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2556" y="-6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2.5560355445924526E-3"/>
                  <c:y val="0.11687911294581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4481845304704"/>
                      <c:h val="0.15574167364140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VS</c:v>
                </c:pt>
                <c:pt idx="1">
                  <c:v>VS Code</c:v>
                </c:pt>
                <c:pt idx="2">
                  <c:v>MS SQL</c:v>
                </c:pt>
                <c:pt idx="3">
                  <c:v>Vercel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1598639"/>
        <c:axId val="1271597199"/>
      </c:barChart>
      <c:valAx>
        <c:axId val="12715971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71598639"/>
        <c:crosses val="autoZero"/>
        <c:crossBetween val="between"/>
      </c:valAx>
      <c:catAx>
        <c:axId val="12715986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159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F-4651-81AA-52E6AAE22F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3F-4651-81AA-52E6AAE22F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F-4651-81AA-52E6AAE22F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93F-4651-81AA-52E6AAE22F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F-4651-81AA-52E6AAE22F7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93F-4651-81AA-52E6AAE22F78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3F-4651-81AA-52E6AAE22F7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93F-4651-81AA-52E6AAE22F78}"/>
              </c:ext>
            </c:extLst>
          </c:dPt>
          <c:cat>
            <c:strRef>
              <c:f>Sheet1!$A$2:$A$10</c:f>
              <c:strCache>
                <c:ptCount val="9"/>
                <c:pt idx="0">
                  <c:v>JavaScript</c:v>
                </c:pt>
                <c:pt idx="1">
                  <c:v>TypeScript</c:v>
                </c:pt>
                <c:pt idx="2">
                  <c:v>C#</c:v>
                </c:pt>
                <c:pt idx="3">
                  <c:v>ASP.Net</c:v>
                </c:pt>
                <c:pt idx="4">
                  <c:v>Node JS</c:v>
                </c:pt>
                <c:pt idx="5">
                  <c:v>React JS</c:v>
                </c:pt>
                <c:pt idx="6">
                  <c:v>Angular</c:v>
                </c:pt>
                <c:pt idx="7">
                  <c:v>Vue JS</c:v>
                </c:pt>
                <c:pt idx="8">
                  <c:v>Razor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F-4651-81AA-52E6AAE22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100943"/>
        <c:axId val="1542089423"/>
      </c:barChart>
      <c:catAx>
        <c:axId val="15421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089423"/>
        <c:crosses val="autoZero"/>
        <c:auto val="1"/>
        <c:lblAlgn val="ctr"/>
        <c:lblOffset val="100"/>
        <c:noMultiLvlLbl val="0"/>
      </c:catAx>
      <c:valAx>
        <c:axId val="15420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Philippines</cx:pt>
          <cx:pt idx="1">United States</cx:pt>
          <cx:pt idx="2">Australia</cx:pt>
          <cx:pt idx="3">New Zealand</cx:pt>
          <cx:pt idx="4">Japan</cx:pt>
          <cx:pt idx="5">Korea</cx:pt>
          <cx:pt idx="6">Canada</cx:pt>
          <cx:pt idx="7">England</cx:pt>
        </cx:lvl>
      </cx:strDim>
      <cx:numDim type="colorVal">
        <cx:f>Sheet1!$B$2:$B$14</cx:f>
        <cx:nf>Sheet1!$B$1</cx:nf>
        <cx:lvl ptCount="13" formatCode="General" name="Percentage">
          <cx:pt idx="0">10</cx:pt>
          <cx:pt idx="1">5</cx:pt>
          <cx:pt idx="2">6</cx:pt>
          <cx:pt idx="3">1</cx:pt>
          <cx:pt idx="4">2</cx:pt>
          <cx:pt idx="5">2</cx:pt>
          <cx:pt idx="6">2</cx:pt>
          <cx:pt idx="7">5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Percentage</cx:v>
            </cx:txData>
          </cx:tx>
          <cx:spPr>
            <a:solidFill>
              <a:schemeClr val="accent1"/>
            </a:solidFill>
            <a:ln w="3175">
              <a:noFill/>
            </a:ln>
          </cx:spPr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xHprc5w6uu5fSa3PhyxAgMTUzK4aAd3tdvseO06+ULbjICF0QQgk+PXn9brtSXbmzKo6s2v8od22
DC3e23OR//oS/vIyvD7Zd0EOavrLS/jbT8w585eff55e2Kt8mt5L/mL1pL+69y9a/qy/fuUvrz9/
sU+eq+7nNE6yn1/Yk3Wv4af/+ivcrXvVJ/3y5LhWN/OrXW9fp3lw0/9j7YdL7170rNzb5R3c6W8/
nWv7+vTTu1fluFs/rOb1bz998xc/vfv5v/768z/9/B9+xq9b++HS9x9/fDJP6l99/Lef/j8e+d0A
UXHzF9g6Kt4XeZbkOU7LX79+ejdo1f22nCD8vsRFXqT57595+SThun+5jV8e5unLF/s6Te9++/7H
Zd8E7I/f8klXv8a60m97O17/KJb/I7jweP974b5mfODGcPU6/R6Af5bzPx/0JH9fZjiLC4zjX76S
b4OeJu+zNCmKMoaFXwvt16j/yd38OPbfXPxdBr5Z+z4P14f/fB7uFXevX97duSf378wEKt9nZV4m
WZaXaUrypPgmE1FJ3pekLElaxFlJ4qwov03In97Wj1Py3eXfJeW71e/Tcn/3n0/L3+fJ2aeB/8uB
+OebI0rz9zkmJcI5ivMEw/tvcpKg7D3KS5zERYngDYLlf+yRP7WlH6fjHy79LhX/sPJ9Gv5+/59P
w+Wrf/f59Wl4Ul9+D8b//5SKsuR9DuOJoDL9dUyl3yYCp+8JyrIkKWDhH1PwJ7fz4yR8c/F3afhm
7ftEXH7+zyeiUd2fScL/Hl5VT+rpy7+xG4sUmhGVpIjfSgG+vq2BqAT+EJMkJvl/18g/lsK/3s+P
q+D3674rgN9//X3uq7//O3L/z9PyB4Wqn9xT8wv1+xGn/OHqLw8IZPS7xd865od9+msEz7787acU
QcCBUP46P99u8U2nfdCd/r33/vjz16fJ/e2n5D2JiwLAC+MiywnOfnrnX98Wovh9kmH0lq8UJTgD
2ANUU9o6Blcl7xNESlyWSQJ4l5SwNOn5bal4nyRZnJQExzgncV4Uf/Dsaz2snVZ/ROm3n9+pWV5r
rtwENy4zeBLz6x++bRUIJ0Y5Scs8K/KSZHEMFNO8PN0Cm3/7+/8zWZEYJL+uVaE4u11Kx243Jisf
2aUqhY4qG226nruF1LYr1Vm56ahJUozqORntLWN2pgsTywFHndiVA/dVEhXZlXLjcOnEQpFf0BVy
RU5HItR+SgS60hv6yFac7/nIbD3JQdfdusRnSTxzuiR4L9phPMrBDkcv8mOGjK7S3oy7Mtl2NjOc
WjvXckz5sd+2Wi6Do4GVUz2jqVGwnV26OlEpnZ8tKzuVesqbZexvo8yMVeD9B97ypZLt9Wxlvp+9
iGk59J8LsihKdGlosPFGsdU0mLY8LC07IwZ/lQ898a7iF2FeF2odyptZC0TVyPcoyx/SNAxn0g37
jaTVGERoxljVfSZ72gvVU64bI/lykAsZqiWqBn0oOkYq0q95s3X+dtyukEYzFYy7eir4l4iM55/z
SDz3SBcHNeaWDgw/olLSYgiqUboP1JHxOHn8wC+TuD1nCVvrWZVPcU8u9JxR3ZVni9yu/ToeZvaV
9WVdcL4LZXw3J8XDQtbHVakDWd05iTtG0WqOq+onqllbCza3dEPkIY/8RrkUN8oceqvut0je8zW+
hgqrR6dsNXHpq1UgX8W8fSk1XcvtsVi3KxbKwywyXac8TA2Ch2Zp068BqsgNlBMdaJghgMLf9sKm
tEvNVVtu12nCaI7Kgc6piGuDzUMY2zM5k5yKrnU1SYeOpqm6nzm+wSNqCO+/DiHjO4n0WQjqaTux
EHXUamIrUeZ7neuZkvmFGUMH3H5MiLwvo347IwR9YWt8sUgy7SYd99Sk5SeJ3UgdZ2dMRi9OrrTF
xFDej1d8nau1bwNN87wicrjORHJdalRU0uVf1j6qsIwMZX4ItFVfNeotbTeLKjvyr9ZFO6mL+97n
D3PGstoPNHHUrcVTHMaxHi3Z5yu/FWFRVSQnX/VbfJ6icaBptN6VS7T323Ibuw5uPs3PLL3OBp7Q
KWsX2iXzWKWFuNW4kNXHFDMI4qqPpe1Mnfpxoinj56Twso5J8ZDxYaKrnT8MATIPgvQm7qKM2mKd
aRRyupB+l9j1mnNH8UbkaciVo4nZaqvW64m3NUNDDynrcWNNchrD3N8USMDjlLbOTSiaqXBv46Sv
lRqXozHk1NrkDvHioS/EUDs57fMRmkwkZN7l22SbTml0xFOUHvnbu//+UbfB7pO1OI/1oo7r20uS
yN/e5fkpQsl2dPGyQlslZziu09AWA80mthzTtxeju2w/dtthHrf8yEnqaiwyQjdt7OmXl7Erhx2R
mFetuRz15RCPn8xIxh0j272QyXUPGaHKzVFt0wbrkZahO8/myFdTG/LDmg77nI+kZlkYq2n0GUUM
+3raPD/XIUWVMJOgqdeKCp7l51DcA11Dku1nGWCupXN/bJODDWV/PgUpzn9550Pc//bOqt2co4yO
Ssf1lkyPXnRTjdxykkiuivpiuIzxyCrdm5YqROc5aE150rLzviyGeiK6q9Ikho4d0gPjRh9/eQmh
ePaL8w3XuT12zqW0lKSvTQ95C8mW0ALboe5ZV3dDjA7R0G91BIBEU8LNkWPRDzTShT5m2Lg6JGVM
R4t5o7Ip1CwVVKjiNJXFekQ62w2pZNU4YFzFtqMRKZdmNCbQJO1pHKVdU2qR06njl1BqzZh2oh5C
iHY28nKPvfrIZ/LJLO58iUhL+zg0bu6inRk+TFBEJxKvz1HL2iaf7UcvVDgy13rAlDpNl/Js9WN/
TO85n/K6cJuu1jXZl0U+HWScdTTpsrEpYzsfXWTukl6bnS1iv+OkvMmD7c+zobjqFzLuIcqsyqdN
VamS50m35E1rERRdkvjj3KMT0qvb57Hjlcb445hIQeMET8dsmqmqlcVTI7jJqmVLOhq7nlo+nnVj
mtJMjLedK8fGjtDL1hXPkLBoJ5IYMrFOVd/6oUlDaRub4ps16o5hCHeZSucPfXE1FvkFMTneyT5C
dW4HtleiGox/YgGFOtjRPBAZz7RNIbw2g2RsYTrNM6FFR9Zd6pE/aCHWaspt1ox6lbssd2m1Lh1A
wgAwtZjx2Qf9cYunssq1HenoOaGxyremle0u5Bs8Ukye3TrC6IhmUfsoyWvD8VgrM6yXeamuhuAu
1oiVzdwNH3y6bhXOrK22cI0yHmo1jEPVhW4XtuAPhQoTjaJoa7ooZxck0WVVGglJnMbPm4H5XKA4
o3PUnSdFG5piWvZx4qmOFKPpdt9z5na4W0e6KYHueFRSW7q5LphXO2twdJvFognzmOwiLKBkiarX
NYsqkvai3uZ5OaLSNHpI4sbhnFNUbOFCqpW8IdlSu4yYIwhngBI97CUbCmAwhaoWtnQ16oaMLqrP
qZHxcWSxUDCwp2seD/3eu9zteVpe4M5/cSVeAc9cvxt0/2hIZM7TPDXns+KNXCZ9cq49W9IxnFuv
YBOSpTRdW3s5sy99pkkt520AHMhhNm/ZeD5NWValUXS3bbO5Sciw3saTuFiK0D/GvceHBC1dAylp
L6aYS+oYu3cB7hzIKo9+IvNH3mOa9Gu2GxdnDylJhmbSb5i0bCkVBT53pTkvlkJUi/amsaw/iFJd
KJliKrJ53eV9SWjg3RVSqwROUe6LCMpd5FFWL8Kiy4KbqVqmPDzHLdtto3f7KJ+n3dLiaUdKY+s5
QoKOTGTXePUHMXe3zMmvWcyXO9EZST1k8dYoKE1t1rmOjNwaN5b9pRIqpgvyRzG7nVkHQoXIXBNF
rQeEHz3NsNZVqYeT8dydOML3Utp5X6aDOGWrudemLWiS3yTD1lPdEwJkIBbViNqBmsw7+HES1TSv
Ec3jsDRZjBBgS75VzOmsnm5LGYejNUBcI3deGGCcsvRut8b8E2LtdghD3FFmZrVHLMoOUaQ/q7Hw
ddfDLVluTK1V02/WfnQ9+9QW/XSrFaB+jsXZOPZbE7shbWY1PokZJxdBxdWsTLybluGrFB2Uxyyi
816mascnylw1uERQnARNZyXdGc/QS9Lu8jRyN2OEzgIPnjKkzlMPGyginDWGj1GVO9XVZk2XysWV
58sxA1CjI5pDhceyhJE31W2STrTYsrVuh2U7xPlNtkSNIdJVhM22CtE8HVHKdVVkCyAiLnsKMcDN
xiAz6WBVnWdZgM5JgTCLvO7a7EOhx11HuvFqWdLwFuT42IeAGw2QA93fV5NJT2rd4n0+54+lzvAl
yd15X0zusg/mlvTpbgAOa0rkL3KBZRNL4RpOMLA916UHKbuHdcyvu2FmdOOf2EIata59NTMghOpD
b0hynSHxsA33S4YroJ/qbNNIXXYr05doXLdj2b/NHYfqRaGhUtZXw9qSOl6KpCJILYcemWejWXz5
y0tU9KcyNePZVoYqqkQS+osy6gCRWn0qbf6C40Uc3DCyS5uOI/VozJpUhCrYVce0i6c6H3V3wFbe
pqtljUvDpz6ar8QE424SPQxAVVymC+SSZH7ZOTGVNBmGqIl9klyuxajOl8TvUiKfre51NZvworOS
rqmamjaxrhJrBE0qtNubEAu6dUALsXSIxtavpyTfKAl4qHPv5XEVctdz84UhEiiJisfQFaGKAwwG
OaOqJP2NjJNmFNPXbHBVUiAYJzPiVEzDrbaLrzz0V2VEXy3j7I+kEw9ZPPZVVLq1HoruMM0e78gU
minhG7WEH7cWBAEr4HlVvA51HC81STJFIwXXxVj19SgNLb3NjvjtxfANOgM4Ys79SSlcWRIyGlb8
IIm89sB7E3IXb5rtpi1+YN3S06knb+SFScpXM+wstEYVGAlV7xWVYwkEgHMYeQU5R7jdDe5laWN1
2bbqdpLpcnAbjUt9pYYI7YbO3KZLDszGkwRGUp5WLPug5HDoB652GuhnJJGouzLUGM+vYvQfM4Me
eTGUFbgJ9yokj0nvj3bwFWtTYBpd6yuS+xSEDpsqkSYZJSrc2Rkku4tiwH511207AqLTOH0f55ut
dLBzJQXOztRQnKUbAtLVR7heI/XYrrqjsk9ft2HmdRKFZ+Axc60coRGAccPKbqQmbz8MLJwlto/2
bQmaWXYGwE2SXYc0rjqYCnjr8yYsYa0RaCVu+WcS+vHWqtZV+WKuxAq3XBNvarvFILWILyofToy0
8Q7p6X7OzTNKF37WX+TDvNFyfpPUInKNt1vYrx7CyBV+jFn5ENku1NpdbCpvCvnWmJ4cVJo9qnI9
uLV/wZ5HlZ4TVkf+A3KmihPXQc107LD24/OG27vBw1O05FMRyas8iUSVmXSkwzTth7W/DBO6stG0
L1vW2OjrItlStQ4GViujJ8vQF2cxqrRP74ncql/ggbGnPrcHOY5zFeZ68TileEgriVde8yU7AcME
gp6JOmgpTwVmH0O/nWRHcIWiOFAhtyvMQLV1JftoTaeBpAHN2jZzyGTyGXlzSHzkaE/yPRERMIzx
sK32UXZ45xesm2GynzeZXaPN3vDONqlNYdOSZnO8VJxFJ/kR33GvgJJ4VDuhA7gRBLhlDhRp5faK
ZTLQsnx75GWHpUSHZIY6Nb6tWx3f5tp3lVxBRGJz30LB1D4HoqW7l7KbUzrocq+G4aZDw1pH1qRH
B8yOsaRZDVCvVc51D1wUL5RHm6xCMbSVK2bo4t5X3Rs4tRG08sZPaCC4CWVnK79NH9uBFWf2Ms0A
arttwxWTA+3nK1KkV06zBdR0J5s8cFJv4KjU0Yp37TTpHYqnL0thQfHAkG+DHpoMB7KTTN36btyz
LatX5m+lReeMjc927SlYr3BvOJ3d+SyhaZBhtxTxHZn5R4LkIU/CSuNDKfMGtTqieEmGNzrZ1lku
IrqNU6MzAchadOao2VhHZSYbNfCFAhG5iBK+i0dDW1RYSnoN/BWV9bp4qMjYVAOwDgGoRdgzXlN+
msHhWfSmzhT4BYcFd9exuolYdtnPia+RHDAFARA1NuumJvf3fVsgmmy8Mbntq9EmvNoKT8OynTI2
nMHI3XVbexep+C42xbXz6xcRDUCzu/GsnaIzcOVMzVP2MZq3xzQZEwr06gDCCmZB+ADUKmliNkzQ
eeyhm6EzFVnvdIt2iH9BMv6sGcySQntIOLFXDso6rDBc9PSa5UtH0VA8ruJTJhEYhuqTS9v7aJB9
I/n40qX5XcxhknO/XHODX3CugTib896bUHuLRdOlp3YAsh1k/JxtmW1KBpPTQH2no+h2Sgy7KWbs
Ws3Qfyq9lzBZ9mjejptgx7fWsByvVLj2QyHNoevaB7LZazQmIM7LktdzCmDXte3z0C436ezJngPP
wFt+8GlyDf+qUC/R/Fl3yNdbjq5LsXwWg/iMUd/TpVyPBb/fYB5s47hQJth1CCkQL5vdeSAQ4LKA
4JfdXm6opaUodOVdd72lUVK5Lntmefy4dPlLzsHCGrd4189j10yR5o334tiR/G5U61026QNPwMZx
Gj3LYb4eSnIxu62F9t2+oAwc1d6Vu54l/b22CZiLuBN07rqyakX7piQ/iDK633Jrd7M0jCYztEk6
Hz2PU4oid4whbLveksMAtmlVLrGsFgfzemNYARUwB297UbXg7DbJwmo2L1Pl1wOR5KPLNVCUVlQ9
hlHjDNCEBdQrMFeanykxmXpEV5lOQx2lYKEQ2Z9rTJ0FSyysZC9TG1FlxcU8J3dbkQE08XuzLjON
255TztovrTfQZGo+TJLnlOCwVvlgTj2oq72OXc1a8cjHpBrC3FYlM2gP7GKvcS52YZ2vwF/YTijJ
arXyULHgBG0FAkt37u4LAEyF0hSUp/k6l1s9OOjP0NsB5FLs6wTqsV3DE8bMwzjor9dVI9p1l2No
+zrI4xttp3mHZ7pGxdTgmRW1yTp8sFm8y8Dn4JuyJw7MrpqXMO/lUl7aCVoYoh+lQp7NcXdXdLW2
8XkcWtOEAT1sCrypgWeXS4pUZZNxq8Wc3ZrxwSwgspLZVZE4A6G47dvpwqbZekKse0r1EnZqRXuZ
l221JhGruS9g/zyc1DyKSvjM1WMJmenaiNStsk+uXLtrXZhPwrPjsqIvb2S6Udt0iuVFx1aQ33bZ
g6fax2Sj6zj0O89RtZbDQ5SCxQoxbA9h5XfQn3egnz9zZRld1q5B0dzkU0j20Qy+rRjuUCsLqid/
W0QD3/e+P4ui4tSNCQibudTnHXtLE7CzjWBT92l84hP/OKn8IRlTRU18w7fiGgTl+bj1rp5FDHKk
tbTP1meIr6iSLQQqHdj2Hp8AHEYw2Yuy6gkEE3S+j0jDWfIBsczSBPuJJm1RVKaMr8q+hgOEY79M
52AUElHBocVzqeRjL8fHjEB3orGMa2RnXxlCqn6AUkmVSs+YkA0JNj1wrV0FmzuMad420zaLapXy
KWj8aTTiDGeRhe7YkofFbHQpZgWeGP8sA/ZVBIOcmihZqTdglxcDeyLalVWxiS8LlHTriyulu67K
xYPqZkWVyk+Eo5y2N0Vb3nTEfHJjOGM+51XUbXcpeYOTWyuAydlBXxZsGo8iy5bd5Jc6i4B7h5ZR
1vVPEcHz1bzCtFCTB6svYsDW2rMusgD+JWjgAXeuaZ0FuO0fct93ezctFwba7ATiCOoCtPEa13Ee
XBOyqKssMo8rnEOdXOnPuyhUSd4+gNF/tub8gxlXTBF3U+2Bf1McsZFqER7f8Hqbw7UYkoXOHvzX
zeWVk4ulIctu4J+HxrOCsKrlq9xvBbIU3bhF0hGKvImsGisfgwM0TCN9O0Ctl4VnlJUoqwXYRBsI
F6pC19GykGJnluXcdllesZ5VXUccmLjRAZQ/lhw+YoLOTsA5oiJRZ1nh231GGK50yT/aeP7gladT
tHzc8g6QjqU3vdgTBxjmCjVX25RcJ6gv6eCn5WBS/1XyYb8swwo+CyhK36FkP2bdwSRTXq3F8kVZ
fZ+VI7B0Od66lBx9AqXfy6JO1tDteQLTUiJWhy4ZLqBZ+6ksL/yUkMsOvZEPzgGIWvAKZQQQbBCI
WW+fcNqmF6KLqYvmx0gm0WHL4r4hY5ip16aaoqgqPM+bDI3PkUplFcU51Xz5QFrBKEboRfBFwCHO
cq4QATMn0XQTMBxjAvMhzjM6rILUBdlAWfX6PiTuw6a2J4QhZ/NGLjCYyzgCBYcKMCrydoZZGImj
CKU+Ct/l+6UdACdGVxwB73ZlBmoobWdTGbPuixWOHnwoqJdZWVs7ASrKyq3tEwbXdo7BBE/1ZPey
j4sabwujQUjAe1VQ3HtyubUw6gc23+cReTHdVik8vv0Wm2pR0BxFDwO5SE1DSHFcDEwyAJHPfbeh
aotnQ5PXThw2ZRyNOn3jbXfeuxFVEU8fwEh/MgwtdNnE7ZhDqRZdHFEgvmvlsD7ZZa6zeUkaUOtt
PfeVejNAthQsjFnol2WV8YU+x8D0myGsri7H6QS+s6ukBqG92bJvQAH3VSrmr7JwegcD48mLKT0g
DKdhkeGguwux1pKZ/DijBcA/AwdesPyoTZZBo4+7JV+hSaeMA9Rxd7Z1cbmz3TQ1BJxvnC/bmcQg
Nr0Vsh5UaGH8tMdRb3CWq6NwKspdm4GDFxD2zchkQhle2L5cIO1gnt1ZJ9pT4sPtIqCVBzU/IxNd
ClAkQzuRCvcKSq2H1gytiuGYf0O0bAvgpViUOzOLp06YAWxL/RlNnGL4H6T9ivqtCphBH8FomorS
7WVSZLRYukPqALdUMlVqHUFLTSmQMnBSCSbtYcP+lE7oFa3JZ/DIQEHmAI+weVDIwevdMIKiQkMH
oj8Pj1iBLojN57WMr+FYqQ5sSsGwVOW5JvFpqPC6tIfMDM8mLi7CiAGw5bg3qbjfNOgWZvxeb9kt
aLbbMG13bcmrdJxutxYmoH4UrdwnZdRoAQdmJs98HbPpEVlxOwAd3m1ZsVC1xh9YmM8zOYGn4MgC
viT4VHCyQlcBw7O7jmaZH6DkjxmASMNRmOoUwK1DQHv6bm1kWnwsg77vFRw1SRiKYOF42imrKm7b
OwlNj1VRq9631CJ4wdigiucHOBq78T7A+REMAaBbemc2AMCI9/siG/JaKvZVRjVhg2i2r+w+xjDT
HVvhODwC+xz+waHhCqZeLG29FE7sswyMXw+KE2GIdgYHirFKoZayZaNuAeeybI3cZ2MJ5xwxhGUt
Erp5YJQmhmbC/Tng8pnZ9DkwtzM74uw6U8WRs1nuu2hkYPEPT5qLriKLeMbg71ceUl65OZRVZKxp
5PZmM4852EnuFfMswJbAIwgWdOYGtpSAk6HaFwgOR2UE7bnio3GzuiZwukDr0Ev1DM7WhZj8a/i/
lJzZcuQ8dq2fiA5wAsibc8EpJyk1q4YbhEqlIkESIEAQnJ7eK/9ud7sdtsPnRlFVUknKJIC991rf
QsvJkUZOXWSN06aJqcmYhaDLhwQP09LtEgYTfYLqVszjtJehiqN8XKOmpKFRZbBvJzfNr2tUaGq3
PIFFWnVz99kZ8ToS+46+fKwgR2I5GXR12qIjTSGYZLOdmlIxzOCzRcstU4nhbYfvGgbyHqrsdhR2
O5lU/GZLi9IWd5mK068g9bcy2uxTr8JTuFH9IrnuLv+Z3/kXnOQTevko6ubv5PY//vr/juVz+Rf5
+89/umEy//zb4Wu4YbP2f/2i+5fq9b9+wY0D+se3+SdefKNv/sEa/xea518J7v+fT/4fOSAKfud/
5oB+Cvnr49fy9S8s0O2//I0FCsN/A68TElBAmOEBV4Ir/hsMBNgSu4CEhARpkNKEAcL5OwoEO+zG
doHQAfqKp0Z8wLF/Z4G8IPi3yGd/kWEJjjsCBPA/IKV/eXrgnv4bGCgMkxvs808YKPHDMAx8Rm+g
LeCihILq/M8w0ADVPORmIVnEscxppLHzkk5cSYdqbLvjpri8rAr1pWGuz+xq62xD8YYgsGnM3G3G
086UyTi5Bx6wvuqINQ/BoIdqbUP5wJ2AJd3Zb9M8mmMyz0OGChUtrK3WZnuxdK3haso1r9v+m5yg
y4Y6FGXcbmPBp/bUYnzMyf4wN1w8J7Pvgx3a+/teh09kT+EEOtuearEEOarekktb0dDScuodKcME
/zKDzlh0+zZ1KAErDJYstZF3t6jGZWAlIEnu8i6K5dmboPZqGu4n5/es3AL9TfXEvqzd+OnC4E13
nj456gJ0GX4Vxy30ZwnZoOEyuGqGsSWA0gUI5bK7vi/gwZN7MBer5HWbeabOd7FCqrfijfGPRP5J
JP8w3tb+RHNI9Q0ECP18u8ll3XbQ1sJnidURitgIhse5I1iMN955kDxVF122lf1ZaD38hEJz+7Ux
gMuNo24tO+zYGRpzOG/uFKuU5Gsx8i1+iXUyFnr22+coMR28cw/ifzdHFTQxWwWwhy8xyrMYCTm4
YBH3XRokOXXkq8HjOO++/KrhfePLpTsGaS/vXOjZ46SMfyCkezNDBNRiYtPBJWiwUcZVtVj9NQQL
OY3D3pdqSdoTN1hZEtpiAVO2fkn9uS+EL+OXcG/urEkhuVMXvi5sddAtNXtD2TmFbvxlhtZ82/p9
A3LQbyUxfDgkGCalhJ8j9A7Bvm5+kmj7xmiaZquxrAC3lM1j9yqs+t7YlJRd2oBx8ey3mDhowX4P
dWfYKiZ+1IPnv2y1kKWuLeTEaDdlMHf0FC6Tn6dQNKPxEkQ9KWfsmmIwrJQLhqHWiZ8Y16ODVfLs
6pYVaz9eBVlhIxMh8qkBZrb7Xj7zGXxFwnhmAI3F/bYeArR82e4gmA0byfiwDXcygILABCiuZFl0
JYPDpIXMRYhHBuMfLoIXf63BFueODgPwtBRaJI9+q31WxxWSR6Z6Vrmpz5tBJqigEBc86g3gTOiN
HhGqmCaTPMC9vA6yeaK6t1fsn+aVD9NTs0Q/V1CghZNLi7ITYb7bZDFSNOLgJWwpWfeKtqo9poKc
8RLkdewf1My/Ge4npaFRl0191JZwj6az5DEsgYizbA2Gu40Scxy0OsIvIk8UGGAjGgh/3nQAd3E2
0xTfudq+YNNhyOU4GKIO4tSM6TZ1/FJTrMa4QZu66+nPQmiTTXerLzEc7Ul8P8ObBfC4Z204Pqei
mQ9tlIyHxSQXEUB5JSR93DywCnqYDWTt6WOtQ/Qm4t0j0lVgu/YsviFRxrNnFNS28HaqsOqbLUtS
efNR1EXtTfstovJBrqksmGBh5fc4qYjHQ8zlEuQEnqWou+jHDA/e9ONBMAUnc+qvHGfMvlBezDqp
TyBQytaM1z6af9WG/4Jnj2ZI2Oep5a9ECndduHhoqf+J4YHkoyTmzji8kSS521OIcqbT5kA2WOAs
5BpugayP6LEwh7gwynkUfNPRAOW3Gw7pVpBpbCvWjc+r4q/TPkUwg9Eco4OAXLptGZD/7sDYqW3d
Bf+j2dKzJPXrMHmy6jcmD7HuHmzaoJFrkvbRb4HNJKq/73CQ5x16LNB952YOPg1VeC/HLy66l5Y9
zjE5aKVSeIpwElcPbNbgzJ8NYkceYJEXPsDKrA8gUlvPkAx4yu2wHCph9Js3zNB4Uooyg/F7kTHL
p7Rfc9FGEfZ6dPR9fZjaGXK3V78QRuoiiLPbOX5IO/bU+Ouh1UHpQTtPNzln3TICBTIjFNhwOKas
49eh5Tpng8yDYVBFt/UZ03N38Xv3Mtf+csRITc8u5RWLouGhxhFV6KFVhb0mbf2+0/haz91QrGAd
iZnM47BsxTLBRyX+WrXEb/NG/DCeSkrpUu8kNWTOeh11senoYnV33ROYxdPc2eO4sejgyZaWzHhV
M5zciN0T8e7Dx5kzsPCgsHDXJaFv2rRPIt0qie9Ucs6BhgW37n6Ma7zI5UezdR9SebSkjX8vatUV
Q/qwENKAJIpnvEwwV8AnwYwmXq4jepdoGhSyXt+HGhtECv+cYvtvRkfFrpcvX2JCqOn40sAbOISL
kwXnc1P+9ac0dFXKoG/5Yn6fgXHlHHspX9rkz6zGK8YSc6cnfQxwVOWbnR6apDOZiGE5uwajZrig
tfYFn4F/UZrJXv+ePWA2pA29jDuYQQLmoZCzf6ZwntAr+LnYZlpx/xLsOut6byi7BZqEJhBTAw/e
TgrWTpJdVnUMkbFL2l+tv54VIMRUAlOVw1fsQD/NUQaBxAd2A2WrHpY/XavfyEIPeM/0j8gjj0nd
5NS3+uDG3ZVQou7mSV2Ym07MzOH3xh+zNAL1x28wqmwg6sf7XkYTBqoZ+hJNtVcwkmZY6vBAaowO
QlB5bK0bH7QZwLesDbwjAixxC2/MEQ9N3tH5snOc1tuwPSxyNuU0BI/j6o/V9Gvn9ZQtm4CZsLIv
xgK0TkmcZAqHD/SGF702y8lMXcU8fR/gwDkyOn6PGESnFHaTgdU02fZMlrk9R85cGjEmJ/i7eTAP
xWTsNZaJX4Gbg7BxwBRNq5SP+OzUHXn7e94GU4J3/j4McYPmC5ahCNUPP+1QEezi3fe/o3X74bke
TNcQfHDth6U/kIeomaHFAbW8kon9UGyfjoLUh2a+xovqnrepuWdpM2UQOteDdTjcOYjHznbTY+yZ
34IVKgQpjMNnKVgyXQQw5aytxXbkCtYLW3aJTjTqS0kXTNVurUB/dFC3+VZtBxJiiGLdcHsDPPjS
sWlLBQ63FqhNc6i+8HSGFkRVpBIcGOJNLk19r4KC+MKCNoM6ZG7VGNN83vEgBOukofsLWfhNmGat
B1oATqkthaMcrrbiJ4JTH9pRVjO0EFBAxJ166TWBBb8v20+m5k+UYmiOmNM6akommg894fhfXFAs
nb5b4g52x/pERfTkjfT3bid14OZLPUKLXYCigILfoxne135t6zC8G+IXNsVpERDIoUuMkpCkH+0O
oxW8Sel2/Tup59/8bWsjtN1xrkhqqtjjT038qfe6z13QhPfyY+vxttXNCcRSXi/CHYfdf5QYDpSz
3UWtAshnZCvs/76cwTyXQQ2ZbQPojmarYDfSkOvgNbDElT5nD4Pfjg/3qtV5MqZBibwA0CnPB3EP
GisxspynBpiCpx68FroOmZJPGXtlzONfWs5DLqmYKpPcdZ6bM1ZHdRUN436GB5nPbQ1zKokLUo9z
Bugh9xcOha1t4bAmBSKIHdCXjR+WuD+AjsQgTRNa8t5BP5lzHzPFges2zGKIuDRwvzoPth2Nwh+I
cJTzLtCBCt/kEC+6bJtZta8QGIDS471lkBYbPy0b/yr2IS2SPYYhB70C1kDzYoQEOwklP4e4KrsE
thoBl7J0AjQ3OIxQ71Fpuw3iG3lb2xgqUyRhdSzOlSGYowacEjyxz12l/g2xvDdLTOGRwif0J37s
h/BRU3M/+eQdIv2PoIfKunka+q7tfliBxt/nDzT+hllir7iUDzVwlYz7KzvUAT3QHbtnSxZsySR8
dm3UX2iwFH1KYK8G/U94eL/taPc87OC5ctlZWJfLiXVTFfiDd0hj8q02PbzMxJtAf9jSbcsjiYcq
Uu37CiYahKAO8S2b2oU3R7wyff0R2/RLzN5VMThWsfdiGg9vpWyGPEExziNhr74Fdaw4xQ+qtX+s
6f57rr3wOLnxMd7kF+BLvKDe1oVXu6u3gF0lI2DenfZv8WhcuYA3PARo5m/SKOYU0/wWAyaBxR/q
Yr9VEwG4ounlhwIsB/rphspyQP2rXaKib+B5Tt52YM3wrAke3oRVf5qZfF9AfBfpKH+tXXxqZzfj
u2E1uACskoj/NDKdKxU7uJe7O7sZMOCC8yFMa/9lHtXVNiDM/Rb1te6UKKL6u/MoOzGR2hMAl8MW
r8hexHZ6ml390ftv40gh5MczaqDe812mzxFG0QzkVVRMI9Z6O81w4Zf9JY2X7dDEjFxSgWNQqyau
AuKjg2PDgQ44hNDhiKOImQ9/A7C/b3vv5EHi0ztc7pAu06ubp2/GkGIZHH77BABY3YOHFk4e6w1L
eEDKo4fcVvEusUfK9HEF9fa9mS3HInDfSRKsR9RHuFzzWRmvv/jr+0onmwex0RCm9iZrW/YxMfHE
vBQMpgsf9KxL0UdxMcvp5p7UPwbL+0J6I8n6UMIFHfAOBuxjcdGvKIl+hWty3MN1reK0WdAmL/up
i2Dips8ILyE24mEIXFO1X4C1vts1udziU0Wc0JdBLMfVhNtJ8xiQSs3qgrdhUHCU0nvwSklZDxMm
Q2oweIXqsHY6zkYOvpeteMeSwX4SF57hZsIt4PxxUhBCgi2yeW2XMA9HKKq+yHqPzndqMec+SaJS
DvCkumYe82k4ms3PtQ8XBHNHkkcswCsZh5ytBP1rTV56ENCpr6LTVGP8SqMV51dwiqJJ3yyT6MJp
8Kki4x9bD+hjRAHqTUgQ5WPjjrw5c8jf2Ui4LSO13IPnmoslCS0M0DfuEARgvr09gR1pFvsD3Z9/
hAzyQye8znrEtA9A8ve3xIYNoM/eHtA9oBkM3f3Uj7Ia/P4uoOu3fbYvKlgbRDxIUG1oEh8o7y5J
HRC0LSz+M66gFzgaYBG+TLVjT+2NQN9aTKSbu4wyWlHCV35V8YKWevYeVEvInW8hHMTteta+/rwh
TP4yQK5P1YHAiB7tsU3IlKnZuiK20TU1DscxuCTRk+SgaBCc25HlMjKPNZ+3ckxqep6ofGlnSapu
Svwzr7aJpGdIYKhzdIxyD+/w+W8fSNiXmg1f48wzj8GcUhM3ZQQmo2bLs2qSNEsmBUsnXPdysR0g
PLhblRezJm81a4AgQXIW/Xjqki2CL9miebHti0fmz3RRadZt0RdfxouyxAIAAOyiqjWJh6Mcl7bc
0vc5CuISkFUW7jvaUj08jqA6WC3/oKsjAKQTkbsdh5lrX5tg8zPpokdH5+s++rfBaA2yGYQEnJQ6
m3uUSUgXGxJBfvq0NJ0oNAbGzJL0ThjWIbUA+jqgx33W5wCLSq51+5JiWBSrzCPJh0LIQeSLL3qU
P8xunrAy26bYnhsDvFpP6qfwbFpyhj3nD6a9I1vwaQEKVlKur5MM53wjTZxDv+o1cBveyqiI2QCU
aIy3EjP7fN/5mFXF0pnDFPfwwnAtQ9EMkcwAWlyRjR3OztZRFgiCtSN3BHC0Koau6XLZPzs4h+hm
/CLGKQW569egO408gvUyYtHlEb9qUXBP6YgSrqf5txEUWBjm2G7a1VGYtzRy7zdt9OQ4W8tFoxzu
mD9buM+HftVgQhxt83YL4Tk2EPybNjkgj6vQ6+3g6pegzixwwGxburHUW/InlfJKfL2dpAPIMMYV
GuRLGO1/kmarPH5JQZBlaKXyNXZ7qaRlWY/9U63BQ7rwFTEy9csOcKPD9Wfr6G/qO5SDFCIL6M+0
XZCCXNsvjOLb0zYMS9n3l2SQ+LPiVWCX1xl93WUJ2Zovsclg7sL1YtJHqAn8nyUE2H6KXiBe6vMW
0R64DiYg4JQKQtn+WfeqRp8eYYboNfhwGHkHvbxPtQCtQhtADXYrVINHRGe0hxjlilsEY/IjWwgb
/tazmS4+FIFoL924XazPYfS1S43VqfT5rw9qh1M+rxLoPwJYwazfayhtFeJ25vzXh9Efhv4WvzPn
AIj0ub/9/9roBA7a10Q3dBkx/EHlOWzo0dx58dYfkKidzg4jSWU2NEFWsjzW9DdkZ/hEi7lHRk68
dzzKDVn6ixZAR1KzpZmidQckOpticFOJt/IS1PNjDEjwoJBrK3TiH/wZe23GbJPxEejdyNbKb4YX
k/R4wS544wk0cA69vcLR0JYkTa+D32A2gSozgtxHoYUj5jvPK8Uy7HlsJJZ1HB+iZijFlvinZTY1
2jJwbHR43QVSsfAEIsCEpstqGN6l4QE5LfJHj1OhjOs1yluJItemXZIjdHM3+qqudgmHLUoHyAqe
lQWK20Xw9KcT83DWjIDob/3zNg3PcYktpvJ6jFwWg4px9C5Wc0lTg568p8OBwG3MJEKT1ZQR5sLT
hMVq480dxl3f6Q0ZlNW6vJvj8KKkPO2jiyrW6hOH7psTR96jQAT3tQGdqmA3ZMBg0ANHZaxMUnqN
bR4N2vLKGyeaGa3QgrQ7IBGkYzKPU3fgjyZGrMlt5GCX1GI727wBgV7E0CDwZMM7bZNvfTvVyI4J
kK08UvDeOv88qeHTQtkuVg+CV80DWURazai5EaIac6ENWw9xHezZwIUBGPWwNmR+Xxqex26++CyH
/Q6i2uwYUnKW+EfWznEeTi5PCdDRkOo588JlzIBOzACSQNAp5K4UMpgThE9YeHcZm5o1YzA1rkOT
IBPgOKKrweQhVonXsSTevbyFBKWjVdOrFz+QoKI2iLVihOvhaSQBap+Oh5aF35rBL3sZmHf4qhnV
Q4J83/7UJcYgZjOXyuPBBavlXaxhk5GG8p/gpqqwdw+x2ejDFI49KBcfXi8mDgRJaVjtHZpQIH95
OCThdZqHH+imohygPgAwWwIfVgUYmmMAjT8bt9SBkLGP4RqYvK8HAWSu++qs96PpEpJtSH+TXaO1
bpcudxN5B2vx/Qb1zRQS/zz79EjDtuI73sJR6ht9jsmrM+PTuIf2TkzqUcz2wa10zYbIJsfG346I
F6oSrdmXFcsGNah5bxEN6iJ7am9DhWvkh9zYUy9SUbaoP5F50DK0RU3ABK/tBUsjgzRDCqaaHVmP
9WsB2nBqEs9HJGwtkjUm+FZDnL3tNxGWaqx9UIdnG5vxOC/kbvBRRpGZBc7rI0iyuGJKQpf3MMjb
kQxZiMwpeB4BCvr3Kpuw2LrmR4pc2lFSaPBA2BHShqDT2HcaWHPUfPuAOv0qwvGWoZ2KXgwRSvSy
5Z5JGIw1+zkp9QmYlmbrElc7AJbS9ewBTTMFyqllpYN7O+zI+aIxKERKVI4ndIh9iMaim2XRLd1B
bn6A9Jsg2XUPQyjWiLwc1cYxySUnWnvLVRP+jJzIejCujWE+3027MJnXED+fe5zOnJv2FG38x0ju
KXCz74sK6SVdQSU3ECAfRgV3ZqTYQhDuVNnVHR5nIBHxiEb/rJX3E0Mb9jsSPON9SJDwvX1S3D44
bxwfA3b62xf89e+TEcW29sH1r7+NzdY+edHwBNmDDk5WQiNE34wifvrrQzq8o2E8gkduvnM7Iy5i
Xfw8BK2ptg7iuK0pP8d8MAcQ7eKpYzbKlevViYfLVgKX/U1Wa++QpX+bcRYfhyX+kW6RLmcrvLJP
rwlvUxwilmQI4WFYaLo49+6DlMhXtQfNQ0ei+xbv+mtDYbsQslwjDsl7Ewiac3NKlhTzF0UOVNZ4
pXN89FkqL50/OQAeHfSr4EB2zx3iPrU5BQ4d/8ECXF6lVY99rH2QE8sIDgdu4Tpje3ihawvWxtOH
6QQuIwi/zFgjPbglp7qNVbmv6DNrHyV+QUzrkAzsczZ0fxhacmi8JXiYkcrP5Bxg3zGP36tENA+L
gj4775s7p3GYlHvEq2ZtT3JR7s7o5qgiYnM2YjDqYKFCZ4ywpExq7tnCXF4PPEIIOgQ8zymIauNl
4ChMUQ9MHeLG0WzccRfC6skAP/il2eqgGCOJJGsHg5bs+3IkiDcSBkyntm9UpVfdMFZgeH+G2F02
I8R560OqdzL8jnmM3XtR+quOMPMr5/vneBAwILb6itSTyxFVDz6nGHH1dPkZ9Eg8k3oto+9wwcBe
9m7I8SKSR9wsoTMy4Ie7bmyOEZQoH+6xHzR50s/sOg42zINVCBgce3OREDZ9vcgy3EQ1MmKekV58
CyK+XdEO+TkI3d+9N6FyxaM44C4PAUHde0DGprmMfvurJ2KpqDfvBzBV0XUi1i9XL6yzpANt6fca
MK9tu0zMFK9Y0JzV5stGaOO04b83W6N9DRL3Qr19Oowb6SHe3xjasYPvif0OpwZhgnrqzy4Y76D4
pSBdx610BnT9wBFAs0n4sPOr2UOEF9VapjGHnrYHwWnyYZCxcP/AsBVevHXD9RoaJQyVokG0p3ic
XS/vrWMFZ+NX4vAkyIzevZ6Gn97AalhPAMAGtOMwsgDDhaiLNJyHknTdfTwgGUM7Np1pvf8h1TTq
0w1F8zaFFdB7CAhNf9o6rTPdd7poYNNsqF669SqPNq6w0fI8bFDUPQ+WigjuSKyDE2Al3KTQqhB5
XGyNsBvnE0SMx9H4pGJQ+wLt6XOIEoqIPBx+wftKGXW3WEwuTcQRfPHYWhggdJH6wJUX/nHvuz4H
TthVA//Cb7jDfqBd0WLVcAUt1uw1fBvt5UrQp/bG4sUxLkNQcXPaGZTCKCn17n0MzD6rWHsHWErs
wOL4bHul4T/h9o1u1JjjtC7JvNisDYKfW/OZdIjKkjn4DEjwiEn7OPeJfqi19weDZoLLN5IiHjZ+
Yx8Blje/0wZxZuKbq0zedBLuCLgNFNlYOEbBhNtKxklcRkLvupElt/zAD7a593XfczBD37wJyWg7
rK/BgtTSFKS545uPIQgRqKCNMdpNE3Q3SKQ5m5Cr2NUfhhUPWsng2oz65N8uRICun8W++apVD5Af
44YdorVsRfTZbYF82Jam6NFo5TtPIRkwnlvrbjeT+AXjYXoFuHtYfLR70vsJSgtaX3iHcAaD1wIJ
u4bulM+Cggw2RRKlh9mXd0kUmLJHNjc3La4tATbbF9GGSRQtGHqTesN3z/ZYO1Bm2xX58a60s1cM
sv+MJ+QkIoHEDNwfDmz2MECNyXy6Fe0OVGAEY6ii/R73iswAlOcpa6yrmP3DZb2XDCDuOGNxhpY9
G4kEGy7KQQQOBHCkKYi18b6e9R8yuDVTiX6HCFSfIpl8BfM3BlQHCBzCEwJ1MJ0mwP3A2m6evh8s
R2aW5xBWd4Ycb9lyL5s0DC2hkZr1GuTEcajtCI+D4w7Rgd+Y0x3H2nK25Ja0ig1GCM8t6OBqtDA9
lmLdrqdgrB83ypEzVzHPYIfPmRkgotr0rha4RkRA7hxEGxwHQBS4YUfcsyT5QyZQc4IA8bOpKifE
WB8t9+9d0n1XC3vGD0NKLZ2yzeLKiiVyQ7HXSV5P4S9/67D13ZODGFwZKvDZrzXFwJK0dMcj8uLT
jgB7hEhHOI4HNQUyC+NzjIkwG/3gPliYrHzDri6SpmoDxOcVZMsOclDRJgizRKw5BUjsmoBimbo4
OI/B0yjIndTBC7WIrHpN8gbYCP1sMhdB5IKTZ74R4cEeN7CSN4gcyQ3gnP9Cuzs+3yL8xyBCdnEz
dsqBm3zhnMfFCw0ykvo2h6crelwYafdkmqM88dF8rIk+EaXgxjf6tFKQolv0HKfxz6Sr0eoeeKAG
uLpG5XJu1suKmYElwB4kDSBjeMcBebNlF9BlwgVS6O7e+5QXPXz59HMacOcAmXB0LkHbli1uCyh0
iLibjhLcUYBNlozhlMWzAikSARKfw+lOt7j2w59nmadIj819+iudEnbAzRn49RBmcBv7ril8ArYv
uI1gi/CS31BngkrQFZVvwv1DGgULKOFN8q2XO9yO01UJ84Nnx9hdv/IcmWaI+VOdYDKDnczSrckS
8boSZR8dIvoNQFtInwQX/yCXANp2B/vEPxnvonzx6gja0fwbp/hR6G5/V3GHFOhQ/0TY1iKH48f5
PiJ71vgTO2AkOa8WIMY6rjkfYbrhahTATrpFxRjpRc4rTLMxh6UtflCEg49TAk6Cs9uVBu9+ZG75
bPxpWWsOaaqXed8qWZgA0aYtIpCxdpzRY7fa77g1YsGjR/BlBx15NMm2l9uOq0kmebPWa7s+7RJh
h56iunDWl/1NkBujItCxd8Bo7me+rAsrTJGGKS44ieCLbWaakXI3cUbjB5LCTlSmoQfm4qgKJJBW
McS4EypEtJrvLiyC3t2pDjGNcO1gKALS6fhQUiBfuMRh+x2v3RULu0Cegrw6bj5UO+KEw/w8kQbS
r/VxPc6OFbN1CMBOTfhtDbHiDa4qQAq1xC0TMh+4hV0qf+2dSgrTTS/OQRbDsKKwFHLwLbRyBFem
RFQLtJSjq0KkrEhC5JNMg0s4B2BzY//d73F0TRFH5rAfStd2Gk2LW48xLqzBIIjbSxQ4Jg3tJfc7
+t4hNHPG2l8y1zFshx3PcnHxDJ9KAWKAAbFOHNSCJUjJDH/8GnoZ4y6B+ojUEP1lYRwcXIzLTSRd
/+C2EXGcbHpfJ96H0XKp0gnX1uj039k7j+W4kS7MPhEi4BPYli+WIVk0IrlByDW893j6OUjqZ0ns
ju6Z/SwajTQoSmIByLz3+86NECLyL+YpYluLB/ZGaK4mKz/X5Kmnp/JujAa2n0ToUXtUbzC0+iVp
XdJmYZZsTd1AGc9qfEhzlGLdhagKTwLez4ui7O919mLrWlTR2tQnzDEmJK8mDVb6UNtzWODsDxhz
fYvIYavG8JGjHbDjdlUULesEO70oBg9U0fbZuna7kTc9i3J2bI+pmPAcltpF4Zm2m9yLN+gHJ4w1
EoIx0ef8npcNb7rCf0y13N6OZkb0ZuwPQwXkREvg9/S63ZzE7LYdppt+GiZgBtya1RDv9TioQEQs
Cm9SDmP7EHhoJQIHtkbahHhpDacnd9xuDTWPT+yj4xPRTWuhq8EXl9jp2unu3LHWb/OyvA+rSAdK
49zb5Re/zt5Ew4qlbypuqQj7kVnqOH1zsAIEtJaG+aXPzHiTEUxdlm0zP6EMAihVTeJ5CG+1wQtv
qkpJd+hPfkARJUEVvrBYLR8SOByoAOqNIIa275SLkxm3mB7JKKOzC9SXOkP3xQILDyaixcLqzmjT
NqNGJMqr9GeVp6iSVCdrUM0NcsAMcdRK9dI3I/dmwE54B9Dj3uV2CDIWAJ0+Jrd4hLZGU3t7255N
yP6adQdrDg9sCkq4fS/Uo5rY9/hiye0LFze1HdmLQDXERhkrLDGxRapGC4etA1jAWfU+CcvWFsqm
j5UfWsTrYoL9dONrzao3yy8tYtpVN5sLtWawb3jyoOd2gMtY5dHOSaw7dfIzacgEpU27zRMZsrD3
Sle8uCGSPjwjU58QuDT0R5wBKcC6CFedE3zrI3tcBi1piJKX/sbym62tp4fQUbENJHepVocbpSur
Fb8vD+YRskKVbMPQtoQH1Z9RGqKIKBHRwxKqkNmFOGQfhRhJZNlnx3a/JEZy9Idc2SnBz2gmmdVG
ylfMvhCiurdqZxtPGmAhjyTqECKJYwW6sGryBOxhT2M6PhfDQczEFuFjbdGJk0Q1PoMgrsvl6Ilz
Vu1L0hww4gADEGxqF0n8bWAxEqjfTdGIPXCJXYaPeC1UFcTaHFbPlYYwkhgWUTD8HI3AwAwEOmYG
BjmGH6zaETTQoEyAqZIbgZMG4hgRWbNGa5IaarztGgctsm8vnClVlgNCZS8isGc3C6dQiPXFxkjY
pOo2mv8XHurXpqhOrQrMo04KvJBzRq4hPlgXYbPW6vFrUDZ7Arus3BzTWIXqJS+w3vbW9IqhNQaI
qKxCDwwI+evVMI6k8DxTWbEeRo4VrYluIz7qEG1oM33PzPsnNDLIMWEBETWysN6Sv2mq6eBaFk+l
ni9EFyyHfugPbKZuupawu2Hy5dY8hyGvOfgQ1PrIcxaOU4crS+/NjdlXkKE8a4ced60rFjSkJniN
BGF938zddWl03/Eric0Qnvw29tZFjHGkS28g24mtM2inqGiTZRwS57VDYkSlvzV8A02Uva6y15GX
zD50UAak035ExoZ4wm5vCt+r8DmnO1v3vustts0oy34IfUJO6pZLVcEiH1mtv00c99xqOlQ+MyzY
pacvZeZbC9VQDp4F1kwjoFy3cEEyXsbrH31EtlFRq9fcb05w3kaYGlOJ15xVcT2hF5oSfe8MyQHc
AE76SQ1u0jx+trI4XmOG+lmpASnKNMf9VH8ns36pTGOpmsTesiRjb4hzLOqytWLq9W0KmSyqh0de
7sXedB/dJCYmlgfhtou0FLlIcB5JsGxQ4CIdrmcA2jYMYhID3rdsgrdBqOl77YX3aEVPWia4cyPi
5cFA9B+tdecNAR7DmbwkngFgpgt0faVfZXujLs4KihQAmymMBgJ/KtuySMfK12b3vcXaDOrhJisw
H6n6wO2FmbUPEL6UdvxjHAWyxd7AmyZc/PVTS0Al/5I0M4ARZW5RNA2v9xhrDKiSLiTF2OIp9eHu
uXaH3mUq97WBTY2o4WvusBZJTBvYjR49xpjqNraBiGfyv1c8Gi17woOYJ+rKnkmHpEUvsI/CbV2o
5tL2lJeg8p+dgBW3opoVfu/im6aMJ03gVi3YOdVhZ7LWPhiuOBDzGhaYq7oVGDx9ydrwqYPxs9bG
/DVzK0SpGBK5x9VDxqZ5X+vTa4IHCaZMiYkpcrdVlea7POqf3MrYcwPygutYo3uidxHQ28TRWlhm
5VjeaD5rKttEflfCNVk4I87gwEBwgwfpPmgGg4QK+6UOLc1q6MYTj/k1/058wXH45mm1Jmi0rmF6
EEsRDwSI62WlU/5g8MSGx8FuJJoA8yN8DLs7YY/6Tsmm8EYMNeKJvr10PesAo8dUysOMBA7J1bB2
L3odPyhsFOR/hW/caqMerYyoXUbxOWBPsDKJL+xMPbjRQ83d4h5b1Vr5HCuGt8NSbKx8fd2noFCm
Pr5Toud40u3NyIqJL0d+8ep79oZYi8rkpTAUb8cW7uQG4y4v461VsltN9Oyh9rVHuISsXcJaPWCA
25PHf9S1jB1LH/3Fov9lKtqHCp/9om7Kp74BxVSNT7HFXZ95qONKXKAkBXahAyJIVzt0WR5ag9ZO
QHFwd7KEehQerJOo6OckzyVS17rnuzd9y6pRaTFhNiMLqEzjqxWiAdQC/TEXwI9Imvw1mQTiy9Lk
zRHmLEWCqdjEY7wx2NIehOgIpMXkm0un/TEk9rnqhH0w9X1k6ySdIp9dIbKuCeV9U/uIUPswWSUd
GEPWO6Tp8OXXJvtyQrkmqRrIAj8Vn4x7lcYrltfwWhE2DCGMzl4T6TGyw+eKbPZSpA6OGC2/NCmo
kC7JEAGN+GMcYBxD0z35eXpnRtVutAMVzGT9DWYWvzM/vSvMNthrzauIw2o2LDwH5aAudDSAm9hq
dl6ikLv3xtvIzfACZuehcMttSi669wGP+aDC8Hf2xrmb18ZzpFnFvq3GJkElLJJd9Iq2O21JToxg
KMxq9nb7ejjnvHYWuY+t5WU/W2JFTkywJ/AUmCEx/5rk/LZkATeFrdyhWyOiN/5odV3bd0l+h4sP
doY17iOt28BUEEH3UBlEvwy/OQirf+5A/qwbTQfDp07tsjbd/tQoQNbqoXHm6AVCXJ5N+KnVFVtJ
ZLLlzJkyclBIVvuC+xrZVAfL1a+V9VQRGpjS71qg5BubPapRbABqejCy2qfI7i/KZOmAw+x0BV1n
SXzpWAEqRntg7rHefC9dtMBDRio5jvsN8r4eebAg+BvfJEqwEQlklgzXsBmDduD3uMlj+Lg6IsYi
c8Upy58yPTi0RuquXZbyG6fwspVnVcvWn9elU/EFw4ZPfP4RYVq99aLovjfSepWikfHwwoSJrS9K
Uk5xQ1Bi0hJSh/zqjLbYs8gK4KzFN/wdm93AD+ijY1XAH7QU1jqGCnHPc5tpl3T2LlUtIlyq/TXP
YyAzwYwtinGJhlmxFQNoGdNxM76ENXtqfzrDLoTSQYA4xW4GWIi4ha6KtZM409IlsBYjaml4hy0m
nrFpUv4sRYiYwynvXM31Tu5DbSbGhT3yjYJqpixcwudh4+FSIIzFV3NlG6a3cyet4fEEo7dpw2pr
6cmRVY2/aMMWeCMhVw9/1jrrVJL1WjAQarg36rTdJg1Ehkwg3/ACpUQAWsFFHNVNNzWbyQ7YJqDp
gSJ3GtTmwS0RkGDsTslD8J+zNoHKLAUYCzgyU7gXNXRbbThppcLmzn7DFoWCX4inIYhG2LkJm1G+
75E1/BgcJd/1LLsXeUnksFdq3oVTtkaGCLYi2aG+6kkyd2JlpoSPIUw4ID7TxGFNbyPRTLqDmzjL
qWt6DB4AGHpvWfW9y6umvAlMcMEidUcyxHe6VpG8NUjkOLWWr3vC+wt5iFP2HJPgDxUm4Ch9vSPb
CVhhyNJnBBTENwc9QWfPiqZ3i4jACTtEcis3XgZQAWxTs0q1KlgaaB3xKvWcKDMrbpiWiQv4I3AI
LcJpBD6iPFQK61qvGQ8RMfNVrLKqBKLAlwp9RugUZ78JN3aBRxp60Drvpq8wLEsMeqQlo+61QxDL
Cpq0uxmq50bJb2zHIuhYevejqsOtsftN0+bhwXYPRu16N/lUv7g1st/52a344EN1QjdxQgwnGKHN
xfUDZYdKGDZAX8ONnrN/0pQYERyGis2QtYDI0N443XB0xhpJJdbvHDzdQvf6aBWCYsX5pGVre2Lf
AyA1aoW3K/jKLdzM0vbB2D976IvZqvKvzaIdsZJi869dv6Y1wC8Pzus2ZkHe4aFRatVZklAfl/Ca
0k3qoe71SgsBllkfRrNC/oq7o2WDYZoZ/LbYulcNgtYOlCmcmMAv2eItc9dzyWR4p8rC8QxI2ujF
GhQUah1BLMoBV3ozCPKLVTIcSPceMW5169rpw3VgxnvTH591AcDGUfuKvVOFOtZHKkVwestunl0/
cnRULCV47QQWV5Rry8y79Apa3TZSfhgu8Xf08cu0SM6sFkkrqTnGcic5TSHYKweozyK3mntFeAcP
tZuTkI7o3XSj+O4ZMQkEy69IWuM9ngL8KBVs1ZovSJpCux6SjH8EXSxNjD9sw00UahWb1lYsPas4
jt4cwR27fdNo3yovbo/cPDz74vs6IOxRm1CGpvzU+cZL39buHn3OXZBWYJaCTdEbuAH98I10y6bv
S9bqZUYGy1KWLgHE5Rhyt0EBwP+EwC5px6+ESRf91NTszXo2oD4wEBHe+AO8lMRDRqVF7QXffUZS
1294eIgudVFt5VsfLaChd7ckzLc60MStauP2r1JnH+f2V9Y7oKrrGS1aijersvNFkhA98QtsBGOd
6Hfy4IX6ZYSlt2wQJi7stSXwpiQNHh6Ep9DfbdxUabpzHAFt29uhPU9WCuQHlGL5psyz9sS+kteu
i1bTUBFQBV61MHH9O4OB4SMuxM7riZWzIF6lEZGBQghyGjbfeidfSU/yr7IJf/h+v/9/1/ZcvcH8
V9f2pwI/P2VdCVnGYb7u3bqt2DYVuFT2IWTbdE0atN+t2xr1V0zqSLm2sKR5+1rFQWiUyKHGg807
SZtLd9XvJRw0yhkZukVVB8okaK7Qxf+Ta1vjT/Wbadu0HT5ddW3N0HGyGo7+ybSd8MTLtD62fpZG
fsKzazwNZaKvimBy0azZ+hMPKt6cwEO2clRF/PI+qleZ8T6aJPGv0X+6Vn6UnPxP12ru19DPgxUJ
sfIgD07CnnlxbbvDWB4gc/0algOyD6YK/tb3iUp9tLNm2JHfr47XA0/x35uhmSqHPN65pWt88Qts
x4aNXUmZm+WIYbnvA7HVEW7Dvm9+xFnT3/oDOd0gwDWH7TGeDTcWZSAy0t9fOn9Wj0fQlBG4wf5L
vMk7jGPpHeSZjVb2kHmY3XjKMCLbsacZNx1YUFyMPvhAb1zw4GZzAVhJOwwJcuqNZjraQbYDu71V
ck/9VsRhBGnSzHCoBvkxmQ+kdMUyUQuTagJ/DMimPNhhlR9j7OagZObTYuf6fXyUYzMPfe0j2Vj7
lM/YDMbknKOaAJZfeM45mM+gXg0Qrq18VWhbpA31s6uWyl2T5PE2VoK5wEWXn7v54JFoP3uiHBdW
Qc6kaXq/JXyWsrIuwOITOm3Omt9MZ3LU5oOWhzWRWs/fVASpHwK/6E9+UT+VaepBNiGjeonjqL4h
yiHAql9IIjQX/h7dLgvxQcs+eZjvlYUbRv5eNu1J9y//dpH8oMTqdujl830/GKxYEGqOh55NzG8H
2VfoYvjc15nF06/fObK3Mep2ptYnt0juggfPU6xtbULrrUw7eBjqWfLZkyOK9L7ZkkwxDhrhqptC
9N3O0crwbA14NDNnyi/64BhLS4mDL7ybZo6K2x2KDBcFwYgEVGwdPcszsti/zupeCd/7rmcC4Bwo
2MBeawm2WA2hwZbUP/Jc2e6zztr6qYu9V4Nw3U0wspS6Dx7EEGe7qerKnT+ozqWouwpnexr9CIZ+
3YDpeWvmjH9gKuHJgrN49I3YBKqAwoAiIaQDC48EF4gK8giuB/0l0fNzMIONVeqgnMf5UBKExFFR
sQObBypnDDTuG0aUgIyiU6LXb4dT6SVveoRpjnQNC9e5mWUdsctcTMqN0eZv3J78hT6aVWZW9/W0
14wpPUxWYyBZjk3tEGUJERygpA3mUgS0svN9PKq1b3aRBjuRWuE6DxSbLLuCLNtSvitNOpxiNAdn
jNngTEUyPXcJXlu1DH2HCi9kIGB5F+PCt+Lxzp2s4f2AFJ4rwt97CFew4K1g6ZlMha+/HEx93AI+
C+9zjxAEIKf0e9j7uyFqhy9WXZ1FhupsflrIA089j+AWzxHZhP/Aw+Ta5hd464H0I5OjRccG0cMp
qEyx4nUzvfieerRr3f4RhNODSW7hS+oguVEtLzrmU5WeQgoPvU/tsulIoZn8i1wsgFb5ZyaIphmf
3i6u6upocG3TRXPPi2Z++3z/+lEfSGi4zwM7cH7GdpjsQ+TPs3aceg9KQaWHJtbnog/z6ef256m/
tf92+vnamrjyUoH/sTaNSX2CewlMaxxuU3hmTzl7rxTgF4AEb00ZF+MsDxrAcZ5h6BizpHnvT/U8
MOZKL8bZma8YSGev5bzrZR9XXPstfQIGIK/4759RZtWpzPrsAb5pjKI975E4VtXRs4NoZdlNAc6q
Y6Fq+M+pq4R702Hd7FdO8bU7NLABvtYz/Yn6qc7OTuL6WVHSfYogjMXuw4AO544djHVJg/bkj6J9
GS0r2AFmMteaaNoXTOAotKs6uE1ZFO8qH1OXVmnpgohp8EbkbVymqjocuwwsaxqXd2Lurx3C6Go6
efsytLIvUwssce5vXaw5YxPpJJPj4E1rbnvIIkA3M2XXtRSBkN1+hyspKsIn33WaA2QMgmPzWt4g
XPkf3z7nz+pUpk3dLIMnnmk4Biscvop/fvumyHAwF1EIKaJsVAznQLmL1Hh6M9UJVPSos2YoPOMC
Uo5XeT6+qYkLs8pv6uNUj8Yl8JUvIzfsBgtRtBoTLz5WZIIQkVS/zmSfAvg7Jma/+9Qv5w6tTV5J
zrsOR3Z5VxkV/+L/8HGyT62jbRG098IifEbirT+q6AxQZzlALgigvzR2dCvmmxu/4V0J3eeLnKoH
5q+p3aT/NjUXifiRK8ZdVKTaFxtG91orgFlXAVqvABOuMhWwq9p+zy1JFsiMcP9zpiYmAma/DX6d
/Tn6eZ4yUBgqzrniz3k5UYwbHXn/0oEhc1TA7P92cAttH8Ev3n/qv86NvUI9yqZtUbwCDM4ujEeY
YNcp12tln5VntzpZhZ28VA7K/s+Xpa56IYTQQ9COEZcn4yMvz2ipOVpF9akG1zRY8W9+ARmc+Kq/
iKhNFIIsQ+CCBxbBZHXRwrTCgZo9adEQ3eqBqj99tCbXN54wiT7pXRrdanNrHpMtnTfVdeb/1XXT
/BM+PuX683x+gmx9jF1/3jx2bX38ySxYLvsYV+si0kIqoRTobgYL+l0qTP8k++TZ9QDtnQFqkAAx
GH7N+6fJyLm93b/fyUL8+Rph72QYJpljw9ZMIoji0408BKGiB5Wh/Agj9aEh4HnviCg61bMuS97R
LAm+t8Ak71n6YHD+6Hforz/6cWGTgin1cV5CfB/wy/42X/YbvvieeF/Dyr24DdkvssupdvQ+vrXv
Z3OfOtUl6kUwgm5Qq0ycv9RyWB7kt02eyYm8HeENYuGiYM78Ye8f7mho7sqJQDbJIvOhRMpK6NrN
DuW8KMYni/paNcKVbKqZk9w3GgUJ5kEI/BbYW6D5OO3yQ2i9oZZGeDRah6Rs6tte70mFhHH6vUSD
DMd7eEtZJq+vM2zrh4fMtHNACqADXjSazSLr2i6M/1gNWLDGft9qzr/FebOr6xakMsf4/Fss2jEX
PIOcH4qfaBalToDvruXGMNe2Sasrj7IRxzuQA8pjEdr5Q4jfIRUHVM4+NoKKVeFHs/BU/sCgCN9H
3VBU964Pn4b3jTWV+tEwE0o+FKp+tOYzY+6TZ7LvOkp1FmXOOv4+2of9RSPxduxBSSyFqQ+bpqxq
CF/+r4McyFt3YFP4vz45ZeIlu5QDhZWQSESIXt9qc6f8GDlbTnRjvGP/fqfYf79TBJtDcya+UZiR
Pf2frzzf6tAwDpQTsDLME3UYasf24zAbOqCJzO2mMVkdAgo1mrC+uXaVGb8Y6PLGegKrclbC2DxT
XgMSUlCfwDCaZ30+yP4Qr//aHTUTJuYfA3IUQSc7Wz1cN9Bqmj2xdgGwI+8Ixeok6odQ21u5Vd/W
Q1tTt5CzuT83bZKKcm4cmfGt2cYHVA5Q0PXcvRMClXJfGE9GPDp381iJWfw6RlSWRJXZPyKPGNe5
rpCNBth2kGdRP/46Sz7OrqPXMx8O0SHWQcD+++9GM/5+A2Cctk0ba7BLOMhU//zlBCLwkghe0Y+4
AYNtrkUBOjUYIZ2QOSmUodvL1nuX0KBIVVmL/4xqn8vkvT3PluPohcabXlT7EfDOyUgDxBmjm//2
MXJAzg1JYK6avMeYV8Dxj/JJebX0DMVJRdUwAiRjI/i/b9wNela+9V7hw3Saof7BNGBAwvFRFmq0
18MMc4oN2iPmpbnW+qh6MFCjgOIJ/Lf5E4MYchKfaHp+fHGMoNqaCnSTpi/T7yYsuHLox5ewS731
pIj+Rkts707OSCq7PycRcdNGfl3nr+dAvuIo5He2L9HiWFTAgkb2v5HrxFxvE4pXoFTOeqO+h2C6
SMoheAAPGjzoMwUldCnNKPs+ZjRDGYOM8i7lvH/EcZFtdM8LV/XclH1hgsy4dFn7Cbnj9D/aGTs1
cJ1MlH2KG0WkG6L6Xg5cPyuVG9eMXKZWg8I3y2BdQnRBaz6wH57PhJ7m58LKrIMGnv9Tv5whB+cr
5dTrRdZ8ZTVf+fGxcobsl9P0cHj/WNn16fI/P7Z28/94Zzt/+7JbOioICyCCRTbFmovg/r71a+xQ
jcY485D3ZytNEwTH26lkhw5L6WBrTnqQzdLyNEQAZNHziY0gUjOGP02MHJw9y/fpctIwT5Izr9Pl
R8qm/EiK190muoH3K2rGM/WpCtL20FrOxUH2TD2a/1h2iyLyNn5PwZSElzrC+/kKOU7UFuCFSOIt
Er/x/D7861M0okhgsijckfvronJa9GVKWx0p91fiS55P5aFWEg/w61o21N6sjr9Nvk4b55FAddyD
kqxDNKGodOeu91PQl7yAoLNRhyTJTzXatE3Bmn1GjOUn2ScPFpGFAWIAcxw8uYU6Vns7aDCSXufI
s4CSSO+fIJtuYbk3//G4Mz9t/oWKpdxk+8X+nyeU4Xx63PkuBXzcolG+gV5aN8QukKdUmGo1fA8r
+Y64vkuczh3OzpvsICnNVPlOgcxQruJp+jVf9skrp3Aazt13niTzp85vqffP+vPz339oGIm/BL/S
eEjr+3Q+dOISqCAe3tcM88KBLfi1x3fS+K6Ijmaro5jjLsf7ZT24CkX4ajM3t77nWg/ZZEcHu6TE
jxwdtMF6mC8wPZ4DsouIKxeABKcGULaVaxvFxQfCPZPvZJNCAi2ibuye6hxMBxT+a1RG3q+jMvIu
R9V58qdrtVjNnvK0x0JdDH95uGnuAjXI3g8KoKapiMlvzl1ysMWqhm21+gulJ35BVZ9Wg0sVa4SO
JJugHaBemleO1Cyg0gB4yFvS9u1B1LhRrdrz32pBYWcvMF6myVv5fplvvaENQDVVwUNXGsGDRqUl
12+UW9lFMTgwgGoRUN0n4h3X9riimzbbgOzplhZFGG8xcju3Yj4rLFhnRFOgWn4MDLFrnkplWspp
1375IW2DMfs6QKwQLryqsNgIPXM6dFVJdIPqwFoEC0NV7O+gmoeXscsz1MMWPHig8C/k+m5tUKOX
OAj+40EoyOH8sewlKqaapmpamiBtY8xI398fhG3vOZVKdcxvQ0WkX8VHDTnINgfrxDrtPrdgK2Ob
Mv8yusA9TJHaPRC2rXfUmOuXsikPXfFoZ1N5kQ095HtjYpLayGagZdYJI+e9bLVe1j10ofdXnJTt
Qe+U4kxs1XyPc40jsOy+Vw4yhvUeq0JGGWyCLomX13mGjGLBylyXroVW+kYuwlKXlTKZVbwb80qL
/PXvTXcEZNmIWf6sWycjyR9kcF8eiji987uqOMuWx69gnRjCXr9nA6LKvs7PtRENKQvUGxNn4Uqe
Iep3HsuxOvZznEb2m2Ns4o/ynMfGAXH2Z7/RqyyHopB6T5rqe/+1krPmrBhLRgg/c27PFJpmCzjM
qk21CWpzf/6dOqVeN2Nt59/qsXdWGSLwfZO2VAoc4XANWTCc/LwaqKPIWR5n9d6uQKRSPspC58bk
uZnCF5tpmZdETcTJzcN0V1Aq66ahRO1JRBPwxiylEJvTUmU0DNOvcLwPcVsAC6pwRyJX03+IkRJT
lEw468QETwTxMyJcDvButscrqv7AIrSTMbvLRLxwxUSVYA/wXafH4U89CyHfj1Rrn+b3zPVgB2F9
dObDta/DjAiGEsA/lOm1y/KuueSdvc886pPpg/HFiIJ8BlFawGgV40tjU6hZd4tLm4wU5m48DDdZ
/FyIWyGm+MgfJT7KM3mgbBI1wCKq8eboB3ayr3I7MkS6r27ft80knh6Tova214223Jtfm3JjLffd
H3Nll5xhA5cDgNXs68IHKfJxAFwzHtIEj0Ha6DvD8ItycR19b4uAhJXtTXsr6s1bCmCtqHlZnoy5
Jbsa3joHtRlOssUz5ld/l6NTwYtDUfOPPjmFHM6b1o44GonxVt8i+DJrxJDwgTOb7Vcx+q+pgU2V
2OV4wMySfaFQ3nt/7nn5fgxwfBGZC14pdEcsytbcWzPN7HvNbJ7sud8iQLKJ3QHPDBwikkiIHREg
l4M2Hrqhtx/wB4ZPlICQgSez1mRDxo9MREDziGwk8zS/+22aH27KiIpu/75aMNQ/6eHzLcWzUei2
cHRWDvZnevhg9FkBbosqVAH3izCB08qD4kwRPJYE1+xHnxk0Y7fQCYS/z6FInHrkzrM+Zsi5n5py
vjUX+EhS/kqibB4CZRqpzeMSGJ0Po6UuTaqFnK9dNlJWfF96tiv13HyfFhh2vLFVylHIPqOPoQfh
bN+oLmUdi6FO99pQuo+lrahr2yjI6M5NOH3VLm6cgG0HzWjMyAfmBSLVuUlleg2fvXmSrTiY8kcf
P/o8JA8AIaBmwsH13fB7pKZUE0BAvWtNuKcyBTbOG5BPfVBjWYz8Oe/ap1hkrt9zbZ+uaw1nPFg9
VbcnxX9t4zR+rjuqsGJ055Uy+t4JeXy3SqxYfVUnf69qYIb+nBoL3j7mPNUqu24FsLzHN0u1G0Bo
wZlqx8G5hPJ3BCWLBTIJzrZVQm6Ro7LdO8OZzZ65VyodBojso0wIxUyVuFkawZhhef+4rlR0gSEA
HUAZBMmtMTVvk3DV58hmmWbC9EE2R7MqenMr4gDmwdysMW3BdqcQz/vkxAvAYXbVQTapFPEiYBHc
2n6lPWM/wSpi/Wy9lmSiZVgPIxbXU2FrL/ItJrvIzR3Y34a3InfFEXjzxRxz8pxyQ6alE6IejVjS
dad23ZbJUb0koPRpv6Z4ar4ftNC5cUG54stsx+imDM19MKgpNjGHjOBYH4z54KdFTcKQsymPc552
7uraJc/kNDlDNuVBbUR98Dyt3pJ1p+iL3zpb3RMGNpMwfIENjqJ7GicQzRS5c8dbSraEL6pnebBl
s2wpm7qLuV/YarqXzRy2bZdp3iWqolevtr/G2ihWgDWGGzfI0ydAnYcq6cY32R/O/bqp/mO/IKZ+
EyqY1mU6dLBdapfMTZkTldlQOXBNm177WuCwxaTuEewZJ09FUMXLDz7Q3Lwe3I+mp1rpwirNcCtH
YT8i0JCnValH6OL2XlEap8iNyrU/zLygyXBOA9vwhY8U7ZXAwYQPyabOIpHJp6L1uNnD8tWMFXMb
6Ukz14UtXkvdPAHLbR8cM3DfL8cK9bfL01aZLVLlK0slJOhhBHUNzPJV/mDkRbSIUmHcyD5WAtot
1Et+D4gmxpmNac1GDaf141vRPoWYDKiZOi8TApKNqyFUqnUXkcCSfZatkcEQT26b/zEts17inp0P
FaYV994cL9Ps1kYtnSkrDD/hxgLe8KC6SDsZLGftg9fZt//+htCsOWLw+6ILs7bj2q6taoZl45L+
FNsUKUV5u6wr3grP7JaUDbUPakdRuIURahzfz234m4dOgOPUA0BKlhx6nyCH3g+VVWwj9PsLkp/l
tkuz5D0QXcxNh+/mWm65PMrX4fyvE0oTIoWyO5AwcjTCY3/vcqtK/YLUM8iztm6fKtGG+2v/VQrR
/29QzpeaiOs0V6Xc5lRDocnm4vLh01x+GR3iXDcz4Z4KKZ9j+NX44mLfXLjEeM8xphY5TYHMCwxK
AWE1JxdYXagbb0ZIXrMQ15XQp4zGdfKn5dSn5vWTeU9R+2n+QdcP1Yfu2BiRc+sOzVnmJdOwv0ed
S/nhyoKAGCXNEYGxe1TgBKwVJUpfaoPSBjUB/lYGiMGQ+BdcT2B2i6a8pYzG8NDr6g1v7fHFqK10
V48V+YK5KafpSJmOhdYBR/BgRxMhSe+u32V/TJ+6YlBv3r/MELeGnQEBayGnyEMzf/Eh8Dy1fa7e
XPuvc+Vnvt80ipW/f16Ug+mppwDF7ZTEFyLR2mqoLXdduFZ0kQc9DeeyueNBtrxec+68+EU25DWB
8PS90YAku/Z9+hzKpKj/scSyZtXgpxvIwO5quYiMjDks92knGg9xnXpBXrw1gZ7eEJcLTonp+qeh
HtNlzOYDJKaVUXVr7vynYTnQFNYr9vniIDeajXvb2n53kY24qqgo5eGUlU1laLWT6g3/h7LzWo4b
abrtEyEC3ty2t2xDNo1uEKJIwnuPp/8XihpRo5kzX5yLQaAKhRaHbBSqMnPvdf3c5EaR/F5Mzi9t
aRubQQEp6Pa90S1Cp/EWGq50i66ES1uEzVPA1meZBT4FPOPonABeKRbxQ+3JTvVwJ/rMKT4A355c
nFusRWscMKOj1o7apq7NmQGzDElOipn3xcbBS/xQiUrkQY5Mfyl2y27W+BcS2dgoed29GFHqMQmc
NMY2f9pKF5YJOW8K9IimosV45EdBt8aOIj3kmKvWrJYQGA9EDYuaOKPiy90SC6567tsNvCxxqZLk
b05u65vBARrneUgwsiHFdLvvlSu+XRSsE9y5etHQLvrpLJz6MtdWj5JYtluR4vCOxFBfjf2z4aMy
1KZDNeWXRD+bvrNojYG8JI/t7KG5WedRal/E1AFQYly1uQRKrOy8fVOH5tZP3Usd99VRlKzVaooI
wCkhu05TujhIiXuJ8MA6itbXCFHyJu769RliROABItF44mdf86KY7FSl8o+1+/ZHt2harepjivJ5
7WvKFPOjuOY2b1+TpTgr9GNb2aV5N72scjuMDhq5uh37RophQqM7ykpGsYwd98T7/IBfqhE+Nr7e
Imwvsu9FUp+dWHc/zPq1TRFXzTASX2ZUEL5VtfItNZ30xYtMb56S8NjleGwsVEmzjujqrGOIyvgY
oFnepkp0saNUG/Feo09cSO17fC4DVvPStAHHE3WetkgevkJzfRqvMqc98i24wAXQf/w6ib3wsyf8
62S6VCvWSfKhSZhybB/xPoRnjsfXOGsMCVXl1OkoVHAuitrNV9ivBJcgxEUolxEd+E1N8X6lGxhd
y1DyxOKA2ae8hMMplux1QRHb4Wv+s/htrFjvQYoR64UWK3k875YWltPbLojiB8Y/K67evDYQCDCE
IdkDgwEDBznXlgXMzG8W8EIxImswtcKMIzomTWPdmTjgIEix8FuxwWermAbtc3au+3I6iObXoSzk
dTfJnL66GjPq1hrl8OOjUlY4oFkU0eqyf4fAVT/3ZLLPGE6Dve5HMAWWLrkzIGvtyi9M4EXTZX0a
GKDuYefhkcgswrUdxIhdW81ZhzF28ND70kMc1cqqUUq+PLquzyvDtZ4Ky/jRj0b6nsMQsRzK+BBc
YDNYlD1279RSqE3lQurRqf9qs/J+Qp46qmpe4sou7jPoPksZ6dhKXARVap1cyVmJi6LLU9Dk1wQk
t6IpyXG3Nzz4FUkXoUBBzn+LQw11Bm6XeM5Qj7sqKjlZBgnpED8muSLrJjkUcSo6xQF1Ner+6RDJ
6kTBTkm+fI0RTaZbc23rvbSLXB+j0V4vA7AN4XOf9c7JLRLn1E5nhRpISATzAWkRzQ6DvA1MBwlz
EwwIIjdgWrH74RnuMTsZ6ylvVXA7fT4BFqtZkejhCINYlvniquFVHDzphleJe5YIOl9rI+33ylB+
+7qulZhkAe1WF6JPlSsYtj0+kQiV4R7FQ0CmxENjD59j4Zhqdgg62bpTlEneNNVX/suI3MPWt8v1
Z43t2dUj/qmxybiJVmh4v7Wma6w0SDlPIzNFWn61pmuDaUbvCUHcfZwBcW6omft83oqYoH9PJPRz
uS4Kj9Oq3bsAD3hIk7uhVqRHAy/PshzbB9ST7VUGCxvHmfSIWLc/FBpimm4aFeadtQZKnWPVy9U4
RL3rVznVxTklBOKj1SyOzxgE/rY5aLs2WyMx/fkTQHZI1rWHA20V2dqhH5FDYi0CpRpPrGVrkupV
ULddxYF8KXLRzFjWbnUyROFKCbKQXXhN8H5a/H12xgNizxaozgI0Ga8wE0eQQI3Sc661KaWwUncK
/a3o+er+GuorRnIWF+JE6aehMo7u6zZHGwH3WFaXxMgrDGPMGBPPVa/gsoZeFuGXWdc37A8p2Vea
8dDnirK3JFTacxaJeHhNRT5aHOwcc2xvsmeVuxYvmK9+vdfCYzZmr4mXaFdePnM51n5GWjJAkE7Q
5VcRdwld61nB5uMzLqMSBJ23TZHtxMXWq3EvlsZ4LZqBZtbrMLDw5pk+zRzKYWepkgUawa1WrZKF
hDTBQY1uaRxkncxKid/XrHNrH1WvdGmxC73pGi+wXE20lRxkxXGYMlzsptdVKcFpxMselTJMIXf0
pHXjDwMMLLO9xqPdzMSQMCLaQhXIt7gDjDZ53BxHNWn/Rwxc/5fFpCVblmJrOi8MTfljN6ZR1+kp
Th5/CwBamG3RACeWqmtUq9Eur6JiRp1SfRV9uVUpTPpxsxZNcQHTlz/v6iVlM2ROLd0bOJClGHNA
xopQLX6dUFuRXDQZrTrRKEoCLBxZ9uLg4jeGT7b8fZSkap96FnZVqqVWe3k6iCGiqac194nTr5t/
u0d8Tj+UL/9j9yqKO7LfUgYqKkQZ9Q910FSm/uP3VZVy5XeJ1r2obYpi0FMwIJzWE8p0EGe5H/Na
D+T6WgZWuBV9wbSo6Ar8xWbkASYvfQ3uz9TZRIF9TCBDHqLWYguUeWxGTeX0x1mrxnjzTFdRhv48
+/8f16nwggxvxNqfPCWeYvbM1wmsiW2xaHp6GO1FYlI0QSmEvzXF1a/BX/fWWWvP/hj81fSwm+Vt
JrlzuVesg51l2ckeIuwRqO4QB+L1kGpBjq0JwPr38eikJ9PS5roqF68lZpoAetL6gk5D3eQRm0gf
fzX2BRo2DX1rvmH0VfHXfjMjaBtJ3Ie7XGFKNvMKvyo0jM/ewJQv4dKPnQnNtLcecK9ML6lKMo7q
vDvN0ZJn3LarjS81SA1Ec6IFm507HLuwHR6BAuG0nT53cZruNR0RtfgslAbBAjhwtRNXBx39op+W
FIzKPdsJfgLxYXISePjV8RN8NnETyewWxwgnLa5Va9wliD6XQCSDLR6GygILOoOURu6eg3CqkYUS
+8rD8YI6V7tHFq5tzUDxV5URlt9s61WqLf/1jxvdRnn67+8/AMA/Np+EqEzVohbEwJJSt0Vx1G9S
gBFXkEJyzOTR7FmLPOqKjTmLjxXRyoNwibv1Hldpd++3xcX3PPBlU0v0k1mzcPL81UZNQ+SdMrBN
1+nJdjBD9ni+DnnNUhus69yx2mqt0V+LwszPmYnZbBkPV9GVZn27aqW0XoimuKCrzr1ZNhQMTjdZ
iHMOlT/eREscelfJEXcRVWkp+V2GOE6srBGtfNa447IPKZVkkenPS7mODwbFCE/9ZMVhJ8ONSjpv
W4SQ7fwWq7upHGqcqzr+T+Ih/nzkxaMc1NlaBwvpNbhpGLyW1qEzViedpNfnIY90dQZMOf7tgj8N
EXdY0x1icJqbr4rmmvPcwTV01nqQuWQnKvZANH6eleKKaJPote052tMfPWYfZDAYKPUItmXz/Ecc
QDS/+nBuGqliO4iejNfRbyGDWvUKsmzY//l26u9QgEiPXuh+05n7T6LV1KdYz+xborrJRYZ8QdpJ
elTBuO1lFOPz0mikR0RKwRqgOnJpqlOvCHDSK3N1eKn4g/iRbNxLIYfCh/GB3B0C2dSX5M46q5MB
O4W83Uuu1OylbJjE96qNp+qvtjj7GmNPo0WTbd+dT5BZbZV+87mJ8wle7Hw3v4kyClE4Ic50vylm
feZQaT7kbPY8Qslf47BgVWaVFI4sDxT9pASwgYCtqEttaoqDXHvGKdXzy1TRuxtKAxobDD804SBE
/hgWFpikfarj5NHV91FV4iU9HdK+jO7s4SwaRAMJOxNZfswaddzCSkgm/BnDrGBKPukKYdupiYcj
5Ic6PDLjhFDHwUhkXXwWrdyMEvIXwTQbhVdxSGJSXCP6KpYXf/Xpuc9aPrfxY2/9Y1oOb5XbarfI
zG3RyoNQu8G5+K1Fzu2zVSWqeosi97drLaKoBaFXwAO5Oe4MP5R34qzuMK776kOHqc2AMFCgjz3h
zjJsfHuzCRSBWQV2M5/nio5OEUV0iuMFrj92MQzbPmnw1rBd9HjS4N41HRYTEqnOa5ZgaKinfn1L
DewTgKyEL9gRvYfsJ38YqcLXucfvNsRISW8DNh0V6ngr8hIgxtgyJoVkv5o+DrBmbT+nTgaZPFeS
W4ZKDIsvxEj/PaFi9Pb3CdWGwCyzeWRSZTLl8h/lVZHp+tCBKuvm1y6uL9OLGfYI7vpdGO9E+LqX
UKrmshzvxKtXXE2C6udVWYl/Xv26V1xVjX7bqFl++bf7xceJG3yVCmOjLNVhn06+M2ntQ0r8u3zA
bCi5ZzOMZ85nEMsOne4A16HCbrPpbnmJ1ZfnmN1NZ9PeUOyK58RJx87rabSDEfeDbMrI0iRSKC9t
TxuYJGmaHqYkblEXx7FWsifDwOR3KGK8z2pn6dW+uUH7U6wN4DS3ZjSuYiM41CNWpBQ834edYWCh
Ixdrrw6tm9Rq1wCp1MYzfH2j9cUO9Ev6YmBnvwhY5h51LVX3vgNaB7Bk+5hU5qOIcv8aivP6z6FW
C0xSDLWd/inroDaimLSOuo0sGc9utFNh1uxrx2dN1wyefVRJwR61urNfVUwITB7KV1kr3i2/N1+0
HGcpJ3HHJ1RrSCJNs71N2C7WPGpzj1vpsCgaghSyVLdLu/D1U5pK7YrCYP/OxQ1m3Td6fTA73dqo
Uu/sYAYnO03K+q3VdfIeG78MYyHEgE6QBeumz627PASZZ+JvelYpCyYF2DXXNMzwXMOV6aEqVfby
atoBdMH4tAGh+RxYEjjvvJO+4VT5zP9J+YMFwNEaC+vd6IDXNZm/80jabIqO/50WkPAJHmVxSfPi
FbS38qJ4urzATqHYRRVCSCUGrzf14/pprUtq21a9Z8kvvmdsfCwMH7rmBCc12o7OEG5ypNIopapg
TlIr+qEXzQzmSfM+FDZmMmaT3zDy9lb4Q2j7Goe4ow3KcxnLhfcUdeZj54zNuxSFq2ayXTUzPDYH
9jT42EbNNcFFcKU1cru3qGZlQvRyDCP9/L5K8NeJMf56NYpxpeRlDewWb2kryu09iX/r8yCaJtk4
1iCGj8caFxRLgfwhTuUk5FQM+jx1pts1wEL7KPjtY8RgO8A4xpKzeKtKTrXoO7m8c+VA3TVmqq48
qhYfKHjE8UPS03fNf+lwHfuR8mKe92UqX9QCXBFcRHujS556xiiWR6+witfKwyBkuifF1blR5eyW
J/hyNnz19oaGMlvCgI4SXkzd8YTHcKsNkx2z4X0gVh/TQZtWKaK/bMZ7Kj9/dn31k5W8F63OndzV
YjhQ4jP+n33iQ8S/0LfxMxaM0FMDbOqQmXgg5qCL4pd1VqXQfxBdplHvKpLJJ3nqsh1MRw1qkNfi
YmjYCeVkJANE01EH4nHmWrfksJpXfbtEXneH3V19Mmupvq/9YI8dOGEsiOKbQoEn0E5RLaTT4axV
nepUaFpzrzbeb8OagUrLxHmCczhscsJ0idNRxasWdnnoDWrXxEE0k2jg72cYYL1NUzu78ATPYbBD
mku8UnRJnfFNk536Zx/46GFBGcDE4uIGVhn5/r/fJ8QZ/nifIBixqfIktcrDqSjyVPP22wK90NJk
hEes3shwkowBxThAWxrttUnc7VJML/LRcdbINn+2pmtfremaGFlPr/X+byP/eZ8YWU2f+etf+HVf
EEnAtkt8c9wW/CdGLB3pFecgVy01k7Y53IkecRgollpLIWaYf1yozJhdgAgU2zZunk6Z7sBwoGSY
0nQ84NmdUbob0RIHvQqMNRNFOVcMHwgNfp9gIRwbHGKqwIS0bDSAjXOyhsDdBRoskjR0TqJLnEE2
w3TRG7Ht/HWB6Fa5ShNvuAsdYHrJqJ69aYU6JEWOcYtUUHaSGve+Esp71g8TiU59LYnzPgSK/T7W
qn8rlbZbDamr7BQ3Mu50XcNRGG+zbZ51zpJoFOqt2rhaeZLfR3m6jhL8Gs0ULzCjITYomj31isxa
Rr0q+zR/GkY1mEsgkLMc7CXWlQtiUir195nJY95hh+yVy1GpKBmtJGnLUqJetgki2PUwgntQM4yw
o7ZeEpm2b02uXjWSrT+SlhRKnyEJoTTI3MQamfR/GUH8EjYw7lxrhDyYLuc1SQ01SY7sgfNlksvJ
I++yN4Qi7ruqvjR1U51jlMX6BowE7GAdFyrVio1zF2cKrL7AWiK6MJ7lHNB1b2D1BozycwQ/vQz9
KbOWlkn6qsp1uEkJKBZR8ktIHRBPyV5ZzSlyoeY0kOxu/1ki5/qNdwiG/tDLHlStiixKjd0Xi74Q
Eyzs8D48Rb8jzBy9luiCZy2lsE92jpE7i9LoYYCejudfLp9hC9WrlNLxo+Enw6avKWUZgtbfuz3Q
vszO7CPhxhgaEJYA/MUwZQCUvBi8xKww0IvGo1YMaCPUTNt6sjQ8Rz3vgLx3iJm75bFHfzAT/bpb
jQvN7xk2TVx90f82TI5wbK6nGQyABp9WGz+HRZhaJpHzwas9etL5FWKiUL542B0sYwyPD3U4ceUV
WAAeAr1XBecRTzZ/BDLe6GMdOVRGOequqsuAH1YtnqIsuUvMyPyRxPF7KnXlg1WA7PzvqUoz/lAW
2Do5bE1XFcJpsqEjd/v7VFX3kWLBZBluVOs42LA+2lrDxItdxs7ACnsRxVHxkgRhPjOlujm1XaFd
elXBWoP+aIyW7QBOFh0G8FwssMVGRDSDyvi9Ka6aWb0vgvzijHZ8cBWILH7Z59e4jMp5T7TjRUvG
SyDqch17mxtW8VGZ+XdtiO0nCYnnPOmUZEvy56OuscWUZDzO8iYfvvlWesXeUL0vp37M99KFp2vD
t/ZQhG4GZJ3Qu9jRZ9Eor7oRl0ax3xdxARJc/TFQc2NrxpZer40MoGBhaOHailtWlgjHyVXaafkz
mG4B0qBauj3Aj/ZYIMl9hwqVtgusHLdmA0yb20NJ+vsFMcTMJ3SBGIiRcb9M7P5W6+ZZVBKK2kNU
7vFh6pIQDVz83MLKb7S7BaJK+WhbNVBqedoMyTKsZifo3+oA5arqGR+WXVwxHZaeMRQw5lFYKmf8
7Szmf4VY3K/bA5eaMXE7v7nP203D0z/KoL2O2uCdGt2FjhH06alCVjDDqDl9Lktwz9CVk7VUVumz
b5kvjat356AYYScjmxXdg5MC6sUNESEPN6UDuz9dLd2D7sv1U5BtMOJOniHimXuyxOVcNHtpuEd/
cwonQ6C0dO+gKxUPXlfH+07RQLpN/V7qnSiqKx60GuIhdoczGXNwva5ZgrOSP1A8/vvhq0+26g6j
QgzdxJCvC6JJpWgHIduFA9WBUuzVJL44ReosWW7IvCiDdh2ESXHwiiHbRiwLdwmVC3uNB3SDI2yD
R0iirGSvtSlfHpPlkIT9NYYsMc/ttLpFdebOekVpnjGJhUUBuPK76k454BywaV7ByHJdrB+NtQ2E
HdDo4M6ghQbeTM5IwrhW/QNP8HutHdPwo6WYYisyZn1FXsBtoos8ZdMyO9i5zG8XcY2Mzuc1bRLF
/7omcnL/vM8BvbRowU99qgccHfCRmzn+RlRgoo3VdlnuI86aNNK1h8O63sU5pa58I5t7R/a2LOO9
D5SKW9/NghdiIQoTBfCE2Im1nYy1zSoJVeveLsliB1izvIfmnKffeiuVQp6NKlbFtoIdYM1iYAc7
wr7zisnkXo2Hl6yAmOjE9bGSIw2UD/EBAp/eByWnSaprH1Jev2Qkl5+sBnIRXrPjSbPyAYKvmm81
F8vqSIr9PU4pwSr2K2WvlQBX5LqIlxR9RU9aFz/iA9C8U+WyaiLd/z5E+HbkJvwVhBHMNEXqb7yy
1S5YZIKAHVTj1eq+sWRGbhCnWncMhEzB7PNuP+Unu0mlIC5QEfTzTFcGLJmNDO/CwTDPbVe/lLnT
P7f2MKysVCfWOBVi1djTy43kPAxxVxzQNQVzudaD5yYLKVfj67ERTWcsjyBYu2sJKejSZdG9Oo1y
Mi3eJBj2svymSfCOyKfk/4Do29yRT+BXkSNG+iqSGoMBgE0SEMv/VWw1QM+WsJw6iS4rtYJNGfsw
zDJtH0c9ggvPctZ6XjEzyDEO6krTPERmb87ksu2+1V5+Cfl2QJKSllEUZf4Mvvx+0FrvtR4VhP1e
oN/k8e5zYSBFP5ioH91a157yWhk3TZL6S9F0nLbBMpIn7fMq/1td6pl3//3yM//x7jM1jQCxSgW/
4sj/UHgr3YhE2iykh84BLJO6Gt6jxdie5C6JdlVXuivkktmDO5EMdDWx3nCnh7rDQ/w1dkDXuB2i
O5YFDA/y9CEv/HiWZ5r5NTyRcaQSHx0jcN19jp0+2pjUJJVbq/NPoTZcGkrqgchihei+lzVMliaL
vtUVGBz4d+kZ4BHsIPYdGy9TwrOHanRuSjBdEhTZHotycVPbWRFRUOo0Ruom1GkmyI0keJgoduqU
nfcxvHqIOpK/0wwirv1qQTT589p0H1Uu1v+wlaFk7s+NEooTDQ8D2dT4jwr0v68+CN+4OuWE1oNG
ancRNUOUP8WAkygxi9YUilV7W+7QZorTsiEdWU+HzyupPjhz0dnFFZnIcYCJlBhUkprjUdS5iHIY
cfZHTcwfza4zcCQfa1PfIJbCG6jBgL0nn3YPjYdFp902e0UqrEMdmbiGYq1xw6rEm027oPcE41Mr
M97ETYkUcJMVNitZY88vbqoij8fSt7WbFecs9eMTHF3/rem6pa1WPCWFl83NgWIY1H3frdocn6Hn
VnO0LMZVHoD2ZFFgHrHDljboD+VtJEf+0aBcYKWPnbRzfP3RdwmoxRTZHAjROXvqQ8OVlIyYYqKJ
413ZDe8u5c1QZN5L6vGo92jDWxc5xjJwyp83EQiHVjHdxLa1+HXTICoFSqy6ylgNPm8Kp39p2jZ9
/ksueNEH2TVJkVAAtG51BxYehZ3B41h73xXDVg74kYa7MQ8dFrtEGSuXtWzV995Gn2KQBUiUmQEA
+DMGib3UbNpv3nLQSJ1M/aYkKeZz3n5UU5173dT9CjJhvrGN0Jq6C7g+Z0+PnhMrAbFnodWtKvUJ
G0P3TnSJg2g6Sbwi8B4e/ujXK1WdN0lXLtPhGjXasPcnA0QyIIiJp7Ovg+iLvDbfROmBGcpu2bfJ
92k0FRzHrnFQpgiyBXZ0ptqpeVCnimdxdWhkbLGde6/sq62aRNpTNDorknTmvdxb/qX0u/t4EoEB
XnU2ShKZC2lUtaUEpm2V5WW66Yi/L8RTq9hDunEGu/lsiquJCfNXGdZGXn8YOWrMnkL9FWEcky6a
UqgcC+o/r272pg2WdKicwTqKBa6vrAJLLo6fa17VhsJKdF5tFwSnWc5EuLt1coh7WuVTXc2SjF0m
Pu6V74PC8pN7Ywx/7x/Z9fWpkdxP440mcV509RAPVPgnNRrbqPGXuviJgiTfsvSH4qK18sYcDf4A
iQ/Iqq7tYx352Q1031LsM4cUs+6E+PC8i9Tmfuj9fA2BL1yJRKEbJdosiXTngOG+9pSG51xWhkeq
zx4+i2Co9dKgKUjA58PS2uE0LB3ttmZ7GdbFs1FHZ2+KdbZhvjOT1Hjpoh7ff9Zlp8IN3K0jVRW4
DUe/xmmszmxqVd5qdaVH1UeK1uElza4EgzNEhH+dSNKfPb9fSqleCKEqfo1Ji9p6kRH3iZQDtS9T
jsgi3Dp9ndKKlBHAAW8lrrbIJItseMXaPh3Yq7v8OedICeq7OLCiQwOTE++1ynpp4CRUca38SLJG
njlKNF5iFkkUApr2Kg4655bU7YMYUSYBG9YgvtV5XKwbOw22StwU12YKvokRQGDWuQGKIWdOW9ST
30g5HQDd4XbsJ8rCVvyBfb0Z0mkB8IobK7xBkrjT1Lg4i5cPIFj2++STxdd4uvbVqjXvt9av+1yX
L+J/v/0d2frn+38qtyHzo5Co+6cXkmZIFViBfngYnV0pKV2zDRJqkhwHFkybheZeCCPEmde4bIB0
NE6LsIIV2NWtu2pSbH8Qp6DDJzaxL/Qei3xffoisyFmaTFXwo+pwBRmIqPBUWiyKjCFrV6c6w5+o
QLAWYGq0N5lZHy3deUztSD2JFszUmZbC+giI2ihm6u6Yt8uFl1rGC4rrN4tCuUvuVNIdGIV+lqAw
uxscqSAG0cPOaCvEf80b/sjOS0lkjdqFdniCshHAtI7P0eB1d1mICj2w7eyudPDvDpWu2pbsThP2
kMuhKdr7XpXHQxw035RRbe+HIlXnYd16K9Mhq5DzrnuDPzbT+N1tIiWUNoVbvw4lPnCJnuT8Pjxt
0SlO+V3haU/V3HoCg+eukQOna7PIm4tv5seYUt6XONEWIq8k1/gSDV3mn62wuHSSH277PjD3booW
RRx4fVKhmBXYrU06oUlX1X50Ku9bMjRB4Tz70KSWtSaXe9sa6hMpMV6lTTAsNaMvViXQ+VPJ7DTv
3MJewaIn+YBqG9cmcGlX25VPGmVw3xUKZmZZPjErrTxnwwOQQLaffMDsr7YdZLOiK6tlODbh2iwh
NTMDdE+OCYGxBKf1w0MOX3pFB3BDe2hT3fkwWunCpnhTk51fDBaKhSFS53h2Qx1MfEBOeu3ss77q
N6aNyfyYpUtlQMUeV9Beqa5+Amvew4nRTPioDTvwtD6pOfV7FUWHr03UnW2Sre+knIjZWJihu769
wi6o3sWUxQi1HwP+kgWmw9giW4gPveeHF3EoClnZSxElfFNXJEnlPEhsY5kbmXLsrAH9QZc/w2E8
F2aaP1CV+6CUTnzCREm+ZZLymHmKdaeGeXUcjPKMEICS/iQM2cK9h3KTHuTAuzroureelQQ6QuxM
P0gEoB1BjXjpTKLGeSOXqwki8SIBS7eBV19Nte3uGhPAiSel6YsuhcGihDu6V53mSJmmTf0zLmJC
QeM7nBV4NkW5jy/+0P3sFxehoeDZJIaINm5j36SJrd66w43MSHoq4vDG6qS6G/qQJ2nslF3XVe2j
bDNTUxqerAmSvPHe7S6J3WrHvrc2oDR9cFsmlsCcXcRFeXC7S9tb1i4fo1dyjIzocEjYOgG+ZJ/t
AEdcnM3VeOb2abvMiSw/soxplpTe81qbmqZmOnPZUZotJIl8FTj5MO/qSsL+xdTS/eeppTdsk1hx
2fNu6o08XlC2KsG1v8s739ml1XCGzmic7KRes/tc6o72lnUKK7ywfu10oz0D18vnamaXqzJ4GUsK
fUN2OkMTVh+dft/ZVnerIt85FEDjZ1YBG6iPGkQkIVM6Fn7uRu6CBI915vREavJzOp1ZunJOmPT3
oktcbLMqWXedBiNlGkFxUwJhqXyNSAlnFYCbMpLbbVeBhRNNK/BGIm/R91BKzQe8hbtrAj86nlp5
hmIz8Npm2cu9dBinA9VkP8/iSGvXrQ+l41fX17CvsQ6KYlIb/Ou/hllmtaeK96Nwc3vXF1W4tRvX
QRLaJ5tAV7xjFwTV2i+16I5U4rDScq04jXY54Qaw9ug67+zwZt5kSZbs8SOudz6P/6YJMvugTRxh
dZDHU1/UsBMp/rg2Y4T1tN7JD3l8KUuDqgN7TC74WoebVi/LLWzm+jQETUDcKy5fVDc9ygVPehRT
W6Ck1bewbLQ5lXrJWSPtuqGQSt60eQNSIFOR2xFF3Somn9YZ0vTK6Iq5bWnKdyh6S1UuzXc7T+4V
1hDziqjgudOkJeYi+YeOqMxnLnzxWn7Czo+yM8irZlMO9Z3No7SOVLtb9wa1MrJlE1swffVJNqpX
1UzCj9Q8UqWJwQIP89kk9/xi+Rr05Vaprti9NKsirrOD3Zd7JyQn6HpSdUZh1MzTikxAkfWw7cv4
XfbZZjkpaxLT1tMV8sJsP46acVSpI1n4Tqc8Qw07EgOxSVQ6ClP2qpLN4nvgG+Oys+ViR5jSgkfQ
vaOtYKIka8+OuDIvSdWEey3wcPJL2uEucabti2G8hgr0R2esh43igwM0PZZIWBZdGqp0fziUyc2U
NBmuQ6J3VJiX8qpM2+aJ8AQJEkYE08LZLqAyq12VUQdQbWQYsltrdMytMobZgb9ltB7k2jw5euEs
gm6yq+pDZzOowXBIc8rx+8BxHwxdr86AJXcRytRO62ZaQbrX6+v4GGDAtyaDXC9FcZfH7xL0V1Bs
RelXg7E5lSJ2jakVpV8VhJIGT9MHWW7Tq+xmhExrY2+UMKE0ve22TaN4y9FW0heEGO9kXfpz4SDt
yDT/LZjmXCNyZnk7UT9U4rCDI5vbFjbVum+j9OqpcFcAMFc/TKfEzLNR3gH/vRdyYN0KWR+XihK9
2EOZL7JUc87JdEBgD0wk5IvqmpIKJFOpoAuXVj4BGZyzGOg4pr62Q92ZffXh7Ia+xWBimT5FDIuN
3jzbn5/9+WGxqaw9qhrabnwaJM9f2lmeHiWPACCaQdbPLVBFJ3S+WZHmHAON/bVf3Y+aFszVUcWw
1kHlXro7y7GVY45AZT7ir03pCab4Tlyp27SNh1M+HYJNOiTpis1xsMnZKSx0s1GfsDv9rpV9/0F+
bqRSmYUKu+1SihNYXQ4QGmLfTJexN+4kAOy+LhmXnnlkIw9SuIgLU7mZoQeKIoJiylee51WJnymE
gUdjVyy45Hw4jC7VI4lmgDoztR4/oChb2fJgHbKiaVqclJp7I7NgYUx9XwelAkP0OaSy1f+j7b2W
40aaaN0nQgS8uW1LNtl0okRJNwiNZgbeezz9+ZDNITgcs+ePs/cNApWZVQCbbVCZudYir+bQ/sXT
CIyETfPiNqiM5o4Zfekhdd/1CPI+JF7IFpVeCPq5j7ExAxEAkEB/D0SQg46a1By156E22AKSofqU
UWfaAMoer8WmZYa96ecWULHiPsRG5PxGLQoVhG3rB+5TYPCUHOnqD1VRkMoxi/lkovGZITrEt/u0
pCYqBTUTJfmqNFH6bVBDGtZpB1oal10S4OGJrvQemjPD3iajW+9teuitMKIgGWTRrVqO6CLOOZ+H
UlV2lTPrlPY8/2lyhqfADs5go4MQciCFBEuCeK9WF4/k04AkKxUK0BqKK7PNUxOQ2vqzXUzxeSSv
QSqkrT8nZeHeeYn5zPvHfp4n0DzAwf9AiDsLW8wKBavYxe2qngKwAMTFEVeNf9eWP2Vgh6G6L5wh
2TlOPT8kUGNtDARLQSYY88PFBtvHUU9dei+WEHGwW4AjRYEDBks5xGjZWzkPwAtr2ug51S2qw69n
qVEmqAtRd1WiAcUlibmc8k3E+ypV+wOU+fAiWlBOKirQ7mxRoZIDbwPvugNpZcAtckaihR+ALH5s
KwWd14KvRZ5gnUdtHiFH4ZW5tmrLeRRb6xYnPWlQ34ldHYIpkF1dalOFH2GDQ9QbLAmSWqZvPKgT
cquGHwaPIXd9nBy0oBS2lpUezKDRpiWFcE8H6663VJOfaTo3vVIHixOb33pAfeew/3UyCgqt3VQe
PJfEbRklzqnxG57FljNEApv8YpSxHFrnjirvdOg7FEVJm1KiKEFCDkr6zU/C5DtiAgsjitJ+4fte
27borX6iFwVd+7j2722VN0WU/GBzRQG+q2ne7yx+WpahHAZPp6vW8sgOgGvDpY+OfcqHnTKk+oPR
PEVmA7ARMSOA4LzAUCLAnKx6dXrt2/oAfkNTIiTOyAeYiZXuolkxHuVQhUACedrqkONRX2112y3i
6Xp1Paa1eYkbNO2Ogp59mxSWh/ja0ifuaOapjci0eHBYP2uh3TwNDapbkOA+m06/9xJVeVwe1P2u
0V4MOlZvSRD4l6FVZtk2nob4kOllXMO1iwJGCf3/EQqmlFps8dP14wLlgGE48VlDmL41x0cLJo3t
5KXzEdUw9yaplS9oKSVPAwhJs6ub52Ca6ueCbqTSaLW7MlDqZ89AcRWJ0Y5vWIaosPhHrSc147f+
nVXQVAV0y79DePhXbZ7jlyCL6+sIle5d5QXJiw1aZm8OTXQlXhARcHeGZkn3Cl5kJmC5TZRPqmuq
T/x+0MaCeXR6cIthYaOHFCKmp6DOWfaWcWUZDYpCvmqDmEoaCJvoHgMHbn/OSCWgX+GqO/L6eCdV
O5YFP+9K4likWEL4O2kT3ctc3euDY6mV3f4yt6PpjF978nxLME94zaGY6YwXb9KT+zNRir4MadPi
B2sa1YME50NKfXM0oTNcrqsGSb6vOxJjl7nj6O8cCtpHCTb6Vt/VoetfvKnddPBbZNXVZW40UHjr
KQnJn5DMobKlwpocEeO5shyvv++hvj9k0VyiW3dD90n0rKBCr6nDs6I5/XNWj19AUXnnwszHq6oH
vKkY43DftVDQRb0HdkiJ7Iut1X5UM3xqF1MPWcGdSbHZV0t4btF+NWk0D0/u4A73skZeIxHJ/jk6
uvm4zZx84BEvclD7jdObIAD4DertZ05y6kdZLur1hWHdZ74VX0Wje2rbOXvorOQzcuHBC3hk/YSu
BYzX3hi81EnbHsi1Twfx0jzQoC+VeifxFmb9KWuK/iGIXONL96OpsuBKDwt1Vw5WDWOIXe8acKvH
JqbIiaYFNEheiTrIPracP07T5dTUskrfvgt4d2pm2iKgSfogsJ58QJhfbP68T55JG+/oBV8M3m2P
foq6wzJSrMG8j4PpSUbxnEOBmg8/ZVTzRwPfjirKrVX4Za7hDnJHanSyatzOBoK4c72LbcW4n3z1
9WAq144yBPermQf+8pT6wWcJWu2piUZdiDIYAtLMXh1FgCZ85YMWWG0SQj6CvQ48ZsPb5fyeDaNV
a9pn8PCHaGinb+5s+7u5pal50nL1rOqku+id3rlwvYB/R2ovWsRO5ICu0utZalgIEVJ3hZQI/RPx
am9nyPl6+7EHUPLBIcHiHTp0zlYvYB/kV+yhIStB7vWyatO4m7SZadzrABWTYJnm/ARd2Osh5lEB
EUsOcrY61rjV8SHuP4Ssy892S2ebrL/Ok+Eas17pP4R8WGqd+493+Y9XW+9gDfmwfBMsjXkf3B+u
tC6z3syHZdaQ/+31+Mdl/v1KMk3uUuun6tCF0dP6J4h9Hf7jJf4xZHV8eCH+96XWP+PDUusL9j9d
7cMd/E9z//11+cel/v1OoXeoeTo0ii0EITzaRcvHUA7/Mn7nohTFrDx1X2ddxovi7GWVy/gy4d20
v72CGGWp97P++Y7Wq64xKnVnVFk/3M//neuzmWHrPZgxT+frFS9rf3wd3lv///7dlyv+5TVpwUBY
1dAf1r92vasPtnX48Ub/cYo43t36uoR40uUl/mATx3+w/YeQ/30peuq73YTCz8aMp+auG0NnX9MR
v5Vh2C+UAWbe0LmDlx4ta6tWrr9T3KbQj2mDqF9TezxRLm4JHKeAnjiaV24BqdcnvUCzaSfuoN+b
Zuqd6fkFQSemfvbSm8rjKbDUS/2oTwY6uxSVtuD+tpQZaL1c5NouYm6i6yaSbmD2oPSUU2ucE2W7
Cr3pzuvE1bRKwfm+EcNy3KQ//KhRrk0on7d5liVHalLko9SseKIr88qs8vYOsqX8SSH7cmt57YP4
JKrik3vw7HrcAQvPnyRMT5ASC0m2nCRE91UekXIeTVlVAtKyoIfLjLXNutB/vLruIhlv6T5J1L+5
sjfBvKT7vwS5QQYud4fzTCfWtLHh/jjLGLHJcDum3qt7dZhvITZqw1uoPwgphtdpMlcOEofo6+sq
VpWEh8IEvKuVIFqMOqYKIKdyIEsISek6fheUuO6Z7svp+G4Onad/hL+zQq6IpvJoqOjBN3D4o/Jm
36Hn7tzJWYp2Rd8jofrBzgNRtOP5lPfQhwljG972SQBbwx9rSIQcSra3sEDZ/XG1yVmYOv0VMMjf
PthlkbJxb+pytk/iFJOTDodMnYbrin57eiapEyLkZPESOdvcrr2LXZxil7P1QHudfSPDWQjw5NSl
mOLX8etcmdYsgveRgT66n2XjgRaAfhvFs+5t4NdrHjaVRpIEUSOFdy0t1KTt7PEQe0X7MARq+1Br
pXNyevdZTKsd+q1nK2td9hqEyiGjHflgmwFi28tMsV2uISutRrmO6wTT5TriUMv5a1bUzVFgunIG
KdTjK173A3QXEj6v3Fx8l3PB7Ap6F1pYuh3anQcvZ0gN96S2hpHCa15lzUmpFJtzX1HrP523mlGr
Wwn327ofbxCftzdB02e7JjZeEdOJ0nku2Q3Q0evBKBvIOsnmi+ldyEfktfiD2AWO/S7UUPxBpgsQ
G/qCTQTPP8Jp5KxNA6B0k7r2Tbg0RaAQqX7PCtiBFiWNNSK0NQ3S4AHJcgSY/9T0k2Q0nx/E6Cxq
oeBfLRIgu+ItDE6jm9wOqBwtGUA+KU8RVVSIK6HFkwOE7Bm6cm1/Ic0rhU96iWuphl3iaLUY9rCe
NFDHlc3jwlBwiNo63oVQvYeotCc57SBZvBt8r34sh6l+FJu22DpA3UgOkaM9yFjcH9YZ1fi+6fzg
ureb4bZXrf7WG6gQb2Qcw0J/4+p3RVeM+e7iIPlEP8DodL+EiNtQuNd7+JeDcreu0OXx61ofbOGy
nq/ffTDbaqQcFX187N5UQt/9rryqiNb+vCWHoL37hbn87FACvLnEyPjdzMuPzOBH6jag6WkLwg9+
XIWKaZZGLwO4sGO+iM3JIX07m0RUbh2Lux+Sy4wPdhmyg+6PdP5/bYbOnTckPkFNeYCYMzNSzush
95vXoRm0m442kVtxiv0ytweNsw3met6v08iq+7u+rLTthe3WBHAIDGqADNA0oogmYK3aK07zzZi6
LDi1uTPc5nHOxjRqqut4TqvrxEhd9WmwyB2oo5tvJaZeAhNBJEwendEdVTfykHdickO92PIwOkAP
0mhqtvV0G77iRTCdnzntHjCrfi9nGTqg+hx159WuI912m+kW3EWEeipNtRttLK2jw20D8cO4Hkjr
8ZfQ9b2LFG+pDCzuyPSgqny7mtia5ZJjoVCS4WrrDYR13tz2jXm52jt7nlZ0x6CLN8z69ZxGFRwf
6O54XQZRpeLbv+rIeYRdNvzitvmwrQH1P/hvsZHhzB9iB+drzWXSCj7lQKME0DWQo6VeQzopD64M
+JqGi7uyIzKSdDq82gqAVcVYobCzzLhMlnWGcEnqVaG7aRZPDY+ZhrQ7K9pjeCUhH6csawOtjWB9
Z4Z4C6vapbrjjPY9Pev53m0gGuZfZ/9qh+BEtKT6EdoxvB5Wk95XdYL2L2KGBwucy7PECl3Ln2PV
frYo09D6oOi1snE0fpIEM9CgegAYJmG4tBGrBrxq4hW0gXgdl0YH8crcoqMOqXqG6dVbn3W2JnXy
Tb2oHJCvJwNf0T+1DsVbLUpU4s0KVGVqk4amRoPl1+s2pp829xCVgOBZzlbHagsXLx0c2tGOQStI
nBwG2JgvDrAbv85U+OZhoIi6TpBLfFhJLjHBdgIjNAtL8HrtdLkpuq+ac0Vbk+GY5d6eaMeL7DH+
Bg4KORj1W8ALQLEwgmp46LRvlaXRZFVOn6ZiAJ+nJCmV8ED75uSqQ/FT9c9BOqsIIPKGXabLqnmb
19cj+d7/tqo/6nBjKAr6Pjw8XluDax01vweZTX/WBv6w/jbSo+AlLOfroCLb37rx/FxUxXZciNHA
zxV3eodsVLBEAVrk2dlGY0a8XqJX/CksKV5ZElTecCveyFTfLZlPOYVi1nDb4ldKCikVBq+gg97p
nlQIx687N7QPiF3ZX5Q5upPf4TUipfHzuowc6xA2FqTLJuxUw6aereooz8lzHBk3ppNvPzwrA6rk
CXxWVePGil+9rzbxRE39zjON/PxsLo/qFHyujKL5lCzyjUaawqJjNqdWHZTh7m1IUTQ4y2HOnWvA
0eXZVtCzY6HiqtHc6EkOHg0eZUIvnozgttDPldneGL2JAEw2ZeMx64aeL1kmzHz+n5wsbbeL/tax
gIoOkZhWPZVt55wlZNL94c525+M6Qbfn5IpvUFD1MsFXC2vbQp9+iblcd07uy6IIL4sY0DvehxOF
T7kLhzZ8ZNt9ayOxcqBrOt3R2zQczGX5WXHL7Ygqwicl3akxOipF1wyfpqDWt9GA8K3YRjpub+mK
+tVb+F7FVBUmVEGZenYW00B3+iGpbZ4il2HJpu/JsL6KT8LNGByplwHZaVXfPE2Z/w3ukOHGC4Lh
ZvJHutDlVA58vSsKuhZvAR+jqjePxMjQL9qg2sgYqrNor1tzf1lzjcmKePK362xZ16qn1/u4LCHj
MnOe1aEOjh9C7EblFzXwPodWjZJK55knt1ciegdnlVM5rGPxS6S4HaiyXiNlbK+RF5eEUpCYtloA
z4gEyRpytl4SbQLF2P7t1SSSPWoI6yCdiarejPcOBIO7eNSSvQx7L8TWG+N9787OZoCD4vDB4Q/p
ryH1luuP9mI8hWWm3dR5ndrIqbDI6H7Sp3K4C/SgpTkpcw4eO8tHSO3rjV/Pw7UM5ZB07pNq9vGt
jKo41h47a9zlCAjdF8vIM4PgEWDmOqWChePcddaVPzVztPW6FpYBL/uhAf+OtnC8zHxEdMj+ZPpy
4dEMh0MTZfQpVfWW9p7hsXbU8BNAAPoq/U9yMGK7pYPI8k/pYnMbGlXnWUHcZRlSre/u80A/Vab3
OkHvaWGwEBIUE1C0bO/MPbSxSzy9t/ltXzi/r/FAA2nvslG3WwKqvpq2QR9OVzKc27KjGc2OtjJU
3NR4yssvWZK+Xg1WpIr0pe1cG2mb0HVTGCRt3EW3DC7RmL8sDnZQrKNYttiiwqKJeB2b1wZAObj6
CfCXAImSoRyMyI7poymC3QfHOkS7xTyElk2P4BdDc9HJmYwAqRSXYtMIj71F4+OuHZr5QBUe6no3
Ch/VyN3EU5n9xStzTSR5JDY13OCTzAfc/3G+RISQ014i1iu8XV+c6xo0BcPlSxO6B9X/wQrh8Epq
JPQ2NuCds6u0e5AZAUQC1vCzbuPgFC891huJ7uzI2U6hMT7IoYU19Vz6DbT27fSQ24A8stjPjnJP
UEwjyWDVt5eRSxmtUaxxk8jL8eaVu8v+xpuSEns3t1vmDstLl6uJdUWtOgDhlAK9Scr6RLsg3FI0
wD6N4TaNloL/YinU2OMBMv9dXJeg2u/2aeVG+3VOMBTpZuqD13XEAZnx/8N11muP/+f76fpZ3RoW
DGVVahm3RaMf+1i3rlvf4Hkr7XvjdqpYhkev1LhNbSM+jUCAkYU0bsU0iPcSI+EVoJy91npgSZYp
Eilry1AZUY/YVQGET21STXsxivtyRQkfASHtAV/Vm8iNktdv6XKiz2dTmsZ0hSbGHvW7yNyS1DBP
UZVZtG7znd8G/OQhMcHYk+938ZPLmdx9WbXt1etzjT9G12T5lDs+IMG926XuYSxaA67jP2zq4kD/
DmROrV/sOcw7iCUvISiYf+11q7yW+WKSCRpvnx3vFGhRlvniGPrMvbX1STnE2QieYyhv6ZWobmfN
Km//bigOCZlgtbbrGWjt/zlWVkqj4Idjw4hW259KxVC2cmbStHI5yxdbmSqI/715/z0OPViFrmCS
mW66/8CNJUOdNl4lj2iYXZ7jxCSHOuyDdzLcKa0FqW9A25YFZ80JAJ9RXzbNjB7n0TRoYI4/GYvZ
z7rkNLGX3srQqoDew5Gk0MA8Fy+6RhKeLBCEo0swT/SXNWaeaR5iJ/wUAFZ64ZDwsTV5jkHhws7Q
ezsWpfPU+DbKZesQcMh1H0BoclQa7+INICt7jG3TuoUifHyYoUmxJqO7gQRtevBNDk2kwIJdRfrO
6Uu+vMbYTm5n93WCzJKDa6SXqTKS+aOVxHuHVppd6VYpuc5uOhZaZDyWAK32XUmezLQsJPUWm6+Y
7bYs7OYSIo6JBTYws+WnUp9+6wJLO5EaNh4hNT2pcaieta51o23xMoEVe2wX19S1ylmzx6vWcLwI
Ie1sOiWK/vsl0gSsRXe6WWzlmuvNpAFc3zFtMSU97DdiT1uv3VZIfBwvS603I265wdhJLzeyLle8
aF7iXOexHkCYwMbOWPaTbqT0V7T6g9tS2NJvVqM2zfTdyn5Rwun5JhLS+kvMusTqWG3rMqj9xJuZ
zyla9+MXUmgvACqV57aYrGPRmeVVm9XpM0x+v+g0Pv78c8AYIXhRB6RlhApoUsHJGBB5CRmgGtrG
zq6y90NzGUqweCV4HYr3w9zCpj29pcd6O3SWcc4S+oFG3/1Kf6vmnwINunRAPLB81aUykaaJzTO5
XeMs0c3Y7pLaGG6K9ve0sMxTCMXTDUhS/lWVgk4lyNCihkQMKzrm4w0pIfFOS4icyaFuAEldPB/H
dtQaJ7v/iaSZDS56iZPlZEwSqQMKXZ3iKYCuPUj6DBg0B2PWQuVqrEjYz/yObHuryt3f09TMbugG
Lkl9Rll209ARtU0cX9vKpMZNvX3UdRHPVrmjmOeqROAoGCYQgItC+jKENWq690K/Q4Tce/Vaal8/
zkgDnAHgvbDrLL52WTxvtCLyX7qOdiStL6YXv4qsjdc2+YvvIDtYFIGHikKjbBQLzG5ngGiibOCd
NNRpLzhtM479y1ATqgfYat4NV6/g6v7r3DQNoq0zsCVvF/Sn0dEeY9SRxrOC55zthe2E8hld7BM1
w5shqPZiG2m5nHcX9zIl6wttXy8rmAC69p6m13u3Vsor6FPcfQJs95uexF8aIAaPal/p90NWpRux
51lv7jKVNnJvaeoF/syjmfbVn6v2xAvQoFSSJd9AtzWbJvD8O3oB56dSaR/FHuhZdUh90yIxxkWi
pj10Ju1ELTybL9F3I4zHX4c5QK6Ar7XHvmznK9RPqivVzIIntoP00Nu5/Wv0XW/hP5FI6M2mRzuG
Fub1yRq+SZBPaDruoLBIwUC9yc+LEahBup8mJz3Tjefc55WibJXA4tfs7SzISZWKLXo7W72Xs3gs
zl0OOVYU2I8hT6/XvBeNOzkAYjfvrNhHtRHlwM0Hhwyn2H8sy8y9ltg1Ap53MmEWPad9GjxB7pd/
0uo03vsqbf9FA3AsVspya/VO+rMd4+1sTuP3AHWx/Vwn7yOapUTyrxHCE5XG0TaLQtREAwXARw7V
5hF2m4xPkaKG9/6y4WhCz9lZKpxgFxHlUDYnzrINEb8fgG9QIuvGgzO023mLQ7xe6vKhSevzpJQ1
oJBlT/Nu2rI2NeDxpqnP7SK1q/ckfI3KK58mGhOvB1fRD+NcKl/IYF0iDEA/m2yCeMiOgUTl1Ie1
hW8dFfAflJ61G5h12yd4FKc7uM+vjJzb3qrFVBysSR92EisHQ01/QGGn3cio6qIZTGV/BZ9788Dm
ctvPNWVJHzE3EcptG/JwhUF2ZG7a6bOj5zuBQEOPynYYOZWdoJxd3dE2rm2rZwCK2zTUeuVT5E/T
Htb9wgYpAy2uHEJbVU+KtRzoNc/4FuGU3lpTB1LQ/ZLx3UilYPFI+IJp/6fTPEAEsgYOC+61msbH
aPm+huzLooaTWmzrAS7kv81+mx9WSc+ZvlvU/Sq0AifnSuwfVT8lJI+N8SadQnMzw8Kxk0BxrEvJ
WZA0x/htqQ9hiXuveFrWREcoV/R412bWrm3t/MEqUzaaZhIfa71Nd40esdNUU4DznYrOqFn/MpSZ
d9B7dUaKwEGBepGtFlvr9fN2VMbmURz/aFOXuSD8gKauMTIlrZth202jtpPC40oQfSlbvqtjhqgX
Hfxh+CxVy4v7wh391/NLedM0kKS7cE53RWcf+qL77EY7yC83lj6m52Hq+3CfKEA9nfwvw2RBGecD
Gbq0b48yegttFyxyvRze7LKijMQuEW/xYjcXgaS3eLmkhHrf7QoCpnJhrZZDUfr2vunrebPa5Gzh
zzzrhQeNrcRYLryE4PVf57XuAChIIoekQkprSJx9USXvY9YVW4jXjlSjfkUvwT5VlXV3eT1kCOsV
sGhegPUvosp2CROTmztUAd6mXobi+WAj4/vDD+pqo+mDum9avtmEXaBsjF9pqO/vA1qL6WHVNsJB
0ARVdmua8IRKlExygh72hYXK/K+T2iY5v5ZKtEhD6dvMgbuVyYSGFDLMm6S0x7OMA+RxDv1EKVFs
yhLzPhDU9Z5vK+cyW9zkhDUqi+Tf6L02IB6KfzOpvF0r+WQ8yGFue2fnDE2wX2018DpKiGqwyXLV
ZFuMVPuwCIfJgWw1fKs1Oe989GFwXITDQjsxEKP+LgHvzF2vHaCzzbZiW9cgJ0ffU+M4lzXEYeea
d9YDHjWXS3Vv16MLKD3Mszl8dPDM8ZPSa3+9Ll55fAxKs+PN5+lXMChBCbOItkJqWD8aegHO2jHv
mxwVerQl68clQEwSIIfYeW+S0GUizcrWZeKf11qX//NaU9F+9aJYO7l6uHFsq3mSQ6wVKN5rfveq
a9MWkCLps2ded2raPvV95j30WbjkqNCSGQL0VX2V6MuYxBW1+Fx7jXaA4zwUbGU+Rq/Xkxnqsr7Y
JnP0HkbWl1FXai9RFr6MSeQ8jgOPe1VihNcyFOiONzs3oNCas2B4stgLHmPtRgYSFMJMD5bRfI4W
3I/YifaPSU/XVG0BBtt2SOfttIZPjsyQGBDIr5dal1ou5ZDERXabm9HaInz0a3B+yxoqyKvbgctk
3lLZUv38EKghTRb06T+EWX9Xz+l0IyY5lLA6HRHF1iFzJIzMI1zyMXGqRfNAojjVqRrN2EFJGNnt
K9lKJPITJ6dygMPR37Wapm1kmyI22ZbI2WpbZ3ywyQImVb+N6hbdPgQASssQfGHvSMMAizrXtZqi
zLDQiQF3fSUMK6Z6b1k6FJk94oIHBfzkoV4KpHNSZgdgBsmhWqqpq3cK9J+jRgcNJb1oC07J2X9o
k5eheEtKjhfv2iYv7fRUacPL3A+Oy1KLN5l5J6NtSHYLFBGaRl/mEqYuX4PR3+0164vf6d8RZMrv
xdm1+gaSPP25ymrvadLDo5jDDCE+YwCHO+qR/WUs1OY6V8tkJ14raJR94MXU0ZYL+GgfXy5wWXJ0
PlyAYuK7C0Ru4x6gMqXrFZhLe2uFyZYhaRcZZhYNfZOmb9OkP0Hg6d52/hTtGiuKfqkAcsw6/KcI
wZmHQS9sSC2K5POo1I8SQAOlA9lFYNyvM5EHDH+pNDbBnm9+TefMOiDuwtvKgrU+HTP4YZaelX5p
dlkPYssRXoHeNj+udi+qh0NFoyR5LsTBPkyVoSLNlMtccLroRb0tPD3FEW8mqwvqctMt+hRysIuO
RJWc1jEtWO1yWN1im+Yg3M0DiSBxfFzisk5ZUygmC70z9Nq+XQ9D1zenvqR16c0e0I10a4wQ7e3+
OAVy2M/Nu5iijcZj0nq/9MFY3MGVrJ9r5SADqKGRebZ5HL/Yq+wodrHIWbvMGZJGP/Nss5oDBCXh
tKPI+qdF36232v+0aIAgVp83ketsdZBTy55CNiCW79rHcUy+X7YoUjhZDh/2HwCFvyL6RT/t4qS/
TD9E8Ui2+M+xzrJaFUbfLzsg8V72M3017Ghocm9iI6tI6eT1pyYFwKcqM2CUrHLgEa6c58kGmQ5h
ze9I2LmfNb4/yeFp/u0c1/WNbtAIiX6R8YnXfNiESqv+qrT3ovO1zLEq/XWOryn+bRNESHMnxbTX
hmk7ZQW7YjLa31u+nzc9JC73ddND56EG7L7CbP7eOHA/wBc5bdMGLkdnmIodFZX4ntbj8dp2J+Wo
O03x6Gpexc4HHJbhQbe8kIdN0fAw9o3+9cMkra0V2FbN4rGt4T1wJ925NgdvylCd4AESfFDtHBIr
N74k9XiXTm76MzESkJQ8vT3Br1mDMSUiVFTjSz30d5I/+7uItzX+MQIQm7vNQQHv3C75DC9F9iCN
Dt1epbr1xZqaGgBY+CwNFUWo2qcRjq1Lm0NWGrR6ooZxMEbYqzr4do+lkffbojBR2146IeI8uiwq
89udLDrRLSmLSg8FwE7nsminTd0+RrSE1mIeU1RneAjUKr9F24AdCOJkl6GI1AtvrIaJ3AkMK8vj
jtgXUx2r+a0s8baOmBD03DqxovEyQ99v0/QI8AqSj+B2tvXkvlmE9LowzH92IR1Tred9n2bV36Vs
tC4RVqv2m5AmHY9Ou4PdxACo3vKp0AE090WZajiQkZskf7oaLXiwkblU2LrIbIo21UaH82H5QQ7s
XTHOpNemLLvPSrhERde8q+KRhqq/OmpbYS+xOAIyapcZSe/xLl4cQVyat7oBD/F5JFWVFY3afHrN
7wyGkx1GCtSid7fz+0n90SYvKIVmP8n0qdvIm+Y7jf6mWwDsUIS9BuR9tK9ThX4+JXaPU9sdLLV1
buzJt5wd6ZLkkEOkSJcRGvPijhTduYn4e6AfQq8yBXp3neqA2OUvo816b9D9/9KNMH2sdrhx9maa
hC9/E28vdj3yCjobG7jICug90qTmU7rkJGWsukG9oWxsIWhH7sIrtXFj2lmLZGxlvDRUXuqWJCTJ
gbuw7sqNsGzCswKllQLfoQxN2/z3SZVm0pyXT2eSVAX0t8tBgaeS9kL0M9r5D9viiJEpQxFmoO1J
tfcT7Mal5la3cTNNj+FyyEdr35QF7O7LSA40/JtRw0PnYvGyTr3vqBXLCEpH+Djo7EMSObhZTfFY
ZzdDr34TkxzsziuuXVVvLzObqA6v89r6DYme7gbuT2SMujHpEQctui1E6BY1pqEk374YxSORcnYJ
l7EZZL/lqarSL5OMt2yZtH0198NGei21AfQNz+V4ZCwxciYHWNLgLUhuVzP0vTRwll33OqFukNiu
ZvU+0R2kjJTWc/hOVnReua7291MVuLs4Mabnpg/Jo1reo67SyxWOJeyhtqbciHMeVBVAJULr4nWh
f7pCtNrfitflp+ZsT84PkMXTswUX9CfkAIq6rrttUSv31QC3mEQWFujsasrVa1lHr/noNNYw7cWr
N91w0sC7wobJHdHHET/EenmSZSWCTkgI+5TqSUZRDhElW87qVlYjZ9VBYl9N0GjZ6I2a6OFZWs82
bA71zz5gVgoeETRRKJFeDbyRrw1odM+gsvlqroPyuYIcY6MOKLMVvGg+CZ8AuaBmpwbxeNUFOQ0X
S06V7bS2jaKwghWPYaYXobGhmyE586MEX0tpArZRTGcXt7G2Tf3sT4GhgwiAX2UHNa9QAV5KcMpS
gvOX0lxKDsjrx/ZOTOK0GwhsVM8cDhIhDruDyEnmi21dRLM6enSz7k7saqMMSNKgmQVeX7utuyq/
KkP/0Z8VE+ovobQKMh0iKw2O1NmPf2b8lkOusnjCxuMULZjkYKMdvBEj3M2Ey+klFOrKfN91lKWQ
p9553ktYtNP9mgKYFBNYgB8pV5I4EEfUmCNC2E294wvWeBBHqjfUvAvtBYKM9OQURc4Xn6cfzazz
7soWXYPMihBU8Od5q9ZO/NIObrFx5sz/UbnV3TCQkN+M8/eSDR+vatGCIOmr3xIz+2INSf69U/jX
gl+ePrMfyHZhnjaPXV+QEDAt7eyG43w1BU53qlRvQJVX/8uVi9F8f2VrubISlnflVJBnKdLvFO3f
X7nvki9xmanbODf7+znKD5CYwcY9m8rRLCblhzHwPve6RIcMu3b3UPx7t2D++xN1dEQFh1h9SCA0
2zpNVX61mu5ladpm/u9QG1HpnJMfiqaoL0HvJDudD/1DkPrKEfx2fIqSuDmPbTzvLW8unp3QhzA6
NLVfENJ4vQ2N21D8IPilM0gCfriNafb+chuR6RZ/uo2aB5uzwXPythv5PFcD8hUUIbJnqGCLR6Pl
a2UZmZ7KgV6+3JnyOzHxtNXsvMbojjKU6eFMr5IMW2O8TAfX7TTbZSrAADDmkCI7sxnteiO0PvmF
lj2y1aIxobU+oSdgfeqDJQmDCNL/x9qVLdmpK9kvIgIkxtc9zzUPrhfC9rER8yBAwNf3UlKuXfbx
7Rsd0S8ESqVEDXsjKXPlWkeyNVGkUb+a6wokxw9AGOV3bvg+HJJgyCfGDqIJdmeeutZ+v0h9lwL+
7ho90KW65cb9hNhKxhE41T0g54Fqj2XuTbBUrkjXwbYQXUAKZDqBDRaaeuZ3MkNdFFIx2ot0asir
mMbxVNXmHfYt4TKuKvBhjspuTr1mWaELa/se+2OQQcegf9xfOyCNAG/zw3scmnXZhjvIdXZLjvjZ
npJ3WQruKzBM+CBDBc6aesF5Hewp8ZezCXK8Puhl3TBcz8CBSQmxCEPlb8vYaviKxN8tbYSmgr8l
YXcSi6c76mVgcVu0urdugZ3pVAvVdZCE3UyCPzJiqdWt0TUficKW+nTr2qc9zQ/P38dBYHj2rHjD
UUgGWFionHGdtuBQoi3gvBsk4xBX0AnRm0VKldNl9rZbjipfpOavl2A0xvVYYferhLtLbIMDpBCP
bwB2raosSF/GuKlQ6gc7cdOmcQAmizqb7f6oGcb8cHzT9qu/xewf2L4pvMMQexk0Yztd2pShWkR1
McJtsF17I+2Xe+0EsAOdFossF5fIwsLVtgqVFqM3vAZBGK0GnrMDZXe88naaRvnyh5fyEp1bPGQ4
wd8Z+Kd13EXiwo89e+UXAglOLcyquBzu6hH/Ukpr9AxnNkqvDdzw7jLb5A9g2VkbWG+gmeJ0JyPD
eY2UalhmYTvHBIqItI4NZF8KQNOFPFJvmzmHEbQV91EkbJqDzD2kRU8ixxw0JUccDHikNF/kokyh
YNWJh2qsa9DvAKhU81g8lCDuB1mLv5wGsM8ua95D0zAMvU1tu++9KY7VNJRMfxuvPajTQ4Hd2oEm
DWoHGq+t9K8iZwJzr7TrE34VOXOWm45oTtQ76cw49SI7DmcBfvNrL32bqCk89nns35zpu4a3WnpS
xyL2hmXhBsajEY3/uhsH9m5TH3d/+BkJtNwH2QxbWaT8KAYfpDv6QwscxP1YDeOD07f8WHVjBlVD
fDgb0H1znF4+2enDHP7yVwm4QKe+VK65rlwPASKQmBwnKdhxZK27giQ8X5Dt2vG3JmIJrF7QuGs3
LyZ31QooZP/RYen5M6y4q9bnkPgyLHFDl7zMHlG/6gHx+MtEd+B1C5bglM/WJellkrFKJGhTXB8U
aL97xwJg98z9djXzMYqvT8i98v0JngPslmaNC5YsEtmaRlydXSN/iFS+NwywbKJ6KVnU+ZBsWqh8
QkvOZ/t2MuuLqTO9hsiDo9kBYqAzvVhp5b1EzAkyCzV0W7UHdeTS3luoIZsHoby4W0mIm43WFF4g
R9oujCyovrQV0pEOy8UxD/vqBXpks70ZoVIEQSJ7XadN/aXCXtWyyvKeFyHYivIRSGNt7/VwVEBF
1+E1JFcfIrd7hshFuYL2XvqgTIRb6I5sSttGbaO7/x8/o0R4oTDBNT0MwloGfALdvn6jOdupH9tX
m4nxOJrALJM1zXJrOSi8USrBoV+x7iaQYAcQ4TFAkLdpZGJtSehi8vjFsUrzPs2H9DaW7B8yk5cf
++a2sO3xVXuZgbflOfAwpWE/YK9ZHC0HLwHk450HspVCrAYUOd5xhzsPCYSaVx5Q11vyoAH2iHCn
FoB9IJse0Ltgb53jAD6LYoD40jVYu8UL4NLNPuwbthY69OXB7rTOZ3uJY9Gb9v+bXU0Z1GfrcCEG
0V3SQvmblPXluixE/gQaQ76DLmWwFGGbPynRoGjZi7yFEaCZTCGCEhXoMcnZ4uDz6XN1oc60Sqb7
FCRkEbZOCjpbqzwq2SPrVHynvFbt+tT1TYTh3PZQYbHMFsqKwr3Nt5YjZf8PdRgl6K6OORvaw+wO
2T7ozUCECuipGiwsUzVc7LjsXtqVO9jqxTRkC8GpIVtQM6o6zTBpQAZW90KVtIK4AkpZqJkPUDCL
HPWAzHRw53fumcz464KhKALIvUobTOlDBS2HEMyOej1rfAvtsd2kGc531+UW0ZFsXMSIkEAL4NMy
TKvtdfENh7Uu6v3kQH2CFFjQOUHmZV6raSBDDDoGGdLJBrs7zpCW2vQ6y5Z3Q3sfT+Gm7UR0Q6bO
9KF3LJp/qI9M10FX2++D2mGqj1an/iH//+uguANaDGwP+NE66SNO6g03QRIB6lFJxetvYxMdjQS7
zYcibMvHIg1/WnrXVXtNvPCxmTyDTpDPTff3JvVenRGxkudrU6WoOLOyqF4Fxj60dWXxwP3pFq2I
6oz7v7a4VxQLlbn1PSAhbOnkgt35zBo3kJVuTiCC6w9KQiwn8Hx5g/gyXxkATDxNNYQ0xrJuvvm1
2EsLeNtFCTg3+AkgFJrzb1DeEa8u89gyRbptnrI3NO2jV7xPqSYAljrlvE+JkvJThM9u3Er1apSs
BzUj7kbU4C2gc6BeC4ln0p3Str/6lXwCTWwAwtLl0OZiQ9pgIcIqZ9cDxUUN4uQ1NZuugVA4FDlJ
KYw0w6qceecPO0mLuQhgYDFOE+wFz34B2eAFbuwQ688CUh3zzeeu/8XHBODn0E8x30Qd71Zi8sJ9
HATjqwc5606V1bO0yuScgSF6MUDX45Xc4jg19uAIhs6m7S0q1ge7JGXhVqBYcYXCZHsdqwr/6yqb
uhUvM+h+UHts7Q60Ira9HiAqBF1Qd1pz09sCy/RP6IzRnnjrAbpqb+juw341kX1yrNmfKO7J5GjA
yAA7VtVoT3YyUed/tf8xPz7jn36e3+ennzMgRMfH3Io5mwBVbRvLcG18IH9dehDZjqy76YoUvO+1
8pG6KJJvDffCdA1sO+I/TQeSET1g9uFTAqGXxIMqTIK39L+nulo+ppuHJ6D0dYccCuFaDcEuHf0p
ktUysPxsQzbSTujAfHpRmbngPQMvNpZSbkfWHqlRc8aNKT+zF470u7MHlvmnuObvC3BSvbvNMDLt
FrRldwZriPuU/nKb2uFfs/3uRsPLMMK/2MWnn084GEOB6aatHGjS89q7i2Vs3wHtqVA/jA96aZ6y
FswW5Clt3u5cl/vgSmQ4lGj/ZopBdSgacN2Sz2g47qKRQNMx5FhmH/0EsC87n55grmb3TIXTCbQR
t+RN0w4B3lt8Tg6ZcjgMHlArdmjkuww6mM9mhZRE6IXRmZqg+ts2eRs/GFCke8hHvhp1jWuacYaq
J1kuqDlNFt+BjNmce7NBAAgzFMWOemlKAcGNMzX1lGMGTj6asgC9TtZF7dmJQtCiGAGCFWLJKG6i
L7LJAROHHNyJYildVE3QxIujDTWtVKgjM6FZ1NeieIyQN3qwszmUQg5NDcrn63Apa3MZeN3aajlU
CqMkuBtqlKoxrRZaqR60E14LoHHXg/3h3x7Kb4/NgKX+Dw8gpxAW1ymPv8zh4fy+GmIOfXjsWXK2
BhIHIRWX27hOmna/T4wNEenPtrkfpPog2a8bsMA6hWFtndpGVoKB1RR5sPrkURMpk7lJCBvC1Ajl
zKYrpuZjEKF1yOvDRC1y/RjIUI5wEhFKqRNW3nRZeoT8oPcAaLD34DH2jDKu5gySWA+S5bW/Rnx7
WFNn6xnBeUTIqtWdZCqK7FJ6GQMrLUansZOsUVLfbGi4b0oLJ9Hm2zxaD4KUxhbw/viWTKbfY1MF
4uct/QRD73dHAT3gBfXSHAw5uMJk/R2ZVGWggkh56Y5+BKhr1weHuSYAIL9+IpD+QPXLuCdLa+ZQ
fZq+hUnc7ykAJ0GQu53qrpoDeCrm7QUL7R110ocM2ViIvifijj5gIm1R9vH7cJlX1Uq4DPTNRerv
Y6wDwO76+zao80eHJcVjjn0SH9LhJqo5PuMOs5cOE3JHnUBITzsOooQlDfgYjvdVDhLX0Vv7bplc
OH8g0ATDIrQCpHcC+w747tMaSeVGDfE30OB+dTvo+4BoJNjnAmqMXpZZbxhI/TRwrAx/5SQAzRQr
w0zY3tEQfMuoxx3S4paGXsg75IWdRVg12cYHa4GCDNJrl8YcbKcZMhiZVpLSUi7aDmQt+2T/3R85
wzMLGtHtUbo8AMKaAqmgI39/xAArL66WPEZC49rxKVjYUCTQU2DVLGK8w/u+BJeGCu+g4hXeuRay
LNgeB9seMrZ34AhAzN9F6ZfygxN5sDCxbofu6zQ6TrLMAuFq+vAfoafcZOloduBGT0m+NAdN6dQN
NPv0E+qeIXjbQb077FH0pk92eC+5kPGL2j01G2auBFhhn2KcPLBt+bcbLRW9AwXtIG//6lbr2QjI
/OGmzzHzbGSnhxqdLa8Ppdm6HozKfaoAnIAw2bad0vQIXbDsmFuGvR2BQrgRqgSMvbT8hy5E6Lpm
TvmFxeJLLFT1o06gd5d6g1jwARDoRpQ/uqD+Mhqi+JLXRQJpnNR7GBm+zJUhshsIVLw/pbaGz09x
7ThZIw/WgP74rebmO2sMlKbVEZgt4oj5ZIY25Ewr8zcbDdIUHH5kQWIj8NcZYm8PEIkpDw5SNhDm
cewHskXytVV2f68sLAeBA9nhZgIX1tUf0leANEoTu9TGau7my0vfThAtLe1bZxzcA9ebVRfYjY2V
jgnS2JO8QbJ9ANr1d+MsHk9Grj2TtX0YpO//U6bmyQQnyfXGc63ZEvy6+c2nTILxOW7rN9oj026Z
NspjD7F5GZp7sqvAvxHcB/Yhm750EWQHruFdCgNru80gdm670YYqD0b1XEVQqoBUhLWKkWeE5Fwy
XXgozSU5OMFz2tb2UhQoVm9klC3lZEabKXbsiwHE7XyxAiZOgbTXfR4ivEUd5KIgt7Qs8CXbkK1H
/d/KdOIIwnSdvOkV6EJaJx02ZSHx96tLAwFIOR6waRxfwZ7rQaLSMQ6dbjK2qYPBe6lAXnN0fKj3
Ca0dbeWTt+wkKPwnzyjAhFX9qEZuvOkbP63ebyzw46YSgiCOhexiYWXWc+237Up00r5RFrQF0ibO
D0gYgNEhnIJ1xaCKkFhhscwqkO9EWp6u0HedD7Q3gDxomxaSfslgWuv/7EOOdEkSsJ0I7X2djO5E
/rUo2gDHLX6iI2dfiumWGdOJZMjShI23uo9OmNTXMHxa9OH0o+9/Gwc+FLDcD/ZbA1mGBYiPxIPg
ob8ZfWBsFGgMzywJ4nVXS+u5NLqveTlAzTwGDx52dd9B98wXgx5ksF+DAL4dzijoScCsaZjP0zDM
gyCrOg9qSgS0ADcxwj49xrVjLLNJJUvEnNJjFA4gaaeeNkzG91vqmlITARQnnw58QAKt0GWVpYFC
8NiC8Dq0wOJTEIJBw8hlc2/YSbUsKynexlzdeA5qvRa9+tpLv/2Bkqmfwnf8Zy/j4GH2B/sm9cwU
uk9SHPCXrc7pyNla2r73wBL5EofRdtL5I7qocgyArRGoG6d2xpEuTp3hYFEG6pPPR7fwxXigVmtC
cb4dg2lLkKBygE553yCiNyOENHwIlCx/t0kXDBQkSk3O5Dd8jCXUEc1Hfv9xPqfBHt1P2xP4N1Ce
YnrG6hph6W3zESzpwNzoIE1hAxRYOi6oyjQ6Wl9oUAhtp/XVNiXBxTLeahy7D7EfVDglm8aAv2G0
mpuDyt2bUeUJKnfjAOECECfF+kIdYLILF9wpxPaTN3bLq2bM+vPV2fE0sXdaPXxyg5B7vB6cvAEX
+AsIYoKzLCuHL1rEA/YBD18qxsLLKHFuWQF+v3E5GMhmF9RcTYskDg28XcZ8BTwRRA2u76eBZRXI
rNf0YmrJbo+dfSmyNl8p7Uw9YYYM3MKUAAgmcnb+4+VHs+eMWyBbRFm6Zjt0NT1ixArUZdKtScSH
1y4yKiuxgeoDNkMPIQ28T36it0qxIkcntlAexCuP75mtZts8Ax+rXQOZNlss8iqH3IRl2bdxOtU7
J26zfcGd8WaCECQ04pL6ywC5R8+IjB++qnduyby31suHJQ3K3aTeqcwC80jQjTccU86DctM90xvB
LtodYkTuPCgEru02SMY1g0LfIteVCq6uVKBLNdRLBK2CM7eVBVyNPtqDa0OA/gqlByBkfPfDqQnM
JbKqgTdHyGfxMdgsY7WFPhrkjZHOuQFmeLjJU1WfmQuFeslyF+I7oEAx42Y8lIF5Ry1Xm+gOvCXZ
rnN1eYIeSpNQR2FE6casAL/zwqZ4nyXIsnbFOkRSY8sP43Vh46A5pAyEhNdHIbeEnwYImh3NNozJ
LkwSeZEgVVj7vorX9I0q9dfKjIsHKLmxE7WaMGjPRd2B9w99dAlqU61dIC7WSRm821C5eheWhj9/
F1FVW5yrid+QP30VQR4v15FQ9fo6kQrlLYds8ZnmQXAY9BujlyDIBEqVSvNfWWn8U6rEu3V6iHfL
EKz1ZJeu4y2txmLHJiqGJ5aIbTv61pdMWVCyLppxS24pUuiZhYN9M/Xs8J+mnZhRLVwFGi6aNg9V
ceAEC2yMju9QNRiuc2dqN8RCRs0EsfVPTaGbRFlmNnW4vvaGCkEJs/gZYVl46qEpdJApfktq2gLR
8tL1UYigexNHc0SKCrhE3TQTYA+lpumnJlIG8Tmt2nRuRqMyz1Fl/JhnQsbjkkTFV2pF0nEufWs+
e9M0PbWFbG8M6IhRn7C4uG2y4EJ9A5CLt83IwRmAJ4JRo77DBmsXgmDlKTYmA5iicUN9ec+sexeE
gTSuc7rmYWzjJfVVUxQ/uvnPCp+8rUqAde/Con9QeZGClivrj64mdwJsmO8SZlfQ0gFf1OyCapqa
O84dtZIiY8AAxtaGmr0FDHeRBhdq0aACG/QFAgT9kZo0ped3d16aPI6a9iTrm/Te0FHbohL2FhuM
HnI3otoPqN2/kAuSMuICDYr9dUCbS3OLQgAgKPQkdOnyWM6TRHnd7zmgywswTARIZVfuIqkDoJkr
2zYWzHAERLZksLK7KbytsjK8RbVktoshb7QwyadmKLMrqu5CvXQh5/FQBJF7OzulDV4uDT4D87xp
AKYk00mj3XXQ9VmFfoyVgMI2SAtnhYIrYEiCyGRHB3+cj71ArmKgtan9afUf4jFbdx6C4FVrbpMu
63cuqoUeIuH8I5Ip/16YATIHXvmUgy7tbw5p4z0FY1nNDlh4+1014tClZ8hwWLr3wCOziF1o2hdW
VJ29zOAvTG6mMI9fqnqoL0McAaetzV2hxDYFcHyDZBR/uQ56b2K3niCSNU3lcV4ZBxbgOxKLEuV9
kEf6dOlCAN5EP0LlFx2NXlvpDjLv3gUHnpgPwYosAWPY56RluQ2zAmp4jh1A1jWTa0ey5Enm2ArG
bdT+UyJWZTDb/imRxqq8MfnitAhqZMBn46Td4XiI7ffBqhoU2+nhIcRu5uGTbzZPSHn06yTDbr/R
WAhX4yNkY2O59LoLtTwTbApTm8qlNVrAd+jezlfvvVGEcvnaKYGY0kM/xgf+UGzMAAymMSisEQtA
IXyva1QyDloVfEEekLf3wRWFs0DvMfOtU4/UH4LbbcV4MB1pYKYHtlTcMg2PdRaPB0+XVdStX1wc
fUfNyA3xPQ37kzVBaxssHOBnrEt1IjfymIyo3LYdyGL3AB91S9/Ja2Q8R2OuDQizpFzElqlurd6v
LsC+GECzInXqqqrE57PS4qS/RvAoDe5ACAgO88z+7klfHmlx6po4uEAGbdsKrPTLhkX9Bkx6zeq6
1dMDXJW1RzIp0PRtTJ8DJI3wqEzc4S3Mqj2Id4wflmOdIFw6fZFgFlh6qPe/AW+WsXM6s9+hvBSo
TT3Ic1C3mJj1fhpEeTOFdrFIx0KcM12VmsaARytIAs2tD7sjnUKucpUfCg4uxSvJDGCh0PUxOg/s
qmZxoI4MH691mdnI8bMQSq6dOZ5rMKS9dD8rZXUvERsicOSCFS2oA/4iwf+1SSw1bMgJrK3vY5hb
2y/WdzvKdqou4ruu5uKB5RzA+MwEfVWTxA+ZLJsT3jhfqHMSojqDovpcDG524mOaraCMC4FF3Qw6
rIALuqVLaCR4hemecUjR40G4Uwv1uGsy9s43QOKyO3v06ksG/Oii7QPzVTSDsSprVuypmSJjAXVM
9ZRa+ggGnO1CgBnmNUzqAdgK0997wk+OqDp1l9gOLbpUyucpj8TZNMYABLqAAUBItl0ZpR8dSt3U
blK7mVEtzohXQhMtapAMAwprBSobcaDmh5ulZwNYDNxoBCqYmm+o7ADDVlV+DVzE1HXEPDEbBaRV
51+GoChPqIhzVx8eSEmgBCBRaulqj7AFpTx5QJOo/BrV73OQhwHFOXARgSMZLyTzvkUybT3VqAEZ
ytq6Rym9dZ/JYNMgSnlDHnmccCAOgmGB6BR4dr3EnRZ424x7crY5arLl2ABzhaE0otFzIhzZrO1S
Tfmyco3N0DtfGDS19inomBatZoZxprA6UhMiNfzJ6eR7MxrGeBOjVHk11NLdVQUEw+is7uK33slS
xSs6yFMvNem0fnW2WxUeEdRJFpTVau0WVMFJ0W/ixjcAUs67g7S5fzSB2pqzY2kISq4BGVYaQHZK
nTXjEG9HYIDmma4D/pwTkSKoEq5SgW0PywB0E3mf3gYpVrRh8u7qsIAJGILjwPy3q6lPXEgi2Lla
Rm3WJUtP5HKVGG26mdtVNGnO8pjv57YVYvGty+JCU5S5m96OQ4fzoR4MvN08f4YSW5DUDYcsPuaR
Sk/Y7bxfJj8B2OfPtiir/pg3R7LTiDYMOGhUTaKa4RdPg82nPoRgsIdaSh4abEE2R3fg318uC4Ci
1lcaELpDGB1pVCDtRJw/TM7oPA4SMJkxvumk4TyShRvTHvQR3a3Upp6b9SKpOu9IHgUyEqtGQgmt
MRoXOyqUSsoaHFI0VEBK9oBirGBBTZTEWpf/8iSP191tDIhLgyx80GUOKqWnOj+2+hIPHO1uFDkw
Q1N+pDvqLu1uADkxH8Db+DEmInfqJ89qqsDn8+ct9RtNX68hpRVv7SxKV6Qbvs91dViFz8mKNaY6
dwDgn50sS1eZyfhxcMsfMky7k6W690uU2N2JbK4Pfj3Hzo7UOWmPDmwNiKN9uFDPgAo6UDqDVy03
7q5pqqn3xNEc6y/yo7LcRpqBTJSmoovRgqJSe1GLXGngJNp54JzR+jXXdfrf5yL7xxOvc7FfT6SZ
WVHwI2qx8frEy6hOUXlLCF7/o4njDntKWrxWrr3YTnxuUi8S4iJjzdl2DHUemAz3WNoOLUuA2CHb
fOsDoLJPLOtANroUboV6Zn1BmQFISl9EixMEeLukNz4ZgN/7ifFStXX5reD+i48PwjdQQc83wJPO
N791meHgPUMq46C7Cz3yv0zx/+4DCTBUeYG/e+10jnOqB9deENFDLjKxaaBTO7NDcA/KLlVlOpcW
v/Iz8x/jifGXvw0KfdbM7BD/HjQkFX+JuB2fVIHiyy43hlu6tLGXQStzebVMCMTdurHekKdCi76a
ms2yqKytFeOM6ipr/DQ065ZGWJfhPGVvgavDHHRQQj9Bx/Ru61BY2zQEESzZbGQoF03rFaAGLap1
j5r6fejJ7Hk0pm1RM4Batd3kaXC1q6h8t3tgbNvXwNc9OyXOkB/2q//v9rJG/Rplr+bEl85egfIS
mszjnCyrQVt76oLm8Zo/y3pWb3vHH5bX/JlCChNR2NjfXJNinR19ySJ7OJJptotlGaKijHJukxGm
J8Grx+ujO7xwtnUtxuV1mibsP09NHaOVzVPTRCaonG87ly0nCxWC0p0QGMwASblklesujUbmqAMY
wsvcgzfUuEddy1OubeTXsBAKikCQbGmGeSxN8DGLArsPCpr0pB8XbE/nma6m65x1nG6x3nhH6gQO
7D5xsu7Uo4x/NeQedtx6IzPvPLDwVaON1Kw2+eCZ3pXZCKou3aTtilNEyLWpMD2SzfVBcABQ+A11
zm56Xhep8M3VVrCf12mN0f88LQ0KDASzEiVTnKOwDaJpezBaUydd2o9pQ4mjwlhhVzW0hrOvWuzs
aD/jR8BBUJP2M9R0/V6hEAmpiWuTelHLhu9LevIjnHp6VBBvw2H6GrQ4EkWe2Z9AKI49HrU9baQ7
usRhAYnYtNnS0BAs61g29BBqX2cISxD88765/8M+z/zpIWMWxAvPL9QGIY5+P3jRA7N7882DEGsQ
OvH3vEv6ZTMk/gWCv+0JNB4oJxzL4KtVn8nBgSrxsvTAKV8PVXUuoCOyog53y6Ex9Q3KzvXKrVV8
DkSUX8QE7AFSW/F3lz32lTV95ShKX0HHttDb5nCLFDFiDxLCnVhzx7fctOUiTnl0WxSufaEOHAFQ
W6E7DJTYzR2VAf7lkKGOYqgPniVArehoCNQg1T3ZVOsAZTf2432NyOCGR4a6CTPBbqzGvJN6U5sg
lUQt1RpiY4AxH4rAEHmMPI8dEFXZU1HLtdCFmlB3dg4gP587yZ/sdBmRWjo4sbv7066nBTu0cSit
dvfJX9vpAelkiCMKcubOP4ajehf5Y1PNP9613obcAIksjlOVba/TMmDqz4mvlrUhh7PrIqEzAJN/
04dYrlFoFt/LNADst4Riw9AExdKyrerFkw3K+FSTvfk+UABKFd+DFORJhdv97Oxilaa5B/3QeySD
EpxSMrmsAh7+ROoMMO4s/TbE/6BGr36yu25cC7waT7VZlEcL2dXN5NvYVIJ8YBHlfvuds2hpTFn+
Exzcz50z2i+BMSC4j8j7xTVMc1/aKN33cCa7Swq/X6rWtN5Gu98r18p+mt506MagfgNoEwJdYD/0
OrkQqp8eTFYk29Cu00PtyfTG9kW0soJevQFJvx2rNPthjuK1y5LxuVfDiNOnVZwCq7NP+GaXa6/3
yhevQzhQu/J22seeL451EzvLKko6UGA78hj71vTQSusBPB3OGzSaoeYU2u0J+mHVPWjavpEdvwyi
Mn2tzgVo6+4aKQCkjv2VEaC4DgSY0cXIi/hcWwKHfc77b42zdpO4+A5wDWSytAOT7rhFDaVYJywt
blH8UtyWIQq8EHCoEK938lsL2mv+osrxE0/ZDZlQw2UgM60CLhaDUe4io002SoM+8K827pifxQuE
jdWB63Vv7ghRLTCF5S21hBuW55yJ83VQVmLVH0UMEs+PiQokjFf4MiUbgyAi2FC/T0w+nrDkIveb
70T2Nmk+zirtxmObLwpHU77NxG/zlXzo8qldDdF0lMC6dpZ/gITNwnHB4lFm/DJjFiZIYyA4kGwI
4xAVTJ5RoPFMnWRyhXVmvH/3l0C4I00WOUej8Z0l0VHYZfNaxrZ1zxA0O/3F3tfFZ3vC2lcnk+/+
NQBAS2KvwOfmNQgTdj9EqKaaI1lF2Mt3flckQU6eC25QwiRQqVoO/oW2acE9Edq3+MOUTz0kmXYt
Srg37cit1wkv3qjzxDcsYaBPkalxGjtnuoFKtQ+iDBQk65HI6ZZPgx4pSwSGIreaR5KDE6IIjEZy
ICpuugSi496vkfRM0wNEkUY6wjdfJcBH5ICdHmovonUeNfY9EOLJBv+M4KTSGHzDEK/ecckr5AUE
h1p4Z0KPmoNelbP0O6SLNmPlTRFqEsUaHF3W98RGZSEQs8mzM5lqFTDFbkoVGdt+6tuDW7fjCXl2
iI97ZX1f4zWP8ry++IJtxGOYAty7EPdT14AxrPIqrSpif5GGWSz/9rNNHf/XzxZV5qefLTYMiOzq
2i8q3RKDzJeSi/YwF2fpJlDz7YHKviQz7lFHIveVSlO1QGQVFHIUrvMbr17zGIwBs9FF2nbtD8JY
II1d4NTaepsBYmZLMYT4q5NRljHW6Mg5TVrFa9CXojO9jYwgdu5Vw5YPXnEwAAk5K7cbznRHly4p
wVAWuu7q2lHX4bdYmuEib7xhw5OI732vEvf+qEvaRlD9AnlyQoln9UIeo80Z8pv8CdU/agk99ugw
4FXCr2n9TzH++ZacJjhRCsBLYmejBoFjP9joRgR3Hc9HDUqYrWsNK5ZctgurBTKwByzo0XUAkbbT
6ZXcQhM0p05VIQLX46wRx217abVbH6GWTw//m9uAb/62ABQRMlZe99Tk+Ral3Mjr4Zu3YY6Ytrlu
qqxaJtANeUmL2jykzIXsuDGZX0xn+DEmgX+LRPNwAzZtVKxrf24F7lJ2HjJXetq8K7bkPybe+7Ql
4sa7KUdlO6i1wbC78YEZWyK7GO/paEvNykyS/Xzw1b2o2Ig/NRHLjPdJbSITXaO61CfgahQ7/cKy
emcdFIF5cgjtikWidzcoz7h9fyLUaY5RizhNNrH2hCIT0EvkIKo+QaAzZJuoQlF56Q1qQ/10Mbz4
a+JWbDsUrEMNCy5xEfXnUtYlSvkzBwwyvjssyBiX8t2Hu123rKRE9ld7U0fnRQP4L6G0kFZI3kJr
vTt3KgSYEPpSy7aERKNKgeZH6h632Hm1GzC+tQsfoclhQcZG99CdD6TMvqy9m6u9shioP+bejq+s
CkDDATsDB8v4UdIXDV8hcW5TG985uhX+Q8WzBApniJvTBTmqTCGk+6vdgl+oAK8/WT6NpPaUxhY0
y5c013UMhIQQitcXlnt8bQ+Zm11AD9ZuTHCBXyor5Geze7I03IsuZKa7SSi+dJOxWMfYqXg4g4T+
aYryJbmkZBuDooF+j7DX1xma2HzC6USAps/vioUBVbJDoC90F6VOW4BJwYUR57lgTdZ2amzAd7WX
49lQOpfjjnzIZDvlr9E05f9Q9mVLcuPKkr9y7TwPbUASAMFrc+ch970qa5FUeqGVVC3uO8Ht68cZ
rO4sqXX62MhkNCKwkMnKBIGIcPdbmdpQMc9TwZe3Gmk6+cqUEJSsOgSMuix8P0TwRlbAy6Oc9KoE
4ZD/x2xLqIaai8rJN21q/CAP5AcnZRyGUPkJQJ7eIJv9hL3jR2/mL85N6qyE/2yExidkQdtnywA/
YGcHA5Tih+hcDkkG7iVtXAFCs5ZlE1jw8ST+AoyR2Vvvx2skKWbI/QghXCO84A8dld9yXzZfqgFx
e0MG7AELHgXuyZrh75jHe7y0WrDgVEDzO/Fa4uWK34PI8CyibjjNp4atjYNZYU2VxSWQRFMNHWSH
zKwBtHg9doNNaAG0BzqMFyReXiHWWT2qsXBPAAtWS7IbGuSLeRWUd7Fnj/eu6LF+mToE4ApAxCgX
Rw588ZPKIafbsezZz8dq0YOR70SHoTPSE5sONxsVdafrpUisTT4iIbzL6nMt/fzZRRbsQ628JbOq
AHktq0pmybPom/wZnlekNxb6gRr6eXJBlpS6o1IVVW99Vg7zINCrA61qEuB3OI2ZTxtaTETdnorJ
KMYVcoH4loqNKhAehIN7Q8Uh9Grsxiq1sqeLgis03CO6YS+pFpF441DmoLegWiXb8Nw0WKFSLeut
6g4ugytVYukaLgoxsF1qGPYItuW4AiCjOjRYHMCVlMbeGd8t70xnRld8AV92t7PMXIwLq/RaOOAH
MMGbKTaGKZSZpzM6+FAFOHghDrfi79rdulEPakLdbsX//6Ful/xlqF/u4HaNX9pRhVN3et+aj14A
kWUDKiH5gk5vBxB/iFVuF/0CQgnJ8VbhhKCkL/P0zy5UvlWracRbkc5+vUDSICJpOmA5/OdhgvKv
G6Or0J3MxttVySirkucLyc3rqEPs3aabuHWh4tyETqlLUUSfobxZ7g07zO8bSEMKhIJO2cTYSYdi
EMgCMbxiOVj2u62jsyjeGBA1Og/TLwC50breVDoGVuKvvtQjj5At1zvW+WYfGbDbY4KZiK56qxhA
r9PJLr5kKsDKXAetXMdF6C7nK/41MLxUAG6Dw7ujayc6wy65NKPVPBR1DvRL4nTB3TxUos1iHYRG
OTdxDfdig4RoC4YJfZCa6cN85iTt+9lvbNSkV9xJ8MNGPzpkf53dbHIa5jYqVdxsJVhClxHHLx70
bu5D0TrgpgrApE5FT8Tug7Ygod3F1l0wtSghr7YLGtEuqbLkyn3I4W9Jy46d506dhlIgQDzwfCFF
NNN1dqds+wKalPKtGMXFkKx449q5BA5OMliUF9UnJ0zAzeQyb+9U/TMlpFMauj/losMTMNtvJmpB
9rQc74AyX7ABG4JERPcg0OPXKIycCyakNZXoYIxgc07s5q0d/BiRvgYZeYVb1kslPbAYOKl/rBI+
7edL+dL8dRZH5ruNztqEy5cgGJIFy1PnZa71t8x0H2Ot46sQIr6C91qe6mY8kgniEPG1QSL+nYe5
DKp5vb+kZm17DUDGdE+t6NBU9S628+5MpT6M4muV5Z9zJwOTxjQymfoanBXSsPz9zdbmdrVUEYu3
1IQqEp0CdJEDxEM2GjMoISfqNzxe3a7qO9rexj0YqG/j+XZi7R2zR76WqXDDUT6qI5fNlbrRR0Je
RAml0uLD6GYJGt5ovoXbR4ixo+zA/nW5mTKvuu9dJzjd7kw7XrgwQZMITCoeGLWtZeUtDEM6Hz5V
aXlII7VAV0VN6OCO4ACpzdqcPxUN6rQuRPfSVC9vl2VNpnZGibz12ydtq9Y4MNV9uT04OEjB+6+T
/e3u+ky4d7n/QmPNf0O3Lyav63A3F8eCH8Cw0U1gmm7vWBBJMPK0f43q5slK0vgpgmTjwWEMGbqT
HXp2tpE3lxHrcCR/qnrTgMpor9KCP2sQ3VEjJi1z2UhWnUNbGCtD5OlCQ4Dvse3NT10zZOduKsnC
HTfIFQFzcumaj5Xsq3sF0qtGxeYjmVoT1F5+6odHsvWtX+zSMGfLuYOw/Mfe3Hham2DiRIoe1tVt
tKfBwYkbH+AVMRdUpA4uviyGNPsrmdoRrsSkb6stDQ60SXqK7OwPqqTbNULziBCufzdfvbE7ZJuF
ck2DKSfuLowXF2pPBzeKXvPYMU9U6rE83HqO1YJOBB9oNHr/ikyVFVWSKYdE5oJXXn+gYjwW9s4J
4ayjJnQLHZBxbHwkg+FA48UtR7ajGwCtBzv4usdWEnuqLvzMQru9jtzR98XYvXmd636BtPuwhiLg
sPN7FANtrEC6hRzNyHVPRZVCgQ8I6i/gKeSgxE2bY9GGSF2zrrO5hQKfLkvwhcBHs3zfcYNCbTfn
6d1y82OEPo5tViw+JOrZUQ0xcdN+MHDbhe99pvi1z7Jvutb5U4Eg207XkPiBl9Z9mhpQaBtrwG+8
/mrAyfktEkiAjDv+I7aTuyYZrBcdNQP0QK3sKu2w3arS6g9eKWP4KWIG1kDeP8UDlHEzCHR+n7pD
o5T/CNHdSeEMxlfU23h2gq9GwgBJmHDkoTLAbGHGAJ8lQf8JGhXgcob91qyb0OeJ6yCMCIfa3EwC
e0/NgI54H22Ymt1GC6PvHhEdQPJ4AM034B3GIh3eUidAdqlrfYbscImkRDPd1X0TfypbfnIKM/gG
PE+yLJAefdGOxc65OSC0Zg/ht796dgnEKKhnLn2kbds2WxlRhACRnyWf6CzzZTyfdb+x/a6dz0yG
ebNIPsTZDGkPRzCD7T5E9eYYmxgeDTHKPYXX5loHUbK1MErATP6K0VFjGiUp6x3Z+yhZZCMCu5ei
LYqtBP3AZystZj4rmShzHduq2iMLCeK8ST7zWWEtDXvUgEDbco1PU3sFPxlQakhTEEMOHmWr6Kz1
lDu/DKQLHuwyiP9NuVtGeuGF2ju6MWRHkCoT55d0FAi4mN2KKhAnzC8hNATtVTT2K+RQecdbM28Q
wWbwE2fZc6A5OyRqHHXatk9BZ2VrsJT1m7k4goiNywq3ZDntk+7MEQSuyYkq6dA5IAwDqOtKJRqt
j8330bjZvY/m24a/aXXWwOOlrHhBnFmQHzp1yqwuVKpZUu8iN62WVKQDnLwg5vTrCy9dJGxOLWoQ
iC35JCVCtt+MMbeYOvw8xu+uYpfQfi1acE8GAy8ejdg8EjeDB3XSXQys1bqffhTQ6AsnX3R3V0K0
+5F345FB/HWNydE5BrUfLBs18lMd5/YnBrr0mbZOZ/kBLJTFykfW3Bdq5iUlP5nM3yorbwGql9/o
F1PXEK4o4bO4Now1x8Zv1Yr5cfhNp+e8tN2vbQza1bEZwwNLk+xx6kj1VZxDQ8dCupAdxnIfJxhH
1pZ88+HwCYKm+4ZoabdsuRvcx8o0IeY6gmXUzkeIKMfvbQUUWTTkGLOVieBpC4ZecH9wturpzMZW
tcu0grsAZ3PtdGYHr6LpoeKuABOaDiDF1P62RkLvVjQcQVmNmajBMgL8/s64dTHPXEsHofWJL23+
YwTNsKolnK70t0yCNrpCWW7S4LoXLhNfE3DtQkyx+2qNPVvqOOqgped3u0a2xo4h0nnXARK+RFxu
fCn7/kQc2m4G9s4w776yMoEcJPAXRhelTxmg94Bu48yvCsiGYkp+MiL9brvV0lnGWL3usgrMQBwT
JSAa6YFu2ZNJcpJl9Trf8fRRZAGyL2qRBnoHxYLo2U2LU54b7lMEwqcDZpTpV9gNXyd7wvC2sIKA
H6QDqpSf7SMCGYvcrMsdpr/+jAV/fx6F7KAPzfNtbBXhomQ9RAioxgnCcdGUItjm3QBdMwM6CMqd
nFpT8WZz4mTYIbeturbToQaxPqIXsFGRKm62vHbqTelZ7ZKy3CjfDXvgq8Olt6f8tpvdcKJxy5A7
vEiIpvWmbOXa1RWxtXqdacwevmFad1ksjHU4nflyeD8j2+9qkVgK+hzkSm4jfHsOCqGDTT06xXNV
ZW82vIxvYVlv4IjrvpqpF6+QPzVctFLw7Jl5vckSRy6tbDQWnkrNkyJGBHIUU1nAI4d1jn8gEx2c
yYtMZwhTQMu1GCFEi+TVTeRooJUnwB0lcZENBADQv7HlGY6c/OJO02+mrRdrbNgu4gJTcmH08Z4z
A2+JMoYGelv7HGI6ZvTm4VehLCleCzeIVqYQ6cWNmToGY16ve51pYL2BF4ea5xuv0x9D3jZPKgib
refl6d5PBZTSpsGoxWhDcT2sxStc+9HKc8Zs5TA17EAhSDnqdHCzrFx7jrDWVOwA3nuQ7w24LbYy
TZEuPjSPY+YB2h+H6R4xDQAMofBwhTLIu610zoYX7bNArn+nWeHZeNVOleMUineygK2QstgZj/Cu
4Sl0oV+sCPsfI3S1Q6zXwisMKk8gUqyuAZwxs42KVIHs9mZnLw0HBAgtb61nwMDbA7eKiZtawX1Y
QRriVpQgUMRztc+R7SNDWkl3GU8M45Bq/STryn90RJOc2iH2lsToLf+069xOTrk9yTPBA78Gl28C
UcJigZ+t+Q18Gxo5/1Zy72g5gOsFf4hEhO0jUxUIh6apdgje27YBGI1tSwcPgQnyau0hkIW94fiV
Myjz9Hr4DLmYdzslYoAjc7ZT+zGLvLVvjMAYNE28410YbBDkQFxPjZgXESsHuw1AIXGS7Mw4bb5Q
i6AJ+TaCON8Ci610OVPPNwbrt78tE/E84mVAyQjl7iwJarhA1lA/o0eqq49FqoXHv9vT8y/D7m+1
v/S9NW6noUpl6O3oj4duQNAVUujlsYcHYJNVpv2YISUMMsfZ+JZ7d0XfeX/YY/nDFko968TEztLv
vROywKu5j04LY50NQCrR740NvNpGRpDD9zStgfS04OmmQ+KO9pKx1xtm+oarLkAmsU9LiPtwIK87
mdYQKB70OxL71g6aDFibt+kzZzXD97SrwE2T2ptEILk4jMviDBB8tkbaU/mpcszvBG005HdMW/Hb
rQ8Lx2BleOJFS/wxCbWGDONycyu6dV9uII8cbBLH909iAPRK9J8p+z3PW0jTBd5wUVx1J0tjIxOW
nvlax3MDu39kvblAtKBEhgh+EjlWmHAL8+JEMjTpVBRTkWrtFthOqsVe0Xqm2t/1jWWAyEWagUDV
yC5YJmBdCQFaq+zVsdQMS83J3lUShAFD81Jqlds/dOyoB+jRrsBw66fXwJ8ADDo8galb8O8ZMMQr
0GrwO6OA6t9gOPGzn+TVGkpS4xmQr+Qgi1huxyK37+2oEMtWyOCltbKHNMn5DwD7kd/o6reg/LO7
E2ikb7SxBSJ/vCvAj+DCFeOmJ9G0HrIH+k/08ye7xTO5dYpqVh9yByu9B7b7mGUQRroJEqVF0GyF
DkCGO0KQ6FZhFhyCH8Y9GGzARFUgax/OlUUpwu5IxWbI34sEPcTb4WPt8HORaiMGeNi/7ZuPyNEp
s3QFatuTqJ1s704LLGQjQpFNlWlwpjIdpiZePmb7KHbCk4nFJ/EZRLr7wxN5cC+7nj+wMb4QGYKd
dfYWaaPRhloN6fgHUHr+Pda2cysyW4ONVn2CVtPK9a+xwF8xt8rqQm60qu01PJRIEO4r9jm0wQ2H
37V3zYIafNyY/M/AyCAG5bUBnC6dfR6RKg5xxNp+aPK6WeZm1n+JXPu1dZ34D6ts0H2KQ4mkxFaJ
xW/ShdBq7wsGQTYfv2m/BjdKNyBM0prh2TON18Tw+LygbGMzPeVR8ErLNNogKKBcF8pu4wMt1lyO
7yDA8MWa2LyI10v3XnI2KrwqJuYvsje9BrRjsvNOLW9NyQ6ZzgQvBrdcgLB33AI0k352IC+emSr4
lnqAQTvgYrtESdBdFADUSDVogm8RpAEEA/eG5YTe9ueesRmO91lqf86wsjmDgik7Y9WbnbEDiXai
Nz4pOwyPdhRufCstH5Mkau9l7CChpYMyaA+fy7LyGNtRrdGK5uT76utcywb5VgP8ccTiCLsWyQ1I
XsJDRm3pAOK6jegy445KYenK1b/+63//3//zvf9v/4/8Hmmkfp79V6bT+zzMmvp//iXZv/6rmM37
t//5F3eVrYTg4LAQLthHpFSo//76gCA4Wpv/K2jANwY1IuuR13n92FgrCBCkb1Hm+cCm+SVcty7f
2e7EqgAk/UMTD4Dhau28IXSO8Hn2vTVW8z7W74L4CMTKNqYVVidEu0OqmUgucgzSrSJeOcil8kUw
lOF2VhmMw+anMnDElwCJMLdlRhSLaIVoTAqBEDAT0cGPvY82alymyYrhO36APDGyZ6eDyNL+bE+H
PmqqTY5JD4xMf9Ymlf4CMv10J1qGFbtIZYV8JNXOTagvNaYBoKbAFv/86Ln190cvJZf4ZgmBGLTk
Pz960OPlRlc78rHpwmGHILCPrClzXKfcKF+qGEGTaTnRjcBBl4pX99RCAvMEqDZDmtjvW1WZZxzS
QH0Yp2MTzYbda4gVGwch6uAlCStrFdlxd3YgiXksC/BkDIhNfRpB+ozHK9+mpuCfRo731JR5UBrx
k+FEPzOzGu50ENkHzi3MuYA0OP/he+navz4czuD1xdPhSA2RQoqfH06n4lIhdT57nBfpshDA5ef8
EyIU+RWKsu0VUP1nmg7DOjM2NOVRcWqFdK3sOhTQKrYC9xU+YL2WIs3AmoaJKchqiDUI0XyxdHV2
pjUiXooPWcTyz8IoIBlUdGg65PxYO/eBkVf3SLTfIGAvHvOJTb8Ety3oDmLvSDZQhsXbpgD/I9VS
hyrsN2Li5YfXDKq1VciB27PTJZxT0X50MrD2exkgj70Hzgy7i6tl7QFFGDSP0K4Xj7+05eZ9La29
gnLHL0t7UpiztHAPUyXJz42tD3RSB6cHlr/sZPLwj6pz06dmOsBTWFQiAgEYCmko20UL6OEhdYvs
ydJmtTHMMV9TLfXuumTunYO89272N/LCYmuLN/EHcvm2caZZ2Ww2VFFaLPgP3wju/vSNEIwpE/8F
FLMdwJAde/o5fZipMLNYA6hk/EeBVxTk41h/6UzQKxPOMCw/mW5tvdIijBttf/KF11+MwMUSzagg
BRnFZ1KVnVViSTx2loel08otimLRTGpvIZIAob1TRhCXicsjdaIKKv5b2zyYz2JvW9cKWTaDrZKd
043mkXFlHumM97FdLrJwQLYVAkVsx1W0v1X/rc1s4JXe/oe55+dpf3qYIICSnEnlWiCic+XPDzMO
KmYmKfMenL4eEIpN3YUJ/MK9FRoukr5Tc90mbvaSM7GmtS61qKoAKL2Od2C4BfEswoiFAva4LXY1
4gzTPFtNs+uHA0BG51ZDyw0NyAyNDzidzADuNH/MllVsgt7VYunVdONwQc4WqmCp8V6B6EwILwFo
3Q2us2VUFOCy8dzkKpHn8s9PxXX+9hWzucOEY1qg3GXc/uWpYEXF/axJ5AODXO7ZngQzQG0SI4Vt
UrklTlRfRtGqL66hHJPVB+rlHIIGRJdMNvDnARirQCVP1MqeMyAPrpfNqq4iA1zcab2kVMBcgJ4D
Usj+UUwZg5G/dXThfL61qiWy0xwG6cZucg0VXgRSjNDwd1TUk61TQCgFg/03G7UrJlfT3HhqR7ah
Vlhqc+Olmui9F44/8kdMw9AVsfwITF2y3FNNWEJjy6sgw0W1H1q7vK4hkMvdU6Ct6SswfMXXqdhE
Vj3uMoFElcnO8l5ijoBTEawp2PGDsF8hGV+oRVu7/aM1AUgKAJERusVOaSpNdd0ABaWkgVsOEmGB
n4HeuTO9PcS9i4tuQtDMj413VKnzJcl080CmHK+uVYIYxoaKVGEmgFAx8/WfvyOW+NtPx4XehmtC
XMAVHLvwqf7DPDS4DK+7wS4fgsCcvM7Z56iuwm9Zh6RDr5fsHpGfEOl5SAAGv17wrQAjBuL73kuB
sNIGuqlgyXBk+PRzT7dqGTYww8lNjRAYV3CxyC6q4JMCXS0VVTiug0KPj23ggFXEzzbhpIhX5EZ+
Bk0sUk2nInYYzU45E8vNVEwrkI+WSvQ7KgJo9D4kFSGFvA6RarZWNr7lhAgKPateh6NsPkCvgRbH
yqiqZuAQHFXjPuGAus3Qa5GCSAJKYOYMvYbaXH7n2eID9Lrw+3qtu1TPl6DrDADmIO/bip0Xy3L0
VVqufxe3wL/2APG82NqCUjhj6QkZCs6T6Zd7LyjMF7CKNBvMqd6WmkUR+M8LxLq6RiHfqcUOguyS
N6+3YW1/hAd46k7DFjr34YovTrXmI/JGId04lG3wBM51jvwceOsqp94PNSICgBU4S7BfhG9YPmWL
dCy957gdrZVn9MldhtzQnc5ba08jiQYRwNtIHUv9B7foAU6GTlbr9UsLonFwTgObrKYD2UXVDOta
2HppyvHdRhXUrkcvmzF7HkOFW4hY1XfKhwcl4zr9CgL4AylDNlFzFP3oviCJUS4jZwiAn4B8qtNU
5q4P4bA3LdvGHaj0qwrrQ+1lzwAzxHcM0+F1wMYImhcQuBZ5+4Q4lw85Oz9/ytOxhkxA0W6pKMtE
7+sWieNUhAizfV/XbBNpO7/Cw26ucpY4D1aZJ3esdLbm0DsPZOpDr1l5ljdu7Mlm8bKGcsfc3OuS
7GIV2Z6ctRANArthIvfkMAooQjbZmt5BbnTLAAjHYkmBuu3FyMxrWAk49fJ6b3tV+aO14lc7GhUw
r7W3xDad35emXW95UhvIBxpB1wAU56YIdf7wu3GSeN+nRbmFw6Jdly0k8bKweCgmNArSIKGSPAFR
MiOHaGOdZPhJwUYHAeEAaitHzFIqLBGT74cvKs9X45APz1EMgIYqpYlYC3bsWN1yADRyvEgnckOR
FCsAi/pDVzUVInBd28XnOsrLZW0y9wp+0mBrqyKE4kw+nGIL3nmkJDqP0kKgQOaB+gZM1TpJff7D
1+6xbRCRoe5IB3Cv3A/CLRKaxs0/z4T2r29LrBo4sxleDNI0TcwpP0+EcEOVjdUbLQTjTbhYOw/h
JYIMgG7q3g20uQNVGDwiZGuhHRU07dPYyBKCN2DJl05hXqM2w3qgK9PvOb6VSC7jn28tkMPvI1Dt
hTtnolghnhUNklXsf1p3TaQqehKwpTNIOEIYd+nXdTqvI2xkHy81H+KLDhrrnioYIiD3//wYzF/X
pdNjEAzrhumflLTD/vA+cPoeed6K6ct7TrvjTkhS/OQZlI9B4gU3gG2N4Mu8/egT317x3i5/nQyo
R5EgyZ9+/UEBPjtEyqLlP98yN39Z5zimMpXCX05h8uB/23kCaWpCaDCMLvOCfvScCkzofvgVPuFk
csqDbSfelq7Htn+a6R1fmUil+rvZB2/jbGa2Dr9CauPWuo4aZyXCMgNH05rcnKnjhs+WAJdLnqyH
oAZxMEIeqyw2gwfDL9/PIITAV50GzCPzTb4aprNbuwwSef9hO077h5snROCdjm0wx8bCli5nKP/8
de6GsQ+rUcS7wQPUSyxtiLK0I6S2HSw04UByHrqxg6DuBDjpdHyPpLfq062FZ/AR8SGrX3S+B9VG
C1CGsO8h5RSAYDrBOwco0Dx4FCwtD91US0U6+AgED7L3TwFn0Kr6q3/WiRg4YdP8xrrjP38HrMm7
8PPHxY9XOWAJ4ZbjAJP188cF1CIdEMnydzOGyy6Ws0cGvn33bPkZApfgUKmmQzz6NXjAYW+HDJg2
EFQvYgkWR1+3IOZjDtzWvmVvB3A5B9gvALr7oXyrJ0yYqv7Dtxl/JHvyBnz4MIJZ+CSua1vw8HCl
fvViMaj65k4Y1NtEx/ygIRe+RKYQMtg64X8JUxcUeEg8V04FpCTvwwXZkQHkbMDFiAB0mAVfXJYn
EDsS8mIi5vCcIi5KzbJcZEc/gNuFirkALXUddQykjiFWy31THBAx+4Zkq+hHWlywaMQbKfNtRKQ8
9TJRDS/hGdQP3EuaTcrK8tQkrXNAELnbNhUf74HN9leYyq3P0zht44U/xvF9HMsA06NEMLEoLqYf
4AUCBsn2gkT7s/Lj/GDh121O7iENBipfn0fjuQLvxoVakZmKgy7HHdDPr2QnE1XSYWhLb2Vi2b+c
r0DGehqyNvt2obPM35Ltw8WU02z1ENXHD7a0zdJTw8qV6EroTVIXupQA+GtrJVX60UZtDFHlkwZa
C4fF3+8aUtTYEyrmbrHSKvc+AwtiAuQYVBxN4DNVkq2A9rPEKSosuOtj0wNNnjbaI5VzlfvLxjdD
rG6HdeLVEqpqYzwsQaCMN4ps0kdHB8555N6d5AFKk0knnrmoGyagFSJSxG98fjR4+uPWohPsB0iw
HUztPMZ6ET0RiHP2jQOZZRrDnQYCcTpIC7Q4UwuelPEOvnE4oKdKstkxX8N1FdzPV0rdYZMOw7ia
xwix4o3G6M6ptmEdgylu6mfVKlubrums5xFyr7za0Le8DeqYY7gC0LPY0qh8LLxLmPgHJZjIl4AD
QpGi8IZdwubrNL7HT5Bu+UzNaZweYf1FAyLNAxW9QPEJtYO8zukW6FD64NNIpHWiXr7yjV1V4G9C
d0U22wIcAbHuC7UPeQhyDs8MVvRsht77aud1eFLghsMc026sgPMHED3yB3sEFRb0JNx1I0WQLXsj
XkCxJb1SE+QY2ICwQY00tKx8bUW82bot2ITr5DXpkmTTjzzcc8MqPiWjhwWIk7wiA7JeySa3jlAd
7R+Mtv1mll78irwoLCWyxrwo343vsDqVC6rIZP+jLR3jGnp5fBrrJlnRBeAZP6opnTFvhwuo+kBj
3+NPQRdJvKe8cG2wr/bJNik6d1tzo/gC6e3lwCpvYyU1oKUuwjhGc+yiErEHDWfgErNLtDdjhwFj
jUcGzyNbFH3IyqWHScwz/exKtaYM25XEzn9LxcBwkc8E4dV5qArf4RI+motyNXuEIEa48Sw48qhY
ZhW7A6RxN7dteuCzIRWQb7za/k6jOYVjbCGyK5bYhZuPltHzh9Q+Ut1syYCESJHxNt+qMprsgD0L
pFamO7cT7K9AIgLYUI2XJvyx7/c8+UQjBOu2dB86Z/xk8+z9njup7pBOnM33PH0dNuA2yNd01UQg
g310HETSpwtMB7pv+Ju7+b7+6Z6pU18bf7tnP65A2I+4212T9ZvOiMVWV+6+QGwOGDRdILHDaLG0
oNMh0RXSVhETKUJH7FyqUUYOtGKWQNZtbtkA1BEJ5UO1bcoLmcbokFG98UL1ObYDCEmTjYFeNDjR
6WwtWostkGrnZUa8CkK8AOz4MapL4DkqsLxhCZI8AneZPJYpFCk790oNkDRgrxmgVGsqFiy2HtCZ
GlIXKICpVRd02YZstUKwWIdLSKEO+7xNlu/dMG4dNMjL0SV4t602eWS+aO4GU25vLdJy0PiYOt/R
WHps3DOeSNYuy6I4UjvqWvk95NhYX+/JlvWsOw08ehnLUe+VXSYreHajLW96cWBxlp79vsJKvV95
WbFXcQ55K5aliyQohj+CcZNkTv1jSMbv2EFbn1SO4EJUeRlywkF8N9YcG0ur8a+9Bx6ZrLXSr5ap
ECtGJyTMYqfTWK+RsEHE34zpA125H3JxiKJe7kENuC2UBL2QNTrHJgr+sDurRJjUALmlVOIc4q2x
4YVvAk0HyewhLt0l85DzYNTrkoOYI0GWxavy2QUU2lP4E14b1eMhR0gUCEIrfzO0/72EsusX2bN4
ybvBe6zBT7mCDAMD7GN8vzZQ/MXhl+uG2ldX4CEAmwuC7hOyhAFwNpFR8NP1INENPF9eFxt3KMBg
DvbzTQUOkJWXQEIna00suIfWfAUwb+G1Vv3i1oDaB2CN2zH4Mj65XB7KdBq1cs2lGiF0ZPeteZeF
MWI51BO+SC8oh0fPNYuDAzHpNXVIs+1oReoroCUJBHK6eo80ffU0uvKe6kcZwadrlt0lKOCeB7oR
eufTlVLXB9EXd57ws2v2PQviTWlV3lev2swdbdWuLT3mB5PBwwWRvy/zjSBrdmFkeHAxNgRnC/Gb
ZT4NiMSlQx7q7NOogmFnAQq+SRutX+JiWFADwwY+D9p96RHkS+WDqyA+RZeqBcDbNVYN9z5yIE4S
DJgrqjBEvXExa37WyuZbBarSbRD3xuec4y8/XRMUd+VqDFSCEC4yfqCRXM6PK4ew+gL5Lv6DNKBQ
400iwtSjipDxA0fSSzNKf9uPRbWDCsnwacyhszI96DgFrwIIMNOzHA0XKXiRtRjxSnpGsOq5HKDg
ESKfYJf7MWTD5sA3ot8C3AnwZ0mELiciGKowfefR6CHOOb1NKyMSD8V0UAnWdqUdGWt6fYZuiwr1
PZB9Pb9QizQctzl4f5bUiVq1yN4dsJw8U0n22oXqRofXcJ5bWyxzzQMQVAsHWTHPCTeMa+wXR9Nr
/c+9k+PhAOw5+yKrykSaE0v7NdXK1E9WBkJ3e3I+IpP0R1IodqHSNKKFLIrnbBoR9HQgVof/UpS4
7p9g8SSA3iRAISfknqqTFi1Wp23ZW7vO0XfWVAGsG0BkH6qNvthh0pf7sYigYYe8LHXyhPXn6RBI
qOyM/Ztvfu24D7Jv3aZwgrl2vAycoFkqvCO3pc14vIQc49ZqlX2pgTd5GCsWnP8fZeexHDeypeEn
QgS82aJQluVIkRKlDaLVLSHhvX36+ZCl21T0dNyY2SCQDiiyCsjMc35j5OrtV+dCIeE39XnwKOvE
C2Fo1h1ON+vF2gIfUjV5zmIveyE1TsBfeD96O6NN7918q3ctPzN5o9Ys/+yrTtuCRFe34J0NlLjs
5EsWKfY2V7wSYxuK9YgkeyjS6iyLk6EfwKCxiipD61OxVNtyLtIvkWjIZKymXiyk0y+4Jbj7Rg1/
tSbZlAYoNs1H2Tqozh9mKZqbHKpE28VQYSxkdXUn+PIm75MXZn2SHypfrw9l/N8/lGzNiT7KD6Wg
8MliIa334byoZ4nyfOA912JBAtwP2ck8xAJkl4eMwG/I0EgJCbCvnRwpJvBxoUcnec147WTl+RLU
XbRlS78BlpR8AgeyvBmg3dMOdrAsqWPJEg01dllyNeNoLGr6KGXVfDaicrzLtrDzbuh1uTdZ0iP1
U4205KMEqvJLPznaVbYVUf5dE1b8UA1XcZgnN2KOl8ct1CbzeTbCs9QGR2C18QtvBhCyfriwL9Es
0DL3SbYWzPO+lpvkaWQr/u88UxlI2z5S32zHyza5eunsJj2SGitfF9tJ9qmiaoEsRpnaXdwmfHdU
O+ZXjE9pNKM2JhvVjluVRuudilYpX6d0KHdFQoheto6hkZ/bmTfaY2yHToqbvcqueYFUOYF6Fu7r
TUU/DlscHzKy71zIQ4HhBPo/a8b2mhlYC2RprgXk19urVePzCyiH00SAsZhxbNg9Kmvh0VS32j3J
B/NI6GHGEm69hgoQJDfy92YUx2kBo444YvFJ88b8WsfiqiqaUgIWXdiwaQZ2QmurFbfdUziDOAvz
uvwk6zC6+mblOkCstSr2Rkzj143QLC8wa7AW9LLl7cv4SQM6FQrMHWVRjtCrnUgH9UXWaIK13mxl
6U62iTkd74RBHt1lj3HC8LqviCTJokvYE+H+4WVxpm9I5XRnWd0pwBr5gQ4nWYza2oRpBF1AFuVh
bPRXo8uyi7yTt0CviJm9oCzxQeVBtQK8NwJ+KNl9NCd1a6j9sOVNU++KrnQCOXAoNeVl/PH4a9va
W4IZsjmwPK6yJIZ+S7Nkr4u5+CS7WwWJWV1d9F8f341M9kDWFy/Fb2oDXxQ+frTB2Qllb8cw7qmz
IrMV9/RRJc/SydmB5JsusvSownCDtOE07SHU/hqOzr8BdHweNigdHEU1OdvMhOcwg4K9D4mbPw5h
666GC+HJ60tkZvIWubtpKn71M7x+3PUOxn6eqOJgTCPtQj67u4AEzIN0ysSf4VGGmT/aVXP4r+1y
PFNzzuYvK3dkuZygJkX01Hdw86U7+kdRiuh8FKEOIT+zdoamSGeW328frXJsCywzaDx1OrpksG6t
of2UKWHbFUi0NY29lylhVm2XGSOCl45VqOwVJs7bPKJXHOWjt3t4KOna29DH3bNnevVzZmSfJRKm
SiJ351SVt+uZOknJ+rMNrRKScbn/0NnKlCY/C7YtaRqLChTQf7pIja10EnWAFM60nccynX3HK+7o
HiZHCZB61EmYlD11bfAwd8PzG4BINaGAbqsu/zSElMViAtktIM6g+2e8yVYsxjA4xtchS8doN0XE
6SplRE1T00v1IlJvq5EduxvrYUb94h7l1fdZb9KTLMl6t9d/DZV18qDayhTMbNpuloHWcYw49dPs
tMOrlfbttqtFuxvXoqloztFOongjW0sz8W51Y55ko6yqhiHwDFV7liX8cpDnnfPyCQ/236+mars4
auxnnLK7FyW99HoxPmur/fmYk0L3wk71ZZussyMFG6t4JCC09pd1Xnrpml4/D0l+/Rhoz5Pqy+I/
BhqFRVqcQfDBRsIUy687yQFJXoSHUnfd7FqwTkB0QSOEFTkHRSn0pyIc7f91xgp/pzkh6K+O6BGR
NKIUKwsBeMBYD9ZZlvpJsZ4wxvhDluQByP+8SXA63xv5iFD34EYvA/HUdbC8TBh3yvp0x8HQpqhu
r1fshGWdx1ERL7YAJJUVeEAun3X5JyXIWgemsF0kUPn3yUPSNE+ZYSgXWZpHeLTTqH2WpcYZh3NT
uss+I3N2jiOBo+R6SP8+s2Kv33dp/VX2yLT6Vw9ZnLNsY5lVgi2h2SFBCwlowbLW91DLvo515t3U
tSFfG0oTMCuCsND0y9G7QTb+NQK268+l0qHrWNlxWCEKhraYzybql4vevuQrTMHh1X5oK8IosoOs
G1cxIAUs7GNQWyrms+PtCudiW9PGTvUYsHRhXuVh9CZs2PDQ3Q0YKrGhp0G4K9B5XltM+IuTQUhN
9pOtgAtfB1zZDlJZq/BsLFFs90kKa3kaGvu+bJDltVUJoz/BfMK/F3gJFd6of/o4i5RZBNVap0S0
mqn3e+tHv6m0zpjdfBfjWH8lOEs6hK//St5Vf6nJRsr6Bg96wmZtdVCnuP4q2CblU2V/HnoWPEhw
suVe6z+GF7jUPDVAs++djmLNgo/TFzYSCKCvZ81aJ89knWyV/cahEf9sdb3x19iyCZuNNwp9rywG
JLlOIJKEEv8JAMpWVn3Uy7PS7qJL75rt3rPS5dXMwouCScdf6wmQyVGeYAr/qHEanHwfVuQh30Sf
9OKkNNo9C9lDxPKbk6ett2DW484jARK+U3s9yAZj0cXJ+88Il7/0+qACORi3gPEwlkAvp24/urX2
ylep7McsKgJZzFqQxhZhG18W2yllm8ZKIWpivd8Yir4bxyQBO8RQD4SjX/PkPSmdob3KCzdJTWB1
LQqbC3sFsfaQCC86wbN7R2BsWwl9unorOSidsAhVrSgYYD2Ryg470/iCYhiShmlebTQvM78odkG0
VilqeG618aWp2q+zZWT3iPjn678MUrRZDYpSty8FttqKkqSslYIoAnXJExPE8mRcAmYs+2AbtrXL
Fb3Yz2C8iY8z+cqi0ZrsrNbJVxY7/FQ3Sy7q53nOzJOeecoGGaj5XUU0aTP0Vn4m5DJ8AZNWmHgm
yF6iMhXoZt707rmI9iL4lJ+NQZG95OB/62UocEEKzRZEQ9Lhi6lc5BWqrv91W1n8x23p1WZjuauV
UQvIH+bXj0NioAdXqZePmlxjHvfBZG2axqrOsgF3keIK+b0/qwj7vhc5zzLzzBsuYfYhn2trl5L5
fB+aNshWzFLiYGIQVZ17TlCCvU0DlucPMBMjwyZJ37K6+zVSC/PHSNkh+3tkrefGY6REO2Ex+TyX
3SHGq+KPtthPCFb9bHCi9OtqsN8sVDq25TDGl6ZW0qdGmfSdZ9nlJyIt5LacwfyzX3pfjkrL+Wsv
lvhLRzA+AFUmrsIktapZxO8gwaYvSRuKTZRn9fd4dFF5IHOWhsyoStW+L7FXo9nSihtykcPRbcqv
LPrzoJ5MYlEYL6H3NLvfWHCCqe3jn6vRSQrr7WuRa84mLK34rnWhfnDd1D6UhkaSCPw9Nr3j9NW0
S2xsmFs1JfzaMyH0muVdw1orXwcoBJsKj5CD5pXlq0qqCrqnt2wqU1Sv4zyqtw63RJ678lX2sCb3
EC1zdpdVduO1m8R1xVH2X6LB2te5lgWylSB+d0Ue7VneSla5Ygqw2umfZakThgffCB8Tee04bpSd
jacy0rB8GDsySkCw1TfZdyrz5prHFozvWDEw04nzV0JX1yErym9GDEbaRNLn1Lgu2NoFUkerld/m
cEbNszf5UeDl8V6p32V3RQObNLks7GURXQan7MavpdHXB5z12p2sxsc06Mwkh0uR68dSF/VWXnRQ
rFPJw/hqFx2UPMM8giFLX9LSxLfHBNzdOgP+VOUQMhXWzNVEk1+qDpSRmAdIXsWYbuyo6Q+oeCkk
SNfy/3Hw41Lr3f71AlqEC2jSlaivrIoNHcx+9CzeEg0xsl6rLF/WF9q0BFU0Go9uTTH91q1zs9+7
2SyWjirr5MscS0twkoh/xWnn+a2j4ZfQLeYXFefdAj3oz6rqiZtt18Jf1pco64Nh78HN2MqiXVvk
4QkUnGUxNN6GyO4+C6Mxr1MepaQxudhgW5CJeyQOk8G3yfn/CZs9UPWC4ATApqdE87xvpoGbHNaJ
6gtiLcNuSjvlKfTq/glyt7sz4kp5TmYE3wQc72/W0F91OX5JkYEa4+avqsCiYnK6EYVWvIer0Cuu
TjX3R2Ss50MStt0tnxVUhbEi+UyC6EeeDOJnpB4s3eBz1Jr+5mbuhBsNz56yksySpNb2MAP6UycW
3FqHwtrGaH++quuLgt379F2xW7SsiYnhFzkcUkMND7PSREHX6sZbEXfuoaoJQsjiDKTskCpp8ihi
cmocdK9NH8Ux4inNsT4L1DIx3zJ1IltuFAXzK8XOSiaKdvno7JCuPtQYKT5a7SbqDg4RocdYUTqs
8zKB1eA6trLJnrSzhv3j+qmg9+TYxinDozW3IJL2rooK5drqeVV8iDRlfrRmXqjso0FTH61LloR7
UuyQMdYrNw6JECzBjUerpeH0bOkIjstLiVg19mqHjqosMrdp+6VvkS1YxxbTuOx1K8Q0Zb2vNujT
Hvs2qFpze2zdqjuEc/GG99A0+bAs24s88PX+OkuMm9Mu0/mfPWQ3AeXVJ5GX7WWxrTAZLoSFadJq
H5mbunvxlg6cURXemHwNB3EUO97VEeKnslL2k4eoTL47MchSWZKNtoL+ZJ+Pu2Qd/9E1yYhFZQm5
sI86edbp6qteYGn6ce0WZ9YnV1inNg6Z8WS3MIFzW6OVE8gLazkvHz+GPZ7Dsn76uFlYYj9SK+U9
ZUP+2/2hcLSIHBXJVvb9uJmjp0fLbavzR30fKfkJ7erP8s4f144L3d0QGNMe13A+hY4GVXS1W5EH
JcZpRXi4ZM8rq+w/1VkmrM6XZR2rjL9PLVJp6LcgOWAoeaACsDg/TmXXrsoUX3T48cmW/3K5Lov3
ehiRWlhvOa/XsaOeXZEsm7PiIjHi6VstcVmboYPrjZp3rCN+5bJoW6nDvkmUF9Xyos8NHm6yXptc
41g3KstYwFfvWgsVzG6BO4NyNt9yogGyPs296biICXKgvDi2PORIwBUSA2FBq5EKkIeqS7xzsx5k
seuseqeGEMVl3VjXJKnJ8Ve+qqsmkanEuSRO51zSrA16z1iemIRNYmNrgx06w5bAF/NKWrDOlh1l
ixZj27j2FuvYj3p55oXar2Gy+BjbRNbJLNFc/V5n7X6edeUMpCFzzfwiD7MZI1i1HuSZrItJGAXg
oJvNPxqQGoeAuI6VnRNl2M9qVZ7+US97yKGkycNdw3L5ccd/u5kcqzXedwKIa2SO0G82hvNOXe0R
5/UAruvXoZIGihm0kqMdqdtGFj/6jEakblRPGfd66yS+pVkxhtJNdHSqPNuPIso+x2H6LCklSxsm
/Cy633t4gNH/e49QqbtgXjrkYT0URL2+I3jVRcVZV52taeC1+1HlZAniCB/ljxGNnvYHo6wv0GPy
s6x/dHZm1QmGHEc7q++7O1rzMFtMHDsmYice6b7GOWBLVfr1bHX3R2VVtHsAfauQK3XlemibLN6y
x1YDeZlHg+bgH5Oipr2oq43T6u00KbO6ybKw33zUJa5wnEe5lN5NH02ahpyqL0fKyt/aZblt0cL4
x+X+teO0fgLZIg/yirbm/qr7KPLUMbHLPm5R4wizSyGgBR4Zl8mvorm6TLgxktkpa/WphpuiGoKi
bOnDVu+DqGvgVvIt72Sl3dirKchsJEHaoH1qjO1LHau8S/TYObpeSrhkbNJn3X2XbbIGxGlycIg8
bj7qbAsfj7iATaelVvMiwAq8lC+yuzxkhseyXXWdxz1knSnUBNEQ0R700h0PWq6Cgcnz7EIwLru0
xD4OAhWIOiy1kd+uy1G2yD5gOTvw2AM6zmtv2QB3UtuVg4FkWJ7pp9JKh/Y1zDH8tWqs8Dw3+pRb
8fRVy8GsN1bekYeuMaXLIgASRTuf5hpSPQvH6I6QJgaNCgzMlK2zP+bm/BdE+w0klDHys34Ea2R4
YJZMBAWyuH9VQpJ4g9Eg3eEgva1maXJU1nUX3KVya0zz9Fq1gMljG2V9zU2PjythdEpwJUTwsefx
y/LiGi45Iqpd9WRYOnlcZ84qskP/KcszeWjjtjyYrYHYUxRd7L8PhNbgvk+81vLY1feq236VjR/1
/+i7TLVYsW3/eo2PoSJ1hxOefFt57Y96efZRt1RufI6RzV4/wT/u9FEnP0y6IL3s4kL4d1e3MON9
bRcIbUVWe0EYFqN6JzJ2k5u32yZZwO/nz54DkVMpO/e1KvR7hf3STSWR+tr22uIvTpc9DWPuvS5h
3wbEXRz+B7Sa7WjvDJb/W30tequX7qIAwZFXSoZGwzdG/CEbLaSCXkIeF9bc5ya1KmzYIh51vNc5
hqucLRkosAyyLE+RSR9PIFpX3sfkveUhPt/ZNF5lCSrnp7xQx9ujJEwCW+50f5Rs55AvpfosS15K
hMRGN6AwnC/gz6ENj91ykwcdIOy2CA0ViAJ1RW3+amhAVGK54rrbTrV6G4b/2oKoih/xhjp8XKFG
J+CWRGJfZDFm9H9fGXK8ty0M0JceJpzQnXJzi/aYfe8A3dzN0kkOs+nALBsqoCXrwSAqcsmxntdD
diOsSqnrjWhvNMvE8pSS7JvEpu43dgxdHXufe49pUqJMZzWexyAnsvUdFZ5as783KO0FaprrZ0Op
nOs8kFaTDTVsc3w71a/DaMHhXLofELLc/dx25SnHrAERwI/TBHj2ibRuu2ySSC9PnWbj3TUp4RFL
B2LOECptq6lexQAMnBm+ORLcq15zFjj7BivsQLbmkAsvzZh/JhiddZt+XHy3j9uXak2qojKz+JaD
i+MQeZgCwJDCVqQv1FOrhcvjkBbj78XvymLnCP0q0RNRIXgp61m4lOK3omz4R1229qvcAgtaOURb
ui3vFuvQAAeahCDjMedi6wi1gRUbJ8+a1cCEqdv6ezvYr96kGq9pP5mH1DHDXVYN4RcFGsEElOZ7
vSA5Wgxzd03U3LhMZDs3dTMVtykWaruPIphoBSgv9DDG8Ki1KV6RrR7e9fXArqm+jiuRLSHcvwUD
yyK9HXGNoVF2Y4r+Qfg6OclryIOwY0Dg0Q5aKrg0YS54myNlaBrzN6OqUNokkY4rVJ/s4wFEeDhY
4pqg43Ata4HmaxvaRCIofjSItZibHdAnAxOmjwbFtuqLAnDTqQuUc4vWeTeiEK1l0ThPNsTiL2P/
3V6rQzygjv0aHCRLUPsgmKODBtcVBaxRwR3VVs6Qh83tGOUkftYGWSdbLY1tLmLt9AEOW2/QIPSV
fHFuXgdC3HXM+Ls6Zy9tXSuvFdCuQ7uY+i6rC+W9sJSN7DDjsB30dWqe5ciwAKojrVewGXnJNZX8
7i8riM7KmO1S45bYln4jIjnuolzBQeTvOnnWJKLerOGM3ezNAxxCdkbDPLn8MBkrD1aT6VevfJUF
o+QF4eeA/o5T6fzlNHOfbll3Z1sTBl/wMapex0dGNfjtHDp72SA/Sgj2AQufCJH51RXbgYqv9K34
POP5fhsqLfJJ6BNwbpZ579Sts5Xd3JAUgW16zLtr6/97lDXE9VuP+ZJi6MMdcaLhDhsBqQ8Dn2Qy
SeeP+j4uSBQvi8t2kG6yIc1U9UyI9SgHyXr+XkQfunENcTnGjWw3EfbRtb+olvouRXUSb4/ugPND
iVrk+zW3+uy0ih0MHvg6IxLdscUx6gAyy7hZVftrNP/Rd9DDP42o/8HlostD508qADqrNI2wcHGK
Qww9P6QBZUM3TLciS9VAzzTAwK17mTVU1aQiVTLo+0iN3Yssyfq1SvbyFhHuH4lfvSgB/Jm2+FTN
evis5C+AhKG8rIcFS6Ygqad4J4vARVcb5Xre18mCsKXbn1utm2/WkiNkSdZ9A6VqOcrG2JnmHS7M
xVa24nc7PeUFPjyytclR9JrBcclGWQXTAqitOd9kyQqJMYTtOWR7U+jB6jedrXYaA4DSIAOQvpHF
D7/qh9GNLE9rn7ZWuo30tFYdd4Ibrc2fXBfZTl3ByJQl7/JJgdXDZmJ6m9eSrFJ1/TMysdlF9m/5
ye6xiWfWWXu4wIieB2ESwOdiHmQKRDZAiunY6OjxFXssloATb58qe55Vm9WjGV/IS6kBH2h8RtZO
Z2Hr8958npqhAlypp5s5n/HbUwZcAvr3qLO8e3qyedk8O3C7s3km25rlzt4kur5zHc/emWX2XiWV
AkjfVjaC9OSBdOwRIeD42Qt5uWtwFL+5BLrNDoVmTTcNNC7M6SrPFAu4UV0h4KjbfK2JMubYt1er
6LG3If7ELE0olsgZU/Kohrgdt6EZuKVOFDddkeQHZ3qevXVF5CHtG3F/JDDm8mTozbJ502NY3shn
nHj+Jx8Y258lEnsvlWpEx8jNv3pD9IdIIm8fxpp3SEOF2BbbYWbJmF/R8mbFc7a3VzSD207HpKn4
W9HPcWNsik3Ln5GTulcwEXcC2YM0BH1ea6+9oX3zNN31VRBhgdmHRDsVx28MEkTqDPBnjPrNMPL0
ECUo8JzqsO1CM0S9e56K/Dl5Ql9fBAQgEhFbQM8OxNNqagMyHdtx7JmX1Sx5moAt+qLsLj3h+IiI
/V+pVSAxWxvdNiq1eld1Su6PJgBTPRs26EoCdIq/ana//NHV/R7/wmO7WDejatQnrwXbyuQ0bL24
KXwtnn+G/R9Ngfoye98fSGHzv2i/ojK4T7ziy5ADJtGrHipu+aKDVvPHBnN5XfkSFenGamqmlbrD
fkyYf2TFO7pfO4P/TOFhmjc57Q+VZUJgmZ9hA9QnIMfsTjB78c1kIGSgKONGX4oMgJX1TY/1BcA3
a0ovLsWGDl8hk26rggl2zjGbqqv0Gtsgq5eIvJ2V4lEwlf0etOgfylgUr334s0ZCdw8J7U0hOso6
YblWEwGkPF4Fp6aMyWNxAlXTr+Ax+UuWGlUmwgtAJMcfWRI1V202MEPLXvth0N4M5zSAoNwooXjV
4IUEJcoGwcQ7gIinecRe/Gou06kUKk5caX4dOzyfNCgy2yXlyyDRO+xj8KSnODp6dbd1dMwTw7LB
Isccn3stblh8dvU+thEdHIb+DvQjMJt5BIVsnrTSVXw1jnOQdv0nZylJWM7lEvRh0ZxEMh6bHmwu
UkukZoGvK716GEc4ZqVZAHwF14VsPdn+2MFCpSJN1PW4xQ24MsShfXUdYM645oi+tvddH6OdGasb
GwSkQHrhsCzwGEwsgHwtLLQT23J3M/YKS/ewORLD9s26m0FxqKfEE/DD6zrWt/Vct6c+RTj9Jk9r
eG+Z/1vboqtUFKU97Fu1P5YVgS7QkYySV9Fk8+MCER5BSaj7+bSMe8geBWxns/Gxep/Q0Vjak/Bi
fWf16k3Vq/oEkHzhCYtd7FLYHwftDMik1+cfzFU2NJnFe27FqibPysBn9otOto64QhFtwsrBgypz
/3rBz+lr4rKBm5069gv9u247n0TY+zo5vWMEV3XrJMOfVcvXI7zlXpk2Ar4V2s1k4MtiFckevFuT
pTH6wRiv2uK1iJd6m/UAkZv+R+6gWQJQ10E2taq2ixK7t6EJj/niKp9CBH7DOX7SjP6tsLpyh3LJ
167IlK0Ttnx5CDui/jNcVFsMpPBJVGtt+amNh29RY3YoGcb2PrVJqFRjvwuHptjwedOnPJ/2Xsw/
JK/QbNFza7jUJf8sLROv+UheX6/ZuoRinyb5biGgfLBFe87zEmmftHwbK3UjVm8YfCqxicIzjYxm
uuvK8NxUqEqkPIyqNtyrUHuPdYdQTds8qew3Nv0yDFuYi9ZJ0RVBzD41j5lA5KLp6p9CK0sfT2pD
bX6i0pP4k5lgTd5mGKZGz11haAcUepuotwIUkEun/aRm4nNtqrHvGRNbXze/xo4d7RpjRF84Apva
ePlR11gkpG763jXe4vepO2+c9lx1me/as+0Lr8DwPa/cXUm659oDWWyitrsWVk80FzkSxNTgYXVC
RZOy7d+I6Se+GKx3o4xgZBFyugnVO4wZmidueyqV+YfnoH9leV+tMcf+0xiPBZknPxaki5mcp81s
Aecrdc/dEIaeDuy8MrJrqNlkef2UjB3vYHcyd5hn6H6/On0amfYZQvcEdrU5m7PrBUk14J2RQk4V
Y/IkD4Owkieyo09Z3thQh+0cGO/wyU0hWBBZ8nNb8fuu+ZkY1mdrnP9s9I4cWGyeAWM/VbAQnZk4
omm7dYAOwpcWs9GtU2SvyIpb14np3u+arDlUUZvf8xkcnhL3z6JffLPPs23Ooi7QIWYhipXg8KWN
YGlze9NrOCvXujAQBHLTQ5O70RlbmhC1HyN+WrzcOoas1E4iTrVTMhowNONieSqTdDwUiCCfgYYb
e02I+TLEecRiFlor8Jh6N4wYI5Jr0rZVkjr3vIvibdRc6h5ajylskqkYQKKdwZK4qPE5jBH/3awo
yE2XquTNTSDxlhDWq2142AUuon5r28Og2PgNFIn71pG03zSO1aO2H6Mx3AMDMmYsmZDIV78sNTsn
rR7Kd6UmJ+ql3XSsLNMKoLy2fsfr8n2yYPrE8FreoRV3gJPBPoBTxfWvF8Y7ExjOilC13ie77/Hw
FSremhb+GcRF3iMEUXxe6+M78XQ2bGk9vGteOPg5KKl3z0IKyVrc5j0qeUWgY1i/QyGbENVG4i1S
jBOGg/oV/UmPgIQTBrKYiEW/Fgosoil+X7q02sBLMsF0R92uNicmWdM8xTZ74jAyh2uHiOu15W99
mtxmB+CMvTITUFB5OVTLzLEurLWJKHl3ZWmU1y7lXzaam8HmUyIxlCLlPY1oJCMK00fGGgVFzQdo
FLDfCAc9ezK1jQ1kfKeqSotxSvuHO2SkmNEGgeNffiKnM+8G9EQCkEL2Bjcswx80I7vV1uj4s0iN
bUoI2DesYa+XqYcneTLuluo6pPV86NskvC78LUpin8EsvmVxKO4EUnsfTSqmrEZRb0iho+hXLHfb
nJmwy2beEEgAXYdyN4kpdrLqkPQbyAzdzlhNUPsi2cCIT2/22JdHb8FpFWlHPFiq5VvZl/iMlMu+
xpVvO1feZ8DBQd+MCcQXnv9wAfE7167gT7HBhmA43C2gtR17G6Zx5IcZgda2QQdHcLpLEihDIkTj
Sxuzu62kV319dUcZgSs775ugRztUQYeNiVtAfCAggBZraG16L3d8NS9JRDI9dElov4yVR1Ddyndt
b1T+WBLUKL3IDVIM4PyWzPK2jSs7mN1mOCHUYV8SoSX86BZwCy3hMs3khVqwhL45ZXIujBqQrnGe
kabbDtacPMHtqPcs/C0+2Q3dtPqgoZghlDZ86nhUEYeq/jSdpceITViHASmaOE4IIc+Otu26sNyX
kcg2ZvLW2lp9j+ZJ94mofePtTYZ5FPOpsPxhHio/biPlZldtf53sSfEL0vWXVoxig2Yzf7jqnWKs
N4qSME/aNXei3YAbeoA/ZYMCZWFhoO1oGsr0aF76iNK6qpZeoTfu+ElM164l24iNoneKQhfH1Ny9
IOS+HyIl8wdXvZkEdLaGPc++1imnzivfhLCdc9EpP5qJL2qyNONiVnWxbef0r9YAv9MgKo5zzr3s
m+ScDePkK8ns+BMuAx3zPqoQTCuqnZ8w8g63c4h7kBhgSvdhiOka0h3CUX6Ykzk+mSHwramKN3E/
WZtW8DvpKz0/KWKAAmoQGJ2n8ujOA84gblmf0Ry7qg1bKgOoiIEloo7lBmBZVmQit5+aycPRZWLx
pDVDu4dku40nBcpaLZZDbmUt0MrqtWvLZ0UF8IbAdrt32varJjJ9YzSayROW8fB55m3pJ1hyS3R0
I1yL1phoP8TpFjloVvCRNgcqu4/Ki8UJjpJK9mr51rYGWDmWBQEPBRwKfNY3yzThPtR7X7OwMP3O
GYh1INM0ZWhDt/aNVOl0nQAZolnU7jI3+uwgVrOdPB03U5Ftlymy2QwP/IOGQezsKFS3wsk+Ywg0
BTUhsy2Sq+o2i0ETlkqE0IpenYsJPaw2ZIrKbdPwHSThdkoyOJsuT7qNCOM9MbjslCK9a6u6/cQa
/4zZZYeMeXI3NE3ZVzxIfjjfMwAcY56I55b9bGSRaDZc8iYCXklXt+xY1UZnpc/OrjKiaZ9XthYk
AGx84SInm9wiMVksb9phk4OQDCwnfY498WRbbrPtkMglb52ruwE63mFxVA/GLyInvMOh0gxpvusR
fl96u0TOK8GLAT31XTir29ZxGx+6crYLPYs3Sfg/dJ3HcuPIloafCBHwZktvJEokJVVXbxBVpeqE
9zaffj4k+1519MxsMpAJIwomzTm/icQWlafvBro727pvx7uRExbKYd/UponVVxDgWWoh/FWHybTB
/PHOo/KJsfg/CH9mu0jD6WK2Nl4GRkYQlAOt7zU4mjQI2plhDsxnij5i4jPwXNca2EBA7V2zHphS
7GoHBfMaJQjQ4WV3qzMoXBaJwICcfzOBoM8me17pzKTtHmsw+p+fyCyM5yjJrlpYy/WgG+Fz1Frf
XZs8vByqU9Kn0bGY6a5tDThXSTaj8s4eq0yop2e8dzcGLnTrujZQRCpDqHMhOKW0PXVmAchrytB0
FPUqRGB1r2usWYbaaR6FI0FB2GWONZLrXMMglTs4mphhpBBSe6mxUp/yBCBAUB+xvOxP0xgNJ7X1
VQjX7k95AnQKTg0jtUe4HXz7fi4yf8/DrU5Wplcnl3jXrpPlZUbs94QkkjwlOYu2AF7SWl3N70gG
9Nm0r0kwIkNzJnrhrwj1XyIjaE5pXXw0fk4ApbDH5iDjnCVyAKvZz2Zkifv5NFo9WuZeixeua+T5
ynFQZzEL+zhoiyFetZ9mWZwYRQoWQVO4dfryw41BBXSDKLk+oZYWn93cLtdaXMaspfzwpAqmr8xD
4/TiEHbfhZrenGTfoJc1OvuG7vDU6CnYxZhp6apuyrck7X61XdE/7pXaUrcplg7a53MofZRf+mgf
Lm6Uap2htvyluljz8bw3TVVM/GgKdwrHkyveITVVdHRbA6l/VhdkZQMv+bAKURjrVq/TY9dJEu5y
Y4zp1dCCBDd7/jGSbw4ylChBMINv2zBc00ktP6B+Gcr2kmp0F0joruN0DvNVrIfhXmb1YWxrhBUK
XBGT+Dh28BI1JmvAYCfrpH4BYh7khT35Ttquwq/C8uVabbZGXLH8Da1V3AGiRCoE+vdbWQQsrUab
eA2GVCeADuYpgmO+rjx4bPVPX2Y/ibv43NkQDbnBdHxWx9TxwMIGNY6O6llV5lSemqVQVVXYiHnw
mi+P8v/aHWJE/4+jRy9od/MYEVws9kY1rjFb/s7ipF+3NqpwW1ezERgp0sNQ5wFJHQ4QFf7fpZ8g
lj6vmqABnxl5NZA7igHE327+jPCUIAM4GVr3FGZ9fMy0HDn3lx6bwF0fD9cirJ5S+oETKtk4pFX5
D+TkBIHyFppWj8esNF9atOEJh2v+1ksbbQUwmnSCSOQtrPOCvlvmO2MUV4+sWJjf8V1/b3Tf2g9L
mEB3nPw0CWQim8Y8zwbWNnuICN69b/iGg8EHL5mXb4GiQWI/UAiIlMN41Eo35dPx50s0I8jmeFrL
rIk4Y4B4Qz1kp1CP0OXuNKZVkLHO3JojWjCas5JknVfaBEjLt8xVGgj7juJRUVXpKSjlJw8bfxpA
q0d7LPDWNJNuE5MiM8cuuIyRtPYElStYY+uEJcTGadryRc8hNQ4so9ZRViWrPhPli5OQcUbICtH+
Yg/RXm7IwgQcheCzNaFsi8eN6cv0D1D/zTksEnuNJXKxaTVZP6UIZ1hGqX1UdLM7b2r8Y4Yv0RXv
THLSjux+TWm092SH93xn3z0vKvd8AsUhJI7+URYhigmJ9qMP7WqNPO0AYjTKLprOuqcNhm2VxdEP
UcXvRJLWOHDb3wcRXRFE9X7nEfE0xgWz0NyXLGT6UoikXjU6tm126/4kMu8TC6CP8vSuPxAsuZEa
hOPS1xCtiJZsStGmRxPF+Y2X2/KAiqncS1IHG1Ca1kZqXbtl+rgpqzHZ6/US7wiISBVEWruody8A
/bErjIZbAZ/ESsr4e6hVLkxwkgnmPa30ciGvxFvdcuWtHfXvXWv8UYxdjTo5hEmy/eRh8GpJ/CRA
B2gsNmgup9coSXPIrelMJ7Xt5jw713k1np0lejcD9R2tpj4EQ6O9Y329jQKLkCqMvU3YZ9tJJOId
pODPCKOpZ7sxtTdLdzTsM/Rx6/c5yEanjHdZM/nfG+LXTeCDrW/D+UzgU2wyGzmlgQzyAUX+jY+S
+482GK21l3rGCysA69hUcbtv4Z7dY7uD9U4m/HeDfLATJJ8NhsTMpw3rGpRZtXiP2IfAGqKrVYeE
NrSo+JVVv5EViMmRxtVKNm5wB20c7kTsQRiuJR5bMpUvhBg+Z7M7yjnq7mPb+dceYYu4AM+M0XSz
Rwmc7kjlvzN+7EnlvFNyadnqq/7YrY5UjaquCnX419lfbf/nJdRuV4aqn0esTDsKIp+wPxZT48dm
OWJ3rOpqS403Q6xzkKr/Y/Nr/9fhqk0V/2pT11Fts9EVG0uvphVruwztt6KoGFSXTd1jCkM49T+t
1mAzIVj2ZxqQ3S1+bH/XH6c+ymgmDag52k6kUX1SRbUMs6NdIj6m6nY7/6eOejWzyCF5KmdT3BxD
53Pwc2sNiEjcVFuVu/TuiT3uVZsqdLjpejyGT4+m3E1fBd3Y10kdzo1HGzX/R5vaUbSyIb+zaB0v
F3+0JVq7MoxBP361seJcI2ZvvZR2ZmxjvxJ7p0JqvNRq56JXtn4J8yBm6Ju6H41vfOQAke+mrk0n
GUb51sWA6FrOkuWTmFdIvJXfYxAX+wQDyAOJEVjLsBMx2dsYZjBshiYjlhIWz245tE92ku19xtgz
Tp5MkWSaHWGO7VOW/OcCydY94i7vRZN5F+iH+lZj2UW3ItznsZsSZvj6czp1J8RQ8jPuvRGWOgC5
QVHJrRUYLqYnOfpxpfwRechOcqODOwH956Jr9O/orRWbaHSLrS6NV9LNPUvMHpnGMp3WLeqGe7sp
yfToCDIZJkQ5pt6bdBj099obAYx26cKmIJKU4Q+FBZWw/kiqT6vtW1bKABp74XzI0a42Ody5WxYj
UlBN5U9i+fNZNTXC7C9Blh9VTRUQhcWuhfq9Ucertq433wNnaJ5UbYhLSYZpeu66OQCn1kWbMk/H
WxGFBTTYeNxqYhxvqi0umewCjrqoWoAr5zmu89/I0Px9gJyQqiYqCQZluYYqcvOveHSiq7pMUMn4
qGNduPo6YOixe7C1Jjuqtprv9qnTwkvQksOfyw16ieLVkLmOiWc67zxfLOEJum3VJpz4mhdkUFWT
Uw6gbrPyl+rXVVM8ynmtV4a5V9VkbsvbTFT8cYUCC2wToJLCvCqQK3DQ16RKvEPS0r8i2fIf0O3j
kFYyPzfCb1/t/z6OEH8BHNIyd+p6XwcORnyfyMaxssnHNQpO5TOSgfbRmhb9nDqeVqpNFUOpl8/d
UohEA85pznLRfIKa898dXwcbqfQOlam/fjWprTkLy+evNj/Jf+tBw+yniYOV37TJc2mSMo4w631s
fbW5WgeIoAlO6giNDNPjsELU2UEzAcN0JqrjSWVjhqLn3bsgELQNmTPsVNWIyhw3hB7etee071EY
LiCfJVa4HByPUX5IoghQ9VIdo77CMRicCVJNrL0i990KMvBtpU2EeanaJNUPZgtyvxt7930qmvEQ
aczY1N5satND11TzRthw5YfO9U5hw6TETYnO6ZoRIZKWuW/eULAEC6IPVXNyI70veQJVi/3QfbNs
B5WkLr+qprIXzCbySj6pKogpe42H4/canYeNOdXBmxMPGpJgsbZ1gsB/M5gaHfSCSZ2qlki9oL/G
JEcdbNFdvMJgOKudIYiOt28mr/WwHmeL76qqXvXlomnHdLcLguJJHYgtMXO6uccZCePClWobGXm2
UYsKVcD6PoirARINQ96kBjY1NvmmFxLuXNI43QBdZG25pjx4WbuLvCED+ynifYFayJsYr1XV5LtA
wxg6Gxfdy9G9EyRwSP4a/bYElfWupQPRqUz/1ouU0X0u8nfHmGbm+fRymMZkzMUt7yxj6M7oiGbv
gzaRbAnCD+SgseCYEH8OenuvanU1Nm+edaR3jLcuXpYeqKCTZ5oB9K0UKeoijN7biUhWVpOSgkZj
HoxCeOuInMAS5fPWA0iXbZzZ/Y4w1hIb85nO5/e5t4q1bebiEJgbxEf9V3fxg1GFmR0sW3uxiuZb
b2pY8fj1/MKPRoajnIhXZ6xdNAtaZELyeC3cCqqhiYYgqlnlj64YXsOw1t9wMlSIm1VjB+E9J66V
1szVda3m/swG6KKlUFvRMsdwS/tZFCJ7NBlTGJ80a7glbfarcn3r0GJjcYkc9OFmprjnvM7/YO7d
/vLt6DJMufEbm41dGrQOi6WXdpYrJuQFOeyuAy7hpKsAceVvYsFfR0WzEnhjvNtJe4wB8v4ycoTh
tNcMG5Ob6ZZnlHmLXWkQpy20pNj6Y1KR9I6/Memr94MPkSHqggh9+rR7tYeyIRDgxr+a6IcupLsP
WmNB5xf+ZtaJERZJVGKc7RO01UHGutK8ymQs3sY+WdiFWXRS1axGbxTQxBPMe/c17GfyUP1Yw9Ww
pte4sRd+WdLuQAUnh7ZGI8TRigN2T5g4ZG5zIOjXbO2FVs7K3Lox9efPS3KQJCg2gKC2iUain6RW
tkrMLiZ4465s84rr4E1IeiCLrnYnQrPE7bsA9aUZ1bvpdWjW5sXVYbX2PkjfuHatuVP7kD4Nzj0e
2qvJ/ezpnN/tyAvueYU8PxYZ74NjzbhoY8K87JsQgiPWjKvpUtPRW7zVA5H7pTaQLL4VOPGqGnrA
1a0N0l0UVs57V9aY7Rb5Xu3rA0e/emFzeNQqu752ozzaeqoja2Ee0jqTl3wpOn08y6QzCddQq/p2
2A2+5qJlZLqXyTQ81rxzviKig2aAarSWPYnDGDPP+Tk3G/eijwZ7w7mTWzuOBwRrl7rapQoSmNg8
DRdVeVwqr1uHpGpJGDUfo8M45IQl2wjDNN9pIghDKIeparn8AZIALmcvsGeyFsCJqE6dydHS1+Wx
j+a3R1XtMZpqOMVOesmz4Q+7TMpjTsTrMgz13wUKmN4WX7l6/a8dox5MzyY/5evYzvIMa9VORr0C
QI60yHKVuCMYNJkJggF2KF6s1J920QCZ0sh08cKXBEnAHeT8tHgYqTZ1nI810Iuq+rX9CuOOKMNy
/le7rFvkixpXQ5dRNEzlQmMTzWEE45SiSLoCgDEUyzGrSCIvbbFN74kQkADO4XZvuVO8V2EdXVQt
COZwgVbiSL7sHLtE22ujm7CQLvo33S3MZxffDxAjHaAXjqiBpbI4vqtK1JBjQq9ePqmq0QHlgIyX
7VW1movkGI4ByOHlTGQ88xc5xo8/rJpcZ17HTSZuqubkIyHWEU0UVY3xft+69hKIXk6PXKc6wcVw
V6qamZ7z2kDBVTX1+zphHjI3b17Vb88XnNfkJBp+msvvXoBFs2lUW1WtMJfn1Sxwu1G/zc2RQUoQ
glpq6mpxOLxmFSFeEsuk1hyj0Nda3TYnl2QBgeS5pq+2y/agu2SGBOaf795UzqtECO8HAOJzwxae
dHxPrSP/Im7xMRMJ/V710EVIykd3fL4Z6pkarvDorC4gOLJDVbrhqbNkdA5DLT6QhywOJSKeL2ae
fGTIs312s3ezZ/zaPb/6LPLSxXI5nU5Ghamxn4C+IfYTfx5JxLdE8FkYGMJPLtlUJCBxhDiTIt0n
k3xzZWGtkOMEvlFl7nMn+1Ku8trg9eZLHbL8RRWa62YvREORyA5/eCg8rocUBro/1uTTRD0AuAJ6
DodOR2Ozh8USdNMZsLw8Nm39E9tM7egY+fzm9DWv3fRq4Af/ge/ar0L6axL0KHdX4S5yo991n6cv
cRKjW5t52g6avv5ROYnBpLXbGb7pvkfunpRY9s2SctxZWpxsfS07Cy34xXRdP9lN/NuOy5/9FNmk
d2rvYIAYJcvmY5yF0NjUJBkKTJAfgshK/xxJEmWz4wNFqklWenzYaT0FGzMivVQDBLiV5Z6IfELK
D9Pzrkgwf0GdmCyB8a2WIjg4AZlPgO/Zto6Qx7Q9wEojWPi2HcIn508f1vdlLIybpbcniOj1iiyU
2OklETEHuUsCLxPxXp25eeNZL9P0p4njiXUtO9c/zHmP/OEEQLlZE2fUDoZGXg1OU72DO28iDxJa
p19APfRLRgRsg76SuyncYvGRlUeGRyQ2XfG9zv3mLk0GbZrMF4/EPeBuLyJiSqHZU/Q0BcmvucB0
cRrRzsVq8S8JDabqzAA3QNGunSHqriRvjb1TO9FJOAVR+bjyN6LQrQ+Qnz9HJ6n+slHBJBf0O+77
GvJ3RLC+rBCHGLt+pSNSd8S5b7zppRG/1qBUVE0VtdMZO4jzBMeWI1QRViZIlyk4h5BVbsioGMD+
kgPYiG2CF8PLYNj6fSa1ug1Mct2q6iCkeMkTtOCXnQPowvtoQcae3OFJNVmwD/Ze7Nab1k+NezBY
HShPAERLTTUZloPgW5elJ3XCMvocLUZm5i7xoTTCRe2z6u9zCKTVjqurquFJJbaZH2Khs+ycWNmQ
r+5OqhaYRn+PtQyEgIckvWoz8Qg5DkHhwqLhBFUwKdnxaWAvupwgfG3epnWqg0bgCGbVyWtvkn1Y
dmpLMY0E/jRIA0d1BKHu8RSWqEB9XVL42Qnx1fTxm/N4LNdxMN/nhHDH7BjmvQ2xRiua6JTlESNd
2SV/uZ2LrjRzp5sXubds/KzwxH0jprmeLWfCmqSw3qqp+hWlCE2ofYRo9TXilMEBxKj95hr4GWpD
MG7VsYVlilONTc1a7R11Mj3Yrzv70H5lvK8AwzRzfgoiZhBQ0eKbKhBHKbd1Gpbb9L9t5hznK1EH
iHe7ZnybxQTKKwzQ/rb3WRRbd7/srXsqNTp9MC1HVU20oD8aEniIOsQYXevOADZ7efw4vmhJI0+o
tB7c5fRaNDvg7iGC6HDbaq33bqpIk5berh2noycS79ahjX6ZEg2auQkArbQF7GgcafbqYCKC0RUt
OdY0YVesQf22W27QtAXY/Pf1mv6vMtfCLcx+gFHYptzg0plY3LX9o6raOrvZNAbjmaphYlruZQ3A
7lE1Q86S+T4EuPGimiZLks7rEx1bj1rcVdssw5NR8GGoWtNpw6FzmpIj+KOqGNz5pQIc8vxoggWJ
o9UYrCyviF89n8+8QzvLnU17RW6XTLE1ipsqAj3a66UlL6o2hX57iRt/X5pZnK5lu0SBm9pbqb1l
zCifOSahszZNdl9tVpD+DnSdQW+o2qsRwyr77eEtOrX6TRW8Ryh4DGSrv9pCe3xvYn16QtFHvw0i
TJ4aw/3j64CUdQrKG227/2rzsSvrpsdF22FEsAIZobUzufOTGSev3RTkF8bA/EIK/TRAgjipGkaZ
rr5Sm0EW3YzO7o7/aFOnOW35s+lCsTGqOgfkU3hXVfgNUUIPQgAMddoqXQOkSy6mGTcpHNV7k4TV
PUwrwmtBEu9VWx4XxCoTIOZRUVbruQ71Fe9+eFQH2xYerSUqxZYN/KfSscPK6Ga3oo+beyOrW0eg
8Bm91+Zepojc2pEWrnXooHg9jGevtwduADsj4FMbEqkgpQy3uetzk7y0iX9UO1UTPmMGwfs2OBrz
WF1mezq7TTTwPEfrvbXH6hRMTQ8qaBb5cyOqbVFtNX2sNm3rNRvDERLgUdjubM3ynocUikYyhOli
P7bFx+1ba4UlfPjhKayGZ2cQKLZH5KTgJfwM+2TnRAgepA4rnZIZQFAZ9WGK3U/pFyDYmqM+CJgT
WgSmWx/MTcccZN0y+ygC/IXMfCVBCa+nWINIGjKaq2wf+BjY9TYYdF0bTyAm3o3Gi/eCAYEAtw4k
HZDyMJhnXaI11xmaRXIBdpKv7bPJ/GDdRWcDemFTWfol77MjZtTaU91X0GOH0T/mAwQ4y3pP2jFh
+eezTgbtmQ+Rf5e5Y5xmMtrEOzqCiVa5you5gzO10iecdFEnJn074wYQVEO66iRjJIvhZ324GlEb
vC4ifDMkBneubXiPwnqy20TfaRijrMr4Q0r5RkZoE3dGtSvdzj8POW4wBALY/CrmEQV416rPiJZ9
A2Ex4ULXDbvKi/BxNc3wMhSfXCY6IbdirdB9HteebZG5LTXjKWeumjuTfrUyrjzWuTw7CM6KCJBI
rmG5mJpw8ub00Bpjc2r6sNliHzluWs8TT5nfyI3emd/EhH8AiKl+KyQUDV1WVwf4x7U27XctietD
jlrjEzKJ4EoYU7ZZ63VPVVkSJTFH+FsyXIt6Hp4AEhz6BkHGrknXRVPtg3wKjoU115uMeQNLKzta
WbhprZuhPzj1gggUvbG1RzfdARD+iVTTj8VM9GCTJV9zt4Y1cLh+jTobETzeG7fVgOulXXc2KNFJ
AK6FlgQr9t5itLdc2Db6zzo1Z3h1dnMeARoctSXgYbVXNaM2lmk1UxReo548SBYhzFKkSEbEY6e/
m/mPwdUuWQbPF3GUdZZcQS//JX2rPpF/0xkJ0wbNNf00l7Vxs2F42Lz2pHvdZkzB33j12iqi+Kkv
anESEzOM3OD7nSN8ebK+Qm5vXN7eKidk5Q1oUnjxO0a9TDBTYqhu3TT7yJ1/+rbuP01+2q0JBXYR
odAH2AFvNXJLrncUQ4QjhIBMYxSYlpXNEin5BhGgWI9J/NnmFS7ZsX1gLB9SECvIWzU7buhfTYZF
zEQYnuwDphxd7bwSGDFXCeiyTZi098Bv4Zj5Le5vulUeo4Z+MNHstRyHdl31xASa4hVNU/1piGPj
qVsKz8aw0oOEmRWryBTh1u5B6kWGyQpF83r6XqfdijT114CydnEpPjUyDygxxCgKEcr4NThj9dEh
a86gfegLbOw8H06TKciB6BP01IDp8bNoAfLIKyuSbk3es67sC7bm+Qo3gPcs0SP+vOcsEOrNDLn4
ZQoIsDdmP5MVFjeEVRg+uxqEUqj34PDt5GkCebnCNotZBYvCPtXh8NgdwWuZiZ0bLOqz9fAp/DBH
oMwC3uibGSAGuwB4GO4jiVWjCWF+1RtQmbrfI6TBGNjvtg2A8zWuR9TZW9lFp68Rmi63etmDUO41
DFgMXUM+Er0YIUISC5V/n+v5NkVu+0SoMV/LfkYULe9eYC/fiDS3Kwc9+WMwm6BAzdA5eq5/0sIh
OGlp6J+cBadTJ/2P1g+eqphu1m41urGsrg8ShSUsVP8cAaLu677/E+8DC06wK7Zalc7PI15FTx7B
43IhEIvMvGeefwb/MDPLnkLu4PjnxKqd6IYAvpQkW9Pqw1VbQqLIk5pARSdssm6Vc6j9ulw5qdvt
ga6XgOICB9ANg8EOMvPJK0hKmSWaW0jH3iun94nylMYmTZJ9NXf2fmjq4I8seIPL1Otd+Eu6zQbO
O2NpsEBktF+xNawLJxcncxL4I9Z6u2GlHhwGgGd7BxwouBNSUlrI4q2HcO85JUEP3d4wZ3wOJmd8
zUY0ijxqiMmk284Wb0Wuueevoh5L71F1mfkf3QaKGDZfFydk7hiMDjhGPwfoWQfBLhRhsI4C1NcM
ur41S+aVqQs+xdC2zrJJSJsy+/jMCnNbiHQ+6RL5JoSirkYifjuLQxRUnSd0i9XLyOqMgXgpFvEc
u5iMJ91uuus4dPOlS5aem1pQie7axEx16ybbV8LTo3Xm8RjBhB21jvVHP2TMPJz4I81MdA7t8tWx
Jnc3FTHr76UI/WcZ9PDQOiPZtv0189r0FLE8OGWhF2+sEgIAbOz47Lj21RQW7I1g4o3C7nEEcUV8
L9mOWnOVGFQS2GNx1i8CZ0Z+UBgwd8lIQxUGlmg7i9cVCMz/FlpPvmhA27QMsMuwIiS1wgqkxpQH
HWEW/Bo8ZM+XRIAmza0ZYuuK4RYcCcxAAzjWYgCNNYtxZsUZci6hkScEpY+8qOW5tedXPZIT1I7Q
3Uyo0qznpYpMwbwebB6WnfkAzbwog1fSIz0pDdBFgV2eQWQcxhlGCnClS2/3V63D/6mwk3RjYqIp
1wozFy0Efgf82dYb5wJOgfQvU2YYTAX7/CUgNXdK2vpDAjd6x2sDtGH5Ixrj7F0vcIkJuk+/DHm5
VZTAW0IFjTRZ6WS8UF7gG8+qmBnCAFgF2iZUR6MBjr1apUoNsGcIUmBuCvukLoNr5VvciOKYJxVd
9tR7Gwy7gYeQUgAEV8p1iWJa7JUu34W7tunynkcDSm8DUAD/tXGXtvw9JEfC54QA6yGV0UeEFBzi
o7sZa7mN500Q3Be8EQDtTWrwdNH/zbR1NjR/sa7pzt2Y75upYZgEFZh6WFrrKSShDh5n0xy96HtZ
VNY3JORR5JxuZiqcQzZqN0kQYKG36vvaXowHkj/13jokwRSRrd8EiQyOUexcElJp68xEVqnTC4T/
LBDj7tm3zfnJyJK3SWeVGtUCGcUIyvBi0lSH6NqkLX8PKNDHQwFC5E2/c0l4g+Wq3IdwRDb/1Y+e
cQe26yONrc0sBGz6aWPB1RfZ0G7KzA1eYQF4L/r8JkHwvVqAEdxCtLs6Sb9VTAyQr4yBVlYkU1VV
ZmbOnK/KAWhq2j7t/Yj5k5UBf3E2heitdV2VwwF2RPnW2017mGCLrFXVTL0WvHHj4Beqtc9Ml/l/
ut7dmJX4nF1t3pdJJs8If7wOErC37bvpi0DK5UW0RkNmGClMb/CyrdO49b6CBm4J2BlaisRczs9b
mBr+iFSwF5FkLMXKk1O+ZRX9YhHnoBff5PlLHwEW+1G4b5iWdcd8wcxUC64uAmFxtL2XeMGNNtas
HwFGRAuSVBWzGX9omhVuk/82qXZ1eL58ds2pEtzXoINOt8rLjFIBPVsT5LTR1GIT7mYcIQ9O9Ja0
IAXC+9SKbCeg87qdBbdonO4IlaNuiOfdQ1dDYYQUbii3WTD4iYeS9yK4oXb0YQZJcvo5+604gcty
5JbJKr9Ebaov2qnhkh3UZiqJIMHC4t8bmxK0r9+ZKAhV2n5eIIXMZfNTOQC3Fi1eD+Eq1YwljkCr
AIu1Javy3dOKTaoLHHI/7WEExbzcuHa5otr6wie6RqrLrYIqqsZJ5nN+UEfGXsedQRZR/H1+t1xE
HWVE+rxyvTzbqF+ZojVNAhbhs8XVby9afa8URrxgDcl9PILh/NUvz2+yY+9QoEatcsCqSNX9V5sJ
S2RSWhjfqWqe1/uo0kz8Z5bfVID7FHhnHNSfVD8D5+UorkfESYZ6G1TVpzovmwQc8+UxPp6walR4
qSIk6+IspNGvtqky+z1SK3gyAfp4YH/V2wDtlgz1NGfTVjebHwoPrIoRGHXfwK8jnorkSF6PLmZE
tZfRx/vtViW9HzivSBd/DjAXt0Eb8URdJER3Xdre1bN3U/9lJO6zk41Ft+6MMXp7TN1Jb5WnzGP5
10Votn09NLDDJhDqVmzU41JPQ21VeHymK7Wp3gInMkPyyv0qKIfihK9jAPpMbS4FRATeDW1f4/VO
3zKmEiACMGeshjEC/cemOtvDkQIksm8Vp8emzAbQUG58UH9valti1O0m6dJvcjJP6s497hLU0lXp
ZPNG3Wt1V9KuZP3fGYivLBgA9UzUGWpLtT1eB1VXhZXhGNL2ERBNRB/H/qYe/OPVVLfm621Qexoi
n6saDPtG3Qr1I82h4f50ojTXRNCZ5Tr1z26xDUHu8nF/7cIbJMAra5czG+Ctuxt10cG0jXaFhOjc
mfPNXLoONWznievtpZAggbHjW+nQOVHCbdETctKi/F9/+B+/QW1iewXZ3YzMx5GPp4eaDA6lg2Vu
VBegxvceufGDCyBrumVweR839wGn+MdX8w9Qxb/voEUar4xhTcp2Z0WFIbeJH/2p9bm+/brDdIIn
0/OhdH91LvrwmmNiuVO/ZQjrl8yV+g6NxkGu2zx66kZTA+ax9EPLZ63OVFv/b1vQVxLhgCjdqDdh
SLIdUxiWLsuLYE5IO9lwrL9en+UAt5YcYJvrEQm2g3qDp94ZD3PhsCypt4U3YnzkL+DK//fvumV2
DCOwwkFhAVdYAClf755Mnn1zATBapdss8jZ0b0u3rN4kVf1qK4n+LD2SY0pvG3r1CGYle/WERh+p
jlfF19f6j1f0san2yzoYD0Frr9Wb8DgFW4G99tG1JAhUX8iCvd2j0H38+sK/3mXVpqpieQv1Ydi1
gPT2kRfv1D5bvezqiK/z//0Kqrp6amrrcY6qPzb/tV9V/9X2eG2r2nX/7nqwlSPBn9lHAVdulQGP
KTNAboMLwnkZOMwAoqkwWajO5g4fCvL0zAvUEx9dE2NQ76WQ3dVjbsD68MkkYiH1Eo/t9FoAShmb
/uwsWFU5Vddi9PudbUumEq2pb3RRErsZEJhZkeDdKd7BXCx2kbYcm42IqxcP8+KvB6/+qqo+Pqev
umr8ek3+dUo5Zt1hwH5QvYyqaJbuWm2ZKfQlO4HzpO6+ukgJnnEGs8JrN4TQ6tfqK4HVTqva/Efr
6Ft/FA4iSmrdMuMavIVU991VXIqIG9YnWnYkDg41JFnwDVNqvscDcHdkTLbqHqtCPfZkmZ4glMsa
ec5+FrN5ChIr3+lyOqd2hUBZ0B9UJ2PQa3dwdivUczdRKf6HsfNYjlzXmvUTMYLeTMt7lVqmpZ4w
2tJ7z6e/H8HehzqKfW78EwQcwSoaEFhrZeb8BdDqX4Dyk6MYUNx5kWOmryc0jBl0v8bOuSMWZ88x
y25kPrlonu1S8UQsk4GsyNaR45bfp9a9smkHgPfLVcwTi5k0mj4ziZ0YG9cALiRAJeAC3ohL1liJ
O9CPii741oCcaPCi9IqxnXnMxGKLeN1iP9jWcSAwB3/uHngkHMWBuU5QDJtXV/MuKlC8DJ+bqsyT
MFjqW6lF2k6ML36Xawb9sVYfRi2td7KuPYq7utxakUub5meoDcGqzzKY/oGQ/92gLROHJL79ojwv
7Nie5ijSsH0gxn+rJGYKOr9OuyuE7PqB0LTiJFA7XdAUJ56FP7mfJPP9FXdimWOWG8MH+ncMPFMf
nHJjAJCGFsPSUDjJeAlsZvANDIHbnEsm7ox4rD0Z26NBeLCboRvyn8lcdFhm9OVOzg/0NN8vF2Fp
FTnR5f8/FGu1HvTSdZnqxY8RxXktvpRFbq4cA2Q/WNBCzCAWulJjHmQ0FkUXcdp5ySWyKGzyqs1Z
/Np/w+rnD6X4nR9WGfOxeWqvCQu44BBEHoMPvVi/4hzBdC1ekzGDDmbtDfo3uFawJ/ttdMgq35e3
ovucdacvaEAwSOPF8zpOPKliRbckS90wJrgcFJgiFcLEpkWY+DtLMkdJivKHtez86/OxB4lz7TN4
3VryFeHpOxMv1biGrzfDCfXDFj9EL0+qrcpHsSwTizqRE8k89LQsFEUcQXBeewBAls6iy1IUuSVZ
buNSt5zj07FB+tJA1MEcxpwpJs6GQID0IMrizeOKR2zjp/b5x4+5kq0CqZM/LCPFLZyfvPG7B9D+
KB7XACZdgqane+A3DZQb4kn596w4ep6qCMqpDnYebz5DQTyQIssW7hMmRAA8ROvSsOwBRYNIln6i
2Lk/O6VMj/Ovn57kGeyxvDPzemZ+mEWto6YN/pP/vHciN/cS2c9lcdA86oden0/w+ShJwbFRm8/K
CNWsmFeW1YM49t/qli6idV5ni+ySiPuxFEVOHPc/R/2wnRG9RcdPp/q3uk+jfjqTN034CM2VjQ+i
b3rF0XDGV1GM815VvPAiwZQCOBMYEZv3ycy2JEvdmKAJCvyOPkWtkZ07ielWDL50/dAisq7uESGE
C35+osXLIt6T5WVZXqr/WbccJt470e/f6v6vQ7ljOoH7s5Bov35jo9DGsnZaC4sP15LMO9ml/MFW
8W/dP9XN+4lp2PkMYpxPfeYzdJFzUaTuj9w4/lpMDWIPKnLLN1rMIUtR5JYF2dL5U92noujnthAG
tD+VEkqEKDMB8vFy4ntneSse4TkrakV5xJTNtjopkp3qZE/L9E4wFbDxpSyNE4xclMXMz1rIw6Jk
JIY9m45cz6jHtZgesP5DyVrBDPwXrjZPGqaMDUHMLlk+AsKE/G3zb9Pt8ihYYtO/9Fkeg6Xu0+Mi
iqK196oYk4UN0quTR33TWGo8rsX+NyLAAHNR1D97dRfs5jdeXJQlmafVpSwu1/8siobl1RVFD0PK
3+lblD+NIOrGJCJ2Qol4jZbJfl5Yz+3i/ixHVmiVsHlLjgaGEW2ykHzYOS7dxLEiEQuDpShyn/qJ
SXSp+/DHRcunQzqnkLajdiUq8F4CpUA1QPTAUq4pRHJMH64cRbz6SUxdbhIlyUFcmTxq0+Qwytaq
SizjIF725Y7O7/4HY+aHpcLSVeTE7Q2yFove3Gk2cqUWpCdaGECTosKV3Y1OjjsGNhdluIlXdLZT
iiegH9WwehMv8l+rVil7W6SzcZ1UOAfTNDlGUASDEge0JpKywlu5Wsqu4Unwn/nGKp94h63RQICM
CXmxfBiq4u111T0LzLaBAyCQ4a4RV1XclzIByqQW2XMegjMReHJ1usFjDelOPdszP11+cVE/3KJ5
6zpfdbFnEdn5NQ9wTo6OPmzFVRanXRLxA5aiuLCf6uZdnWj5DOZceorm5S+pvq+uTaT1VsgYIhXn
pe5rk4X9XoMIcKuCmKUI9AwC0uyIziSthorvTLOg6ZlaHYcwTzWK0G4qvadASfbKNIYclck198p6
JXqNTdIfpDHXN3KbEKTXddmqCnjVReIktr42HQI8FWKKLnFk7+TAN9ItlEEILrOz32KVJGp4sI6V
6lUPYLLwNUMaC/A8sVAvCuVL7PbPU0T7Fw8a2C/gb8oNrHE9rBwURV0C4VES4Z4oe1ggQrOIv4SO
BbOg3lyHEC4Ei7CFnYpvf+8Y7niPi+oneMdDqyv5a5/qqGrF7rc0Z0leogN/cj2ZSPGkem6d0fju
YK3Hs+t6OByUGnacrlt5VVl+LUdietmS5y+qHJtrGHUIrwqg7ZKzSRZAx5Q8pkYBf5MsbwoogmGG
yonjRoixuPVTC6YkxAQ6FAX8SNlXmZnfxiEqbiInkiTLLHjP0hRiYYzwRhZ6m7yAfsgduncd59m+
licqv0QuNORIYOLYTAbgle2ycwuzENZrGcCn5iIkKsNguKmTjJggp+7YD1eZfSJSA/eag7G9hvVr
aIfg3k0JQJfg7srRN2g1paOoyhNEuuFdhJUrg/hMM/DWWN69gg37LuMJvceSoqyHvvfYQdAQmg6h
VbHJtUyRFEVDdjV0XXNTosZ5GKekTAjbM3m2QFfTY2nw1SReK7mFKlqHd0YfEJvrexVeGPf3EAXj
bS4RzQHzr8UztxxfBIbzAMtMsC78egXvqba1FEPfDEOVwvFGMH2mKfrJtAh1JqxV2aimGtUrpOCh
wUABPHf8/FIAtbtUU7IUeT73UYYNtYPayASblqundNRjba3omnISSTZ4/1RmbSGtBweUu+PHGJsh
NXhuXQJGbbNv36MufdNwpRMXDtyfd0sHz0xkItEKWQFLTDv+xt351U8j9X2oIqIVIMR59vqEsGt4
sB5GBV+yMUTGubDT9qS2YX2I4zC7cQsUIP+1/KXqJR6uJNavstY+l7AGXe0geujMogL6KpVfwhbH
kQXZ41YURQOu0Bfo19Nt2a9ahDtWw9Q9VGJE+UJiuabj8GBTZUnAbpkzNh8ONtJvVjzqZzFUWenK
zXL8A+AwlDoTaNF2fHCKzfILai/64/tjNI9bamP9UDX1NpWhtVm7SCy3XvKEUOGI0T6r2Cub+hmg
RfUF7Hl7w3R8FCWEdusviNYBhkp6yJqmHqLO0vLPB0X2s2zDx4VqIIHawH6wWExZCQTdBf609lJ2
mJXzGLYT0WDBZHGEBjMimo1LoepSvYdsU1mLorg8SSxPnyqLmLDp+ph9T6BLMS30wr3Z/5n/Thyl
7t7MSjBn0/WDdZqIvGRw0Kfnmek7HeYUkRVJ4Y0g3JeyeNr6GgrJD5WiWbQ0gDs23QOBM0Tged2K
uC4kFfKCSUkt38rS8w+t2XlwvPvFtzzfifaw88tdrMLaVIyShcFaslELxx54rLzAuzRT0kXwntia
u//Q0LYxcjKvnmuGWyAM4TnvEzQMp0TkRJ3OLhvJBhNGtVAJKvQG/0dHccjcezm66REH/L8cEtsd
8RWysv88TN1kkNw+9rdcxhq4/vTrRG9xkiHL1eoS1xOOArejbtQgYGGkvAZTkkIwcRXFwXVhLAzc
DvC6HGJcn5pzGeby1dJJ5FDQO/Pha/Ajc3BoY1Xx88JBE2OQpJP1ahCKD7OUaP10qCiKE9ewjh4s
iMDnQ8XZPhyRqPq2yQnQ+Nww/aohDwE7Po6Z+RYjT0rk0mjH53oo4rPdBwScKDBvNgl+RhlvxTbK
fOVJzv3uYqvlj9RX5KfOzOQn1S9vDRPsDd80SBdIB/n6tRr8X1ZZq2eT0JJXO2EonDn5NYbN4DUo
pK/gkb0H0ajn3tXNQvMu2ogU3sYA6r6kU8++fI06RX9W3CB7UaKj6MI3J3mSqwr45c0v4+HSekp8
7acEcj+1W+lRSdasxhVzNtF4U1H0AWiKI8e1f8tRh3qpje0S5FL8mjglPNqKVq9FUWur7qChmrrJ
dQNG/JVpNO0XZKygLjJ6dRsAqHytWmQRZPB6+wlf+UooWL4xE1c/9Ehm3nOzfyaEpnk38u+jXdlf
DcmuT0keQJ1kqs17NRJIIVtGeodEBy5dv/3jWWb9TsiWuhlDVMTNyn1WCD6Dw7buiPckF/r1dkQa
FrzwP1XAIv82fqpTDYuo2GS85J1TbtFry2GYs7LnRDLMUxU3A5zbbfasgpj+gvT7SjRKhLE9E4Hx
FSSvfBVVplvhX7C7fC+KPWwSR8UZorUolqGt30e8dKIkRmw6+SrD9aaCiD57w0hcQmb42rmEKwZY
dOnCwmamV4zuYbMhFg9aT6hlt4XbWSfR0taus9WVzuC5Q+1kdJl5IIwJXlu5aNdgfIKTKFqBbBKm
ELRnUTQRIkIHUnUvojhKw3ebb/5NlIY2uTNfp3ctJL7H7b2DH3TSY5zU8jVwgRH7LnJVXVrcCfTZ
QjvRPuZO/RKFtXwmWKF7VNWaVyWEVb6I7IvoIOrhRdzlUpncRJVIdFiOAhMAQ9moCK5mqMcmpvco
uofA0e6p/lhV2c5u7ALBwnILjXl+NgcrOwcNYLmJLDg/SzJJ1RQ2NLPysAmdFtJxM6gefMVCCnww
nmEIi99lo3C28GbmB1EEo0NIvZq95noPJaXWEkswdVPawV3B6UdUTdqjrizXBIoX8TtR1MkeOL61
U/F9vJuGdk5tyXjS/cS65pFBgMXUrR7k3wPRkkc+bcqVZZ2CGhE5e0pGJXbXWPAq4nf/qVu6iJwh
1b+LVlX2/3a8WhMA05jhQ9mP1a2XCsKlMxvqO6K6dL5Ev1PZfdH7znytrB5+oFTNLomvmTAbFzER
cd34tS3sR9G11+JLGWjOW1ml8sYuQ+Ma5w4CLGUJWwq8sC/AkX5KkF9tw2xtEzZ0kXNeKrsPvzcK
AWKGZlcPjt54J8m0on0Q+/ITrCrlSgxvjW9y7lQ/G/xGhBHpITyMg3bAZpvDupsbj44J5zivuwWx
pZKuoqTMYMaFo+qSM6dezNzftK4ankrIyf82zH1Ec77UgiMh+Bka/408enK4Ee0+cY8XMVpo2VSa
BXDCwtKPc1E0q44S9Tte7WDu6Snqo6FHxl42O7DbyxCGpZ9NwstPlm9I21jJVGSpOutgEO97ROum
uiiabu3MKBnuAzoum7aWqxfeRpnQH9v6xtr5EW4e6U/lPNtdxJK0z4zd45NZZ/pPMImQRerM8zx9
vLRJZAFS8cZtWRTlLVTr8qBrRXcK7NpA3dfNkSVoLPixCFZl4gOZqebQYrmt+x56/UsU6NJviUjL
+URJqkAVlxm/hrj77kuS9aaYVQLbsTI++Sbc4CxRvAcg1PY+mUjFZcmNz20cGnvMAfGDDRSIGOfK
wH7GRGa6o//OBPwN8KH0S/XQQSY6iRU2i/DIs/XfCczIatM+e0hzVPWXtiFmGZ7i6tmp2RM2baE8
ELfREJ6DwhK4K2uDcc11D6qqoUHVWxOlgRyjFqc0yVnkLKvEBQgFwrWJoHVBv+aLYnXOcxo7b8oQ
Sle9dRyuAfS9pR+XJ1FsNJjnUitsjmrYQkylsC47NjmhblllOy8egPRV0fnytS1y9yUox3fV8NSb
KI1TBLilGg+iq6NY50Ax3Lso+a23r+M8/qJnqvvijvgSM6N6yjXLenH3vZtY7yGfyn3dy/Xeqjvv
W6buy640v+VEZCGZU5SHzuuyN2Tu1q0R2F/YR14QechupStBnu8B3mhaX1nNdVNDkOFxRll3QrL0
e8iOBl4iiNe0QPst5A4NyNR8y2telg6VVmqbwmyMXYek4K2ZEh6MYVOhjbwRRdGAwza7VSNqW0hW
nwl24sxeUxDdgODoCttddtOmxISK92xL2jW1ivELVoC3Jg+Gb0MwBXrU4DnggYJyL1bfwrEbvvVl
YKz7qT6Y6v+7vw3l0tLftV3GITxtXXk2hG//jL/U/6/x/7u/OK9adCC3HX2rp0a47tiwP+bdUD6q
lq7uzakOuozyUTSkbH7nOtEFosjqMZ/qPh3LlxM6K8nZhyrfRJEYE9rSKSp5x5OR/K2TkY92Un23
dBONfeg4q7IEb+DlD1JSGwAmwXz1Stl5W4t3fdPCY7NJeiV7EEmvc7+y9lVdKVWxVf1IvngFQDwm
KVGAoV2+1FMiiqYmAbqfy0mxadmuwfX4T6uoX4riCFEHt905DQhoW6rmkZZyzKQ39vZDzuX63iL/
ASOZ8x6BZ+KhytOj44IlVXvry2C2zncNAjqshU73YNg2gqMRfCtZLAd4X0ETAzw+Vrm001Rn/Aoj
Q7dvGFUQnr4CyzqKc/gJ4XxtURtXlLCdm9soOLqmsRGveFC5ai/EjRioDmjaTq3q/qSWPpzdk+CO
UNSZxXUMPwOcy+ZLNIikhat7axNkBRK9tY56rOeQ69TuY2JF0iME0c1GPTjIiEXjCKeLBncMJOSW
vmIJAi4m7Mu9VCTtns0ftPjan0Kvv0Ex0n0NQpTgo6ZuH4KqVQ5yWCdHt4/1m++paGJI+fga+/Ef
gg6TPxzsIwd/knQddiykfx/Rk9lrfePdiqyqHrMp0WSWh34GXeLUQVMnKFJFyIZR5zclBhcPZbK8
7ZysuYn+ohsCT1tEIwcE0CCniSZNdkLm0ZJto0cPsg501ar4DukQAhEGwmhaI/c7dNDKm+E10b4A
WnONEkAVWq+PF8smshh0vHm2ki44ZlAZnx09MI6YPbKTM4zdKSn6/ijJQX5OtAxhH7cNLlHlQvHU
WfYlyge0XkuMJEETubuwrmUUGORyZztZD9AV0mUIoNo7/ol8G4dW8+jC9gRvMLGDzDhEAxVt+zQ2
SP0g7tw/Bwb0yI2+ahsfo5SXyS8VPui138vaa2/bcHnDe/oV7Zl2VQRDf3XRoYKCOo03xeAHMGHB
H8e3CcCHG48/osreuuiRveG9ruC1CSas/Rg8EUv6JzDl8YcUaT8w/AIvNzwM5Z6t7pKaj7Pb6ft2
GsEO0e8gDixH4qFnQ2UOkHQSYvIjIy5RbfTvDrEGbAGT7gw3an8vEVKf2PhHSNfKq2MMDVTIvAHs
jPJDUikQyUDe199C2FpYlPeHVJeCZ1dyrJulgKYVQvC+3gK5M9zu0Mbd8Kab7J0UxXu2M94UZUgz
aAPk/i0gAHDr5V17EEepYXQstU45pZbSbbAlZicQQSFb1Sky2HAQ5HDr1VylDxAiii4i96HSnFpE
5eeWpXufCH5CTrCMI+qKwgaHhgNvnaAYeDPyGinHWmpeGwQsT70rJ9BXcEkS+LaxW3YgPaYijHbO
dqgzdC6noqoPgJZ0IzuKohuXygp0YrhC5AGQnGmxKZgSNfXRe8r1IT/3TlSgYEFOJEsfkRN1KI3T
u1IJUepSorH+D8eNEEblANT/a2xR/HBqCx2BIyuh1Ye65RBx/j7Ix1MSv1WD7z8z57qrLLSMo+qC
rWhT7Ul2LHevdb60HlNus+Vk4d0ssoMoiYN0zXmqm8S5GoZ0gLpovDlNBaSwTuuvbW8VK62zvO+1
Jz0DKHJ+6YqyS22mA3jA156SqgEdIOVtkvAPxowH2EHCH0VQhnx2qvptkrtfR0aTX7Fzn2VI3K8A
BYprqhT+DjrTcRXpcnFdGkQrC6y//XQkebLaWsvNKyEyKDdPI4hDRMel2Jq9tbK6Ep/lf07yaWip
j8ALqe5rTIwqhJnTSZYBRDHu5APOr/C0sTvJujS9hwAR0qEovkitD4REte46TI732JxmXyUjwkD3
7bkOpC+SSrF9sDAVXC0Z4ZJQhup/Lk51KHV312BKRB0hmMoWXTS8IFPr0iD6ibqilJOd3qEKIIq1
qaXbAFqYTRMOmPeL8kcAcMHJ5PJd8Qbgb20+vFo5m/ZyqNyndEzbDaFi7aPahLBhWn3yYGuQqoSQ
uF0Ho+0OGVG1MDgGxOwjW3U0YgdOkGkW7yw5uKWxXOwS9rp3Ga5dLAZYr2OjlDCsZ8kLv85fY/O2
v0YmDCjGqOvf0BR9c6vY/Jkb7knGkOnBhAOuKSojltIvWV6b0PdhZMCh0fzpB+fipmn2U6vC75KO
lZrZkgB6ooYMo0UNS4dqwYDSMxmT7sUtuwpOczYQorW3/PzsJ0ABRWuKhOfFbcdqJVrD2E/QvIRT
TrQOtRnfSkn/Fk0j4fFIH+KyeBJtoW5jc4JoiTV58JDXsnQLURIi7xlj8CByIpET731U5eK4VIkc
aqj+JkTHZz5qaZWtxNqHOKJWos6qfOgm7QrcKeSg66Xfch65S66Vnpknd1TpO4aoUoFEeuojJ8dF
5OI8UWLl7NiNcpbBUYFZD5R9PEIVIxpE0tuwBq2lqU8pSUOxW45RXOlnPuYw2/1nmA9dDCsEQyYG
X0ZrkelYt9aQb+ZxRbMbh5ziQ8/RlKQ1clj6RjMdgGDT8FJXAhEEwfrhQNEwn1L8QD+R3Z2j669z
nSZ+wXLywYl4BF2rkY+VX2/+9T8tvf+Oq/xKPHgb5t8wXQWR+/Bjpx83/ybRMp+0yZOHEGJXoOJ7
o7blczZ1Ex1cvcTMI7KiRSSDuPwiq9sN1A3dDweP0FVquh2rDeTU+upaRUGxLhGw8AKgZl6Vfjey
aoBDj5jGVj6avjvuLaf5TVjusIkhVpSDn60aIR2pm+hROPCDOV1z9OP6V5m4zo4109mGwjQo1GCj
mMNEZev8NCUkssNmJZVM5BDN6tDh2w42xgp1K7uMXtlnHgDhvehV66xaXjt4PYbn0i0ILm5eFK9n
MGB+MGJHt1auLlYI/rIg6gmDzjbGupXp6nc/6y4SXs8hQxJxgIIhnxx+mYTTIQLvewBHzDbVic6B
pDyWdSTd5ZAtb46e0b1wzzprEeTlpqqub4FJxdF1rlMQcVmNWZccl6M8LHmbpIRyCd1U6S4awKB9
r0cQV0XdAuUcn6riqYr17t6xEKqtEi70lC15NxIyAnlZyA/xXqQckRUUcpA9KBoLZoe6X/VATXWH
eEMjvrVKjwLYlAyx+1h24PiT7Gx5nUHUP0mGtXgNxqzfqRlcY6IuhYFhP6KyhsH0n7pmZCEBpam6
L1DRy2zDfUimBDoKJ7eKe21C1xTX8OL0rGHu45QEsZYf7MEaVqLIDKLdQ9goAAxVc9VSX5n618Co
tZOosqVChZesH5ELrbKtqBOJproqbiI4G0WXDw0w5mlDNZ9YVBtqhn93yNKjOLGoc/1uZTq1tqmH
Eo/19CNFYxDJ6dkwISCcqgzM6jfLkjad54ePWb7NAATfa0UJHvGZ/+mDwj12inaFiDy+9IhV3UVi
j3D9Q2tl7Ja6eGhTRNxg5o9kKZSANLoamtfNKTIi446x35iPbQJzO2Yu6kd+XaGiZbNpc2M0hkYj
t/dzGYWkYldmsb4mzpd2PzfU87R4Div7YXRYHbRjga+oaPS740TSgxGcvamgBeHfpDfK9war5WnQ
42lbCN4H9T8CM5Z+fQTLUTwy9YqBLDkz0a4I7gjeNbc8GzbzEzXmgUescb2CFbl6yMrEe9Qxkj2q
YfaUu15/Ft1EwpJMXSELlB9EUfRVYFnfGAWR4+IoUQeiIgaSEF3Zw/VrR/ace5xqzh1e7vGkac03
zy1hCZnqVStpUZIKV25og/wX3WDAPOK596+iByu/uxwo2jkYef6yIagPkueYd8Ci1h0FsWKr+DZa
Bv1o3UWDUkPuKec4Z0RRNECYot+KmAUjyhsSzLF+jStZ09ZtwPwbtcZl6etjO0XMrLL2sVqEO3sg
YgI6S/8xBw2xQZ4l2moWzGhrqy7cneZoMIfD3/II1XPwqNcV2FAtwn7QYw+1tRhRoUnLRCSsXUbU
slDzVMee1UbuIYcnIRbiTkx9LsTDf3NTEX69r2mNlh/aGg7xd5O0ios49EnkkGtO8F+f6gkl1Ewh
jCInkk4ESk4Jm1oCJ0Ul1LXN3lHxePchhC/Z8OzPgVdTnLfMsrt8k9URM0vNLnYCPiwJa2SgDqKc
CNRDqydf9Ql41ExImnL6CWgTgTwyBf7IKCB2gw0SowC8uyeRqEXdjwgclRP/xn+yauz8DCIVDowq
hfZRNLftCEJUZENoZ6D8j0LcHBDn47SDZW++YvaABEkEz0hom7gQxVWcmyF7OU9WmT3cJ8gdgDAD
vqBvpUGTgNg1v4dG/+XCFhFnxb5H/mtjKE8euo6nrGnfLC7rOUAObFcr+jd/0J1tP0XVRgyTOWdm
nGQr/u9ytUVO3AF8WP5W97hWEippZ7lRN2Xk6YcaobaTqWX50WSTEBVhuZLkZt/p5kvMvzaMHoQ+
oA6ZO8wjoJSsyW0I6UfJ2IQlIOYJlJZOEdfWdLNELoG0YVtAC8J3t1VOFcwWXmHi6NJymPiiuL98
uDBAlLluplNBoWgpa0lKXOz9GNwK3/ipJ7601YxL1pX9qfLNbk40PehPrjpduWT4lihqcQLyW5yc
tIB0XGRT22mVrcgK6VWRE0lkuQXRTg5sGFPsfDbJseRaAUCHRce/Pli5Y6XHIIEIYMKITn9TJOIP
L8Um0WCWUdDNdCcM0zjFKIrLkQnMqcjWIwavNLGGzXJnxHO6FEXOUTrkrQDwMnln8ASSaFPY35IY
je7vG904R1PsvXgORBJMxQ4Xx24Mqouoyl0DcQfPZjUiZA1aoWhgSi33t82yL7FSlaiPaikYsAk1
NmetRu2OESRfgOS5phM/RKEjYyASUQwDWIiVQPpTsqTszghD1quxslpUUaSwP1t2ttGQ6aqzflh5
CdK6PvrUG9ku2MWosrvH9vPLiftnJZ+IdVmPoBubITgHlH7Adb5VkxbcaHRNssJfwVGGo3TM/YtJ
LMzVc5s1/vZq1Q3JLVH4RKROYWwcWFbPclGvmTJyXOhYFvOiOUI3MG1tR/kR9L16GDsUhEwbTVrr
a13W6U7HCUMUe9OixVJ5u6BGiFJPV1Kb4B8hTHDDB5dJI3zQVcVcD8ogbV2pRhamVXdw/0NPN75o
enxM8xz7HZJEQaW/F12BZuEQ76BfCrYGQL+sbi6+V8orPo4gk/0s21QAMvzmAvEr8SQhLl1JxvXq
hRhVwFKtIWULdl0xaUTXGlG4mChwTq/HXO3QN7arTQ5FRWVja2z7P5XFhbFbB6kUjh9b5+INUbgO
ENhy01CG1xSJ0kDBXN3KEN9qIez4iGYW7Z/QBZEtE0m17kfD3rtw3Uh5fahVn4sAD12gm1xp3Qcr
XnU6cTHdq2NPpkuEIFmPVb8sPt3T3KIocMdY5jGN9po0AASWiPdvOmnPimJc43/8xuLZ39oD+P1c
MiO4iQjTsUfWnjrYHBt6NMI3+eNe6gyHyH7soUA64PGULwTTop5ho8Agp9zoHJQumPnGgzDY9mwZ
ra1Gh3MK1JMv/aldtGXK/jo9QWpo1tfYH38bNK7Tig9lwSZbstxbpjY/iwR2JJVXdK10LWJNQ4e/
0bdQzJFDfYNB9JJFFQq4JjgxENybGHOCpgMKHyM5Xpv1RCkC1/KqV+uvLt+LDSyvK3SZ0QdNcOHY
nMssnABOiLFdE5UzwOhlXJtC2iVe5T4OMK6Phf0jj1HV82Tv+9BKu9pmI9gp7WZaALam5p+JldsZ
jv9Lgod1lfVoEyv9+OYUGCwwQCrSbwuJRHiNtOCoKVjynFB+hHHBXmtDvHH99nlQ7B1CuISP+IRi
SbqMt5UdkhT9jAql2Y1F32wGP853kv3qS2m6MsLE3ZZxin2mTXeGKWWX0WfArsYyGCjKg9eHNdSU
w7GRv7Pz99fOYLXbpnyqIqRaS/S6sOdvTSd/V+oWehYIkmwN0eO6fSUiV4PsKPTXqHgmK1aDynqE
f3XlIJi6qoc+WYWWfzB0SV61UHaZof4KkVihEyQJzVfM+qiQN2mI+ooNY6isNAdF8wzahq+e0353
vaKE1Cn7FY5voxpBvhb7PwnOTTaV+oKE4ktLvCReF9hSu7MDZerk26j7xt5ga+uHxsJkRhCw6ap/
MN9AYWK+h51xy3qc9rFz0VW6JUp31WRW/8zp4bZFdbjOq4s7NgjIpsMeeV4TddnUPww/UM7GXv0c
pc03pUFQXq6Hux6y8m/Gia43wxCINDqOPp0ZOoVksiFmGGJDj2diXWYNhGDh95aLtCpzRIElTTrm
PYssX1eKdb3n2sub2MLgj6TAWct3ZWK4j2gb1ltcO+G6L6wXs082WtowEUjQ0MbxGxr38UZxcHhX
ZR2sqir5SrwoIMeaPXQfBeglEb1plggJTzqxREb320qKXyHzf4Q6zV5VX1sTBroiiMDdd0c7UH9l
UvQrCdSfVaEhFljCzC+zh8LCvU+7ZtjZCc6CQCGW3Y6JI/IH703BCtonkP11Q/Ykh8WtmAxV6TA5
Yn9rlYX0QscP9gmVrVp9Be9due0lc4I75w+tH66CzMRaMgXqFl5/zBQ+CgkxQibkfXC9MGua3jpU
jmUSPFgEYqzyOLslUfYn0axjUZjfq4CNV6/ffTtONrocHwhUwR7k1ui1dC64ers71aiZeVBVbwoi
0LeNFsLI07XRxpRQo1elelhJRtpvXE36acNs5LstgeiBttURlVJry9wPffmMzBtu6ETfYwXYGyOW
TD99SXt5p6PqvbN9k/hhYlYCg8dMyt4cOQtP7drz7YlD7Eur+bCNx6/DWMcb+Gee/XL8mfXmVzUb
HltzrSZmsTO9/jpCzRmZMM9V6E8qpnnNoLG2swqewUzFo6ZXx8h1CdM2910gbewArfv3Ici/OV78
bObNpTeJaZS7V7+ODxUxOFHPMxHW1Q5KNqhp2osPcSABbRCjlbGxiXJ24FK50UreT1jljfhQVFmH
EXeAMw5+aEgD0K7wjG9D3X9DmzpZWbH0UtkQ2dSB+l4l0c8OOj2t6N/Bl/0mbJe4WG0/tsGx0ZPn
ARj5OpazL3kDeXkAD1MbEVHN9XjSERHbZ7gBiPnTsB1V4x4HJGRq1dFrmkc0jdAQtLGPd/+PrvNa
blDZuvUTUUVo0q1QtJKzbN9QjuQm08DTn09ae/+raledG5WFEbIlaOYcc4TO/W1FizUFd1gytol6
lwLLXwyUF5pQRF7qEtum/GB28iHDmmdhzMpeCd/fjI6/ey9aDPpwG9qVo93ht59Blp+gR8TkaJLG
vicUozyhG4bC52KbbnJFViHIDqhwZ3/rRXfIdPXW80fR+l0SSBg4feavfqPtWfmeIJdVi753+eij
k0EyfWmbmy5V27EM1+22VXLd8rGwSND5MzscF8z2Eup/hRWwW50SUKptR56a3hIsNvqHrMTrs7cy
5ilyrRKuXuWFv3lOhHIGP02OzcXpu4Ppd/e9lwfkOTxUXfRhF/SNSMiIblD5u4umHn/ScggYzZDy
IIj+nDk3mAhgGy8pGxpDUdGMK8/SIRj3G0GfsfPplsviRPRoQx2Q6GBVXC79xekAlefcGxf48Jzz
dGwXtYsjoC4gHFlF9Fw6+W/Vjc2i6HK1rP2exEhEh02s7wbdf3QtisgpxjlbRsPeaqmyqz786Duu
u7k31w5m3m47HC3QO5xTsiUWd46WMw2tQ6xE4U5huXvBgxCiUwSEZoEdNoPFh+zyMRJ5MrOgG8Wy
N10fwb/nLYZUFcviqS3wiBoyTV+bFp4NbZM8EgDfhXjbc4Ojknzwf/Sx7w8GRmR0Y/bWC7tnTUzY
bvr9h+hwGp+0BN5L/9G0/joasBRtEzKK/cxf5kAEDQOOHGL8UuoaFw9FWC3SoI5ABHpdL0Css20x
D96OkMmLm2Dewx28H6ofo6M2nhSXZ4m/TpochFaSMKfwUEw5Xerk0WD5WaJOgtVEfs+c1IcoKf8I
GY0XwugZK1kvYesRVCK/DJzrvLlBJWGQCBYmHvmc8thH9d6hWIw6eRp8hobki2B1dURA9Eqt/eox
tAjs6JoVYY7fk00HkHnDePJ8bjXOtMy8/powyN3cIUAqbfFRrS+ZWXN1qMBpZv1sD8VIMZ5nC+FR
gzk5vI0o+RvAs7u9XV4dsuwRv7dRvdilWhmmPVJYEZqRuHg7OP29psZql2jZvRVRkJNJK01bbiyQ
qbqeFQVtPGwQaVutUywBhF6cOPrC3wrv1AzOXmzUXAGcNNofoN9nUma70LFGkoE7ppWnosLGDIt7
schh225nO2qWLY6YvkqDdLaPTe/DTe1/be2OqOVDQjCrBITG8BHuXVatkDLep4MQa13W75gs3PVy
xvG5vFo0f9SC4OrRNxDrl/FLJVwqIThQHiDBotYj6s4ywWYSCrr0NpCWbKIhXRWkDuIeZ0IVYn+m
PRaQg5rIbHfMtbCmZ1N3DnXKFRjzCWeCUAmmkr+2Gw7LvMNxuFjFhrNJnPFjHu9gzrzkMFIX5ILU
q8LgcyJK/IQSA9rITL/uoFXqpisEb180nPmu3LYA95A3s91rxtoh8Gjh29qTKMV6wOD2ukiVC3xQ
kUJNEKg3V3c50j8yFjbN2mMd+D7E1pfpaNM6NAfMkpGQ4mhIe5rn2NtREdo+Z3+poR2gMCE2MUa/
Qo3fJTEeSZn1ZzmdXDgjcL+NaxLrJhCijb2gqT8knm7iKucuM1JOF5rPWeLa5ieAyy8ZytV+yJha
mwzuJ6KKMtN4xLCvWEKVQUBpGUs9K+3rC1YJGPHSNBnse9lG2PjSGuO4dY3Bow5IqwCruRb3lO4t
NWrsqLu9lnC2lY1YtHn1kuYSOZJzhzHmci6pn1Xnk+oLSLFw8nijSBzHtXM+OVDYK/EzGf53Vczp
EiJbxWnaP7hSvbut+sZJdDtPU+CYxkc5JjZuyQqLXsQX4djY+JMoGTAH0SvxNGTuQ996yDLS4jh4
PQOUWmeQ7b+ndkeifWE9h91jL3SsuvEQJUGMxB3dDZdjLI+5LQ7CcLh0o448J+YYje6eK7qOoZRq
GSf6PYEjL+ZAKqbfy3UUT49xaA9wAd0HBioEuKQhns3zm+c/eo4GScS8evEV3Rh0XUqBTYGJfV20
TM1yOeFiS8z5Ymh65g3xRqvkUeYv2Ob5DDvDLedk0FSxtRpTg05sMNjVTORKMx0r8O7aCMNOQD+4
C2SD+z2cE+muVK2/aXnOqKU3N+GI594YEoaXY4NWu30QDd13XEO9t60d9UUrcwoM5S5sqkq6L3XW
sx2VtI3rcE5KVeIHRjk4vA15CLmvBSHcXFlbRuB56c/kxm8xc8pp6otAG/AGTH1z2rnTpRRJvgrN
TS4YSEt0qGhQo5VDDkwp+rdMRleEms4/TPnWfKcJuCEwK2kMkFby6rRNioh0crKXceTubZPqva4U
JcfgdIwJW8bDMSHRvuvjofxThWRkZHF16qJ4bREksvancV9l5leuIdiNU5zfr35DdfcNI+mFgXi5
1uCoLGqu+JWvufSGPpeSUu1JTmsfF+BpAm6Hz1UvwyzCna1EFlijRMiZaqUt2r88BAtJkp8yzA+6
q2FqnlYkC4U2o6ek3cYYbCwgLbmLpjR/lIXtVP5iOK7cRKXx4Rra1p1H8BMfNo9V/ZQlVqf4df/g
N/NJRa3WtRmfZiyHcfbNsoA0WFwI5nMTE+F6P3I35VJEcCg/ocRA/R7+yLc8hT4RywlrlEHQeTG4
r74x7qcGMxJ85siSt5rz0IhPyZeFJcpDkvnmRrtGLsfVdMhtHdf3RPbrJKFP06n9q0q9co1CA4FU
f10OnVUTTRtexxS8jzC+jXfECr1khqktScDavCIkDReqDmEP/fjjpfasC9j2s1v0VJsQU+0ZxhnR
1Ugn9nnm06ayRIUWBS/XJiRbsN66gV7zrjvmR23ApSrgTADYPpZ8eAuprActz4AMhfU2MLc0IjUs
Sf+5+qn40SG2xXM0O1sjp0AXEaF8rE5UADjt0cN6Jt6tdW9BNMZJGMDq3o+jh+qXhTdk8qNQVo7x
8JALOjWnQU+TKmJRhP4WNwQ1TGZJHpR6xoA0X8Phuk/d4cBYAaGflp9EHnVLmsCDujq3TtaT8RlJ
79Pt29dW58TM7FeyL55MRy5FRE4hEcC4gBMkO921DVcLsi4Y4tvW0t/6zv7S3AFcGaZba5Fdl+qA
MSn3f3dOLBQTw67uT1mNDzgLADS4q3mz8R5em1dPiw4zToVYah8y05kB7trvqh7Xtau95kQSL9zY
UoEqKbx1GzZDyNlCFdPL0kcqLvSFLfK7Muy+pEBCEfczppTQn5r+yc3F3iqcNjC1nppKQr/XMage
U01bims+b+8bK6TgRNGn5XdcxFuMK+6aJF7rmf0Tew04VcMUkCRVohSTjTlVp8whULSp8101EJna
69UKVvhnZrTQRU0Suu1klWYMntMO/lsoMQ62V/wJ+z4+u4mEJKwOUjPwd3KMeIHoMVTWY9ghoQjD
v1lqzyZRQqNTxs9a9oFnorRnM9AiHTaWMk8T3mNLqzO+3b7bmX7yVCom6ygAf7rw+mHH+cdkDJdM
oqsmbQH3q5L/OVGnKVPHMoWeF0aflBCfBKvGC7cc1nY1ffTVVZencyPXCh9G4FziPW7CtqM2vyKV
44YpXry0JqBZPTEJgDdBE+IP3yaRImvlociJUyrtx8JTggm69j5H6qDXWEj78miyhAvX23Rl6QWF
wuROdqtEJW9J3ojgr7arb9vKv8Kqgmtplg8Fbo2dW7C4OA1pS3aHPd5+lmoVkh8PywmttlHt0Rk9
mdoAOR3lLyqL7aSwJYzJBk1THVCvlwNnI5zzWVhLnZkqHlwRWhCpAj3o5jElKTHJ1nPk7lFQfjqi
/sjn+Tzg88VYzTlyhVycDLc2rV/6soSD6UUbs0kDV/UQjjXSotL5hHjpDtfaeVPb1srG3oD7j0Ee
ZR54JlfXMOvDlkwHXPShgY9ej8k6/1Rl+Y+jC3jjgqcsLCo6zmJ5tPLXXmRLAlTvm7h7iwdG4NdT
cJ6ImIJYoq8jhxMF/cRpzsMNiPhb6HYnkNtziFE+XQI6tLw2VqQQ7XNRPHWx+V6MjqDRiylr0VN5
Pi5PouPGKJOnG1Ug0gFlAI+rLd3YE6Hab1WXftP9PqMC7XbY5pOpPIdLdC9vdnVoqvCd8gA+RkyJ
EgLUHzQGOY1B2Eo/2dnKK8wtLCNgvXSyKBnqiHxI7VC6lXai17yMBdju3Ltr8rLlsrQdRU8/+uti
xopmFnm2lc1RlhoDAg6w8jLtm753MaGFEEnobcdZQzdZYFlJSFY0etHdkCiaRpwTmO1rQZXaxBZP
9mZqC+NOy5lg1SgRmES4NGperCPPMDbT5Nc75HHJopnIYBoNq3jUphbTeDdrN7en/2zDhj7lumzz
cOki4cCIvzK5V3WEjbtFSZbBNf1pfPNEghk3ARaOO05B7U+70kWSjsjpwwFHNgT8U9fqtS3/z3o2
KFR7EYL0YWJPa/M65027GajQG8U9bGgAIJPuiXzhz77Lr8ou7j6zpnbCGPyNG/65ZHYGU258wiPj
XtNCd0t1EZFznL9rPYaqpUVp7yjjN5QeFw0VdhGGX1Yq+gCIyFtiGyB8CxNnXfI/OSxLXn2XqGvJ
Fmv72IXDF7rfsW9+Dy307YlFOOzDHU7MGKSDWHW+efEzTL/tdTVpx/r6dsl1AmM50KcUzve+94p/
HraHkmSJWQbDlB5m3XksqnOVimGR5upJRkyfc8/bNZUA0nTPmYma3PV+mtHGxD+q7yc7f0ivowNf
K4ANx2Yv9EgFbWNxRfikwKMquyMfQy7rqB6Z4XdLimvFZW3t5CAI1LHp3rZWFAvMJmB26A6OBIZb
4YmaWS4OjVGzSu3q3KTD21hcgxbHdNiEVvGnkrk9djhtRMDbuk2nbEU+N9jJYj5gWSs/1t+SyT36
0Z/ZWsxkG/LQPBrOKvEky2P6VKjX0EpwF/Lo0eLIihZIrBdjh5fDWI6B56f0zq6tFsxUN2miG5fM
Z7XGO5buFohlLMiHMpK96EFfnEGc6LGfHb24tIWXr7RGJBAtojc8RpCwe+YGNZMeQPRgGbySDl1i
h0AOAan64Ap7rgYTsbrJd2xep62zRjCknWUbgkx5lbm3mIWtdc/5nFHyFwqoMhwYrmChgsSdibvq
Rno4jdwlT+ZekDmOgaJpeDZyDAF1C8uXoaygVQFY2dVPltZ4v0i1zSdwZiO3/Z0pdl3R9YspYjDV
zoBPrpt99oB83G1KbSEhPbR5Ge+idLgW0Oa7jcRlAVoZYXcyNvd6UTBYMe2v8jp6Cj9qEJbAyDRq
1+7QgllCk23uIqSBPcXIQ+hwVsoSsLPX0Z0MpwF9XQBHpVr50sYlfWLs4VwTa/oaxC+Ze8W8jBMG
Z4Rs08S4VFDeLcYm6x9qMtOXLfFGV0P+Pbj8MbLrIO/BbUYcNQwFrEktVe3SocbxgztCXIswqPtE
P3ZKXxfUlIvJRTmdzCSWC/3sV8LaCL2v1zhE7uY6dRdOJlexSWDLHHFziCLR7hV4e+ZBcE+z8dWR
kEz17oWpGd+/nKH+gMiGSZve5SWwOn0rPrWpQ/TKsMaLAReJWiaHzmV+WjeA9pU1aohi8YPM/WI1
dxY3Y9W+YdGzkva1/iyRxs3Dzs5YSfOkfJXObG1ds4TNLMrpTrTXmVADnYb4DTh8btZQ1+bkiaPd
WImY00JTAgF2CxDIhUab5divRd4UgWvIMMByRcLlRPVapQGRbRIDqOslec5H3iKbuIStvLEDIcQ1
T6E+2CK9dA6fbWh0zjZNMghMXPbIfF4bh/+4tnlL9EQgMZHDssZIxvGGi+3bEIuz4oDV57iPygcd
CIUzSi5CvpVVnLXYfbcN7R7vbVTTmqCRgakzVZbLrGfleFUZpNGwFTTuxAsXRKz2Qm4YFlt4xKz9
4VjGhLeglf3UHdE9Fma4GtLpYilUl4M7vLQhWk9oQM1GEkTDEt2dx2RmJ+1PkBIErBN9VZbTL12v
v4uYoQIc+ibGKNEEbO5UP/g38xFN6f2g9xrh0x4KmMEjdkMiTKgr+LQmCJ1J2EhPwqbkTLZD7Na4
kFD9V0cxdSw3ozR3GJWUM2WFzTknKuNnjOxP3fwbxvkH6xnCLTAKt+v7uXV0nHFCcOjwE/MtXi1M
Z63nKCgYGeJe0yIyAffQ1HBSzJgdUnzSeFi1sfbuN8Jb9UZD4FqSlUcmf+4qnz3S8QQzHcZegW5Q
6dDnIO6lYqWv3WDsIwI8MbIlt+1daoXTnRPqzDZofYSEkuNG5bjW8IKHh/zUabm+brx7PC4oDPXp
dRiN7dzqoMJj89INTEQc1QVmJNtgVL5BoZjP/PXRMW6799xhRGb9mUNy79Ht0wRzVxyGEaoR7UA/
MoCOfY2afdugGz9H5JFoJWHWhDstVav9NOXwbkXkeuXhMevhVor+R3kA+lUKBA+78rkDFCDvzcf3
VzqAH9bLENIeprg3rBDofGpX9VrsTvvRJbqgSNMHTVS459sTp9xclYsSKsrSGOj53KsnflvJX91S
X92gU7E4amuw9myuptuqzL/gbpBeifsp8146Y9NtHvmPUs6qOAV+sfNNjAUuZMNlpqXbQifQuQmt
+7r107uy5dy26mXEh7yYKh96IENwo/btVdwpdaq8lQV7dumNgrSN/nOayjN32JQq2FqICvlcU0p4
INV6Sq+C3Y6+g9A2CPJz9ZMisqJVSJ9M3Q+DuAZ6jUs74SeAkzwq+7N0UOZq32Dt6kOLtkxfdayd
xGloGbPNo/x23as3i6A1alqIdQPfiqHPm8if23NyfbBB3wqYtHe3TU5eE2UE8lBlDv9te42gCcdt
Af0RTq7JWkqwuqf5uPg3w7SsatbhsDKe0z5JOQ/0S4u9xNIwTTeIrK3nOPZSzP4lSmKByg1Mu2wL
tWpCGplCoYNIF81Y1rt6bJ8Ht5o3Zmolq6HJTyOUMWbHTOesJq83XDwEG3t9ho/wyKyWSRwlHGss
Kn1sKkCHV1bT9qeh8h5zyQcq53xRVEZz6vyuIsN77XHT9yo8WTrGG7iOnZtwAuQHZuzi8Uv1Bi7i
LmP5tDdeLQdmYdV+VDVOLii6KIWKld+454KJ2LKaRRtQtK5CpIMDI1Y8c65BG+o3baZl6Awd8YV3
WdOPa4y/YS6GJ3+OjpFDr0Jbts7MKg6UloHHGOrOIH+AImf8ZcnFPMr17g2reaj7DBjGiV7zifmn
4L4U4SDdaNPfSH5wGlrGKbGtYdnJIlprOckIteH9uTYczaJ7HbshXAhskAN30gO3nVifrflHjN62
sYjJTv9chxN0LvLvekRbq7sdtZ9GiJGcor2yqpcmg0zRcXKZ7TM6jr3fwPCJwngVJg0uHr25cH3x
fVWcUIjjTtL6phWEpnswYV7nzF9WQ+TsfCg/dwgVX4xrzHhUaUzbSz4AV/y0OWJLdEQl4Ot6DD1M
bdL82XeYU5suGUV4gdw55XQeLKYHtgjf43sYKKwqQajmVW9C3R+a49Rn+QZaxm4awjNxIUhfwCIy
Y4Sq43LMaJouhbR/m3k8CtGfqVKxLY73WcgenJ0ahKB2nYmes/tanTFHOTtpLChn2wLkxNrWdrcz
RnLQi/FJm2bj2MMFMuEBr8tkWzSUuJ1v/ZqZ1S+k0160spvBuTJuBnxuJsrMGtJT48X7jlkamNun
KbruYBAWm8betNa6zl+2cxn4IuZsSR5ynBmCiLW+bDbYKu3gTHIrz3QTfX/1kTvEiYWjReK09hvZ
/Wcmsq+uiWfOfnOjar4XkRBeSN762pnbj8gChEzTq5w+ZYJmkfFkll4UCCzKQBiY2Np8zEMzrCE+
scLepV36wvf/6H41VeMvI/ACYFpA/9bXF5qirbKj37EdH1vT/a3y7uJN7RNTiDAwUw2ffJfgLB9H
qTqkHRDGlb3DHFUjNdgRULKJPPAWfTHXtPw6U2c3tPYYpX0ZofKCWsITu06zZIc8n04tXxK7sxtG
B/OHu8maNi5XkIzKTcHCHTram9Unf5ibSZDnetyUOrQ25O9x8yvd9kLOFGi0LM+1WBshd07WdNyV
/W0hBtyP5ZeZeXDTx1XvJVDqdFGRy4DutLrGz2gTBLvQ+HHNXwaa3iqe/eMIJW0pDawRoF4ntQ6n
14/vRns2FmkSH6tSI7XSKg4OarVM1sWmm2x9BW3OprpQQS+djaHGCLexqiaCpX40OTAOa1z+mbhr
aEojFJ2kO8YIr/26Y4XfTFX6G5f11XSq21lS4/8mlVM4oDiUtzRh1wy0Sb0ac+zvQTaCsSV73LMT
YzW68jmumnurJwgCm2r+jGSpCriuHmg5em/76GS0QjXj8iCZdIKrrOyAp94D9G9M/8aKidXIEGMk
3Anm1KbutGqlqnM368ZeFsNaSS1a1hlFWdVuS2lQt4IJJzLh2xvlyovnY1KwAIVxLVd61d1FHsHt
kU7sAowjw9falZ9ryJWHt3xsVs3QUgJ00b1mUPQrWf5EDPTqlDBKP9KSpTaZn05Xn4XebQs/n1ad
Qb2bd5kDHmQhFspxZAnVfRdZX5XYRxarJjmBLuOwPx+OQylsZO6D/0tGyifgl6i9VyYom5EYODQt
e4umNI4oI8bIPCNYOcdKPyeqh+1h7KooL9YG8IBTOPej6V+pPJSjVU2Q4gTXtWrMSzsmzzAsKUfx
obK7AaGGdE5ytp5CK30UrClrz+03WTNv/Mq4C7mTIxYN+pIBGdGUqzQFjSSxM02ahVmP1hIaJc+8
iGKnghfTFqDmaLmTMt5Mg7F2u46qBLDRJ7NgUWn5QYzNT5gOP1nLrCKdF0b9mNd9z0WD5C8s38zY
+UlG+7cfSvz6zaWl59UG83vmZRPGCjVduxN/AckysK9kA3imna1yfo5t9zV1x61uWrs6plTVOvOA
/Q5yDwFHp+eGaLdevzj8GUJb1XrFDQNriMEXa7vmDqurr0ZiG5h9CUuQw5btAHUfHBckLu/Kyxz6
y2aaxSbujBefHNa69t/j/sqIT+KDpiBSQLQjBaIYD3ZB7mlpAnAX3ouOi1sflmcMjwaYV8NTPYDF
dBFi2NJ1jgjHCLQLq8cCIcPCn6eD7P1lMtukKLELE5ODhU8KY1ZvbXvNo2UXn01LVpmmu3jtQ0jT
h2dfAC9bPrIC23tSnUHBZi9ZcplA45EADVe8ZAR0IjfBXsy2mk+p90sNlmpNauiYmGfHcMkMxTcw
BXPvq3B7veUxF7jMMrMXIpZo05H6hLX9UFvtyW5GL2DWSNtNaN1Cq637vHfalYTTozyYj2O3N3um
wRHjlEb7xsmBqEew1YVqcJCEl2q6fLWKeXmeG/Sl7g4InrUxMSrua/OmN/rXQgcCwxXpqkjfaAi7
W9+hKKFQVKhVrmNA/KQSbCf0aAIcoPoN24/aM9Z9Iw696+KHUpEMmbFmY2jhlgCafXdUleiORpn0
RwCImbGe0rbQR9Si1apxV7SiekyFlj3SVl9/vm0oW/SP+BRx23RCvCDDODKCxtbbzX9+zY7aOKyI
NazPt03QAZhD2OL934OkKkpZx71xZc9t9QgOUz9CF3uqdMw7bpss4l1Pta9v/9nhuldOgOmavzZe
/nsggHRU+srUdrf9IFuPD2NNfP31qLcHtCXbGEElY2v+stu21mm7AIadjY3Lf7fliRcYmPqcb3vg
3TXBdkkBtO1MncU4/OeB3u7BE1Ld/c92QW2AlY5ioPXf/Y3awcVCHJiTmqd/N+dEq50iGEa3g962
5+VE9FRs39OLrCuzDu9TMj2f6xDiVFmp7u721PHL7JoBN6+SMe2f/SbK92YNligj1XPn6LwHMhCC
HPlNF0h3PCqdxff20qnx2yCCrLe7PU1zP90gbBDLfw4chepAViGg2fVtmxzXucz4Z9fbW3l+dWHq
Io63d1IJkY1z6EUAEuyu+rrY0k5rwe1pgvL0qHzzpag1/g5dP1u10T7djmPwSqCMpj7cDmRLSH21
9MP17bddagcTnF5UNXn5cHuw87pZZw2XFlZZcRz0TonXhSra4PZrGM3lA2+YbBsymFnFr/sUyRzD
umKo9e9xsnYa6QfkBpDCXHedlZyB2ON1qcb8nhH8lTlQVQ9Y1LnLMkqGxwxLzWWLq8LT1NROEKK+
eab2aoJIOflrB/rGdWerSzzjZ+fmtvsmR1sucq0vP0RT/RIqi1yykRdvSIvvsZLIBlPrR84Q2XOv
/OtGKoqCmQoTjjIY9IqFY9bvw5GKZtEcQKug5Ba40AgnhX5ANDHlzsDec7mJmYX8MojYW91c/+SN
++DC8P9KVPruybj51OkJqN5a/91kdrvI0nxaJ1VENIpv1A+EyeOrmbssQdfA5du2KKuQVM4axc9Q
1w+3XxiR4bJIhNXq9vT2iyYBHEqjXKPc4VD/7FdF48qBYra8Pe2uByhd01sNo4ej3v+9B1nPJfRp
5mi2qss4mBtXX2uWgQvxdZ/b8X1mgpuxtod//tTbL2Qb9hvZMtO67XI7/qjp8PyHmHl/WcNnQ5G+
nYeMuEhGoGfSgoptX9spkaBVfOQy01adNqZPmBgkQWPY3UeRayfTrlTEjPhh9sL4ry7sTwje/kU5
pkcEcodsVrk5qIpf7zVZWnvXVN6a5nXg+i9M5uLW8KbC4c0usXKJ7RXqAb6gOZsfpFs576NjlkEU
qfnRN5Jy7TsFdjtFO9zB7vc2pDaHZ2JN26VVZ/orjMIUw6T4vtazRzmb5smqCowWLEcxmmAW2Gdx
feLEYVAUldkpo3XaWHgtHLNM5Ju+xiUllwy4ikxNx8y2uo0lYRVIwfC/F0ZxNPrJ3OBsEx0N33Q2
XCjuIcsQApQsuFxldxLSyaZC2r+17DR+oBqhpDNc5zvK7/CVcH46+vBF20XT423XxJ41UJn/7joO
7f/saiFzftTJ+N4Mnc3q22dPsKfSA9lnGxXibYrbMnDGbRuA52aoKxWvFHGhy6rRmfqF6qEwW5KV
03BemcmsHm4PxMu6gYWdxPr21LjuZwwocSOrsjcVSxvB3SlYNq4+0c5M6vGf18UpoLJnhs0dQ/Cf
mTQ/jKpA+uH633eVj+0NOiW6QW9bkqICx1IhBkaX8GDhKryEtDOubttU6YUPVPdw9HHcZCbEfrdt
rrKWasKe6fZMxWFxwqJse3t2OxD6NH+bkp4HnZlj3B5sYYcEN3MN/bsNPmfDKNcxd/3/7cf8Y2li
bXe+bap8T2Lp1mzLhgj1Mc+7pW4q2BUAKN1aSwXfHXGQ8Qo1InpMbc7Assz27HJbgAhw3Qg2mQX/
PG/rBgM+cNx/9rw9xTgfqOn68O8hbr8o7ag7O4zU8Zz2sIFR7dkIJ317A+6llvNHcGL+fzZGtqNv
NQOI//bC2463h9sv0KEyDr6+eJ4r6OOZ7+yiawNax411GsB/zlFRQ2vBNfAD1LBlyGOX92aFUYU9
o8cpewaOlit/pVn6D0mE8MavwdNv2wvXf8LuQ3/yr+VuXSOL0eKe/WW5LytcoeyJtOlwkvXqtr2P
6YhUX12Y4riYE43Eq6aMLgubyFkjVtq+dTmbFrcfu4nkUjkOWJnb2v62qUkzfnt7/s+Pt63//n7w
Ea7lhfb3P9tvT/9nm216xq6os5XywFDJvZr2sTn950HX24ek53+dBXzxInbtNyNFfKBXWfXB0O7H
FpXzqbnytTOMbiccS2w8I41XfmHh+oEH/KsoDcZnKDyk6bGeRga+TE2eXEi8JNSYBRNWhrZqrWnv
4bIVTqm1hBXO+ifH01TXxe9UYerZt+ZbZLc6DNLSo2NX2p26bE1jwFZUZ3S/0JUVbcNC0lp3SLs8
s/isfOOdfHLtEcPsci9NbAYTd4aQMPbruqjyy6AzRJu03FhrSLg+nDDgAMWqvwxNVN0ZdZOvdQRi
u7KPildvmnaAkfLTUFaJ6ikM90U8pI+hiP5ubzebHt9gPZZntyyGUxgxZRivL7j+HTAomWmlcAOl
E4kNdpJfKZakx9uDJcf+WIseeq3tYXGg0aXXECSPlpmIcXHbBy3n9Udo2mjgxP4/T//vELfdi6q6
FEVebv89dG5BCxba0K36GmnAOM47fFv80+2ZzBCguQO297enaQOLBXrqTnntyWUg2O1aEBDYYXoS
lLXWXKaBuWoqRf3uzsytkzFvP8u8uEDzUN9ENB976tHfdnCQZMmIBPtyXpQeMoGFRiN/haP9CH1L
McKQ8SJxldsX6MQ7dMpXc7nS/X+MnVlz21iabf9KRT43qg9wMN7orAeS4ExqsAbbLwjZkjHPM379
XYCcKWdWRUc/GEGMomgKOOf79l67hDCnqcUqJFp6t6x+7IgTJSUHGZ1lR7n7JnxSOmLEJUDqs20G
pbOtCyS+/WDWh0C2x2VtWSyHGPNxy2o5u4v03qde1lh34SCUQ2bj60pxqTNL74AoaJivNuG8ezmm
UjyxThJqopVhcAyP1e9M6ZXj+ymamqwrzTdu3g/m/+mqkixhVIZ1h2GIi/z5M97P77204pvFz6iR
FJyGoum36wYd9r0fp9m9N085QlGh1flzm123zSamBIZ0ByQczhXtthK2fS61qDrjZXlmTmw8CGxV
8MbM26K2QMpG6MktvojnZacB1X6DDqTYiwKdYNPJYpdZ6F2TRvqPoZdbbtEBR9CiAR8V9k7Cczqs
bkNqPkwJKhsn95W3Lf017y3rGJLKqjEeUq7lIpCNz4Mhg00RJRiIUAp8oprpDlzrVhrS+DRVHoVT
S2OGicmOuTlQd6k30WrZa0k6nWNjeWfa8wBGwzC5FrVZXS0Ua7TQq/BbaaXHKouMp0oWFp4KHxzI
lIbPhUIBYT7A+uuZ9FJriup28A29yPuZJnesdTHW2i29JSruVpk89AkOJQCe4V3keXCj1CanRZJY
u340tVPEMwI5TNrS0Y7yM/e3ZjemwrrqfD6uFcfyLk+IvwuFYj0MM7IIHu+qLHV7V7feNK7SOYOh
tUb1QqszoXAJdWvelKHgvxTz4v24ptJzsi2Un2cse5pxJCG51z0iCDG30+N2USS296Zsg0+FCbMi
BPTmLqvLggN0y2zvGdnPLiDAQx8HLNs4QNUpB1IB6Q+e0+ok03b+ycyS6tIHferGadI8aWH0ffmv
VuWP0OiD14jvKsX0kaCL+RwbVNFJn89JLGoKVaTXT5Oc2we996Zn7+dkTqKuNDv9eU5pokuJk+yE
pco5qc3onGh50t/qNRoSZZT525hnQ0UaNruyZdffXzIIlhulDbfJUKYtIQU6Pj5SdVc1vz2UZ3LU
Rx8Iw8oQNsts3vCxaJKQAGBUrw8TRlq3HUhcr8NBnvNMi93QiJRnTPI3Pd/CVyPsbvW6l8/4FjLa
4vW/Heql7c0ydNWD4bZwwp+H/u2q+iTIWM/LmDLii1Zl8lF4VfHgd7+shN2L2pna+x7V+WXP388p
nKLf1ZWHCGUqO5LFazHwjMXxT0NU6O7yMlYBAoTzonAiCJP2jYDbdarieb62vMxg0Cpkqv5167IO
Gb46TpKStTMqx8zwT1hG9F1Cq/hIV145LtsxvlM8XTaq6WDDRZ6PpunnZKvlqNZUW2O/HFAvW5eX
y6K0DXplVhutCsgZP49f9oyq/7V1quA0cp+/9fnT2CcDhTk1LbNbL1Oz2+UVo9Cnhmbq8WP74Pnq
3pY07pdT/3osatOfxzawe1cwDlqww7Z/WRYGoE++R6nuWmUKu6Rp8X4vLz+OqUfaHX8/ZtltCgNY
S0ewTIjM0H9QgL+fsqwR1Kfnl5qC4mt5tSxqn2cX8qRg9bGt0+yxvHysx+YUb6MUjtlyMhZHSE1/
uw7lSpo0dW1yu7Lpkf1yDQZO1jobB4G+psCrBa6vc8JbQAbZrS+C7LZMRguPuCc3zqilv+7YNx0A
v4+thZTWhk6r3CwnLgvQytltva/mI5cNdY8+zGTIscOnkZI08zzRbrwQhlCullWsTPmulpCWllVN
xzKq4NU8L6uhGW54QGoPhaNpt3GqPyyb+xB2a6OTIReN2fhcq7R6mUJYh2WvYogbkjSnO4Ky9U91
Nr1f2kn09tRHbQFPiZPoeIwuXCHmo/PbUhNogrmhyGtPrtKz5pFM8u/vVp/fLcOwYEsnaXj+eLfL
JWPebVoDaC5x6e8WEnrK42Lb5D666BmW/k5Hn3nqH6tlHeBEc5DQLHuXHdOQcGdf1hORfUnUJNsv
a2NanrhVYvFJVNeJGOtiCwzDW9huw6amnu0OtTUiZQrStQeo4JozFCI6yTNoP1Tgs5aj30+0ZIB2
urTnXI/w1lDq8Ba9mc/Uor+Lyb84A5A/tcpgPwuNHz86A64jx7ktu/ixnjdnDj6bKqad3rSx/Tw0
MlpTiA/Py97GjMjEGOMnX0U93ehE7Ay9Yj9XmMa2WRUN2+UsTespR7ZRdHWUxHmaovPyI22lE2dI
r3QA5x/lRRGN3CpTdsvqGI9fJnJnYVjVxUPte+7yI52G3pg6kXzddon2pOMai0P70iSSjocQmIsJ
srqQlG1d+tKg9xKppocuVP80jokObujP3YOChuHjlGmaRm6iIPYNHq3SwHUSdJ/8oO0+EbRE6TBB
HOr5rIK8IUCmH18+jlBb77GPZHJZjif1pN7JDqPlslrNF5y7uPO1lnP6KjXWMEWcnSONXdOO1c2Q
4bdnAIDUvlL4axVAMltp+q/BXRt0+SsZTik6QX/OGtBx206NjdG/jx4Ns/7mSCV7jT0N+YtZfpaa
UboNZMIz1UjzUkxqSQaSY32NlHKzHFra9Pm0Xtj3U0I23ChCniRG1d9PhdOtlp9nYlJMOrN88Qqk
iko5MBhTYuNUY6p089C0nxEOXJZDm0j70tkCD6JmqrwpKjrL75B7fbm2mEf98TvEzKHef4c8ZUy1
/A4VrqHHMCu/Id/ttl4Z69tExNMecUC60QB7PC6rXRVnGy0Q2qPe1D/3To4vf1kVsVbuaRqlW9zO
9EmkEj0JctI3YhTVFTF8fyjVuN6DTYYjqoTJxoKb93kcu2ck0PoPuz7ViTK9NSW3CSDkEYZyzp4c
r7rW1DPzFuBCL7OXPi2DHbysFPxd0hdnKnNERs2v/rbaAnkmZlhv1swDOLos+xF3BDHQXpOa10SV
rjco4Zm2kb1OqLu6y/bS1tACYXTOztLI3bzpiYzwW86QTkjwizPY7xfoD9LSSdVS53g9yxJnXUcL
Oq+VkY+KJ6/G951dFahuVXUQCeYdyyHLXqfT8hMNBCj6EQ0qSGDbpPKNi05982LOi2U1SHrzNBEu
uawt25cj1JT+EU0fCzJ1FmF9n8/tczKOAiPdBqTerBcAO07XxwLQ/6fQRzBZq+gsFhC6NdWPpmPH
n2inB+/bi8Rat6pWf4W2gdu8e4U2zjMM+cudX+je3gcdtLODJPsU9zQ5GkV0r7IXawDQ7YuA2rQB
46heQaeSgNYm4XYolfqpEuqjX8U9SB2CssbMeTYiMlQi1YrPbVH2ZIDIEWr/6N8yx8CMnfl32Mr7
s9Qa886YF7qGbtHI78YoNGeiWHtBgnnC/4fWstLj6qBNDCs+jm/rOtyKhinbsm05rQtQ4Y9hm+6W
1WWHCKs3sPXG8eMwCyWVVefpDeZN8y4pvfrG7pT1xwGQZRiaReP3j8vU0ip3zYSpbzlp2dG24bCJ
k8DDcsGFlm1qkw2EXYfpYVntcs/cZmGBGkKQjeP4xrPNlO7UO4gAltV6HAMXUo3YL6tWnD82tLtu
MVN5n3Cob+umNZ6L0cfA5tyrQ6RfaF2A4PfFD2RYYhdVBVOaZduyCMOsPuO5wrbMsWLK5dabquLQ
dNkXtMBYzx1P26jCju77MTNude1bS20B4wxxFQcwZlhe5515lcf3Qg/FRtAdcpdt7zu84oscNfW0
rIFSNG6d7Nty+LIlNFRxYND663WiJBeoIhrFrayuw0ja1F98PFTv12BygVy7nL5gfrHXlUNnOqL1
r843oBDe66ePNc97X1vuVQOUi4993V/W/jxvucn9eeRyHj2n/pPW06ueb4B/Hvn+8+Z9M3DnP5zn
DD7qR78/+P0YX3A2xhcj9u7bdOz24Fjiy8f25dX7tnKgYdajbODwj81ZxZ1+tazXU/c98RHmk89w
8VIjvyyvlkVdjjBVtKQlQOyPHZ4qwuGXdd0K97nw02PUk0P5fpmPK3S1MrpqNLP75usvi+VaDAq6
1W//+O9//c/34f/5b/ltnox+nv0Dt+JtDk+r/v03U/3tH8X75sPr779ZqBsd09FtTQqBidRQTfZ/
f7kPM5+j1f/KRBN40VA430WkGebXwRvwK8xTr25TlY14NNB1P44Y0Hi9TNaoiznDjWbGOMWRXnzx
5iFzMA+j03lAjc3swaH0d4yXsXamdR0PGOS1yyHLwk5Le51V6H3LlRL2DgMVQgKSrR/F+rWaDPm+
SCf1qnNrPdIb5rOGlqRfUeUXO0X129XHccsOem4EaOYhyOQipChqZPsys/uLkaXDZXkl/3w1HwE5
JWMYh+40YGpy8TT10IRtfleESGk9ffxlzcnEwQiccfu/f/KG8/dP3tKlaeq2Y0jb0qRt//WTD40R
HZ8fWq8VMa4XU0vza9+K5Eq6xfwa93ZNf2PeUrrGSDIZso0BdMi8+Lk5qhywgWXtXRSam5tUFwbA
m6G+c0KrAqHAtsEzDeSkogtw9f2xXrTV9zKpWtJngqcSuf5NSDf8SWhPSdy0jxLT1H2MlnvZardN
dFE9LIbLaqLSVBmkAjx/PsfAe+D6SV1h3m+NJ7QWyXqysuS07M3y+JfrD8Uv11ekOPRthdHSU0k9
9bwGWEfdXag+/+8ftCP/7YM2VcH33NJtFcuXrv/1g27tzGbA6mdvVER6eDF8fssn7KcOH6oBygJj
H7S85TP+2N3nYFHrLDu+HxfULU5hOKLHQJ+qM2Ud/LAxX7jUHFtCM+eNnT3rh5eXnqfPLy3t51GF
Yb51JeOu0i+cA8wq6XZ2M700zWqsqYdPBMRsRaq1hzbV7QfDU2+X/SmzHCrmWoGT0zOvFXjjdd3Z
04tXxw8DNeYH7gF/u2CC/OBeOBKh4XpI4JZOxnDbWVZwbvvisqwBCRxvf27vbsl5hsDXFZm36iTk
R2QucuPpH4dwaqNn76dqil5tJsYn+zxC5RGADgFhHw73wisfxkFVCXjrqCXZzfy7+Mpny3LH1hBf
BPT/PWIh833VHMNrhof1k7QJCQpzIyUwlbP/01Xn0ysJC2H5avz3X25/9XI7/J4XYxX6QfO31X/t
3vLrS/pW/8981p9H/euvq5z086Kbl+blLytu1oTNeNe+VeP9W90mzR933/nI/+vOf7wtV3kYi7ff
f/uet3QzuRp4ley3n7vmuzUdyF+++vP1f+6cf4Hff7u8tFXYvGThy7+d9PZSN7//puj/tDXLtLjT
W5JnuqVzvf5t2aVa/xSIzVXbsqWB7EvyIMjAlgW//6ZZ/9QcW5hkrgpN11WdZ0iNw4Zdqv5PSzUM
3dFN2+G/jl1//Po/Hz7vH/d/fhjNP/6Xh5GBENrBxSUNYYElMC1d/PUv1df7NLPwuTUVHKk8Toy7
SuqYXdIzatoAi3jb3WSlSjal4lX4iv1X+j7+Hq0WVmgk62BGFMO78ncN14jRuaVYKEQt75M2P9GM
wroGtC1v7dFTttg94q1eHfJePCF81Y62Y62itPVOPSKCS2QkuKsNrTiWLWW+UP1S9MpITIEHQYwh
+hEhq3O0w/HFdFJojMZN1tFoq7lrv39J//Id/fURrUttfhR8PKT5XEwdw8p886IrTLtwfoj/8pDO
ASOOVhpczaxAWmm9anLcxqZuYCltH4cABdogTfpkJbAOCcYBy1m0M+zupsUghDuEzYgZT4YEFEGd
SaK5qT77RX2JrJg/Qrt7NEsHgoWifs9t84Dabjg2Gu1qu38lFLdcadFzyRACRoBH/aketsLI8qvm
1Xemp+i3AfHwSG3DYD2kU3AxM4r8EJaLFWFw7YpvYreSkZGvcKv6+Bnw52SkRFI9J7w3erCw9F+C
oT+pGZlDYANR5Jv6NlWyfWPa5YV68S6IpuTUe3m2DtKOPrQ6InY0umA7Fe3XVlrPVpWXLtyTb15v
Wq7tYbiuxjVzfgzOXfwyBMnTUCL9827bmbSe+sVlNJunpFd1Mn8zbH9etLGyyBV+Tm43LaqVNbxC
+X9Kw+Jem5y7Dkw5QKsKpQ12v1UD2oXdCUR5desRdsKEdYDGZ3EVOCFJSpxyVGDn1PBjNbCj1NAJ
sKWNGoWG/mpwY14NYAzxjdY7sHXHJizVbSkTzW3NIF6hVWpxmstkVi2iwJtCZkqd9iNpwwmCefBV
eOhJYbsD1mQ6sC5sL93F1KpwSkJsaasbUODDTePYBFqM2ERg3G+03LvYxfSs1gJhUddr+1YjLzGq
StSZYYIWDkeD7jHliJJjONqOa4sJe29PAE/k77OJXErYIrucLMRNLkYf2oixb9tt22PKrKYCh1Wy
lUHhI+vOGHLoFq6SIrivCXb2cReY3qVooagNw1VD4bmzEcWtfNQkYB6KaJ+Y51YgzVJRRiKvnL5V
vX2PR3RvUvNal2YiVoNMGXh3uwpu0XbC1r6CdDE7a91RR/sZ4gclx71agzBR97WqQaKp0FyLAQ6E
IWGAjcFekdm5CFZqbuandqinLSHX5KoYvX1MfTMBwOJd7c6v9txI1wRb0gFTn1KFzCFhYtHpAj5O
EG4F0lEnXesDwUnJwDTMjOSw0boY9ko4W40l/CMzj5WNOvkBqRKFRqcNXfBY+JBOnFWujhCWIlRB
1F+/OxSoZHzNe018HuMCJrVIf4DJb9y6qAlvCYq9Q5rqucXOvhJ1+LVNgQH6ARFNqeXBKZURZpOy
eUPYjwc8jawbblKMJuHd+XTYL3aNjVkJ0/ZUR2QoVeZKk3p2iy36pZJl9xLjLQTCjDsqiq+0nesj
T/lTz9AaIwexZ0HoH/1SVQ5trx4E+fTHujGZ61R3TeiQ44KKyGyjZEcDV9LWbK2Dr6XjJYox9UOa
PzUIuVxK4TnOXeW+i+1TS9zT6icn2TkZbfOgaZgfvfYWcepItmQLxw1vvkwKrljQhAFp/jSK4ggC
sttS6Mw2BTQL7gUKZsSYnyNtY43YeQWUfv5SBxpB9+ZdHhqfazvTH9SKJ4sOMnPwIncMI5xwXYb7
V0FXSAkRM4VH/lPqPJU1d6QuM85lUAPWgnB1o6X+YxGIG0+M41b3jSOjw36V0uwZU0nIStzfl6mQ
iKNJbM6ItWwSusdOSlVmqh2G50QHFdHBlBSwBTycxh7hdlUjCmEZbtMAp4UODqfsyq8DYywcsj/a
njtmAsp85TsS3LV5UxtiN6rFzcAcnBgB9MZMLQuZ8iYcf51Q7ySoNIc8qfqU4/TqMzmiPQJeZeug
R0YMae18id0gDFTG//1XSFQ0atRq4yGr3viF6pa6xI3iS/wVc5QIt0ugs85KVN+jtL9huhAdAuKC
woCbfI/iuWioMvul/RyIUtnzgL9TLAzmSvViNQMZkGxew23D2hh/LvQyOE6JsHelVQPLYBDte14F
Iu+VQXizlkV37LNQ24BDS7oRSICEVu6JjRqgN8LahWY7hfY4FebViWR/rvwOBV2XfkckcANb4cfI
UxQhny5XGPh9/A+5FSHaZpZIf70dd52u8hxz5ExoaK9MYrUrnrKNjMb6GtJh2GGCuXi1wZ2vrI9k
3NTHqICxEJXVoZ0ESoDhBlpqRVcZlVcxtLjrRZS7gw2hsc2ki0PnyNwOA6CIdRek1QhWSG3wcFW3
MKLBZIftTkTFsB9oA1CIxgTlxWOw6UUKHxEHXqYn+arHIb2HKvRi6GYGoQrBPdCNdc59q88tsYKr
lR61dNpFUpiourOHqXwA5wCy0Op/aNPI7Hx2b9fzjRSXhK0EKkkWBoJYY5hS2hRJhGqTRlQpzYMM
v478Saw6bFzovfyv4KGCk4fZ4URD1dwqg/egKcY82Am3eZpoR7/z+l2aQBnom/Eb6WQq4wEWnqUz
bzdGd1Jm7tmQTa5aRto1Dx37XMtsFfHHVxMtp9Skh2DQyJGPrlDO5zDYtHxn6D7+fxJZThq63lRW
9kvHACXzMkBafncuFXQHVCJ/+F25x7xNlrCEhVfLllh6qbwGg4MibsAZTOk1nSn4tW/RyeRzHbm5
XLW8yq50n6HnwnyDzq/HJyNEFKwR0rDuYqAwPn9ZNtVOMAJQ1BtLg0bNhCk/jln7hOYk2GqKRSqD
Jqwvle7zn6LIh2R++BT5ccHEy/lV2sTPKVUQd9mUY5o5hNVpRP3PYz64lIbcOlA6ee/aMB2n10Tw
kQ+RPbpVU/oYk/mJy6LDvXoslWgjHDrcU5XU03rZMcw77HDfFrp+WFZoijwkuv/WS4HVz1M3JYEa
0Abz6UhAgD3fFXBa08Qv2qTcyvn3W66+vBKt+hn5LwwvkKoE/dpm7Dq2OmMH5edAMXbI9zw3sai+
K3EzQIDTeIfz4v2NFD5PFWt4ymwDbOMAr1z0dzJEXb4P8c3tqdlc0GfGXY6Si09cryjCkC9wEL32
NOCp2i44+2XRp+1jgsAd3cJslDOnszmDgXgGdMdlURfy0U/MZOto6nQos6csK7vjsliyJaCwDW5g
W9+0jIg7ayIL7x1oL60AZFIC7CZEoFo0bXiwcGlmWKfnLTnxH/DylMwAkMPHo7ZlNq2XIIoEyqk7
libVoz/+az4+wWWbRgDHpqqwvKIKDADhr6z5v8gPzJxxHNlwa7MciUTUSZtf+fWVhMxqU4YmxEJ8
T7427nC0iP3ycTZpIVdaakDgSexaICfig9aMkQu1KdTCeTWpNR63Mj+NS7LG8tuHsfGZOoTjLuka
yyZVk4sc/y2oiYGrEvstNYen0Yd3rqiDdbTbelhDiZqz0/6M2aChPm1QEXO/0cXB4atEpOXRV8l1
WBZJmdbvr3BsnpkkPjpOdacJNcb72xVHrSMdwJdfPeJnNqm0y5WFoKwOLFIB5kWUTylpaIxuljUk
W8cU5CPjgWWZCJV3l4ZnRfdWHt8+/oxINLNaX+wY352LPPWOla4CFIwJxrJm3ceyQEzibPgD53lu
3IkdmQ+kakxKwH1cFvkmLXB6NWpfHenmVMfl1TDvreeYD7KUZ2df3JxCs/4SzaElY9S3RzMF+kXL
ljlGCet4uRss/+PvfzjcFzxhAJyIaS/Ojwy10R+tNiv50PLT8sOz7x1hOSulGD+jHH7UlcS6JmDT
d5Vd4LIkQXhT83DewPGTV/IXHIgz0miukKTCgFgZDZ3BHlqUvC4L2Y7yaqneDltztE5SscuaDIgB
1v5ozLXrsiCl5ucrsuQwxKFhnveR4tNvBjlWGx5kWGVm95Dp53RK5lVncq6lV8VHPZX9NTDr/pok
8VdyPoz9lJvMoZYd9NP1i4Gj7s+jlkPxWRKJGZjqTlMYjn3stVuPDEBqQAzKSaRRdAQFvhpyx2ni
10SPi1vDn/L7yU7uls2lnqAnaEDPL6uiMJ8cVCV3OszuuyoTz8vmKshHXCVmvgNokHyWAWL2bank
2blqquLcO6I4W40HSOrP1WUb8pWfexkxvUpNl9vliOXY5YiPEz62IQV4HdQMY6FBfrhNWzQooS0y
JqRThP2UQdDe7MEhmA1xooann+mQ4oMFphYlr86kHIgFPEeIciMkhhjI5nfB8wrInJjSbSxpO/Xp
U9eUPa1DSMmZUvp7GdOeZSCcIMQ5Am4alCjZhKn/EjY63bmCx2pKGVIb78faIOTE8cpjM+Acj5RH
iRXS1ZilTnHruWWoYG2qLqlnuFB8zIPRtLlbeLEKedmPtgTAoz6iQSITz9uhP0jPmcr/8ccC08oT
DlixU7FqFRpSH+LGXdVL7+2+rtfeiJ0mLXQK9ES8YheRwIZBmoRh80ooQLGbEKl2uOoa5inYuW/L
IWMWgSlWDjyzm665aCI8j31/Cxxc0iGGv+1amr5jkvfWpLSydeNrm4wRftKjOc5+nk7v3C44J1Mf
Hxm1wCixAE0AMwJBSOWoGSbnAGXa7Sfm/UHkf/IxgaIpJuWzKTYqyVrrsHX2XqS/QCoPXMDK6Qpn
U+/CSMFr+ErBIV5RZK1W5FK4BV+dvczIKI1ke67mBR99cLT0wa1NZ9pYTk0QluXtCzzKh8ieYIxW
xcOgJIVrxMyHAS9n5wlv6Dnqxuzsw0YIPH+EGyZIhIYaybAd1UFh9fswdw56FH5ONeStTSmifd1N
VyvQJcG9E8lMzE/7pCaoogrvAksZ9pMCAZ833BBPF9TnZVHQGDmHBV8ItkiZ7+MJnbE3Dveyx1Zo
RxHRUxPqwHLkizHhODhW07Dpe+0h0yabdIK2Qt9ilucJ9OzW0wGGYODlXYYnJEHgzPQHsiARLGcF
pgBHQ8JrOYfl2y3auDiJ9HumKt8pwhduVWB1DuPigAzlYCemjRWc98acgAp8hGfZGygUAeLvkc4e
w/lHR6PEojW/eVuLKG/oFmpj/bYblE/zP8xm/swKpSvi1HujhQFvmQCWusJ56PoBsjgr1fy5Tln1
pg+XMexQYtUezg0SaM5TTqV+MoEGVUNzsRJ5zBSmaRbj+zN2aizf3DDd96u00PNVRqFWkKhUZ2JX
SRieWBb/5QNyvI3ifEUH5W8Ff+hwqVKg8oUO2FCjskEYh3kWXr1pc0KEjPmuFCsz5sbD0g9WlNF7
t6asVG0dFYJZSHl4RTjLj85OmaiPoUtIEewTdXw1fH9X52G1LSKYq3oXwUqe88YzTTuaEZ9OeDd5
lEmnbPBxtFLAY8BC0UXGhCzVm7qSppvNn7Pox2/k2m6nlg4dmUvPPviLnWi7H3AZgfyZJ1P2/rFU
eyB/3aOdNq/z19GJsgdD603Y/wzv86CMoBOKh0lSfGlzc+PExEU4jACZdQh3Ej3aHod8oXkh6gC4
uBY+xaZxZ8KZd1Xf3kdk5ezi+c4jQlCHvgT60IRYR/hjKyigBVJ5DuYJBeFfnzTfvGG846pp8FrT
pIUjPX3znrRGbLpK2ztDHjNEyItNNIO9PJjBUAz2atkPe5wpXxRP3tQ6tCxPb2DyZt1jMRRI4uze
OTOXIvWkib33V/4M4CXP01svOwyA5Gs/S17IjvyuNk4HjuaPhfCzHs399HPbNI+UM5TNH0dQ3jhp
QQg8OKXy5Yf2s16lzobRQL3uv+pD07iSkKzVVKhIpJvnNM/VFYMk2J0VJKeSeDZpZnMeULibyP4i
aCd6SuOYqaWAx4vcjQrUGFGAlN9AOFD4TcprY9eftS4oQXKMp0m1aN8W0BLi1LtXFD8+F5VuuI5s
aqoR5TGwFSBhfHJd6+M47/xyXaCZ3hlmeOtpcXRm1GmQNZVFGw2yWme2ySlDTEMx1oRWOKmm3Izz
B0EmQn/GIjHrGiHLTQU3h075ZML10cELQVGIcKrbKamDmEvsAdFNABbW557Ug3NcyaKuXG4LhlB4
QFb5fkjk1zpsaa3X7SbvNNJxetgiMdHvADimEHO+BxFG0ztx5B9XGs113SRU3Pog2cvC/6Rbz5Gm
FKflyZ7adXOEI7TR4lKCpSXtpBb5CZRE6Gb69GQliTuAbDqaPjLsysOu7kB8omyY/VDjSm7N2mzO
si+o/+HFpriDjARUNJC5+e5sJZHYQPN6TbELpkXWnD0UbOe0juVWMXngj9zZRTvc6DoSi1oyUxMe
WUKRYW36wj/0fFEOetqYmwSGVkr+oao5sHyFzrA1R9Rb9uja48CA+akSn4LaFKSE3YOnq84Vfca1
1K03n8e5Gjefao0nS0ctFvLA4jf52piUyweIbpXXJ/sUHUkQyOEMoRjuoeLzclmfpe+zqsPZGFF2
Sm2VqHbK487YOOvl4aUyljuOgiDkUXxNLIBUvDFuW56Su5kaAlKGiV7x4O1VGCxAxrQ1IqRPKdLT
FYoayFZESG4itXNTwClnwwJnoBmq7fp6iYad0NGojA6YHbd6TY3KDJNxPY186NCoyfRpZXhBw8nX
LOK/hCITDLh4MHEXGzoKKPPQ2Kha0FsToDwPqvBwHRFiwxtBybc2s/alS0hQKrwU3AxVvXXbNAMJ
ivz+g4rvvSBoflWRnzHSBmN2GFyHlnFKYSkk8IjhnpnbHqaYv68NDHpx+yOQEIuFCQUXSeF47iR3
sw6TzCr1rYdQUJpQoZj3PRiwrMWx4ZtgGULzoqAyWBUt/5W9Un4aOh7LozbHG5NaxfdBOY7UNGmJ
NREJFmlFjIZ+YnZyG7cKZq+w6yFplJuE2ipZz1XrMk1CT9R7zwgbEUNTPdWd+D5stGnv4cZa281D
ESjbrBDGZhqNc6wPzt5PqF7p3isemHTdT94xIRatDutyEyZTsAaQBJBI2zilwB8+P3DaCPKz1ab7
uorvAtiDK09HcFUF0SUh/eBAHWPtp5V+7AY/3QVp+X1+NCIzATONn6DQuDM0xIuXO4WvBiVrrXcP
kEMftWIYCL/uTgk2R0jEPGW2eqlwy2kc3+Mzwl4vpMf3ASy6E3+xgCS4pKtQxC+tCUGyv7GEUW+w
ZSUbGnVg+0ukHlaPKif0XU0ZTKynFBUMKlLHxC7cYehvxnaodgoY90ZVKO3RS92YNiAFpjywguhv
FIIHkPzWlcGLI+euX0PHAy35PZJfba9GVXRp4P/iIjK/Z2X0GTaE4ZawXHtrpPwZBKCErC8lpRn+
skmojPM1blboHjrlMD44XIdkYgzedIr6ioeer731dBgQRSNnLqz8hDB+WNeUdGa2xXdd1nDr+37c
QvD7sXxrx154cO79Gna1P57JlIW6Bm/56EzcVYJ5vAmNgh7CvFhWrcxPtwXjmdWyrVN5EEda8Bgq
0jsXjKi2UzqH3EjFfvepYAMq/z9z57Ekt5Jt2V/pH0CZw6GHHVqmlpzAyCQJrZUDX98LSL6XdW9X
PeuaNQcwABGMiMxEwN3P2Xsv3cGvMt/iaZzq27BkcvF525+Hw8/5/zLufe4uD6kwOySiHI7L/8sx
ByM0WkbP+XXQFNE/8dKOWOOJ28IymsKSASYSez1tM02d/ZivQTaSfd+DU1jVxPjufbIkYT//Vznm
q5b1t3Nfa/XlKV+P/q2A82+ftzzwtez/eoG/nft6+eWVl+f95+f+X9/t6+W/3u1fnfufP8HyP/7t
L0LZo73KZD7Rp6v3tIXAInGrIxBWvHQ1NcXcBsSYZPQ0k/jGqMl6HQIsM/VcY8GS+a4GKB/wSMgp
+mmVxgMolPGqUVsDBJLcaWU4vQeZLbctNZZDO0n/OdeMbTkB3i3VO5HLaPX6GvlsZYmzK3klw8eI
b/T5w9Ak16QpmaY6U0xX2Hbe7VR56x442Zmc3eCZOuIxtMeBPklWr8Np7NHnlNwgUYHvxk6sw/k/
USVbR0adv8aFDoQWictGdb79Tu7BSyyq8gFRtH81ROOtlvMoAT3yjZBlG6b36HnEsjh15ZyYcRFq
WrfvAYr3Q0y25bbSHggfesUFUJNMQHGJbuVLYoKmlDVJuZVvu2/g8sgHiioCREWiv/hkIIuIUT1p
qrcOf962mbB/ooSkqNJqbxpRiXqB/VZK1TDaayWB85wf+WGJ49DjSzsV44tLPducz7tDz73YJkJn
RsytWqQH71rhPqs4yR+8Kh1uBkuB04P19DBWwcMUQ10cHWIBO1MBBAN/+u72ApWeI19hLNrHpumi
rSZa0EvwBBiKceD2dQ26KmVmrqcPub9ZfjKRYxoOyQP8PJy0ZEty3v04ubfu5It942nH1orHm2Z0
Hq1ObRNJv6RGRbzpDSAKhiRwtdTJoSXmDfcHbpOwG7TnxG4eAgu8UleM9Z2s3I/EsOTbGDcIVjPX
36PoomY9VCd6ZgapRGin0CwAbCjgkrdaDAyz/9W1/MJK2wxPkTfmB1HXMYFzNg08+mxZWx9AG4L4
AC2kSOvpM3q/sRbZDH599J6nJArZgSAYUDp39KwOjiWjt9nw1WL0/eYxxdjzEb8p12E61sfZG3FV
30PHLu/qKW0fUQYeq64kQjYBR1CiD1iPM1QFbI91mDlVx9InjTsFOoeN5YA8mdUd7nlCwSPjEpQj
Ag2z8N7iwZFrJ8yGc9GY4tVxCJPgopK0Qo/phD3ciVv3rcfii7qLX3UPx4JoiPY8Ep3DT0cWlhI2
cx9K/XB0o3dRUXeH2nFys5gg0pGusDK18GbsBwJtGJnWcOp+0SDfk+MsTkOpOW8ouJ3BfNMIlTkJ
kzLccnZ0Iwfhfh+sI0Ah5L5PBhLBd8vwszc9zJqzMOBqL4eT3aQbZSm1NyIgng7VPNfTCNCs3SfX
hshnWRFY5vn84Jbdjgsm2bcaTBe/47sJF/CHqoqIKHvPfrTq4MDEOn6b8kweMel0m1k3cfRsOWys
HEqKTe1qG4x8Heopt1+rqKOQIopnIy3UrR7b+DvL/pUVVZcNYl4S0WOjvPYqHH4ikiv0y3KYDE+j
aPoXabKuTllHbbyAoZTpFDAzp7EvdWQVB7uGO8nXm3Bh/jGXNpNj0xk9BHPjUeS0IcQQ6sBMrOi1
7X+ZDuzBMYnii9eRX67Fxu/lzUro8yuSZUiTnLgpiEgzX6lBcHfuTXkxRmW+JvGLGfrNS6sG6M+x
OnbQdVmm88VtQp8gOvpVuyEuaQARoEOdpTYu43wYFN9d4vzrqM+eXDzst7Xp/iaIUH+NzDkW3JJi
uxwWIfr+0TS+RzpNVM+qxGuCzKFWRKK1Qxtccr8ycPuLDzer3VeUNNOe+MxoY/RU8UTkvAYujY0o
JxrF5o79KvqtlfnZ61QQrwJCas6ExxbD4sbFakx510oIBl5+AcT7l6znwYvVtWDB3x/HQtHnckxt
Y0x4mwi2Z3AAHVN5Bcu70YCSMQAJnyr5UoTKOJF/bpy0rDBOfRh5dByjYFOatcgQVHiCTq9Cm1An
B+EwL8ymnIQ1NesT2gTvvfTzXYwYjplgCp2Wxdq8vzy+PH/Z+1eH4/xqf3tKplF3/fzPf/t/y7P/
6eEs4Ddn6/neJzDtFAkaJcteS0WOWxmb/r/3/DAL4U3Mx0E1wLUyiXnYF6K/0+Yfw59x1EFQ8c6s
V68e0ZE7VvkzYYxNMsPSl73lnFe53rqQDEb23M6sqedAUGWBqul0acK5EeTPyPeaYsLBEA5AWp1Z
PHfw+rRsKP782YtU8lYbYNaj+UF7xkO3c9fHUSzkCXlN10OE0hs2obkJmKSu8IRUp5Qe5Sk04HV/
HUZNkp2GO7u0yf5wHYwnjjyhrqcF3FXmrRtmzk4O4XhyA6g99IgjWhsY2TAccw4s0N7z/QtaR1Cs
QVNu4/k90O4y8jTBj+Udv97263D5eKzGsZH6x+Xz1yZ4awbJKl0tu3UVUZDNqgxgU0gg2tz9+tos
55o+xQA4qTuUOhm5hdnR7V3zaJGqxdH8QQZynMi0ig5fP3A3EopYRNpeLk21eeOInNAH1cGsCOpJ
bI25w+kBxNwDhj6Mc8fRnvudy1469wkF5SBu/tTSx6UR1ofXqPeQhMwah2UzImPmQyBZYpkrqg0s
OJLOKzJI1YC3/WC1hXHoGrIgMpWdRsvKTsve10abOeaMvS955DmEJ3KlhTPu3QmY4a31stTJgGZV
k1UABwTIR8rU0dx+ZtP+917hOdoRNJzPyEEM5vxmYde543rsQm5kLWiQ5aUBnPDd+3qXTqfFSY7+
9+UiXjY51hhqZ/NFvWzc2d6ojZB05it5uaY9CwZcUfaEvTqd+nNRg677ADRwV1oZ/s1p5Dqn5v9n
o8HhBhAbszib24Jl3pF957efe45m0iW0w0sROuLoWqlPILUlbJaXkfbTtvtcbGmzIg3IK6VrMPZk
fGwo89Kebj9fx2WO+Lm3nKPujwJwOfm357jzW6uS2q7OcI2NMe1Py2bsuj97y6HbAChXipV4EdMg
15uwh2Jvdn/2lnNuLPbCdBl1kwbIwnKbaVQFn/M3cZvkZTSZY5/oOtuIR+joDI08TKFd1WpnZgUF
N9LfTmUazaFg7tm3a2aOY/1Kzmm/sryoPDHv8HaQvO5GW02Xr03lYdUW2kQr0Ov0M3g43rQptrqV
QPiRMjgbU3Nf6KTDuFVTXkSmI2spNH2TvfWy7c/LpiRto6TVWLypoXB3S7xBg0jmPIHvOS97ywZl
m9i686czijkOU4vP+vwMYg6dczBvlr3lQSNKrxWEwH0jyOaFSYeJYoAA2wfbLJhLq/eF8UsfoXGR
MWfcM6e+i9rg59AO2T4SVrohk3M4aHRNN1MWkvRXEAZiRcI/RFFDF64HQI0HdeSj/FS9oV/orLjH
qO+sfULA+x3EWJdvyprEhYo/c6xtzfqedKzgBylLNrlX9XBmKVbfTxY2GksfaEoifz3E4DrXRR8l
uH3dYGdgJthV49keqvrgoPshcFPVj+Rl/8yFHl0oxPVI1KTctJSibiMMj4Qw46dcDpfNaHU3U5to
qN3QqtRtXB/8vO9vl41OjOUNElJU1Ayhk8lYY8LAlnZWoNQtcwKNx3ijPElFgtlNvrZ1B89tVzx3
YzhAP81vDUr6B1vvNUAu5agoYatyG1ZectHK/9pUZpYSvAKna9AooM7nhR+jfyrDzddTKccMRMBl
CVKqqrkQ4d9clr2GlIF9TUkdcFNzMRv1iCR52Fss8RAdsiFh0jkbinmMU1M3HqfE3kJ4pedaCxsq
UgtJycyrCOtsk10+T/qokEgz2Mi5ZpnO1UtqvsY6oaW21gDsaR19zqiio5g5twEZpMfKi9Z63bx7
KYo36iwnORdVnEa6Z6Dc1Lki6qDdFPKLDGsSu9FMUQeMUrBcpq+lQC6gGlzqogkvUav/bFrd3aAa
PqRz56IXFOtCvUVLoCNuiovgW5FU71bdGZfPTQq0IKPbgWLbR/ySaeQNjspbtXMtaB51L0Eb3Sum
5sIFusbyS31uSGiwdCc+2R21Nei4NbGIDC/95O4ognYrIQtjnXWddtLNQe5L2z3ho+o+N6IlF2yd
KkG6lwJCaGntOzo6fr8U0E90j5mnzXuE91xEb4b7ZWJh1nDWFFWpzTLF0AQ34a8Zx3JukCU2MgNM
6TLZ0Ag5+adpx3JIVkC39RLrI18kJcuU43PXqXMcSwnwtXkYJ8DFBw87T0voxKImCu/K+fwyfhP2
XJ2W8XvZWzahSSAhMcUHRmIUrHgq3muLW6yXQ8yZX8acN0pv7xyAtGS/dXPAzPxCmJ/zlck3hWKt
LifWhcwTlqG9n+q13k/Z0UBiu6GgiVyiDImpVBat6BTNq17WMJ4QwLE4qM/pnGeSASuBBFN8U/Dp
t4HT/Brn7BNIeIpBi728HWjfRNMeGTQDqpgH7s9dLNzFwarNzWQoPAPL8A2yPEPhPQ+9GpQQ0s2P
X0OsN88glyF9OTfk3QG12ADAMgaps8wvl3kjzZlvYdpNSH2ZVCI4Y0HkW12AYC5W5OKnItiIuMGf
sQzEy7xSIvJftx3YJH41CRO3ykY2NW+W8UPOo7uFXUpiAESByQaqIhOseXAB85ds/LCYpRaQjRIj
PLaztKefN1E+y3+WWQ8zGPsY2YdlviPmeVAxS3WWveXccqin9abUyuEgfTusD3nfPjQhIX953bY0
+aUUNNvZNRzIU71KdrQ5kL2H8wg4n08NhvJlbzlXZXq3dpg/c6nywLJpWobuat4sh5rvUqAeEYxX
LV2+rakgGXQlLGZdm3Z5UN0u05eviTnoHplEySXV5UPuCUUARVje6aW4GemmUAWQWEPn3MEg7m/s
yXgbPKWfZQ9EaUDN02juQ0fTfW12Dd5yqXnM8HNHbHzpwSzTxqcSn6lvGP67Likax9x5Blplx8Yl
ctsOWpemVJhelw1024tjVvWKep7aRkFl3JVlTeGPJUc4TiyiZhHdsic83k53gABNemPeDBXaLbdB
B4JzJqbxMBwmw8QtRm6RR5bCwZ3TZ1BWvxLVkB5g7RSXWPiUqSvj1UWt0U3ediBJ14+rYjcktYvn
tBErw+yhSEXVQL98PGiItpnHWg6c4sQg/ZWps6sPkEyj37kN3Tei+oyeOryTMXpelCveKWGwXA06
bBpXe8tYvB/cmLR6XcCyQv4Z3fZDmzwUZvKcpNxiEYTJLQj7R931CXYnFoQoW6NzL7WW/NlII/tm
2sU2oO02R65ThBTTpSck9D5hlGkQVr92fscNDDfqxsvlE4EY9Vs9lhoQ7NnGZw71WmAMJo1i8AGM
qqF/VI33fQTdCkmao4TYzH2b0Wtzg2BNcr3zJhsoUqnumCcDjusbfBmdUE+PkEGhFSsrjrj1lbo4
yOHObRzkwen4mga+9pKXnaKr7gM/nA8xIwAe8ZwHLrT4KYYJaRqD9mI2E8AJraZVYsp9JducUMNR
3bdkA/l9Wx4qlxz9gnvnOoAlds1yXb9PQu2HFlrfApG1jykRfVRTnP7ZssIMJIbmXMnyJgpDYNJ2
yttPa1cmaNQXdqmuvM79hOeIpVy0zvvJwxyZAhTzR/0Qp358hsqVXMa8vWnD6CGd59pJiuDbM4Xa
qVyoW4dsMyYa0fgtFpL++ji9JAktLGtQ1UvqEcIT6tk9FrHqJSBzdApl96TciJhDq7vmgIp2Rci9
qiDg/Y7cMHkn8cdeSCW7FtpTrZtUrO0UxpGu9FOUJDhDSmvajunTYi0mlihldmQTnWdS+SvtXJ6r
yXPPHlfMLunslbLzl0rBxJj6znvhs1qy1u9GqGFWVWvXZeNPiHJjRd/MbwHzZTK5HSx4qW7l+ghZ
SeNnBEd7zl34oQ/CB1TY/gaanbvGc2PiqrZXLsWjY9UTrIBcUr0FuUN/s8xa8Am9x5qlr+9pJrII
kteI3hpBug9JP/HTTFZxg5tmOKrU1CXZKEZ3wK/nkO6j9Ov4VKTFU2DX1eNEuMhOkcl/trQqozuK
Ij0ri12hx+kPT56ieMo+WIIjs84ERMDBtS8Ko/Kmle3wFCXho+siYnNMitL4+KGQWU+9J2Aez0cM
oSiXzAbp63zYZqAnmg71ttFmjxTcZ/x3618keccRYIwOMdna7Ed93/cW3hWDNFdZPHxeXhPupW1Q
a2ojiOI6D+3UMru/7+00WJe4MK5qvEsoFV5T0ws+N/BqftmJ6Z2q+DsGCW3VR3p09Ms6fKzTND6m
jrbPQxSPkFHDH3oTkHNMiKGBi94c7Uc3iutH1240IuOGYEN7FCMGUvp6HHKYA924NpBiqVXqMaI0
Eq8c/pSX3OeD9aOL7H5QN05CU1/zA/dtILl+MxEUhC6dWa3NX93ohLYRCeyCRPMeiTsE4tOqZ9nQ
EgFXnjJTfi7yQD33/dZ1uuxJxLdl1ssjzycyeMC41uVjhM9/zGE5hvsodbX7ZRNPLHAoyIHfvLNG
fXh2ICG1XTM82ETHPet5fqA90t0vj2WJfmm6oSPSeTz3kLVug9EPb6Wy6Yw4Be3h+TCwpj8PZFpo
UrwQ1+U8lWD8Hh2Gs340QJXPm9oJQFBicOPbUs8FbR23EpN5P6ZpDU4ie1D1M3qO9tGcN+3EeBM6
ExarwWkei1ZZSBv6t+WIMp7cjgoJZwj0kIQju/NPsW/bhLki/Dq6dN870+BcM+K6SdTVGYuh2Jhz
89s0h+mi7Im/IcTpIBnOmjEpVhDzbpG1w3nZE47dn/VB/jZyVDyh76TgsQklPYspdo5NAeJpPqKP
UZ6XvdCCqZ7YBJDGcYcIYnSb8SqZll5VbbykcdgeWE+NV3BlP0lWL44jyo07uDfgTduKW818SAjk
eEdMkjyZfvS6nEp1G3833qeDHWfahdIrh8t/I2z/z3+Tdq82OvCIXQrOj+VBFOIWatuZrxXcpLhc
fcnRcsqc/ZAOYsnzck7nKwjWXQbkQvOU5RxqUeZSfn83EWr6OElmCMQtUGGYX6SnjHWXSHO7PNhH
wUsQMoWJzBCNGEv0zHKvAlf/YxOn06aBWzRjNs2j18Wzx6URZwN00Gp5SlFL97Glgz65/XC/nCo9
KKRV5hcHL6zcR5miWW0Cm/K0C9go9q50Hio0BgDcei1GAZjE44bE/uGIfbCnAU9PuQeiJfpoXHtJ
Uu7UnMGncDDtwqjGUqcwppGo7xxp6MtnAcBJ051pZ4ihwtlnuzdOPLg3rPlZUhN+u5UZtsPAyc8F
8bgnRRTZjV+SRY1FSVEV7VsI9RYGD3wTBuuvXGVyWxrjT8cvKr47CbXvU/S7j/tVZTCOvaW6Tq0z
rqB9NTn0EePeUuNbq5MfRpotFwOWmi79FTNJJz19evBSp9lMVvyAC9BMxzNzQQ13S3KaBuvFi01A
KxoCw6FGujjyuyzC6cmW6Q2EwnLrZ2iJDA3BlCMIjghMWz8HD1k8fSBRtNaRXslNd3IT52Ug6XOd
ogScUq9ZleZPK5O7EqTRSnQdFODSXDcTPoqci3PKnQ9rCqdD7QL7DFz1YarAO6BKaTYjAXruYPW3
xoRVdmgxikZ0Yn00hEjFzuOgd5QCbcgapfrpMumcVZb+rjSxhGrMbWAdpR02RHBskWlS6seHp7Fe
567bnXXfnkWzRb1xSQRssvKmRzWIbjRTezGQx1u6P/XcmVapCfTG66f7ROJnbqZsqwwCS2I7h+3d
vRo5xZGsqtYIsnaWHR61xo/WSQ8vL5iGK721jxHKZO5pziHQ7L3lpo/JaHn7qLZuyyikiD0dqOIB
r/PNGSyFirySW60YPsJYPvZaLzeQdWgrefNtO6dxPpKobBdIyyML20iFsNd/tXoLllcJK2pC74JT
x6jFdOjr/IfWRuURZVOxsTFld/yy9x2M4+EcBvACWWHsM0sdTW+od7ahRYcmNqyVq8+aC6wX7fi7
qILj3HnTSfm6Rc32XTkmvV9d/5icKroYPjOgNqY06/XGjdlat4WPXY+qfM16znRXNaD2TSmLnZrQ
7JX4soOx+R31cLeMAE6Pn1vnJPMwDk8xt0e6DQN1BdvGFRkJp9xWUt5aQ5NBv5rA7kZPUeqVeyAY
31XkUGaz7GGdIEJJiOq96TIy4O00WTmB+aBcVsoqDG+zvH0ZnC664nk0iYQbMfaXFZLjnoiAMr5H
0YLe8rbnR90XafmjDNx97+q4wbgaFjNIHzTrMTc81vvjGskvgITkiiuHHJomZuJRQqug1b3KUR4d
Oqu5L23xFBfEsrYy3LqxjQqREnYsbgYj3ZN4duSvCNtbih9+xfIxFnqxiYvhIR6qq13b4coa3f6k
NQ5QXIzCecH3xDFxaldokvj7S5WtBhShGzqaRLkFbxnRAUdDMSXoTO+spSqkNNRTsGyqfWGBkDSc
bWgZ2TaaYr52OT+BkrtQCxGQu8krrt9m5/nBuRP5gazHW2J/tK1Xskwgis1XafCYuOo5nuzZhc30
W96Khl5tZ5F46LQUgVQ84HdqctLIAV7jKT6Qr8xlozBDVRoSZm6QNyUg0LI07gNTTitZpvm+tWiY
6O2L64xgBHA/rqa4czcdE1yn1gL6BuNpxCYIcPk9ygccqi1FZTytcDSFQuDQugilKE+tk/Bt0Mu1
OT25YMEtLn0mH6t81MGwOd+Cwv0AV0eZWMTP9YD1sMGi4aToEab2d6T4yuNJe8uzNjjUEY4c0Y/n
orfxOkuU3FNpraZaGBurTr2NUTykhjc+qkQ/N+gX5Y2u5fq6Z+ZKrbB9rrybItMaZifENaZ99J1Z
OpktjJ5+BFGaqIW6Hegi9tySTDpUvOHtmGkK9SYTKEclq5/M0MKV06uRwUqb+N8Qv2qG121aIwEj
kGNjNN5DFbbvGUb3C1kA34vGupWt8XvSwNEpLb8v3frDZz45CCodKOZKGwayPQLJcuPp1bH5XCy/
wkwzNpIg5psY27YXadG+6lxvNUXiGE8GsU7WtuuMZCsLG+cUYetZOl0d1rBWL9aaH/k/J/B2SIc3
vVZnb9OkdvkQX8nT2QWVua+sBtWcuYlct9hYdvJQKufZNWjGjPYx05lf1o3JrUmo44Cki85ww4Bo
X2WRfA8iEW6iJP7hBIB7Q7LYsgIJuzS/1XX+RALzLh9TEwJJMa+Cgj1yC+Secvpu5qa7ZoKNLkVu
G916zZlUjX1xqfzp1qKOPVUlF08jEU836S3s1lQytpV2R5J552irxAYg2/vErRL4qa9SzTn6kmV7
ylXeC6HNMrVdEGV8u4MaRUhM1VdG6X0dXzKhc5W7xtr2qVB4Gj2/eKPHMBhdeR5QS5MSwgXtZbQO
Jwp5VMzRLcbOmeh5tEryQDni1SoUt+bRfK0NWgEIA397eALwZiFUbSLqBPwt0glKWRjYL3K4DE69
h2bFYDLSWTNxlwNdgr3Y1nR/yFMFniyKQ9j571kRE71ZO8PaCA+Rip4MR+KeQSLua/2Tp+oEazM0
HEd3bqTw8eBQm2PGvRYxYBjPMTZOWI1U9z0SocbJu7xUOhNOpLksWop0IyQBxZMYXTzcJJM0Fbf0
BtEhlBFkLghIb6gD7Tw4mlEYsPZJ3GwdeBk2dxV8JD1eSGQZDGLGA3W2AZqlP+tcwjMlh0dEl2j+
0spCjD39CDzrKQi6CN31MRqC/imoHyPpRmuvjC4JbOlbT1tZzES0qYAbkSBt7yqqjsQextYPs+pv
oUQnpNRmYIInLBxNzaiO6qgbyHJGhlmAHEFbownzXFRIa93B+E2jEbYXoOq9MgGTxkX5m5LsbiLN
Ee4c2n7yC6bgpw7gxJokhhwTLUWi1Rtqu/WdMtAmaBbl9wb5gVczQyIOYGegpWEyYu4ozRJF0vUA
hC2+LkHbf4wtuESRUjBnwbky8EBmBnM2EEWoKg5Kq/Zl555Zgk9bMjTOQCkRu1DGhSnIgBQ3aj9I
+6eWZodUN+1dI7iV6fb4q410rgof+gI5JWvCwX/0ytQvKqM1DXGGZqibnGP07lvNwfaSJ0FNkzo6
Cg+uYpLVeGpiroPcyF98M/omQm5bLhU1n4olYACfwoK0Nu5UfoyovjAm3gqkaSs3De/MST1ntvFi
lvY6zTMLzI3325DhtynhMwcubASz48prfTDZqTMgQS8N/iD5y2hxQ2vC7Jrje8AiHRFdPIDV6swT
+aC3Qel0xx6/0jYVzk+G+7um8n9GAYDmusDfK5pWW4cFRYHAnpvhqGNWLgwOYNbfZcjKDradXCcu
mWZzgIPhSX3XTzHYOX0P09dApJfcV4m1CSTi5Uq3wc7S+sJ9juqiTowXw45/1DbR74TCuvSCowBF
YBZH7X0LxnilenM2YTAiWqIlpsdQO8l/o/CbbAMBZFVOCK1Rb0Gnq37VVX624uEDJROU3yLehIlX
7byIaW2hVSNDebt322hACdQe0BfW687XmL1ppFpUSIX38FLpPGr5th7D75GJ72Oic9rxFaOyPl3h
E/BlK/Pbgbrg3tKLV8REG19Uu6zoNm1tHrCA0bJK0Rgk+W1X9c6lso1TVXYBMEkd+6DeYsGAUt8q
yVVjhu+0N3adhuhYxuIyRom6rSyCREf/najXsGhoV0MXq/X4dw2xaV/FKHfi/lvRPGp236GWzAWL
FV3da08ak62t1Q84iIBLrZuC7wEcM0Z/3dtYva3OeevvVCyfXUvnB0GtxsooIL7Vck9mwkK0UVgx
NdCAvpnfambykBHY9GZAs6TlukcVBpWVGf86s2HzFD2G2IIp9koeMCnBoSjLfEP2JfGdEPrgDmHd
c9JnJcP8FDm/qhoThBMXaF9BfCHT080N/RroOSTF0ER146uGehkyWL7VNfe+igZCBrr8t9vN3Krh
u+8MT+kUvAqdXJi+NT40T7Xk4OTTHcoBAOOmhqPRRqfTVRmp/kWV8yHJf4OU8xT5R713kOk1vrVJ
k+B1cuyLN4iBPIf2mx6wxIuxayQ1tgK3ug1s6iq1uqrwt4+J4FHM12VJ+OtOn2c+ilwGaxLZjW5V
75lmx+sMNsWKRaAyI/tlpvhOYasfgxwF2jTm2fMUh7gWIDd3Slz73NzgKdv7EwmA1H9CTAErRaOr
KCNakR5sN+6eehSN17IZb3PCFN2ha4AzBtUGkeyx4uoxRmpStpql6f5eZGSBR77z3JVxcmRVD3nU
tCwaPvbZE8a3EMlGOVfUE6ZPvV3E56huvvW+uxZInyDhnXFrNj3iQGE8GMQ0AaWOuJFn9q4TFEmt
NEY7TmhOgYxipRUdUs8Iezytp27GR2Y+hetynkjiTctTe0+zgVuX5cAJh4zaSZwakrzmbSjKdRrw
OpXlMqVKT2AuinW8Fu2sTIySj7Tz3DWjU7T3wmbamgNgKeEi8+8Jed6pwgy3TfoUM0ShMLByuB7h
vcwiAfeN7CqvedAbjz8+ogeaZo63SWLm5BDnNQpDRyNmbsXNCXpQt8p89dss0O8xg9o5g/tDKNM5
kKIS74vkNtCKbG1b4mc7pCYuFG7ddTO+QfLaqhq9wnI6Uh+UQiBNhom2GtLhO9HeRBNbMiX6yxyP
HhnxsrEZsEcSpZPyxOg+4LIgTTZCheywTgSWN+5ypcwDC+YPSF5kE7X7RLZyM4X8HZg8Ritoj3i7
XGvPdKzYC+HtY9d/d3TA8U6WPg6TfR2Huahau8R3wSht6UwFEbrNlEbfITCFjyaM4VBLq2DrKQZD
TwP1nhf+zRT5xs7lBndE2oy1oSdsd25QdR631n7ocWgJB/97msura34LhUo3IRFISdN4NPntrTla
lK2EzRV2JUu9u1NRgJpBxyJmlQDtQeDhq8X367CcQNvxA8tt+zASk1XyiXrfLB9TLwS5pdEoaaq8
3um1+6MM1Yhpl3uWR+jkYDi7ZgDYzU2O4XoYNo4iK3yqXe22TKgnGkDYwyiWB9k1j6M11vdkBK37
AK2oyoK7Xpgw3A3j6uRE2Kkh5nvsXgNfdxH0MgH05347IbQtU6s8X492lR5i2W61vnrvHHpgAXAS
5mavvW4/kYA1vCLyvv4LboBNulHvyR9LMOF/FLx42D5s/5qy+Negxn+bzPiXnMbr4+7p76/ylyTH
/z+iG63l9/OZ+fd/BTf+7+lX/eN7FH//S9oj/+UzttES/zAIRDSElKZNbKfDI5+pjSbxi6Qk0jM1
DM/FOMAjf0IbTf0fHk4qw7PNPw/8iWw03H8YnoOaC22b7lmGLv+TyEZjjmT8iiZ0pMWrkKkqXMvS
XYfP99dowrGj9SObHg9nUvYbP2Iua4x3ZpWRnsgItCOTWq30nhJ7IXz/FDYDhip6DXVVHschsHHX
EjxP9A1BaFrCfBrZxYSxsvB70uPKB2Bn/TavnENLdW2Tjm637bR1Tcn2TnDvP/kpU5zBtk4yUGr1
T3+FP/mU/+ufwpH1ORn2rz8cCyvhUkc1SaaUSy7jP+UuTnmqJTUWwK2rOe/cMW/Ic12RCYer1v6O
hu7Rc+MXsgWYt9XOh1vpF0OVa9vo3lmo/fqfP4zB3/KfP8wc2IkOy8RQIWzCNuXfYmxjkbbonhKm
4zjLCqd5b1xgrA4h+53VrWOT8DxvL8fI2ZJcFp5CxFdF3F/t3P4doJDB/eb/EEZIEnNjrzzm5etU
Unse4pBBDZFT2eI049YuIkqfITgDQATbea5omVA6pmRbYGrf2JCNSHRo7zWSOuDXavvBTv8PZeex
3LiSdtsnQgSQ8FMC9EaivDRBqGSQ8B5I4On/xR7dru44HXd4ouqURBLM/Mzea7/+80v9d9wlaFKh
8zjzWnVeq3DEjZz8/7ztOEFNXSM5cE2SHYExE+o/S39xZuLQC4RPKy2LzKMe/49P+z/e39tP9Umy
tiwIqCzz//2npnOeWgDddMYF3jWVsOtTp9gQedAG//zy3L8/SMH3xWDHqwvXc0z9L/CzWxG7Ytu9
DpFl3EEEa9aThlJnBOuvx0Z6XDwVrf+/f6QthKPz0xzf4BX++2tzioJSfYAK1yw3SOrc6kFBkBsw
L0zLvj0xksS1+88/0/jraLh9jLbverZlcDrxpv6FFjdqE6Lh1CHLtSz7kEfITp1nZGbHqc6PCyuM
iiY6NswCypBj/A9q6n95hhzTcTxesgfbXPx1LrnoFtIpYuGkF96wwk66g2YJoIKRYAriu3K0K6uY
/8H0/m8/1OLY1Q0wuYZw/npwAVRFYnaAWNhkasbiCcg4A58pLEfrXY1tGiyUrP/rbRb/+TjB1GON
qNuC99r663HyIRaZWZfNa8dqPrQkvrTxjbYWoYly/IxQZRrIQZ4w94BCxbKv7YqSJuKfP+z/8uVx
dUf3uKVABfP9+fcHrBZuhNsF97uZqB3mzlufz/NVJT///HP+gqbfnilyO0hNRCdKFIz118fqsWrQ
F3YtaHvqoM5JM3KZDI042LECYFEzUhE2AkDyP0Hy7b/AxJxIBOJyKhiCgwE08t+Pcjyk7iytJl0n
ljsgx5fXWGPxmRl3PZmXKxDJ1Wo03L0hs7tMld88kUz5LNmsAFwxiL7yjquQ2Gdzq8p0l/jRc9Gm
yKpiE+N7+d1r+bNA7cRUY9l7ercbB+0k5wjzVIz+e9H0Z+dzHMz7zkZLjGjzm57xnshg2hFtq7Kn
SZZfrZG9m0nxCpz1bSriD+x9d55924A9xY0NbreY4GjQa/YseVXG1CWHn4PgFfFWbny6lXu2XAk7
MX5havRbJSwDQZnd28sYetmX5N5VmAJ8L8Fblt/5WXJtFDP9qd1NfqAZxc7P+70x6Q+Y5Z+AZB76
RuwqNaIlRN9ltxcrWS461j+XfyNYRPeIJpcuT99h9t/k8gTzdm8I9ndGfLFav2HN255rqzhigwNs
ETiJeJraQoYi8t2NU7TxGsrnH8sb7IOltKe5Z/Jh9+k9qF/vW04tGkbda4+8hxB8kMA1iXGUEUit
maNrn5P3HjT1czI1w6n08qtCtnxMTIwPOq4pkZXz1vKimQ9hSE6gE5JtZdq/k3lxijrbYdH5mLoY
bBHlQdBF8b6SY/5YW8zDuFhtONKn3sGH6pvdmQ/zN2OoBnmyCFy/qmDCRmszAlDIsUi3bOJ5igpD
BSiS6F61sAckEYzWZFPnWzQXZ7lEqNjS0Qs7J3pmVsywqAt7XbTrSdcerZ4xcBWxRxolbSSmrg16
9+hg1yDY0T/bvZ8fiAfJV2DstlE11Uf49fFG5qJkkgYTJG6Jk/HvUAzBLMucB/gdMzvAatkJBwoZ
ldjKZkF9vyh/z0sGIx3pE/52dexp6l7NqHnznfiascDUlUq2g+zW8BWrfQcMIyGcpPYZ4Ypnhdeb
cU+/E/I7JtsHmAOudU2od2ux5oNdmtgRfASKJrJXEmVYG3SXcai8sPRNOHSj89uUbjDrMcBKpdKv
2qdl9Rp9pUkfEbuBr0VEOysZLpqbvrDVjkktsp3Q0MwGxBtitlgkIdihZ0YR3xY6q6xFQFYwDsuT
kZQqjIZY87Y5ogqW1XzlOstFk8kb1bvjdBAeBqrIBPTF4u7T722oBlW+bDne7+ANQYa6er3FAKrV
SMV2aHPrrtzkVDqbupLsiDq2s1XOcmfQJewlv53CZQbVO/PY9WY804NePNOPVpy38zkRRmBC2H8v
a/EQuQB2mpTw9QhyawgSEoF/iVKKqoN6reAZdZt6lzhYPGo2j5t5Tq6ZZxD7GGX3c42XbNQnK2Ar
ZPLk1uXJgKFZzoAYWJ4wwiWfGOUovPMK8VVHVl7ypnfEczGfFmDb2nfUdUFeWVfIGXqgM+Te9ucJ
gPJhHMcfaTdgGbruw5gmwiiMeth1Qo5rPMVMO/h+hLY0HvxMxWhPvG9YPZ9lZ94VKJ74jRkpo7kb
8vj94uViAfmnnZe4n8FvQrO9OVEmYmbZWh6ToojXlV8+MNFNAl30F8jDTMJ8vEYZK8uGYYiIwCuP
nf2QO63EOn2MyYFgMgOlJEEVcdPwMR6Nq62jq7DoUaJ1uvADe9Q+3Dq/Z6JP4EwKxWjKCnCdbY9/
FBeo9aaK/DyXNeCZt1LWpP9GLoHrxkDLMr9VKCpXBSzhAwOF+QkRVd9ZfJM1Yw7GkZEjs2M4Fop8
69rytign/pQKylNXp5hX56NYug/5gdD4GscXnrtx5Wf1E75alEp0WD7DqaZd9x6wSN3BkF9NDGMV
v5W0UvK45iK6qSSjBwdV3SbmzAdY1AWuXqt9o81L0Nb9B79Quc8SYOW2uoFQdOZ1cgbpKci+YWUi
3XVMmxDknlPdzZJtiBax1hunLmgWCN+JzZoqYc+bZYi7h3nRHnyhabs0boN4qHUi6JP4KGYatFlf
jU0nN5MGoshsqxD5QB0SpNfIEQw8xthB+AwnFPNhovPkKjO9FxH3G9DCr8wzmgAiB1+EXGdZT2QX
DnH3Z/ALJBzlM26MbuWbsVwnbT4CdCk/DBNcZ7aSvjmvonzCiJy5+ZqDip0CkaRHIbAAQ2CDjlWv
+q8h6c5KfJuJ2V/KpdqI2v5irrNsZD9egKjcx0BTwqhYHiBzvZKTuDU0+Ujs8nedsq8lgP1STo/Q
Jss1mU1Z0LGCsfrU3XhyfJpxY+7YPr92JO2tqtTBb2R+NvMCZjurXtsyA3PVAA+wC/xiTQ66OUmt
e0GY+GI+Jr0EQ9PoWP9xI6GAiuaNW3N+j/qICXziUkjHO9nxt2Or+7C6W4Zs92waRs1jEna3wNsp
da7wrc9E9wDyyePv2ttqs9jOjaY/FJF4dyc8OSCS71Ba5Vc7utHDSJAGzIW5glsS2pR3+0JPCNaz
38Qdd5bZHeky/mT5sl5OhVboATGnfxy/mQ4mUSQl5ILJG9FA5w6PjD7/yBuXABMfJRFb01WZiSdN
xPbun6s08z+qb1unYTQMS9zaDffvvopIiYSTQ/ZcPgOJlZl/BRMyoqNlWR5HIJCJj8Ch2FJfKC1W
B62mDmrajn1bPp+mWf+sSrqgnGduZXP3poS57Pp6mPdu6tzKlPLkaRFQ/u5tGcrucSjkH9Aoaz+q
H/ocbYrM2aHP84+j6uwwlBFiL/dzGQpzkxPSErgVCtOob/aE82iX5u1/vHzb+2tcYTKLsYVHipMn
iKAgWf3fi/Ch9wZy124wG/3HSBC/NHS0AN/cz6pI/2gmdvCFoIworYqdOzb7UnH1WjTSi24Z2ykD
uhfTlAf4IedV2o3vcZTlwZCnMAqxAreFt41q7xcBzbAl3uWOdajYVH1UrDwTfI6bGQfeLoP6Yik3
3c2mpPBV4R0Q8LtvoroECSQxXSJeN8q/lYSZt7ozROQesIZlwdg0duAVWs5bnDSPQHOAEfbGDlfs
AVdIEY6pasK+MJYDk5N9BG7wMDkbj5MOChCUgsXSSNNyxZ0sK3OfamRkYp83mFZUibkeGFw/MK96
r5fK28ZZjpst7pJ1b8kpGDKst2QLAPiw0jdDrxiKDECoG5acITcnIxJKnLKMz1m0sPBDMnmw87Ha
e0n867j9e51RUqiRy8heNPWo/1S6PnKvGTjPshFmACvgjM9hjauc2qXVT8VcIMFW1nGYupemFvVa
AJ3nakVNgUJy3OjgT8O5o45j8nPy1KclxbiJy9Rap8JvtqkBL7tG5hI6Pb8TCerGcUm0Zh9H80Ey
09rWBQU7xX3OdhlGl8a2Bu54JaePCj/ORcupFtjnnjOmwWwrHKS7rogQDk+Y9hP/o13bUYfNZ8rq
ULH8Wfstmg8/50tmmXm/IQFiX5pD/tymX43rbeDHZnviEO6FBNMGr/IbgilEu8rtN4RqBpoy7yLU
zkGyJB4jCPkxTBYDHSv/MWt0DrfpgMikuTUm4j5Lu36rptaC8ZnM4Q3JGTgqHUNkM1kIqhTjS6JD
/8tVu3ETddSiQ7cY3h04UgM3l9ev7W62N1Hm/ylFwv7Lc7jiS21EVMBNjBkKSboDEpSyyZWBFE66
nm5CrWbo+0tCLT6thRiNbR8PAMGXHSTY+CBK7dMoyWHQawtlX2MnQa9r6pRaw0eOwpQlYNWtHVOw
J23Q94FcXv1Lau3lOLnLcmQ9RZaJpD5ksppcKtNbwrr2D/WIp2KSSTj6WX52ckxZS94gTFUKJFPp
v0TDx9DHIW7o/lgJ1pHKI3cT4nZQsUE4GiZ1/+wpQI8tcY2t1fTH2pzOY0zvKTMy/pzeJdeQnM69
qS0xi0q3OFaTdSVUnqSwGIO1XxAd7JnW19SSemDieT2WOZt4K52jo9ZywxvTfsx94751MhmCf0Dr
pWtXs86OfrtMpCWUmAIqj4SKuMMAO48NQ8k7c3K9+9TSNo4g26x1yfGZfOZdGl5COBnbNAI54xaG
c5kL/zuqfHIZBOie5hZ0VQHhkvDOnGTYZ6m44zxNh2LfFui0LVs81KhXzpILe9M1NI0jZOCVqg00
5NnZTtvpoCZyNDISs7HDErXBRWQ5043elW1qVfxpzOjbH8wg7zttV3suZ6a+zIFnRjiaUuQZNadT
mHABrnATIbcVL83I7qmbfkQFsGVpZ4H/sf9BmThuY4Xisooj9sebDkf6C2HbRcgzoa97LIKuIXyC
1RYKsbQGuSYRNMonejMrrBAuUPGTFNK7w7kwa/aUg1GEmtOC+auhEc0IZ4R6y+cRTgDNKjIlVKnw
e1nrN3QvVlp+aL3/HKUmPwlol1yB0DRf8VpwK47jedD43rGb9hFH5UfpWNU7C6RcVECVSgiDZTV9
697y08W8zsluENAWfAhOfYIye5fFtlzl6fSJDfv5ZhWcIc0SXTmliDMGY5enfrcuc33dzFgYSFQA
2t2xO8+j8pw1Acutc5q32VPvLXeOYzeX7IVwRip/UZ4lj8EqzpS3dSmYas6ODREvebiMU7p2FGdc
p7EqlLm2E5bagezjVp9498XM3t+tCp4mgWjUMuClMUGGVugQDlKj9cAuil/d9vZAQ/RNVigIGYQq
oMqNSQ+IddJj0XGv9LK0g8KgD8dP0KyTS55G1SmpoH5QYf6UWXRMYC44i6uu8fwRtbF5Tud0Ny5E
UAxp9oOZ8q6Z2cC38OSTOfvxKCNCJNzlyouYv/T0xJZWvJU5Iw1zaa9Rln33eW2FDcm7OwdcpzO2
/h4TyrWSFGBLR8UvraS6F/GEHFCTDSq0XVlr9gPevfxuUl9GlGzlpGfvjvfU+PRpaHTLjRFVyXZO
YsQMsrTWdlOHNQlIeJMpSpidAHZ8S6Vxajo9ZexAIu+oTV9sn/S1UjRJTuLvMy+DvSTxAuaD7QRx
DvpTtH2Py4LSORrxvJKJ3HIM0EhYh97AcsRMyLbFI/p48r17bePlSMeQcG3tsrvTso48FFyeQZfG
CuX+o+W0F1Tb3soiCBMGb/VRWoTb9OOQIbUZxw1jeoB4uqs2DobiltnJuJB+sCxDCmO3P6qxTDaw
EwEOxAMG0Jbu0eUYnOwES3FKinQ1rt1IKR4fqu4uQm6oCcdlzexgv+poKtHCkyx/28Uuae5DGw1T
fuFNZlHJyBjkE64f+P83DVPO8iFKO1jS+bC2E/5slCRNLPaJqQDQmGrjWhnOXmyPY48kxWqyH+Wr
dOMaDuOq+avA5Oll/ds0OO0GjeKxtivjrCLzaRKRuXYXGlK39dNAGyx76xY0+fEIvJstv2nx4/Sl
A1cYRSxzCrhK6AkYSJWbsZ7vYxchcj6oXyLKOKzq4rAojeqMSVR7C+I1+CqgkYEMOs25fiaYpwlU
p2V8wSQyWYcPwbbRLAxcO3oeVWcEWuhbEjhsDLu/h4ER+sKFRmbfqhVxgrqhRIWHNM5kW3PM0wZl
SVdtMz87TpNrbO0F0S/7o/JoFTbm0jb2V3ytIVeZl39Npmt/MyFJC/OWsw9A+g85EWMGRYJ3HZ9z
R4PfFojVvJbG1PGyapMTo3yujBv4Q5bTHhYUbUXcbhBswgBPzJtoon2IolE+ocLYAKC/ag2IbANd
dADtKt2iAsGbeGNlTBznga/39g66IVlP90Umhsu8uOjrcgfSSzwRRs3ZYKsajXSZ/BE6QfTRpOo7
IKiXwnIx3UTF1WRHuMrs2NnochpBy/DlmJKqD+FLUFSRNRdOSybPlp7v1cjdI6WN5tzMn8ESmMGk
oKtEtWrvqsJ/G81d6Xj2c2trTLvS/hhphnNefBJxLAh8Bblpb62PGA3J9S5G8Q9aMtW2/iS9dc1r
LztSjy2gvxRyKCMWC/OBgmZ9hkNRVNK+CNVs866TjHOctRxBsqMiZXCNxS03cFDN0qE2NrneZGYe
jQQ0x1gp/64vnRFkqT5t/oWxrlDaHgdJfA1iULwV1XiwHZaIeZGa93ST2kycY4KA6+gvHRiKhdCu
2o0Bv0Nofszt4aVZlrciXtLzYtfQSwXud7suXuEOS0gPxQ3MC3bCLi+GZRf7uCkea32egiL9inqT
UXCTkuIxQAlhgni7fRBoNTbhWVOyIt/mfaoz/U+GkmJKYeL5VXdP44SQlpgeYFtd9Kc4OxpgHImu
OtHS4ZwLxjfZCEgOqfQdZE5ixpMVudL1U4LeW2poiUt0dBsvM52w7YjsTvyyemDFNaxrZlUs+sq7
lDMuAIDXbFui3jZWBYq5brQ/Xe3jo8yL36EQ8NhQ1yRouK9R47/VkVG9+YtCie35972RlEelFerN
xGeGCP/VnpMIjbCprUq+9DkSvVNfMPboXChhgzs9I5gq9tJ7xFe805LS3OiTirajYmPLS9lgH/4u
JSCBqa7zQN1Yib0Ml0g8D0vrPsQFM5cmp2SSdBEb2K3Vs9uOEUNFtoS1lRwh+jKDmnWxj3P7RkmI
Th7lEQrDM5QFLcw09WkXy5PyYw27gvslyzDPBbvTWu+3afMNF5gvwiSX+z7L261UTGgdvFwrSBXJ
sRtvV/1EcFFbj0er8eSh05p71Y/dTh8ZGE4+0JOp33uCl5X40E8ANJur7DudEjwSonouZNHv9P4W
JBz7OBRuyBZIZnhApypH9k5cip1Shiu6DdbY49WfR3fb0plILHuB8vwpRAf0TNK1u3VKNZzZ0lBq
Iqrq8o6guMi4m+04DW24jeiF9V0xCbVtB0I6LMIjQBKr6KiX3Y904CKVlnah3lzHg4TcXrIbkktx
cpiWA2pp+Hld/sDuvQ40H3+jJ7sno7SaEJVftUI51a58af+BWVlsnHhmqpVAYvQ7/VFY9bpvXVSE
QmFcykYuMHg9c4zetbeyz7FrP7jWIFVrrDrnYtkl8/zIN/riUSbzr948ABZGrUpjnkkTnqIfb2/D
c5NpKppeU260CpYasmN95c3FFRXuECyeV4T+AqdRdw6+6sYAKhu3tcs1RSzfuosMsB5l8QQHFvEs
gRoUsd4vYbYUj772Uk+/msnzN7pXx6WaiMtiYbxQbcsZBJZq571Ceb5aesztXpG4od8+1jY3udYy
WvDtEm5n+T0IXFCLg2KW3Bk4X0QGkCkXsIalDrS/YrbePHUarN3oRpIpum+/QvnJhhjzWGz+C0LO
LejDYvQi4pWwWhQBzn0EbwfdybG0V+SLExINarKxTjryxNKtX1BO+ZAIZrD/p5sI1ZNumCYE/tr+
uOXDTFZRbIgtzoVzT+okvzMuJdwNBETqFho4/KehQxe2Niwm2IbyAyW1CK9VeaUUds7UKSrA9kIK
pd880aV5dHVDG5Yd170ha/YHKUNqv/jNb/kZfdXMJ7QF37TkDo1HcQGEvRMTewOvD9yZ0dW/si+t
otrTVX+6Nrnz7SfZWwuMB9CUyGROHuPTVQy9DlU/1rpBd3YOzpk2J4t8Ri1c3vTn2P3JtovEV63G
J3csQQX1r6zUPquZnFN4VTN1WQbulNzibpZfo22Bf6JZV67+rZYkCRsM2t5iBl0NQMLH2ky0ZBd6
bv0hJlPC2SuckAudL60rGIxOZ+qSD1H73yAGR8Krus8szd4zxEWr2IRDCvtT12w+w4nmqdBvbC6z
fnL0FpeexgsXeXufVmwC0Tcmg32KhftV2A4mYQVia+hziBgpjiXGo2S4/MYiepT6eHZvNBz6Oa50
DNeWad1lEEORCBJ6V772dhGH7TBCLJRjqHnlg6cnmzSGldjMzkuUomDquWT1ETCnad7WaL78EcPO
yns3MI0SsaPUiyuq56vSpiZIPVGdwJptaLE+6qW5dybF8ZqUv7eMqByvKmSYiUrbF5sh0Y5+hHlL
pVydeuZ+NyiZeXE9zvrE2MaLhkG1neOQ0MOIdNVbT+qg3nSdwJuClHMRx1z85HManfA6p6sc6bGe
6jbxhUXBAKkkQk68a60RlNQowVDVA45dZl9LQTHb+txB9diAbmIH4/rxr+u2oeVgVakGxgxezR3j
bb2hHAPOLvbqxi5TbIlKuSAxan5r032+hUSPicBjhRvDT9+yLuIMnUgJMWPrac4XAsNjTjZpM62Y
p/uZcn8TD/YUGgYAQ60z10lU1RuvVuhY4y+Wy2rj4iM0F81HwwRnJoYlE7GGWy1TDhaC78KNRRct
N3BJhgvWJAYzGjAZaSiIM7Ye+cx7QVPEeDvrcpT6ipkErhTOIsfXYgZx2nRzb/VMYHq1gaXxOnTx
W9k+OhFD/nxJT9LVxOlmRUMPsZlMIm5Hzf/CDgeQIbKMYHEzsTYz40qGRLHCyKDvbpYGIBX2Y1mn
q6oFwaY88Zh6Vn2sJ8AH6XLHiB4Q6YSDpmx+CdvDExSvyxafjDALDblrcazdaXlIK3UdDe2nH1qX
+bVpYpC1uxe35uLGPnDC/8kSym3/LFo5hfVcscczPtEAofqmNLu49zNqYIeLPWJCH1ijlq9sdyYg
OVLsgNlKZ82yM7ySWrY1LiX/Y+ASvcm/mMHJREP9BrDmWS1uDb5h+NZxcuD+eS0NG+9OhQgjLU9Z
NhO6WtG7EYuImee16go2OY5HE9WzDn2PyCOhBmTOxVTLD2e9ecIzTCSiTyq6mL5S27iZ8usdWcKs
HT0TjJp+1Rv57KrymWyCe091X5ryN0NaPRq+8WLT2HLRefciYcC1tA5me6P6AF3xwkb8ued4SADD
dda0je35UM/lJSqyF996KMGoabcpPuUMl2e2WzTPYYbxUYJylXn81Nbi1Cn/q2eMzCpyuDjgh2Vn
HX1/aPjb0zG2krM3SqrgC5McbrQGi63VNw8jGygOFsTBi/UgdEolNA+YKp0gw3G87WRH1R84aYwT
481a5HWwKPNvESJOsmFfQZzEtCWa4VCO+ZY1pTZhrLUbiUmvLjXMJIdWIK8yaBwXfwEGTEw8G+zr
0EUPlRdfAYhWTNc6+HnMD+Gtm2EmbsMjnBu2xFozl/yvYFbtsCTIhTW6cTBIoUKVwK4cF6aH64nZ
V4ofYDKeXUZBg9//mW1qgUyvAnKTLiYol0ANSBkiZ9qQ1CoVzXLhspyNVcpnam1jzaBhLcdbrhqJ
fZwYAAdJqICND0/jzhQLaxbc9iCaAQtYLl7FBGa1C/DT0E9RFHOlQGuhkQ8LbFJ+3O+c+IEwUWJ3
ZKgXw1aYfCNz6X8mAwnidmLda0vxkvTDu5bpx468J1nOl3pRf6p65jweH8uFge3NEuq3F4op6I1k
PwA6JIPadB9v/9EKgOfgfeASk58hXHIETHxpupOsZeseart7LXX7bNfPrYPeOu/0tzaOHiHlHOZB
q8KK9ORtY7brVNXEW3vmtlXjxaN3wTAzE5mNGb4uTYVelgWgtIyMTRKXUBpv/Tl66x3/yxTjxW7Y
1CWIX9iHuu8kkovVaGVlKLXqj5vKg1kivrch7IR+xT/Wswd3bhFDnc0hmyafjqRx74kf4mZPcRmg
iqN/uVZqNtZanxW3ZveJ50wj+aFOLvB9CAOttobeNPcj12hI16yFjccal/WV9uoq9nxDWye7ke3n
porLix3n81MHFw8ZfX60qzZ+bbO7BO82fyrOVZ1vZ2fUDq6jHjw/HdEGta+RLzLoIm2+FV71Grlr
LsjiU/r6iRzL/nm2MUxrnbcGRNtts3iO7yNn+c1N3m7NrDbst922efBM/tTp9XsYC3Fg+/FazymE
0dMwK3AHRKwwh/G1PCIAXVBziGueMb+AYYwVL8L0WWkuKWy1jWn+VNg2R4FzjCz/aV7sd9Qpu3RQ
F23AmO1pY9g0UzjLR1PDcOBCGeedqPaR0w0BWTUfCIopdZxsYJAf8o4GBAgbICSk3LYTtXalBXVc
nOeKwR8635iYIrIRpe3usfo9pL5Xb6u4e7FcE4eMy0ayF1DaGn/02YKnx75ItVXtV8OqGq5TAwVf
FdlXV0flNgVZCmm7+kTUVZ5HRFwtQI7DND7Vr5FUUagQbKG70OS6ZWGymntJ1ylUusvs28C5LTel
4SAV9iZSIpmUEQB/Nv06ZBU9HcYYyuZkdXw1ChIAetLbnEDNCJSoxhXFHQ5InMzs42m1igVwPLLt
zuQ960gmZnJ7diychsYgIGUQOsGAgVOsxBBZaBeZ688oqemnnOhnStrHIho/bOHe5bN1Qqb0BJ4X
9lfhnwdPe28HquYhal/q28cZcfLtU8HJH2+VMUeBJbFSGiZR9lrJhsGYu33svZjGsF4kWC+u2Ayg
yd4w6yvRXg9Mq3FM3GIFKNFbMmRVVG8mOJabQbxBbRgwZdEREG2wHmzOBdRphtWR/cW8ecVOLsRk
7gS+6ZchX6lnkvUOra98IJ8GVUTtHyFzPdOoYIorqAWAfIY4ljcNKNJt5nVWIHJY9R2TJ20akB0r
itlGV8fJ8PY8xsjNJeNpKXn7l7kH2DOSPqADdrlABMSm06G6jIp1qZB8Y913K4EIiSE/rpmLIZkt
Ttyg+nDO+txgvYljH8VG2HvxtrQx9AvfItLD8uVq4mGylvHZVIa1H+PhO2XPr+MRIhPFdrWXSviH
yJK/4HA5L2J1nN2GDK8bxUTWF6A0PkEpKfA/D7JKMbFyXaAbxe5XliTNHSFSZmBF0T0eZyxRDI03
3mDCKjR4ZkjcShvGfkCv7mjaiaHXiT3ulnQnOwWYuzXpVJvdVFu/rYN4SCMIj04Sx3qRABX2HP0r
ScmrLabfskCoJB3aY9YDVICY8jU7+RGglmsHvX6PXt+k7Vz7LrWhnqbReqKO2Aydee9P072bC2YO
hbty7ea+7T1z15o5CNt6OKGlm1jmEfbt+33E9VVdIlGSazJaF1R6eK6n+2Hsv/0GrH0XN5u8nUqo
nJr4sJA65pWnGBWaRJBr3i9NOYgAPENbV2m/WTF+D/aHhPZEX9ODcVc/XEMb4jZe+67+sRvfXwN/
CfER7dzGS5CPI8FzyrlHhNGHOqSp9oYQ5XqxvtEePkxe/u47DvXkwnJEdDFRSdlq8LOtadWvbL55
MjrxqJtY6ut6pqHROiNUDqpSJ3efgNfRAnSonMCzH6tYPKAseUpIC2XdGK+ATh/5WLOQ6Hn6rWzS
eO9RT94M8oDloHd02tb2SMgc74tW+xiUR7ACRC0jjwSDsYx+AVrNoF4se9fzax4tavICy1I49MZN
2MqvhR3rTm/p6UG9rWK/J8PQ529hDAx0OpFakYEQM9I92c2z1aq3erLumN5kjfbZWg7ngWI+Xx3T
su12TS7fTBhb0qWNNlrU6B+Ix23CdSy+vEpQRdRkEU1vVtI2+NQJ5xgMFGBpCeiRiaEbxh79m74A
04pFd79YxaWtmDRFfLXDOTuYRBs+FCqz9q5i267PrbmaY+CpTePojKK0N4bWJ1mIQ+9UCr+lUUB/
SXmn2NosTm6cENdFzvgHG8IHRON7C8cXOshHlwTAPZMH57Y53haLz7jh1/fydYdmdWwR8SLPQGqc
EwLWqJ+loUGPG6aqZfV5c4EHGfw11aCeq9C0Bm4uW3g+begOEgmmuJpKOjthtkFj9ztyk7CHxxUI
TkLLzXsOIdZriQ8ZrnepQLrxCCmBNBdbvY6qesh6mO+j0QEPIp/LnnYZSHbskgIRr5qCmFYeRm0E
OMNkZQGTKJxVlmyL5MG+MY5ZoD3ZcN/hN3Tt1ivcaw91+VWk48aV87wZndvQiwXXySVeKcjajnTI
DoO4zBqIfkOxrpIMT2jtPBieehjl8gWYjl3+NB6lVn+qxtr5znguNSmh3436XaKdQQxvMm3WX6kv
r5ThfCugmyHxZBr3f9SdR3PryLpl/0uPGzdgMmEG/Qai9xTlNUHoOHiX8Pj1vaCqeF2le6NO9KAH
HRXBInVKdUgikeb79l5bsXhFNdXYKpfk6crkrJjK7uyqOgcpaApD+ns2jY/l2OGw8zl+FQ5wsHCm
dpBBCzwY7Bg5WFZ1l4zOLvFL51xuOE2Z92PyhGgCyxLRhXqHTjNmWvWDeel4qzzi4ABKpZROaI8h
ygH+evLxa2JV4AvOiTnpYFpYxCc9+Zx+RQFSNpVcqBZQ046+/bZGmX+X+NmOqQAMiwIFgvAUQR7d
D+kn+dZjalzEzG1sJM3y3NiMDXJoixW1IALNekIA/bo6WeGs+smMdQAfYTXY8H4qSlQrDoEkRFRk
OTiJ+81zKRw7nBAuvl5DOB7pXSnS1/bmQLJOQxMgDpXkfKHXbJSjo1HZeKrZdub9VG084d08ymTL
mGy9O3tErBdQPOIU2KIDNnAlY72x9EXQ0UkmZuHq+CDsp56VgGaeCHGvDoP1MdEUieOawEIOyXeZ
Fjw4cobkphiYm3ly1/ytSfOEqQ2Tlhk+w5diTtKR3i7oR3jAQjiB5Frebak7JHdllx5V3ltr6vHf
2JNZpL4g/5vCYpWG6N/wgDmm80vzpGIjoC+TsJQQoG8RgraFnXmKF8hn6dqsdI2h6mLDVIC/1nSz
TmVHv1uh3A2BFjtNHK4sTXx0amxXdgZbNA1P1Hle8fAivaDQXFRzkzoy6crU9j4PnUdDR8mQBLBY
EkMjY20ushVHjVUa9Ne21pNLHcmbZs8FN7CYnGNXk592GyGo9HrG/TCveJw5JewlMDC20p99yuSq
iM6qowNYtkQZd5HN4l4gktBrC8g4lrOomEloKPaRhNCsoTDGTUhUpTsmr4VA8jgkNVg0w/8eTIHa
AIl5SbXwHTTntI4Gc5tY0CltO/zoc8Kqk9paWq3VLPS8fzL0/IGFkDR4kp74oNo6JrIQ7ubwZM/6
3EiP4q1ZGLvaaFqKH/m1G3qxZbUU7Ocvkx/FGzlnPhl20uxGx8WhjNZgEv0zhFa0U150JWlQbQeM
cRyPdirxccUml3jMxSa0xD6Z+kVf52TIzBjYtOnvA7Apu2iO2cDIEiBaB6C0LwI4PJpj5yvbdLRz
7gD29uyfmSG1TY3q+Z46wHiKsYBbEZHfCGcnvQ+unoQilhfAH3xTXXoH5mFD2CuNHP19sOgkMJIo
BV4iKnN2Eb03BEdxi10nZT14MfuFfDMDvUK73pp6/f5ghnJbmfW7n05PUmhvvd3e+jw4UEs/yTan
lSuNx8bNN4BQNwMa4UisBL+DCGzpQmit22GNaWQ3gc3wxnFbRc5aiIRQWqgFUVY9/SB68QVD/lzP
ublZ/VAm8Q1kxjVxycsj0ZykJDnlEJvmZnvu/BzN9om8int76JZBPpI7qE3cruEqqCwwYr3/VOvE
EUtujDTsqOwW+bcEzBCNSVad9MlmZ5S0PXN4ESy0ePyOzgU1QXgtp5UWT/s8dQ9tKp5b4dzmdJ4y
jk6JY26g0hSdf0irbtfPb558i/eO8UvmvCdLeBbxoxEUv2jNHJu8func4r2r45sK+4sy7Tub7WTs
9YfMHC5W5FTUwdvbZIffvJjNYp68GUqdo4yqhdj3RfMc5C52b6ZL4Hj1nemNLz59FIjBLEvU/3ZG
ZN33GNuXgdEVy2GNXM2hMekie3dAs0b8NrLh5I5s5ueq7V4rK7wHXbrp8pYOBWHPqA927tSc6aJv
p/YRv9apStQstHuK+Oq67kxP4BgRZ+N3wT7BbRGc3cb/gMduxeEbMJlzKdO12ciVL4173bee3Vng
Qq2pz57YDy21GPiekZWnWPUPxtw+fRJtCydyevD8Z12Ccizs+6xr3wB27PWziqJjGj3lUbrPLG0v
YXU5RrzNJ23b+KS5iuC5LwQhXuJaebiX6h2ttH1VhTfD10COerCNm+Ecem27dNshXES0UKbe+ObL
6aWJxWvTYQox146vQdA0Lpn0Kw5g5pm29TxYL8QcnUSRsoOi+kKNaQC+lUXeL6ZqCFS7um83LhEA
JcKzUeHxUS31URQfUxJtW6M5BDFtuTY+UXE5uCVOrWJa09bdAqs6AGa4jOZzyjIMWooTh6xT2n3y
EWzYqSX5YWz6i93Xa+iBuz4ZFxqtu8hAh0NZvl54COvLMuDkHF/8+LEApgjP4pa2xYsR0O1Pkocp
I1Z8ABIf07CaxgfsCgAPkOto4y3y3VfOFo+Ocp8RRYJMWTlxhq4oOQt+XVnT3pq6nbDksSzVw/jq
qoBBQI+ZQ2QHI2pKV06FM6VN300Zv5e9c55vZzNx7jl0wJZWGTM9hlmT7aERJFuLM2RjBY+lmd6X
o35NRXE/JT0wV9iAZnxif3jWM3nKHGOZAoqbpHqQtvVixKgpLP6GLN3qLfMo6EiHxbGkcwNm+zVh
pVl2BchqopiaSr8qV/zs8Z7VyDYaz3zRtPK1JDnLyIxNnbG1p/rO1lxv9sJmE+LLX1XBUtpqwxVy
9ASJHmeAow/frbb+4YpNYc8RMK+m3nxTnJj8XP8ZUsK7K4ppbsHP0pbxOONTzaz/qc1aXUXDPiPi
vHNQ2DXBYb4Q4L0vBOKkRLtXT3oFtb8I1DEExjAO4c4y09P8FTbddErs5sHCmlvW5mNzAjL1gJP9
Q4YTZRWdWnpCsrt8dwsMENYT6JN7w2lfp8C4VYlO/Zf0CZXdHJMeY5jVz7QlTq5WHtxw2CwCwzn1
iDKoClu/tLk8PP8nNuVT+M/LtAhXvpacLdf5nsvwrXejrSta5CveKkJDqNSTROyr6eF5KJ+7JH8I
ZHvUA+d+YiO4cHwiRSBxs++k6aW71ffS0Q7KGB+JiftWoJoRvqyQ31OTjWv5kfjdU4zlIGyudHZ3
s/62RJto9NE6DYJjoIZtY3QHR3rb1uKuz7KTCLfwHN/jyH8jfwPWspbd4fgkVyd0PqhNrlIKplai
fWssD6S4eyzz6eTRZ1e2fXR7zV9UZX41KAzi3dpXaJ+SHF2pdw0gWFDOYyMugXk2IZQmabxWlfUx
xgyWpBxOKl3SM9laMxXFa9ZlaJ3MsD0kundGIrcSot9VBdDrwkLF2rGnmN78KH2zAOtMxMRmyWUC
upHNWPe4RwxB3L2H5ErP3rDr7TxKKVy4YVlMnAKpRtC+uo8sbuQi2lqACmXj7PNgbxBP1LXiANfj
XOI4AP2ENM7Jd7Z1pMhBLR/2VFscGkF+sz/zOC8ypnHaeDfTjE5TPXOH6kVGhrhuMO3H23kCs1mg
J9CdRPTcJwXQWBNEtKAcO+7TtN0FtbHDqwk8MnnzmCfn8WRYxO+FO95xkmsPYzucynC85aN70P12
M1oEmEeAasUm1To8nQqUdqKoDakjq4vnncEHHymCnOYPg+Vwk8F0mnPQ4qyDeajdu6q+tGDYi1DT
71po3DSZlqPmv2EvnYGmKDCyAp+ZY2GpSH85k3njuh1mclTMXiXK4q16Ao55HyALLPpmwTkV3F/z
yj7/3lDFd5c5J86JA38nUnAxr/fg8C+jCi6pgyOUlmTZxs8dIJVCd3YcwihuceBdIgdWCxZEv87O
ITijKX/HVvQU9vXVHrv7WN87xFkjg0BE5bW4/CZrn8gaVJbfrCUGr1Xk0Hptka7XaYuSIO3ec3XS
G7VUnXRvqkDOF8HMjQvQcVHl9KuipJjGmvKMVwyafbNUAyyiCQVhZXoAWRIJd5JIp4XnZ+nadkLk
Pbkt7yfnG988hfbIePWNakQLyjGhoOVysRNvI5JtjQ57UxVut605sHpiNZZWcB2p7i7iKn/JymxX
RoG2aZwGoi9blruxrCj/uua0y8n4cCaBXAjJyAiGcAtomym5JaSj5ZBBrZJ09GqlYv19EnFBgntB
6+glpAnYjr5+U3H9YWFx3OHC2/duiTwKrcUY2M7SoF+JmjBOt+0QrdKgK3dEAffIUNB6YAsql2mF
q6DpJVGDdbHnFExtKVZ59kw3gJ1sNr4RFSIZ2VG+tnX6B+Pc3oDujMnEswleENa00EUqNyMOhrvC
dsVJCylOj7gMwtl/oJCL9+RVF+gTjAESEDFviGtRXC8pULyR2Z3SN5qmJwTD92IofjgeGcMGKS8U
OZVJRQG9izIKeaJmebYbbVrafrftbH08cAWcYNOWpXOpOTAumyFEutJhBxgjFp+W9n5BJXitD15+
rJ3houOHg4YXvSjJ+w5tHfMTTEa3HshnJOlp7Ea4gwh6Fk3Rgz2xrEvQZclryvHVzWy2PlmvjqVF
BRY2tFhFMzN3wJtvZfV4DHU9XdedUVDhqyH4GORO+Zz7WkKWHqqMT1xmBucEOu6YwWLtxbTo/HCC
UlD9v5WWDQIu27QOZcg+yF5TuL7XjF1qrIi4QbWHPLmhr8vRf99M17oM07UW6E9GYrwQngGmrhX2
Dln1rpFqvE3QO0U5xQtCqqd1X1lHxvZmVJp912s03mLZHtLC2vRkkISd+Nlov/R2emMjDOrFsYJZ
fUt3AntgjdWS4LZ9rBO0ydkt4LMFNySx1NnTb5LzEdWL9Kci3w0AKb0urVr2Kekzo0fcb03PV23z
FCGMUUV3hkAqgO4FcDDyVqyi6QE0NendCS4SqjaBYPdIbCRNduLXI/6dOpLz2zTuauoFny/gp705
mreOcuMDmD9kwawDmzci26jkS13Q+cE8AWKzeZxSCuXB5Jyw5BFv1Fu3oeBQjFnxwzaic9QcMhvP
EV+se4cP0Fo1jtuiM1tyGesVMe+zGdB8T60Y/pafJotciyHqUrFMEuCncZhJ+qOIliPy3Hv4jjkS
9aWLnGDWFoH3QodQFuNeBdOZ88cKoIW4S3qa4JFLN5RyXT5/qwjiRnTz5NQSe5nVSFG4ysfUM4kT
hxSDNtP9wLQQ39XhG9nADwU7SJ0GyQJEQLtiMEVnwOnrqK3zjZAsAIz2dSe0atHi99banBPIUL11
fI4TarxbZao31our1sbfyqbaahRa7hiBUNUB2i98Xzv6lc46XFc/60Z/C5+J/fDXtd89m0l6NPWY
T+L9ynPGf1DYc06w9l3CpsCqHe6gcxr0REMnRgcl/R8FTTEQCgw5+erINSnMz2Fdvfu63S+bELs6
kS/7fpIP/SB2YwWeLGmS76oIdnPDuSyMg5HVqxKE/kLIFks6t6Yo24eJWnlOWsJdjxkKeBuNmjgl
gSPt4geteoJ/Zi2bpgC7KGfRpZZTtuZ0QCcZCltGsQoTNPLF6oU4LMjeXXC0c2ktQ4lhvC2wFUZr
3+0fwi6vjnCJHHZhhMFVvImRQA2t/BEq6K+xy6Z/NpuX9o9h1H+1gX9NCLLuclCzQx1ys+voVDRu
k2ygKN16+Mii+qws41YEyYncyh898L+76Dpk5U4UxbHRkeX5qI02XRob+7aNz2Y3l/QSbaEjd1uy
Z/nh0mxLBNJ8wYChLIb0coAY2PsMEytzHqdqfKRpL+8q5JyIxM50T49JQ+sXhg5GiT7eBrMQyXPb
YplJQtrBLQIMpuBtJfRs0dUkFv1Pw2QlbHOdFeo9tMtpEYTOj9LKdlnfrQuvZpcq2vvRE8hdfpHg
i5ArM94D8ZyNdKNGqkPEPJ6pPe8KQa8P0np5tvTs0sNLb7TulxNTvJIixoCYHZVsv7X2NFMLfmSl
e8EYI8fpsbKHF+bfC8TMK6TeF4YchhTyeKweXbKwN2HkkPKrEzo/UkztuH+Ax9ylispiOcQYIacG
rdaw8Y3kx5QIxCp9SzFnMt99rE0NStzkYnfFgyq8j5wNBF19cLt1Z76HHuxruthnxrra2Xp/irkO
+Iro1NPYhVDv0fWn3uNrzbXCgTeQT2hPhG233Q8tindakTx6cQ6youFrZj4PpxFpAx7aMM+Xo9SP
2txcz/NjaVtX005+JmNIEYJGP/ypUKFcyXumQE+H/PFZG+KL8PX0CYVFgOh9egjC4EJR7BnJ0U3E
zXwGAlWdolEN8h+dGR7CMH7WjHKrl/796JcsnESjpxvCtauAq9OtdHtacR5YgvyC7REf5p8FDcXq
Jr3SY4fzr9/ZuntC4b50s/xmNmrrTOC6nEtuZevWZSEFvu5mxrmV2SMklgtbrodKUC7y6/ySE44l
AATSBnzMBmSkjW28UVp9qXU2ETYtKoMSXqFgWau1C050hvFZsX+LcNUzHMeXzCsP7Lk2WqS/h9Jc
5XUBw9jDtGRG9Trp8YHKjJl0DJjRpLYmQfDV80b4KFZVL9CIwIlEO0ysKs4XC9BqtyzC/CFH3EFz
MV9C4GHQWPYVMdFoB4+Oqa7A6tHEJgyUgeAH17jSpMkq/buPJ4cje7Ue6+g+DBzaJ8GpIUHJKNej
7bIbd944dbxY2fAkuD+yyScLaUALoc5mvgPqdiU2I4YfHnxzC/mdj2gq593O8vd0BHSg/J9Ftdd9
+0fdVU/kwqBxGLtHq2d6tgra3tlt4soOFmdz0kdhaYfFPTTjVebQKBeBfW3q5FrpaKASH1C+AQ0c
FNkFiQFRG7H2re/wysbieST6agmNbNdkc5HcN19iyM69T+xYKmgk0MSekLvesw5/YML5GZNAz+Lq
D+KN7SOzWxv/csrk1A36RlJolPP+S9BqMrgMC3cWn1KN99R3K7apJMXMwv/THZBY4ATMVlptXhR6
mUWooRVqZN+fPh/cVpN3HQIK36YQh4wnhoBAmIPmzx0XICp2cz/CsFiy2+z2tQ6rmTwFHGd9dPDs
NQd5bh+Rl4sGOw2bP8xwtKGf6wmbojf9YVif6YPBTxLW8HQXOfjBv/IKv7z8r/93EMS//q3/9f8J
JdGcoWv/TWb6N07iNYwIu8ds+bOGjZg3UTPufvyv//H5W3+gEg3T/heTCWleyL4l3D5gWX+gEg3D
/heIF/hnQjpyBh/+NyrR1P/lAmSCrGcI4FJyBgf8CUsU/xIArYAoOsAVHXxO4v8GlmjOFKy/8ARh
+whp84+weCvshHkPfwXbpUNXy76qhqOfqvYQ3MoC6iyNVncd+X7zw4a0D1N8QO5rxmtP1UAq4OB9
z1HvbyuP5JYCBsSiNs3sXLV6cQ5Ube6mwVqlvbt3tEl/y5ouW3uigUpgqEMXNrhqK4QsorS838DO
rC+4AT4N37BwTAvcGWI47wvzK7F85pko6o+mZOUW0eA/BbVPr7JPzB+QIu7EVAZHV5BGlxqwEWOH
uEvEZfRilbeNrExuaN01Dy2aDdTh4hRHfboFjBIuSn/CaD+nbeHuuU/H1qRn19uv9EwKwyxfBqWT
7ssGYUEB3H6t8FnQRM4uDWeiq9Nk/ZH9x95R5ttfxtufd+zfiJBf+GN/fGZHwL6nOak74gskMIhF
7qqy7o5NUMaHGDMqFGf/MWAntsKU80YcLvYJSPbEF0zlkWPl3ilNe1OZCZowtuL4oX+AbE7xu9Ju
o/eAY79PT2iTzN8g2cwvnEHuApMhZjOqGdwwIWZexl8winIaWdsK1KOafVM6EUUezJvJ6zrqZ1B9
+14rsIqAdm/075ZmxNc6mTwW4IScG9lHx2AOsO3C+QzhpNMljnPabmgD/3j5+TPS3bydpjFOWQ2j
U95yKhwnIzr1MSb+PPj1z1//Vwbm50dCHCT5/vn2QXP+/SORaFonIQvxUYx58qIzhhZTQm4DVbl0
W9g59STgS+0RsvUi6vTNp2Hw8wEwnCSxBf/g54NpIoApF3CQzKzKr7mBfmL2BIPi9dnz2bVXkpyF
QzAYUm3ldIV6qFiuEOuzowkwafQ5Vqu7Epv8tqzgwYVa2oFCYMOnQ4EOFvUfi8Xf1oq/jjxzHll/
mzuEyaonudOkyYP9BeGoW6Nq68JXR1H9SKJYLj+zJ83JXqZZAXeEPvYV3Vq5VZ53ggwHBKOUxqW1
CUd1hixfFYINTCB1tWbTJ9cFZZcTXAbOJSHwgT6Lpn2F6/s379v6gifkktFYmGdkIVwLZsmX981n
nGzTpq0OiJodeWjWl3iSuOPjFNw++BWaPIr0FiNEfNhLcU6baq0YoPeD3lBJoNEvANlQB8fIbeIr
Ba8aPsSxXe5yKVESkmP7aFZ5cRybMoAuQqu4yWgxoIj3i4MA3bPPfZRnleY8kToUERWLb6AC9tAT
vFm7v5kWxTyJ//1CWdIWwvZcpgdgLF8m+YwvMZyQyR59ae+miUIUwunwg2jrNXHgw9kKtHKloeDz
dEn92EzQP0K1Rmffr716zLDB6rdcEtGIAIJTOgARS6MHY5Vxsx+SiYaF8WpMzW1EgrVOc6s/Ga70
sBgE5YkT0pPjhPVT6Sp6v008bAfNh7qNTe5YBaR42GP4UhTJISDW5CgDDX1eV/TXKXMwPgnTfpkV
k6Om2W9Oh9Hxn29g49/mT0aAhBjsMSjmqenLmtHWglTd3ggPXiN2ElHts12J6liH7Bat+WVGesGu
j+l2tIlK1wPUbQA7TrOp+K2VZ6c3HyAA6ok6PZm0sk6d41Ks+3zqN7/jphpfGKaeYZomsydoS8iT
Qnxd42xiZYvRDcM9BFE4fGi+R/CBq8bFhdmNabZrwcndaVZfPQPbpHwpss0/f2VfNw2fb8HzdK6h
zibG0L8gL8uotqBphcnesFtjGQ9xdPg/DyJGFR+pRngbmz7MpoZbfvx8gEa0zjPnSbfd/pa047AV
bgMprIj7NeYbKq6f6alUgs7kXUEeiBzwzCY3pT4i/AmI6jNrEqI4Zf5mSoAw/bc7ZP5E3CLAdk1b
8EzOC9dfFqZKBamROF6yLwNtPJUBqUR1oDoKkDTEBiIYzkkqEPCF5qzwzO66YhKkc/Hg9mP9GzSu
nIfcX+7X+d1I9owzFNuBoPp1SLom5dZ0GpL9KFnEWxA0LxACVuTUhh9IATWUEYaxLzTUGzkmI1YE
GqeRILEjJ3OSKCueRRppD/qEObHxTaQlNWsSiVb6W+FSpKyK8afmaacw671XY8jqZRRWLalsFUKb
KvMunw8dLp/1HDQJFY34+NomAKiCzHGenApobTRivXZUca68X3oZhtcq4hifozf19ele13p5qcAT
dF2g3zfzg13HKxi4CBjGvkMS78GHAK5wtIGS3XGcx9CB9r9f9cQIs1iS45xkibNO4Xod/3kI/6cL
DgjAZaPumDY0jy9DOG9bqRelFe8F+nBy6hA8ICorX0ZKp0mAVSwYik0QkcaHCQHfp450C4ddDSbc
f/rNe/kPd7RtGNASJHUt0/58r38ZfGHTE1sHonGvD3F7b8XTrWZleg8wJVA7jOn/jKQwNIGW7LwY
Q3ID52//z+/B/LJEeAYHENZEJhVEwcDKvnwf0rWBHBkjemQrtx9R1RGoU/ThJjP9d7/tx7OF4Jp2
rnMIlZUswiCKNgrnyL2XDsjNYmNcOW1q3UeE1NB9G2g/EWdjH8AlxucpN/580AK0muhO9uSCGr+5
pv921/AR+ASGCZUe+vxX6rAz6W2kG7HYuVbnL6yCkKekDI2L0NrxyJxV3/3zd2Z92f/wnSHJdw3X
dTxmDEbR3yeNOQJQdUZm7rQhfv3cN0A0PojR2rWiCA46G84/HpLSRT+vqco6UCqGYVDrF1KcMH7p
7nDtGzzBMX3BrOycQyKj8lBRJoP5+4A4HGSOVpXZZqIyNeZ0X2t9zE5G72anz2dah7Y/6uTm8xUS
sPY3HxNp8NfpiO2dYTswlB2djd58gv3r5BjU9ai8lGjYqh7za0OeTF94yCtVJO9HvayOps8Jb0BG
a8T1PZegvu+AaZ3dtmRkZD2yvaT546VTkKkJygwzH52buHB/0bxYVgMSC0rmL5kzmhg2KiItzVF7
a3WJdhp1npQIr8mH/0nXhNMpNcsnI9I3gRNudEJJ0cqN1WX0I0XqtTXhVC7Hb2CPZR5ClQvVvuzE
LQiF+g72+sZKuakTPMKNE3Tw/9DJBV1i7AbKVouEOMNdOJYEy5SlPNihA8FeBj5mqrFeV0NRkwwz
KRjW1UONfmcnkN+wr3XCy+czTqUOCc1etlIiR+VjGh98MlRXbepfA9H7V3fS5S6LuwcCR+xnw1Sg
xWIDCJApsL2G2QaIVE+juJsOPovoIpt/zpECEZsy/EvsWuqak0FD1lqFliOGp92NVMvaSq37YVJP
opPe2mbjjRY3U08JQLJtSwzk8vNPydrrdgE4vQWsRyZcw60PBLRFe33uFMqpMZ+iyAv/eEmfk2sn
ao5RRvfIeC/ZzToQK/2ie6TY1P7mgPgfhxq3FCxtthYOe4y/DzWntZsoZnO1a9IQWooeP3KUYV9J
yA5K7dA++uVgnMEdHHShLaYMcVWjBufUFPHln+/uz1PA3xZhVl42WZbrevp8Wv0y6isiLFXlOu4u
6GsA250kG3d+ACwSnhVkJEr2tIHggsi1ZHf5QiGXkBTLQIZMUKdn9NalaeLkiPlq7nHYw0dAbmvv
UkaY6ExLsxXrTtKBLsCDvYWKq+Epuzo7uZ/dKkyCaqYcpMg3D1BS5ZLM0HJPgLPzHLXVcvRUvIsj
bPGijd29PT+o0Xb+eNb5drYlX8y6xmkA5MUll1TMm1nZNr871X851M/TIF+/w/LF9mleQf5+zVLY
IXFET2H/5zWrUXW3rrFSre6tehK0piYbP/756vyHv9MWlmtCtdcx0nxdvpl03clAyrHv2qy9sh9u
8dvEYCpke6tw9rGZD4Pnf/472YV9nQgd7C1sugmbtdmf6V8OjhM9T2N0QN2ZNdKfToSIQgyKuRLu
0aUe2vrSaRSZEkP0xFueOyJ5Hnutr7fBkA9Lk0Cm54iUoaQa1WNYY8Cr0vSR1jeIZzU9985LCq/i
9PmQ+GNxEpEz7AxvOnz5uW6qnt61kR9ajCsJ5cWLIfH3h0kEuZAD113lNOUG0XFx7prRXeFRHAiX
Vc41SFdNWVgnUXmbqvbbkwc/xjHz9mp1Q3O1oNymonMfDC340EmLvGroTm+W6+GfKPSHsgEnngJZ
7iwKHUVRtGttsoKTo+CV2thzSxZbMPOlt9Kn0SI9Og1oh4fXjFnv8Png4Ydtekt+uJyY2LHW3mvu
2wUc58I8aSJnn9Xb2s2hd30HbGy64KLTjnZvB8ukVtG3AXKT41g7N/QQv0CyVmg07wknrY+FqQOE
MY0bhn79Vv0CzYojysZBrwx13/bCPjqVfbTwp+0slM2LtFXG1TPgs3lJj9AZWoFhgKgKYVKJnK8r
7U3nyjCb6sbcUBG0jwmYruNUkLBbhf1iHLWjYMt7bi3XR+i8t3T0Al0q47cEKYLi8/xs4DcM0okO
/zwc7X/bsjlzEYMTIMuywe7ty6m+DpqKqFGtO9CPeDOl8i5TGlT7HgWw5DDl1nJtS814mCh/PZQT
3tKqGYrD588aZSBHVRlwuvk/6Q2LYD3bPPadFywHJwM0NZ8CPjlLn8/YD6OUbPSjKVAchPqkNnbP
32IYrf0DCN8CvS8OrNAeLjDJ2+PYw7QNmKQfKYlmR8/z2dBn5OkOrX71k9jdgeaCQOYG7VNYNm8+
SwI1M0ySGsiNzpvanxYRVO5UjGutrqa1dGp1dAbS5wt3rJ+R4pq7OoGe6bJpWRkpYLJihgLi4cvm
gFCeVjN7jTOWTcYIL/s5zOefr8FXwK9nOI6nu9Lif0INkOXi73PfVBe2U3hpe/i8+/s4W1pGF58+
JwS314N9zLmVCEVvoJ+WTwdXNgnqWcth2fK3roM831doNFxHpvvcEmcqr/ErBr5uGcH/FEkHVQlO
5g0Br3GL9H43iNJ9izo0vwEio00LXn7VVMG6Hqb0Z5jrD4hFyg+q7wWxxdbIViFCiWgG6yggz+tO
qEm/aOq3qGODg+mX2dFkDFLZpaoL9ZhWwpcFU6CvEy2ZFHsj1cuNwCYDZbGs33ysM0sHu8GhdXXv
2ZEhkWn8PE/7fDuqLlzjdFZvSU5kq6KiUjnAU700V4ecCstSa6bqgxt4pdvd+JLT9duC1Ag3U2yb
b4P28fnnZqdRHYBCuCNRWX8UiXHt/VB9KK0bFlqT68eu2cGwUueUQQbTMAZRZwYuhpZBnT//IKID
ibiCpQUyQBSgwOBP6G786FvD3HPxLjZ181OLX/kmCT/mpARGxCxL7fb5s64yXyfHrY9a6dHqhUaw
J5+TAQgbh9yjycUrVC6JdpMH3LTGo+e3oGfIRNh8voQRpG/6Dq3i58t8FnBU2Ns4B3j1Lh7gtrql
PgcdiWplDn16//lA0YlQ7FDLlp8v5YzMnixVbYgNKhZuLgCuBxQBRqHFNytDV9G17s3FZXlGPc1M
3A7GNzPRr7IwjXvLymEn6fE9rcVqS36xCZ+Ql3/8LEuNfR9XH1pJXUZWPVIlQSmzQiWznUPwLpHt
uss44ACJ2sugIlZqK4GzY1XOrSFjiLq1USgTTw8vh8w8A9FwngKWRqGVP+my4GWbKDMqc9BhmVEA
xtsrXyszM5/zqlWrQimENu14sOZd9zRbWt2o0lc+J9e71q5YRaCYo97loR2Q4HaA87GqTwsEjeJi
TMrd9ZVINhURYWfAjoe8bfDaRQhoTlrvq00wP8uBdt8l5ui+GO0i7wVFXLcTDwnu6bfUqrKFhwZp
OeRzhAVSmBMqyIGM9DLiqFCWdyC+/bOmSR+FH89s6ObnAEGI3rbrqc/fB46VmC8b73manw1F8Oez
z58FkkLsgCjPD9q73sub/03YeXTJyWRb9BexFhAEZlrpvakso5qwSlIJ7z2//m1Qd6tbg/dNECZL
KmUmRMS95+zzIqqwpYYf6xc79hSg7YGzRo8Y3Urfc2HgENUBtWKtWjm+3Ti0v7FS8QwxfDRxO5kv
7gXAgwtZWtWCIIfkR4f3ExUOCIk6Bpg6rdfgg/sH09W/lalR3pwm/oHHUttaQyRXIuuGkyPJshBB
kL00PEXdsuimz+udpK0ftBhaVEEu1FkvCd+Rm4NHHmCW+vQdFor0+Oun8dcP6dMolnMhY5lvZVkn
yPX0a4zs7INJPwrwKM+efcKfVm5q1qcA8fqO6pPYYrVxt0kzRNCW6uyEWCU7DSPcKHwvYbJAX5+f
CA5RcZMk5X2Y94y8mqGQ+9hK3DPTcmg4Deoqc6ysvaZ6A8Q49iKwni43yDHXIn2rFBSjOpuEL5m7
Bw3m91Nm5PG6ZEF4QMSpGwkRomgRzH1T9ZA2usxC2+vyjhhWssGStGizYHzhkYEcL0bAQ0erfNdh
U638xKq3lWzb3RigH2wU4q59snK3cdH7z5TT5TlOkj0TM/95PkXlvSM6JoPVZmG6shINy0ldxMcR
29ejlt3DTdPi7MoK/SsAvU0ZFVSpWliOB1Nzz12fop+jKbCnduDstdAekV5kiFgqiIZryKE5uvXB
iOiWKgJGUcenlSxoYxfXuPGM3xsXy1PXS/sEA0w5y5QE6CTm7c4oPDcgMN+CpH+1Mp/0ZjGu2txs
P40YwoSVdv01AKr0ZBBgtHM7Y7i6zlCcIoIvWIQOV83+YULFkB6R1N6Yt2++m/xwlb65jDUUkTwt
7KdYBvpNdgPAICOzMYVy2JAuf7N6YNWs+NGwjKZ2rGXkH9IgO3QxARtRrF0I0RjuURdWT2oQU+aL
sOIGMpVHviiwmvplmVXVbTRIRQ5T3VgnuWUsLOlh2xns6iaidZTq+bGPqyXCjeGc22Ba5r1a2Ox5
xHRD9kc/lhYPUUfFWuvNcuU0Y/HAKuMdex/W5ny1ikttaXYMdEULNrnSxUsXt/Z9Opq7oMTooQhJ
+mZjIe5d0OYtvit6ARLby96GUC03lGBeNcw3mlto28FiNSd8VX/x9eIe9Cp2qdzc+zhz9s3omXtF
aTH36X4IFnbAzKeqLpGoAjS7a+vAckVbTQpK/QQybVyEsFQYPTi0dKXnPutfRCsrCqJ5UJ4mD+yy
VZN28fukUpQGmT6v4Vgqm8xWxNGf9sJE/9fefM6LauS2Nr1HNBPFayqIMGe+2pI1ymELiy+jA3YG
mXawcGss43QKNapIfd1QobTgoerxC3iDk0G+62U+KqT1iypKCrSyNZcoARzIORXShMzSSa5Pg0Pe
5gUJ0mNx4unjAnvX+VrrgY/qz8qBsQa3coRzSlHE2qs6i5jItlyewfpLnaT6904xXqLC0OYdI64e
dtTfDZ7g14pH0RIK/fBwmuAzTCL/GsStf533+nK8BtSro1aXW6q8ySXTFct4ykPkXD51lzXh4Sly
pUpfuKFnLIWn2/nSHOJ38BM9iKle7vyoTQ7zpuHzXg1hFDzFVEpTZ+/Elndgpo+fkmiTg5kcjdqw
4NX3fbtPdZYcYZ88KizUD9bhB5PsgJWPf/7JipwB5gwqTNoN3rubDZihZfxRdqm7jq1c26g5WkaS
YN+xxesLs7RIKp++nXTqiOSyMYJYMWiwkRKFL4b3cFTkTiA9w7CT/ZJhVm9xwnkvmOrI6NLpQ8ve
dY5eF787usrAFxXu2VMRW5hdDvVzOgx1zdrYfR+t6+aKU1t/g7rTHNzE5qMSVfva5SpSVf1bV/nq
r5gkorbn+YauBoiuXVzHyGXRiK3YJuKmqk8pC4jTvFcIoHW9wo0YOHp9ygbL5fkam4ychnpprG0Z
Da9ZWA5Xu+6LRysQ4VqteEtrNTuUKrBPV1yHoXCRXQm5ged59ZJP03WaN0YvuSMne1h2dk9AseMx
Rxkzc0Pm0ClgZn5EjocytlSdNVUPVDC698Yy2sVO5v8qu97fFlKqJ4REKA/nOcG0oXm3yZrUOfUq
Tj2SlM1nr9cUOuLQKLGfWlu/rYpN21Th3kY5cvYqteSrXulXa4rHxDuFLY75PDPV+m6HprGXtosq
XSjVnSGEkSrgE2vjpL2K8QR0VIJot3CCeOkPzInpJ4lLYFvswTmLWiXuBb6x6kGEGKaNVjvtMTGS
NTFCNBrt5EGCh7OxdK3cCi/rnpOKOW1djcMPG7JUAVkhrIdzMG38Kh3WXTZoi4GkFZSeuXM2nOHT
Vb2fmgvKPOGz3tO3qs85Q6CvhNGiZn1yg9i9GIsoiC8wQG6U1w+D0KrrvJGmh5TGhoGrV1Wx+3PO
RjK91UZtfJrPqWFBNDbAEIK1hng9GihgIaSn97gq1YsrwXlgF79X04buPyTwsYB8qo9KtAi9IVwY
BqKF+SfKMs/uIsgWpiWnnLl8KsiVjPRW9amP+JUA1iGFTIf+qOmSEkOWberJIVHHlPMKcpN3jbSa
ZyVukr1WtZCTHCAQrbNnPuqAA9frjVYGp1767h5sjbtFrYxQqtWHZRbIdYcDjQhb4sCULttqcUv4
QJGD3sOcdywc2tGtDpGwcQfB1M/RV7qfb/nkmXIDRF3lRto/ja3QDkWLdPRJLYyXClvOTnWZa5d2
EGxTSnUXwseGw1iwZrSAYY1AkT4Volggz5nuoQtkhjEn/GlIskhAXWJnT/EatLYbro2mqV+AT3/F
sIS/EOos+ZImx5iMjg2qsTHMP2TBOtWTvrlup0P+y09N3ifvmJJ9LH46mVzTeT9H59pBLwyA0pVj
dwUALp9td9xYUea+2cCq956O6a+N1IMZYjigJlwgeFfWIs/dI2sv94i39dZ7Qw6wm7symjRewWCA
Wxu5KVWiL83Cvdd+E2/4W6JVh2b8LgdT3yR+ri465ifXsIArQnTKPU6g7Jth/kqCnXlxk+HZEnn2
Skp3t1edX/7UDTRcYjWBGGtrWI3KUzidK7oeTyY9tlWupxhNiGcH/tqVjzJVrKtvdesaoeBTUPTt
0VOj8ZgqxP+5imhRbiH5pH43mQ6H8qIowITiGgF46hb2Tomz6Rue+c/zphbtu5or7RHV7QCHFtO5
ksVXxlP7hXq0sekUyW3RwkkMiXF7CoFKHZHcNmgbWhPLimCVi7mNL73in3/33mUIsioDJXEYcrd5
Bre2MJKIusVUttbLKN5YBi6cPCJqMoAbQw5NnX4SSrXO8kAe1Uj1yVUz4pVIEgs+v+3QHIKq7BG3
OoR1CqRh2s1tZiljMlni9ebTM9XolAJ0fSK3BR6FNRYHrLnO78MGltZOilIQOMdVv8BJU2cU2cDH
HAE1dUew1c2qN+zhNZagoRCzfCmmtdKUIf5Eovhl1MPRy4fiYeF8XYB+Lh6ZNsiF0WEDrQr94UV+
/6i8Rd0lzmPegEoFGjY6F6MZ3WseZ+5VAw/UGLQCQC8RIlha4aGVuL0bPap5RZAua9uWr3CVQ8xw
ffmTJ/sCWU55MLLBXOSdVAmmnDbYMwZRpwdEx2iQCn8pK6U+dBnhAVmfNYf58PcmTSuWpMEPtxHE
/jW9tUVu1j67vlmQQDni/6Btw+qjcU6ai1F/vopbHJjM4Mll2WXlhZ7Ve9608cIqvfZ7Bs/dU9Lh
Tfqxvwl039iifWwvrC+xkSe1dcbdYp/nPctT5RbvyB63wqqw+40DtWofaQHGesvwTk6nZ3va5gxe
Eum1Jbuj4ouPWKnF3kg67Mdm/1Ov7fbgNYZ6T8i8PGEwuIm0fYxpfwH1+xK6ucM0vGAUs2WM3S+L
vvWVAo6jZMI/1FjBCh48MKpqfWsHqAz8SPeudjzuZBB9Zb2qv9YITZciNoetDb7r1TErXAZ2UR/n
q1O6ooM9fSjNJ4dBENuYDLCM1J68gIZeGWPtEJUT9ButMgWoWrUnyLuFJxc45zbBAz6fEroOcJSP
ck0wE+t3T4MP5WeA6lITd82kZgQtFm4hZ/VEJ7bDpQ6i/byQjOMRKMS88V2xZ+n+lGJOcdzii07C
a6Dn47Oh9z1zDB2rYWv3qygkDLM1kr2d1PqnmmAh7t0xe1hSKamQdf45GbBJ6rbloS3D3libKslP
SpOwUEPWIKxoOx+JDGsjo07ACKflzpInKx5SexIr1eYtVtUzxDWCMKqalZrMupXRkU3XmM63UIKD
Yd0UH1sSJs5Frj8LWl+9OXZn5kz977350CgAZtfWCWRJd04ysg41r7ikjppBeYO01xLHd2OtodxS
1D1LA2HF+s85wL0/ce8q+/lUMwntDGtHAC2wEKU4zsv9EO/QUhFjs0Luqu55xyYotvCfpRrHUFt6
gR+xqza0zMadlsTGTi/ELVWRaWl5MWzbpgkeih5+d3LV/V57rFLdivswnbBGaeIsAbeDLrODE3bA
9FZEHRQwa2+XDTy1drzpQ4wHuhsHgjxj3Jy+ZZ2xD6fMdEh90TIE+rYyOSlzymKxIiq8YZhTPS2u
39Uin1DJGJ+rwkGUwFrlXJO8ci7qQlkJETq/z/254Cu2f07JSdnnpX7oTRY8qZ2+KkZjL70+l7d5
T/EAM/edu1CcOnnpO0XDv4tJFm9O8qKF7rBjktpgTMbQnqoESOQtiNURRfiuwysXLoax2Q9Fd9f7
DDMlERnneTP/54CxqYuCYkEb/cyznsgfgkVwMoDrvNQ5MbfzSVSH3r410LUOzVcMUgrPv5TRjQxS
OkTWhQ8nvkVNE91y16aO478REY8R2CeQh/yOo675w1HGKXPEAZ9EEJUOvBVhEipk2+JI7Z2SrMDV
onAPrgcdl5lT61geTa35jLIpYZ75bh9b66wKfvrdEJ3CaTPvGWoWYcKwdqhvlFtZ2hDXFb09syjv
H45TrcUxmW5KOVV80PssElg92O6j5iqZ1lyxrBGdptereKzr51Sf0MVOfCJYY5ckAqd1pJC/U3ce
4a3gyoyo+akIO9zAMPJ3yFi9ZwARtEhg/L+oEi6740w15Py9yat4b8eAURWiwL95EQiljL4ISRPJ
tUyyo6/F4tTBo7gO0yaW+ffE9pf43auVXdNCyAovPjZKzpIr96wHSVMwUBVP+VqKzne/5CihaLq1
fMDLdFelg+bKgmP4VFnE55G8KF4yI+722G3++xDGLzNAWNuk0sI3ZVQx9s6oGnvF8A6+7Bh5Oy99
t0W6bgoLBQApFhdUOUcz7pbuYP1wNLfZJlkJkkrti1Vj4+APOms8zBtINOMhFEzf8qR0VxDpSK2j
y9H10Eik2pY3QdLBKsKS/Nr05kDhxVCuIRB48HVdQT2CQ1/oxhYyMkYg1Q7vXVNg2I8qzHslcb5u
VNgnUXS7Ucn8lxpF7cEaLQ27l+a/6KLLz4mM3uaLLurmm4sZvS4jsmC6kgElAc6ILKP6aUbEJ4Mj
fClLQh2K9IipXrxUbq5dDSU7Srv0F6FPVh2GW0rqUuu+4Q7LFrVeMJYQb3fzSPGgnZE+5EgNlamb
TeUpkns6y9ViMKXzjJESHXtACaSs82KJA9nZKo7z0pVmeCYIDMzbtJkPcf7Cv0+Gc4Xu5YAEQSH3
cPDOPHd4kpp8d6wkk9R4JEglqceULNZJFdVfheeSW5Z55sMwWnOVDy54jgj/owYgbz25GDBkP+mt
qb+AeH8nx3s4l75mwFMi7cnp0vRhZ/Z3HImbngl0uYxd8h9GwDOTpKpmdlh330iYh7eYkhyHXhw8
IemBt8x9DjCnQ/Rq3SUiquCmaNZ7XRvqkY6UdiQfJmMiTHhqsJw/e5sMyps5agZEoyZcpVCin9JT
h40b7/WBAAv+7A7DfPzvP//remZWz2ZTwYnXA+8teVV8KvySj27TTKWROtR+llWnH5Gxq+feJoC6
QVTUmE3+gjnaW3dFWOwSXIOFk9EgKd2zTsrEu0rWAeiKEruwQmQuDGPIojAe8dvaanSIzGHtw5zQ
hjS4azrP6HJ8K5vRftAjGR86vf35rC5u6Mf8DBxQZe4ANJUHmxthRYM6fw+iFcFg9ruMBEx5gtvc
uuXJnyXTkpAiQg+NkXJequJvnc/CKXL3IRbHlTAaDVNgkzzEOPYH/DnQlWhRPwKKhXog+kXKRxeS
CmvQPY+e3agMn/XetFlqxR0aV50c3hSKbDzq9XHeJPDef++FCU1VmjLUhB3FOgT2Tcet971wm7vm
tP5LFhS0jUsipHWwcO8BKmTHjtLvVJqoJklTnGqmGmNPbJFNefAhZG1toiYpljYlmkcgff/YC96U
+Wrpj/GtI+9lvlgh18bIXjBwJqbHlMFJ7C1hRtsu1RQywjCG03gJPY0UNeeEWVoe5k0qcMrRXlvR
j8jWdFO/W25WHPrQJ4FKE4eYhhceH9WGaCZKXJno5fLUkT8as1qPg9t/o9ZNjA/k9jWmYhp5IFJC
nlQvLMXxpiuA6ROqjCx22sx2b8ZIioI5Ksm2h49H9Z9zpah/lg7iKDdJLV5aNSPhf6W7EdW6ouz8
RPs7e6NFYFDPDzvmehxS5REQaPVq79Z9etP8kBwSxz7CF7ePuZX/a88rtm6SNHvdUH/MwgcvNuUW
8S4oEgtSEWAs/eijWkNGYp6CWJpHvbeMZTUitBd1ax7nc/Oe0+gAoriDgWAZOFanzbyXuu2/9hon
UNfIQL4phFoJmEos6gpJCyIEXF4g+sE3LdplCSj7ooEb27KwS3fIQkZ4QGj1ldSMXs0EE3fP+El9
4CHJw/mV99HD5Kv4VBuZe7atUCzLQLH4PGsCM4mlXjtmmDzQUiA4Y/TdZqHvL2PZq7cOEmGnKdEV
Je14SzU1uuILB8GUqLdM5BTuvK5Y+oFpoUUR43ns/OQq6AU/Ra0zfPy5kASFdgmCixr5b9AU02s8
INN8svBtPKGMADkdYxq1U4jfWuIP61raNBqnQxqc4wZIprGcr/ZBb2z7kMJd2I7Vy5gpoNBskKyB
I9ZDBNPLT0OHf4e93sYoRL30MJ+aN8HEqMFWev3z0vl8ogPS0RBkAHLlJx07qBembwYbCS1xY2tW
vaqghbzpGVQVdMU5MDQ9fws76+Z1arlKa8KSuiqIb340iDMGlGWXW0zQpCeiW3Yn5E+5FpbqbZi1
x+gD9KhZSyYJq6rIIYRk5XiZNyGubIzR5B5EJKAq7jPisnGdZIbyYb9Tctc/0hy/oNbV0ZZ+ZgZB
F+RIY6LUCAmnFqINVmpDkJdN/NpmKkaVEyRP9hrtXcpEOYGWL75WmIcB6gaoKLXaWENrbkh8Bqyb
0kALIN0QB5KJh0202VKPI21RVBVQ5NDWDrBgkp0VxM09nrI2dA+PoutbMJLy6uI5rG7qJtcWxJBq
rGdyFlIVus/MqIA5W8azB7uQaXAFbtyB6WwVLZOWTFKHJrlEWf//ihHtb+XapJJwbCmliXDO1v5W
KTOdqok9AAAUMmyDdOpj3tLYOpUYjYskD57taDgMPbAWTRT7oR93bl76z8yMiIZyAS6HdftBDB8x
mF5VrtDGK5t/+BX/csQ486/oOBhQbU3TzL/FdVmStE3KYLQ3pOzo+PMWe66wFyaPviWzY3DYIfGG
dFfAfHTpQZYk8GZG0r+FAvuQRbj8TQahsuHuirUqvXoqt5cz6Mm110X09A+/rvaXEGrij0wuFN3i
24WL9m8PK4GmdaaGqGs6gpKXkHL1VUg47C20SK6tI2t4kYT6Pcm4Hr61HTJMkzmUErTVUp+mkLYN
3K0oxbDJpynkfE6nE+vpsXJKcDPxZHTCta2OhvmUiIigFMHKA2a8doFX2++csZZPpdt/lyn9UCPn
gQh3NFqnss4pqGblc5waVE6B7u3mQ/y91YEuUAjho/TXugJvVpIQfIfJ8uTUZnjrAgvNjxaHC6mV
OPYh4S29RmgPoaMwCdCF0/NHRFLi76GmTAf65FCIf6LtFr9WekVooma2uFbDjIKiRGuYd0N506xA
7pFtf3OaPKOoN2SHeY9ZqL5pav+ki7bbuB0aUWcATBo2wfBeAQdPgfC/FA2hdH0HE9eqGxYJdPY3
iZC0dDsPGHwwqjyR1BLyQD4h7a3agHpLnZalM6xkhZQwCxcIK5RBpYfNQhqC68CaAw+x1WwMxyGe
wtPKc+PX6lJ1B2VVO3m+8SpCUKXflxsxNXHnjRKxpLAFbVrOtA2c8x699Xag8YVvjOZySyzyZDd9
DCgTdhV1JCY7dvsPloO/FaF89VDe4TWe5f+q87cFsukpp+qWouF/osUvSku5oTv6Ab91+MhFBH7L
soCZBU6yUwFjPUALHzs60x+DbLUlMRBoEUjPZjYci1VuMsuihRdDcjuYmAYO85l5M+BX/gfT02xq
+i+FM7+8sHkGWTojlyYR8P6veI23nylwQeMxNGsbx3Y4MtPLAZnIXlZXQPc+lL38k4dntqOKI174
TpD/VvmrzGqA3XT5MkrM7M2B/42Hh1A5t72lfKWfqtrgIWZVYB6oca6wwo4IgYIFTwvtG+WUdweq
xE0fde2MAvoz4OGidwh4F2XGl00rPBAP3Hi7koXJpgtrQR87a48FkZYHDULXegjd8kFNE7w865iv
sAc1yJ0UFA7g3ywkd0yvY+ZO2fDKCLeoWfe8oynyd3ZBLEETecr72ABwyvPGvkRIGu9+IZ41xrTT
//90cv5+3mPitwxUw1j8mT8J/S91dEtZr4xJzztEPcm7JpX6rNCHD4WoMYhMFWlzYZy+tYQNdUvT
0IIPtVWQPDqNsmHKFnxkQBYztftWjPmwdZQ0XOdq6WNMI6HDpNJ6pEPUsABnL4qHcqEbwODmc2rZ
grGdryRT6T/s1HAJ40scaHs/YgvCi+826K9a1q5e/mYaQ0i9E1qub+vxUjqld6gSVUHOahpMMWv7
jc/1luZ8ytKunHsdm/v5tIt2bqflMfz2kTgQtyPAJQd8sy5Vs6dXErhnP2gUnimx94l9eTX2WBzc
WPvO0C0OembwO2ktIXl/jhWU1RupiW9V1zTnNoqas2HI+hwKBNcRQsLNnwt2bqEJbtIUN2Z+L3on
/hWV3iKvyaSB02TQtCrLX32q3fTOWQpS2ue5YOjF74iX9PvUxELTS97GfB7F/Hv8n/ONF5qLcjJk
Ta9vpSv+0YHq/DWCYavF+UW7F0m7Jh1cqP97JxZAEeKcQAG6+2+s47SLayTaxfSLt2j0oTu6lnr5
c77RPiLw14dc9alFV7SgXSGY7wfG740MAL/3qkGcITkmA4hjrswvrAmtRy5U332BxyIArrL05vV8
Yic05EHi8Aj7HrhT5bJBBaMmVr+vVV+ukj7sv5UlPkGcQt+D2ITWZcDhgyGKrECKGpt6ZSDeGORj
aAnIcerBWnaVzWKttb94YGgPi4RORU0exXQA9fABvWXnUnL786OspkD4FeShtZUip2q32Bcx0a/z
IT6o6FKADZz/GeHo7XJ0gBMi8YBn3btfjSI+jCEzXsEf+mgflDeiJGn+a+ToqVpk70MCvDcE/cS/
+Q9xKdTj3MDXgWdREk13gmYRJK4qtijdERzxe4cztk4At656za6Laa0PMn6LLFeQgpQbZ0OfwkPp
iiKu6qxki0nSB3w/XY9Cme26f7/aml4t4cKtXb9ol0lb5RvAhmJH0rt3pUBEjFOrK0uaV6RCEoJ0
zsz+QFaifo88vqq+X41LxQJtPh/OF4rgh0la6W0+QytF2QwRURHzIfZB7d467WeRMAXpew2fOQiG
yyRK/ddmCm9gXDr8dZ5yxxsVxGH35zwOBpQjmXyz4xYiXZArMGQ97jgv+OlabfTpYp8lOFsXZ1zS
8SXXwO8F3lfQpP5VhJFxV73sPE8q0AKJTcIScD3E3fDeWMN/vSrBkmkhcb6LUW95Knvo6PKi32Nu
7WFEpfp5BNGsdGTfPg3jRzoaxi/NKe/t4LxEoB92LOZpC3aIQmNgOasabRtAw47SrPCC+Fil0VKw
jH/yGfJ+VE11cpA+vVLlhbKvIbIGZ1fc51eYmUO2qPUWkE1zHwMGCquavPpKY64jksqjRa/kLwPL
9SPVjYrQqd4jdNJcZ4ln/fJyuWYZ+XvnP2fmnfk1rlZ+heOWcrpfrfp901J1rqeOUzwSVpRGDn0J
MyMGLvfp/3pldrCw4HxQTQUWHjO7KdsuX6ky2CljQIYIgt2XoIHiVypBSSzTvw8zW9IvLNA3+K3b
AMCingTfsT0UhuM+O3gt1nXF+h5xtfvsUcRGMElABc2Lg6R4fnBD3VmaVhIc0YX3O9Z+aEtE8AHN
ST4iwczVLxXuMN98uFlUb7HMA6YfvHditn3kEU19z5MhPqtmvRedbK+h4pxUHBhPHOR3cgzyu0EZ
HHCslaznw/lC1fYnH5X8SQP+dVG1di14Ux6NpOqV0P05zIduP0CjbFNz07d9vFYbu6VF3SbGmWfm
vokV8x5gv6hzmexnIzp+PhKLY9RpZVt06yqFE1Klx9aux080PAu15isJN7XYRFD2f/99RQJ6xGMs
X5iiCu6YIpIN0Asdo5yRn1wbwCIWi+4lTGFF8v0zvqpmOTRh9YsP6mckY/JOdBfUmp3exiGo3m1U
lRsxVO5qTNOSJhEulDYDg4uio3/EPVrh6bzI3GbnZNxIlRbt6rIYUE8iSE7B4w3LRiFbD5GkWJJ8
HZFuqpTy1FvVgVmlPxlvJtIzp+a9NH+rOhwCQYfGWo9a8Q4VAUh92VifihrfgRslXzLQ1qXt6qDO
CgaNJts6gUrthVwSmHlqeJj3jL4MD/MGW/K6FyRW1D2yiMBOT7LKq1slZH+lW/4kwTYPhBgQT2xd
pTHlII7uBxOAFl48MLJ6EMYyRCSw8Asr/0EuyFyOyz3qZ2QcuDuyUzSddC5y98B1BAco1slrUrWr
1DMMQrUVa52LutuYTm58m8LEBtUt38LcyxFNAZV0nEkN6jryUiT+90CJNiHpU0s9dSos3xneQWew
TkUV72gSJKfOJTW1E2nzXrT1l+xC64fZFhtLzUkNa7NtLTQcHUqmHEm1Db63hoBNozjmq9oRLZI0
fnI3fcz6jYO+cRjNesvMxllHMJNnyWaUafuyc7zb3FFgsf/7qNVwEgWUHo6zVjqUA4MDrcXVfBiE
5VdeJ+4SBbt5y8r2EVma+T7oZr8mLKrclH5mvltVdBK2SJ5t4mUvIzGMcAo9VEhB/zMr3wZCwH9l
rclQoMtXJjPOMtSY8A4iyfZKoSJlsJmVl4jmKAjW8hCGQB5AKvslQFyaeWRtr0OafM9D1uF+Dbxg
ETVKsJvPoYC1D9K3voIxRE2Foxj8fzoc59fGjdJuifSj8zH96PwDfoRhmNTaK2UFj6V35K4T0i2r
GvDIEA6sLGkoIaH+2eCsQnM33TuqozyLnHRFNQmB9blqtHH6IjlWOu8NHrq9nZb+aTRoZxJGQb2z
h2lQTHEik6xdCdvqFnri1tTDnRKiTfCHlFsFCfQ5NSFl55gmVqmsyhvrXYK2KSDs5kOwV+XNlX3D
U+9nka+hrQbf5PhjjBvxQd+nXFtNPW6dsOJ5MILmhDFxMuj+fdVWQehonn6DB1gsM8Rri8AkudZ3
y2n6zcZyyfjR7ajc0U9qrliungctGTedT39B+k7E8jEhu3Da0zPEuGMmGxSQiThnGnkOHXXv77J+
B3mDKCE5gWCp9r9rmXz6pAcGzS5DGol9NPquExUUhRVoQS3bYk2anA25cSOEqf6wc2qmHcuVR2Vp
9HfHHw5aAaIU2uJek7lyx5+oW8V9PtEi6NrpdQZmaTo3X1DcEQcxpJnNfBgRgHPXOwPLsM5/01mj
IbLfpyTYvtbfe1qsOwtL1ionovkbxWPqHTC9w7FpTnlD5UNH3X41GE9RtyPW7ZG/7I2J0dAPwRUT
R34DZuk8XPRIccEbnxi8A1CQzSPQ7CnPuLoRqF3dFDvqdlr7Nred5g1KwTV6zSyK5S1mPLqFVRav
eqcGSfSfc27O98PGRRA0kXFI0OYjhkRhV5aF84L85EcmrOYLLsyCsbZhJQPMENwGDEWSm5Y1Rp/V
nwKLS6+DpELuTSf0koNAdnM2VHtTj7AvF0Fkl+SyhcQzQpi7+7Fb7JuOcGnXV4NdT2TEuaZbtOz8
wgRHY/zEed7+Eu8J+tNfXiI//VHL31wemehB/eJihJrc2jE0KZ2cw6c+VNvn3gPvXTQIoGaC8zid
M4ZFbnrB83wAbjR7SsziPQvHkLiKNL3206bwG/XSK+v5TD5a6nkSNukdfZSUegt9bGc8OtKP1hqy
zWdMwgrPDBl+ijY9UILHSjPY1AerwfsJAeZX7vLPikEzCajNsKdLVKxFp/eb+TArGrnKHBwsrtDK
FxyL9ronSnvVdkH1kvNebIM6QaE3XbV73d6IruUBoKTl7v8oO68lOZWt6z4REZjE3Zb3Ve3NDSG1
tPHeJTz9P0D6j45aJ7biu0EFVKurKUzmWnOOGaVusq8CoZ+ZEIp1maT+Ax0YAmX58t48P3kxwxDL
T1JYq5wBJbfzvORJ7vQM6QlEGl1NeY6wKMwumUbUzLAhN963o0LLIdNpwYXuiUhGUuGbTjinblok
4aCsuK6JpJykWQ7SzemaY/hG+/esxOaTW+rx2UGUS+4ndHJVj71dGegE5A0pTlo3dMmyIyAV/668
dogpr6DsgTBPFp5fO0Bu51cLoh5UaXYk0vrjJ37tcLq2v0a68fMnas8iKYPoIO5ArX+NZaOtmR70
y6Qz/avsBCVzC8/NEQHjXhaxfzUN3cM0RmG3ErZx0oMeIWno8dygJA3k1ILFHjLaQYO800qnOnl2
UhOoxat5EfWvtdNdEwybWyezUY4ATc+AgwNqMDIGRW0ibwg77ZWqD+E61X0iyKfFoBEf9eNVbDEN
gBdPypdhPte4KklpMMll3NhEo+Of069xFQ4HV+OamchizsQYs0zdu3jkSSV2GJ61aUxKE3+EHC4o
/0wD1j4yAwK0O3s9r1LGLPfdWJFqMb1Z8zRw1+A8tnYN5KS1wIwyhCfReHZ4KTY5HTADRb8yHTom
veZikiNO+jovcgXQX0C2Sy7dn5uAWrvnFNV8IwnzDcYY5YiLPyOrhbnWjcg5drrbM+UMKpbzhlyM
Yi9QRFleY900uw2RUA3VN0jnJi6tnWic4IjxHsOtOfyjwN0RWlK+utPEphSDdc1FKXe0IPM9PBFt
W/TtCY2Nd6obciTmBc3CrYpg7ZD8Z7tDVRch21DsvbdBy73v4ZSK0rkUgi1so6t5tozbwFrT5yLU
eFLXFu6QHskNVLZd5ShnP/juFyr6aEHGyKdXkCsYm6ooLhRb77CrIIUOm/jnIqV3QHqjAWwnwQ8D
RhWttZJr2jJSK/cYqXW10qjsvIyN+PBcO/8nmGKvDB9zwNgQpT02r6VqO0uN5sTNKTN9i6S2OZTY
R0iSPMvRCy6KR/gZlulmKXO7ULEm5eFl3hMKJdljt3mw3drep7X2NI/PykEzV7U7UtmYCqC/Vue9
dkDSrJvbYvtrdX7zr5+d984Dv08/qziIfmvNPqZTtSR2i/HRyIdm5+uus5xXVeTGJBSTTDXtLGOz
fiCdp3BoQAjmYldrRPDveFWxalF3v/UqjGezVNVrQgP8jkHt+7w9anWoS6CsubDd+s2hdKhwh06N
cFdCY8H5N5wx1gfXRpDzXGl1gapAZa5GcxirteeSLO50t4FnJC2UyOXBIrubRaLPks80YD9x8yVR
bQj/WgM0lGJXyxx99hcvKPBSWS398PQQw6Q8ORJ5ChF8yXveFng6knM9Qmv06OeeS7PtTiKB9ayN
nnlMzApmNC1a8zgvxmmj5Vuw9xt57uxCrjwzp2kLJmubEDR1LFscBS3mrEVpxh9SIx4ph5u8JUAM
b6HfpHDkB13Zc+cx7tLY1+4kouG4exFuOBxRfNNBn1bbdgS1xciREZjTLJ04DU5WbABC0LHptbFz
HqKC5rKZ9W/g9Ut4eLlx8oKu24hKNiurdNEHaOPeakxvrwFYJYIgSXWUWjbsZu42dwnuS4KTXW/f
jISGW2qyQuVsnRS/5hqQkmjppu2fmIr8kxTfA7/n1mT34b6eJvSeprvLJimNZdPYzxpmtaUamsp+
1vAwP22W1I5eIpvmVZF2EYFT7uNgAeOOA8fZCN3LdnkRMfRvom8BIrAFLJrq3MpUgH2Fy5bp8r4h
8xwLM0T7EMfZpjDNDMiOq1DsQKMUYYr1vBo5IqPZ//VKiczmx16lE1Sok/x5/gSYb762wCYOZpBi
L5SaZBraZlttAlWAe0ZNaZFjrZVAbZxMQpYPiBYrSjdRFzHB5BcC2s2tQn4SD0dWhYSR73jZmVrL
tcIFciCix77Mi4JA2gt4BywRY04/AItbUbPiYfKG/9iDHMVdcyZPpMYZU6g7ZdxZshHU/DxG4NN4
RsWDfmps7EGuNJxN29nJvRFAqe7RFZqQ10YQsJZC0yyD/okxsdfXaRfLjeOL4aFGjDDNJu/NNKRv
nvXOG3Ny9MUTy7z1rP4ojYFYzpLg4nnV5c+hFZNR2J/Xi1Gv6PKhLGTWlx4s8CELYnfCR+ha1r1U
nj2msDVJ97hwssCjzkLvSAlxttLKz26URxn65RrzCs1Mb/O2HCnI3mVW3mg08vI3JuDuV01pvxel
1T8w2FV2WoS3viDh4nkozZPZC+crc2O5gBpWMlgu5MFMVUzBkXqh5WKso6+Gm7SXeaHynPnxKq3U
hhsNlolAMUGGqWcfKfpdjl93Pb8ai+rnq3lb7ttvvRlUm7mrWVRUqtCUmPs4q8dHbSGYXR7Cyn4r
+6i7NWrb3eZXQ1Wccs2JT7+244ED89s2zDZ4BKlR7+/7Gm0f/f7gXIx1TuF078uXoiy8rUs48eOo
W822aItxNa+2MjOOigOway5aN+1AO5bQSMZl5YoHVLuLWls7z4tUSZy1q7ewrPpE/7Gtqz2NWoZR
/2x0Tim6cwc0wsi2ylPnm1HHd70SLsdsUA7xVIKOcl8lZXvyrMzGldSrR8zfvKdNQn1heLq4KzQN
wgpMeiv3+wdfcPYphPs9Gik+6N7wKzCejvOAPeygTcq1wajH7TAFuur+sQgRUhOtdqai7t7GxBPK
gjQBRzFHaH2Yamwv3DClsnaE2cBH8LJynZHqeXRSYl1+6fPMZa4p+Z03afUyKgArs0ID24O+QRsE
LWbEW7mxCwUQl91AF81d786riW6qPUrEQfg8OhANY+kNpNRlw83vmrV0LHGedbL++MV37yqake+1
HzrMDB1vj+6N0EelXdjCBd+iiLsfC01v9qGpNSh2/v828kIr7Bl5gj+qNH+8L3IVZWkwTNnM20KD
5ENGajQOY+yV2AoQPZVq3jiwE1E9ucIOV6LyWnhcwBuiomnwiAXJXoPtvlXITXzy7fbJ9/T+QwmT
d2UKp0gIpdmGTqXttERHgUDA6VLqXb/qWxu6lyv9J65PdYPXoVnPlkmvSLN93QRkKRQ20ZGyvzqt
WeQ8hC+I8iycorlytGu1fWQsfEKyrbylbjCsI91PSY63q70yfe+d2uprUYNc8pN4eMUvdygaQ19C
aWzWtI2eiYkPD9DOftIqo3pwVpnFZUqJO1gNI7BZ+jvMQbnRrMvcJctSYib0E0Pd1kJBjGlFTCv7
JVR8imbmwFuLpvro4xrdKlEhV8OptpHsOwJMcIahLld/rNJytAhQ11+TMsOiQrHu1Q/jF4B5Yu1L
iMBWrtTqajRjUAeZVm68no01Ku1tIUvq2zIzt2HWTrPDwsCSbHUrcix2zLj9taIo/V3Wlj4pdJW8
Q4O29wxZnSowyY95Il7soougdLHmkY24yNFnbaxAa16SGDoM9AjumTHaeN9yvotCeyAVl2uRduUm
pu9YCWbqqhVlD1WTbHM7T17sEOVsrRB4M6+OeZ1vY0u1112iJ8y9KXiTClCTh2lggx2qlzB5VP04
/FrT9luVhTZO3Mb0ThtQlWG+Db6OXfTFcbSpvYdDoxQEz2QuxoVShNZrnPLUZYRBDJO7IwJQ0kQX
w2NOomftCQhLVXw/366EQxW9aTt5qjy3W2Zm0eBG3VoRQXVFj28nI+vy2EdivCUdUA7y84av8N3P
NkWEZ4Inxm1rE1KlWwDjMFFJ/IvWbtYomEMZr4O4jBEt05uEunerXKaoOX9omEEyICqm3w1C7U+6
c4gndpVmpeW2MYt/5rV5gQ8hP/9aHSVJNaW/i0RX0ctxGptrsLOvGKhIxIO1tol0y4bdx7Z54WGJ
Eb6BCnPajtKgiO6V3qrubEpJGpWh5yg26TKmTbOYV0NBo9JWDkIx6ZyMfZFTXybu0+8po3HRjDkJ
GBTTnGD0d3ZtPTqdZj6bsQR/gFtmXxS5+Ry7CPjKuDmLXvP2rWPVx7zQwEWjldMXqZo2Wyw+8g77
1sKbBFrzQimFoLSABxkXC5NPyiIrbUiuw5Brj0qkaZyNm0EZwgciyVzwLDped5876hpIiWAcZKr7
PqDGMfaJdhsdVV+qkW++RYY8y4H/q0+uXd05O5AcPE2nBem2jKIiAAMtDhU6qiasOQV1RiiyeO3Z
5sWJpIDsAqJ6VOTWUtNy11HwWxTeENHxMcxNpybNPb5/SCGUFl0CAyn4xPwhfXKw3SxYKgiLJ/2E
WFWGzPfzamErjJlGlZRqJ16KsKOYhLSBShta8gT61xKPnfZfq7Ub6PvZezC/ed47r2JFBkpwbJBr
BCspoYaSDoMSpQwOHkBtsGFQCpouf/WFGjyoLfCMpMZ0P60hgHdwljflKkPDmXOnd5aK4v/ca1Sh
s2GCVa7mN3dmHO/80o2WrT7Ut2bM6pupegg3mcitHdWQLoLPtjypikMqGXsjbBwu5mFQDmZCqTsW
GSUm158ybMf6XthEmmI+Jd9uWnUNLwIKIJfD5MAe4ry+B/1E9Ifqi2UYWXcVALMLipHgymP1FfdY
gk7dU055UnFmhRq+BzECMmh92E/T3joHNFRXYF6QNlJpAXm3KvNenqlB1dgo012ZOf15Xjhmb/Kf
xO3ZxzsZjhxvXHBwF+ZXIdsoX7Ft2kuQLAjOpoif+j7+AH5MHmSXIjVJy+jWlJq3DSInPfSFSBAw
D4I+v2c9wHOhoxoPEdbSHgGio7jBiuAb58g91j56pc6tnYccHKPC2CC/ku9Gt+4mpzkt72iTDX0C
VzPUVj3QwL0ag+MZsqhbqpMjRZ9WSePufhhUXO6wjFHAf0xK70r031G7DtuZtTNvsoUcN8MAJKU1
fJuUud5eG2FXYDnXSsbZ08Z6WkweSohAF/BH1qUCwx4znt+NmhHeKxggF3PfjzoOUeKE/90mo9NJ
0vmB8JPVT3bdMgmwvrSqYpLfoFV3PhqoOzUXX9o+MnaVZq+Ibe+2cmS8NsxDq1ary6MVjo8ZjfVb
Q6XBwWB8KKmWca6F4Xtnct+IjdC9uUFlXtKyg6c87fAJ4AAsGX/TupITDSscNd54CdEp2BmT1rzK
QrlLOEtXndTKS9hwNPMi0F8cvX2SU9XGGbl08Rt9DRhLLn0jje+JAmi3Cv/tASTYF7P3nWMvzJov
q2lW7kirbl602AFPNOsOzLHTTReMxX6IHAWnolN8wykwNl35bqQBk5mmPJIlBeyoZ2h+pBNjMQ+G
A4LeYAqZLYI7Gxkp9yMYWbknk3csl/pCa0txycvQuA0OyPQm9tP3tsmHpTcq33oiRmCxNOW9TlH4
nNJhdKnQJvBKsnrTYlkE+MHeug3Ke4rU8LRgeR9w8bt3bRCBMKm+/BK3G5PWnaQId6O6xJ2Njhte
HdvezWideQFdS4Ue12hLOonKQolUTpWcaNJfrzKLYhhMT9yomjbgbJycTZY/XLSy+14QqrqlRD5C
N/d4yEhz6ncqzYTrjHGDwaRsusGYYEPioSO6bYezWVuO02oLevZeqV5J32wW/Vi8NaNKWjDt6NMQ
JsmmCIdvdhrLW0CTumc6+CaLnvCIWDU3mqztt85P11zr9XOcauYhytxmZUzb+9r6Eg+Zv3cLv30x
Jnt6qGNK9+eFWspHzG6aXKZRqp0rK8diIiaj/zTWIAg5XUAFJ6hMxKAiZfHdH5GZu/PIdHJWLimL
1Fcm1VB86SzstN41DoVU/Q3srQTiCDMpKxHhBHXAw0Rn6zKveoQPrDI9Kla0GorllAR9sc3GX3dS
mJuZJmvpyrWz4RNmTU3QFXzVDzAM8X7Wb8/S7XgQ/oZsr0c31MRTZRJiWHUSDyyamvvKN+qF72r9
Bw61fVBq1avImftI33CgpLjBrZviDzuCUD4sRpwi8+MvfBMajeDyL1RAc+KA/pewcpJzGaoJCc+y
LLSh5idhZV/FYej1oTzmROWuk0zKS5u3kU55DjOHSsBzbKWSWAmn/69F5aeCuLCcXD/S52q768hl
VLgpa5OaIg0JASkhMEzsg/xKNRORfV+mH7kwF5pXI3xy/YDJqBry4DXI6SogMJaOJp8LD4Q+brXm
RpobmMTa689EhpZ7H33PRsIpfun77GSMafBBsWUCZbUDbawmI8dQhJyMunztzXQ7vwMjtoM6zKtu
+L+S41ThWVPVDd6ThIBT1fA/YqWnKgaI6UoxP/0LqXxWpf73wUWRbnNQNRPQsCqMz4JKIy9ECqTE
P+IgQ42uu4fUGdp11wTqe0lgtG7n2leorN4yFepwLjTzLfeGh6CiuGomVvmDnDRKbx0I+/tAosC1
UEyk3bFpPZuYeA7zto6ZKeELN6Y4OsG1dvA1Dr7E6B7foTn5G9vSxD7XUatklUqpKOZhVY1TAPzU
KjZx3J3agXs84FyGbqVnHhQrcDelUfkPVqoZC0VY+ockdztshPc99SvEU4NGe6UNISjgD/t3Hep8
WH4/bMDRdf5TgBqOBa3yd4nhOIrU6IoWLTSAjZVTSG854AY5jDimNlVgK8fcQB7qVMpbRynEpiP2
QBZJthyQX688xz+mQ+BdEtCql6hIqGBh60vovWeO5f7QRxZ1/Ryh2IaT0kBDaM34hHhp/Itccvqg
v/0hukoRDzgv6DJisMxPmEkwl5FV5AB52lJRVnXbMRuKrBUjkGLxjydslPiu9RdLxGcRL0x59NGg
8XVDFzbG0t8PXtgk1Ejx2ezdrKi3cYXdJMs3QUosfZnU26Aa0/2/f1//66/Ew6PxSIK06Xxmy7dE
UUdWF1v7uoaPWqfomzTC8sqGEGjQJY+WXQPAaf7ipfjzt86/0HL4E20O76dj6+aVg3XYTw+BinM3
H4llLy2jO7aB908G/H3tlFa79fQoWf9f/1xA48ikOcy64ZrWp18M+qFWfbPESx5n2oZHv02qCdYY
v6UfZGOdZ5TSeQxgvfgvv9n85HZBBW8Rswaag0ATON/OJ6hzAkZw8PwQjl/arvK2albojIuji3P9
sRP21Q3S8Z3bcLNq7JBRnYmJbdquhz3K0i5/6gB6HdXJ16RLvVyh9slXIxyMba0ihAkkhiylZ5Gq
IfcQSqeBquPWlzB2KdRtmFtkG6Yu9roxdX8b6LmD1K4fHrUuVY+p0laLeRWSibJP/JFK/9Rlrakj
Rmr7TMe2YmgXDhunN6xX6lWPsSqsu1Dm1Q0b0beO0yaTLsMAisJ4U1jwjBEWmSbzprk6HLX4vlBt
WMt527xoTP8vD8Y/LiMmCBxmXQOby6U05578d9AFeWxYijpkuNAbj5Sx/R0usO4IjMg7S48wYl/I
v5DCtT/SNWj6ATizDdNgvg2r/PdrF0FxPUXNWgffLXv8iUm2NSJ9ayqN+TDmGnqcyl+NaoVBbKpq
lpnQ/3KK/fnI4iPYBjdecM22Abng00eQlpaalVRJs6rwDSfFA3zVYdW4kb7hI+cPhSSDymzaXTml
XjMbd5ZeYmjwThByiNwMb0NeWssuHrk7I6twc6z+qj8ekDfXD+B/fDLbipQKL1/gEMBatYllMXB0
LA1GQFstBzDm4mLcB4WhMqsM6DH4VM9GKuvkKdQhXBCzJgJhUJ9TAzbUGCXRubgoKIM3iESdKyEl
zl7FLLkMAmnAdHCMs1aQaj+10xjWGHdWgr3v/3hb4D6EX47vTsU1Z34+cAHqbhKUoFTAgjE3zLsI
fMa1trM0Gt0uAR8aOstOWvHdv//eP3MINNXVdc0yTUPVGGN8uh/Vikp5uoqbw+j723CuxfT+YwOJ
FW9L62482CY0HYjoPth2rq80CncvXVr9zS04nZy/Pew0shAcR+gaUWt8nMk48F9XjJ2gLNaN0j3o
jDAWmPLcvSk6vDqu5b64JhQZClrqZpy+7t7wns3A6XaDmaMeyeHFjiq9Zc0VzHEzU17+/SB9zlGj
788gTAW1YQpq79y1f/9wioRc2yao6qvQXRul8qI5WnrJ4K8SAySo6uKAOs6rMXjZVcUEcGiuZUFR
WzTlFgP68KqSRSx6q7/DixyuZGcU11TVJIJ5y9p6FDHvRJVFy5Im6VfHAbheU0B0GufBCsKa9pQq
NpFiMbOc2vNEZSiHIQye/v0P/TPvilNAiAn6L1yVfz9dvwYuJzKCQS458E/HLeN/k+K4BnofrNSL
H7r7Lo/tr0OO8loFanRrBiKSS6WBcxc043tBl3UYfHcHa9fZOEbt7bycbmonOv1pXjUSeil4dftV
GXRyxxHZdCRLfGOsBjLLtbzbv/9J2h/ZNaQeMXo2DNJy5lHG79+d7gI3comOPGgbw++rLzRDT2nv
ubcWovgioPJwDWLasCnQhKWLT4hKwl+eBn9eZHwGYesOkCLT4g756fyRpkrkDKm9ByEd88SD0tuq
E4wYISfqccN/Y3ytbUcZiXuESNqRUe1H0nbu0RxqPfvL0Ef7PGkjqBWuDMMBDoflcj79fkQsM8wr
apqgYkXNnDzH3NJNTj0zr1cpVNZmJxtTuSt5Dt8H+CmZjtFA9jZt0eUXpvN/GbCLPx6WOiQK2k1C
5YGpk67x++fpO3p3cQSgOUKIfHOr3obfL/pzEMbjI4T4najq4M0kzmfiF1YbiAB7KzDy/dz1wAVf
IMgPwx8tkSGKnWWBu3I37+XkBYILp4CKV37uciN5Q3VwDMBzPPRt45wVtRDAlZP0rWd8uoT71B/p
4rjLTDXy9S8a6fwqBGqF99GI19HELWpz0M8dnNK5Rw/LIlzqjZFtu1YCopBjd19rlAersQPj4ZT5
X77I6az57ZbJcWPibRp8kYbKvfP34waRFjRtZWaHOQYqw7m1GBWj2npl7vM05Ez790vpswfU5cQx
NYsryeaXCfez/djGR++KsKwOiQ/bwfP08m7g2MItUrWPyJErIxqy9+pkqpGhLsc0Da51Mk563OzS
lyWeqQ6+JjCNY9qk3VHGAK0cX6JyUe3hQXL5xVny0A/Upf/9k/+vU572poOLjvkUp9qnC7AQXU2V
t8oPSdF/zKeTSq4QJIOM6OwOoaEtDA6eeUjo3zzlqeqstRzcDwGkKWdks6o93fnLI/+zm3s+nDx1
eeoTrKDy4vfvzw0IvGBCVxwgTQ5LUVQrJSnLNUZ5sc1AE+yZcDobCh7eXQHKgISt/B554viSmDqI
C1P+bVKk/TErAmFkC81Up9habhGfbv9mrPwMFmucwjh2hqde4MWuvA7F47zW1CjXkTSJgx+TYpjj
71j8eKUX6173W4Mc87g6xcOYoZKFNDWjCcY2+9tX+mcmGSejxR2MaDJNN5gf/370dM+BpBaUxWGM
maR73dNsIlUpoW8rafk/PKV25CziOI/WMkEPnEe1uYtH5z1p0lFfuHoojkSbHkXXdI9hMD7wg+YX
enYeYeVpeQXqsOuGJN3r7a1nqLqpkaI+haH5gujD44yn9aETNYQ/p97o8Sj+coH/cWPk69AI28X0
72pYaj/9iamNRTXWOrH3poyfwK7kETioA0C3gHdeq+OZ4yx3/36t2PYfZwEPKa5YoWP5tiwO8O9H
FvGcCFynrY+4i61x4IHYgppcI45DpfqftoBZWcTxopP5wRefd/zaNncOMiyXt4r8KLgnd1YYi5dB
9Om+CORr3DnDfp5PWmUlDlb6HGQZfeYeP/8ETYqKGvCABqk77BCIjI5fLodq6LYR84Cr0Y0bSycH
R0zgi3nRT7g2Cks/thuFwQy3EWhkA+u+KXaS2NV722is+8ixYQJxbFehjrooVDNzw3E2Ng3lQuYh
ldz1Ocg4cPDKxajomoCrJHTSFOM5NCCDdZSs3512/LlD63DNthFct6JT9XvqsZfZ6OcqEtiqEceb
yHWHV1GG38fSC28NTZeV64/o4iaXLwyuYa0FVbkkPry5GBQvL/OOeVWWDjtiVa4VUqqPeZltPEp4
p67oxWl+5UkLGRBc0kcaSuHOaZEvd/AfVp7WXTr6GMqC8b19K5oXt8J0k3f5cY60zWSLn8lptBXt
QP8RPol6SfvmqmWODjDUfVGnoXYb2/omDRW5KKY4zGCacs075leuExgbg0TZoA+jVe+TUTSOXfFU
KSCEsCk1G1QOxZNjjQA4Gwc79LTXSESPtAj9yLyaDx30yABsiqqRpUD/clzFmuNtemw1J1+jK98V
ClNEvVBIRAje9ESlPyVkxIFiMeZpfBkrf5v1YXKcN5F3El3UaWGPgMVjz7nFkwrQzsGh2F36xQw9
wORauQbMfYtwKi0LLdXcBeVL7wpBKnRzasjW8BBLbN7zQu+LkBu0W7zJGAmTZhZ4ByGs3/uE3GUl
0ke3HI/6VPJg6q8tfCNg1WwA0HWD9mPvPHaf94oWO1xTuDhZulC7uCqyvbAN82dfx6xfo+P9XpjX
ofGdf0CmPeW11b8qFXpInVS7my5MZ1tXWkRRc5CosYZmPQjFBoaF6APMsvMR4Fuef7xO8gtS8uwB
TQT2yglIM1NpOipM20GiShicRMH2AR+QpKlkE3Pmr4q2//BpOX9xRPPjRcYW1++1a2zxCccsGu66
TtBkkcOrqxT+FjKAoHk1rY6rVFZnlMzKW1XWwOI6o7+vurZYqoX5joy437dqFzxSg3rRJulIATxg
kVZkVNE2CU5gEkhEmqQjwiQb3LC5ajtribkZGMfEpxwCG4TjtCBllVVBsGHonQe19JccWXM9903R
CTyQIqzv5rV5kY0dWk+l9B566Yu1aWVHISoFYUD1QbZIewrT0G4QI/KymxZEmLWnakgOlQdRv01r
sc7VSkd2ggZkTJqVDXH0dbDkfqypUNSFjtYrGF+sIEE8gtQUWR3QUnrJd9nol+99mXuLURXegzJg
CaqVmJYJw6F1g7hu3Vb2Qzv4/m6eds+LEEbJHkNAui49EV2ZcMXXbloUPonpTOVO83bLK8njlmMG
tfGSwygOFkXtH/FIu19G6ZDSnNrVE2mV2ipUfONqy0Enjyfpll1QZutOdeiccLV8aTQURm2TPhN8
hCVH9ZLNvL2ql4IQtvcyV1QEdEa/q4Y2fsmN7sd+BZH2Qq/M6lI6sX3uFUgpFemzb3Ep6iXZbP2J
AqDDbUruLAJl3lJfw4zbkK/FdV4/EPWwnU9MWctk4fa5t/ZG8fNknXdYTuId/33b/LNUbr21QOhZ
gUMgWkYjcJcPEORraIzFPbPoaCWIZ35MI+zxJNoPLwAK4SGKqnsXgXwrtWj4wM91DEHc0DxgfKHz
U3fQVt0dv0JDhsIqATn2XRx5aEuKJ1mkxbX1lIdZEe9PTLIevSaBXBVplWZrPqJTIWfGpLo1r4aG
n4HAqXiSpQxdSHANXVjC00vgSO4h1Jtsp4caBanGgCeTjq80oLV9mfgayQrV8ErHUnCIi52wsmSp
CSJmUqXRb3VtOrvIa8vFvDrv4HEe3+xi82vL/KpJMZ1hukjXLg78ZQUW6ARK0jx4JaeHTZrerbdE
vcKYUD53KNoWkJ7Mj45+RCBR6BF8hqs376uPtpBI7NtcXbq1km9yjD2PPrlnRhfF3Ch88VjWwAS8
sopO8049I8qpALO5m1cdLZ5yEeydl2TG2S8NlRDesX/ADMUlrQzNu2uSQS15Vi14QHDDiUgu4tao
WHH+FqUdOXbtdJcxQMUj7nJOVTqGB0V65S7Ss/BKo+FqTRXSUy+qr430HfTVbbLEnIzkdDLDyZCJ
XUoC8Xre1mejuaTh7a97x+yWDcijp/kVsd/JXZU33L+1HPc06elJmjzHFd855n1AAF5YvOoGgZCM
oKudpWb5Kzqzy+CP3b3R9sqtLazn+afx2ja4U5J8UypJ8egnan/NUnjFDgZkyDnG8+gjm0ko4i7m
1YI63X4IrWo1r/bSMNc1HuWtA2XvWQ1ks8wHQz3Me60o+VokSrbNFM9cSKt4yf3Ruh8zQd5LadlL
osDle5zWL3Fsm/cAnMpTKbUpHHY0j3AiUZCMPsxkhmV1Y5vnpqzq67zpP9sTt8S7Fa55gA83LH/9
Om/lcAumV9G0Lffrfk2Yp/zx6tf7aLtn58TPSDFxmq9pHikvSq3JbZ91yjqfVksD/GRThfLcpzFR
uSPt4cEzbORzrnUMUPo8Jir+obBFMJ3UAZH1PkOL1LHfjK+1KeSbSMGj+Z0Q69DqnZ2CFmQhZG70
G2ywD6WvDVtkHt3KHlQAU10KgUrP4hcqeEQ4BZ16ySeQOWon7TKv9oO8ZNycDvMm3QnvnS4jIRPf
jZu1+mmGT82LtBqgNdpAptwAiJWKxpnbhkwfeW+zsYMEWsPE67SMyDjVWvdt3olhGoSnSYwCUUnc
+sdlxghxk2RuR9AWlA48/jqRZ6zO24Q1dJefuYxfzdoqzoRwIH6c3wFBbin8zN1DPqyP86KqlDLd
EIHzcx1Z5rILUdpWIRf1gkTaYygz7ZTQJ73Ni77xyoWbxo9tA+cOsPoIaKbhUMr6UcrWHBlHazsZ
GB/C4J0KyVjfWktb170ZvQ+i0VeNZQRnIVL/HA7wD8fU7i5VnH+XZRAtZRoGF2hG5s0bmmQRTTwp
XmBIpS52UWRu3SJZJjQTvOF9/gnKwAEymrRYmgWxPfPCyeqfr9zaTLajmj5YHUb7zOL7DJszWrHk
6lkivjZdlGALdF7LYKj33bTG2ZteImhAWff/CDuv3riRbov+IgLM4bVzzpIsvxCS7WHOZDH8+rtI
zze25QsbAxBNsuVptchi1Tl7r11kS7Px9KPs0KFLccmvsCrMndRAvhXDlSRQxn8y0OsehgabPnbN
4CmBGnDx/fbgBGPohqOudbs2dx21m50YN9Pu/3dMUpqvFnlR+9p1UHk6TYLzsFG3POchmv3YJxZ6
xaUQPFQDqqFXSO6hAVXDPJNYpdEP34M32AzwYJbTLj2gaFZTRwBo5L2GYzsMFWC5pwR9oc+SXKZD
0ybBBERtP3XX065rJvq6A3fj3EwFfS1E3ZHhJHtH1OLRRrFy0mOYIOabUCILrY7I4VwGur4l9aM9
FATooD4p8FZL0c0sI4QJrn31wiZ8QGumJmbm3XZydmRFJa31sCMDZjybBN0KB2W8DAH+k41qtKtW
Fs45NNxsaWP5u+Ul+hBHKoYH41k2x4GavJSZKmaVMTivrVj9eRXMCptV7i/VNYtyP+Z92SZg3aQw
+esquLGDrqHLGe6VQEHypMfdvZbVHikWiQel9lxQxf2mF+5XLOzRs6VQuWmLOl+6mfTGEppUtCRT
x6VYueKOCk9BMODAm06Mr4i1C5cyHsN53oRzUalY+mPGHJRzu9LMCSzLahVfASqeymuK/eCgPmv+
e+W1/KSmVtoqRz35BNlnPuSteLEIij0wHqozU3XES7dSRCvPJl25LNJu39WwwRPEI77CbBVtVLvT
DPTQaSbbn1DdzdVO9/2ZtGWdj3fepAwLHyk/O0UEMDjJn4HViZcYt89WVyWxUOJevODtzhdtIlVr
iqZPSqNsJyLatJGkhOeTD1U777RzH45I+SDQ73g6KaWimJ6ZkW7Na+nVw/f5mDaKMjy7amMcS08q
H/wC6cJhrkN+jPiSVYl0pv3w2fN67Y3l2/cXAy/8KtTehgQ7rnrS+jKhQJMj0fHCR0l+PVQG/gm8
G1SXKSfNPCAPBhlgjbQLQn7VCL36Bl9aw/rPnk3ilomIYMpE/Oq5fEtUQGaV1CYACBV/Z4ZDTMeS
2N6iFwK7SyqeS9oes1QOh2WZVPGGCEBkyFJL+MiYMWIDCgMlQha2hfWwFcLFuECCTlyp5RnP8NbT
dJJEqUce3ILSdMnwMsvroXupa3q5iIRQKI27glnNjH5ZSshJFJwkJT7VIpJ2YRce8lhj0REpjY9J
2ChXbm6l59xv5oJ+/kUP4v4SWNTulJbqFevC6naonWrX+lLyVgQuUKMsCGjTBunK1r36kPIcxmbj
ZuvC8GWY4XWzw5NrrhIUQluKO9ZfOHLa7zceVT0V2ZNF3422yYeqV5hHdZv2VrxvnXgf4QYGnh3r
J1YW/SrrCYYxTSBsIJncU5GlFjnIODLart9nUfqKp1rfaybPGoouyVKC0/RSVeZzmlLoQLfpbc2e
niF18mJnR4Z+xw1dM0Oz+7kKNXfGQ8fb2m23oEAtHtPGaZUd2bo0GXjCPzrXX7Y1RT9f8dsdFgMF
IzFSIrh7T043WH9rPY59z5+GobFLIxtjiA0yAvKP7Q/NGtXorMygMb5TzSxaMTfPn42KED11GLg/
7DZ/prh8DguHEmWZJTd4WOW8qzRlMSX2TJssU+Ilj7pyXYvG3UeDEiwLrSFHdsxnSuDLGnMXTfhW
YrDflAGUWnD5xaxX4VaXjQwFk1Fsmg2wDvWukA9oqkixT9OMXcd1/jL6fqhATq0phaBhmlQqZV75
wy+tV76mRGSC8ycS5SYB8b3Q1RZ7Zo3U1M+V9lToab5zI6KH/jzujxfXh6+bHgGlT52ZDxLCD72o
CLOCqZVkDOZ9avGAcstbL+pVWugkMQzW9s//N36n/+f/Z9FphVZjUSD52FLBHuq5mLScnSsKE0Ji
SqhwE2HXml5mo1Fr2kQe2Da/qnAgRQWlADxytO+U6A6X5jPzBfnNk2x11ijSsI3hZR2oPjC++jYM
VV3zDjmj/JKGq/SwKmz9QVYZ3wg+kOFxfVM8PO5Jnun3sAyHFT2IbEvGGGta75OdqPmr4kQsKEsA
3gYpaWsD48MSVpJLFmoZXxgNyn3sEDxYpkb5Gb7MvEGX+8UckoZZHJFrluo3B63V5AXh4AHw2O30
hqyEJJ33urlBHnrXa9c6NhVoISNvlffUsGZD1MefHT/coFnRXnsEUjJslGfI+295VnWb3Gpe6rKz
jjqpCHAzyVcLDPOJepFY+t1QzmqEsXvLKsl6GLwLn6x7TnumLWORSs7ckCctOXOToQwGJBSh2nAY
U1ntaARELAqqjfciIJoqiORyZYzOEpf16dmgnXA11YSoLbxqELoC51rITk9aHa5c1uZXe+S+Z0rS
P2izxgRfzwfFu8RSH56nU5hncS6QKfK3K2qclny4gHWyswx4y3RFEB9x/icdRYPI2Ryon+10otXm
feJc+7LzTmRl74MsfXUzV1uNZsJLkJNEbTYAr1xbO1Vl8vrna/ujlmC8iRERaPw3NmjoKP36SVzV
CTXFtZ1daScLy3WtOeqX8FNpuK9BLDVLOVXobhWEr/s4FWLiFte1xFQyLGx3nsGPXOSIpDB1dG+N
YcrnIObpFPKR38NUxcHWbBTJWjSQTt4RrtNocoLXICrlVRHm8l96debvI5JtyvRaZQfVjWxZH77W
XPPrYOqJROj2rBnORXtjjGkq04aglBeYeOYmG8bEPznBsR3o5XY6psAWOtVW6OLLluunhDFlpthb
iDCDlrjHwgu7Z21wt1rLXLnHmPhMlLEUkMgx3MIatdyEEdTalLow9stz7eLWUz1pH8pZyMO/+WIW
oBZ5KBaHgDipRnMlJp6qiHGq9eaMNRj8qyCW36ATk0o23tAlyerjIril6/J9KuCFhA47Sipx/7P0
hG1skApym3aCzoYn7ntAuMdz08blqTCoICNkwzs2bqQvXTTJy+kemTYKfgvca3OVYvy2a33/L/Jo
ZRyKf73SRzUFyhyLBwUPuQ9/klBye1lIZr5PhZ6UYCqTfGkrMyeqqwsG3H83RMGQTkobRCKUplLo
yAjpEo0bCk7+slKe/nzZf1ThcdnTHJcdW9cUU7esj6xh+K0EK7pZuWdFrW5q5OPzugiTazMgQAvS
yiYHWiP1o3LrrT+alokDTMVfHmMfG97Tp6BnjZzHVE3EeB+0Achh/JKiQrEPCFDS536pfqPn6esr
2SyR3EkSkShu+vBdzz2TA9M9U/uaZ+jnHzGJ8Q/mf3M3qIzZX76cD7MZWt7IXlF7INHQNJN76dcx
Ie1D08kIBdmhkI2PcSqwgedj26XvL7nnyJsaIx1lw/LatfZO9pwe4pmun5uE/l+HfOQv35MzXiQ/
XURjD15Grgjbmuc62vdRPfTTcKkrClbgSEPS4I/F1IRUOC3SzRPelXpelXAOSK/499h0Qi1Ne2c4
7X56b18ZBfqH8SdiGUR5FSnrglYKdiC3XtnRgF9wbFFic1N2TaQ9+0U83Fj/LQm8H8hfBYkg+Xp3
0BoYWZgoHj+FRfXW2m8JDcc86hB5YGjXnOCJa+crb5lrYp4b9/xaeqMO4NG5HBulLFRebW7vC2G0
Vxueyhvp1zVxU0lx8GPNXXT2Y5Ll5sIQjy58TLQXkRGa1/gNVGSHYCSsFA7pU6mC5w66DKpAZGpS
Sa5BOyjA1NlY1QzGI406LBovpA9RkREvfVDj1a8tWz8m/rqRSiyIWvKwoIus1dIZWxJeNGwM0xAn
K9XEpq78LywE9F0t1/yesifhAXLtnOAcs7+6kUbAoOIB5i7RIEV0zy6G6ylHoeo8T8u0+IsSadI3
/HQ12A6SXQ1RFFp7RhZ0bb9eDZIe4wGX+eNGsBeXSuKdqRUWT2kDUCmpnXplOGr0GWdE7UXam6/I
AWWu3Nm1bSDfyCj9VsksSlWTbBqNDPUJpKOp+TouIoIix15gMe7aAZWO6a8g6nYelnY9y5vC+aRn
rcdtF/tHzyGbOgkC4NIcD6um37gdYXnqyDtw6vYb1ej8wremXrkpnnKjsT8pvlWsajBeyKvzLF9k
ovF3KvZLmNlFRiPLYh2KiYsWIsfKWCfiQpMASZYG5m/wV5ECQi6TdIAeobeoDVhASI2Nux9H3c6T
5nU4aHOjaZQn+BnuTPHj8FNrF8QBV5r8GUrnq5eFxRdHlMfcT6J/7AAEkeuHBDyrNEYzdxMTrLaJ
Df9r43XSXc/DemNZhbr2Oit+KuvqmfPJlz+9Ab66uvjzoKRaH1ac45/dACxgGbYqI41TPw4CkUQr
BQDLfoiFfdRF4R3s1v/s87y4aVYNliSuvmrc+YcfG1cxEKbZxChGXSld9IbSz4dXUWL8fCxPZSzR
tp5twjG3KKXJVzrlMShowfoaVZp8CMeMEKs/d/CHTSpN8hOxPeFOxf/8v2PVo662aSjJny0BTy6D
pn4IRB2diiGS5ga9vS+mPS9ds/+SIJBB0CbwksnDl0qvQn1FnTuZhZZNZFikLTq5r/4xpP5ssLB+
LbH0z/PSkBYEI9Urtc7DQ+p5/24UFSvrgtjUWRd11k7/7+z0vo6RcNZoabGNTL9atJljb6Fb46X2
naUgsfOhmxolWJUCSXKSE2UXjD7iKcB5EM9t2I9WPVWd2wAZXZDQzQJgeTXzC6dfw1ezN2rhJ9+n
Qq1fjlZCuz4JTVbGmhM+9R5dTKJAXikG5KoWWqlDF2aCCmwISG+woUh5pr1QSSx/pCRazZTIJBqx
rQ41dwGtJH/Xacz0RV1gwcTnXs1auwVIQWMQB5qyi9vUO0yb6bhj2sneCfHvKfRDWznxbrIKi1qt
5fK1ypN7X/ljnPewEITkvXp1/AU8aX8etConzbcptq0+OPt/d8czQTCW14uzUcBnKHprp+m1hj3J
9RdZpncnH87I9w15MmSXIaxQDR+gWy8SFS0Wb4kUKT4oMbGD43uBF3e0gtlMu63nOUvfU6O51SqY
RaWauHIVn0dnKfz+/YurRAA6YzufV5qV/2MV8UXzlZ681YSWrYzYsaXT+Kl04JbKdmq8C0rXcRnp
tLezG0YQRp+OXKVIfqlsPPx969H9sXR9VhUSY0LhO7eGb7RVYuj9IynPl8CeCNBurP5G8r6J9VYf
7QrTe2Ntn8s4c0PImKvaBSU5VrPUnU3kexifKldoT3WhKQ+s/xMwCsGH+qjE9zOYbKYzU+jO/85M
tY1ffkaYqL0ip4pWPXrtvdb1/24GrydRLTDv06EfJ3tV74vZdBBz3rqfoL2GCIASWdYV4KaygZYR
bNBQ6Tee6IIeaSy+DoYxgwgjETeNV8ay3BhYiSLDEy3VQyg3D2FK6QFWIPBfagXzfLCro+EQGtVa
fPM5Kpd3glz3aeGpz5GglJmlpKonpMY/h2C9pjcoFP7nTYnr3h0Njz75l0qYIetVc6NfFs0KXTBj
m8jaS6VS7ZrcfsTxPXPTJA9Aag+jht6JznuhwEx465veX6pKMOwYYqjSF8NtOl7V6gBuWP2b9kz9
f0Zic3S7jYaEMeLmQ+2vrFuzKaoa9nKpfQIY8y4k1/xaNsGacOjsc+x4hITXXD14QmHKqrvQl+0T
oHTIBp4Vv9lkGblJqX11I8BjmVxUj7Yl0i6MxicofOoTu86iShFImVx8Z8NC9jsjInBfIj7fT8em
TeX3w19mvx9bCuNzxrFVaoU6jxmNBeWv04sexqHcuhmSk8KCc0Cj6TJtctBRi8pOAiab5b/HWkin
2zjr/dn0lukECGhxgWM9HSEhy1y6Za/PJx1MlFEqcmEyTvoYbRTJpDDXtBnk9c9yHvvb70qZUTMz
vQX1grLqeosRrDfbYwutceaPoIkpcjsJmoWdVOUl1mzvniJdWRektC584gZIx/IN/yAImt17fXb2
PLP1Zk64DXWTWxPIDoIbgCpSYjRrqxbuKfLcaKvGyqvkR3Cz4Nh5abPtBffE98UkYTwHz9RvUy2i
czr95JmguJKysc5m2FxrFgGf3chUZnanJE/j2nWRhH+LMNF+W1KOFWfDwP2lcxX+ZoZhiqRkdhTR
8yGdILWKKzNNilJjkR5sJmzrVBZAEqWHTIH+kNhDffWTgPBZP3+UdHZBYZ7dKPRPLY4yxUcuD/2g
vttVBydF2N6qGMOT3XG3I9t5pTHuLEAtWStPLsNzSFxaXJMFP2260gWdfs/NOkQ95mlPWh9BvCmG
vxVqxsvuw6zXHuc9/Opo6FlKf7gsKRc1ct8X+xakmrUwkgywwb2NhuabZQaAzWNfvuuBbK8iE5J7
qhvabIJ3fY+eH7FeU/68aTarVFfIk+tj/zUXr1PGiJRXX/48YVN+K5pyH41NOZM6DODLj5UliOky
aBk12edwI0Ft0ESU/fxFFghSLGoeX+MBCkmmX91MXMfi28O07UXnltk6H00N0yapukM7Uk3+/OGM
379NZazWOworCFb/H8sSFnk1FVXdco8IRzVkadNWnkk/v9a2niAAWbZS4z4dU9Nlh/bwPhgureTR
RU6XiFRPQ3/X88CY17TkjwRBD0fRA5yaTpjJe575DpUlL172VVFArIo9lklq760dLj0IaYanrwub
UVK3eoVASFLNVJTuW4JpELwNx6E+k5PnvZYjHpPVYQxwSBBy6emImGEsFAqpJFES1gs0NtYx62Jr
jwmpXw6dRrOviC5dIIuvntPenbQon//8BX786zIXZ/HFHYj3XVZ//+sSAZpVDmIhshgw99cdrozy
P6i5FAzkZuoNoVv92Locl1QdPBOyPKlY8OduTN/e2WUjzSbPkQoF/8+fj4/w6/0yLhbwgvGUwilN
k8AeH2I/1QzMBKxCMDSCNY12kEzN3U8b3/rfqx/HOhUcdPatsPt0OzXYp/a73hXOdrDh048m1R/N
eC+hA+zkmAst8lmKPlDeawvTvym/hX7q09x3uz3l1uqijgassumUd5g15Jlk7rPbkNNga0w/nJzI
KD9WP4VJ0C78MInWdM89sufdkRQfYzse1R3p1LvJVGNZI7NYCGkoVyLVtJWnEr5dWbl5CmQCHxlx
663pCpeWmlouHXxbD4UMXLKJnPy9NJy10NvSm8FaWSi11VJsIjKprO6lJNtfG9wcM9jL5oM8HQhu
mtpswVK/yX1XzUkmzB5EukUX15A23oACaoiN7NH6Yqe7pNZPh8qAf1T3PGsznSRew10HWh0sprPo
mJn4kiQ3nYyE4WwRXA/A39347AxDeE4WUT0k5+mAr2f/vurQxfiWK/Z5I6uz3FYExB207gVChfXk
+1CTIr20oNQOfkBLO5KTy3RoOukb7ps8GNrRGouvg1+SJ5/7rxMQM2ohiitGeJr2EC0Uq9KCAfJ9
1yEppxtTyGISKRN/KMEwCGcedNaXOvHlLfrw8FL5dngpi1jZyaJ6/Dik+0l48WXGEbUi9qiIW2+F
ZqhfRo0/zBo91F9Ny3nPhjT6QuPwILDG/aOCVQ2xhXNxaXOg3uh3ZXLKcEcP36hMXRWrCN4Ztggp
CR3tU48dB7JNpjy5IRoxVWmMG3XGO2KIcB42LTNwr9avYUuujOCee3e1+pkWzbItbJXZpeETJM/G
yYR/ykjHTuK428uVnB2R1SwkNMI4cVF9xAG4Cq1Z1JofIhYE+NkapFYK+lH778csu1o5IP3sGIWz
6Maki0x0J3ccnOI4sj7hZTtJVtt90zR3Rw1bfY0kO1iobZeca6ODMQeua81cqbghPEVsIAilBbXz
yfS7fNG1lbSddq04WjlI7llLdPXZc2GiTcfjwFRWzFbtlWEp8Sc3lg6GR0XXTuVPrQQuXasj6UFq
SbYI2na4ujUVXQSUPeE/tkK/Ff/xn8efD52IafSxQK7oYwmVQuqHym6Vw6OzFKCqBtfy3eyUboUs
iGlXYtGPFR0C11b4S/b+Rnv5zcbIwKcxUSDDWjeYLHx87nbCMJPQCXsCdlznVCn6N6R2GtObpN8o
7T+h53bbrsEfZgROey6icikHeniVG9Fu//wl/O5UkpUxU9SSUS2gE/jYjwnyintGangQxq2YO0Nq
Q9o3K0BWPhSScSPypMKrUYmFGboySQnRKwuf8q7ggL8Lz/xa78uZQTvnYI2bzKr/9hl/s+/g25ks
SjwlbIUn2q/PCUM3Qg2GlbO1KOKs/c4+UizUnkBRKUuGxXZdgWregIK79CEZBa0R4A1mvul0KlYw
3VDXSEHgbHkNghxetb0Ib3/+Hn93UfEZcRFa9FAog9sf69+i8awox6a7rXup2MaWqyzBipd3LcGL
XKvKApswGHTaofNyLBQ2NqA/LWIBXA02kFjHOtolv5mUpPZxqFhlpoxom84DeY32CclSAbg392ME
ZPrN0+M3jNvSs66VEH8rUR+VoH5Jk9LdEp2Eao3AYWkxJhz/+fe0Jq/UT5NcR+EXVRRZxWPqYGz7
GPUqnATlErolUGN6u+5801k1aJQJo4Cj7UCKWkpqUGLtl3pMsMFwDyi/zbGVS08unuyZLtkXRRPK
g3ixDRn36T+K6+wGGo6fzRIioO229qVw04Y2kz2sFZekP81K5Z0e/aNNO+MGoICzEFrlHSUXiZ6q
ds8dPtGLG/nXNPGGa1Yot6xV+7WHeQ6UcBvMjBx0bZe0hMhLRbRO1E57Uc3ordK2YUVMWeLoCbgn
GcPKuHFto1j7QmECVCaOQ01JLdZuk3ssmhNxsUameaYGRLRIzRues3jTVJTtVGLZzrXcRRBltW6V
JqgMiLlwkGsOUC8zgaQfLwBFnYYkM5ZRG6mSzm4sS1edB/KV6JeLM1ohDCScmwHTHeO1HW+7gYyQ
yg2h/nuGOCdxJV3y3P8GVER59UtQp27p9jsiYuOXADk2Ke7Ka+rb8rpJmq9xXaeE0IqStPsmkk52
cZIco7CokQQErusq2jbZiY5FNsB3ayTlhvmj3ahlFx+nE3LRDu0MFX24AT6G5TPsl3aZw9WO/3vl
+d2/x8ZXVlWXlzSXzUW67ZhZfWtU0eHVMrN7gkF/HYRqvqsNWz6RtQonuULtxVrAXUhlLm29sfqp
C6f8VDaEjIK6TQ6qlEaf8kdqivJTaNOMleSU6MmyVJcijVwwu/UXyozNNzNH7muJ6t1D5jOXfMu/
2unw4meKzzMFWrXWJcGLhIxPA+P4nvYGhU/o1xc9c1Ryxxt/71q+uNe4ykEOlkTRkl5r2pRGCxrG
GyH7OBmM0jkXduHMBytvly0llashN9rdbZsV2S7ihUVusFWwnOAFc8uzDAOta2L34umte0mU4ECK
g7uZGt/Wfy3wUK3U7eCiLBzJZ+I+LZr1BkVhKXJlPSWz2HVnHgy13ASVNbdp0ZKlymZAkP/T5sex
NDfJWsmkbBbR/Ka9HF21vOtYWuPKyz1TPX/fdfJu50udf6yWKjlK22gMw3FGxonVm8lMzc1vcgCm
2siM6lx1gN208VWqWFfdGbFsnnhrtc7E+jnvw6R478zCIoTdlektO/LJRZgsEod/vVTQrgi3eC1J
VBWewnwPaQzWCWJATQ3vjVNmPhl7MmRu1VEeeUmGEqwGAPw52HxL95utpCiEfWjSZ1HC9kCs2JxA
mRF4VwfeSlQIXKrEeiqdOjz6qWfNdb2R707/VbPMBjpxa84ELaJ7RGVs7QjyY9Iu6td+jM8EQuZO
AnWH+6MGvT5K2Mq2SmYalrBZ09bhugpV2q0j5sTOSJFFfEZWQFbvtap9UobIXrWjNNxu3yMeWmet
rPtLP6YMUxWUWy2/JFbvz+2cL4oSHFPrNFi3VecdIGiEZ9CB4TnuGbzK0TE5gC0zuqDZBF13/sEO
kkeA0I/dIq/V2eA7yq5O3fYkUKydVErQcsY8z+5gyU3Hs7T4xy2xaiaDQtfREJswN+TnxiJRurYo
K5vgutJm6BZpnDXkxyNMjwDFHbUMHUzS2xh5KgDZBYy5CynHErVkgzWMTKVnbAdUsavey6k88789
RLnak0AtSFlLHHsW08XSKAxpZo3Kn1wPzY0t5GyFFDuExsYttk9zydvXLS4P+bOmha92UZWPaeOW
x1RQCzJsqXj0ZG2YJTqruVCZd3QyMjwH9NRuesWiy9nJQshLVK0A6HT5pvC42GlBUs1CNGs7KMHh
koZkeCwSWQe0WYk3QIsHEar6Uz92Kyu7LlY+HqJtVUvODFiPQYAWJbsllIxq03uwZT2exOe2aa1N
r8rDhgdYcZE9mNqhiAkVygtvbeSNOk9j3Vl3VZDfUZL3x9iKbtNe05lXvgRyi12lv5vuAHnA0V4C
/hqrqkDCCzdz3neK8opBBb521zm7OrLMRTLIxl5Ke3LMi3ZumdXD04fyIHGBLzsVVUbIo+oYST7Q
7C5mfWRq3zHLE2HZp8+9EAofrG4ZsLFxN9lMNxBitnJ0S5K+eZcz7d3J1eqzFLhov8j7oZiMPduI
qZazei/mWqhoj1ShdDTQprmToqQuIsqRTiq3K0+0/clt2AxaRNrjEFSzSuX5zU2NNjjvy3VLWiLo
IR4MWYrzQE3v8VAMm3DA9GZ7x8n3aXjylZRnJL2jakYvivAIFO8R6UZ2ldtUevKDeB7d2zSp6NIb
0jJRum5b07RC71sdZE2naWV+EwGpOjl9K6K/gyY5x1J1Ksnc2bm5+9xaItxNOuXOtPSVliUg0cdq
iaaLHY7ta5Dn3qYuKNUnQ9PdZOc1HhznZjLj2VglnjstbNxnlgxQ75pg5buVsUqZPy/wsNYrluXq
jQAX9aaLa+LlytUejxh6TNRObcrzQvY3Rag/EW+zLtUcbN4YgVmWuA2ojH6VGp2cd9Yk00esq6be
qb19o1q1lirNfC3xia6yJI42agIWE/j1DYgxUGqCPsauTHgQehTucqNNd3ooLfua4CruPmlL2N0M
pyZopoQ/AFgn0BwaNA/m1rg4vM2kiXIRS3tKmu7Mpqnp0bIJcoq3VU63xldWAyL8PTpeOr/jJh5E
tDYy9FmeAuUwNrr2Ro+r3IrQJ3vRDYyFhjBkLivEPJYyGddFD/mRHYCu0sKpWeuaXqrMg7Q2V/CO
KSfYlF7mVr/M8lK5Ie2kIN8Q9ZdUG70om2+OTGYf3vT4oSikYaPs0+epKO2ViCsY3OSg+SvYixiM
oAUzf7WoDcvdIsbrcZUKj4AieDynoIvzdQ4i6wDhpJhbTLXgugyCMmErjgO8x2Vg5f490QpaSd4g
v1pCv2P2eKpju/vUqVdGlOqIJESlQEQupkTG9ApisPFMeAssFMNaKiyv3k2nqWZNHvIvO661VBtU
41V+tqvW+1zDHyeKSvmn1ZL65gbQcxNLdt94+DASBdkRg6K1qHvexZ+RzmTM8KoxT5Xykii2VjtX
aSmuNuLNyvezm8bimeAy94tpRe5p2lQF/RDNieuV3+cJNigx7LDvAfn022SJvd57dl18gXIVNOeq
irn29M4/SOMGbuW/GxBWlzLM82tUmqjJSWk7G2LoT4aVSzNyQpzPY0TxjNWFeg1RCxxErOEEDIm3
IaJBWwt4D3fizmCHqXXFbVj6d80vrW3lHHs1tI5mrllLfzBtFNTsqkRKHhU/aNfkrxuMUvIT8OOc
JkFjPFK/JB/DAD4bhaW2bfMr40dzykVZsYxWRyYw10xGSstniawSWlVWcdLqIbs6nfwNAXf02Rmd
fEkHkM/Oa9o8cvvppHoYRAPGi70alvIcMrZ37IyiwyWi0H7WMwUYP22Nom7fh4wZ3hgrdVNQcswG
vAdfw1uvy9E3BRz+zDcS82YZLSl9SM9n1SC6hWSo6gPAx7AvdIV40TLUHjJAiUuG6mc6OW1Mwt48
vO03e3wD7vlL0RX4L8KIBz1IKGrI76U0qhfGJ++4l8uhQFJhjOD98dE2+sGw1X7qUzqpf14UTqWS
D2tCVuUwEU00hJb5EaBjSbnu5Fphbfk64PTX2cFxGasCy/VIEYy3mAD7lyJpnF0HdhBKZCFDbnDc
FIQTw0CuyBJzYetoaV0Uzp3SyrZ8adCBkxRTXebvJDrr9F6rF0H5fDS1JlhRYCyHji6tpl3CVOJd
XJOrMu0aVe3dYo+sZd3p5iH+tpVtuCn6EAnlt26gNXYkAN/T5seZvEi8gxWEMEKIU6DPYW7+/FX9
Vvph+WxRIWQF7bBcQFb4ay0jEBA6NUOyt05XziRQHielkl+1KiAoFRr2WyfP1GxWSUezj9SvgWB1
5hnlX9R6H7WVLOIN3YFtSBWEEpT20QyRQOFX4ywztoEqX5iVeKPfduWq1l7QjNt4wF9QwIlLGom3
hKDEvyiFgAV9KP3TH9OBo2BMGJnH2m9lJxyLrp9i0apyHENJVa0GWa7Xkx27hCQtrCC79YbcXtSe
kW+8CVOdKfr0rkzX+08Qvy/t0GS32MA0q2eIQtUoBlbdL/O6iZ5iXwlxGKLNUcz4BqEwevJ1795K
vnTCdI50n6Xyxquk6jhtOs18F02ordtIAxgX4kHklhtPM/1250YmZ5AUhvr7u3/8HGXr+oj4AEYk
Olg6v0sZZxj5B0V3m5KxssCw1vD6GvpQZGRNx4A006li7sRvXOymsJx4XGvh4TgNRIodJrCklbHC
akuULyPYjUyYS9dp8UsuBnfZaPWiDbucmRXWrwnZM5BvOP8/xs5jSW5ly7K/UnbneA3AIcvqvUEE
QkdkZqQimRNYkkxCS4f++l4A2Zeq7LInsIBgMqTD/Zy9104zfGu9A4o3TtV7C2rXC/1HywtAg+Ei
DOMTAVTYI9MGFRlJVniJrfquIMFoHywLVLet77B0uTelrarRJcuSZNdb8zDuT+k5J2PpIeuDOQ3V
dD3WW+6D63T2DSDuy3Jy2dSEWIVdFt0se4rMJBZmhk+N3vWqqud8QaHC6Agw8VtGOx0aqy2fdfxs
K0LhkQ8YYfmcafFb7Q54A9zxE5xQ66I38QHJTf1aEonlTVZenFtwGtckhAGimrtS758RLAVg043g
smwMkbn7UBGDV84G5GUTRPiR/UR/tqjcH5ZDKbqZiwambZaqMciZmwyo/0ZFbkoCPRuXFUDi+AhS
5z1YadnRcWir4TEZiIU1kvuua973qbQfeU+cnRkO2T4v4+xk66kl975tXcwmn1n2SnkJ23I1zt35
ft7IXk3PQw2kRWnL/oxWx11TLApfqbPeulghHsGglkfF6bJNMh8XGK3BbdJH72t7I7HFn10niteK
1UXvY2N0PRYj/j602Q3gh1OEHu/DSa+uLASRCIl4nfFuYGS3hye9M1ZlNuRnrcA3m8/AevLSrF2d
uvykZoi9q6f6tgjH1tNy9K0BltNDojvKY1TS4KqjFN7QvDs1DvqSNlPWtN22oRUC5cEvgsD1FgBX
/qXAsSB7o3xv0bBc847310FW5nYayKXMjNrkDauTM+0A/YSUgpmX8M+66sT3AwycW/gmm7bLPyDy
SI4D5ZbjUDkotNTuDPKT3wzzpmMrzRcxivtlUavkeXROMOSgE8u0585W+n1lDwI9xLibFHiky8aK
cgPr/CguA7GfW7GLyCdTVlpNPLxfy0uYmfadYosAm2EFAx99/NJTlOlIPJ9TmTdRr/vnuvFzD4NN
vSMMKl1TAxY3mpoWl8KGra4XoWBWx7FlU0k0eiNBgJtaVI+244fPdRPdBW6RvZYdFJxKKawnocJ2
cKsovqZW2m/bgP+GpywPcUEWcuu27plSytGq/QZfVVp0F7uFG95FyX1r6vE97iTudhqwnqAg3bIW
yjMuHKbOBFCfmzL90mex9LQZ/KMT6wFXk42fdMHGGulxynDgfrQcXK7he1fvqDFnK9s1yi1aSxVh
PhnQuZr3j2FibVGntuLS2mQ0lnLaWKKxUw8ne3X2UzZMm1kkT+lx5Kc6ns1mq7iJdZRmmTJH9xN/
IwldWyFut1ih0yUh4Hz4tgnn3eVYHIocOqaTeBAO7myrVF6QVYHIB/V46xvTdFPlfH7LCXVqviDl
ta9YS8hZnVJ3XZpD/RylNDocheAEJc2DbVz6aCRnS7feKWLX6r3ODQK/dwvsfhePYloNI/Icr/Dp
Qtj2GdkqSAWG9XkVQ/Jj5mvEHoTGyKqJWW1jGx8Toem3aTs4q9qOhvs4pK/satg+hyIhQz11/zAN
+31uoRk68T8gqbF7WrT/f55bUA0lbEuP9SM9P2e7VAPtwrkXKAo92fExYbIqkQ7pu7Qvt5FErUiX
rj6LAuHfP89zlhbWT1NCnoup6Y5KARfXp/pLz6adzfxT5uhHE2bgiXspk2VMh5cwxWU9Bv4mRZfy
PmmrYZ/YPtXijsRa2vmsbDI9RlFN9MOLkd8Xfk59IWA+glZvxMbKRlSY5ZOGwN56xmgsLA3HpgBQ
LvomYFGlf7KdCRcqcQL7pkcomPmJemAoNR+1yuSLiWSUxNvDRI2I5AhFvKvxqG2VUq13uSuiI5I3
LfrDB4Q547dpD+Ig0MQo1/C2/K4QYhFE66MNTpreZiSCWvVGswkh7XTNeU9yrttm03v4rw5DG44y
nzbye3swbOolWnOJnSp8SuKW3DOO0xWCHpASfj1RxXgP8R1dI4v5FiTXFtmiQdBToV56Jhh+VwIN
KEo9PGYY8FedjAA9KVwiWxntRhlp2A7ma1JEpV7l62LTxGWMgiEnOmlmOyD8S2+REx95CfK0HFo2
CMBQIzdMZruE+0XKV3AbpWV7mVx8pj2ygWs6EYOIkah4sq0aoVqT2R+wv76fSUufISVtED6j2RXq
nQwIpneMaV7RHcIiCc/unM+8bGiOWJdUC6k4sVRH9V+7e6rk4crxSXX2503AQnzTGtmLNUxV5ulJ
PRyLdkKJ0GbOgYKMeXACyhqUGU/qXKdQwvzbo+XY993lLIjIH68bYQhuW0GAzfdqbpFo/t5Kelbi
c3HX743xjiAFe9VWXBwQ2tpDYKKOtWwURN/Htoh3VjKhJV2O9aN6DRm3zobM+2MVqnhM2qJ8WDZ2
Fl8lSpLLsjcPVPCWTPcYthpwgllHv2xIlUlWIwbQD7l9Wox9Lg0LLx/Q1hEUcGuNSnMw0RudLXtK
iLhxvz2i+tHtwtVKWFNC/4eVI0odimt/78a1ciMJ6gXa4ajnLNN7xrhYI816pBPMMLbx8eitzUDx
ryH9sqO0kWAFcvKvyyYSurKBy4YNXOTfjvWdTjh6Jqv98s+WE2YSnKfMby8+uS+eP6jNZpq5vuRn
FX3DF2OuxLXCTg5KP+nZo+HnydptRvVDYlQfcKMbVz3F297ZNWyVuZ8wxX63rp2uPbuD7B/h1pCt
6+w0kT8sr0WdX9DyqCxj/D6l1rh0+yISlqN7QdMGbHd0Xzjgc+YHmGt+OfIP1/x9KtGaDhLLFO+q
uKW4ypInPtlBiNohIy1tqZUlYb4DzvFZ6bthp1qterVrS726BrxiBbPFIU/sMQKd4t61WivP7nzW
ScT8Oqn47pFCy13W97gIE40gw2FOjCNTLaTJELbJyqw688LoEZ81PduaSeXfIFdz/yDmAgL9+9CG
kEKHvkqn53fwOjP+vMY6zJfTHuP2DoEK5Ua3wOTTgeqOSKIH0SZX+NL6DxRtkeHl1EqNwk5JnHS9
JU5IKbmTxga0q+Uy3873ncWYhxSiYnrX9+usbPZaSLgZCwtxVhtlvpsW9G+Qz9+ZMYALDWjuOybf
X8xWzE0yqFdZKVHfGZ226tSm2MaqUSNIHzu+lPGwoxQf3hb5nEkT6NO9E2HO0YZ4ekZfgIqQQQFt
X433j7tZsdEinWj7REUyqZOQ0MQAkcKEW2teiGNNW/q4PPq++eXYsiuKiuwGAc4t8O3uEDYMmorR
We9GPTgg77I/5iGB0aOI6jvXcOVJMYkuD53Eeem7FPm78qaUmXEUxPbQLGKj5L1YlaKpd0uK/HIM
O7y4jUPWIkrYnJdDRo4uKlUaVs/kJyOe/kzRKd0ve8i3ipuh7SiNmLHz4wkjeqKZ5Zyzck4UQMmD
5I0mhayAnmhY5pAkTOZmkEJ5UGdmEkun8WNK3Ins1IgUeXNaI1dOb2u8kSssUQX23kozVssNBNat
sy6Kutj00qi2lVX63qSHuOwMeuiG4tev9tQcCreWz0UGllCh4XtRm7Y9Vv2Yepiqxvdl4sdrU2gD
3SsjeJflH5fDSizaY9w1qReFJGlHLFm3IrQYYgNDPUSRGt9XEg2k2YC4COt0vG8J2N1VPZK6QC1I
sJY2N7UGOdbRcbvMi0ecJOHcY1k2Wel+ewQq2UUyq61lfRjDcto0tNox7Jk0pSqyCpfdoqOz2cji
89c9wuavpChtfNNpurWI6Dz3BKYYeYeCrsK5tHKKZDyZelF+e+g0B+7ayjGdZ0HLyR82yStiEf9S
NygRHGBqBxLaO/yXwvCGNhDPsgs+C9g2X8x61ZeZ9pakzWEZgvi4G2oIf5fvp7wxtosqSoZVsLIq
3b5S9mbRF+FyXmh9lOmtK81GZRNI2EMLnHjZLOFbbtbanhRp7X0/Fs28WcsuKYxzIztI0RnY35Q9
GBFlXrN6WlC/LCL5RTwPZa5fqU4THRP+2J2p6l4Qdr6HXT+8CLUcPTrO1jYiZ5SJpRLtNLdXbwJp
IycgBeUmmyzS0d1gbQxuefy6BieZ8TlSkd1pubTf37TzpIvIOpXIBi31CK5w35NNRdKXY61NBt2N
Vk4+nTYHft3ykNBEoEJB9RZSvVw5VhhfmWp/HltT/YDnhmqu65ibmlrFatBTCogzawsD6dqSU/x+
cCOxX44vxVid420VoS5OSu2MN6XYYmi2DyWWi3tB8CvIuML86KrWI3eQ+EmPAUclNfQzoyTmxTEi
jw51d+/MG1zy6jYhYsgb4qq/L9uRsDgdmgoJz3xTuIK1unFRarAM857eBfqWSleyjsLOPNWd+dK2
pZKuq0Qn0xHB1XaKQc+tI2mt0bHHd1qsdSBaRyBoPT7LZbcmB0UJo3zXj3r62JYFKSWJfDUw76/1
AOxY1zev/7yw+L10aSIZRq1mAyDnwa+LHJg1YNXiITyWJvRUElLKyUIPVOfqKRjanFYC5Yiwd2xm
ENK4icI/ZbP8b8/AFpoBLR51FFlAvyyzei3pUYOaysHs8vVXnRzT34B4rGBY8zE6FC4N/+DT8B5c
+/EPr/9X0TQsLWAU+L8xxhkW258XeTBCVBmXgXIwGKbOSeNenQqvNJjHQJTpDsJw5S3dEvxnyaYN
YaMyS/XMmblhDSw6/vB8frvvz8/HIARqsXuw3vv5+ViMVKMhUuUg9RoIr5kBzGjH26yumOD0WLc6
PfHCyBdH4bjmKfKxsf7hKfymDzR11HPE3iDlM0zWvz8/BVcZjWJIhHXQyqT1EFElZy2EQFg0oXUO
wpY6rmk/4H6LPzF1uAuKVUdG0lmnK5z5BP5VlXsNgQfs6hHsQ18l7fYPz/C3cjfPkAUxsTCzghGL
yM/PMFBywyWx0zpY6hgeUifAC4mhcktR56ormdgAyaHviSN9R+YvMe2dOpzIe2v/8Fb9nulmAg0w
HMHqE8eHZs7frh8k9wMJWXo3WhEaET6ygkZcUZnPsHSj26A4621peF1GpSmVTvWgVDPyyiwPVmU9
VhYlmoa27Y73K1qnsdbuoorFop0a94trcN4rWxl7sSyHHXfSoqDvqoQn2f/RHSJ+Ve8CzbU0FS6E
AI0Ca/8Xr03CmD9WQANIQADJVYIA8yEm3I0y1e+myIbi1yqUlFLL9FdGnGV3udwkdWP4q+U6Mw1C
xBxAW+ugts/mOKLWAPP8mqXjtndx7FipBeX3kyk7kyxwKGKONMmmjEC3TknL1C+P3VsYGc6R9Tr6
nMiJt7YjQuBVpDEzo4LxPu/GUaEfkfjaq2U3/FO6oZgrKT9VWmxuflRaHJo5RKKY86/jh480A/ha
lJM2nrog6T2rUow72/hE7zu5N6Sd7EmaC/dR70ovxhS5jY3GvlLutq9DC2aScVw7iBEz42whjWTS
PYSTIgGaKsNeV1z1oAiYaUk2lZuMFL9LrUNAVWbg74j0FF3brHb/+5FiVN+OfX/ENfMXWv8Tt+R/
eeHE0bjGDPYyHfxAP7/wuAZ9D1m0O8WZYa1ZALiH1uTj7qswf8yd4BYKjgnmCt7mjlqUsS9jxfy6
zGXmW5xcBBIrY2zVr921//Np+O/grbj7+t7L//wP+58KNCowAZtfdv9zedg+/s/8L/6+4ufr/7Pf
3G/+8YLdW3Hzmr3JXy/66Y/y3357Wt5r8/rTziZvoma8tm/1eP8m27RZngAvYL7y//fkf70tf+Vx
LN/+/denos2b+a8FAI7++nbq8Pnff6Ha/2E8nP/+t5PzC/j3X5dies0+RlX79ts/enuVzb//MtR/
OQJogEsnkMgqBMZ//Vf/Np8R6r90funkTTkYwMC3MbDSgWjCf/+laOq/kK3TxbRgCXEfnj9/WbTL
Od36Fx0FDBrk1hHBQMP1r//38n/6/L5/nv+Vt9ldgZ5E8np+vsE4UJeYbaBMhUphOEzlf/mJBUYU
SJmX/YqQI3I4O+4dpAnfGnH5lmV9uNOA+K+6LtRvmgKmakcAAnmt9dWROR2iFumiW8WmF/Y1ooU+
OvZK/Id664JW+D4KLE/RMVyGAjT8M8vnlztMpbutQXJmjwkVbVAtWenok997KvR8cGRe3LwzSjtZ
K2oqWEJF1tFOi0/FIOV5SKzpwfXxnVBCSTw4J/EpsCjAV/bsVaMR7cWdNR2nfnr54Xvw7Y3+8Y39
xab89VlT0lVVEzuG/duzDv0wCRwwACt7wGUh0srdIDEuXmhprQR39Y+ZRRL70NAhUI2dZAT0YmGZ
V4CywzpobO1aZdIlx5CFY0L91Md2qwRmjzO3Tk/kxT/YHfB4kG00KAxvkpq5tfXii26VKAvC0Ngb
ogPxOQ9l//zSZu/aj5+HgIEBDIe0ESryhJ798nmovJ1DVAbjarQ69UAbh9xxQyMYQrabxK7Do0kU
+CFoADHTuPzn//uXQBxUBRgQ5so7s0RUjHwnfh4ZS5ou9K/LcWVLccICQ2CfSZqCpRjH0GnFVoHE
uolApR6yYCNsFSK+qtzHdIjVqvpTGM4vaUfLs7FxaQtwTjMPxvj12QS2PpqdOSJcL4et7KfXPqTK
yDiAa6CRNGrMDhOwaYNHDqLQo43R0ySW1jmNjMfYGp13puV+pMfG5F58xutkXCOdTAwFH4dnj6q6
MhWUhapMovUf3kn994+R3zxwFu4zhgVG8ed3kkpPWiKEZ0YWhbgJo5Vv0bQvrJxcCpAX6M1IqCO6
xgvR3a3CIadiZQfGodH4Bv/zc1lWNj99pdyvCCrmCUy33V81E1Ob+IlMcdmTRmKs+sgwzn3iZp5Q
DK9Vy4T3w0hY85oFQt7Cq3GreLGaUIJWI98C92gNm0lpCpqebPhh7Xvm7ft+9rVG+RFzUXRadpoa
zgyO5ZxqF6mNUK6Ev1LBGMZSBwqrrTWl6r0lUzRz+7ZZFVp9pJU23U4yq9YBaqsjpQjlyNND6jlz
KJwqeSjGvj8uNva2jk1oqXClu6AWyMlLEGdh/4S4qTtULrUu12iw5ToB6pAo8enXuFBl/vn9RKD0
8ySSqTizchXkHRwBKAJMjX/+dHPTagZ4UAFxp/GbGQbtoakwOaQWtt2mJAXVtPZ1QtGmIJTaHcOP
nT40SLxzjanw/DDQTB5Ws/CbxWpzWh79eiYYiZIhHBbu73yhNNKLqtjDnoG2P0taW183ldbG0OHn
/cwf3A3vlKRZwjXFcqb9+8rlmuWMORXDmbIwjl0pjt//4HL8l8uW3V6QGtjAAF7TtqU4BOLUyuQ5
m+8a0EWCXUKIwjEz0VcTmnwpnPaD21jlKdDLEbi/+5DrFy04CMXUz4hSslWpE92BwfiR2tW4G2xp
7yRx6q4F2wRDuY6zB9PPIjcty5w2BYVDe9TFNceGvVeiruJL0GgPVOm0h+qRnAnAmcqYW+sq1OUu
mIkxUQzXuCe4PMEx6JIj4BeBdvbD4VmO4bjNwO08+SJ+19C3+ByHgHmbxDxVQ4BRLXBPWgxcyClM
5yCkre+ZSmDeVOHSazCYdtHYh/twwJmQUb4+BIHR7KqkTh8Tli6rDvbAZ3J19lWa7yHup8/BRtHV
gsJgKB+ASG016IzHwFZWi/Ra7TH/9r6Qm5aMXt/ssic9DNJLNngjrcb1WKrdI3aCcS2yVj5VlGHX
kq7nnTQZiUcN6TnseYIt8nE7NWm7S31bx072CYM4aNFEXatU3p79gvRe1WhreAc07RQ9PzPvryjN
ELXkB9PFsfmFovtEH5GK3NOlPW2LkioXoaD6lgqOvHdk8FQa+bDTcDKt88JQXjJhP1MXLx4oj8pT
13W9V1qAy/yKF+SrKrEzgyFvGjy+N307Qg8n2uE1trSbiayQJ9O3nb2bZ9NWwfv4QScUcbnA6Btk
+o3RnDD/2Fd0iY7qfsxx0j7b7Zgc6xY5yIjF5zn33WGbKSTILruhrO11ytLqsOzqAOtXBTKPm2XX
b6JNAg38QYbISiloNXt8cSetdMcbymGUO8p5OMaQuM4n4pJJREpPgTP+eJZ7XjsnJZERMG+oGp+w
iiKITuyzi9XnHrGC2EM5JFBUqP69KQr/PlKmB3QW0WU55LuVc4jzbkSOyRXLv4qy6TPDhDgth5Re
Jic3G+OvV/CBpFvZKg0my6Emxy/RN7HUiAmYN/2QuFsNr/CafD8Ii5QJr5bppEdsDZ+XK5bjkSyz
G1gTm2VvOb78DYsYwboJstvvx7swf9eLvmaJZNDnZVZ3jXU6i6kgsM/V4X+C8I+/HqNH7IAu16vt
cgl3tfhqILHaTEY8eqFq19jf/KnbqbWTrL/uZ21uHRKJK3qs5mB7p8+90VBi9O6Zvc0LDUTLvBpd
jhUt4HuQceN+2V1ORI2DkgN2N1qWgtQL3g85koXQRm1DlGEhHuouqh8mDDfcFR+WI7lfpGsKAwn3
C44lhnQPesZafTm7HBuzL0Wm5ffLzmAHb7BkDoiMk4sadPHdMIuW3VSbXo2q+JT5qXUfYuo5KkgS
GXwFKrRGNOtkjD/kQjrPihXFG76RzcXRx/jUymbaqm5GxISitKtcoPIVtYdh0nibQuBgaHLMRwsV
wbbCIOjK3gdCh1MKkVTKHbmzX0O9p+06du61NslyDLTM8aYmsF91wCG+aYUvSpfKrZgaYiVy6T4W
+XD9+i9JU1lTdotv8zKPLqCtgo1B0f8+qYO5UD4xK4gMfdrjKNY3aZLCMe6cw2JZq+fG1dK9KoKB
fjnSG88oGIetFkJ5lpr6tqscZe/S43mkGIwQC/cg/fm0tLEvCarsVWAgVZiiBwbcg0VXqF5FoJf2
QeL34DX4Qs29ZCsbh2tTNT/sIS/fd1havACt1ME1JjIaLIx8WNCxgo3qWxO00x1BAOqNUqjjLnMA
mG+dbBJnhlhuOXqg7x2p3tgYgM/uvIkcQ9s3xI4unqOAuGWRTvFDq+BrUctTNssqFx9bNdEOwwe/
Wgxt7vQu6ZH75AP1uBo3jshiDT1jayJXKrUbzKGK17ZkoC55jctmmHMcR+5LO4yE7erFB26Hoo4N
tunw2jQKkkqtxDbN3nK8Ef6XSB0/aD1xMpnO8DulqN9FZ7KVzixEkRSPYsfJnnIQFmGS9LfL3oQm
YlW0nXJedttmJhVQGz62o8lPibAaKLsusCCnuvQpPYIy6Ha4kcIP0pfapqgMQEC9KpjSRQ+aUJzT
shF/P8IPXu4mClTLcTUquVH+fdIN4Y8NY7Tvxyo94QhMTzXEQ8xZteR2n0i55u06YJXyj+h2uxuW
Ut3N8sgPoN1Re/SUgEPfjy8nibiLd65ZPmRps2OJWphT89D3tnyomPKszcT2xiJ4riLni7DrBO2z
KoJLnJvRKUxTTGNu+JCjFvQmM0532WwHauOAzmhVvipdm5ReCJt6zXKG3I98kCfV1M5MPspXw1W2
ZeZ80JNCsuSh01EbVoh2tWLV0VGPrSqNIL3CGaIzApPoPJU22sF+unEt+lgxc4CV3fTKZdnIQhA8
EGTJE8Xn6i4ZoYgAebf3sRNRjrQnggsmhJeVXTrn5ZGa+1gs4MEo5V5vGmQJsyzEJJr3m0LEzhJs
XJTV/JJUvJhWDkB5Xp+W9StomNlWmIm/tatOfEhwn/lCTZ+Z3iQn3+jBQs/HCV4IwVkU0x0gVjQx
tMlmocV0AsEGVHDUoju3DJ9l3LVHNy0p11uWlR5LYmq0UQd8oJNhsjTLRYMaP1DcelPrmUMsd8WM
PuO55aZ5kjXN3ijX3rVBk61nYPldkaBoGpMnkfXVsVQBUfo0GufGRO4wMcjs5rnOs2Ida0p5XH6o
FeaitabedO60CUnw4h0W9Zllz3tnks3VLUCV1JkVXPquMm5AQKxwdBu7sCRUcXlfkAyGD45f0kB0
M1h/fDOaRMMoVeVeRr1wRaus4a5d1OmmGIHLjkZwv9hvl02ePUau/wzYdXqsEv5Hvu6bZY/kL7JR
xnyrNtlWKQgfJKDTvkNTZN8VbvGlzAhxDChd7EOU8/sAItwpnh8NUc+jRnReMM+P7KC8L9zMPtSp
KlfjvJtbRXtj9XKTaqNvgJSEzZsxdhwltptV31bk1ca1f7dsXFAaG8tI+Uno8EJoL9pAlyv7ivcp
8Wwzb7cGkMW72n1J0CSfKVN+28RDXc4gR2JF/XFY474IPWuqRxSOtkGDJB5r2tv8sOhZwlMozC+I
GTNPEyGyVbuy1K3jFxXqqOK2cFAIBUaFS3Q0tlpvYR9GunLOEKBeUqdHaYzdljJ/mzE1dwsiWqyr
4ozqqmBysOsLq/Lcku88LtiRXqPS3aC8cLcluj0SMXSMQEn+gjLl2VWa+g0llBeQ4bqFpWAedDcM
qTLHzsUvKfpQQnuNiYJ7ySuC3yHRTKfEys2V7ER/HFVyg4q2eGlHiGmtqwBCmHLj2cfPtBwXxNtv
cZVO+6QjBTtU7/rmPph65a2Q6V0MCuQlirGPRFPZPOY9ngInM5SbEfcAoUx2ewwnJz1XamptQ11/
7SrpMN2cavJjffeUJoSSTywy95aDUyzXu2I7mHV1hdSObEAP9Se1Ofd4fFZOq4WPA6Ejm6gf9BvZ
9nJf0NQ8lkrWnsekULeySGftEzCbTHHTd6kBmCoN+udAH/zHyIhOiWydgOSVKwILHMlFG3kzEvqt
l3gK/TB7JcZNrswu9J8Lukhr4naGSljPyWRSC7IC41Mj9Q22G4Cd0wC63i7Gz7ZmfIFuPryLatda
S961SywaKmc6KW2q3qxghSl7GDfpddk0tc4SuYGK0FJQopmdtqWnjFi2OqK6UEJQ7XERbt34YyRp
BUf9YXIR2Mx7y6Hvm8wpxCbpsY5W/BC+s0dqEpNPQzUdprqBu1U37ZYeTvdhECETQ2A7NfJrfm66
JDCsKu8wIWPsSWm8mhP66Cbq0bJzG4ot2d+wpH8GmxquXKuUu2UUiqQab4A4yJ1kLvEUzLvVvBtk
lcHiLxiI1HK24VBT4B2QzdSF/QU2373V9upL6QQwqyPGFcXvePpG7CEmQmAP2uHro+WYgeXrYXk0
RAqZDpYi9xbJuxt6L9mNQ/Nmn2mEs1YBWlxDEea2HDr7Dodg7k2aEj0nRdasSA8j8aFVT1EvJK79
bqVb3fLxtTdKlj4IETTvqhjtR6cD0LagQzQaP1c85ggkCmaUI8LgcdiCt4rfuIU8Vtxt3qEzrTc+
FYqzSdv+bDm13GT6FL0zhP1IHao4NvUwbPG+YbTRgIRBHN4xje33Pjfzx1YzPsq4DT+VtvnB0Jv+
UZ0EPN8sh283FeWToSdPywUGsIqVqU/lQ0ee5sG0RjQbVpOcKmsgrslpfUq7ouGmZ8mnyJLHubH8
QkaZ7xVUCL4eT+v26/GkRCb0/fq/j4fub38nYLyCH5S1UAcZKHonzym5dv5TRVPqEFKVBd/s+E+l
INR6lKA5lrO0NJUd0VHCo3jpP000AHZNrFeb5ezgaz2cI4fC8ny28ekjuyNBpSmcPdqO/fTITJYu
JNPktSDIiHKCq1yk0J+/7o1u9QiLYdlZLieC66HI9famnf+xHBy5Tuy0PCxX1FHbbZM4cNfKUG66
OjTvi7Ix76PgQmygc2WGZN4PSpftpmFU1t8vyApiNHiJl+XyJiLkfowYGpZdxHQmFmKjXakVlhMD
gPoqqkXzYBdiOlrVxPp93l02olBPCqWUG3Ka24e8sLttR13XW07KJAx3mas461aMHhT0itQuTBOD
29h39QyeqLFWHLDtOl+PuRYzRJNv+CZqHbT6QUJ60HJhn99g/Kkv5dTUF4SrMZE1rSl2jLKvy4ll
Exn9XQeg6iyJZ8EQG5+NgKWeZgQF9h2kVOrQk0rr1+gt502iRBiU8wykickQaPTavqex9zL5sCKa
ANKm7+PmpXSqZKrygZUimaFCVFs1ykjUAvWmdD6EEW6Qfo/4aPlykq3MGKEm76ta1/eDamfb5XiR
/XjcT0m/ow47vfx8PYalD0NWUBZvpubJcaEGDp3TbRo1Y7fMzJ1pINwYsqB9Qsbu7KepddfL2ZiX
c6wMKpTLv9U7vYN+D7mcJ+q1DIwf6Tkz1FWvZEuB+MsqcYTt5V+FJfPVcgFxXS8+q7QHM8TebIqq
3iq1764mY6T+GJqvaNKMG2I+5XPTm3tTpNF9UOnpreHj1A2NdxZZxfxjlczqEX62mB3MqM42oW8k
66Z07b0W9/mjYaf31iDx80rnkOTJ9ND7brmFjxNuhqafHvKoIDlG47smuPPPrRz9HCWAdIhqtw5V
YcVnqUFxKQVi+SYvvizLt57EKVPLS2YT6dUZHesTLvnXkTyvx/aZMID8igRo7UD9vh0IWEQKn9U3
7kAm5jPwnuRDDSH6qCckwFLLTj8AbM7hcsTdbQtnapMWtOspK0Dc9iMm8MowHDtXqmSDZvod+i5q
4rVTvx/95B0IyyigDLoasAN8sQKVFIHymDoJtLkaDT8LjuroiiZ4zzC4tRInf0zbJrgz0esvh1U/
Q4SdleqqGTBmxS2JiaaGb9sUCvFFbmt+DEv9gTeseoLuAbRlHF4piqUPBHnHK3g2+Scln67c7Zs1
3f1g10dD/RD7fJpVW8qD6Sf1Q+nGeyK8i20waK3n2735PCoQdwqan5tsNt6wHHqJKaAsJDoDPOpa
iwXV1SJgPdKOqbJjbM1XVh81pw7xw7oyUX51JS3DIUtLho+p25vG/yXqvJbjRrIt+kWIgDevMOWL
pmilF4QoiUDCu0QC+Pq7SjNx52E4TbJbIqsA5DF7r62JczBZF8stP/5RLIr7DL9NlfOUTYDHaXfF
aTD89zrXgjg9/Xs3LWsBrdwAy/83RL0vOpDGleUZhFKPRVqqa2W7oVZu2yUv+j6iVBgvlYavyrlT
A81iVSSB4gl35zU/UABdghIDaMh4o9L+47oqc8c85wYpevjM/FzqVwMfcDLCVAm5ZNcnC4Uc4QDq
SpYTipeJcnnO4gWn/mkbK8x/ZWKC/dk0hbsikD9zBI5kC1bLg+4OD1IJL6QNtR8mQxpJUDG3ACN6
mFkf/OB+yROi3Z+Q+yVkz8B9bfyGbsrF/JZmddgKHHAGerWD7lXOo7IkyrWZfcjknpu6ewGTaV7m
oebpILXx3EJA3g9aTkEJZIYezjpm3hLZwmnLuIaGcVGT9a6EDPY8W4pXKBEBSppnkRXn/yh8tw0f
tpxklQjLjVXTsLK6b32GpfCOPCHjKu/a678PeNUvg6qduFBdR9Jd4+7+H0QxTAjw7n9taHGAH2vh
AiEsXPXmyO4NwVOY1r1zBSo5QgbAg7/p2gD8lk/v3wQKBVShOA4psz9RWuOjNIBpU9qif154SneN
H3cFcQsmne79WDVLMrIh6YfVnDmRrgLrtEkFdR8KkRz1y+g18tzVwFB0hEi7cS2cx42hTqR5WnZQ
y5IMXoaXdcgKilbnSa/W99XbxnOdq3HfwiEOwamsh9YXdlKm0tuNnEBs0Tj3rHE64jV8c6wS8DRr
SwCXW9LobbAbSx1RsbO9y3ssXDXMWuz6tJylRAI1+Z156jLFCE7vX6GI9g89Ux5ngAY5lAuJ9iq9
tNgLX7Wew2DmDoLoJqbb+jflqXnLjCK96Cmkl1Zh1dy2dP5CsBvbqvGO+uoeRH4PCGW9/W+E7ejd
FHlwg+hzaqhUVXFRG0EY60LP5GCgvWPnY7ugCtbyG49W76nv5Ct5l86JHAyZ1E7AzUwaL/iS/uz3
dX41A3OG1nKr5YBjm33RACDpuqzB3rNV9c5Jwc+MtjQ7GNmDb2brgz/fAF/2ET8tMLqMzEqiLN13
B2P5tXW75apNG7cnT+VkKxlDQzjNEra44pyuz4BduHcRdQEHksPr1kKcaZXuXTKn95FGw4jsh/Jv
rjzvep/zMSXC2rB2zQ5Fj3jtNkyxufXtGs6K9j3o98jvsJ8No7kvR/ZSzKUNYjyAxlSbilgdG17o
dIxN72s9ciH3GotnqJvGn9pe9ONCsMMDCrH/gMYFqc6rkZpncqb984hY7x8IK1DVFtLQGeG06R/j
RmVyTyDG4CwRg1kGoH3HvQye8avLm3EPCQM5tWZ6vE4EyIeiK7soK3U6Y2vwzs1ofTJrX8965jh4
fuw+bhAZJGKoBXerfPesjjGix91PD8cDwWueOqZQJ+MuTasLp9t5LXYXzUCu5jklomS4+WcAMWv8
D72aD0+2QVnWilF9ZCVJl7wIj4DzLAxpjXYAaLVctw1JkEth52TlsdA672Hx1N/SGe6hmw77Qq0z
z7BjeUHW6Q2JWb43g2445VW6PkDKGOLA4rZNydHZOx2JyIthcQIUCMg6WW1nr4ZF3jsUnaVOL75m
HyiNOpAb6OVlZz1xlbGB1IzY10b5Vk1etqtIK/5HmNp4pTc1C/aLG9r9+pqRcxhbet/s9ZwVNXEC
W0IcuJf4ghLPU6yOGCOrQ6uMPqagTJPBmEVYjI3kyVqdZoXyIdUl/BcHuf2CKMVCxEqTQTasKgzS
5EVTnnIO2BgbMPEIVWywMDto22qH6ZB3J5f5/dTm6ugN4olU0sOyAmXF1+zs4BU9iLJi1pd2a1QP
MDjKzbpVU/NX03TytuoexI3hvdoVAwuxNj8oKwwMAcwVoRXfyTYNHPgwbfPymvuBJADe3aKs3tZE
s3MNwrSHcB2W3CnLA5PXiFcjv/8Srou3Snbdq+a3/aHfhp//jtxhcAsUw8WJ06M9NuQ77e0e5F6d
r9Nu9qr+OmoLXG3x0/3CNL49N6yFKxLIUgmxOB29/rbp5sPzXKvhFVrDigiQ0XCgAdMF6p3/JGFQ
S6CqMteqNf0iS7u+aE0R+6St8DqPWC/qJk2CzP094kx/yHT7tHjGXmdTQxpLR+9RTva5tMQUMkHT
z+ugv/egssLS4zjuZGfva2Ga+w1K8UuLpw95zzZFxBEyWjd0FVs01XCBA2Nv5rx9o7FQQ6fjT4AW
OSB4fNq2l77pAJGPRur98rVe3srR/6HdNxjOSCpn2TOKgkLBWy92E0vivZlWeOo2awwN3dP2NEVj
OAxUf+lQDTsajKhTnoNOZfbftDFBQrFpM6vmNQUhMa6f2iIeGSxzEVOPHAxi4h5IiA//TdjJC+vD
SZXF0+x/dSuLyZQwir2x5b/LyviFSO2bAxE8DNm5JCxirO7XLGL1B1864EdgbbK3y4q5ogo8ApBr
O8H9wwOubrgJquGJ1PAMEsWaDDKgvobJFZllbe3ahfpan6wQd/q6k/zXSe9tBqadrAl7G0O2GJzu
mbSnNzZLeywxh5QqAynPeTGdKqRG7z7/6aw3z3zMCSm+9L5q49YcEZ3K8wLFClMQmn1CueCode5b
Y5RxZ2bItppUApa9G1DQabih48CK+OdHEoOaklq0c+wP5fS6EZO6N8hzxmrVvfVtGi6DxPhwv9ak
hp85g00H7APDoTH75i03S/M2Ec1COoxI3HZ8S6t0fMptEtX9niFN+UWXMh5RKZcPeQngG6Wn+KGV
5cWfyqdWwefLCZE+puVUvIsGcttQxFZQ5E+cleK2oI3ZsZUh8dnn6ciRHmdLEHzW26jCCTzHwyqK
EpNUMIdbphs73FJPOYvMMC/Hm7ybxNNx1y8elIQRO9ykXRcxtOd8MjVoQkJLzLleEifvIiNFm0N5
wXVF4FAUsCvkgvAJvCsFrBa3fJi2pjvoFTOAgX0h+ombtLPledSzm+tp9zTerohlh38tK5r0FzMJ
nFTOT9U+UKFsIZfsCB0lza79QEvhLHK4eqn5NZG6PBfGLm90fF9dc96U85qiHjyMjv8hlZvokx6c
GJsCphht5A2lr7gqK3kkPMT/8KA867M+spbUczwnxxQyzoMJrWO1t+zIa208YxFh0mYb7R9ygcCu
WCUPyrINMx6Ej3QQxlkvydzQK26ZIez6drp5hO5N9qBiR7mM6awl+ECDADYhM8E4IPFmQJ4eRhtV
gF9hzeCNY0C78Af348W0UwsAfM42WzOKxOsCN3YGO+OA9avXVbhg6hzqdxvsIV+KRpHegGAsR6bo
HW+4bL+wZ7RkgTmoOvUFN6Dx5ptFGjHh+SkXYDlLe1aSyRlEWncHMQJeXk6MwgR0GzZukpc52Q/y
Lxtjgqb8Mkg2jv9dTkozGrggTBsykzTKvj3Iqh2b0cfNr3eLB5ChsZYbp2uRzPeM8+LOoUwH4ocr
ntxlVaSJcuf3RrHDB9Th3pxagbmAetxJb/zVu+qjDvr+t83YZpx7YA2kuujD36oHJQIECCl7vSKQ
Z/WKEg+d2zQWP+DGmYy22kQDbfGM2g+jnU25kGXLSaL4iACDPxeDWZ4JL99iraBvItEesGTzQ69Y
YsJygQaY1i9VQSc4BxNZtb2pUdP/bZolJqSmeLIo7Ou+GCLdBUCt8YpR3eJ5RbQwLBB3s/wGb1Lc
9NEeqGs1O9L5uTDfkJqrxvU06sWuYfK4y2e8ctqKat1YX5nYlKB5yNHFMf7urnf3n4FXU9xVvMuS
i0hr6LtQYRjHQQvmSILkeoNpmwx9q13T7JZrnYxBjDKIzQiSn4ttn0lzP3nLrdlMgtQbvLyiZFAw
bdQpo9VqSb7ypYrUHTFosb40c6SqwDqkjgPksK7yB935bTV/dbPpQF1NG0E01TcG6LeiA/5iKDh2
chHtzveZ5CFLdr8433KrrWmzvWY3UBwnWufu522RUSn5N6GhESJqKRKSNNDdKjeqXZGpzyCw9pyc
3sFqdPZkWv1cbBnhP6gFonnpc7oY+gBjrmAE35vnpvcexjz1dy13UdyOKyF1bcoSPt0X3XCPNm7U
kdz3eM649S3H+MQ7yeBqDjVnkmddvI+alz2u5sZJ6GtXXxn5Xi4gf9C+XvHX2Zcc3yZ9XCsOBYkK
ZGoddShgwNnzw+Yq4Dj1SIMBd5mgSrwpKpnqdIyKhY3VutV6PLSMBnAVMbO+c5ccZdYhLWlxsjpC
WIEcnTEX8kOJmzFmH6NhfLSBi+i13Q6Vmt61meVQORkf2AbamFNjfenGlsK7BsfGgvLuuFZXz2Tq
S2/uxoA0/6CyhUk/5gWKx2rvSlccR+G3Z61Pb3IK/J1WTFgLrPFzK+2opJZXLr4SV++JIrhvZ4Ly
o+Eq3bPDGqLCAvBXxcqvC34P/InjEqjI5LXGTRlEc3Fnmc5AhckA4txNme8YKsl8J4MY3aDK1N6s
hjrLG9RhLfsylC6ezMBJv+whaJMlLROj2d4RdJAZvbmvC+rJnVuNBBZPJsPW7qcxQJQqaQSWmchB
d82KyPBwao6ZeKgMBCmtRjkJj+ktXQpUCYomDkudrS8Ey4mf7eJWl87F+uZN6G3ZNtO42JWerNpI
Wq6u/TH6keLLdQAcmqy4CZM5Nh4S2gZlz8nWwqEAe85x0u+C0WBiti0o5lhHzQzLw5lQl9XVDls+
LSec0GlI6XGmpZyifrHBFXrdberymx/078rSyS1OvxE7v1YT2Z8ojUFOsNXfDPNwgbjICT6q15rj
RPjzo1hz80ThG261VV9IbuF8YZTXSgr+ctLAJpbnQbbzi+q9OmqKTkZALA70NStLpYyUm8UMPd15
dHx/SjyRv3p6f4BQyZI8qZQexC6kw3n41af2jxmGejwqeaKDzeZoMu9iyQbHSTujvuTRtBLKlv7x
s/p3v4jvLPhKyQ8/Etz0YopWXBvdvA2eg/O/6q1o0JC+A4cU8eJnnzlb4TDg7gHFm0V+r3cxgsac
5FEw4ARvZsexnSOYODh9rc48lgBWIC4z59fr4lAJbXzpaHsv1mm1asoTDAtHCLy801771RNDB9l0
CascqpVyqywKnJntV5fuAS0mgJpeGSu+uXJAQ0+AvbTGcj/LaaXO+UEb1Yc6WX4kU3B1lgHye9cb
knIt5zgwA8JNi4szTup9Sa0KcBDBTfay/KKO2CKiXNJIGvpJ0weTHTAn5vxN5lVOaolFTsakhz7/
01ztgWxYbFU8SR43SLshg4nlApMevDKOYHnuWW0n5FSYYYmjjvcf0ACJPnaiWu3Z57R6qKX0TluH
ak3eA2eruQl2OaEgcTOARPLBdDwtk7nGw+jbEc6JPnZcosaD+gnqUxU5DekY1sMwfRuiI/rZh6Vb
6PDhf4yjBs28DPILV2EZFXP+Qeuq88Bb4ru2IQK+dxBjT35GoN5wvm8n2W8Xk8l8OjABajPNOQXY
6s8G7R94NExa3qjHJtg7egheM4me1WBWENVQJNtBdcdWpCevdEEe6S+MMT9XmyZq6UhodHlBEBuw
lpYnHvesr7j9qSUXZh0wGo5zhZrByOz3RhLaOGg9E2U53rRVPFj37tNRKUrN+XEk0I73F0ewm7Yn
ozg0m/VRhXbDJI1hqUwI0eVaRdmPlA4ODOK3uN9qFgpzWcTj2nwAbiYNRCTEiuanpiakLfChgI8F
ODoCQECMttsV53FHvq4LLtZ4nA3lRbBhHwC2ZTtMHOm4Ym61EFBM65HRCwehT33HZKe6oAyg8pUu
7Gqx8xvvua5s9dgicF+geERLO20HvfSi3NF+zVsRNtybB1wiNHkMBIDtt7G3iSdjswnuqd2Lv+UH
BCepqh4zqVp6+WPBE+FM4+ZFjskTnsfBQ4E4NTJbi2lgwIjXfty2OTi7c/pK7saxa0t+N2PU2fOh
Z1cO75dphiCk1xPjwQoD4rmuhzMmdJg65vq9NSShiIa0OWP4MnyZ5B76+JQI4Zhj0sryt77P27Aw
KrI6RP+tq5WnuwAS2behjsk0Hgdri8REaEgF+dOs9rlrHB2U2nt3ZBjpLywUl/aRpyvC64oRQCo6
6Bcv3kJwqqcb+tELjvCy0mjkVgkNWBGp2M6rj8jIbxQSEsE1EOjFeeoDHh8+FrreBW2ykK5m1YbP
rTg4cd3iuoWIgwumjVp2/xFqtXgotZ3d44sH9HfIpHXwvIx2dV3sD91pNJo/ggiLKaXN7rKEBUDD
/L1MliCfDiiYn8q8nHdjvSyxzcfdXI9zOMwukcv6vUsJSuqaDaMBcuUQjqtPjcSOtfFllA/8tSKA
jqAbcZGOB3iyCf9/nXoBBpw7nsXtBHeQOF47eNIYSJ02TafrAvjFGdlFvvA/GyKyEm5o9j3koNLG
gzCs8kONFCRPKSiW3J+PEkGfMI0v0TzWbi+OSnrkm16RTzWRk48uPa12qBF2xnnJ1HGr1jetv5gc
J5dl37Dsy9dqBdiGVMDG6hIzbyEZkOx1pSNREkF9ZQiRh2oMcLBOKqwz53tQznPQIP2U5S/gmNwf
20L8953PPb7o+nwbHCS9U07r19lLolEihpv8NnLzObdMBHOd/j0UTQaS1zndfyUWaQlxhDHHw582
g04ox2vdB5e5hKjOYJPJaf1am8NXzulIReVfKO/6sKrTWJFehwq+jpVyvvO55yKZBuxZ2SloBwSx
RHnjQCYV1vDONaTKcEEGQbKFeEVJfeqHpChFgWhIfmEt+ebd3S9ymlgd8DAG+Bn3pZ1SUgtAqfer
r0abHdrGxUlFHmaeU4Toen90zlDsNb962Lc1RCs79b5s2fdJmp6o9PziEOB/CWXxzj3/WVZgpNxU
PTbTX6dKjxUJ1XuFxyUspPjJcpHtoxnsidlknJbZzklYc2Iv2krNCvbmP1/79w1pgKPVsPmtfv7D
6snk4CQ7dT4irO25QHx17CxPhpocHZ47Nag+GdgnrVRDWKaDTLxAsPJTORqMIBykxNxBWDWrVgvx
J1cM5DstSqt1jnptvwa2xMU3pycqa7gUeeGHIuvwGAZmsZMs14EqLvd9kDoO04DRvXP+GkvNSC5n
KcFpuxYMCsEkBedpmkpmplBuHFB3I5PyqeaP84KG00GCthEdaJsC3BRbOHhusugTgnNrRvgdYnZH
qav0rOKwWvjtLA1a76bj5AA17j7/Y4UgfyzZsDZ3H00LOFRSSSyinp5YlgPoqr8KUY0PWct8xMw1
gTuIHrTQp+e5O1sc6Tfd0LpkcVZg2dbYvwQZ/y213r+F2N6ucTpoUmdmXNgfIBJehta3aCeK4FrS
6LgVY4JylS//PmQ9UkQ9g5oOcCzeZD+/+Og20flhUAHPjecANcbOl0J7JP7pYipJ/oqzDqizdCec
ioqhpko/Nl9A5RQiQKDpw9NezdeWRT3vpf3lD112lBVtjznoj/8++Pb9KHcCGTPv+QjI7XguCEQ4
Nb79qS+gwZCWPmGhI8kyhQ0AxwCXgVef5ysxGv7DYOVBWC0Bxg8Czx7XOnspUWufkH13T0A9EAKW
N8g77BBtFjrKlFrcPacLG88aSxYTQyYFZeAadOTMfu2WieS2Dod5dX41BtpoKK44dLl/9G3d9UH7
6CFyo+ksPwZzkw+TU+k7iRQYLMuwN5S5vbjFJKLSzfydtMdPj6Td/VT9ydkfHmoytVYhxEOZzttV
1+NZZ4M8m/IRd/0U8aeifZ4ztKX6DB5rPvHiRPxe2xF22XoOUG0w6KsWErghUg72sEVzmWXQlRiH
2eNF1M37opn2YTOohTPfy/Y2Q7NHUrtNMr2q1Q+noKSKl2RVpBCQobpUb2L57hbFOL2bHrZGG+Ad
xVq7HGfVkCtTtm8dKrlrZkYDtjFCh41LQYrpPnPEwZzt7jRYRV2FRO/8KN31A5lWF6X2YJ+aVNh3
slt9TFeM8SOx3CVrnTqkhGNe0kmGgx9b0KFVKzU/nkX3veo4rmyEgQ9rveY7z222J+1HZRR+nFZw
qByGezHIrCEWKcGDs2SyNtaZ/1RpbHfYu6Lpuau6AMLC30G7dFKDo5100qjRULOPI+xvPZnNsUEp
y57uQU2Z/ZAvZOlMhMG5A5dHKyR3K+q557Vlqu9ic/6d9nKfLp7z6ViU0CozebyUHKz0kcaOtC0r
6sai/QUbi4PMfTJwGyUW1OEdKm43agxd7p2KK9XwMndfTqtNle5pZ/B4HtPOoHqe5/F3Vmi/t8pH
OJp15bFutxui7g8dT9Qf3/FC9ZUxG/7pdcubQrrIRiPOAW/9HIMR7M5qei9+0/O0rDTxwOQkPxae
iQhOIwh2srcr8SZWEhTgaLI0wB61ztyYsn+zpwVyQcpMUmR/sWl2N7nyQlm1dSx8UKaea+PXHeFB
WJ31m81BPKVreQvarmNxWEkk8ahKEbifODDuKZKteofd+1tNRv1tk8cry+BP53VjyGmOkFUZjN9a
8iiWxgWvK3r3rHQHCUY7+6z0ebQuUtR/bOSVklFDibZlCj4rdmAfTdG60ZKTYZ1vD1RLTKEWoLDg
S4eDw1qZv8Fnbz/W09Vl+JgU9Wy/e3kG2350/vJuRpuVkkA6EuzUaD3S6LnaDxTLZwfWY6FRzOfY
qWPdqJuT7lkNGLX5vx/+9yk9UZOA9EfWJfQvfD7ZbkmxSTjMU0gKXYzXrGrCuZi1m3FP6SE686uV
OBL+fWbUhRUptbAML9LXFmnUK/O2bWdaCpfP/dNU4jOgpnfZb/FpU6moxMlzzYf0ioYaPOmkuXsX
hYnOufb4vw9cswYdLQWqxubp39cXa/vvv9FmU/8gtVdfBLu+X3CjdYSY3I/dvOAriosZSmVzZIvz
Q7NHPIlbQIqkeQeg1FZzae7/1AGhh14FTgJ8pYqNmQFGt+gQn8vCCs6W8AklcBYUq/dPJ5mlmNty
vs2CMDgjl+LcWZrDv+8O9++Ku/VknnHc2E7htXRxhYgKgALhylx18+7b2kz+XiYZnPw1+EkJmZ/x
AUYoNRCzk85w0I7ddm9kd1YwvBBmdJ1ZSYZGqn+nbnMO9O13xf0d1gERj70aLqzK7h0im31g2QRk
hiW017hdFP17ejJojo0RGQYikm43L8VjsKoXMHTiuoykF5Tru+8PiJyzFimi3160XM6RpxXoC63y
y9K0B7tp9RMydJyqEaqMNFns9cTzXUVT4UHPvg8g0lxnln8fdFXizdD0e+PCUxsIBMlH1fnulzD0
/tM3mbExymybZwQIkH1LiwA4DVfm4mFAyd5UBoivz7WnabuOBX9wYRlQozfO1G1aT76BdHzJmf6m
TXBxgjNbU1y3sJUHJbajX7OEq5r+T2vSF+mrPxyKiVqHeAQoljdrMY8TR6jDljvqWONhRxB/nM1Y
km42HvWUmHPT1Rl2t3Sl3XQxPD0qyplbEOCqHtgx01f6H2DRSll1rPNYAcoaDW4//whmuNWKdR6O
5zUZS40Ly26vDLZLoJnGI9KMnW/0x3VxjrPX/jAz/JhWj0yFBVUZVTbu2yyIWbW1kdV2IjJNc9kj
29STvLGYgWIN6gwDDVA3ALrntZMd6jt+faTCVjSl1cWt85hr/t1RE9K1zr7dn+NbSWmZaldBJsOh
MzKmXSwBkGIEj2av34aFs1ZPoWylCMqOKJAgp+IjTzHWJhghOI8HRKPL1CTr7EM4Rcbmc6BPhmUk
9uA6ZKPioGZwqcDxFkqUsSShGUsDAen87jkbWedNDfaG86yq4sFHfJ2zMIBL+3sz1x1yszVm7kyw
OsTjiDiD+89ThJ70gYTL4dBWHokZdfqysFZMDVo9zUbHV67wpasmDevGCBhqM4yQ+cF07xdTWb2b
KaWCS/O16pAlmmWn6fKpYNdtzfoJEuND07YPdP2mU9JJF1WWbNRmonzEVP1rpV8Vhvhji/TR0lpm
D4VkZAO6O7TIooNY9LmQiYOeK5kGW1Fyp0jteU8Gbr2EhBKPxW1YdizCRevtc2OuSaFnKCpy2Kqp
sCLvXrrgRWLDJHEgsl/WW+1rtEH+pz3ppKt5RM1Ch8zqhCCTBBWSCmV/MAhQvWiDvUYL8Vq6TWIt
PjuBDBEU3sIzjhJImfmeCfxxJsonXsZsTIz7UQGEAY/DMp4d10ojmtYaGS9waC6/pJoZ5fn3WgUh
xh5jXuyOQ0VOSZlUlJMlLswe9NaOXm/TaBSbzvgUuvWsMhysHY6SkFA1wFxI3mRVmjHjD1N5z+XQ
3sXFBXDVqv9ugCcuEyl2Yn2xbEZBpEW9Far6yc5JHCWy6n+1s11mdbKKhula/rftmFwuxfxRzoL6
bUt5M4vHxWrVaZ5zXC4YKUKk5c819uBdObpIyO8fRuQjsdWJljglNz/7WfA2kiEVmwQ+4IbFYNAU
u8nhdy0KjwdO+QyaC4Om98fEkLg0bEy6dt72VA3sbzZVxIqNSK2bGNIt9CFATqO171Fk1TQTBpk9
boAlzc9yelUzI93YnffDan6uPnIQW2fQSnU6QaQmNMcp1W9piPmEkfa7ZTNuV708r2L76NPpi4Vr
7FsByNIUgwG3eVUx/kCZY35pWr9zQYNORlmG8Bt56qc+IZBF9acxHYLopo1oOfj0nDrsuYYnTbG2
abyJ9YlHpGOdu5H9RiciY1/f5qhenycMO3rL2IeJ4ZSwuiAJ0XzAanfIeMWxIo5JplV/9Xmd9kWL
EmHOPpkxvw4BuBleioIeaaGFnv0gLO9rfLxwOWuq7ujxIyU6eYsxKvgppEFiCUcIb5j1hk5MNj2P
8ttDrQ8fte4UEbUUxSJTt644onlFIlIZSQFfE2V+POMwiwqQy4J47Yi7zI68VFy1BdVfK2YnXpFG
cB1FteVTnGSIXWAsW0s1JTlXfwymnHUGjjOiLPEGd6HQdFI8F14Ts0dGyJaQKU27VvrBqVMvdM05
yjQz2YK5SprJfMdvyfbB+d0JtEn6xnZ5Xm82AlHgCUMkZdpGdGgss5Yb2p+zrBDigUneLZP3m7uM
01HvGdqOCOPVS7Xck9S4BXg684wwTPMnaNQzO3eyGwd+eEIGEkXS54kYRW5H3kurmyNW/07iCl5i
swiJohp3tZy2RG16NBTmlNgCLvIqMwZTHHvUgX1IYMNHOinkHA0FMUnbtw2ldMhmQ+0J7XLp3eEk
mHn3TZrocmKxzwiifpFmGtlA/DOWxLvWWE96QJbFMm04TUoljl7eHO2ZYgtFhR4J0R9EhfEt5STF
XRpn/eYcC2cb973WPIMzk/tgmdH7xFtj/B2Ik5jMJnZSFr9jPmonETgXnNDoaxanPpNwct9NdEc/
H/AYuuBk9aPhUsJxXG6HBtbjtsV9nl/dhd9TdMXK7dzvNM/8qdDzYRutRp5m2d5YkAG69a2h2D2A
RIh5WPK+uukUo/VD7RFi8Ll0tVIH+EQboj417qrfnOK3LCvpv9C9xI1HH5UFL5Y+Vg9jpT6FP1Yn
j/hSKqTLRIak5TJPN53mbSjnW7mupM544xtUZtyzDvvtHnh70VThaMn2xHma1It50atRXMfZiVQ/
PsMxpMCVDTx/MLqWdm8C3FzFs9Jr8v+2nw0vKbU4DxvA8jvXJ397anrE2SRKYqEVEX/jB7POkR48
raHSkAQBgGGlImiRi4W13Bgb0tWO9svqcQu1jvETfPzOdO2O8+NhQd4ZV2g58QLu0wZefPVoGH2D
Ypz+2vDnPwRz4BvQ0kj311hfh7tg76nuCrX34WEktF1PRMWh8rdObWYRoqvNhMgu6YlhJOM/EwtX
ZWF1IPF4fLG8/aqoEsHna8lEhCEZdY1rs3u0B58NwGIzQh92pI4QuGs0L52wflmTQzljm8WhhAnB
GHhANbczB38+2Hjd0FUn20SA4XivpD1375CjS+4L0Q2b+u51bDWW6ujVOtym1nth46/CALJjR6yO
5eQFEaBBjltLMSUOxh3a2N+KaQj1kMd8di2f0JtZ3NTMvDNeml06Y9gqnP5Y2DlBYeOvxqpedFfI
Hb9s1JrLMwX4H5Im+gOHNfnJXrCnN2NeI37V7Xgt8DuGtje3Yd842Njr+kbuJuDBDZJ+1q1M9nFZ
J8r/ZOH4ox1/LZIkFAyer13nnae2Y83MMSm3zkbq7PZhNkxPnnK3uCq/2G7vNNNHa5/bP7wRK+Ww
4cbOyrkJ7ay6NSVet7qxjIPvovRbZ247YKeBTdeG8u5FCEJz0AUkPTiUEJpzFd4toXelPdKwRu0H
IivrpfjWlyOl/CctNioAqcfdSLiK2njLu43INxZD/8fceXTHraxX9A8ZzwUUUACG7oCO7G7mMMES
g5Bzxq/3hp7v8nsOE488uL1E6Yoi2UDhC+fss0mU22MD0qAKDizN4KwhTOAxZlGoHWOmmNiPDnL2
6cIUd01sPLOfNwlSC37JEQV4OBKASyOLryNrDkbjWbSBRz1auoQAEY37keklwgnXfbIV418dmjOj
ywe9N95mvrUV9SRVAt++hqxfQW5+xGdXrw3maJ7CtiomkyldOjs7A3vDtnC25SDuzJ6EsFQL1yWc
esdntmQujj+dZqqNyLIMxLpo2/u0XtIJLao7JqIIGPoZRneFIDR5nQaMueAreLLEQtv0lc0FICjd
TbHvJl/dMhjjjOihBki+EO2WV4qclMLP1gh+KReDSaHfp6rKI554MdGEfBtqlRU1Cbak6LYdMbmA
hW+94J8mE5HdT90cU9NERFqxZxcPzOHKk1VKl5sY19bENQtvvoePwFOQmXvBEVCtwuFmjKxFJtuh
gMU7uDFncbU0/ccYEAoU0nK3U2Z5Y6yhvAmS6+yqhErSIsOjAZOj+zst6QDjlpa9YW0m18nMedHz
PsWz9h1Jd5GvJYhXGUyvyX9ud3YYo9Fr5DlP7nW8iPtCk7cp0k45cS22tL4paCmLGT9vRTieWi1h
qSoF6083wAcy67/J/Sg8vyAWWEkQpcPARaTNG2eRSEW6+ZFqwWs9Fmipk5IJmFT7ls7U0wf3yxDV
ZW41xBtdFXtzIsk9FUHqOdN8RasFfkLrsjvLHRETpQb57Qbq+6FP5g0YhrWo59+JE9hb15QHW5HK
IRhnARHeKTtz15yp/TrByO0YnbO3ZtSVJcl/SrNPcmAC7/oq3d74TfZ2Ac7HGMCLLiJoC91cr+RM
xehL+WG5g3l1IQ05jOzZn1FU6yJ+NJUctgwXHli5nnj+l7tcwGTFmDMBC6mTp7Rp7gqSVdaRq2l7
YXFWVHF+mct6BXjjHCOx/AxKdG1z26y7oQuOI5wRx07ZinVNuVNiPvQJRAiTfxCwSYAXfqOpkHgP
5a5tKv21MaaoNCz1hIInW4+pv9Xy8uTLWtubOTOSFBeXlQ9AF/IGrQRzXhQuGXHJKZ+ljNQnK8Sr
0w80drFpoxRzKMJCZzs0pblWA88nNzFyVD6LqIiNt+AMshPHeva1B76AejNDzWLlU27a9ifQgT1o
levv+ry676f+FV7onRv40162Jx0jhJeZPY8Bxa5Hd6OCcbHieCnzjyjr27sh6yocWJG7Bu5AeZqP
8sC71JYtcjjNnb08raKtvYyYbGz/edjSECPlIz9tekw096HR4t8zsvheo402cfety07zZsedEFYq
Z6M7uI+SgjFnlsmjCeZnVRFPvS7ZCq9MGGBFhfN03qMhZvGeUhrVJIvWIe1W82qRRAx94Qz67W6w
dGR1GgX+OHg6s05DGmKdu0CowmjWaDowiHXR3TRNw2aZCsQZcAS7TD+btsp2kZ68TFWd7UMu3agm
RDPN00eDvp/FcnnnEB9Nl6jNW4b4NfK3JGCE0T8lmL3Bl9PskJXZcZu65iqBFZAxcwHeN91MkS94
NMoMpXXxWhrN0SE/aq139BN1baAcnIKj3qYRM2REyKGk0uXnm5CHUPKoROPOwslIzEPMSMpaLJ61
qZ3axfT556PZ1ca7LLLOyLiLB3vK620p52ETo1GumIx7qXVCU/kVO48tVeCtc9vwgU1IfOBxRkM8
kQ0bJAEgfEai90YpkBSYxUudsrMX+igfhkbbJLaeXU1S6tcAtMcdLZ5/T0LET6JJqiCCP/VSp89t
OtPL1XyRZIHeQ6vG1RPmF8Nv6eAj977GUPjYZihcBFGpuynMqlU8ktqWj5w2jhux4mndq2+I9inS
2+6JiTeufShH+ixOFGD9xZERoql4Fig2agewCab8frJNzB7I6pLG3igWa5tm9Oapwa9fUdTUQdNe
/rwI6A0eK7ievc9dbvfOLRsgFw0VvRaqQhABQZIewmzTBvIpseZ73J+ke5OcxluiqefhKw2y7G6u
+oYvsN6GLjwtBu7o4mIUiZipK3A9lzAG3VSH4scd9OmWzwc998+2SThYHVW8m6MbvMwm/UgNcuf8
50MSW5h0Z0jvaE+znaNigIot0hwBImNV4TjiKjPVRbh5fjHd567Q9rnlu5AJe7J2usa9iMG8A6cx
4XPtkMNN4tECy3xA8kydS6dmukPwolHu05BynloJ6rqu0a5pWmgvgwo+mYJm17yrmMdEqXkoBKS4
kBlvbOBJjcAq4GtCgEAnajz4rl8dQkmsLgMbrbdCgufHCUgypE0V9/IyOhe7iJy7Px+0IpFQ2WLA
XIGIvNgxs7uuRrmWj86R99ec2IpNbu5cu3iyr3AaH6j9knUZ+yla2P4YjJSDDFfypUhr7m2yq9Uw
MYRcInIaI0UCQsnPvqv1SE5zyZVZtyMQrqi6c7ACMfdU5tbGLeYQoSyscb5T1LnXLLWDvRnhtPjz
K2R/+F6sNMdslabEG0roFRhVdih5l4urDq/R8lJOzDyRLwDFsVA39nYSP/55yRmRZ3P1PuDGOrpO
FTz8eRlYyWu+e1cP/MjJNXG8qa6mG+Zdryy6eI+mn4c/RueKJ/BY2/mGRZCaH+RyAYQzgA+75aTj
Id/cUj3Etun4XpdS47udvW5kmz+5o9k/ZLFYy5ERLUb9oWnqm25m5tOs53tR2NoegznzucbNHtue
voYHP/uQ+gDnf+ur5scoSMygr02iAEBhxmg5KOU6wAx7Jyt9Omc1fuWyR8U51EymTWkcOz/qNyM3
Y5aPnRe7GCk7AAcsFwJmzT4so1j/IB6STftonQK8BNye2xIX4J60mVeNehthpry2CUg9kDOVNsHG
KQ4t/8Vo8f26ZyUy9ZjKI26FKv3MfdkfekJPMJls4c4Mm8RC8Rfqxrr4ZgeH3s66Vqof9qJOdvHY
689jsjMaMIKZG73nka2v5469XJ0RPmFwbgddAygp+2z9pLzLyvnFJl1hlWA4YzDnYoqq/cPSJRqL
kCbNzJsMEa51PfrjrGfyOUWOTo7TAdNDdBL9ceChuif6Be2v6o/KF9QTaGltu7yXWfGMIkxf4R2y
N07oMhQnALmHnstnKOPjFBn1ug1acMNZv1me/CscqUZsvZp4at/s4V662h4v0M2nNbr5kfFDKisK
v7k6RmhVPbNU33VG0TD1FDRZS9Hm6u3RtyZYUQxUbQrjo2EzYsYW32zz5EcrS2wUBaOfLgohF3Xs
eLUGPh+KeX7554UKt/b8NH+xc0GUHxucDZ4ewOHo4P68xMvfr1nDMPKdTv2SN4mvuq/aU9jI70Y3
m02BfbaMHRddLV3Pslm0GwwIajFEB1F9ZpFoiLrdhTVx6aVyyEgmcnWbBsbX4Dv07MQGQLXiPICQ
e2QoBnrOQD5p+JQDQ890C0xEu+4RsvYSJ3BtN+apm6enKu18j0xJ1HAn4EMD1N9puidc5MeJh9lL
Rv0ths2M4bzbRJ36LuT4Qa4XXN780xn8cT0YV2SKFMK4LbHEC4ZKrbEmb4fWkJA98Ju2P/zOrZAZ
VW151XSY9XJi35JdUJH/HgeGGnUW9rhcDdpWbWY8t7BxC9Qqu54FZzRJxZ2sYupizD1RkYw74tsE
/s8O6Ik9oveQxoHJ5AsG+BinCyITO9tRK26Ktv92YGMQfOqwzyOHvmEkbxYNAWPBotkKPulouZQ7
VF805Ud/oL0Nmc22Zb5ps3nlu8r2CCnHcGDL4igWul1Bi9QucrXGStkTDEm1A5JPr5iJ/q6orWmr
D42+oiI3N0lpT4gggT+EJJtnsieAd3yqcVTwCDa+BAqUs2vT0YZa426LNv8IKiAJY2tBUYiajGYr
R/Wt40XFL4viq4phmC1LerNYpyQJPOrK+IKSewSDtNdzcxNWULxr4Z4L1+f0xbm0Ee49MrkHeoVa
0oKii2RzGnGJOtwdjGMk305/Yc1wC4xJXxkifSKiad81TsSUehJrFWS/uVJuZVncjJnHh+iQxRLw
iPTuJa2HZdRgMZD1sH/F26xhKeEO9Qkk1I+F/W7RcHzhTHxUQUh4pzOZhzCtaX8qixmcHV59yw4J
R9FxFjbJAElznCEsIvhDtuMyhxseaJB5U3wEWtxl66r3mbjVP3Hnptt40Un9efGHwSRE2UrXqnIR
H+6cLDWOWtoKxKHFIyYndTQxfmx9o7nlmcOPCQCtonPdjZncOxUjBDSwl6xvuNoZuq/ioSZB7d0e
XSIOdGL8FJtpvfwqrXg8YjZhCSDEmaYNIZA1eIEz+hd8deOqnboTZEjbwxOKVq+z0dE9mn7bbKvR
+opt67cd0EmuYS+cmOvG11oJw8uMMWRZ1vCmjq+5np4bRgReHsjujmHDS4EEageyO9zOdTA/J6Zp
4Uln5EnN+y7sSt+HMStrjt3ewkrj92yI0/a5d5A7RoHdUeh0d71hoh4LTGeFzLYKu30zB8MaeAbz
UK0h+Nfk87hcVIbKzZM0WRUwiUeDsSyUAjKuucgOVkyJlBoExgjAabJGw1mYe+T4zhoVERdVg8W0
2MdhD1W0YIeVAP/eLvC3RFP9ObTIzuQwN0Md1K4PymZEwYvELrifXbZ/uJqPdtF8SZBeqzzv+qUP
5zkv8123OLq0vCXbs2ycbWcghTd09uxWZAQbN6fVbcN+OiBv2rfSfIx8Bl3CUfQE9otroKo3fKia
cYVQOnIfBEDKxKUITTu9f4IiOnqgXfdDYXwWSv+0QYoNhDQjM003XU1HYFYMduvYf4szfEeTwCpF
vOI2HPWr1qthVdrBPTziX3KaMZFaFVZoRbMsxpcMQ/hpzPojQ3W0dWwQUqd7C3qyAAZdtW+WXe7d
xGn2yWA7XlpInJnUBizAs72WVNvWQcjYU8gfy0ps2r59RcjUPhX4/e/91NowZNYOGtIwxl88x1WR
RXuef90qFTYuUaEfizy0PPLrsiXvhoQoa5h2FGWPEft5hMHI9QfCWoB9hpThkf3gduW87oAUo6BG
K6A/d13wK0acfz9ao78pE22nIiyS/jjZh2J+RXQZbaycXYvwjQhnVnqxDSEekbZuumCSmzhqj7ZV
aazW0M/ZhfEb28MabBi50lnZb1KW1KMZfw4JSbp06y+MBJNDy9Zl3WvpAx4MiujQ2Q+kRKPZtCxa
QRJ5srwU6yDNfoUY+KCQITnRiwD7EA2PXoXffhl1kAdQg/RjxHK3Rhs0qfQZ0CG7l6FDZBZ0F8ZB
AQpkqK2ugvbdlzeGO6Sex+N3loW0LLVoPdGAJZAAymw78ddY6HO6bZb5gdIe6wgPyuxe3Fn9kB/7
MVUNnX4nV4U0Btbzs7EasFrFLzMan3YabgNNUlZagOpL3HqOJV4NqCc7CQNDsrdjBot5uNET6oaG
JXjRfBtZ/IGD0DhbfMY2pr8iy+ehEm3FJJhGsmisnU944A4PJvr9LEPnjQLcokTS/StPwkPTJO8j
MbYrJOJoJCznPaynlzQq76xCv5VG6u+zghO2nNWWLv1OYP1ehUb7ZaKG3s7VTY5Ft5VmRmMYW/4+
HyeWF9PKKGdz60C0Ye0fPRqC5VSaOMYKE5vUzGDN9ivzjIXC2OTq6GD95UiKXd6fiwp1d6vZhKJZ
1LHTyNUA38xrSKnm8YdGGZLsYlYymCjr7wmOOWiyzaeZ45bHV7USoR/tQPbihOnWg3LUFifVwBnI
kExW/s50DApfuZmlE9LfkgRocqmLic/j9I7FyjPAXEUfvVgtVGCS9qx18Cycc6qi1kt9LFdcbJ8p
Si0izL98IDqbQsuvc4H8gpz1DEvV1jAZFYyKmGi4zgCbORNZxJnVNQzV1cDWtsWD/aRGkuaLuCaH
Mt3ybuI1qqxy2xFdurUZ2Nk92+24i5NTxmCB2J4bWJhub5c809GxVdh0jTf85cZdi8ph7ZZfrgve
K15IVLgeK19/NNC+9t/9XH5b0JL7xMT2V9q/CiYtfiXI4eXaROzxGAVSnrVivkxmz1fDYgzgNlDN
S2d/yyrLd36tvi2CgMPxvreWkWxSAq3oDN6z6kFF4a80URVy90cR5fhQ8v4LXMb0kZRsVjO0n2Sr
aypRB2vmEEJnYLWae6h6A/hVibSAIIIEr/Ps4vdLmXCn8FCsQW7DSFtHAZkoIVyqNXmk9domTcCQ
2rlGpxcb9EhxaDDtWQ34JIkOs6kWTbpNxgxutewoE6o8Hdboysc/bk5eExMViUzL82sCV31Svrc9
pzCGReYKea5GSka35VptTnhhWDeCR0V2tUnL4tuBHXMzIhytQAUXxAyeZ/wGrDTDO0yoyUMAxZaN
YUYK5X5u7XczcNOLRNiOr3i6EpYut7kx/4rdYF7DOHwffzkNnFix0H9C4D8OREq8b1iA0zZ9g5pe
oU381tuElMaFpj3pyguicucOR52exgvT7mI0JCJQh7lo7zD3sL8nMeNoOcmx8ekiZouTo4j3StVv
+jwAndTKu7JNcPJDn2js4pGyDuYNFFRlL/L+0f7pJwBFkx+A7fisRmQJTWHc+qyvtlM9XOWoC+Sl
mDjFzOjbnrV11Y7txhhIWdcTNvqE7gHp6ads3wV09BOs+pX0HdyXpcbTKuCjtuOQA31rZxArhJXI
7RhUFGzL0CeUb1B2D7VKTxBhzl2DflRNKcJKIj2B/t8iKELvDtSzxM6eifn5DZSEPDkZ60iwKM+7
ENFw8VObMdQS/VHGA6cM42oNx3Yq5sxL3YIHgzJB8pv2JcZhCXNFI7F15qTUoZT1gIuyUV9bLP7C
rNePoc96RaAEmWOpreABUbR02XfZGctRZfbsHjEJtOHo88g1XVTGGBfHpr0ygnDXaVTse6OpznFb
Xthu/O6ATqI9QAkBo/uF1XYCgKzz7I4NFIc2UPHlV1h+yx3z6UeRjR2pzcPPCDVq4ww4cbWKh7jh
wPocXxpTM/i5krqahHi5qkFukgw+kM/1GwR26BXFrQpwz0HSu+u6lJVDnP+Kh+G9qrl1SgOZs+tT
LeCAL7eU3F5ahfft3KvnmpvPHI0dwcfboI1+tehlWQsDvWLcx5m1rZgp7po+afaT47NYLNkCl+YJ
Y0PJPTOggAaweiAxz9kG0Xsk9BhHkI4hh/o3H6ZNA3z+BkcGSX5SbHJNgshyn8XZTf1sE1hQ0TQS
ra+d4S5FgjoiBhr2Ycjyt8wSJDkItbI4J8Ca4ZhlMRaulHvB7FPsu5ZEJQcXGN4lTOZZduhZdqXN
wDdj3aNATnc+EwYfcpdl+w8ldiju5GInZmMPnd5clbydLOeQ8vkYB9m/WGpFA38fRSzps9yzM8Qo
2ODEKjH0iLqOajubCxOqQU57JvLfmLn5AUwCp2xO7zZYgkv2pkXJ4xzXP3gIvKg3vmQwHBeoRNNg
mE+G+G5sxwaQ7BjfktqnZyyTazLRx+Yt2UAI35+CyT1CBkAefernwyiHZMd1NK1kE3ml6udV6GL4
BMHypJL6ATpizPpnMyEb3hU0i65pvNpkJjGKH9F0thrFm/TL1Tzh0lBBVO2kwgnfuuo8QUOSHPJn
064AOyTz1xCFV0fBrAgd+0nTSvQrQl8cOp88Xj5lX16metrGJc7S3mEvBTT+qOb4ogpbwlEud3Fa
nuD2yvfG/M0IH+VQqeTa0pgSUoxIpsgmhiA/udqliF7dWstOCfuhHmfqyg6m/Fhb0FOrrj4S+BWA
1oLNj5y58yozepl4o5ys/dXKovKmWLPZdrk3fModc0N1Skz8CLh/+l0vyocp46/GyL5JZLDY9bjz
GWm85GzH/P27zVn2B8HkrEPlgLOQ56HImAT7gEIsFlRr3y4f4S1b5zCpjoYBCTZiG2mFyPCjUjA5
YfyQttXeDXL6Qh5Nqc/NwxWEsiw1Y0oTM1mVPnSOrPdfq5Q3eQTyGoljRIrrPrWTp3HSaRMxWK+b
iR/KbPJwyXHPpVpWbFxf/2CJex9xtz4pH7JckWm3Lqwv5aDZ13wm8KcvOaxn4eBqbUJ7xWzevvk6
pYpveelc+StbI/iiyY1vOAFcvpadvxD6DDAtkz9tUljMYRJsdct82e8orTgPZEXf1fUZ4GirKM75
JNALYS8gHISLNZ3GXTmmB8dhX9cxdMJBysIJU/zHNGHPrUZYtWldXlo4RBtQ38e8FuYuwj6VDkG7
hSyw7dCMbvTFKa7J+uSk9wa6+bXeU0E05kyQRYCbbwyijI2hpj+qCEgj+EE9pZ4T+BQGrXlNXVR0
UeMK9Cz528BKM6kRUFc0AppjuSsBzSoZ/PeqoAfsMrR6aHu2Ti6LHXaPEZEdN5Ry9PIVCfZnH6MZ
GByFMYAQyaiI5JPIFDILXzupRpmPFkPXjQxw2viLs7qTaJnrTsSHnkzpbdEU4oAM50c2wNLIzOE+
Q1u2U85g7pwmeraobgEQmc3e75z0rI/+klDiFOi34580tMdjZYw/SczV6NtZdKfCVmCgmbd+B+JF
N/zay+qCKGbwzCxAwIG7Zhk/gGXkrtJJntDBgZpijSqkOwgGDLBuepqdTF8U6XVDbYEm1Zyn/KOS
5u/BV/KUKWsEk5U8s+no9oNW1nuTBpRVQn8cY7SFSCRzV7CBtIZoBR/ASuIPZ7Z/JfInH37hwXnO
o3h8Z7TC1I63G/Y38TK5uJNtkGKYSE/AjDmN4BsTOaFfupjI6AH5Obr02cvI+di1mlEejE48t33x
FdPGQZjNX7NOU0zWOPvq2gcqxBFDDXU2UllcA5vybZw77dyyQeMZTL2mlBM9x9U3yp6e+UIhttGY
qa2RAm3ndwrw1OgzkvggTJNogVy/F1WZ3jURfsC6niKCk68YnFDQBdHBdTmpbBh5xNzAowG+9aq1
i2zT4mBA4/QYJDpD0N9JxYB2VHG1n83y1Ydlumq7JmM6BIdDuGF19QvoGw4dzdWHHkIqacRcA6ZH
1ebxvjGQG6QWAlpYsOOmQvJwcpxdMnJh5boKL7Clu8NQ5gH6SHAkXMU9syjP/zTk/BJGUNktC1tw
6ro+s8e6Jja8jHZJ13g2lNmWaSATXmhLRhDNwO8DyoSrayNypu/F6J/g+2QaEmAuSxlCmuN9Dt5o
xVOpJEelGe+Xx+N9H09f4ViZR1gPhI1H01eROyVrviz0XFnfKYg7JxeOFKYB/YJ4W96HYfkAbVHb
5D0ZAgwINdZRfbXvXOOjosY6TSD3uHU+BqJ7drJ3untEPPpxnvNv3IN7XMUO+4f+gRjvjqvgUyrn
y47N2cNmHCDylIfaTog98JeqqlEnrWZNLq2QIfAk9Rs4qYmB1i0JMF8K3RSbDt5MY2GWXK5ulD7h
9FTniX6y0nEzjgozeG17mAuQnebCZ3x94jMyhYEGz7yN/f5R77rpCFeMxX8fdVujmPotvBhKQCfs
vNme3h3gpifNyralwH3O9O1st3F4SZBll10xncivZXsSG8epw/Dqo0Ret8PoMKGWrE/r4K0WCMV7
aL4X27ebPbyhGQVx+Ran7PKadoTrEKMUJtMAD5FhbWbnTNHWr/tIESwbZThlqPEXpnmrOeaxzr/C
tMrIyuBFtxPj6M4YWYEbxRFtA+EWI3skWuXGpAnXdDxuYYGKpO7ta9tMdNEZbEtO0uwx7GR3CNR1
jqmnEqt0L30xET1n6+8ZiHwP5KazA0MRbJ3laDaMg2By+M4HrWgyFK+FebLfYduqY+kiky9m9+AS
xNr1/m3w4SIAy0ZClqJ/bVikQTlDHqQsTpUgeEaC7HsDbga7MZxTJkyUaTFDBMqh/KzNx6QwF4ET
XfgYPDW+RaAaUP0zORLrDmTIVSlaxghcXmkX4m1umFJOpFBHoXmX1BiDM6rPS1Nmr0wmCOJIStS/
5W962WML6Qnli9RBLQm2ICaRD3blFbZvnq0wtJBQLptZuz6NonawsjhqVUrq47gpnt0sWCpN1hwk
XR/kcLVi04R94oVmVe0EoZ9myKDNNnTQVdKBwcTMNhmJVTFpZOYm3jokqjB+yp7MTuIqzVPekjRu
Dxo/gWrhswYL9DUxYyKppiuZYYEHuHTLOBbEQOXKdWaZB2i4wDsmfjxshlZJ0md7F3QV+EH/pKdV
vGZ4lwNEiKHFaURS+7qXSWSNjFU/dSUfI82sd3WHTxt/Jx4a5iyTrx/UaFMCZuWDVtDpuiInVCIa
grNBgkfV8uwu8D1umAfVHQN3LZx3bWlSNmXYgRpIAyEaeWqEattL/wejyF7r6tkbkYaVfAmbge5p
1VMJoZkrSvsNS+MZUdcif2CgmAfFPvBtvop0WHzMRJ2dtRKZPxhEhTAnf4kiEe2GpFimP/QODq69
dVC4L6ICbCQWXcB4GMHQHPTAg64cHfVQrYvKt/cE3XkWZFxwkDSGii7SSMJznoq3abKaNcrz38Po
XmLCNI4q8p/g/fBtBc41FsV77BpLkg8WhQRF+3Z03lJCoRDTrvUQfFORDLsOwHTcIlvUoZ+idA22
KhYwFJwS8jwmQTDDEDMKyTontvhuasOmkUURfA7D10YGBt1/0u0tNd3NHXc5yY8QQ7p6F4zpYxNn
Oo1hYG9GvEAJfJB7nlvLImj0JiwMOHXUFqlidzSF/9vQiTfqrDOeNd8LYn7cAHM9uw0/gil6KVkh
hm5bXZOOLqvwa+Og66HtDeagMId25KsyxEY/DxFRtHXEsoVZWkiKEmv1ld+B0JhKbmjLaX8FSCSY
EZEdR0DeXQ0t3gZN5eLdvV+UghtbO0yJE+2UJgSxJAUuf/Ylq8J+ShCHrPK6/RlzRFAIhjfGTME5
DMljtkCJk+WlqeBCwIyg+i31ardAKIGtVIfGCo+MFPUz+n4wuCU1IdKIcx3Y9kWjbeMyQuEeHnHR
QXbRr3pgJAeWDCW+G0XxwODzClWAqKE01dZGz+KhxZ3P4K2xj0Kvyr0R+ayKOG2Sr1JwZNJgbJOM
97MbWVdgSrtP9IeIxQmTe579o5r6c6tRLOdZywnPDwjrEVpFGHKo18KhP4gMJm2SRxh/kwg/hh91
x7QW3bFWsb2jFjjwf/kk9I0DqUuzvxNufILHMm1mKl9WVi1u9r5HAc3QOJTlj1YAtoNOPR1B5EMu
X16Yzydb5OtstkfzV6CJoy+GN2fgh2JNLHsCnmJtXB5lUSBqj6Kn0ZoY6vrUxUBycPIsjJwhcBhu
whlywOM75Q958fGKLoKn64zXIbdGcR8Ihi2TEbw47bitGlM/WirJdiZOGZ57SeqNAjmhjdKNPGh5
CHrD2SMV3NDJLKgIxoUiwGTVNUsk6TTniF6x2+stGXFy9F304lPXH//+yy6QyLfymOEgN51HCvwT
tsT7zGWSX0toXHGIVlYk7nisp45SeITRxBKuPQIdrDeQ/GeGib5ztCqhb/8lmPDbY9CGFdokF6eb
NfTvQ3LotWx8Q5TKfLtRTwU63wvLnnbVIaB/ayuf+TBhUvs/H/bVTENVXDTZ4l7QcrnXcuNS99O8
D5xUgVCINGDmf73EllaDpFH5Fs7ZP/7Bn//FYMK4mTBrzAPYeDbUJ6V3/XVawPpw9njHsbbt//yh
Swv/9/Db/wgM/6cc7K/if8kx/z/HlP9T9Pn/lIb+/zDHnHDff/0rJvy/pZj/G4+Y9Nc/Jpjzv//8
WlLKDfNvJCXouuM6jpDIF/iTv+eX6/rfqDWE7bqGZf3Hn/yVX27+TdoG2gpBVSMM09T/Ib9cd/4m
luDof/h7f31h//S+/c/55VwI/xxjLBxT8G/YDq2OaZNl/F8CzKccgfoUO55tMVJrJrPxJhc6AeNR
iCYdmNHYdJABlOj9Jjf9SNGBb3PywfJSTicr+0MChCvUIlo8NTPFZYn2/FDW0K6X3/rzMjKEPdnN
TEHtL7NLLWXTmwPxgiTUJMdCNuEpC6qfcdCGraOZ+ADU7LfHgMHKym5cbVMpJh4cfv/5knUBxlVS
AFB7w9oACJ+kLDdLjG9//zUCpb9+u6JgXLn1qG/aXMJXQp50HCziD7Uo/YqBgR5NIkaPoWvfFZG4
WRpGzCGkHEEHiwPdwD8csmNY9zYbd+Jo5Uotog69nnehU9d8sXL26A+jhsHHXdvH8MQSlHjFqHvu
yoCktnYRg0h4NMjAsysTwhi1tnubRhbCheyZVqXmpxElL22QFNuanQCn6XhzQvFrQNPH0AvIfncX
YCqr45k2KqyGTSSzA5UODE29+Eho/nD2MSHT/R5eE5N09HzDOh2KD3JoB092R1BUaU6+LEj5Bcx3
6c3KC1ADNrF4o2pcYIJQPYJza9sPTVnlq0/GkMaqdMPnOkKzly0NioVUglTZi1/C903GMV1NfT7v
ykl95k6P4SzCNyoU4jeN+X3AAmhs04EhjIzWFAlYP7skR5AcfLKJ8DG/MSNKIH0j42nRiKOunX0k
MghkN71e3fuBKpgdNPFhYUkp5tKMPtstiGwSBPNnTVXHIsE6oE+L00in2Y1+96ZubwLBNroI+EnT
T5us3bMXsxG/oiF8mrXsubL6ty4I9G3w74ydR3PjTJel/8pErwcR8GbRG4KelKX8BlEylfAJl3C/
vh+wJrre/uKbiVmUgiIhikWByJv3nvMckEWBNSKz0A/BBGF5nO5NF/upyOmsYtnOV32bA0CHOVtk
P9iBf3k1uWOjfh5d+0X3wIcP/C9d2okTgFZalSw9FYtrjK4nMJsfzdfO3thqSNPlUbIz923gCZL5
FpJuZ5vl7Q0TS9ZOkoZzIl+3TbN2KzbwjR7CoycMAs0aZhSnjUmg9G7NRiHWxKwOvOWjizpUBIiD
QjRoHxjRywcEC5WEzFoPn7WbP0x0BsktYag1B569mvLgpA9BOA+MWAT6hZkwcIF/aKP1uzRFAJD5
89tc88edOKAUb0rOnOgIZHcmvIBjlmMQi+1DRXbcnLnjc6/7mLwRcdAxWGuNHjFcxbDSlu38VJmI
HATUqGmYH3DUWGuAABgR7FM8jFwEChM0U+FZn6kqz6kO6NOHYkqsoCrRRfKFsVC6QsvwEJk+9slY
gyFv0Pwn3HMtevHpYsHZItwTBzHVFyt4UnHaEVamvSCXbjeeKIjBMLZ4WfItjd05HJuMKt5HGKQr
+C82rlhrtIh31i+GoIIRk8rIF/9gzMM8NcNXOyGxsMdor1u461IFiG/o9VfXFp+TVYNd1Br2dcnQ
7+wRbVDb6jtH5fHGSjl/MhQMu9FCHhIH1auZ87fpHVNuC7YLu+W1o5DC5j4NWPaHoCadSB9OOIkZ
aZsgi1GL3epGdHFUmqMKuHOc/mJEEz/gi4kCpWnuCCvKzgVgVXCpsGiG/L2r7Y7Uj5xxVXpIdd86
BiArIDhS+Jd4wVdEZ5lvZTCt4csWm14Z+OoIdCZmxX9PagSx5ZA9z2Tbn6zSBkQcM5eiI0Q7gE9m
wpvAiZzhvE7jPZaxZ8+fnbfY5jriwgyytGztTFxwCRiMT700ficZfQlDH38HsafzjuPzBLJc388+
H5Sa7mKn7mN3q2LN3OOKN0Jfc6JbfXHW+rf5lGm3ejdZt9pvTZuqW889JZW5NSMDeopXeQeyrGWI
Glm/awGxTblMt0U0jFvh1c0TaNgSNkpU/wTmk1MHzhext8zrRKU9eCXNwJTMVMOABOQ1KetWJcjm
geFLn7eQRUs4L7kHnc7pbsCaO4NFg+PhmOe5bJuP1nawAGgZMwqUcy9Jp20tzVSHtEYOqgZ32PkW
gEkZVMTaNfgkG1W7v8ituiGQAY5GA1pAH2Gte/b4Pk+gxvq4wkwKdWaWVvmAJGVH+Il552mClq00
IRyrLr2wTQHICqkyMOpmXRjIh3sWGWI3+DIp1kQfC9vGUAOGs7rTTgM9pgxh940JIxOVV7U1Ew/8
XTxUqC+lAWGQdDFmPsgNul1VO1E4F6T9qtZDK5V3TQiflJBGDKEgaJUZkn1Ec9RBDBHRj8Gfxcqp
09FnO7axp/ndyfKTiZ7jV0IUNCNpnI1Jt/tHkfV/apn/VariXiZl1/7nf9hLaSLzScjy8P2f/+Hr
AVWVYbn0aKmrDDwSPP716zEpBUcb/9tkTU7dzLojuMPF+ziKg96ZNJZ4aWabrj30cZvS/4rb4U7x
2+0msgD90Yukg4zcOtXLrVOVLyiv0hM7FS7jZoN+3Jy/fAMZL72oftU6zQfhvrsMX1/vel+BQkrN
dffHRud3M/hKbKu4X7eTGDmHx4Z3hsRn5oFQ1NH0gtC9T6p53PXWEIeFzx65R7Kx6rx5ehQWNPbI
VphNPOiInVOTuJ5I/nCG1fyp2Kml/32h59JW/J9vF4CJwLRp3Bm8VegDjX+p9LRIyZLwls9AWKwl
c3koRPDQYuOny0mJh5uDio/3emXSqmcB0x5mKZ9QcN1rBHjNLWzh0W4glFhlWNNBB2KFUJwMHFsZ
Hd2dlnyxFg+jEWPzgsaITxIS29rwjOwOFevRH2S0JtxnCn1SFjSvtHbYBFCxdCdgK3h40NxgR63R
ESUtph/z0nfp4ySHal3rv7jY0HCqm+dsoERYEqYtRPm2uAm8gSARi0601eBrHtUtPJj7MWOR6tT4
qZCHVQwrajT1jgfgdIi1bcPFwjPjbivNGD26dTu7NW1kOko6BmKzs2jFaeO3KiwgNnX9jNQSEUyN
8q2wcXar5qR17MwxMTzQKnmtemqIKB1+Joz2QUTSEnaO+xiu0pzlzcZOh5q3l7AchQ/TaLGCyLR6
l+q3bqlmzTtdr/vsHtTFo79wzVwtTI3xC5Hbt4MbJEwrxPpDQL6OWTzCHWQAaX2Z8g1Y3uQM8aYM
hpPFrvAWZXgepsqn/R6VJjRLK01uQVgUW9FilijiEfVXG3XcuXxB0DMcPeJQUSEz1b7e9+eYakYx
HpWgU5dnmCQMGd5MOgSNBtJB6WaOEntMId9AQA89xudYKZendGUuSUqUn9cnu76oPy9ieTA3zZLE
5rt/vI4/N12R30/I3g/Xn/rz6yoM6egDjZ4zwaYJfv0dncGlq26Y3F+P/PvU12MwVunHQpMHef2P
Xl/Qn5vwPMJad8Wf/8/1Z93cMNd94PpMxfMKE0790hnQpZHQydtejPL2ev+fb9vukgtVH67fXe+/
HnH9tjDte0yTOistz3O96+9hXVDcku8rjn/vn0GR8xkzNFohsjkOnvluGgXY+m5JIqmBosY1WSVF
cBNpJFMBsMEX2yc/rdGTim0E8EidG5BpO9SVTqsjYim3WGNJkyKCjSxql9z0ksafNu7nvN/oAT2Y
Hp00yIlk3Qt7j/tXNVTMojIetQ5XsA9QatXMIB+R7b0RF6UokIS+xYCttRlFDmKOoopxC1nJU68x
VlUMS7DPh0GBqZsKdE/+J2x6orfDyhjznewX9a9ofmVasU9rbA4t6lSsdyOyTMkTICSWFTkgRg7Z
KRoWExdkT6d5Rbvx7NioRolieZiR0Ji1+l00rhE2r/TK0OTZdxm19MZvBTO4JJ9RN9kvOVZ4WYz3
isi+XaSnHkhUwunRUAMcAPecx+q+ZewFI3VEI8RAJRnVJxweiLnejvrgPhbmg25ZFKuE19E084e1
a2u/AUFMAZ4TPFhUpZa0UKoCrDCT4jK6RYXdJpo3/gB3Nosl8hBnF8eAz6w4Ks5+tVwWCizZWvHu
MWKivMDkYHVcQryIXDkNQ2pq4yl3qrckTozTTLI3k/YVy+ibU5Y3XWUhyqohRpXDs+YlN6rQmrWt
22/0zvHcawh0s4BRgNb2GzQC4kPW0MANk9A9IirqtalJ2q+99WmgTjVBJduDHW3J9Y02jvWpx8Zd
H/OBgrfi2964Tt3qs84qOqMm4+EqLR9Y6C9ug7YwqZ/RzhfvCOrebVvb1B4IXq1FzwrUGfZ5owZa
tFBdGuH725ayZlUG2qMrqvKdPuQU1pNAGKwgRrgCSl2GYh4zvyWOVUQrq7iBo8FVMgIIOxLOQFAp
EoBkMhhGRQqfaczHxJ5eMtjDaDiK37PZ4XwgWa4xZpqzYJy6DjC2xVXbSlD2NK58qtiJ4lMlH9l7
NmwkUprfAW9pu/cx93aZ0J6QxZS4Z914XXTov2xj+qnaUecDZy1gJDLXDea1a8e5QY88htmUOHeu
BrNY4lo80KR4rhctWIspqRy6MDNmZox18s5SZ23bUTxOjuFsyb+CKWDeCR17y5wh7yjrrNwaUzuG
vcKNIBdZN6LYDdMl1hL9OQnirdIBBSrAQdHIUprI4d4yyo/e8Ms7H4dLWXofZOpU9RK5AbsFVb0u
6ducHHkHjTk7WB4Daer0TYY0FQNA6Wzh7dtmklJ5Dh2YYBsI5lA+jMI3CSsPpcYmU+XdJ9sk5uYw
DHd6BPdwbjo4PbGttjGbE13NF5mX37Giuzl2OsZjiDIEWWOHF87MyjnC/RiwvJGFI0KXKnzlkcY1
YY8MK+QOIUaW33bDezPsczWNN8hXXMA5/i9C7c4QBfo9cj5S2XLmLVnQn90UhkRkkwhStdExz/3y
6JBi9+fW9dvWoV+sOXtj8PojKlJvRRrSW16774D3JAkvtMaLoT0mOBJzrl6jPJpL10iTrmQQOie4
cCpu/nn8evP60PXI663r4X+OvH7/95g/d14f/3t4dv1Ff5/jz4+L4bOZXLVhylEer19Ir4/nUF47
2tebaLb/x0PXo6zUZ672jx/4f9xLkC0ki3894P/vZ//xewph5QccgCti4sqjD2j0qC8YSNWZlC/X
7ytCQxeOFY9j/OLe682/x/95/F8P/ftU//fDr49cf92/Ptu//f4fv/367P/ux//eBxdkO1Z+jdsW
tmW8fEnyzENas/z//nHTaGGsEqvGveTX5DMSGtc/kPvWGUNzHLW4ZSbMLVU7zbG9fkHqoYfXm9c7
rw8b5JMC3fifP0MhzpF/D7r+THW983rz7xNfb/3rw/94zn/8jn/7i693elNP8WaPhmNs/r7c661/
vfPPU4+ofJtgix7toErQTvS2Q0N6b9jo27VjEEtooTQc2T6tdTt3VpbEQwSgSPmMqUrhWzc5OYZh
oJ0ICoUbIKHdeAkJF126abBur9qvvKIZwxQUenlBKGOjkyk1bqRLl8+Y2Q6l3pRvhfooZuPZMykt
B+AG8DsxVSzExrqwdqAxW1T42jqmhN7lmLBlXh9pBbwPPnaeDtIB++f5yU/tnRvHoYt9A6m1kbNe
eoQ/RUQ0tIAHlBbfxtoQjt3E3oBgN92juMjrAcqfj1nO0FZTQNaIBXx5pQSXzX5pSBqR/IjgdVqE
G4d67bGFScwYVgwWKQBUGwHncT1pZJ9gpUD6GkMBEaIDP4HrrxTDI+TZaJP6X7ZOtlPmkW3Tg4ix
a+83M7s3KVGTsik8JMMvy8VVMwl32lWRB/MUAzRdYhMfVb6PCDJhKwKYkl4ustz8FWfziactAU+4
mAAH8UAQ63fWDx85y/e6HYCRjtZLqeFokaIh+qtCbFmgUVr7nborzHzaBgE9gyHQYBezSnWe8SP1
+Zw12il29S/ZBsE2CoIfK1BfwOPv0dtA5xZnC80WNFUXipsTuGSPste1O+5CA7dLGOii86XoWYjd
NWYplpX+ww2Yh5vKs4/+zBLm6P3BgCjHa9GdUBktXjkAXbTJkRZ4xAJJ/R4DTIMggMmkhd18laZ+
cvRH2FESVH8jGoS3bDRMxBanciYfdSrXg6m7OyrKW461dl5usU/B9GYPsRUCH46O2ORApU9k7tZ5
Y21o7BI7kg1u2FTkVDFtz3dGD/ZmBJfqqKLa5byNZiPNPUJeeKO9sTcCcM7VGd/WuSjJLMuI8FlN
flIvXl6kfONEUermI2hKk+xYM/vWpxoLdcK8fyZpp6CcXJE0yyTgVQFSojOuT9vM0hmD5M1TlnTP
wHgt9KTRtspbFTbzWNHG8Rc25ENWQN3RpsmFhEhgsz18zrE6QWW99wpvPJfQhPxKb7HBEz6W4OWa
Tck6z6YdTXgFVEznwRn1DNZCFNRRWjzYKmuxGN/k3yiREvw8OvhmUsZCUXxL6fxUjWvt41bcCdd5
HDPAgYAlsNhKGzZoQQ/bzuLb3CUFnDysveMgz3bRQeoxKRKp19BEBdAjgzYMgjvTs6uNZ2Kbm7Ji
Y04ewpWeFagAV6A0eIikieKt2yHVwIs6dXcKBdTe0Ny7nIH1XY37VituMLnhnHMzfa/prb6cEO/4
HneGck9SLKiUCcfCmJacbJTcK72CqN8ri4FwIGjEUe1tHKa6K6dT7HljHRR6FuBRoUtDCWKCXfQ/
3RyHH3LESw+X1RaRCzEZ6WBgyTfy1k6J9a7YneBtB4VKxCmnBluK2YMXightO9tJdzCQA9YEUxoA
eAaHgBt/0Wbryu92rTlPvMlcVYN8CdTs6OZPVPF8RHuiul2LfBRGy1x35ugwYUjvl6RFs2rsraZT
SWVUvtZnoDBkXZ+lIL5+haQFs/OYHmIuoAz3mLhjYqWHFwCr1tHLNfZrjoEZqfNDEaXRrTPSKM7K
oIZYO/SMk83+nPOH6mr/aBbBtCmdetq4XoyJO11iL0DfDoOwtiZYpRxiwUrVCdG7Q5QTAAjOktIQ
vIydYwGwUQLlZDawqO5Sz5/208LT6NC+HLJ4eMCIQO6f0MptaisoakwFId4gI7JnYG/GkdQKfc9O
lgV0wDISpbtKA06vyuRVs+iAkFCECeiRvPZ0R429RC2wr7M6PQnRZ9IsmjrvSF5uGMWxt65F5IQF
DKLc+Rgnoe7Jz3vHaVesq04bw3FCY0AzKCxKDVLbkp0ibVTe8JcYEUXoFzyB8aiUZrTWS3ZCllMB
yqrTz67CGysWCXkRQ8zPaHQ7WXWPB4k/JHDRi246761+T059u8X/RA5LR2i1/TbP9sXQ3UNCFbke
dAC3ZlUXb578RsCPsnHInzozeqzdDiyowJlRZom2QiOa7HtUrTdBsXEEsZfIEW56vdQ3yLddHCVy
YS6JTmfRmBtiGIuVpZxP/GfNqunI3ssVJoDJfJ4FZLFobBGfV5Ci+oxXUXMORJpgEjwGvF3EeHlA
IraCYc168NoU9bD/HSXGhIimdWAmiDWekfYweyAYZ5lX5ACUO7uALm4jFtmLZ6QQ9pFu7zkysVhD
OFuMRP5TSdr8nhgCyAYI01dwXUhylzgAWMD3ZsoFq9LMl8ShYzlK7YjGhmaKxlANHIgNY89+1BIc
BKmENFqmqImmhedqV8C5u4Hy1aaqia3HWa+cQ8l8wXCaEchhA//AJI2hMS5zO54NRwpSNIp33Orp
efZWhWaMRzCvYl0Uw/TWv2oQ3FZt0UYXGis3jGErgg+iTx25Y2/n4tSD6NFwFG5qMXJ5zsiyaANe
tKNlDyqO7zLnJx49UC8ZDA1wx6/SQMmnl5F7AFWN2Z0GfllEX5kyt1bl4K2qGWrCj6C+0jjDAOpA
QXMNc1Uc6MLVd+C5jxgb0cw1C5sAbR9Irbw/jDRUEx/7b5FgtKpjgqicswVV4Yi+iv+YUYZEIRl7
3vJom5kNhHvHP+WBf4GV5RF2x+aca+GqoEnURsxiY/ZmU9DMJ6z23y4f/RGCxn1jGfGm13SciMDa
SFT0D87kP+MuYRSim+z/Rx/7tAOo2BhQiZK7uHMXcF4fDVsGvf2O4VsSwv8jUKBJrLVy39FQi7Ns
6yeCwMVac7IvmpnvRCz/gO4s1zg87/XK8BloexZ5niA8vHJR+bWw8PImODIobnfomfWNGtGWAW02
/QKWNQUs6znmWzTiGWouUsDJPU96at5uJgK6oUvQSfcAuw5IHaSooH8RDUGaFjCRi5Dmo4egDSIQ
+eLzmJ5kWzASwQ2M5CzHCWfC7B9yPMdeSmSo9wIHA7JSN7gHzuZnNZhMXaDsrgcjv1Vmg2m6z/Gq
yA5Ka1yEsT0kvCT9Kcinam0kVk1iKSOngfrK8EgdnFlWemL2HGNUJ1T4S6Ye0cKG6b+RPUw1jjx5
pTIozFSlASgD2ChwdWz6QvTAaV/FiDFCGriEXxV0O4jO21sBGYckZePczy+NriPB0D98CMCrcq7b
XeJtlUgrNIMthqdyQ4xlv3FdR4DIgfSYkq+gG8xCo+RV1269GBxLbGtfuefDoYrY6yxNEnblk7/T
hzEJh5I/du4P1W4aH2wXvkVbYRIkHs4hSVeQt41RtuyMi6556uBpeH7QQBCPHWMZ2UIyK/L+Q1rZ
cNbw01MaN+vsmBRUEzENPCK80HUD+sjQmls3NQGqqOWpfk5WbKJ9cAGn25jCTfRiDa2lVVpO91yO
65NadASlhTGwb4BdjgkMjOKD00/x10LvDdwCmPsI120OBqrZevxGJNzQGRLsLwzUxS2zN2BocI7E
R0JioIUSmrPAx+WT45wx9a2r2k1gWc9+OaKIGPERQWYFHsyyYSMdw7pVSmLXUzqJzP7JDUoMgrhs
vGrxTCFQVpQabCZWeVWf7AGsBwAwKPnyHozGAuLkAjp0FRJj8yHLGMTBS71oQYtzxz0zWl4oIkhP
Z8Oh1zkTb0cLx+zLpRPqPQuR/I50Ui0Jmd1mULcpVbUJvF5Ix5qlUwe/4IwOOzlX/kIr/Sv3C8yj
Br4bgKN6GBjFY2MnJH02jy1UpFAFMj/WwwbANYGNxZxvc4HIBKjrUiD+rlr7BQk19cuL6/T2RnWy
WjWNGw6W9xrFxefkepiFqksTkL2LW/4XgS73aPGs0EKN21IXTeO7gBy2Nq3kR879rdVC4SB2PN32
udq5osVuMtyKcfquTcbdjqe9Za7xEsHJoxxHOz8xR859dESg/hImaGt7CNMRNwHke6gilniR8Hg5
y73LHNjb3tceNOJwti2SpcZ4ZSjh0dDrrTXt+JsEthj+qBGnWgfcnZgYSiDOHWQu4+Tgd81vZDxD
iiDAD3rWuLU9aa5F1COtDIoj8K6HMldvasbE6Dv4z/38ewysR2IM23VjTIyDguA1YERQlpDVUTVh
uC1CCz/jquzsD8seXj2329Q1NUFz3+WwAu2E9PHamG8MDQ9z2vfkZcDnGmqrOvrYTjJvIek/ZAAf
qNOACikHCRa2mcz3CmQB15/eD40P1MRMD8pGX4gEt8c9gTwl00iWhmSebwJ8dlD4k8GbYHcd0Ils
ggjzMrzxwzj0SWjYQ07g9vAAHVudtU/D1IabNNs6TTYfh0DYyELVF5tVbIeWtjMz4HmRCO7TNGdu
MIs7KwXEH6Nvim3GGHV+kLn6acem3uIbrEEwqXFTYox24jQ+jV66dVB8QtHFsGSXDuWE2z53imZp
EXuH0U+JF9Xf2hjuNkFacA1QiDDjQn0Vde1NmtN9N52HqQDxq9k+zmVUxdNAHAITU/S+C8tX0BPe
x4aDwVkZHmXpSUSq3ng+q2Rq4QIksjNiK1CemTiQfkc9HAqwURAZV0mNUwa8KJAzVrDV4Lrmzun2
pc5AJG+zYu3ExlNne/pO9PKd7Gcw3g7ER+3GFsk38qBPx1uCUbXysVp6mGSIbH13a2ip3Bpjhd1a
UD0RQmGu2jSAjUPc9DxPh8Sdv+O4XhLIizVQc6KKGEjCOXKxUlUI/4wO1Q4xMRu38pidFnJT+8B8
QJe/0r7mzMZBrW5MbWlye+TdKBNAgorx+U6d/SZTWsy0Dn4Xs7WvPM3lgkqwqQNeHuUJO+suYgfN
yqJmkjEYHR1lhWsLjB259hOmTOh86aRg36bdiQRlMJ8ehu+0RBfOTIPwOAY5MjdXcYR6qFt0fpb0
z6mr+s3YBoz3pQ50WDBsXfoVpT+/Cz219qNjhIxkuH6b/TMQ9ftSzh+mS11Tg9yqxW8awQ1BXvSq
bGcZURukxCrOWHMi6amtmAwnFKFSx+aMVebgMM5fO3rh7fBtMbsj+Gtv5U+2zAFs0UG3vCZ4FPob
+MmGXJ0dwaP0rXzr20PBxdaeViKIAyJn+6+kYBMDSfSBa2a7GTV1SyHgs7MbPxpl5etg1F8zUf0a
s0f0abfJJMnBUIg6wOtRROsvBvSwrVZ4l6Z2TQZfPWKppJe3Am2Sj3oEK1ExA0FAuz8e7Bd4Wm9Y
of31iME2mftdlkwd0/+kXc81Q+3ml2MM5hoWyQyRkz0MsVgPBXMwKl7OIyv6xbwHN2tlXrz20I/e
QzFUh7EgQGHWbyO2jgg/xSOqj63voIroHdgBTZHdNaWLoiSq4WhNtCSnOmMF8VCJ928zKKrQIrFl
bZc+f46leE/5BJYu9knYZd90MzaMKNgVmkCCwMaOcgZU2X2lutprHjEpBuqcIPGOsYSzE5m7frmK
OypIdlBTtxYgFB9v4LrLzS/m+FU4yd+T687bvpfnaKEcDwzvt2le37TjxhAEolV29dK0CdoO7yZm
w+v30VtSG6TdJAzmum7loUTb6H6zZW9Up/KBLPZXU7DJbujpDFA0SZJdz2O/mbE3NobzhGUCuTlQ
udAz5R7N0KpM8cHoiJDCBCQPkUVbqmtkRrUJT278jUsz2WpclYtZIyFqbL9UMr1ajQFesKOi8/J0
XpklmLSSLpSEOJdOhI74wnjGWqUfr1/Glur4eov2nX6MVXAxfAu/qQhAE/iTMexTg8Jj1HxSvGJU
ml3W7GkC7EUG/g6SCTBvjGbRWjIm4qq3MPHsim6rO3jMJgoz2EfYh+lXZuVepsPB50OBIq7w501y
bbKLekl/nUdUF7V3qZfsqCkNbpkQilWgxcZRJaC2RO3u+CePVsCAptHJmAqrYWKip6GuBd7KAOf6
kMtkbnlJ/qmJvHgnHU3NYWMy2gGRzhwVJG2TLWnuUOuBEGdc2OOMv6sc9+4yZXfjqNq27cSsxC/3
Zc0MOm3EuSb7qIT9IklCQdXnMUqq4j36XqfPIXB0NtQikeDwH0y5qaISJAPFLlWCG2pJnezBF2D2
rUt6QiUBkHrjtgddTc/CVfO9OyMv7M7dVLnriMzp/WSLoz6aSxOOpiheE61GnmSWGtGLE11ibAkM
mzW4XbFr+azYBmO6IR+3AemOEEIDdUQJ7NJUgyRi6upMacvQb+xoHTZ0kLSUFZQY4ndhjnwsyI1F
I+CQhEM0HvxohWxB1nB6MubmK5e8rWPeuXx49RSlMjB/7GoLt+Ip9/u3JGWZEWm69knlWCcpvvR+
0sc1/diN4RvPc22uQYky0TRwj9RrnH9rAE7lzhlBrS3Pff1CisSSEvPf31NRNEdtGHZiAGGkrhOV
5YuAtk7brjqOApkEXpllguEDXuik/c2O7PZ6//X4djneDBI8QxWTWtMbTzFnHuJdnIHlHocFg6tl
5jb+963rfYXhHOrRhLltg5FyE2JYaXDyauq2OV7zOa+3rvc5VWeBrCOCLrHwJOqJzRk+oMsF/CzR
/a6D1P7VJvrjyKcCYvRM9I5Xy/WckNiu20MVduqzljEYNeHRbO4MexV0TrTzh2FYFZFz21dDeTP6
AZfGHGkwsQwXL6DzKwJ0G6lcAiKbE2sKV30yEkMT4K8aik+9AXY5VjEsjhM9WuS0hLdjTbIEutsP
3sDnNp4uglgMyhdBH8T7wV5LSql0XgQ8mFDG2sWeb4vGuh/UTI8lfjFneWcE/aVr3LOll98LVEYv
EySZQYnOlr1HSey04ZuMCKu9J+RMj228LPjtuBnQu3LWBXJ8h4cVbHq9JUUpNe7qWoF+nklSjxg6
a61aeUFzXxEu32cxO1f0Z7NyHjFdP8Vdvh49bT3TmN50dBN2BrN4RhIQwkGY0MR8bPX+PnUY97b9
aYhqM+x42zZigDkQ3zYD/HW6bTYZJvVvQ1m3uO5xaZXAc4r4JlvQAUmP7zmZxPegHNafstzMRvOW
MGoatfSoV9o+GGum/QHaktmlcq+31GLveFKRrIgWm9TyJe5T42DZxmOb63fxvmgWdWnkfkm9F+fJ
HH6yyjfDWJpPsRZ/DZZzKdF/kILWEUvs3Qsn+54Zr20qgGNawT5VlG9Gv+ykgFKvDBRokMX8mzit
Y5YTP1wiZMGQgl2uLx2WNIzb2trJUW07bUn/WhFT5Ara1KMTWkQRO2Z/0QbzZvk3W9lzY5svk/0b
cvO8r8p4V6G5ptFMtGtfs+02oYlaHnh1BuhcltTw0BIwQ+M20LBXdbvcJ68m6nrC7eA6qMy54c2i
CENHwEWc2DE4kU3M7gwq83YquxMU7mBfTcCRlhBzYnogYGn3LQiVHZUxc/eS+KBinmCaZEDQ4ULc
9fo4HtwljY2OB4jDzN5Im7Ol8MyzBXA36MvHDmwkWZj7vqLPlrWY3fqc9WQkQoiPDtVg3vALG1x9
pIr3FIg90FarLCsor3z75z4UdvrmemeS08c0avdH1D7gpfaiRznWNkUd6dX9b1s35w3hB8cSadFu
VNYZ6uSujua1kl6anPV9MUlxICKd4CcvDeNOHOeyupcNMRBdTDFdF+mvuUm44dcvaYUWJWtnf+vn
xtFukktj1I8FUmHHJRgB4wCek/grBrlCvH1D6wjotUP/JINwm3jxTdWDYJkoouKy/67Q8aMz1VcM
d2a29ARKe8FvJ2iydW8nF48FtE+1b3T5vDjHfvX1dg2CV4bI/jBvKg+eFBqSeRbJ3jeys5NPRLda
9F9m3zYIqB4pgyTlP2oq76zsGoGr7yV8rjEdJJJPhgkdpZAe+I5+AYz107uWe/2zJtBL0kjf5AVT
rGkx5/1dtvyuSHZdbVI354tO1+JtU+zBwpLIcnTEa+XE5kPvNchmA+eZxqFihNL1IWTgT/RL5TaK
y+CYxnfIPZmXoBUFGl2DgyPdxsryW7eY+sNkgmZrCKfsddp3DGANLg5cNQPMFFSfDlBPXOw4EqLu
Ho6Wdhgs7eAgO74xvflADgHAxDLFaMRA9qw8xmazj1NvSk4OHX6NWudgZEc2PfrBBCge0nsiSaUK
SGG2ancbGf0D/ftgNxvGD8AkdfRSH/IDczpfAIfpiHqkZaIxjtWNmSWbPZmuo1jqyDieKyqJbpIT
WAj/Bxwxk09FVHzGgLBoACuxvXp3sc9KF19OPBT+Qzzbu8YSMHy0moiZwfnsguoZ//+ewRBVm+WE
/nCgVoPDiZGmDfI1mPtnI6FeSGL9e3TQOrB8dZcmM+/R3xxHArBWMx96X2cY0U7qrdfZKw9glSmx
9Vs+GeUqVtnB9Spk1zQVoMnF3vxTOsOlcblg1xFZTMbwXfTvooh+3EF7ia2JZn+V0gApviMY0QEu
8000Fx+EuM36Qy6Cl6JmFBowGbHLX2ZBBJAc6Nn4uJ2y5Me1sNwCxu2ChgZBBIJIajsfH2odl2G0
eI5at9j3xXiubRokJROqVSOtc9KR8eXiFiD7QiIKMBl9wKwFdu2knyVcPy4NMp0vWurdMCyBYb1s
fbxPGwGcLrRdGrunKFCn2bXPaV/Q0mkEXYd27aLBxzcTf9vC+pQFmcayJHmEyOVVk7TbWrnIIxMP
Vnu8rWrHYnc6vbYun5houKTB8CYbly5Tv6X/wxY+eGAeI9cqGS7S6e56lBIWn621lwcvgT3eL1FD
rKibQEYPOnxfNlAN/RWaS8S/m548/hdl57XbONBu2SciwMzirSQq25bl1PYN4XZgJovFzKefRZ0D
9JkfMwPMjaBuZ4mh6tt7rz16Jo1noUY9RRFdFbqKYlThm2clPsJ6fOTClZv82uRKYDlVJPdM1rDK
AVcaPQ6oaJDanGbTt+xrVaQRO7KP1CQFdgcsCqj2jBpOoqD8mwLTdGl/p64YJKzPy3rH+vRhplyh
H8AIIGq2PeUzLgxCktYgmIv5CYo2qxn6qNYQrRZCeuJYn0XG2qXr2jbohc8XImpruAb4hVgr12y5
C4kLbklh0RUcqBatGXEj0SkGhR8BKS9rDSpAumlYeyqioWhG47R7FIJ2JjeGAzhz0hqBYeSAdUAE
OU/N3H/UCd+tqgB/FzGCWKr+ehkIsKaKgkLXfnp62IDec0QRNrqUIvtb7cLlO3Y2OwHfW1mThT+w
dBcjx4A2UD1MOXXNAs2NQTeqgMM737UfCbCP9Rh1O9vs/rSZ+1WOpRtY9SRAJHAujQoCpq+YauVe
fJwmawfdod45jWQplREqGOJrGenc1wycF5P4kvT6MNfCjm1lH3SwkzAK2UtmjLGmysW4Ks8RtsBt
ZpuoqdzVJNOLwEox3UTeb7ZAD/Vu67f9Q8IUqm4sqHeIY1NCos+vOrp57PHDxkZ7JOi3r0b7VDI2
Bflbg5iI8BqH4/hFjOAhHA5m6NEQVn53Jo3belv8aaEZo1AUEAs6EpAxuUnqbnjh+4sPHXsdgdxQ
Yt4Ymses1Zj3BqvYeJZ8NXzela7FG6qMYUmYLxQvMlbq3X3EvG2V0My44X4yc9aBl1N/ljepUkO5
Fibygw9qeHKqAMjuGVtQaLzDrAX6RbRHM1492/gakGiHhFAfG7JxReyjXAm6KgoNY8M41IAWAUwv
lxWVov23WfjGFJAqcL3+G5XOz2x+pVr0y7370wWWQC/uypjSB47qc1xwcudZfxX5xTVxt04ZIE8g
i/yo6OhG5q/uPDojfgAFdGAdXvzZu6ZovHhitEe9EhxP4HjCrN5TxHMpmunBNmmCtoD0DUx3qMXD
dRAx98LFAk6sj/aGaWyBxD0Lqe3yRvv0oFCvpI8427nXsQT9BjIQCheXfo4lmY1/qjn7mPz4G02d
EYF/biSpo7/kc2kwee2XDYe9btz7yceIw0aChX7K6gXi2Nr265qVJyKstg+NOgpGGrAWqOp96nC0
FDaqFoEj0rDMouH9cSUq23pdKkhzQ2vNZxEtqzp9rxfpK0Bu+wQpfkeyj7en5sLjVeFTFhcPbYKX
DPVBX5ZKoAAM/CSzYVPR1EeoFTI1Nqbh3LlJ4azGXDtnlsNA8qGNuUuzvXFHomjyWSMRt54b1oAD
aJkRpcSN03ClSRFtExU/p6Z+VJm6d1oQyl28U53L3sE4jpwjkSKr4wsr2vdD8TwP3J69vvhljvA6
0NrDkudHxrBMicR9TpoXDAWvYcLSzM0hN5sZItAYw86euTIUE7+mL1jRqWw8hdPHlLofiVv/GQr1
0Q8NfbcTL1AWEieJLW+fqvCxZsoXp95PHgMWaFHMmVd9WDhLVlNbvUCZhAHi7zRUdUplIIm6fHdM
DNdxuI+9+s1T+bbTULBSxqe+aKkk5yssvWON9530YwjJUJ2kSq+tyo82lb1ehUTVL4T2TsprzVCO
EZ/BVgHo4dAr0EolzN12xxKvCdLavNQdqyfSds8V+/Ha8ewgCbOXQSv3Rj59cIr2e5JU06Q/qjKB
4qv5X36CXOZ1JF3m+9ziN5ZlG+61iGIS3NxejNkv3bq2fCgpE6s0ubbtCkOETYxmS1Bpb8CfxbnP
BMUJwy+Di1+jiy81h0TWSOE1jIXMKiLNkY6/SZe+5BmvF1Cth6lI/qI7XApa2qNy+kOsMWDKyOjI
S156LnQo28O9zsBmea2i2DrjCPkpfRdzP2hQdles2+xVke38SdB0GbGUGOsXMyO1XXdgizAEbpw5
/zYRp/EJyL1FrNlu/D9WGH+IqPjrGMbDIFl3xaScR4ZCM7701o13y0tpqOlpiuicEKF/GGW3ae1F
iJiiF9vn5skiFJo/xXn8NQy6TxYmLiZur6jtDR4+7NhR9TIPGZoNbjzeuW3DpLPCsVcj4RoRyxXS
51bvPUJdPLZWywhtWMva3Op4A8KxPafMn9e2qJ9uZ2E/c7SbKVN/3XxrMVwCEDsNcJ9bx/hT+7n2
oDBN1lTigQB+nOMYlLZ/p+fof6pncgRt/2QjyeGbBTo7E5arYRUFgICZtjrTL+GP05ROPTJtxHa/
HbFlETQfIb1jofxQjWOh/9J0qjv384jNpBm1d9cesWY56XmMMp3QmDcx8K9p9o7m6dikosELafzO
pZJr9k0mvYqWPN0ekrJjKtIxxcJFBGKrpUIgNhEi2lHgwq8E2MyJ2ta0liV0IJNKy6nctUOTnFyq
F05wQ5JTDXVxj/OPBKFWH1lzcfDcnt4mUKSvViykSYO5NlTyJj1aDBlzboPlITdrfQ/nLTo7raOd
IpdnfcpKxIjkgUWktnOm8WCVOtcp/1ZcwFVtQdX6wcw1+cAMnaiTh5flNiVrOb2Rv3i4/dMEG7Lq
hzAJ3C4VWBddD8g+NSrTAOZoarDIp07GQx+OuO1mVPfl/0wqrOARL09vn2OnFn00Dgs61iBgTcvl
wOpgLS7O59uDLIirrMLF6X37dwLzWQfukKfWeBKL0yVu2UQ1NHJMvZ+d4GJy+7g9bYv8yu2ZNCAF
6nQsLOb92xQuCvd9XhSXNCRoJExxx3pSjTasNs8i1tbLq29WCx1Yow8i+iy8Iry/PciWpoXedigL
nYZXSYOBGnVeKgxlBKLtq6WQM2j9Ltu8OnGSsrhVojzd/sl68hw3uXlo2kE7KY2uskik975auPzO
BEQ6pVV2NFz8h7U6e/NwkW37d0KaNwU9rGSX0qdY5tvajMkmNFO1xc1MIUamvotOf9VtTIP+Jy7O
Bqsi8hFggJ3e6v6RpjH/mOvaMyXVqwI0JOzt767slqN82s7KLN9Ti+oSNKUPkFzmWoAbt8QY4470
GErZBTn+alv3FOpJAloStY1SezNiT+K9Ggbt25TL2BBTQ8aUcesESdlQiN5496K2wP1lAppzaW87
yfsLPYZpSK7L4wA1lIH68tR1xALMyIMONtv+36cYywc9/D0rWh0Xd8b8pVOJvPXGjygsyJE1wsC4
MuzbThp3VYOHIe6UFdze5nCW6D0VF02ryvyVx8FvJ3VEoz2Kb7r088oQJ4uFZWXlyEsRzYrJCZNj
ZmHQm7VAq3kNPKI926Gpce4nalk/ZUdlJfGTCQ+ClPQfp++GvYyzryhi1jYpmkMF3g+iMcvWI+Me
2+QB0tpwb0wPVg4lgAYl3Axe6h8jlpcJuPadSpMrGc8gzpcOvoTGQq+kAT0mPzcyJF45Ftsp6Pa/
s0j2VlKX+8wTd7zl+r7kxImlxIdj5tTjjs6w8VnnHkmBer7NiwLBfeVhRyT/dGJWNmDdYaM30N94
yWXI0tENz6CuOfW9Dq6rqXNMicLe9CYzNXjmBGfm6A4YdXvyqEev67k5NtF0VmyaD1oEshygOSMc
1yNJGr15WRW+DVP1RzcRsqKWfjrb0KhBngU1QJL8ZJQqdzeIXUTbxFPWYmErWACsMFLuPV7tR6fA
LaDX9UULx3eZvg1FXR2H2vEfiaR9+43MjhorGXBsVOMQGe/H6hFiFiw6XUU7vJsUBzFt0F0Gs8VI
W7yjMehDilWwMOE0JlbzwLj4TmA34Do+7tVgYHK2dYxiZDJ2lpm8jUn5mI3uxxLSTkZEQItSvADn
6JUluUYbfeJsdTqId4N0x5WBodyPDkaR/e3Ym29GVye22C6pe+nIu4TiTy5JttzPESphqNjK1XPy
YRXjFTqufde1g6Dziy+aisI72Z5RUOD77UHoe+sS6i2bWgV5hneJ6Fr7wl6FBiqB1YQZXPvic4MG
1/A8CfNDLeALzIvtlWqtdWbb83OxPODLO5huRc3CNNI4HOvpK36zc1URuqT8+M4Sg3ZEatY2eakG
InV+8sDI5wK9Jbz67sXGP34aNVLpOX0bWweCB5ZYTM5T62o7pBkuNdb0N5vxo8oidHeNTbpykOMf
4YYkzTlq8OFLUNOLONDRXd0Xuvxq5hFUzE4VsfFrN82fKKn4Cs3V1zlDgDNThGA0m3avUYS4ciWW
m4ED97mw7HsgJOLApvUo/HIldcv+alPra0LqIWcwXtJqbs5ZNz3VeeafOnbsuGndQ56Zr+xDojUc
4mFn++n0SD7krc56oCJT5XDthXVnTVEWAGTH8auL9OqzRLoRCrhX/vELsqmZyy7Ra6zncNYeqxql
GJBZy+UR0Sds7bMeYwXwIQI/oyd+m1h9OU7IUib+tk+i4V1P4jPxuOZuTI7FlFkMPjV1qnF7q8IJ
H0PNmE+Ny1Vi7p9bMU7QIv27QRbpiSsFyFlRBr4Lf2HU6+ZiuOwZHGXbIIoTtFtd6a80kAWz1AHh
5zOrUwMrGfsPpjQzTj+Wjck9ZoCVMC3rnFeLhSiOj50CdNpWP12T0v0lSMdpJSg5/US4Pd30gpIl
UVI9Iu2mJA08aU9JOT+EHufWZMRX9tYG/ByblKlO8px7abWCPpcc7CUmIWpFJ2jDKVFlbLLqiuN8
6N0vB1T4XU/C0hqnjG6prruIpmfb1JJKV+GHJs3sMkeYKTOAe2wlGBHEPn6QmmGmNi25+QKbJ14D
9PWqP0+p9aBG0A+lqdc7X/p7VPrs1XS9j1SxUR4T925Au+R37pDcejvbl8l3GsEB6ZsvdhtR4GBH
pAbiLaVVa5O2CeINRebP9ZyeSIIzofC8/h7mmrVnf6jvUDoWXhvpjsw5zKIKX0vX5R4bYfy1W+m+
USdIpa7VVGs8soQeumy82kmkAjbA6UbDDLayQ+1t6phQ4WdGHbM8xrB5QkQZm37Mn7Oh8w1bmuzO
I2ausqA+DbQToVm2VA9+5Z6LmPimZnomGavRPAtFlr8VRFdETF6+dSIY8wrnvSYQdBwP6b5t+NMJ
GUDFyb8Tx9NPpmNbWzV03yDAElo/x+TeYSASAxpM62i6x+Hobj22llvGIseC0xx7ueUxDRiRQABU
4AVvg3R2uafod1mlRcfIifyVNKpinzkaxAtAF73WirOLZXHVl8PCqC2o90BzwreQ7FuZUi+7TO4U
/qF1lrI0tij6MhKnC5p+MC5DudOMciFN86Am80HXK/pVcFwPFTgdLr7iq5Od8eZGJRslAVbE6b6a
dDrmM1Jh21DePpV3pCOqw2x07nfvVnQa0pMdDcX59v6aui83BPVXrANs5rUDcy4PYtfExHzDQc6p
5Lxi6nlR0bvjiTigVryEgai9FWWo7cIm2SWVhes8otPPC+mPxMaWbViDWAGlxX/rBqo+hGtMx/xR
8Hw2tWH/6sxxjpYJ2hsTrjV9yNHaEvS7ayjyPJv1RH0WXMMNjsl9N4MvU6ANs2ahb6fS39QOwite
YA0HX7m3MxOqlkRAUQwDBsv0noi/PMWlARXIGfwdwOCUCy/Zjc7s6fyqzBePYTn5EHuARgQrnduI
7VM5Z9matmY2T8p4tOQVAxTuQpU5R73Duwl5Dp5rrRtbJ5bWrkraeJ04TJi0fHC3czLhxC2H52xp
c1LW4Pzx0/yx8FJnCyzQCqq6qveJQhlNCXykjvuJhtkFCuikC4lCWqa2sdj8T8RwN1SXqj3taF3p
l080BnF1SV33uePMZYaPs7QwpiCZ0aD8DgPdaM07ChMUEq7x4ENOO2pQT6fl7TPTBg5BN6EFsrPt
3FUCseQTteiphOUVzZ82SktQ+2m7t/mDGKDH1yxsIc6jNGxIc1uUIk9QSKyxOWZl518cLgadcJtT
rPcfQ5Y89q0AGFur4jy3RM00hrMkWjR8oY0drRxE1q0VvrVpN5JMY4eZTv5Fn8ID6nW9CrES7O1Q
R6ijrGkvMMgSLsfLCuiE2AuBJC/kRlxny7ca8OOPwjuiCDa7Rpgw1oXEblpc54F+ZOB7EQWDwJYH
pdgoEydP2zC6jjOQzCoN1+RRGXQwndj7hPkTbja4LuroPQwpU4NwavrTBF+LwbvXMtL2Gh8wEWDu
mLkaq2t9bzBs3ZgAPThqMgxOgKFoycoV3WjteECz1h4zG1KPBoqiMf5WUpe/pinfs7B+w/CtPQ21
/RxjFPuxhmJb2G27KRjnU3OTfflh6r5mOsF9p5i6+zylpcfhRVuRHzd2BjOdayxmFut0e3y7+WNU
Z91PP5PcH5Z7ctP4V61hvTLUSpz0VNL2y4hqzVf/ctKqs2/BgSfNTrx8JCs+gxE9ZGV6IS22tTrP
u1iteHcZMhGvdCy4I1F2AW9MhcsUbhSrpxNLCOcOpNRAfyYqaV0PtJG6l5Sb0vtQl/ScJkwoWb0i
SICf3xKcoVjRlyiymGrTLF/3vPjbfuBdYBVoXxxEX3Qkqhyz0vxxEf/oW8F4wc7ZongMF49pzMdK
i9/mHnRYpVp/37TFd8GEHL4EffK1VUTrpF6K3edqZBHVwaUYQuePbnC/iXybkbIHB1wJ+ZtljRNU
Hjg1gfqHFmVeYkHhGNmubTMpM7jddeWYBZowfiEvc/URR4YU7zh5MoLkCS4WmKIs4CEGmOVbEeHN
kUTLViWE9aCkcExNpXc0LJC9iJMG67DxmhJJ2twuyG6lP4jGSbbzAI0CAruzwUbJSgnKdCCrnzlX
2qaCjpVwwe3bsT/OOokcWUOyD7n4yIibRTynr2yI+rPyiV2VhEahgFibcW6fTQnxD7cc05wMkw5j
AxyvDtZfc5whNMQpgdZ+y9iM8GsJophe1IkiOc84OLoF5r8Vr6H/AXpYP7K2jQ849RmTcaw0TQvE
n4EMi7o82YHXKe/iqxiQ6ojpqEPlvzROER6YIgwbfa6Maxg7EOcXa79hmNVd+1kMADDClBoAx7JX
xCUABjnDc1M4LDy1Sr1UMj4JeoKxweIZBphrM60yyku0LgiMYp/nrmT7OzcbqNqo5gdtQkKrcJOk
qsufkqkXqJ80i9Pucwe66KUce2CXZndFu6KqLMQqA1h23pECexMQZi+8MuvIW1CRU9uvPA/acGQi
TyAnHLrGcYNRHPCAV+T0JLGvFmtRSDpveUWBRrvOvRFR2cpdOz0LAx2qdeUyq3DtJ3dolkhXQmkp
eQbp+OO6i0MXaHoWQmtwNTovJL/TCF9taKJ36vlgQbfjaYqt8VLyHTJCnxiNYuMQVdphtqdbt1nz
XjvXEBbRY1IibzSj+vaGMjo1JZszhgNxzX1ZmibuBKEkXaXD1sx1FpJd9qWyNDxR0cIEJ2XhXBbY
Dhtsf2u4b9BrumIgE6r/1qmuX7N2QJQgS2dr4lws0HmKHo4wJKikHqvr3NU/acsRQYaj+CllxIyS
MkzXniwOdoYjxVL/BTkL4zpZxy32X2pdzWpn6hTPt9W91OzpasNnCsx03KcMJyFvPlUVulrkqeRM
QeySfpdXYS4e87Yg7I9STzwZVQsucGkZv11NfV5o9f0G4YOEScl5JEf8XH086rRn6j/EBbs7mj8f
B5xnYSPDrVVM+9SLYH763IalN3p7HTPwylWGemwFfuTKqMv1HM1yXZtsIAedcD2uJhs9jBaTLi3m
Dc2YvDOsCdIwuUIAe5K6LQI7w4k59+BgspEKpzbcNa0NeYySvjhEdhzISEAFon0qxfC2mTo3X7Oz
C/ki5vWFR4UmjMKS7M8DMgOZU8zpeJ6TU8U99eDKx6yWxo7TA3cFRVYnMTc/OUO5jW0ZbRBm5z5K
7G2VUCpTm/ZdlTqAiiIqyFw0sxovIb7UdawPpNS50MKr3lsZr5VFzoVkFoiVzvzyx1HilJxfLS3H
cE6l96bTcASQaqiRQG1ngzyI1zs2If+VH3nVcMqF2sGtioteNA5zK2DZxqGFu2QNngwiDS9hNZ+7
YrYf+0ZtJ6olD4Y3UazYx+fICZ/a0awPfpffj7cWspngf9WK+MC8hcQDCfNVN9XhwyyjpY40gfjV
YfNiYbauRPxLF0WExxfh5t51KTCXWocalulnJgdm0ArDXdnJeJR9R11CiQI2ucLcGpYl1rnMSKBp
zEEwOzIXG6nWVR/sZuiGG/fDMJ0HSQ61oMcwrzH2swEoWCYcx2Ufx217aML8DGWNymkckEbXGGQJ
rY961KpTOPJeWgB9D7ZRftpO1d+Rze7uMllZa2QuMm263Z8TLDjnMUvuLSDT+9u//GpXYnw7hR4b
fphxpJwYaDUo1h0e4LFtDsOcCt4tMul+E07bNqvV8qVh4IHwX0WgAyHA04Lk+zTADaBbz4VILiYA
qq1NJwpmvTq8t5IIBno0qT3Yt4fYFG+JL/K7zvTviSvJswtOjZmSYQema7P7qvM7M/4cOFke28F+
wq/zMNJKCXAtva/Al4VtukxMXmUxZ89lpsUXraTqx8yzs6RTbM5zKk2Wu2kW09l7ixSmINFc9rfj
5AdN6dtXux9OghrtYUrnQ015EedsO+8B47IRiZPAarhlZqSwtFaRSxnqj0rzvZOrvBYGrbfUMtNV
k6UeefXaOKSZ7LezEYMW1vOlmDLbZxYen67Vgmlid2Ia7pfSmX2T4Uq3FjdoKoB6isAsPJ6+O1kn
dzLuMn0UJ6s7l7EBBwwrTZwQODdiHROay6Y8pw3J6Bt2odmEzUyqH/RPkMFV4wW0GVBelVqontRC
+UNFeFSBnUOplK1kqsX+v69BU0hJ4DsZhPEILH2X827e+T0FcbxbcauueT7ssrCxCLQFhVXKnTux
mSo93EKtAcWvy6dzoaHUycGV29GR17YejK3p+mHQcSnGB6ofEp/RWwL5c2rTpYcyv3rVHMQ90T8n
Df/Gs97cW6qDcpD3d2nPfixNorvEqv5ETCv4uYmiNiIdYK6a5FLBWSWOOWyz2WhWLVENzNxectHt
Sr/TPGSRWYcri9RDA2XVxjDnc9yYXThMJ3bpNRsbCmL8HlU3R84M8tI7ozvrOy0jLk1bDjkqfMqP
uU7icwwH1CTQYhATEZMBlYFX/oxrY2cVbX2yXBZgmeNqG9tnIVQJCyQWabmgRROl1KGlF80R93AB
9J2hEcWNwyZaUeJYb/JkMWGzQTlVEzjWvnaOasC5587QQackxYDkkpxX3UEBxTrXtJ+cZ1Z/aFuL
AG/iXjYLdz0pQfOqruw/6TVRXRloNhutovVtAKisK6uJzWzMtAi7FIpByat+pNdildGRtXjz2Ufj
JWVtRRawof7ksYEwuTa4LW3YEb/QApyvIWj52yR9GUXbPDSGWkknAhHcdwjn0LsZjjLwUNlLWeMi
dFty53inN2q0sJCXOb2yjjeQFC713Tzlr11o0+3D5dEnoSMM5BVqS1azXhTnsuVqF1NZfugwIOMc
SvLHTlevs9G+5xabHtQRkRbHMaU1jIL6d3+gAMdLVXLv03Pny8h4MHGCYbpz7A+3IGfsVXwAfEqB
DDRZC2D6IUaIeLBx9YvEU48mPZwQ3OokoEu05WZjtPPJWx6ypE4PjikIfTfvGTfxvZgz/R6G5Xzv
IVCZNHfsElxSctXM3AzGmR5KyFTx2S2Kl578HkjRKjlbVAaeeucRVRFM7/KAHmL/1zM00Qj/wsKq
GHSv27isGHFBhXAPRLcXHve8uMcfXLh4lePa6/ZUwz1SNcNfRmkNvbjxpmLECtACEGzsaGQmG0go
oZONdwSbN6i21bMukVCq/JcOrgmyrhKkYQoOM9aPnEA1wC04rPihtGqVKNapoxoPftYYF9ODiLd8
q5B6qZQ/g/v+h5vUX2pKwm2tDJakNHwHztoxNe2u77wEdqhV79itb/pQa47FDJola0S0c4z5DURK
dC7m8r5g3LifG8IYxvLgYX3eoDxVlMo56en24On+91BHOtpGOBwR6Oe94hWKRD8e+TUO5TRvIptF
XVzgGsjkG30V4B61ZAfUyd7KMfHAmqCDDTZbz4L68Flds+lBjD4aT8iMKWxAWEQduTRMzqc8IX9m
uM3O7aq/qZ5+4Aph9sEwr09oTRurcFiJQWxml8lngoYVl3W9dkcHVZya8NZSW20G8AI7Ok3IbtaR
RmwX58NqWcS5tv0Zg9ykDfdVDra/tJZjXhsIptc4nXSXzO7YOszvuPxA0rcIQLbDUG8dOxjm7itt
FPGlaldH5EWdrnhl+I5rpMIGUMArXykfB5U+Y9TRzmHugcEAH7iW0U6OYFLYW+xNw0NyjNxjE7PI
lxmvTqV/5SG7s3RY6UhC7Ce7sxdjApXkYGbkz3hp6whH70PZEOwcTSNn+q5lerHrdHdbW0JxDcHU
llg+xWizeS+T/q4JLUjB+attKc5rk0pSQTpW2uS7samwiE2bFVfkv5PA5p7lzBH4SUNkv9d4x1d4
3qit9I0nhUcGiqt3bCfjnaPICfj1dk4mfhJ6PdeJW39QRVjwngD0jeUJi48McvvLiZKXPBVjQGu5
y9C8oPQPU+fzUue7KmzgTKHjsvgI91XlfYS+TUpZxs+apz8zdyIi3UDPiHCidLV31eBzchcPyfaM
gKwfZkxGbFfAniz+TyeImWlgUbovl3BR6ylYE3W0olOXFSaXuCQHGGR3FPGKEkFXi49JQqAMYNS6
xpgvQge/EoyMUKA7FtFwauNLBl61898mnwBTRIx41bmsOkftStFJdLXZ165nmxhLNGdgg6i9nzXA
EMkrdvV5ZU/2BZDZhQjJDtjNH38qT02GNVbP25daeh8g6dd1q4m18BCqLcG+rMN/axCFpJJ7nSYE
nUGQINOROMZZ/WloHZeBedgMWT1jgiE/nxj0vCicPMCrRqHjOPTjIDW/CYzhBkwgAaFEUIYmH/I8
5JDQh3VpZGrt2u3Ots0XVbDKLE8zvcvE8yzu8AvAPVK7epKPjoOxoirkQetwUsEjWM0wg0H+tDDD
mDybDQ571jnPpbuHuPE5GiN5HTqZNFG/d5WBqwgTvNUNYVAp/Gq6mT+3Wvjm5vLNDKmVLNNrqBPT
J5aHKhmBAmhRVFMn3+RLoR8LjWir/aEK+ndxoxj5l5e3+nYYvLVMo7sJ4OS+xZJujTbA2SYKqsa9
M+lh3aeVfhyH6CvPrM+G3iv4l+lZa9P7cnCfCMTiSCmGN0wzewTj1z6anjL4tILMv8hYT3nSY0tV
w/UQ8YsYgYkMiqCfuWinLlSh9H1sRbppGvLJI9tOVYY6jZlowmy235rWiwAwGMc6Ey9FBRJKJy9i
zM2a1Y63jjG8b8e5fkc9v6pq3GXZUpIqMOVFnkNZAAtZe7Gn+4QuGoBICNh4TOtfJavPyR92LqWa
MAD0N48JC94ynT5sqFIhvVx4+WO8I7ERrdsZNlIBmcf2f702ZYBngOLvRnxQIzJBkjZnq463jgOq
JrLFhZgbBYsFTOwWbkpIKR6eluwlU41Yqxj1ZM6b8+Swy/EtU8fi+1Cm5l2cINxnibkXKfizKsJc
h0XDDvyIPElC0AgzofxoKf6uG5NC9lw9UCSK4zVBd2FAFoTXyG2nfSGT5xK2Ezt/nIR+PfFGgFAm
jucwUfeo3Nx6alA7zcHvUDB3Dlqn+vRih0namvYB6XnoFimcq5lW45X3KApMpXlH9LkAZEK3K7sz
Jw1KifMvMrmKatPPQJEaiYwtJLx+U/hNsRM1pa4JtrteIFozJGBd6gdjlXqPRHKDsTWpgeiz/GyH
C5Zurp6bnLvEGP80kzYe7YYbvx6TDSRXS5SeFyPyaUAy8ocoVMRWeq7N1BBsMcIGsiieTEvUj42e
MAtRbSBiRHOt/Gydi15pw5vBwZM7zBuJG/50sOfSgUlFZy1Lip++5kyowcBaUcUVGB9LgygM9LPm
irtrjLpe6bWLa9LqTlSXPeeGf4UWxhvCaBB0mnMO9UZsDTnlG16YEcawPlaHm15pGMZr2sSE6NCw
EQxMA+So2xq0bYTGD1B3VOhqWiThFaPXmWLqLnsedLzTgxIv0rkIab8zrguDYua1jExW/zNFBcaU
PYwekeRJIx8/GzCnUwaJbFubmSM+KzHy6FxiDfseC3Pd0ZLIneIrq3mfmJfR50jvt92VKTjjoHdZ
cDGPeNF9FvhpEb5SaoUqF6lHEZpXkjOYu114LM7wgBz5nql8ghMPGqyOvvuIgaOYOFhbMgl19zP7
K1VDZNIafQ4cVFCKJeRaj3FYy774ixWJk2I0HlNKXKpeHqKZhBPjMvvYLA+3ZzOOHxKd2ntqe07g
abo6pkvckjWvOlZ1hpHt9hQQIE//fej2TNxSkLcHVmGjXHwdKRzQcIGB3p6Vg/Hfz27/9x///D99
yr//u30yHovy+O/L/uP/aP+BoTOX9LLPIZmGxbH27yGJzP/5z9sHbv+X/e8f+Pd5WaKWxPDybYrb
038f+n9/2//48f/xZf+f3/b26/2Pr/n3i6eeE//37/fvJ/7Xf/7Hj/z3Nf/+2P/rp/zXd7h94v/1
c/7j7//3XW8fEInTBHncfBNP+xn9MQwmJwkGLKF7VYyogQX8d1pA1tQPv4lcVdtumtS6NV1zM+nB
7RC7PTgKOMG8DPyn4puZ2Lhv6XQcrGo4tvknpxct1wWoFXPpZQs7sse1UQf1aL3m7FCPZRNb26HT
rhA5fqSY421TsUjqZqZGI3r4OmmwIfqq5OLnw/FLZHX895Dk/bCeRUzgQM/+F3tnsiO5kXXpV/lR
62KBNKMZaYve+BQek8c8boiIyEjO88yn74/qv7uUWQ0JvW9IAiRAEUl3kmZ27z3nO4TnNfGxpT3D
abdEeAv5pDfZWSaJ6LWht4A/DDhieadGpA/WJOeDGhv2mrzQZ33TuGfZ6+R67lFF9i4aRHaGdv+a
MNj6gjjCO4MbHQQHKjt3tbHbRV4c4xxQwOS8sgXkhyIhS860IQDLP9Y6vTZTQYA0OQMNjJgXLtaj
c/pAFK642Unr5qNEZO4ls87p0AbdRbDchVYkAbmhz7Pf/3h5FqX++wWF00TPxbbwLTXApTgq4H1c
Vu8jyg5Csv74V+lAMVC4oP2++4yrAIuwR8g9+Ca2oUQMZBlhc5xJK2Kc/8w4mGZniuwCHIupKLH8
Ck2ZDaV+zIG5TG+x7JA4paQSF6rZxHSvKmcf1dbzgjFkS7P+tu9hb3UV7oghOYNrw93r85XKxFEW
OAtb4nCVO+NFxKpLfUD4irUkHzXKmrUKuYqp5faOlUJEvx77vj8bsi7H2HOe2sExINpo08WLezVe
6oogU9+E1Ef55Qhw9SJdj34eyJUdKmDGJg71GXtwkSNVBRTG+DSaHru8RDtoiXFLJMW18xYM4YfC
h4w83//ywmybuVUL/ZMnuAqUv6tElKO0HG54GIedCy43bUZ15Tr9czitJk/61Oe+nH5OuKn4cn76
iJQZIyYXgUooHqzoMxvcJ2dK3mn5vuNjoehm0pCOHc14aKKb2a5ZceHOMGCIt2GHYqh1nFtJdomj
42NlD/famV8WPf2I7PIlAeuZDGyu67EEROjzmkEosuWYuz6izmJ4SfPkKkmLU7nUj/Td5RUQg+uw
Hwhx1gkRiEz37aRApYSmGIAMkBEaV8l5e5kVYbTXuFW3BRk9iTIMOAv1JUbgXINPaUwFd+kVB1Rd
M3iAidmUGv2LMU2pscK53EvfnAJAmZu6pPRKxIu2gmyXIgnZWnJCwz3cUVhgVSED3E7F02gRgGq1
xa3CF1lH3ndA8zGtsnlT4Y/ax+N4XBLosMgtwbfk6qEhz+GsEqwqo7XPdH7XjJxdhx6vEyP4I243
3JxBt7ca+WEB16Pjdq+T5sYZh+gh+SZI50VYCW7AoX3wXVCnJGDvabNtUo4Ag/+k5rjj5pvvUkK5
qp8Q81yktvNSCs6/uE4+wLGSgFAPb4nN660RfIJ7QJRuMAMSA4MYH/KXByKJLtMp4diyzof0XoOt
2Np++Dx3wt63dnTWKpSxIIk0p8foINqWIVrGBYeBS+40ppeu/CE5bUR0eJW7E5xF8MxcdLaiS9mz
OGN8PVMVdxyb6gJtfhsTFlcOMQC38FanHaCZ+TKsvnIWINLn5uqS4dpFPqFyD+PppGNa8j5nqj19
jJ3bTBFN8immYSJJXgATNi/XScWJ2gNVVE1cSSjLbYYLBCpK+jZzS7YZcgvfsU9OZa6qJj+UZJ3M
hgqFlyI8E1aL5jO9afWst9Q4J6MKC4jC4G4Jo+fpy8btuAyftu9m587gvaRzRJb4h9Yx6brJpl0t
WlCQRxJ+nKgArjOdl717HsTiLgkiycHBv8kK0gaixt1ObXXDaevC4N+m1C6e6nl6n+Dgout2L1JE
+JC1iCx04pfQCrZuRwPYbttT1xCTa3dfTcTkpOMB4dQHSLolLPl89rsrOU8vbU2SdWfAmTDjzQAm
0nkFX4RlMxcfyxIUxxx14Eas7m83c77tAmo25+3lrszN27IedwdK+R0xRFcmQsGRAWG1/atG/Ahc
81KBsrsRdnWdIh4hFtY5M6TFccuzLfaTIyzU9HyZo+cuBpg1VW++wnU1ksvFzpEfFpW+o2u0AP3M
16zYec+BFVPSZW/kW7wsyxbUbTu8VSFBhGzjSJDCr16AmKO6euljjSDkbOiINXChaG/8YmGqc5pT
JMRg+tgU3Vsv6j7atZ/ezPkXo5RPv5Q/bV1h3137l1HqXWCAPEaFfqmH+dm06kqvyuqqxThQiupr
WQjAafAN4FE4OiWxw8NcQ+LInE2m1+WyJHChoHOQhDHhFtrL8T8sewQQFHl1cTcRqIDO/DJX8kUH
CPUct2aSX784ZUfGhF2DtAmCS+U/94n7KGc3AjrY3yuGscCz9Q/jrrBgDLxmTKlenOQDvGh+ZKLH
zN++Js9oN9Uosp3FlfgfORxU4QVykKu05WVi27yLG3N5bIequIt8aqxuomM8LExviowkkyW5wYEb
YmbwLuQQnjo/PQv7eNdVTPUbAxZVzze5HREGUbsxMp6faRTh8+KRm4oAgsIaVESbrM4DAEiqyFaZ
1X2oOgE8jrJENNFFjU4Ya3V21rQBWNYeqiPmepiRo7dxQ++7jAiEEFhV5riZz9r6q40pjtgsT6Xv
ZXiAo0OUT08Y8MGtZiA6kuBnP7nqyHjyWDfxpTv4P6HK+sfeGc6bIDrMzIOYF/3RjZb55o9sr/8f
MFv2RdfM99+IqIs/J8YCW/pT+tl/RMyevsf/ev/+yD6KH//xU/8radZyPP0vx7FdBuuOEtKV5H/9
d9SsVv/yBeNi6bvC86RLnOz/jpoV5l8OacqebVNgS0eof/xXW/Zd9D/+YSnxLw0Aw/N93zPSuEr+
4/8hadbhN/0prU2BinAdm4VLScbbnrSdX9PaGE2UKFGG7s1WJD/i0iCsHDe2dh54WzCjDk1GVB8i
nO6N1wCmEec1WaOD8zhKeh7vqS5iesBFoip6AfP0owhKk+7+9LX+X0LlnDU07t+hcutlai2EcUG2
8MUAEvj1Mi1NLxoFtPvmSiGynct2z6EAjjyz5PJZG9nh+Y4KGgFurco3OK7uqVWD9VZqh2Yyc63s
519fkta/XRKJbb72Ubl4jisIb7N/vSSE2Vko/UF8zsh5V0te6f2cTQLoqW8iH3Z00y/etpGTufWL
HCxYZC3hS5Gb9LNA5XZpmJwhNxuLBSpZ7ywrv0Or6VikHhM6krQ90kyzVbgbhd6jXlSOYtTzLhcm
SfdNKvt7OBXWx1IP3ZWx6+RtaVKCgckaJTt2Rqj96huvOJEtJzEOG6fa5UkBuKhf7NVxkGo/OmbK
GW7ycVI3U1AlT7MzRyeoTf655Vmj2sWRIlqJoPX0dh4a7ytqVHPOodT97PrR+hbar6/7WdGCtUjs
eXCabLnzYzu5XToHuoeDD1uTtwT7YkMzvnshnsdpdg6zLYEjpYYQsAr/3opRppci9br7cmg5duKZ
rq39guq7X8cAkTj89a1bX59fnibtCC1twIlE9vnS17x5f44ojGhd+o207E+7kPadn8qCtNt5duia
IzfZOE2Npz0Z1/FtLJ1bdmtg5LLxKUwATPv4epekOXlJ6N/NsyWBNTBDdPd20wS3Uarq70gQvbFB
OMJ4OgorpjjVwPgXFSeQYo29bJ6H8bx2ov77rz+a81twNIBTD/uA7UrPdYSr3DVu8Ovj/6Qvri1K
Ifolf7OivKF6TioY7rOxiCKmPUZNVTTTw+jP6Re9wAigazowSMj7YnpHCR/c6TL05MbFAfw3uZC/
vcKsZgAyXIemr/ToMLh/XPmfrgyXXdkjrU3fpzqvnsqkd/CB6Nh+zYacKXQQJqShos8s7xZc3vd2
DRUVcdXk+VjO3aaGm2XDg/2b74uk7z89CutVeZAWNIBBw9+s0r9+X57mT7WkX7yPmXZOECo5/SvM
vc8CqiWgF0bzYgOBFYcWmoH4fXAr7xT5Q/kB16INdokL95z/5vr8KnCfs2apFaScdvjCM5rdZLEd
AlB2yZf4u0tfL+3fa+Ifl+65vlR4D4TDMrQ+5X/6QnPBXqEmU7/DGbA+CmS49wTTlx/tEKIZ94m6
ZLVc1GdPfwhDi9MxdKXTjm/BOFgy/+5y1pfmt8sxjhBq3c8cqZ3f1sPYmDCvCJV7rxdTPVSm5KA2
F3FO3LNfL0+OTKtwFyBsU/T6dY59qVsfgab0px9lrFYVuEeR3oMWzajWFqapf32v/9gkfr1C6km9
ejXYQDxH/fZuzDKXyJGD8Z2g5+oucZz0JW8sOwafOwJA90VemYNtoRPuI5xzlPyVvmAV0s+OksHF
qBePU3FPwYD4BmtV2HjtA+IoNESc4d6Qx9khWhcTXHr9QG57MzTlT9q78F+jsbWepn6tQVuPoZEN
oe4q7P3hEKcqvQld6peNHmrrBZYzd2tu/cbaI/mMfpoit27cYGifUxSJ98GwhMXfvZv/ee98wkSN
8rQxinu4viV/epRGKG+xndrLezCFEXZx443PqLfLG3Tc0ac/NsFj2KXOu5j6EBEGcQ7nuY3KftMt
nrO+MAD3a1fIZjNOn39915z/uDbjSVYzzxHcMS2k+PXayFMR/jryeXddDaJQONlI88PlRdt4nc3+
CKIjf8xoNCKC76xnsxKYtyNzkHBTtHB6jKiWT4RlmtlIMi27v7m+XzcTXkNMTYpiBEMHOaQc9X69
vlozik4oqT4CTVZmn7dIhz10JbcVw8d7gc7kk5VX9TDi6vimG534PbBD81LCTsAXVczXLOUekoOk
sfutfPzry8PN/tt7KaVgkRD2enLirdS/vZfeaID6eZn7sbgALAmJFx6sCW8SILxk2DBvxtBzZZbc
wq3WGkceiiIBh4y8s6cFmSRgLq0qsRdCjqoBaE3i0uGiu8UAnzmxbA82oaAVsnowrZCCe+gZXdN2
D0I4Lv3gONhmPieTizppqtc8r5JH0qfi4EJBY/kaCJnnxITEPj9fBnehO2lC3xy6yuveq5QwrO2g
7ArSc6OyHwMjkHtfORgKnVKPl6ZglnMVCyg5Fdtiu6mN3fYrMdBl0CpTGd8lU0UrsavM8okvDGeT
Hks65lbpv9rWnBR7DiYrTCjt+i9dadIIRhQv9tGdyOhADOVTlHPCZQ0fGU9sIrFY56yq8ABUnMJx
KZUOwm2frGC3qZ71M/IMYDDgG6E6eLbqn7SeCQQVduL7l2wqIL61qZL62veaesbR6gbjFTbPvDkT
rZ7cG82xKz9zrbTDZiL6/kcI9e7OjkufCMp6NMeQ9F9rN8feHELsH3nOay3nu8R0zmM3lXOzqUmU
mDaTi8MU1UBeoTyOmvuZFwinPVle93baNc81B9JXjldLfmxH5ZycvAldTjshi+HSOliRes520PEN
fZVkKUW6CychP2BVSFq4Y5R997moiSucJpLVlawgESAuemBlUBx5EJG9op3U+c6Oet2R/IXlMYz0
8syTQHPBY1FyzrBt+bdtqPJXx7OcN7fJQ/DTuVd8FmEwffU9ED9yryfrHapXCgKw1Ag9OrMmQwPe
B7gf0bHeelGMG4BsD1sfQUM4/k5NIQCVutP9Ufpx5153XejeFE6ooj0BVytZAbv43dhn+Q8xrYDV
hhPj/JYgiqOZgOaeJdyOVL0re9Y+jrzFC90HJBeL3Qc/CNT2rtyoda/kUpRMsRM9mg0aDVbBRZo1
kGDu+5/EmYfRjiFuye7rxfRAgBkWn6PneddN6tFcb2kfDkDXgvDBanyyPzNTXaOnBGpKpHgUYMrq
oou26w3gPuOl0RsGrdZc9F7Zhgfh0kHbNG7ov3Q0qrGbF8Z7ifvWuouM0rCZnKpAYCvak7Lx/zzA
mAx5lzVvOZla9hC9jnqa7yMZFreNaMxbQBDRVRPVvrVpx4nEhsSmfoTywqyf9pIXAUqOlHwf3Tn9
LkornWBE/DHnHnHgNV4NZrFspacuCtwz72Kp+9UaYcXLjRqcPsYd7oMZz1mh5UPrhOFrhfvC3Xrj
zBMO+BizjrOsgPJ8sOrLLItd1tYlex4LV94PxG/87IoOpJxJeT5iVs8T4JkBEXO4zA8WGmXuZBnH
n3NnwTfrcu09VliaLhQHbn9TRbrfuanCMS1mu33zcZff2Sq0Pno3qN+cGaoTnuWgRbgQMJNoKLre
rbqs7jMNrQPgRhjdJjFVBcmzArgJia4O363PbYaQ0XzQqgo/G5b0yyZ3eih7RSGu8jx28VG0Hr/c
E4F/6Y3J8pzyTq0xP1Nu8RKJ+ti6cfFjbiJPQ+dMSTzAcMmFBiYQbzWCi3rV83vljlCg6kZ0FIRb
4XoR7irZCbPlMXDTXVoM/kPoutktnisycNk+E3rtjKybjWA0cTllOnwFesC8HV+C0x5kaTnTFYdx
4muDsi/ZCaraP3muxk5ZiKiG9DHEnzk07noH6cfCjoPvEpHKopxm27oO5tTOWbqXoE4c2r8NMC9u
YjCAGlrql0IG1ikMGOLjPKO5sZYd7Tlrq01jPO07zeEaWTnhuuWzrWv7ym+Z8aGEJyd3bOvsI4lt
q94vKFHcDWEqIKe6dMavJxeg340XcBEh4vdr8DXhfcdtBRWVLJIRB6IsGICTAcQNABZ8HTY6fSv8
deWAuB//4IHqLuzQVt+jmOInmTs1cq+g8D58rzXPYcz/tQl6L39kGzVvYRf3z4JIgvsqmbP3JuLg
uw9DHQRERcy2fwfKAw1AMY3Da97GfbYl4a5VO/rPk+CJi2faEQmmengZlXcPUmtCKheZm5oNrN76
JR3goVFJt4szzWoN/jSGio3jDAqrxPCA3rF7lswsZvyRTfEUTuE4kp0mWLR8WMI/bYgjj2WDhXpT
h6InlSrJ2c5HimuawXZ+URvoqntc8ff4JIlmycP4IJYmv3AwpzA8sEPcHQnAuI2vbXOjgQj/HNvq
VU3thSQtGqVrkpIdQsrUtWk1f07sZQXTsWL5hEuWv7DRNtORoscu9lJ01oc7hOFDOQ2+vTGF8s7J
3YixdoeNpoWqV00Zug6aErHAS5QWi1kDBIz9DZ9hNeI2TXND15r6xcsmouDCsaiGvWkdyrRI5A/l
vLQnuHaD3os0yG85BHj38Zh6Nwl3F01/B1Nk79qOeGhkzumwoRy/t4dSP/Kxs2WXgmXhMFsuxXOR
OMu1MrWLoLke7ZMf5cx6qKutRz1gndhlrC9IpQNijiLFArfVQDSqDbJ4vruBsvFo91F857lDLwna
EOZhcUbGfrFMsMQSM5aTDxj07JpUildzDrwMNRNrWm2F3tUcjf5jD0AM8dOSzjjsMihE09LYj7pQ
+nUR+fJpYehG2hhXKFNitNExvsnCBzDSp3Z8t1a67u00drGsIVtWCGpYBXzNO72q0/xBq2hri0A/
5kmJzrWY7XUts0dAJ64V1fGdcsrs2OG6IzDRLYj0RZFOP8OeyHkcQtmTRzHmVbWHgURbqbF1kD+6
8YIrBtFMPQwan0ajgxfZZJhZYg6gVFcjvxCtubChTCFy+/DLwbj8sGzwytRdFZ9XuTvIn11fz+o5
TVKC8Dqv6l5MRJ/0sukjzzmEcUsqn4zzYtjQ1cySm7kp8oY9KqzU3m8CcZJjO7hfgCA4jCs5XKts
bMRFb+NLJkysBeEPK7dx97pKw5uW5VWcE7CAh30exPMwLcD8I+MR2NU7+IbiJFoAAKeO98aKlzKZ
4olPjp2Y5nIXFjjwmLKTqdD6SXnTw7ZI2VsSj+xGCDnl+t0SNuRbyRzA+Z8R7Foxc9ZzPEao35RS
DI8g1cMsVCFfK2OKtrg0aVdl590gU4INK89655mort0i07g3TQlKMzE9X4BokmI6GwohqzNZVYXc
tmGHEwbFxHieWDJzz9I2ULcguPzVB++jRa/Llm+6BrA9XrZt6eW8HDSMtk1bkNNtqX62d303WITL
CmC0MbzD7EjKdB7CVMIaexCJckjEBgAAP4D4qBCBvp5d5CT1qM4SOg7oF/0EhjGSseDVD8eZLAl/
FVU3wBthCtNUlSfI2Smk4XSCZsUguYrv0hL8FmxeSvFLOs/1Dam0M31JgC9iDpHoMvmO38jQJEUh
FkF6mRemJH6vc/YsU/iC5tADkkt9j4gRlx9BHZ679Eea2cgYwEaOPQEiqf/itY5+oDti3SRhHse7
2rXlT9d06RsDykRuMDL1F0jnaXrGC7DM3tTxAjIi6y6rNCdpxJqwWVHTpN5ZPtsds7NwfG1bvTq4
ooaQL20mR1Ew9EiSs5L9ZVtZ1XSGrx/ZTQkLfUM/Vr+09Mz/wEyS8WVhkn1TcT859/CXhuzaqMgX
O56f+muJVPNJjVkTHgiQ+D5gvpns/9kmaZBYUTC8027EKG9wIwKVKwX6hH+mdSkTG+zHu9XlIUqV
/GchBd9vazW3/6yw/kZVq+gK6si7y6aAVBky3EnGXchd+JumpPi1VW4oPOmx2YYmm+0oJc1vnSoj
h8qrcWO/2wvGGUnyx5VjpvnYdIxudSWsCygDYDj6xT00HtzAofWqJzdoWiyhS3uEn2vvxjoQB7it
04GSkgA/6RbXLcsYu3jbXgqLQOMihHPQNSS4wJRvDm2qAjxXtf8yZ571N90ksdbN/+4mrR9K8Zcw
hipKSVoTv9b9ixnoFbIDf8B/ooBYEiw1TuUt8PkW9LRhWPfvxH6Ez+gW4uesb+pXJSfW9TGa2w8H
4NyR1af/1JBBbxt0j19DsDbEKpEl7Dp+/9U4RcKnpaB++uumgPm1S/zHtRvju0wviACj0vhtnALy
IVZz6hUftccfgp4IZ9C2imRwXgNpeuLnFCMd2xZny2TA1C3AIaCvpCa/J8Gw+vCJ1wFxrPAzBLUa
7kHWLNfQHALIoEhM4k06qP58EOPwUrkdoBO/qVAHwKe1yZ2chLVPlxw1Zg1CodjSGRYXtBaxtrIU
xc9GOgUABVmhEOGwOzxBqaQm6DBavVsz2/GGvVJfRmlMCgy1eI3ftomxODZE0FqiorJzPb99bosR
+H4wjGogJzQeOdpEJkru9OiNYqtbC2OXAnJy8uM50Hsf1+0rJ35k6yysJU4yxiW3XWCcD3sIIrg5
bS6HjYPs5MrjAPHIq0w+mw1OkGAsv79WAzrjZRQqZfC9TNeJ7wI28sTcXWdz1PwIkKW/NggOrqd+
hpMNZXZpd52nnOzMW/zh22o1RRctFN0AiPK7vcv6A3MsKdSVp1pgbAGMmKeoV2okIlq1R3tJzFcc
tuYgq3R48csiPmkxCz5CLWKULyBi8EHyInm9k99k/UjMqXbU0v3NTOW3Nh2PFCYziV6VCZ3teP/R
BusE+omuH/IPnxv7A/1h9FYWYfEge7zCFOKk+iqsujdt5lOD9rlnH+iqgDkWwXKfUaVjnPecqzEu
pfybFp3+/XEXDBxoa7nKkzhmPPNbe5Ozs0XUTOB++F1B9EDJx38KRDlBr5tBoLRei3yw5r18q+pM
3tGyEMfFHjjmlY7qj2MX9JfVHII/aBYXTz+TSh8Qs/Fv6p6RAdGzVXtOP0C/TU1awh+JZEdHsh4e
LROZM1Vr5m5JmXFcY2Wz0GEzKATcF0Fva4psvl3bUWd01xtsDXWMUZpKaXrLiWqjK15HkH/tqmmh
cw7JrmlDzqpRN0HS7iiB6+08qMLZ+IscTiaKxbNw4fyClhyaRy+y+9XP6jIQaHo8m35d35AEkeW7
BgdlDr6Ac8YmGOP0NHPsmTHcu0AwbXdqd9QfpKu4DbNDugiqu6uozyBOGpaO48i8+xkJSP83D5Jy
fx3J8CkJs2MkQ9vS4x/mc78urK2A0Ze4U//hmjF5p5EbXbASNzhZ6Ci9jLC5TwMh7watGiYwQhfb
WO7Zu7IrZ+jWhFpn0o+S+zQcl2kYIcFP6XSbJ47/pvjpR4d8F39TKHbsA6gr96mPTfpEQk960dNp
4eTnuv1TiRWKBWPu5nsVlv1R4Wb9bnG4HGK/6g9VH4otE8YoPHYm67u9rTP7q+MoMO0IcqnlIzVw
TjZJVY23HHP8ZCVPmEeG7ZNz7VsLjtDUNTbaHD7mtzvl8qc1DqHGoIv3EsjbNB4F/U5SNIO5hUVs
BEJZzl2gWWGg3qo2Vtl+EVN0W0WevK7byHntTd5dRl1b3Fe1mU+KbgJNCUMfFos/u6IOUx7xibXK
5mRxHWMfuG0wgF+mnlgzvY3rvSCUBU9WUJ1iOZfIfmcvrL7jKRh+0GIo3vpZYpOyWmYgm7lqOegN
1GaXY1Ym33IBH37oZTk5+yXyqmobGo3vqEF86J0VIPz8jZxqf4YEbUYM9qt+fUuhqIIrlar+ZkiD
UW5qNcnHhfQdymYv7sQNTkJ7uEPZTOAqbzkqi0PIEXENpW07rzjrcVKteVU4k7JjkCnzLcgODi8S
9Ph6H7ut/Tq2CewGJiDZFWp/64yeLvIvgmLhvc+6zm8AsySPrZf3M7q0tLnznCF9iqMpua28iTDA
UvN1kPyFJv9gtwYbjpsFDUmQ0ygSfDydk15mWIZOuMf99VSJ7eOwzO5Un0GR8rOz0rUc/6xnIk3G
0BACwTGKMPmAkXeyI+GrtDflXEC5Yp4x3NhVpy89i87ihYgLDAMRptHsJQf4DUG4R3d4ALptXbdZ
5AxqE9c1LsZiStqbSIXQPdMS3jLtujL+bMVq5Y9H5N97pifRiQaA+RKw8a6mVnvHRbYkhKMC8K8r
Ql6xgiZulJ652ZAs5IIa79h3YXCr/YEW1uCSOICssm6Dc1VVBuM9NGbMcX6QDHuYhxnBnWXDGB3I
VzJi7fJ0SA8fmfGGhI/6k9ZF+mgvAwFvIL81+JCZAhafl1seBIX4E4/WAucjDVGYVHh1L7thhtkf
5bjMXEvnwWFsxwohs8pofTdLuuApZzW/apTy08tqpMjQnSegRZR4fKQ1MX9ra/OQFlV5WganI5kL
wuyjX0/M+X0Amfca96sF+C0eqB/RYYZT3Tz4TgSdp13P8n1ZESwed9pgdPEVpLlwaki2oJUZnWzq
BroZmcivgzSSHJ8IT7Tt0esOA0vEjusEct0tgKilO4k7VjDgqkPsDq8ijYhn8zuuZspo669vFCi+
KqwmSveUkPNJlvlpYdYQngUaMiTdkDE7oVP0HqKoE9dIelP54OUlbGWIhmT9wNGx6chO8Qi/Lq9e
zLQA187YKS7rRZXVxgQEfMR2P4zIcQcfHJ7AdAIWYxlvHACBDwAk5QWZQkGMGTuz42OAqf4jLEbv
lIgOZ1vFCHHXib5iiXXLeNyHwZLCBgnNCqqh4PlGoNCdN4lBHyTr8iOaqvw5cDpY+UPUYhXD4wcM
S0wLwEI6+sljaBlmPex9xXVGTsFXP+n8AFRqTEgC6MbrXocZQm9TMCGKkums9XPrW7PxxvvcNLHe
To6fvNv5kD97pYshtS0gsJJn0qTFXVwpWC8Ki8zd4JDj2jVlB1FWhvdz3INta3SHzHeZyuuipmLf
TU2AR86vaaHs7dSayZPpvfrb46nqd5HLbGRbqMgxL6zpsTyNdZLbZ3lAVxrykKED5YJuoH3RMVw7
BL7qw+t+iFADZ1YQsHimglSa1DIz7nNse4KOICG6R4kqRF1ZhRbTKn8pH4a0msQbMsCpY3BSG2xZ
RTwToCrbNjhZaZHBDDCqv6+7GZhT4nUkQxHuQxwLTKwHm4k3UB+J1p/H3CGbTuJRv4akDtNtEjEp
3vT5NjE0crlnRAa2TKsOJ0MdWU59RSOjvWgcjrWbyukSannXRLeyd6r8TgDFC75RZVFhEhXU9Id5
ib3inN1jiT8ZCkvMDVmYPCmZu6QX0ZMej/COJ7FL09F973tvim9CHHuPlbCzcpfXTYahfGmTnzpp
XUNYmOWir3eYbxw46jP0HvuiOqkhFe5rlaTpc42qDTp9lyg4v30NfgCjgAX9B14uMiPYvEd8oIh2
bDZh/URtSkiGPQXefI2k1BGQqxsrPSdQIZ53Du9NTAsw5ysN/DaAyiEjdTbW0n+y7Xbi4NHrg+Sl
oO9FwllIHEYc9ocJmzvUW9AVTC3cEscKsSDFo+XL+sGJ5+W+xYpHMy/ENLOnRRKA6A1sRue5P/Xl
JpvGdO01xdBh827Euup1jFxaYkdvCRhRb7IwkpcGyXZ1Oc6CCUBJyT+TfUBQMy5CZe5HXzA+8dul
evCNLO9J1Vr9sYU3P+txzh9isgIb3MuS5OPKJwgBETWpWdwi+wrXN27/fB4ZZRLlUUiM2WxU5HZE
i34ZELJSz5aUOS601GPUjd1FhQpd7GEvxtEL2APjng0lG/SGxbzC0k9t9ZSs4i5sQrzN+yBZRkA8
jItv6TE2PzCLs4ONUC/1htlb9NoPfvzE4odnWEBgca6dSkQXcm6dO1X2eD39znV/hhA0ISUCtwCt
lsdfth2hmV7FO9yCme6BXTA2RX6BKGDTjx3rhpTVQu8SEt8mrYh93hJLbw4mFiRKV5OXYBZ0wvpd
dxOBDpjv6SJaQ0nfYCkGAYPTWDWZrX345PVT8lahfH6qs0E/d4WoicBFQnctLcwSZ2q05tUgX+l4
r+jjw3U2aW2voq/ulHVVLXchfLqTYVj7nCkwpCT/Wt3O5nGo9jJyIgUfxdcW1iBnuIiWCAeQEikm
rqLAOQ6qLEmeTK78s5hevrU3JIrsW0PyvKSUf+bZYPbJrSyvK+t/UnZmS25j27X9FYffYWOjR4R9
H9j3ZHbKTL0glGrQ980G8PV3ACyfU1LZJfuFQaakFAkCG2uvNeeYA2BaF2oMn0BPgmcnl+2TrwbD
2SRaQV1IGGb9eqgr42HM5PCJqNnXyGeC4BI3yi0wc6QBS7YtAPNKVz4qvTQf4VD2kjGPY6uLqOog
tKUNeEDPqDjMdIv5MTPJ8BmLVrANawsBaF54w3cwb6m1SWViOE9RNlbhOvFjGFxRDpYrafUjMvlg
XGut3vBd0/PYjHrhf8v0gdrs73se+qTD+HO/Bv2ZjTIJ0SPvUiCZ+nlboZslJZXriW8q0ZgfsSoF
ppRcroXdEort1+XO8YLkYoACIhjQUD6VpPHA10yrgwhibRt1NncvmjE4UgeDGJu6lRv8u/1ajYi0
GskUXUdFmuuLaEKkyA6wKcNok3GLyFds6oGyeRqkM6uIzk0dlKsegPW2LVCRmXhtD3QbijXKIwPy
gqnt/v7j/6UHp7mCDpzuOqZuGS4L+s8ff7THBjCX7n3EkQ/PCBSWf8O7Sj5blBf99wIfw5uiueab
zsVEfA6ERlwTIhGPTDYUYxm7RgdThIndynN68n69WFXLJaSH8kEtbbxfuYKdwzOc4CFiW8xtLI1/
KIkiPppEbW5ZWKtgtO2s3kzZBHcF0/9JmX4Ov1Z5nf9o/mP6Z1/zggXbD5pZHf3PV9fie/bUVN+/
N+cvxa9/86d/WP+/+Y/97/kk/P7pxTprwmZ4aL9PovG6Te7/yR9/83/7h//yff4tz0Px/T//9ev/
KEHXEDz9+39JvP8iQT98Kb78LFmf/v5dfC4MFOYmeZ+c9EgvOdn+oT3XtH+jX4MiC4TIz9pz/o05
nSjIYw3OFexq/9Cea+q/6cJ0oTvSAbEtGwHdf72v2/1K45Bx6DkOf7z+l6xNb3mYNfV//qv4eZ/P
/wptwnLRxJsu3V2QBj+fkXnHbtwqRv0ZHp9ZuVfTw2NCcnC5DEXgXeefzQ/ss1gOawk+0hwoElrG
sJ3R2zs7Qxa5UAY7vchcUKT37tWF7nn9rXTw5w7S/F6NSUSFJokjqc4dpj8J5Iagjv1Ml/oz+JYp
JpfqmeS4UJzmh95nZoIhhxqPd8Fiuo6VDro3aT92rVnfuLVApuvK9ikN+09paYc7pI5fLb0NnjxD
yy9eTExc77bWUSP64QadHPSIcIKPOEzfVTdyH7xgYLovkz2pjv11xO+ELtsv3kXmnhMTL9KfTqL/
5suZW/L/XC1tzIPTCIITZPq8PPzSso+AQCFxDJMb7KqxXdV4Cp/62mVuM6Zfu4pRIa57D0xQ9dku
FfI96alQrifw1XPlT39LDGP6WNdoiHqDQNkoAOXeHCCkGheEacYlAvJG4qLNsgnPaq0iz9mpnpq9
eSRRjLadP6VBVN1aK/4y/1hXAOqjeFknScMeaj7iZWGReN0GSOqD4Kz4bn5ytDP0p3WfPIALER+j
Qhu+z5tL13rZuok896jnKkUfGUsvvVfiz/L1Wy9svMttrt8IW7Kps6zwqVQHFGiYgYa82VV9Sz4C
5em1mZ4FTvSedePAfjQ4zn82/7hnC4jtOLsOXU6pVRiUmI6vPhWEEsJKtC8q9p/L/AwhnLK1Srbr
BHUeIerWh7Yx1FMx6NoGvbJk+JQpD0mlnxgOcKMsmOw1VW+fyeqpcR+cU4J5LK05d9MPaYwQq2Yo
9O60iuvo788J7ZeLYJIas0uYm3OwexBL/3zByqEtmZkq400L0e+Uih7e6hTimlcHwcb1wug2/0zV
cvfK7rSzYUw1tTzg+q3QOqXKHiEchmpeKRjf8EaIYg9lyD5H0N5GOkX2opy6qkBX+f0MZZXfNBfn
3uFPp7WJVtOht2iYumrTtf75I9AaF3VlKRmyFGSKKl6vT42ifwZB4ROaKKCK6bhuvfHc26l8FM4I
+8rx3soEZJ2gQ7xoC8u9akpbLV1T1J+TwVglnjC+xFMToyEz8FKOpXc2DNkt5z9QXevIrw8/FX0l
dznHdYNPonxLxNEYZH7FN1Rgdx2so6IE76VbFI9K7OWPeErSNXqhdq03/m/0vjpr+J9qIa5u+lxM
5Cgp+Rrxr/zyTUI0DNHpF+VDik5qmYeMXF1JRDJbd7LnMQz25BxT6enpoRVtGqyInvKWLYvfIxYO
SACODF4MUMkx53cRrMHYx28O+6/B7t8yhHcA96kPBxvBntFVL2qupSQXsd1VlAzFASTW1/nZgHu1
davySzt+Hdzc3nmY3zbWUISHIIatQmZA95hiadz//bn81/WNz69ZJlMLTgLLsn8ZCeR+6CWtpaQP
TcTmg1niUWucV5QyBEZ4RpDPLyPEYDtkld4CZJH5hPUJN6KrtjsVgEhoqMET0a/OEST3V9o0wZPq
lG9jauLe14hLY4gmDrKum0daWai7HW2dBm29Yx/ZAqehkUHjIz15nSh2rUf7BKVJDdxcemSZqMrO
qFR5DHxH2UWCrU/mj3RweyW9kFqE+7cmr6YjlWE/KlZ27BrlNczi762Smdcgh53TI609Z5oHK6o0
+ltI8b6bZCyEnTB5NxP1RNtH2zgIcJ/6tCW1rjPfau7JW9dCvdkZnfZSpp8HciDu32towPK3qw2K
7Pal7Zsf2pA0Xw2SFGXx7g7lwDRRYpQ1ZEvWBKZf3fDehp6Bk5bGOrMpJKBZXYFPjeQ0IiR9ggzK
Lj2pqddvmKm8R9SmRx177WJmWs8vxfSyDfylE7juJYwSY22Qusf/2eWXQXOa3+wTfnHEsUUwmC/q
FCcqNggC9X5ZIgp6LaULgOjM5Lhc617tnDXFu8xfd5NUH6VmvRdyqB6aXh6inPZC67dIDqdCjNDB
OjqF+ovMw/Hw96es8fMGhjdmYevhjszuBTW3++sUi+2go5P745Pazh7KSORGV7hraIwwLnmRt8sw
Hssd6GRuMxGkx8Jp400PHuoYsr04qRWBgIobom+Rvb3Va2ef0lm7wR41n5MqmzJ3O4YL00tFRY2V
jKG56rOqPDYI5y65cgBmlS4gFaun+S5V+/63AFMN8I+p8NEq+ssVavEsYDxmJd64zcYwefUHc+c2
TMebMnBPJgvDs//uWqP3lMnm9PcHaXYq/HmB5yCxt6HWpWrBlaH/Urf0eS/hwKrO1UvjFTLt/L1i
4jvVwj9wPixqOIwLNYWaXk93cHqX6iF33f5mqJgYKcXiV6ZF8ULKavhKH2Jj93FO+4uT3Go+antP
SxbpahV4+PiH4UKrJdfYB3faSitgfkI+Ca4WhAfCu1p1O7+cH/DQAQTyKqK008qm22625rMEYh7I
NL6xzpvPfg2YX0ox0FqYdDkM8Q4c3SkGe/QPKFrEIghIBVY90rP9no9mJ9DS5mfu/EwnbC3P0mad
VmF5TonjXiXRYH/gRtZzmi5ub3rV+u+P+C/D1fm0pFQ0WUotR7f/UinSZBABokbz2nVRsbXtMT5Z
dGp7o+gOVY/LH5X2sUnS6gRU/FOfyOHNc6ofIdN5tLQ0gSnYtB0UpZODKPAUVxYdSXjje6cAiR+P
cviMFkMCTyvHa1kNydX14F9xKgKB8P1okUCRvYmx/E7gAOAlLGQEugzNQ+53D3Ntp3pavbDb3Dk3
hkcXiGy+i4gUfmaZ9SOcG5DYbkpbr/FhvWQkhAON9M+O76H2axSGRkfhxspytCmCU6LxLr4arRtQ
CAQfmuQV28aTTkRJ3RajWHnkKLIk9CS/NE2j7SlAHzLPtrfc8JyTQhPzNyuWNm2UfjrnbYxelDSO
yXDb4X7+c1ETWsQVhANyX0nC3DK0G7i3XbSJhyw4J4br06VCdcwkuozXueZ0sJyJedLRruyMLO3P
YwfOU6T6XglDdxn05hchnfqxK4YrZtvsXOIRfkzAL57youKzKNsY1VbcucNnupwIEZHp/qbW/Mv9
GYGGIGCQ7SkWN0wrv7hW3CL0w1i23jXzlYTYE4TY89YjiYOrauvjJ0Q07iYJQGzJDElgT/7Cuvby
cmv5jn6wO9c9+TaHgyDJLWSh8bMvX1ClJ+9Qk0j3sVNGVp1FQm4yesdBPvp1Gh9j3Ri3KkF31tZL
dOtgqXAEiEKg/rifa8pI9LjbjOXS09qUJN+0OymDItYUTShxPcyKbThNBgUlZl+xZ3LJ6fFL29+V
mVE9WPQVFtgcxi25wclpbZj1Rvr58DnRyw4riqHux9GNnoZRwhVxJglhF3WPaAnbz4rlnufAOebG
PsEa8coZPXkhrDojjvVl/v0Z0EdqlRvtrXhNHlhwC/0L3Ep5aqsJ0Obl3bMbyfypMZ6ZBNob6ThY
W5ECIAIYEMPFVjc8OaBxiVJUXxptVG9FoWMaWMIQZ8SdmtvOYViURfj4mlZv9wZKuaWCiHcXx7l/
xkb2nPB+n3QmZL+pW38x7k7nNvxc17VscIu2QYX985nueg1g8yI3r5atsPftBxboLh3f6PSuDZ8p
PgGDEbMvBj9oyzGbDMzDjSKOQCnFjKFroRzjADSslcHAZGSS3SgG2ovI5bYXiK/ythg+w7QE9oGl
A+WF3M57OiuX3W9UKZPN/i8XLpsoy3FVJuaGTUH+88fxsy6hhq7tq6mJJdz4GgGmbLeNA8PeGNVx
NbZB+dILlnUjjNCUJkF5BVhYLlNGWce6z4pXmZkMSA0KKnKaAv9B1YPxKXITfRWnrtgEXjM+mWE5
nLMOpOX0h37GB3WUTl26oQ1NuSNq3W20b0yWMYTIQn/B40hirVEcy+kUru2HlgCJx7GszghMGfl1
UG/LhrgJF8DHGb+dB/DF7bcjUv5Tj494WVvifWqY8oFAEXfBhxYh0VYiRRJrCJ451qwN7ejqNLJM
uq0IvuJgR/5KbbqoFVc5N47/Tq+92pLkQBSI3emvKFy3908aG0HwTDs7ZUqOxqbI5N4zyRCcq0Zj
gAzJVI4oOh8Bsy/VfClo69OwCIlIGcWHOzLeRGv+FKK6ZP0vHmXQewTW6eamm+g/8+WArsSc0oT6
lWb7ez03AWlPNYOZD4xR1Aryf9hW2EsSudOTvtqj31cQsnP5h1Acvxg5hPe0I3EdTfpadfT8PMLV
vz9kQHxQncewIcGlt45UPzfxS2k48QtB9U9pNUZntEdQ1pq2eRkIiKs04k02TWW4EA0JVqxFZdxY
nUFw1+25nV4xqvjjIfVqMOKad/7njwQmnLIVDxiLmn0Yq81jBub/wVKvHeK9ZCkQfi74gkB2ovNd
FtOaz+4zuJWVWGt1c/IsTCNWVw1r+gQj1ju/vyiy+rgvjKEFHqgxlPwckSp0tDtF2xSjtqUtgCqe
Ym2B0rB6aEkgWMpaxCiIdfvsVjBOzWpS8JGNzQ0Ucs6D609DVJbEdCxmz9g2aJRNoCpUX+5QIHKW
I2kASLFtY1gK6SkH33W6HbyjL8JUzwhPoqObki5XasNnQpBBrjd4yFCpFu8KbZSlHNZalekwh0X0
Mhrr1Nb9B8FQ1AnKfuUG6fiZrdhFYEJZmGXKF2S1/bntsU/aHaDMiXw4EOiydQlq+U7TneWSqCrY
71M9wjiEq9HuLeXgJuqzEiBUTRu9JncjxQGIzP4iGiUkJ3ZMEffIL0XeecfqHw++HvwgqMjZ50Zf
3UoXOWw0VssKo8ShVCPjFirRRyyszFtEhR3sMrNBS+aseoM0XqSQmbEPWc4nC806FiEeDc5H4rIx
rqXWwNZTCwlycdSoXJEyYK4YWItDp6nO3mucjmgZuv4rdap19Fbzl4kP3l4tvG9NrRkH4TvOrgnr
R0xB4xmiBKvktGRwlL2V0nEr30IndW6i7JONoZKAUudquhvn+xkxw+OORrV3CBr9JEks0EY/fFaq
2LxgjyCnJnKvLCLuVUwPWlsvQSTIBaLf9phbRX8Ox4f7QfaTJ6scld0gGMdoUXG23erQ6T4RhtyJ
vDLVDjgFkU0NjGTA4xITNu2CddJhqM7MLL1N/sx5X5Aq4bXVQglqR/KHRmhd51XLC6t019RJBiII
9yE2C/jnoTkuTKXhxl4m9Kx6vUTPzDGwEffxFendNi677f04Y2uLdk5cEM6Y9O54ciVnaWDk9d6L
uHgInrGNQl9HdBimTIz0iGyK9EKdySGbGHVT6mp8mgQMJwQmKegnqjM9QwG2GqJcOfmQiCjsVkoO
Ry/yKGPYcnkkP5fGulJDiLZaTm/VFkgehXng1tZsGcDn51yCIcsBaB1b4HVdkiu7rjOcXUQm+DWn
Ll9RugjEslI/9IDpjtYQvuud9gAxXpzt6dPj8vjsVUwa0ybLH8tsSgHNN2jMSHHK1UdIXf0aPNWw
TKLkqsb6YC6u990P+1GCqKarDwevu0gAFZKRrdBOscKzl+AnyB2BT8HxoU6qpmCzlXjbXOrKAtZz
9UCjk2geH14c7Jq1N5bj8/20S6v0O9GQ5pM5wbMVnVu9aXQLZ6iVA/10+UJK0iInrZA8Bmww85WR
2YZ/VpzguRBqv6xVh9E1kmwTf9Qq5rLQV+Tdf6Z3XbwXLV2P3Cg18EwqiNMeDDWsk+DYBhbA4qlu
8Mvs0ulTh2U+yzKHxrFiEaqDt37XHHBKFfEKycELvGx5CYKR7LTWKvb3Yi/0rFvkR+nXSlqPRhpa
vOEy3vJb9C5TNz465mJx/80ac1eSqmmS5rrlHeo6YYlWnEtZNHTiR4ATwPMZ3AX2SQv8CEt86Wwa
upmciH6goR7aFInqPhgaIYBtqYPZ07Jj6sj4OB9ja9Cmxjym2pDq2Unymw3055AwATnT6F/KdLj0
geW90amsmDs3pFtgYj21pX/Ni8LZ0ZEv3gno0PeoXlCS4+c40SPx2AF3xo2Is2xFcmr+qQppJkpG
qG7nvlZleZDSUYAGQxas55pGjs20lS5q8qF5QHeBBzorWDy9YbzlvtqtfTPjmURgef+EEQuRN+AX
mb/cCG3KwcST722ENVLkFhWfFvpblMu3+//hl1R5yqj7Z+km3WowSnws6ErtNPqR++6PTDfxDs9v
x2/6t5FcrmuiRS8BCLxs6h2Mjdke2HbZZ+Ek4RKb9UgCQjZu3dh99S0KICeLyu297UVlksNsV138
0WNyTmoCOoKgJDMqXJckYgbLAO8TyD2yJgGYQlcLxMkMlQNk1GTvIx9GySH5vqM+fe7oP8Aqjptd
g6BzlcQRSfRdfE5A3n2h9CRcy4irZ1oCAAXxUg5QsON2zLYxjG/fc+1VYRsIfYTwjjKFlq0Zu7GN
/siUU61+RNs89LdCK9pl61qKBhbHB0DalfArA/GcsSNku/3FzfMAa1naHxMVcS2zIeLTp/K6LmsJ
bT/TTxmpSPMNuSrSLYKFcQv2iXhxS2P5rRsAtKJ45ZoOjujMvgVJoZJjoRWHnFrlzUgOmtKrZwdq
zdLXrXYZj8z6MB09JJzmTKfjbB+ZSXfEJo9nl3d+RuOy0g0pSIw1UIYEMDw2nDXqyVPK6OCjaAxl
1C98hu9vmaWywRSs5bG1wpPrructMOpoa0P48Ui7kZtsZQS4dkYVWOtUcJNtKt7DpiVnTCsvorO0
F2kjBQ5Gmv+2an/RrNJ4lUrRERLpjGeYXuuAjNcJPq5g6lWc17nM8oFCbfj0ARWrpi/nimO+AxEe
DRrOl+WuqPL4UfHIdWVvddVpfl71kPUbNxpAQaf9UsytpZFkOBfFIjTShHI1TbQVocn1RshhcvZ4
4dqJnBpcUxNsHBr9j0kX4w+enkXTs3z6qPHkwModiKBAIdwPzGArlfiDndYDqpQqxmgukYI2VpoS
zhiw9Y51NqBkcVvB0LD7yo9DHeCtUB06t0OrfhNT5nMXk7eUaIcaXPx13o5JJNpHUWp7RIAlmYr8
XNb6H8/E9LNOMV4yvryLQ+hELcv0K9CdF4VW6MGoFVZyKgySj0T36uP1+W4O9dKRVP59FZHwKsi+
tWqaYHKujPTMdvctG/DH1I6LRSd9uS26GP2DzzTXr0dtWVFOBCQmmKRyGKI45pq4STeNX7qJO2yP
iMu0ph3PHWwJROn+FNYe+2tUqtOMRC1aZMWEfRQ+7gdFmG9JI7TvekFsIqvlYZBsOrNET7dN3Vor
RyTWMyelcaBW1GlvmOYzgqtuxWgCwrZB80IF5QQSvn0PtTi7xdODoH+UR0Dswa5n45jfOnIiHgFd
MWqsiEEgIeaQpHQk+lpJv4zuVq1StBmqVu2bqXMLAW/cghp59/OqP/dZ0J9ZT7S1EhGvQwhQuQkE
VxDyd4u3KbUrAV3DyqtspgF6S+YxQQBw5KlWGs/Tp8gU9tB1Xq1NazC38+Ed9Lo4mkH31iX7EsEH
MRmDskLNJ45K7G5lSbJOTGTZCle2+UAPm2UoI6+pUMPk6qmkSCa9/WT6WfSEKGirNDK8ZBHVYugb
eFiG9rmc7tSVCLNrxCur3qcsUEBg5eeiMptjhnzoKTbJwOEb+wRyYCVKPgTtsfZSMq2kjFas1b3a
Rbyors28NgCtc3g1W6RLtWsZV1m6d9TSQDkKxoQHSlfku4zUPplkKy1iO0p282CFTBRi8vhYXQju
GXsnpSwUVzrq2bJKySaOq3ATs4Fem6TcLVnTWkLOG3dhYbo/w0/4xEEhewbh1dnFbrvKO0SSxrTf
TAube1mp49DSzZXU1WApKCK21lyAShqQ94WIZni809Iyu+VC5pvMCZXFkDgE2zEoCRXscWRpXu61
QyozXCsGgZZ++UlH2v9q1r2xZ1r0GLcsh3Rz41ddjX64gdp8z+V3+MgagrPQ3+XTIiRS4PcFBgQL
JfYVFehC2J2p4x2I3KOquRvLjr2LZxPYR9F6nLsnJXbVvWp7dArjbi1jJ99YY9o9k5aj7JWR4Y7r
qOkGZkm/akJLOaqOd0ytqGehrZN0Gsil7EM0a02Mn1z5Sppc0Ye7Ozq/2hrv14neSvoi24jDDiPC
1nz69VMnWjr6j6oaCZcV8bgfqKEoHntyWAF/WXRpuWLQjTE0L012MmJ0uI7VhEvajILw4MccECIB
L5Tv3r6dJk6uEueXBlrMMleA1+1VYj3XZufqewlkYZ2RcLglqVlfgpQOzogn1N1YEQBYNkq0xfAl
lxTeQFFrLMJlgkjAiHXvQeT+sUsZ5VkjwgVWnOfMacRqGDNlU1wHdrwss53Cxhj15O4+ki07HSd5
ODoHABPdOclJhbUzRhKuFp9F1Qw3rtKtDJXibFUjCtnar/ZlnJq7cEpSmndtZuYZOygzhdvvVd2S
a4MorjfKXRJQqbVrTc8uQe2uVaMtj2MU3zyCf266UK/0W6OH2Cq+dWSVo46eMMh48xaJ1uuvVcNd
mntMezAoNhb3uuy+u/KZWMYbldSUd1PtpoZALS+ZaqN+q1omZxBeZUooPDt9qtX7wsoYdx0QuXYJ
RaMvQqfqn4sm+4aAcIm2lEZBOYSYtlua9wp4aPrGxStGWmbyXnfNsZbtE5Soi3uXU2hOurZKQXq6
EW3nln5NiND5fiUNofa1GFlG8PSD/Q3cZdvpzS7n6K67vCm2jVoh1x0Aas/DAyMCKaAQWtkx8lGC
Po9/o1iY1Fs/N/cB1BkWUi5dV9EzzyqqPymPcpMmZDvI5pqmpXvsisI7B5j9l7aN1D4MaYcDNQnP
OCCX86uyB6njsVVwNGt8CPnmdq5ZBEuzVhGE81bX5Myhvc/ODbG25/mZmnWf+ijvf9Ph/Gu7lvdu
qWgN2EhAF/2VUFdzpQOLMrorbL9uB5DEAv2WFxskquWlqGjDRDT3OjzJiwhDKMmquriMHymDsG8i
F/ukqeSqLCoLs6PNSYlmDYZKLN+KTnW5thVA3L4qn4Bb4x4uEPoIYsC72hl/M2IxnZ/dvnSeGUdA
Z3bNSf3FneqXznNsB4WJLHe83S8+ve1ZKe472vvWoEJanPZp/ZDiFjqV+fgUJPHwpoip1IB3tDC6
aLj5GGuAMvb46eivZHpN7qEnH5oiUNdwr411NwkN/DLc4dR0dx3+JOaqbJZjVPk4x0g0mnaaqUOQ
lCD0HceHv64dK9mhAAYgZVf1J624FV68n3sbQRtu3bEJPqSIPpJwWGeV0n11qZrzND00hQv820rE
aZzuFlUMvLstDBbSfNi6uvmEQ+mtt8tjNd1vPSiMewaNe89gbkmwBGag6d3qNSqWeccLrqjG5U4N
aegAispo7LC1CKDQMaNoenX5gFnd659CbANPGJTQu+Xg9PS6XMXT1r03BuVstMljnUfvjWv0p3ns
DrdULMa20vcNdeZKeqm7KoIEzTl+1HppxzY6FPWP5rCU34ek2km11T4mtiXaiY6el9GM+97JD4Vr
Ro+YBQ6tE/gXsEIx0ZYU1lhjw8UoyfQh8il4YQ8CqQk/20PjYdWFlNk7GR4YV6D3HRSqP23TRa7Y
hnlE7qAf1ytB3nwtBMyp0aUxReHzUbW4QfsuIVDItnJm7j1MhqSFjk9LAEMKCCTqM1G+WJkl95Wr
FNsoFe+pbQ1QvsyPKvLHiybEcH+QkKGICiqSTSLMZwNpy3NbiPzZKJdZ0ovn2G4wbDlTT49SfFFG
bb+fdxi2bx9ChfFfxs1v3xqFcibquVo7SHgfWXmxgVqmXI2EN+8jg52OMa3N1zaNJco3N6WpxHag
w02wU0VUk87aHhTdy8/zzw0Sp3dsddpgSdAc/3h63X9NEiB48EbTi1eCSemy8AuNe0gudV6uhjoT
3PK65TD9vqakMo5w1LOtnRQ4OQiV+2tk5C4Yd+kefJG2V2mypZhvTVAWW8gVdC6o+wYCbYvgewtL
7BJWunG832w65Jz+QmpHCuX0kMLQpYEeEMos6SG5KPUPxpSEFAH2OKvtZ0sxz0bsN8jnTbGcLwm/
ZkRYBYRMxqC5r+Q5nCuEE/PNsyES4KjqwPWJeuzPgZVmG4FTZJXqtbKOkpI+5NxQHXK6qNPpPT8M
pnK2RoLI2LbS5h6nITmXPEvdGn3nNTU70jcEoUXwfujT1mHzjEU4Xw123T2rZUPwrqw/ei/3n+eO
todF3oQdjGUBnSAGMpOlRPWbJRRQYyJjJRDcp7506Nq3UO2as+XqN8cebspANgu2kBuQGpyWIWgu
1s945zkOQp9pNj60Li6epCT7zVVPPUnbm/vKh5O9v1UKuj+yz0HhcQBuRHzILW8LoBUyjMWsBQtJ
ly5zLzzU9JMWuVvpGxv77QJXcnhxVLbzG7/sd/cKocKJh0IDwI9sgimRzBFHR47iSBmf72L6R4tM
682bGviEAeA8eXVs/0tQRwSBqqN/n9pno2+s+QLYHLZpgdGMq+CoOFCXrGx4i1Mrf2VYI/d2YWcr
BezmplYbn1IeFIVsY+cyoTDXHjBVmMxWReIMPVU77Esk8Sh4l1Yfw97zAKxHXCRnU633BLQ6a5qO
4QryJIN1RXE3CABpPPjCZj2sjSNZDzgvhkLHOxAxQEC4SqynD/6OUEhjndAo3A3N6K0jw94pjSo+
MwUdaAW54TJk7gC3YyyQihXklWDkY3MzvnWKsxnZ1zwPaaav02n9ChRf3xZGmh9iq+rOZWI03FZg
yWgZt6vEI5SbWjzelFlhvgi0mHkIp6XVKb+0HMBV+sOZ7OBcPdUp0EL/NU2SA5d+9qiKrtzedxCx
1RjHTqOGjEoC650GD0swieEQPSCbmxrsUqVBKQq92MP21decnAQnz5vwugw/gQE0iBHuF9U0OXBz
n0rXQW8I/wXPIBagDSlt0RcYlHmpa59rY93mOYUolQPcHy4MykL9TOoNloIj7b/uoxScqDZgnWvu
qhRujtev2irWaIZoCGzbfus6oGoWeDvXFQ2Sr0L4q3QwCaw1jHAbtI2aoP2MVqxZznU+9e8RubUT
rLyedo4SsjtHAVOAbSy/5rJGvYPl+zGjm5PaLnPFNH1sGf6dewNIBJYmehLREGIgUZPN/LKlJY0O
52bAF7P1nO1s5SjcuFCNYhGVyiqdkgRcJ2N1nBZFiCbOLqY5uZjX3DEoilViNua2yasPggmaKwSL
6NW/EOcTsr02ICymHpOfrqOWCtk7bjAh/4jSIt56NrfM+3fDAAr9ctr90EG9Hico9D60ZbcmsvnN
jz3rmxkHW9IE8pyErzA2XvOqMY+Mb6eU0w77LhG6RmyI41gH2jGCanQIxPdcHe2FGhPaTHbUapY0
qGl2szQ+F45ve1PrBhCEKkfwPPdafTonGIHcm25wJvmY7bb35vzccGzV7sOuzO6mZtEmyy3zqYqS
P3a7ykB0Qzf1oUrvwQRZSayKNW4DklA2MhrEk1GmNHrVpt8AEqAvg9rwaBjDj3bqlPhZ8TR2w0AD
2l9ZskCsrmvmihsFoSRaml/MnhzlLPrmIwR/cSy1WJpB8H6f+0n0zKverN5FyBxOAq69P7BXt0Il
XFexoh2dEP11kWv24/yMLuilahRyXQbKOkOExLTbBfFcaFdOVdQMh7HT7XtnsqRYAcHyUBXEA6NF
IcPaTbgHkKB7onrbKenk6W5lcZjbBQnGcbozFpgJZ21YA7Q1qC+7uRMZ5lD8tLlMjfj1gVCdo9sN
9Ulapck+D8u2p2A/xxqGfMQ3huPf68J+tXdMdBkVjbU+CfK4Ef3F3mG1lWcrqbgC7rG3QT8QODQM
sOkxvJZM5Kp35uroFxC37nPkaytjejmYmrXKYmfcuaRX4Wg1jU0bJx9e7CSXOtW0F+B1H6VfDL/Z
aJn/zUZLmLaADqKr6Nh+JYFPXtCQUBpxVbLWqDejnmmviWllW/wc4W5I3eQ1chBn4NJY1o3QH+oB
BXnp4kwfxnY/pP+fsPPqbVvrtugvIsDNzldRvUuu8QvhNPbe+evvIBV85yQXOMmDIEp2bEvU5tpr
zTlmMFyxZnY0QNgiRiSMrdwa7epYGMXaYF+8jRUfaT9kS/DO6rahVXEJwsy+YfKw37DYKzfP0peP
2WE4fDU6gFpynG/VIL+RR868QhqKZaVRpCnsys8TBY3PG029Wnt/LK+A9U4Zwrq5X5gzOLoOvbGQ
B4upn1vmu1utYJltm7RlJNhFz0K08l/e+Flu9psczbIQ5CHdsgSyNDHL1f61Y41zGiNubWgXOWYq
HelwP+dRgMUlhPj0qXNuRaVqbAxyfxcdAhlrQQ4uueVPtawkz6ZNjQqENidhiWsAUW7jMSdBXnfR
2D1mZWGQNkcdEcaCiMPyB0nHlhLfWzthJt5PkM7KGE5BZDSHyPUVXMQkUi2ExadfiTPC4duSWVmr
n1t5oDEyJuMnzYFfXX28PRv06fV3u6ay1DINIp19QwcKukuPP+SovNpBQoyXRgO+DYJD5bbqSxqF
v77f9cPJNsKGyZZWOfL/t17JuAxowTbjOrX1JO8yr4+9SZAiZxk5VjhKipGQek0WVF+t9eu/6jP1
W2siXTFw2P7NEPj/zndkR4j8DTSyylTQ/qGAz/1Oz8TQphcxNOHZU2+G6RY/orGGnlp31otZQdka
SiU+q1X6NqYGfzIb1pWW58M77A12tGFknDO/jJ7jutjO9V6sZEz4h+S1jDp9qzLPvVRNKP6iDhSz
jPff55iOE0ujg2GruNBsvGi/K6fwphEX7/vhZSx6c0GNjCxE17RlRtGyDIXyAV8OD30VdlevT78+
pBGWO1hLF5EaPBK0eHFDYaGo1Xm+vPqqgBNq562Djufaq75xUWxPfZmOBGlLY5wQQw3UAwkE1hCo
av4ipP3hPM5ov7Tlc9dr3xAtWXfTTJa6AqS5s3z5VgWetDQZaBw9SbumogPUFyvaZ43qS61Bej52
z7ietY0tE8YRBLTsbZFmx86zfs5V/jCMXDi1ZDgZoI9pRNvaEQTZV00z8TIperDObUVaaqmB9Nar
3Y9a0b5mcUMDrI4cvWxRAuCwedbKVKznvnUz2tHZI5LqEObGffbd4OS1mbHWEDZaooG7hmg9JW3D
c1SAWdCapN6Q1lieH5NMu08InjYOCdi2Z2WafnFAfsQ3pQ7oRyBahqbgekvwCfKaFVNb1yxgayVO
FFJJkk+NanndqqNwWNbHXetJH/WgA6zB6pQg5+toGYH5GMuwudM5TZ6VZtJa0+6AW2ROl2rFkhlI
WC7dEl/ur4K4gbUHHtYBPhGulRrVA9tDhZrbHS6F1ThdqZdQUgDw6RQQx6EDsDEauXyRCkUQ65QG
F60qrmlDHhkkCfcCd5rGoRQhAOZckJpKrEdD+umGDQUTLoATMhnpL4rqPwBIpsXJTRqQpch0rek0
/dk2w8bYZIESYCXq8uEw11qhGOoNvt5kmSX5Gc3mZd6CAmn1rl6gPI6YvImt59dgMqNW2WVRou79
VlWAL1trConoMqG10R6tXEhpaB1je6VSVlR4U8JNImsfrUefV8a7fqine3pDOmWeY6jXO0Q0ciP2
Sd1Wx4QTwOnpIKyiYEgXdFfHnaR71a0Lxs5xaUXwegWqU+NDOhNTZq9d1HAnJbDchRH0ACE7dSs0
yfrZff3vqkP7c1XjtcMmoZuYvBTThKXz+8IQSaOR+Y2ln1EUBMdYV6WjBIHOobQ23i2rlhxTS919
kv60MqV49YtnRMbFF3ss3S0gqaWc2t16UC129rjlUZAEyaZXUNQmAbtsQ/MQgvRMEDO7vvO3/1Rb
sD/RdEQSq3eJECXPX8AK7/+a+JPSEjqZpdl7gRm+MaGkigFws09xtkxDL6Zqo+1U1Zq3s+iigJH/
zGJb/MUaMRvcf18zDaI5LBT6dIymf7+/NPkATWGIqgL/of9u5V3y6Zn2N33Mxc6LiPTMGvXJ87wI
q7L65CdacA9zSE/D5GwKUklHTQtJwSSS2wlYH1ZtoUVbnyQcyre0vGAkjdhisCv/77cUxfcfLXBd
NiAtyopKWQHaSftjsc/5XPMh95Dpzhsd6EVvIY1CBxqUtRy8+kuG4cNa4NRYSJr6wf4um0ZN5mve
MIsGMBAv+2l2U2nqdjYEBLGmsVIBoMLiQ0RmmGpbEHQpowO5vhc13Kk2Q7QJcpZxApK7QyQr7Sou
umQjuamDHN9iSuyjLcZoc7NLorxlLEOLwYBRbPm6tqrZ7SMDR7MyDMDXmBfX26SxTABMcC8yW4HW
QrjQ1aaZuQqMjkanOnxUuSfuLmpMe+q3zDd9bhIrCBZvw2YlY0SlKwsQAv3VhzYfdAh9pqQisn8x
LDpzE7XSCKKfu82Pyx7WYoxpIxkH1DCPe/51vqg8no9HJu2u3eyK0ZBfoC8lG71OtijIDJDWrnJL
zWJwqrT3vviW/Wzmyq5GQ34R/FKXKFR+WoOIfnlbJHpZO5txG46QZd0V1a2B6tjKVTShSN5FPxrT
5nF8I2OXOWU6fkp5hxKWONxF7ob+3latyJllUOxYHR932rlomGZnmmMYgziXGZPzWKF1YQheJ23S
q91mjQ1qDG9r5PiOFmxjIT4l1g0Ul7H0vMG6eTncvmKkLN0Ofnq3DYNGYWDv+LyADsdKDf4Rz0cA
KXSN0SpzkAj2JwV5/MLFrh1ClFnP3hX257dZ9QMF/Th3CmpzyPa1KjKGimNP9HlZs4LwoamHjti+
UKayFL25a5go78aaqE0GAMybC3VA/1lGwZnY+RO1H3ZCNRguue5d07pCMtcrTTc1O+jddDy1Igqy
3lTIxk9eZ4dL3bSeHkdpAhQ5roiH7XVjl0ijefFl+h3jbGUw6pL+5VNWV+GX//5sznXW72sKG0oK
SZhlKrlO1h+svihXJ+E1r5SvfQ9xX7wC5iquaPevBBjmryWLjoOR4gYtDzDdrK8k3iC+trbJZl1h
gpH6AaEPDSAmrWRDTwZyD8YVeRbZOK1ahp/hFbKN9RG7tHMsI9c2ydiCEW/s/kyQwnAmmWRYZmYe
LuE8KitD8lKkKvjXojGPT0kVS98AmD9ViN7YcLg/En+8RpgpCcIomqVXyvcaFflTOkywLRgKtDA8
O93NzQIw9vm6FFrqxGWooVPpc+IhfIMWbz4Ftvl7Fm6hjOUK1QmT3jrRdyUkMbDR49XF1b8UqTQQ
m9pq97LIL8Jrh1OTLcNctZkkifj63++H/qexd0I3WEwLCbSSLYHX7/c1HsmlkalgIk9+bLvPdpQd
iVTpL54Q20DpXSdLq15f+MaKtyg8mUr9U8Js/TzWTyKS2svg1z+sZsdyM56EWWbngNxCbOUbAAj1
rUl652FqCUo0VhgNtz1ANhRlQntRYv1jCMxD3r9Uo1994Hv1NozizAVEODCxk+6OSBHZSRICf/Oh
yFZACKKzUnrf7bbAwdP4HcqNqFg9RrGeD2h+3kGoET7aQe0OdM7Oj1o5DHxSTid+gtJpTqjWDNnY
MDD5ZGxdir/0BrTp0vjbaT4hH6atLA4r2gOzB+5fW1pIb2mUty69bPI/UVErCrlQmbo3CAbfR+PD
ZTVbrcxQvD18YGDR9qRN/WzrOrxEqo0Ou0vs7YRbdLq8d5fBps1JO5sVl6riEhISIJMS3tBs64Ra
IOoqwmDo5mt92z6McF6sfCGZqr23oTXQoW24FAPLP7ohYOilC7GelAj1x68+rT5hYauYvnEO3M4V
LB7/fbr9AZUxbcUS2JYthISKLKvan6+L7xqhqvr4g7o8Ulbzrsqzi44/EsRRYCblzuhTfaP7HYpk
dsS4c9o7uuJ/HZElwcRWUV9A8KmXnGiM4zjE2rikW2ow5GTKSLwLyEzvoE/X6Xmz3OVK6Yh6xD31
33/Rozvxr7ea/2raVBKjxLiXQkn+o4Csyf6hwT6O9/Ei8TTIXdMMVhIT4mXZ2pQTCk7bru+D++NM
VHtTWdaw2Q9RoqhbzTZ1On1xuUnhyEmkMGzTztJf2TlsbUahnyEsWidTFGS9RgTuISXKfWqDV1zP
b9OR2QsGGK5PK3iy59Ryn8AeGhGrT4dD65VOp+XFalbj1kUElKzj2kON1J+kTmERm3gW8/W/9irt
LoV4FLtC/pQFMQ807M5xI4Z9U0U2+4DRenssy2p4pwSRDvO8UJKC5sCCtfUDedoL3lRsqEgRxB4D
mLwn+1bscQl8FH67mVsdqDU/0zjZqGA5rgmRSrsekbBTRrW+dOmHcWlknGSmYXiSyadbdOTeaC1X
YCIrCA1r8QrHiJT3lGh7OprhlwCNKzK+CVvlMc/DF7YKp/jqEqnKe1FaRFlIoVNknoI7frJCQMHI
VjqIso5Ay7J0YlCHZyhLp1xg96TMCtZ2MvoLLVOBfUw+I6bc3+psYKOeoeSviEIHvIelhTQxyIFf
MMHV5MORlSyMJtkbWq+vEaZocAOehlISe7Nmceuz/GXgg3gr2M05ZjM1n2yxt0u6sgCEqUWyulkO
MhkMWI+8xd9OV+OPDQ8fQToQBsIzgN6E7+h/VPUNYuOuIVyGeI1oVaUYiEYjgB+LoOtxb36MUHpe
uzBXniOs8xnBE6iJ91E8qDWllbopy6Q4CSCTCPGzXxqHPB3Co4vr6ComaZkRd/UK1AEnAhkC0SoH
Fh8SKBFuFCPdVimzuweORZC4tXh8DQhRUOjK/EHNpPEbbF9zh8LsoE7VVcWLdUrDzbyO2zED8jKc
9FcudstGJzNCGjX3UEzGGEVChzcftpRHS7roxL7YxNMnXOmp1WT1xetCf6W0TFYx8ZxYao1mHee0
JGw/Qw1RFvYSu4P5kks1HaoC5WY/vHtGr29dAh9XyYCwDp+ZDYyrN9fJACVtbgB5mWauC4RcC0WK
n3w9ZAAlpKwjTsMLNvMwegD5ssVT6zthm239Qs5+TneyKMp/+twJp0emO/Mj01Ned5K7dvxBD27N
iKz8SsIkaZ2eUT2FqKVRA5MXHXdJ/R0WLQKvgEYum0zpCfTk8KS22gZU/PBE6y6/+UNyd5vWvBdB
v2PsExzkqWvx+OX/dyiX0UlXx/gpDlQCDhkL7y2lHN/lbK13efHFE3q+lom3Cp0xCGRwglaLotpO
naQR7XMqhw3+Nwqq6YjRP7NoN6c71DTM1KV8ZZQA7kovAyM47WSs0qbmTEBh/vOEpPntOgmEYkC1
VlJ1V/nNtSHT+u4iRjhDWGWrMJgsXpIwHHQM6jJ1Q5lkHwNLk63I+1QL2IZO94DMaTtvjCamzJMr
xdkmJ57kre/ltQIq8GsbJCARmwGJ67SfQt06YJSp/A1pRv45qHgN4MQOJz9U7D3gMn81r86DBai7
qQgB4weswQD1W89UwktPOjhtRubI71phYKQFsHdh/yIjLdPDVd564stY2y9m2+V3odGjweFIjmrX
iC+m65NfNagL+obMW4CFWhs9e57EOHJuvhWlomx72UzWs18tQ0jnCT9mkePxIBVimeBglI1RO6ue
uYgi3TvV5CkpIKxHY6eVyV1qQ33l4xB0fOZJZ2X2CHV9/p0Ev3o7dCpmtTqVFj6P7b0+GejnRP3Z
Kyv1XvjDTZtOAIuB2Hp+D4LaI5DJt6TXOIPBgtK+xAOee2+I41djb7RPdRq0T2Vjw7QGkfv4fOve
UIOIyj4bnewtXQrIhfQBrNh5iVtQK/TliF3mq6o+mXEsPhI/tVeSl9u7qG2Q05CssZyI3QCgnucb
HJIlnGQ7PcyHuDf0td15xrIZcH+adV6eCSACYsg39Cp+BhiHwYGKBSrvdA/zjLjnU8EtRuXcVgjM
nMxQ2qU6wO8OiNtGtzHKu0irzRtOrbcedcKhZ4m4zQ+N1mvd5+KKPdG8NUasnhBi7eenjLr1VqiG
olXDJ/+IBPwwpVNLC7zJ5jVWyP4oEv8yH+n9aF6zglT2SEE75bfKsR2l8DUd4SQHUf3hjUGzpD2h
oMUT4bHyy3IV21IIi8U85oVefjfD9EvimeJlxEyBlFgaSRCafOjkRqJHUKVNV3nGUzcIYx8NCKn1
6VqlKcOwlvQE/nWqK/u87sTFz4cVGN9TM9Gi/I4Iuqz02hGmMMfAAcuFyq6U09ZigSexrlkbM67D
04qNlgmoI9OhJPX+2aj95wAFQ+UobbkMLK29+bgWn9PJM4iMWd/hT/pmlWF7BOqdo++qiHSxR3/X
K5KMltg1L4o5+Eu4Gdq7VoI4U4rqZ1qqTpt36TeE3AofBIQDdsrAS+tIpaadg+VAlO57KeerQE6U
rxpBV05j6sxyzM49lgO2Mcaygjn1KYA5+zm2AeorL/ikyLJWhMuZLxLoaSo8ExSA1XEvdzdhF5tf
wuIZo0T3nuh5s4uwG6Cd4Kv8wbyQxjWo5XWW4pmydnLVurrOc9aoMega/Pu50GdvGwhDc/735f98
wfTlthz8+c1pPhD9RJzlBSYwtmZsJ4ZuxbcktF7sUe+v/9y4WjRcWeOwHSBBpui3Xou5RVCHnb6a
N0AKvdnjoOlXb75aEScPlRYb5vpf4DoZWtA6VPTaiYrA3I8A0KZghOb1IXCkja699iwz687MdWrA
imHBaJlOAKBzk42ReaevqmObMJpvXiIW6AIA8iWJVO+KIdzPM5VeDeHOJkAZHrKu+ZjPMFqLvqSv
PpOm3Dh9p/GOY3YyCLMTRDaPGGoDfj25CZxicxvsMQ2f7yZR/FqYiWCJze8J/kF8iTJzFb85+bQA
fQPX7QapYbzSfa13DDtE0cJWeD3I4t2Q+3pLHp5Rb1p44Hh+sGTP5m6TdsBe6cTt4fKW/NqRcctQ
SSyzHjgETTTncYdHJn2LZXTTxVLYzymq6MxJw2PLOnGfUVBdGYBplZVgNQT5Dzu3E7KYgmAnZZK1
G+S8P8bEajaL+e4QFk+eCKQNaor+OD9UmvJnGMvZodXMFRlC9lUhLOC5lJTE0fW0IjmdQ6UpJpJ/
s/DjwLu1PiVw1NberUu6X/dky8zA/VqOXbi7EdkzhB7DfzKmrXPVrppuaO/zAcuCvgpEDxM/gmbu
6SOxLo3VL/+5l4Eev3s6Iv353uPZSHrlRWMsOPvz7ElbQn7msSJta35ovkkTxTz1ElK7Skb8ZXX5
tesS/yDJxoBdyq2+6GW9Uocy+TZ/BeMsI4vCd+EzLG4au7uUpRWe4rFFFciPkOMrAUft2Z8O5p/g
Vd4HQCCTOR1K1lnTOt8Q8KQuTfCF0wdlL2Nu+46g7aerBs0zXLRqg3Y2JeXW7m+alGuktVfDWlYg
RshhTBKIsJ5s3uwDk6N8GfTs4pNC1xaSgAsQYqVZz/bJlt0GogAVHMBkkiYSmnAvAOTvXHHXwWTq
zFLbWKRdI1/xch8pSydNc4SEp5aqPQNmPjaShpcZ/ZJGY6QV1AfYKoORxlqlvmIwq36SJPWFn1QR
shgNRLEa2jnKB/q2kDO3gh3myhoSb5mCWUSB07dvriq+dTRlfujx00MAJbvjxZSV4agUKL/QM1lg
y9FhG2WgvmUF3g6lZm4ypCmSkbGsVspQUG2YNZWqOGKMiL6MaVAudYxi51LWij0jZH+jVGH5BNWk
o9U1ia1oqK61ZBzXKDO7ZUQ8LBGuGq1UK/BvgaVaZ2MIt9Qp8H6qZvtA/5nT9HGI9JJ1CHgTiWjV
IQwDkRxGWVxHg1VtV8fupdKN8F7rUYQ0PNGPBO1i2I4yY+EPhv5pn4kf/4r0ID6niWt9fUgNOId4
hSv8kU5u0dS3xsxYEfnBWanLNBsoDuSl2no/uzh86buOJhkbvepiprG3nx6bj3ylqy5dc5L8zDwr
sk+tz6m8QGmVRqvQ16COqPw/VZ8rF1seNRAFMkJG3WgZlAwRfobaT/bIMsNbV8nrccjE83xTRxmT
oNK9BZFA06uSvgRzqzqS0tQ6OskxuwzNxjLDfbd5fEPu1puGl3jpTd+RM207UJdywkyHEiUnJqrM
Xkvt90g27NwRTEUckjSHLdac9mmEyXrgMo4zzCuUSyi6faFbEj8wwwcdt8NH6UtfB/ridxu+zbHM
61+Pa5X1eFzYGdMXZhgo78nmNIites2a4McgMveHEr7WGN2/Y7Jn3soy/FTRMV0r1CMHWvwz3IJc
xrbYVygn3nvoO4ukKLTzmNbtS22ikGTtfNdD4e5VHSfyfCibPWSCduW7oOCQXKe8hFZ+8QU7Ji9P
C/4O7vlNmh2wj58Ssy5WnSHlz2nqI7jK7iV+lE8zMPZxP5LVbpK+VzZp8aMoxX2yPhaFLN5Mk55m
HcrlLalQH6GTCOB6MUvt5NbYxJHC6yWhIgZ1MVTJk5db8dK3RPk0pmrMtCGonrJk+HWvnx4DCF0+
vs7T1XqDV6lx6pLrqJuN+o7PeXNlboK+znDT7/7alPLyO2FaEY5DXM5eX4tdyRBx07Nhfx584yeB
Ap0DHsA79IMwwQr2EQNYo3rzEfRnQ26zBKEt5Up7GEfQLZrVR3es9qygivpGS6Fa4HIIHMz4wbbT
4/KucYIsojBOv4adstCsIwLP7osLmm/jFwMzkclo0yen1JQ+Swua1wItekrIAsXDGidassl0Lna9
3labWQtA14tkhgEF7cOeHyjDJ3tQg2BPbJxMb6EfVsUJ0KnrzILAUCEfQ6ZzuJ4PIxleERtfsXvA
qOT6ixK75mGGUaV5zDvhhTinTbAjQZR8S5pqkxVBdIHthzLV71InG0VDEGuaE6gpjas8NuttV3j6
e0mGSE+Y5XPl+eYp8Ub4GdPjQIyapRLX4X4+LOJnVcTlKrBEt6mUvL+wbfyiqR2XPCNI9nnKHnM+
7JBCrwmfcddVFKlLvIjSalYodgSOOUNo9evZv+5N16tgupmfqCC9r2SzXnLtNE8oFcyTNt3M92KC
UtZSnzFaNBN5Tyl3ykNEr6jLs8PcdHNJLZoLLlF1HzZmXyg8kfsydtm3yK7qHzJ7Z7UJaS4EWe4Y
VeTfUKOCoID1ta11ymGr0fPsQlAhXQ/dbU66M4/SRt3oToXcQ8i3Lds7VnnoqGxhlqVwxbrRFRwU
001Y9YhbAuU4HwmAiueS2giFVMCO8hVDb7AhwiPcuXJv3+tRisjp5GI4fUULc4VAlb7f62OtvPjt
p07E+HMRRyoiE7VYhsNE7ii0lGJEKg5z33eG7EZ1bW97Q/4xP6RSCySCF0jSAki80+vdmOBm5NnL
R+dbweipqW9V/KwncsOV1GOvQDtjUWI8WqZzLysTYXFoe1qrgymPDPqkhHqrTi+5/GGYtb0UdBd3
c+8xH6OVBUlhl0RZtQ3MfllOcKKMsNjD4BeFMx+mLkagahQGnr8GMeGEM2mZ0qK7Zsg4YU5mwokR
hsauT/sPgmqsBXggHS2Bqx8ybVybs6GCeBZIBvw+BMj4R/K9o/7WRHiAQw1IQk6sHKkGJNDiy0Xh
B0BeEwj85ilNU43liQ7Rq99gqZQMgsqIsh6emsB8NIdITB9x73CVmsQteUzkD0GdK/QQ6hudwXvQ
T0EfbiKeyqrZkM7qLccO836VuvSgq8j9KtKfRex635KZy627AERHU3uqQTZvk5wY5BmQl4TxsGmC
jCg6CuHxmrDkrswE9/TcZABSO1Gzm+44H/Zxs8sMFU+zFZA1QXJpORkihTbIayF8enwT+UCzguBE
4PdnnsiT9SYkQT22JDAken9kDB4AZLb9DZpu+8ZkFYMMboDdoCNObhBJ04EX4R1uXrOR1CLaZ2ZX
nCviRBy6iAcdSsU5Rl6wp/fHGJJO9Qvq/0MlqReoFvFpFq4j1QdtYayDkISSyiZNTtVr5hjMstdi
oJmSpHRP2Hpmm5qMB8c20uajt/odWQqMIbMMpJKCt1JvTIR2jawfMwGdsMDX55dj/Q4/C017chQj
TLUNgSwV23naSEKyP+3BoGcynyFFU4crqSjGI0PWrx1Jd9+lxN80zDdePLwKxrSt0odQnIkAWvaz
l1QKkX57YfMxr6bzAisB73BcMQxbMmOqe15p2xrO9tomKX2tDsX45lrGPqXwcx5T5T4tKVc9hUSw
8qmcSobEU4kPKU32jEGxJJ5J3uuuVyRLv2RkSoTiNxjqGGWtGEMWjkr7YMirBJzHEbLTdGGyktjc
ZOCXiYfkkNBOWgl2Vq/HJpbXUS6dZn/5fJMX9QjwryTXOdfbzeNzbFmEgSnSSKhGBoh0/sPmP5E5
5MU3MnndC39c+FqTveWxflW9MrqxWvgvA8lk88MMzMB6tPptMIlHn9dZO47D02jpHNZmeJUSrBt6
OrDjDL0tEV4CQ77hV6t4n5EJs4h0g76ioSVXNyq+6ygr3vyK/9MsIQBkqKDV1i6PvfTtcRRAtpqf
JMP59pfxwDR+/22YRT+dOEbwnMKYfJh/KGfozqh6BzvxXpJytOvZUg9ANVTAwWZzz2FxPdE5c1Rf
Vl6UrmMTKhVOJpCtzg0FuelXMwGubs3o3OvSdT7iI5b/hW0r/rBX2phbQbYim0Hkw2XiT80whRW+
k5AZ1GNTraY+Jzoq8KdZp/JYXqAU4CWervVCT5eijeW/KY3+nKXwW+gCYakM+JdXzf5jllIlAdQV
Kwzv7bxYeX7x3oxG8s3WuBBNCEbxhspYhXQnZcJdzrwgWQvv//2uKXAu/3jfNA3JF3I+TD70CFAB
8vy/5s2aPaj2aBjZzbai4G737cvDwmUFkrvD+MhWgoiid9/NU205egwfMVHs4APIH9hhaA/SXJ5f
uShlXiPnQ36WFTIFEmwQ7yo++ZUahnQk/H7JsDp/E136Fuec2yixUhLslQMC3xB2QUaJLYdnVTfi
pzEYhw3zv2qHdqy5wk1lyhaY9KdFNKx92yv3GDNtpxgaxDUywqRAEepqTBqZyK7Bo+Mx9QGZq0R2
F6CY9tCxIuRatPDJFjnO+t18b4RKsGuN8j4OXXhkopNB1wyCfdNwvfZb47uX+8rVy92PkXQ+bN1m
t05A8CzHkey+2pVpeCjGPYh6cU3z6kcUR8UXFT0Xu5Vx4cmpd6wn0XyeW7xKhfusmqiVF6P/NU2a
ZUzPr6GbJVyn77MQKlLMKHoYjwGd4SvogH73kE219M7WXqJ/ogzRfhaviSHy60MMzO9NNztwwYiT
3qOcTdk/JhguasnzvpHdbS+49EIdneQkD45JXI4SAJGSzSuXYvAl2XU6Kr3tGMH+Ltmox0RU6QGo
/MnLV3vaRbK/0hStHgNeD6qYrybQg+h1gH2bRqIRb7LzsNZhXmVPpHgCbL+VXHSo3U6DIH8hVKm6
p7T4MZDRWw/KArGnK7t7qw6IzaaB3+6LyTILpI1KNKGLVJqmRm4U0bZergxOhpT1OVP6Z7tQo3Va
y99VqG7qomF7EDP//lL7sdbwZdMuJ/Ld5WPeHFKwbrACFpt5XkRPKeZElJHMmFbQbHq/Lh/PKI6l
SfpTGBPJOD1Dunm5GetCvZlALYyojY512SzpXAV7G63dMQZ6QZkpfdXfZw+0FcqftRR/l+Wm280d
xDwcm82ADGVwK3ytY9CBBSWNSs+HZeUH7d3CGPC4Nz/GxMmilCFyfeYFZD3J5ZjWL3aHB2wzv41V
vrQSfpNpqKjahliXNvI8Ja+Jf3OHj5AI1drEB2xaYQfA0VeXfQNIacZ82MkbCmVo5pIqL4qMFsdY
0duiZfEE2HBpkI556qr+KHHW3uexhtYEChC4MlkTDnL8tTaQvtOjul9ajNO34XQBLTTv/Hj1rahf
SRZOzSAqy/0sc0wU8v86tw+XCLiJGsYlhEU087eGOwKprpRmLwcGP1lJzaUiB+e4y2sSNQP/FOrA
Mx7yB0+20wUF1eSUpOe51azunDXjs+sjBA5whsdBFe682nwmGoqEwELw6Zw8TfMbATAZpJAI3UWN
4wkH/vgSBIJ0lNG7WiI8j5OIvZnQah4JkJoAQ6szbzuaRbgzzL7cW3L2rgLvpLBJCgNqZWij2kQL
bvW5exmkNZlNaMzGMHO67LMY++arxQQrXsjgf5YoG7SVYZih7ogCnyIO2fE06AhY8IQwfMKT4zw+
n6YUDbvCTU3ERYG+ViPTcuZDifHOjfhdFxIONEqGtJchtaQTyoV/37jExTtyVgyr5Gc3dsZxFgvN
NzOm2bLICJNtvXHGMIaD169mPE8wMXoC0xudtu2bRyfctRJxpPWOYqLv3+aXUZJdDNAm56fJIOnk
VgSBzTd5z1v24BlbOqCZ3+fppSTw5DZqso5nLqTpZ281jnDMa+HPGJjk+Z+bpCDTlB61wUbQ2jzm
Cirt25Mm278OXYVM40S3jbWcmYYjTed9FctXYhXdnTlFs/Qes/PetynDpL665VIXOaWsSC+S1AK6
Shv/qMQi2zI61ZZ+E15HWWn4P8DZaHmjPRGH3q40NqeTQxWbqV7AG55AlWEssPrIdrKQTPUQAfq5
SLGq3cgj2JSBH508XXkujYm/1+WOLONlma8KftCrjtTwPYFJ0zRo2HtodaPsjHrZqiSlskFgkog6
nDrVdCoG1vtEM6uX3ncZySZOTW7pa5pi63kYBOGx3DqLnmc4IafHEBxLyCBBmX14hVtnVyaS0jY2
WXpLo/OuUhg4SF0EyrdOXVd9v9LaRjp1ch2tIr8ZX6KY1lhH3gB60eb2D/95EMpCJbvs0EW8CkNn
VosxXoxuXL8OqnkRoqmdcgaSN1JxVrxyeFcCKD1Kt45tjCtbSe6KxYPpZpot8Q8QANapV5Pcpf0f
Y+exHEmSZdlfKcm9VRsnLZ21cM7gBDxiY4IIII1zNfr1c0w9urMyR2R6Nh5OAARgRMl7954ruGfU
gt+MtdoqZ0O4U/BBU2F8KDE0bWqhtc8OuKCFOZoA9uldm924E6CrL/Zcxe2gVx+LqVco+c6GIimc
nO/Ltepz7LEOGrTAcU0a6UtTO8khNhtxUbVt4WSM94GU5/h0dob4Q0I1sKKMZDyxJ0kZ+G2L7lE3
qf2eXU688ZntS69xbyZT07XtxTfNMttL6ECLiXXcjjAmwmtA5CBaF3RAvi++vITc3AVcneTYTWDZ
5PUUJ/M2z7rhAbE2bHWsI5ay+piw8lzK5RT2wHgjBVV1p38SYVxuXL8s1l4VQlOeheltjz45GuOt
U+OplfQKlW9nNFcPzuAnRLBS97g7jvLaA5tA0VwrUzJFAqIk7jciwqFoLfEutomcHOPFInPaS2pV
6imLDEQYsX+69/IAxoRLR1GqVVjFBno5OJ6uUgUvud3gCYYOq7bNT8U8k98M+yjQC/OhIwrpHPfG
d3sqh12YDV8u/e99k8YHirTNQ6v2Z3l2RpeTKg17us1pU2vPRyFQiMdYNTPgtgq+4LkkPqqDvuuo
9W8woGNCxqWZqXC05DHr1E+XbjjqR/TVztHvpyeZuMBSnHb1TEzBPnFFOLIJWif8EanW2pmq7F3J
/T8qgw1JhqFiS0u6+N7/EfjFTSWR9S1M6DkKXX0Ff1BClXHg+cx1AbTqDtL4dFOIXllMw/BVdES8
50WU0ehMaXLPampEywA2fA8EC9APZ+rI/sMbZkWY3+Oe3exYPmST+CQ/N2OiJomnmUUN7PfVeram
Fn2+jSeDVjNhXg9sFvITSM90nSpo4FAOAfGzAns96Ma01eKAoq2Sbrx4vMBacd/h92armGN/KGMk
/daIUkQSUQurJXYUWMpCgMJZSkddYPxR0EY9TyPRwzk0BIBZoCq9sk1ZkujmxhCwQHXyF2DOgHFO
3WjLUZ02MG/VBVA7/w1FMIIsXI9rX7EU8i5aZzHGXnkqiTusPDLI3FjQ06uuflx+LwP7Igtg7D3G
E4rpO1mstVk8k3LtbRuChMup7PckAWmnDg8RtOotefQ/8cgdh6Z2D6nvkoqrWskWUHm5hYCy6hNy
KaRwHsYiQb4zS7RrgD5nGSb5WbyYpa23DDCoQYACRamWbnmCK2lsA7s/uL1TPIxJASgNXcFTmqmv
TaEWD0jbfz1Yo06fol6RlDa7P8wG51En2LKK1y4Ln6hZZ3viSpmBQCqT/QBlbw+lrxnDB9nIz4fi
vQf8ngRVt78bVn07X1HQrrdVa5BBS2UlM5VtZVNV98Pw2heNe7rfH4NIgPFWFYy5qDsp2ObPju9p
61qY+MfHYo5H6dz0ICh94hi067WG72Ez5fW4qU00vmMzGZQJiR3rxiBetUpMjSRUQmfhllFK3TB6
dVLFeLMaxPE5hFKlnjZ/CoMzlz6M0pvi1+raIrIsaBtjhUAr3UrNVu+p3i4mKGJZD/z/U+mQQuJY
A0WYFuzGrEHtYiYutypwbiTtUxsbCFmaoPmBrp/w06pA2pWHX0OgLrXohYRQUrv8uvjsKy/eNa3y
vbDs9lmU0YuDpuCHrdss/IpPNi/2QUohEJ4So6L5vITYIy3sUUCD7W7cRXarUgiByOsiF2DOzMad
rg+02GPFOWueAekAMMwyS4X1MUKURUcTvpaTQrAwdvsNDS5SOJznOgPZ3BL/9oWwpavcr7r284Vb
1/plmpJDP+TdPkQBvKK7Pb6LufpvVDPYuOoumu/XmC+mTZ5a0aMcyeZXLauDx5F9z0GEA/qiztCO
8qEAjMd3t/7aqhR7P7sygraN+4UXxOc+soJjHw74gjxwpy6SEoyKzmnSnfhtBD5Oy6Cb9kIQL+cI
8VjqP+a02udGeb0fkcDmDOh0us9lq2J3RCGp66W6C8DsS99EqzEkmX1QXqWrwjMpWbVWEW3Y1Qen
og5ZEQUGzViovFh05oazKhT9ZMKHR+nZWMmzFO10vfGuakN+FJYG/LnqmfRcwHYSJg6AH1IN3uVH
q3/KlW640ZTQHsPWCndxUr/oQvkulzsWSIeFU6fuVY+o1XXmp131ygnJlLkilXpcSqhp1iT46oJh
6U2+3a8MAm5XYTF86iZewaEmSBubjrZOzIw0eY7dvU0+tDiJ5wc7zMUGmUW65AgIbr+x04G8tf7R
5L46OXqUw2cbrFWMef+U5QGTDBjdfOr4zxzHzvaKP2FHSI86pZ5HCVb1khZjP9jGpTnguOnsLDpB
aLWWIFO58pAvHdvKnFXZBgCXVkxbJY3Ms6db2FNbvpeO6bsnWT9ZnD3KSBEOBlB3g3FeJ/4GDcGC
3Fd9X88y+DCLOOuFuGlm0u8E1t5lkJlvhkWDLelicZkzFGlNGYsBl+610dgFBSNLZ6Epr5pXf4UB
zutgBrSoAj1vPSWLLkgY2bpQ+TRm0HkysgSsPHdBQwncsHeWu9T7ns1FKrNBQt4+NGQ4KGAgICym
4VlGmzUo5palnmgrGiAEjYdYnO87CDULu6PFwaRfT+FC/sB+UOyHNo3bjT6l3on9AaLMYSAYwop3
aBlOTmslrz784R2ZfuqiFPVnHauFuSA4d2NOBnOpPgwLYujW921spTTbbp5sddUmV4SN8bnyxq8R
Ux3wgPbggDH4fl+uub5m7NHRQdNpcCKH06VIcOOSXc4VgYoGqCOnxQ3LAI7EXDWJm8DYqtQxS9qt
T2AXfLpvk8dolimLhs3gq1I95CBUIY3SpjLDZp/3efiupeCOyyFNIBwjdVYQmrqjvxzLIXzx6B1f
YEf8dEI0TBGzysKwLDGtShKbDgB8/7CNurjUyEnIcNLQiF9sVtovWRpGO8VRf7RZ1z2D711ZSWrc
oBXwyunbBbjHX0T6+xRTGsWbys29lhQMre6DZahWxyFSsbgx3e0xHURbFDz10lQmfT9iFl+mXWvu
QkQZq8iBT20Oussk3EJ6neMXIOos1KhzlrrfsPJlulw40KrvW5kCEcSVFQaxgIPLJ0AmmTtHFsgL
jiWY9qFUNuSnO1ty79WDPUuHrMgTUID1cu96bX0kKi9dhF2L/gDp/Vl0aEBJFqUNFZRvTdnZRG1n
FejGxDrKq9ZIkHj4LQhT+Z+1SRZRnSBNOQrG18LoX9yupLDlJGx1sjDI9qR+LuIsXuZRZr3jFkN8
2RbfMQhvumb46qzcPnmj0j3XTUd90MgG+ri2WKvEUK+lqr0bZjdSnQerphw2ldZbRxM2H6L12XEt
V4VmMMU3P8+KXdpN5TbVJ+vtf5ar6YSbP3YGfYNVqj7IGcNEMgHiIs92kUiphJmO9ZgGCgBWELvU
Ac19P3Pz1NjdOwPhPCtKCtkKPkqN4XEeErtOO0XU8u6zwIAcZlHFYXMKzYDrfH4YKjrHlATQEEeF
eitV/3Iv9KCE+4Ie4H34sJA5fGQklSUNloA475TufuCFybJyLNr1vg/Cx4Uf2Rg6FgwvW/7aBfV9
/M0Fn0F57FXOo0HsfZoJUyAR4/uiiotVUIrgrKvGRh7EGD3YxaaB5jfnzNeJkJ/ExZStnygbt00y
vgGZr865riqPKQbBwDX7Uw5yelW5FX5IvTOeyHgy1pUW1A8DbJGl2zkgt+YC1DAXoDjEAWW5dh04
9AEzh5ACrW+yDWnkLZCwZVj32g+wZ9UKMbR90l2yPqzSKVdwi8j28Sd9La86uGXjclD8HwXJbWdg
w49lUlffbEdFHGpr+Jt7QZR7D3BkmXrD9xzE/cFOBLHmLCUWBLYWD6kDTkU+m/J0jfa029Zmfkr8
8dfbbY95jQJousDaoB3IFLYQJvNQ68I++OM37EM2TDXLuj+kg23vcIzCk22autq0HlLwRYZg7hQE
eA97h54mHcTRscA4WHN4LqUPZQmV1Qc9TIxu2/O1tN4oK5bK8FACogUsXEbqSTbcldr+7pAVQFN2
bj3JBlxoIkRrWECV7XQaymoAGdyP76UtFAohJA3Ll143rDHmhC/zTLRWpskXe1F434CbJTOTQRgt
D2YfLwI3jE/yPSceiaoNs6esBPSbUHiv4U+cUtAzF7OjHII7MvvpU65SwHN/12xc5jMXDLyrupWt
VfasLktXV912Zqe/ME+wOSuGq2p441Kf3ShyhwLRBTRhoVxDi/XAXQvBmbzSXMmerZ5N9djAqL6/
pJhygfZ4FDjSDmZKZgv9kpCCv2ho0wunuk3Ri0ji6XGY787G7vql1ob0Q52+3gmlEWTQiD3kLu2F
wfwtT+w/6GHgFUqin1EV3Z8EK6WOysOYDhtPzAvBqSuGHVTpN1fat2JIM3Z0Ted9bzx+aOFIdDwV
LeQWT+FAgiDmg5DLTHgPXs4wZiRZwDTh1N9S9SJLofJt5PKYnaP+NbIcgB856i7CPLA3xW00vucj
TDmFwIWdoLm+0Yn42KQjOSCzRbDYQLAj5sTvSWZU4hsTxnTLqua5L1IXjGZkbpUmiHe12eH3mfcc
U8fRNYTqHIErIxH3+3aJHhMBfUcQLhQNk2w/fXTpfDagT+EmbLMxilfFzO1SGze5CSSzTPV5NZ5g
FKonNhOMcHOyQaKxfb+PghFe3aWShrVF0UgJMDr3Pnei4e9G/LJUOosnCnvxjbhkDQEbHGjKhP3K
M8cD3uHiVCV1ec69cjUgAL/KB33GdBWRuIS54RzlW3bnPAFdqTYm4i5nVT9aKnjNJh5+FGNQPovp
+y+rdWtucyWvNmPSQvydUUoSqhQaze6uZRC5d5Ud5lj1wmOk+38Y1ghHbszUiylGJLBu9FJYNZTu
+VljqgQGEvpwNjuCvFaUQZeBwgSpFpnzTQlGnM+paX/rUHiwi1yOSRosTFp0R6nPFdznO4sN9JIy
5vjehEa/KPs4PmdBT7UnRt8UGpz6VE32me8obFwdXG0JBTFIJptCFyawyqlnRTboa7TP1l5LajJt
TeNIH5EgNZZxa2BMNbloqfc82rlY4NI1fxqxvvR6rX6/99gnHVVDltcfstch6l5s7Dhrtp7moGnt
E/tkUbVzS+gpWWVEL7YxLaUCJxw5ZWbbnTJHIQJp3tZ0okkXCGYGdthscIB9xysABP0GYKG+C8GX
r+QAIF/6QZauZEO+JUFvRy4CLWK92txTM0pb6VcdnC3G+fpkYYp7Qs865yEZ9WMj0nKLZq46jJEb
7HBEAnuLFc5/kJtigTSq2qqOhgxFNn5DFU0JxjpsZKUNNNUsiqWuV+q21AFRpiONniHvywOrZFbO
OgAVA2npOvLx9jshspfQ1KxTg4oWxZSnLFzukAelaquF1Em4dX6yFQ+UQmUYh87yyfB2YF8L70pE
Q7HLtUkjeMhpb2aeU7mxdrh1cNtNTYGhvPc6iinz65AgDnRHZ0PmlRmTHm89lo4LFVr/Me3cTeYG
3gWEoncxWrZUMdkTS/mefGip3x/ZN17BzS5Uyxif5LFOuqWh39II4QChmeni/qwIMn4R9VtNNNld
7pUkEZU6ASvjT0EYytlqMdDw3s820YAQR7HqI7td06+slsZ8yiGfY33WSXAPugDzdOS6SzH3oNWg
KNdeybiWxC7yjEovFqKq3/UJEhjNSfMa5ppxtYbUWRTAu7Yd+yafdVoybFqfpncXJajGKgX6eUj6
Z+3ZwWJ5/2d+owu65DutbVDYAX5/1tkvvqidJdISGpEjwdWmFTwlwP45c3iFaE1m98DE0IbKUbIE
bhUBqX8cEKCrcXApA59YxE4pD2ljHSjR9E9eAsUg00mQlRX3DDXgWoROuuvQJZFW1zwmY8UdkqQf
RtOKbdWnRn4wQ804VCgnqXXv+thPnwPhmOcazSFYtNbbxzHemygjTYBIR3VXzybY+WtTY/j1tbmD
c02+X/kvjsciXTLGUB6yCIkC65r0tDMaXaeoXxGLJj+IKJOvs5mYkUxBc6mrurl0gFNWLRGEKyVs
6/OYf+uYqZ+Qfw5ru/TBvswvDTV3Lk5XbAO5ug9NipPs8JNDazktfEVkCu68hrl/3ETdJhIiusbm
pNyauthkk8oV2gJbCIZpH+RcotHsHgrzelrS8qYb5GOucBPau8vA1RdKVONLnUWHdevEJ0OML0Yy
FNseb+wGOR5E+WQoH/981ozJtAIaToM2JbZDXtpwMbFyT0LclxUOsoK1pFp1JUlRQ2CNu6nou4co
narFnX/KBL1TmtBcjfPeO2hJrfDMrtkh9lS4uEhOE1W2v19lBaZmq7K7r0TUP1j2RO+6qHXyUWCo
hE7lLUTe/+EFiXkslcBh1M27TeGgjMzJLCKQKjc/yh4sHg0C4fRmAn6kdzepT0hh0gQ/JacOOREe
5LCNrlWqJQ9jC2CjjSb9XYE6WjYxOztIrluJ82rnfox8lrnbRNWKix9bNBdx5L3Bh1gO5uRf5ekk
cTrCLUOhSL6k1hBcfMrzzPTeErNs2GxalxEgjSOA0Jpj7CMju5VWik4+HzAWWb1dLOX1I68k7tvm
Ij9oLL8gq4erS8QpIncptwz0uN9njLfp7q5oJG/L28lQbUlDsPr2dVBKcU+j8tzhFgxVuQ6Cot8X
vu0dit7kWYU2t6DyumiyMqTW3/Xf5bO+CH890+b3YrfckrScDTd3wt8c2ICqAhBbC1MG2HuQ3zdy
isXFQEi0qWL2qI+TQp4CKo21rD+ZnaGg0kXZF8y8TE0dv+ykp84x6tm1zJLnWiT1udcQYoqxxRI5
M9vl2N911YOpIUWZ6kxfdWRBbCqLpVSokTRyJJaCRO25rVhHdrqS+pwmcuOl5RXfCRI0kUAPT7Hc
jphlZO5lJqFMKJws53O0y7e705r1aTa7+5Hsar0zru+iaz+kOlLPBmrKPbTo5VP5kODWnLuXm3EC
VOWpInpG5Jct6Bvan5FKSKOiX5vRLp6cGcibTgNpn6pvPRmThTMxrr/fj14Y553ydD+tattNT6z+
zl2Qxt+syYxXA0knl9GevF8CPVk5GlrdIoqeYp5SAgTpLIhlUtM3dH4HRsH+keYtjK1IjchemdAf
9kUfPtLOU7YUtdT7IkC+TMgxo7QxGCvBlMtCkSw2XQ3su1YXeOZy5Oi+1rpewJWv7IUfBNNNhBTb
YtS+aprhqnXa/AFpOqRYiJE/rGqcAdbZd9ok5lofWDQotp4/elu9trho4qb9CvVtpVcDpW26sEHn
6I9NCBzP7AhR9FhNXDrDjlZO0aePlAfPBV3ERTCp5W1Qpv4IxsdeKWJudvkXS1eSU5epyTLT6uA6
qvmepEYq68JSjkZNJxs/z7iB+11uWfNKhI1G1PbCte3qZbQYka0OKbejcO8PDmYcyDBUYGF1rwSq
pzckdyH1rKH5FATh9PY8LcJT3rBtfEK1OD6n9FDZPGnOjft+2uqR6RPbQ9ejCUZj1Wk2aw63eZQ6
yiQWHiBO6MltWxrHNs4fUxmfxFpNOwVo6heO21brqI5xZFTGz9H+TovbjxZ5wxNNLM3MHa+u7xUL
Q0eEaAD2AvA7AwWS0q1Xg0FwOv1in83hYOYLO5kK9L3jqCJMbAF75iZMDMIUK9+2Tx2d1tv9u0Ob
0rOR3voOE1Oej8GnPiIziKeL78cJ+whyuQHuW185avqNZTfQwyvXOdpZQTxTZ+svFq7kaea5Jq6m
H2HtWzv5TFUam/G+o/JnVrQOrTJbkV5Es9TyV1M4Odu7PtEVeHUDTQflNY24RkmOTtXGuoja4nYi
93sXgwwwFsXoRqfJ6YGMz20iazwUUxQfOqRG+yazz+bMRqgEa5u8M7lwsiIQOy9MT0jD4CQ1SfPY
DeMpm5NWfIvY+qAsrdeCJnZcBijs9XXhB9ofiU/kzasYy2klJelF3ScLi50oCTHh+OpOV6VRu5WA
sL+NBXT6tlBuho92RWLqjdZ5LggsyNJFUzIeuDORDAwU4rhkmOJDqyfbPwd81xTJpoQZeB/r5Qdy
EnCGaNagGfuxqp21Paf+zFkxey0/pq7B5ic0CUfjXeRm1hU931a+sqkTLn27srdAFqxV6WrKSup6
RKYg7mEtfoyEc6G4bu390HsJyBA+GglUavnszwf5njP62vY+pXpiTGjRWtGwCWzCbts87k+23pOZ
KJ92qtX9ej1245crWoKKSyontttd2sDC9UfI90rOqvJButamjoBtlV+qS3PMI874h/TAYMMiy1dq
4+OqtHf0Wxrkc2QfFxoFMOBSNVlKgJFGL1D3jZ9Q8E9G0iYKJ22+QWhdKiqJGnpO7UHu+pyp/EgJ
hd5QJQmWudXUt6QMvSO34GOjT9mZrgN3klmQGC0/bVi7bgOECss7OT3MwnQjxKkyUZ4Ld5zeW5jG
LiKeS23hNJCX5OTMfc+6VFf1ZBln+RCG+Fmt3vThYsbjLQsA2RZ9cR2C/CCH8n7QKGemwWsj9mPb
NB8Y4hETN2N3JZWh3k+pqS0Y1n/ef5Ekrl8Ksx2O8teMXaFv2xoMB1EEFY5y0KcKoUgnQ7HGxaSX
ygsJVt4hx7K2zMfv1IKUH33kY2+ZEGD67oRoRHEvxISS8kTfdzsaYfTk6U1Pd46eZdbsSkPEnzkF
xYWCFvk2mAEbedKhd47u5LeEEwcYuJx+aumT/BZ4Bg1FZq17yoaZYmYpL7U6FYfGcKA7+Na00oyC
5roOO4tD9BU1+trpfO2DaIVqqVpRdlMrPd5RzQSDX8TDJS8ZNwu9H755NN+1tN+69G0XrqEPN7IW
ra1f9cYevUB0NptuWMpRKYGJDGVVP/V9oGwQDZabqKu7N9t2iRDLhpzUTfJzprY3z1UdLK2ZWFyh
nQKt0H5rY1Vd2u8dakSKJCI4BvODfFbDS+ernW7fBMHZaPTqu1cWObkXKdWo0i6/yW79Pb8Wk8TO
wTZNzUGPdhnMsHHR9vZTQXTlxUQoamlp/Dy/g3/7uS79EFoLMoVAmWD/5LW7rkA7sawFe5sV1hbk
jvEwUVJeBRN0fTaAMK3nQRjF3+eQJK8Wxm4kOFzgsT2d7cZWdhGVSvbq3rQ05w6XayjOBSYdU7rG
4tGviVWQPakqjcVd044tUlurwjtZdYozXL40pmk9RNPaogS19Boo7BBgbX2Zzbv6EpHQabRa5r7I
R5fDAV2pUUngbunGZLWhixqYCNa5n8PM8aJkO9SpIIePHDMUPuF7BXL4VoxjtQ/thlTyNr/KigV4
HJKN+/Qqy5uuX+8Y4LMH386QSNDmPLgxPkEUNF8yYKyPGgQDQqm2ss4ZJOgPKsxKPYOf2ozLHvfr
rpHKnDQrogvmLXNeBTu7tkvuugw5IZeaWS8t/ITf4raEMUlFI8ibj8gzG/rUCDJCiLvLMqKWJObE
lT51IEcFDgo+GtbyZcO+ErF88mTq02esoeGULUy3jxhI5G9gj+5rpKpMZYP+BuJcf9GGYQLdwlSR
+53YKMA6yX73xCaHDeF6dnkghNQ/T8kZsYh3LrDALTQr0nZmUzY3qnfJwi8Kgmrmwd7L8FBrSMaX
UTLF60l19L1WcLfGNJ9fQ7t/I4Hi1BDq8TrNb6fz24EZHEqnU25iirUjZ3lfFvj3zY5oDNxJTGGD
RgiqHZ+IlW6B4HOt6lWW7u1Ah7qcOdWelGyQZtIKq8RrQASf9nwgqwERXMdQFnXNjyYB9T6DwPEB
2e5S6jmBkDe73PLfpIbEGAuBNFOjEuSwNM8aFOUxujQ7KfO1Xob0YOKjBKPUYX/NFVG+5HUHHFKr
ienyFa5svXUvBB67S92uoNPQgT1RCUJVE9sZKbW4eYGDOI/U2pGAbp2x1d+cVDir1JqyE1Ql94z8
DE09GjK0FZGYWgQqR1qg4pGi/oD0seQPScyNTF6I3KGgoIweJyBTcRVHpY63LG0P/RS6hLphpXv+
pUEPx7U6wtDRCQC+9QMVdUmwUf3oKa+tfdzU0Q/yH3d+51dvoso/oibKTs7sR4rRdEDEskiRxbSF
Pcj7ZGE17PzROJOIGx6led+tk1U3YU507eSxb5qrg0PuqaJwd/NSc9HSVMJW24FnqssK6Wer7ZzK
Qig/jyQmXaSdBlJv1XzECXLTprf6B1WdzdAtRJfaIVkAtfEpthVSc8c5+fN+QWembc3FRwzvWhPv
PBup+1grPxD4VpdApNlbyaYF7F6v2JSsZDSO46lY/bSX+qcZ++9xmpDSGEbNSXh+f2iaADso4RNe
3iggZsb3SmmnddTFJLtSn0MMRGF2TMmwilLtht7SXc+sDBZ1uKCGdqfLfD2rxcdmzdVfMbwNdU9i
ijQ5VoNOT2WWCndUVleELaFtmW+duuyfWSWSLUiNZ2/oUVMtRpre9z8TfjNtuQppqxfXWArkzVzW
rv/KhHDSwqF66wNz2EAxjX9Fb5DV4e0ku8ts+8PoG90h1/1gf9cVQDfI3wOs6MusQ0AZRuOXlGxI
vEasN8QlfAzmHFLPrQmUfz74YnZiKIlyMUorPwRuhiU9HAYsGgnl8jIz6k1nZcaSECJ3KyCVH+f6
Bsm0MFEKAC8nApuO7Kq0CyZkJBZ06yITqEnlQP2Q96NrB/WOfNGN3ndHKeIqO+VCyUVdazr4M7MB
jZvZOe3VuaGVKIm1Iiq8YYla5UiOnR9+JfxzaFNjUtV9oIvwmzoCKMfFBf8kr3H9s4kjWp3k1wZb
5KpU87m+DwsUnpjxhs4QjHpPxUeZFaJNPi3bqYhfapE266KOMB9rCqrdDAF7XfnQxSDhXIrQYlAc
teLtfpK7GUoqLyI/adqLHIsM2vkrqTHNoMa7kcac+rNrWRCWTW9UP4KprVdZUNhzVFlGvYcYsClv
XtXZ9OHEGPIDJy+AmYLbogEKC4k9+zZ165DiKhwuD7oABQC/N4/8rlAWsHTcgyED7clXy3KvT4KN
S2u+Rln1oiCt2scp2mk59GmF1S09w8Ml5FP0H6ZXo9ITOiLDH45HB2duG42kkqEI75uVG9N/j3rK
lVDa6D47yBWMWaTgqPXX4DqfctrxYJ9wpboB0rnYsw/mULrHsUOE0NI+Wvi1ShjG2D7Jv3AiL5Yb
l5FGTbTmaqbTtZrNBGpskzs2G0zuU6iDRnvRzYMJ+GJt2c26dzU6saCwjw7HcVPQWXkC66thzDTr
nylWnlGFIKsLAXcL+ZPtdzmMRLKDQoEWB03GUzNM+qsZh7ugqus3uuLvJooArtDapX80ZNeQxEj0
x+5Ja4ggIvLWRGcRwwfrgbEFXoHOpFDWaMa4zd2w3hD8HD5VMNG6qYuI7C6SI9G5a8CoKEVDW7/b
iboZMiwXbiaHEYJuEuzmSvDC1JpuG6SGu607OtFF9MHPW0s7nQJh4ZedQ8as1EbWbs3Q5+MhueLh
6RAW6SrF2fGbs8VRrj/dt4gwqCxyr5C3oQdi6RSQHJEV2koBYnKQ5xdhDDLTh0BMhGPlgpuzhfhC
3idRoeTAUBp0le7Rd/VLpI7Ou93xvgE4Vp4/+SDab2XvkoXuRO6K8Ti/2hWSwQxkxmKuUk+VGF5c
r9QeMtfSFoSYje+jsStMIkPt+tB2/ds4B5FbifOHhPgaDuADRlGxVVMcqqytiEwxHeApzf0QxgRv
0SfoHy3cY88O3u6oXIskGh4jFJ+PkYUEFv2l6odfY6mJRRSW8Zm9+VY6M+R0EKZizuY10LmW1ZOe
W7QFS1B699GvD0hoUSuoFr0fKqtwDItzmsXBSZ63/8VM+HcLqGlphkX3xiHHlud/d1YSpoLvJhHK
jYBuoGUqknxnJhCGBoUw2pTadopqFXqcowHlGiDt6r5PbEDU7kKChtatqOdcK+8g+to7zG6NjZkP
byIdYe0gbVoGCGIeW9eluDv5DAuFblN0y61nSMPApabYe2nIWlyiDzL2/8sf93efpOc6rofHFcMm
AFG07n/1SXqpQ8hBX3jnBOYTo2X1SxwhFRLzA1cm61LXZgLhS9mOKmRsjvFH6jAZ3BuH2uC8QCPs
jsLEEEUg2rhUHdDHVk9lAOf9oiTU5EzZrLwD+f/j5/CfwVdxvftwm3/9F69/FuVY088Wf3v5r936
cf1f83f8z1f89ev/tf0qzh/ZV/P//KKHp83z37/gLz+U//bXr7X6EB9/ebHORSTGW/tVj49fTZsK
+QvwB8xf+f/74T++5E95Hsuv338jHyAX80/D2Z7/9uuj/efvv2kzrvo//v3n//pw/gt//+3hI/3o
o//rG74+GvH7b4b1T29mDauWTk0VtzCW2P5LfqL/03YMjza9N6cNWb/9Iy9qEf7+m+L90yAIxvBM
FV8x7GaDy6OB6zd/pjn/nL/2v3+Zv5ytP8/eP6ACzMsI0fAbzBfXn+ZqF46IrdEP1zT6mdir7b+x
z4MR2isG+xzuEFotA6n6s4KyhvUR+v+xd/PnqrXIX0FSJj/Eercwhnqkyh8pD38+wIpQHiKSptao
F2vYef/9aTI/C93UPhhaNe2cRj2PcWDsYjtRDlNQnNtq2orC6t9VoF67piJKQL5MK4UdCfL8M9AA
+9mmgN8q2fAekqG4d1qspjU4t387V78Oz78fDt39G3ycA+KqFjZzzQEFrZncmX+9GwtFp589b/iT
SnmhlBcdY5Qni5qI9RXLB8yD80OKdGETjcmtMmvqbx0SHKzE/aEXpPkklFTjLtrDc8C2UGJzduKv
ikVt4KcZycVmtdCrkGnGi/ZJn343E4XUmSgl3FF9GkVzKma4Uw2WAgkL9tOCpu3o3Vp70QHuWekl
SeXYlPZeTJV5CODDjJp1A2L9/n+IOq+lyJF2iz5RRsgrdStTlsK75kbRQCOT8l56+rOKORH/xRCD
abqhJOVn9l5bDG1xw1TN75Tp7BgXwPnG/g5fgM1j4RvaFnpCZ1PCDGKZFoG8C37yajFMT6YycEiL
p0gdr7VocbCBf8G6YF+LsanC0jFCPUz3sHg0v1QxUqt2fO6SeQt7KBYGanxProFdmIwgxkM3p7OP
arqIYrnSgcm9TK0jTVTqD1Ycoez6dAeSbzB/dVTDN7JAeyMou1dwVFE5Wki79anEreHui6bKacUp
IvhH9vbSUa8QvKeL5HvsLL66ztxobW7QDb4zeEYKOWR+l48UDAL+ps2GwonFV0YJ7mw1jdSdloOw
yglMoGqA2l4gVuZKtAHxx+upmsuISv9+HSqqObVqIeUAQoNdBbTPdASyzXhMD0BtMM15aDA6cHAZ
hT+iNl+A+/HXcTzSIjxB6+n9ZewOcpTqRpsUz2GiN7LG0wMG24QjOPkWThJQSu5CBCD7YHPyyJla
yEvXgWCn2y9gyVO/7SA7TZsNfQU+DunB5MvTtISyCeYitv0GFlYkDekzIZz2GQHbSb9VqCUmj0O7
DkS7JFEnsWLwPIjEDGVXj/n7Kgo6lC3Go7uKO1tLwBVlRJJjeFkPq5XemuUaZcDex8F51NtV4mPQ
X13cR2Nc3OQzZZvBlbAw+jpUpgrTpnv0ktg8wp3x/CKxL4aradBYwA1YdYMgyLDJLjMSjwfIuRnT
InALUNrjpMNCbrs/WQpGgwEz+N0ddJ87ITWFA7K99LVqwkZ4a8TaZQxQDUG6tiZGGR4K9wwTn8SP
pMZLPq855XduM5XzK5j4oa3rQVdtA6Oju5iNYyCbbQ1RjN5Zm74QiV58F2ZfhlYuSOCq4/sNYNOc
eI+WaV/xPkQvSbyEBlImVbXfuPsyvyVd4CjN9nlaCSm2vDMl0w3Bs60vPRIZNBIR8QS07IeIxpL9
fAXAX9o0fZiVqvzNzl6KxT1Lj4tpYmJe2J4Ktbp5cHDjIRvEFfDuZmMAQ/cM8ZHg5sk+LDyJSUdR
L7i/AAQZGlo1vjEuLVI1kC8GRaudMEnEkWVvIE33VrJoJ0OI29FUn+yJRQCRfQpQptxYXY+01t3k
QYzaq84CY+MfdZHr/DQu+V2CEoP9Eq79xWM46YoTcwPaSqPDj4dLaG7iAhrq1PhrsLl2dxOT+rko
DXB7a3yVY3M2Yu1nLjNidUft0mXj04yWh++VgC2zrYOWcbvPTGmARKfnXiV/9dakNDPmr6kpvX1m
2g8VNb/fzVUW1FJ3ax8BXRm1JdnGpt3EDMSS+EyEGNjAiQz43GSFsGho+1hu/f9nnco0wk1QLv5+
sVexeLs2Nug80EiEFqZ0n8uvCd2irVlGJfWNff0/x8qtKLF7eJlm/6e21+rI4ikJkiwnBqpxR9+1
Prt22XYe4uRJPDfJwDmVNN3dam4dERn8X8Kuruc5R9di6NHvh/73xiVnSA7C2dfzmvi6Sm5hAQ2X
LUZeRzLDs9bzuB/Ldjn9vmusUDHxa2ksfPgsI92XumCbn8rKDBomVs91X3aXMWs+f9/rclc8WqBG
UL7rz8PE2GJYYi008jTZTZn26WAYDebKq6K1nqoTaojq9Pt//3tX18sKRLVhhUoMgHolQW8kyJwp
JYt9LVqASlyCZEfbJ2aWAfAG+59Mkw9VTtari/0pgjg6XEwq19BRSBW0wusOxYJIN78yyuZ0u10Z
Y9Z57QSlI5u3ePDemZLVP/1ImOzDSjv8jRVm8dN6kk+LBmfcyFrnvFZOdaPVV5vEDNXM5E4JcVBC
4x+V922Pt3hMyp9h1r76tJ5fSwb813Vic8qX+Fj0zAFjbhOw56t6rFIvtBrza8PCe0P3sUJs0bSD
VZrHaeW5MiPzf9Sz5B95POLGHha/GduXEsPOMwS/PMBtWD+JzjYja7A2JtM4HpRrwHRI0qMsRHaL
YpQYhNVwnwavh6egZyT78bcu7LckSSM8DduP5dOz6ZFpWr9XjFXEzz8uSaOOGlZIP83F1zz1X9Cg
iocqg2Q3zK44F8NqncgfRW1TpJ5fE/SwX9zeIbKp5DcVJxvCeudeDWMECKX+O61EbRTxpiOe5WJe
EgNVOJEDEV4Q+x1p397Nkv6LF1O7XrN427PxyhccRYgvqN/R8OPeSaxbad3WdlPsTSYl7kz2a80v
ivFPQtgB3kzLREmGp0BwZdY82xeNvlZAZh/KRN7Po8SgF7MzGITqQqZd5P5e269Sz2WYfEin2u63
ciUr00iN2+1aq7Bk/EmVkCGDT0zCb0XSzCGqBgblC+IVH328fhIsHcfCLY5b7pinMs6sU1F3Dcku
81vZiz+9mbMHNierOcEgOSgWN3tUuDc9BeFjagTAE5xLreqXeYa2lzQLK8BQqwRQ92a4beFd+fny
A9D4RVBEwhwQIhg9VbJ1oR01nPkMGwoU6l3tZOnenBvX99zYOjhT89oAMMLKFvAQSU6C+ctGeKy6
TUm8x7CQUSRkzXZecNhhSekC/ukE67FG7hRaqLrdorm1sMJv892sFQhINHKwp+0C5D67Rdn5RLCz
Ioz1W24S55HVvxdOIikqBlios3ElEHX7aYEpMtpAqNiyjresit7kxELGsdu7qnXWqwU953q/RSZn
3uGA+zs0TgfuX9AIYDUpIIL4+dChpSetD2WD4Gn8sBhcHjpkg+dkXq1D76lHjyPUi8vmvigLng1l
8qQXWnJXLt66602u1NVp5e18kaMLFrWIITZZOaeNfX0kzvf6QnFG1Ny7cpbpFMs0exiq+M2wPeAR
1+I5MTvt7vfNVFgXDwblsbA+G0aMHWWA8TxoMvUT/GK+JpGx88K9QeEjTTrGiai3srsZN6M4joB5
wPCJu0YS05T2gshFh4jzPu3HM0LU6WlCTRH2s/yToCEOQGyjCry+yVwc7TI7zxMKd2Eivylm48mc
nLfcECbA6lKGy3bV0kAGadQyoE612qcitd1IW4o26izSN7f1bK9ieEhXiBPsVm8SBOc+6ND+1smb
TysVgVfwZ2MNN3laskFQ+UzZKvBHlmbrPtTXN6x5tx1TRHKgV04S2rD8wAU9X2IBD4HFF9KsMW+j
pJjIak9vC1yaL9Kk2iJ+6D3hN3S2YYohYdSSdxbFXWjhXj/+fpb5PolL3vqEAHO517vl/ferHCh6
+1FQcyeaoQXQynEqwey4jSHY3mbtTiUVdPHrOwTcR27F5TzFdnHRsrm4iLLE+x+NdZpfjOsHfj/a
xbU+M5flq1pEUDtdYrH639c75PQybrp++X9fU4PWQs9toCXlY/99+vc7/+/PZDDN9LTRzr8fcuOV
VGvJ1ZNTeHWD456b65vfdy2TNF2KO5zX5HSp4Pczv1+TQtlB9nT9M5aZy/++vBu5bQUzu/D3h4TS
yIQ2WW/+4zH8fqzcSG6RFR716yeGJ1uPk/v2KsAvIMmfU6O6yQ1V3f++YWF2Tder0+Ncrfs8kcNL
Wdn5U5bVxMjx3qQM81muuLYH/J1eeTG3bHpuyUJ8cXHjpV5Gpcj6LMsc+ZRoSbDa0nr4fU9HGhSI
KZ4Pv++yObeOTkWkc3L92mma1ic08kRgNjcLfxWVaDFcuFMYdUrIw0ZyInaPvKNNIxikOia6hjja
RRDK1UAOuuUrHJa+7pUfHVS9tjOf6tF6SFOePHliISrHU+k3+rjDcf05GXj0iz7Qbe3W1fsPDZAk
Df8BFtY7qXpWOA0pUAeCuRL/anbD+fFvtWb8d23RQsCueOIy2CMWlvwWnJh25/VHGbMWtJhkkmzJ
JUTRcBoZxl/39AzBFLBh4J1T7U0BYaFYJNlr45SOEUKvTqQP5XEAcRANOju1ahQudD2LdLHqNjbF
ute09K7Knqcasnwe93bQNlrm55v27uX9z1jUPDHH+OSO7Y2yWRO7uYVWoE/OLjUDGAbviQiQ1K9K
HgnJwDJ9bmFb9Pu5MzaE54MTdQnxDNlk+9OskUlx0ob+kVOH8Jj5DZXXNxOJTytrI0wxHu2Tjjhz
AYOHVKoh2mA1iYDV2mIvBnKIlEMgA5DmU2rqJR17drPSAe6SeDy3dlmzvnWCeJvTUOTG1dg7sBuR
S0Q65N/f0odgxjQwtB5gS/EhW4U5BrUExlL0Uo4gPDJhx+YNDrAP+22rKSJQ/tyNo1GQGqHGKFYb
C/TvYhHvrFguLfigMt4+4kWLNDuNZhNqvqf/MSvte5tWP7tf9Wbw0baevLT70N2133clfn+1/TPy
+p/Ipm92DS86mS1E+tzZ+vjPgMyIGA0Zhle/xFn3B5DaeatNVnzGeKXplOHkjI92MhUHj/KbbYd5
66QugCfJDWutOEtky4OywhrQLATqYHqYe65qc1w+YpV9g2ki0tpwcVhYe2LhTnrLHTKkK5njXfuP
it8nnveG/x63hMmKbXvHURvft61/x+B2bhNQJ0mKYVoN2N3ggRIBQeSLTUWvQctpK+veExn6bS17
JGcDRH9M6kkHqRXEE3wk7RPiwAcJSPpeaxkSwBqYo81J3sBdOCghUJxlIyE0z5NFqwm3Wu4AKXHt
TueZtuaMGgrbBPL3/5y8es2CR3fTn1KAuaorFWQjt2GDgbZc2n9MuzQ/J8KdThekaZO7fzTnKrBm
OtBbBIDqq8PJqMadNz66YqveyjbExJDtAel+J4V6z9bxvuvbJeTJfixK92pOeE6ZWjUrJivWUQU/
ahvv7A62xyj6s1olAUcqvTNGF2GB1tccp9xJZa99GrgYdg2ChH49iaF27rV1O1yVXuRr4mxMlUEU
iv2DquXEJm/y4QkQNWJfTTIokMPagmdkGv80sGCj6BhNiX3Tqa9GE6yNybCf3I30kXCjGImKHGvO
pt0V6l7TDKxx5R/q3B9QcS1OPe+xiGGjG9YDmJJoyImniVNK47WrxImQx5e03Z6gAMkoGylzaQcD
9rhGsApRRFKhvxnX7hmwXnGGIH63VY3BBOCqTEyyQLAefXP5fZtb/mLWawyvar1W7qlzax0kfhDm
Os73yu3n8BQMWkZp17TWg1G1yZkMgWCDfzyW1d3a0/2w6EzgOWLKqAXYw7KE8TLoJJosFRM27V4f
PHdfLc2PTMae84J6q+gNCveWzyfm68zPpVsQuwAwXxNgdIvT1bvjGY1YykYfYgESaLISKaPrviqg
DE+zxbre+vBsg3VLJdMHlVl37tBzVWWSwaEBs9Gy6oeupPXb2NWqaqsoUhZEDqF1JQkiV0bPNLBK
LuZTEzM2vkZ+0KgZbGc6MHwE8+yW+U9pl48FQeJvHrHN48KxIWcHmIf9NHlMH8dSRt6wofBgXIvq
Y+728C1Y97W4LiySo+skaYmOvrcZZE9u6qJ5qwpKSazwRdf8tDl5zwXkkrIz5JMCl2bo9rPdCBrk
vH5cZyMLi5FBZjlXb6ATEeNBuvdqF/P8hpffMZpXAzgHq8r41GjYz7Z3kYsz5H689na7RN4VyEDc
0C2jh4+ej0BZmaqQjh/hHFbqPey/yMRFwFVfcHi6TNZ6bvkJW1o/oDLoZ87ITXmABkx+tT2P0bIE
leCkRbSI19ydktOsO/jOxHyn2e2zSlkkE3TgMHrbXuf+SS0Gti7Xq3Y6WhjW0BuGMY6PVj9WibQv
lkPPsKo0GpOavbK26tdtYR04VPjEN4SiyQykTEDJ59ZAm8J5pemMtqj8GVET/xA3E9O1RnvMHYdd
mRnCBkB1ipWPeBBmJBbREYbVoFvTHPIK3PQWI9HzlllvTHDdfTfS03R9fq3uPaKpbLg/9ojGaNMH
WuP2bvP6F7IjulCXxOhq8eDHaRkgbT0Ij4CrlBwrxDMaEt3c8PExfAi1fZobecJEGR/FaCKYJT5i
p2cLT2FmdomUkMVVKvwZ4dhMjGnvrE+DkSeRcoyHvEHzu+S6xvY8dMYe7Vpe4WRoib8Ujvtclrs1
H6aHoTbOy6g9aZChDkV+dHMoziLVIJXo/S51eJVGy2J80qW35YyPzjJgr5hkdW2IlG6GLXnzSvE6
5KQY5E4bEJX45ro98Zpb+1YJ74MhGyYdlT0vBVkBrJ6to9a9WWKywgrTQKAsygLlfDJxhVIPZJyE
S9QQuToBy3p0kf4fUs/2DwgCu9vi+o2ZHmI+4zJYdaoakTP+0u10h6HUzwtuGodOaGozba+NIAfj
Sr7oOaCGEkwaO+Dlnhsvbm2C88a4DDzPYKs/AeXRHop4NKPSRCNGosEnBglmiQY9Oq4zS3V8beG8
O63xPaH+gGE6HLXSQup/7fLrNiXQqX9sJy1iBipIpzxP6A1v0jL/njWeqE2nPzir9kLqtPJFXYhg
4pmMw210d7qAgNk5bA8ceey8xXlY5BityXWqAia78F5JbLvpXZ7x9bjeZ96HKDjUYnMJ58kiHnPK
igDlE0cQqUpEe4Wc4fcT2RDwNk3ADDmb/sojBoBL5+CY3suQErwN6t9mrTIsw7cnu9KPAdMFuOb/
qKrXUIa6fx0n/YKojy/qXDvbh6hI5lmxUzlZ/kZwRB00G7y4Mb1DlJseM5sLfu27u2ogvWZMnS86
gyxwznVq4fmCyBC2EovAYn43QuQQZzAbL7HkUJcVDxE4XLGl/elnj1GL/tFNYgnNWiPwVrnHvNPG
kzWS2RLPyjpUU34xAcXv4sR8ZqTNHJpHfZEaUSm9L+U0fyfZPZgsoDwwkaph+5qVB6sQ6iAbSoOi
fakWqiqxMb3La2aL/eL9MDsuiY260mICjlpxIpVQnazqo/MQpcStI8I+afK7NYn3zcRZgbO6CdGc
AO1Y0tqfB+wSOA/vJFJ5AZlmrLS7tWToQyi12WIWYMXINokIgQm5e1g7LtuYndEPbBsc8bMljgx7
RoSKGVBI1FMc6IYGEEGZZpT0YNCb2OZYGymNPLUDJPfRd9OOB9jAbYrp1RL5Rb9ChJoJDig1WVQZ
7rhr69rPvh2nWy/gaf7NEu4NwRXNbMmo73Ve9ez6CmUl5u8WYTqykza7/mSfi/faZdfRkdF3PDii
pesocpW++J0xfqYEWoWNaWeBRSswXPup9LogqCuAu4JJgayJuTDak6baOSDXDXxPB1kLgkiQMjus
Bu8v4wrbtwtG+BYC+tziei1QKWRMIrFld5GiH2B31u5Vu7J6WIftjJL4kk8ov8oWpY/KEOOXIr6B
z1PhzE5VaK48uzCJhZlRJ7uZQLYAoZjjL8xvqOB7A6Mq5ERpAqLIq5uV1PM9RQXOiTH7iPXxWBL1
faqL9FTxNBfxgDesyVLflLDoNIJbQrfZgkyMXPw1m7N6msIUU0vUVR5/U3FbyOnye/26pM/4LISp
SpBqJgUHTKP/aM0fmdkva33lL6yyiqDOtvvCHl4GRj6+pyVHFBefxhw/Ny5CRBA2L/XGvSor4Pnx
Yj1myaxf9LJsA4BGZp1MEQAiYmCwnrOC1B43Wz2Q4BsfOgv/b1m5n8nqvRS5YDRtV2yC9hZm532l
BFlX1LWrQsSmnlflYqeNezeMt/w9n9nh8TvKro5lBlANIlu9REmXZvbfMu7+lZl9i0fws7dr896o
kXgsHd6wpSbm+urHnbCXhosTxl72nBHuHrFTRmDneIfZfjU1s7jNZgaiZvvjQSIJMGliqC73iZZx
NPOoMLJkO+pz++DCNGiL7dDINtvZ2vbctgN3g0p2Y558E7vS3qZkxZFSTGjdABKN4PGj/ok3/28z
bJ/bRBKct7VZ0E35H5pKcuGm1m8c8kmnouMXZAJgMmmBMQiAyhTDGz32p9nqEYvtNXQMe0HYriE4
r6e/iAUYaDqlb7VOdsvY2sewaB4NXc/CweL1i23cB0RhFEFHRxMs0CKrbIt9WzNZNmqTd/p9M3GG
xY5MAj1ZD9bWnkxPwtnPXznyRShm2sGc4Ie5YjxdsfHE1eXs5yt+TY04n1PtfXMAtBid2rvW9jmC
3HPyy0p48ikrhg+J6LRFtnUCvmIxqtv1TfInn9QOCTXgdMUPwNr1q1r7S16u4thtBl1kbu7EiDmT
LPZdaq8zWKjy4C241oHrbMeM9d1msZhd4kOtL+HYgcowYy6RHNWpn3vJ+5ouEJ76Rhzc5OCVuAM4
sbO9MfJmnuonz3QhdupqP0rtmzHBwWLk41fG8JLoMHyYtYbSXewAShovEyQUHrsIKwfubcH4wNa3
i6bbTSCEcyP7zkFiuncdneZRyoO3lRGVaHvUxPymWEeBppj9ubRIJouLQObVi2K/Y7F32KdDaR3j
zgFM3neneSKc3uyzSDbX0beVvnfLC2hh566v8vQ+S9nmkUJwGGn/6BBLWNXm/DhZbGcXdPaBdiyd
6XHb5p+KpdtITx7NyfyN7+s2y3IVgZ3gG9CeVDXrc+Va874mBId2o56j0XDuK4daw+VJMWMHDzQn
X0NJh9HTv0PzIT2mqT32jVxZcVyfkwlQtWtzjIvSPUojZrarE+6hT4dFb74ce9MOagJMupkgH1JB
Z2D8IxA2CVkUkE+EvLrUNZ2QuS4Ll779GM1r4ugyZKHkZ9704q6FLhrNyIxQuLOKcbsdg0UDyXd8
zBfBv3P0GKx4PFKUvE3Bd4TQUxDZe/ply0sa/4mcFrDMlESx6wNWXPHyb9VfXDR+dofysIMbjQ6F
w9RhoEAhK6dIE+MB9nESmlulRUU7P+nMSgt1bMHxnjtRuHCiXZ/2ht/m1JG4zqAsZCPPJKsq2mCS
d2pCo98EMPaNyK7yv1j8zOBJT/rXjM70yJ50DccrMzthI3lT6T8TZ0Vk1857UWIzSSeScKh0SWnu
Omd5bBNO51ZVEXlODIxGzj97e0ccYKH51PPTwHKBiHV6Ids4a/r45cx2FybkgFjJfCCbNvVlZiX7
ctw4Gef+bwto51D0+pmHyQeBLS8bamVUitU5Xmjdi9YZfZ4bnGwlrTpH4ouU5dkdPmaCDtGr0mRg
OoLxD64egUNAapjaoUqBT5RoiCPSFi0100OPRr0B/RV4iytvSoYvy4IoSVO4Ig1vAvSrFSFhZZT5
wEHXqXB2jUaQoRWbcPW89LjZLX6s+tGokoL4reGPt6B+N0tEv1pCGUvKSoS1Ko0KIAscDzWuUXmY
dMKRhJqwz3qsLZwmSd9J97YydWPJBtFAke5dAtUAhDYHXpvkVOVMT2yxIHVh1dlTbwRuNZ7obHM4
gjMplRoxkQx5EcLCnMyp12ktLD/T5vFgKmr+fDUhqFnTc+8qEnIK0e3RWzKilPTU7VxdjERArM7z
p7XXh8iTduSwTzugGHxVPTEMTlN8ZuWQBxOakGUFkwLf/UIv/JBkm0CeT6iZbrIu0MaWDduuFnEV
TrYu2Kuoi/LcGwtlxmT3by2tSEMlX7uMaQz41GBFD07dvpheVJd4SRuTMabJIg45EIlmeb28aHLh
h58o/lbprRQVYmdOcmLaRKm6kqFD0PpPLrxHAQP9yYQjWUInCmLXnEKHNX5ZtBlgWQ/ibDNApwPa
Vy7mVe9ETcrEL5hKwCdpOQ0XMto+SrowX/PojzennXl+TkmgeTHy/OEsk3g9JJN2Gdfpbazah7j1
YpS2dR8RZ1XMesOV0vvOwvLTE4+Okly/LCYXmjg/LnSga0Z1tmdsxrWhLIoJJ/KwrhGhZ7mBOzHZ
hr97h8bzcypSBlV5KXcgpGNqmx7mCX0j+4qEMEspzrB7xaFz23PRiKgg0DdAo/cMcMPakabGYsCB
VuvyXWavg7Zj57vZoQncirOT60dif5s9rQDDVj0NhnlkGbBRHAgWPhmQo88+GW/WpgN8lVe3KGvO
qSfEIcnxYi9IcVZFRVQDhAo2FvWhMTss3VV+tnL3EeTFDKgpf8IOAbk1accgxSSv2651x5324Waw
o2PT4OXG7RVM0MsLDWFdY7F4fpWxU0TGPLCqoVs988HtbG1sYUd5UK7cGw3jftsteeE86ezBTbm+
Wf9pavvY5xVbuML4mSFq1JShIeMTEO6j3dJCWN5OSau8MGIxD2rW76asKsAnmQySxzbfYR9E3ciK
zi6Tb7D5E7xbeZhFl/jtUmdIJZK3VLc+FI1GlFOuhplgkWwYYdngqkD/Xe/wH/1UazUT/Ee6YsoV
F4BvOitjKqMJdbjvmPZ3WRS7JWOKxEJRMzb8iuqBoAzzBiFkZDkkJ5oldGq2VQj6TU/dcpd9j+Z2
yjfFMn5JaAMamzL0Sn7qXD3exzxC2PVShjnqHCfqbs6ZiS4llHDT9iJ9FszlhP7PZCLKBBHugQtH
SV+wyyZsZZ2W82qodzJTDZMcG2lQybNQmutVP+EFXBkQRrVH5E/o/sCAu11/aiZOmQ6b1lVzdb84
9bTTU5issSCnfoa74SQ0IVnHSYDai+BSZqDodQSQB2YLmEmcky3EfWHu1nEIilRpoCli536ysLwu
mgrHlrlmromQch9oFoCXgBhtUkBxN09MjzT+atNGTMj8oT/MWDFxavZZh74TPCM0oAZlIc9xsCaM
gxldmxMJkLN2qWSkC6JawajIPS9U9mCL5qCLiR123GJIXNOGzPZ5x75sv5HwDuxlnTDhG+9xUj+S
eE9Vp9qoMNzncVMlJfwHJh3gKpnHBGW8MqMxq7XHQUGOKqyKe9txrSCxk7/5ovFsNl4gOcCi1a5u
37o/iiXbeSy0ThuIKX7FMS2RQfVvjeKSOwCV1g0WYb31fr3ohV/3atsNI6CJVCa0Rt77thyLJf8h
ZevV8aoZuwaz8VJACEnojJwqL/xYeVGa5TUdUf6Uxm0dVeMijgQin/sSoSt8UdLNJyrWpCCzZapw
Q8f93hwgRaSp9ScxJcWnYexK9WkqnXzJvrs3Teri0cXsZpJuEMKMDnTNPouufZ7HVoaYOeFe/7HG
d6fOubgJJmcZk9PzSxOYR1k+tiv+4cRgTwB1nKckOBJv++gpr8JyIrtBRzWnM/s6xIv73eBEXsk6
0Z1s3NVm8TSZzd8KxZxomyOPn4Epjt7uOnekB9c1qBurugdpzPYRcQT254rxh9fvOuo+NRWY5QcX
jeFUz0fDrHY4p1EXFPqrKW7cBpRM5jAgkfbwo1N6erilj5gG9h2ikHWIIaM3TB46/SveSC3Eb5pe
l9CyTyOuv/zg0sQF+qSREFA8VbOnDsbCsFpjFlfOoOyobJaAde2RW3luSbVyUi7gDp+eV/ZPaStQ
giwEDZYVLzm2z/hEPuCBOrDlEDxJ5uhcHxNLFDQkYyYnFpr3fVEia4gZqEiH3Eomj5qcvjsLKQu/
GBTcd3FdZORjL3tVQ33AVBem6rY0tiY0eEZjq/1YXM6nznoaOLkK5BRhhWvfxxHDbrEyJt8rNWZD
QMFDJ0rd/g0lC7WUXWUE73GUyULtRpbCBYWPXybt5hfb9jHOTENWfsLQQK/qrzYYpbGCqQ+VyUeq
8tBN4IwL5MbFYtyMqos6c6xP6xXHKuGJcwfrdgBLh7/xRc0TW0k1PRK09YLrNPd7OZ/c4cacULRk
rSpO0hzeuz4rblvXecqNbpfqFHTJ7NU7sLmP6qvf5n7n0sT7dTnPB9pSHO85+7+LsGMcYmzGg7zn
2a655gEf9KMGWNvVEtgMGKMmD91w7BofLQQ+/DXrzl5wdTeEiKxbWDJqIxCZlpzjx+9PwsYxDHjN
YE5NyJ8XJ763XJNmbc5HJrg3vdDEyWv0jqFhDXrFC9dK/1eNoVwoYqRLuqGoHjKkn3vRbPbRQC9V
xghcIQI8pllLN8OAy5xQL8KfPrpqRqKOpwlQydiglAXhUWdXgSFcG/JMkf895ZKaD7HDCR3FD/IH
M2BX5+xcZDr7lfgTepK5enQqcTNODNh1Kd5ayYInZc8fYPMPzaxbfaHmIWLPFrBFIe6uQErmNAYF
K8dlL+xoQCPPAob/PMRLcRef8CpGeZfUR4+UYr/qasTOxgcWqDxcLaECtSAum735KW36e7HhTtIT
Flim9dWzazDKPgu9Zj3r9fJY2g1qmYzdvhw5CrzxY1xpMmOC4rMScdhgf3Vxj0PKel29qYhYzEW2
MbHwouWih0cKCH+V1psS0GgxAB1SobXAsjgF5YBb2Bke4KfcJPpaI0krhqjU8C2wRjniU/uMGXvi
PPeTtbGZOzF6cOIMhDEnXrpwC2XS9fMENvnK02ZavWeld3DDMc0PpoJeKt2ArSaVD0pDhipWBcJg
QTYlGl07zKlV+zpUZn/x2sHfTM8Incq4lubN0WlQQeUZtL1skh7j0msquqlyH9B9x/Z3fs7Hd7PG
zK50e9gnZv1vMSVI9TE7JrIls6szbnHebx2p5qyVy7BPYTH/H3vnsSS3kmXbL0KZQwPDFwEEQmak
FpzASCYvtHCHxtf3ArsHXW3Wg56/QV0rYxUvmSEcx8/ee+2FVRJvVeXh4DTfrMGDKjFnx9yCu6So
BSNJ8IiYMXKUMOC7/Yqt1u7Ii5ffmu+B4Ey2u6WebmDeAgizOuAq/tWNUPZJQID944FcTMYckQYN
4K38WozpAwPncNn2vRkydhzbw7kf+98LVridioet98nhuOizaScX49N0xqg0kimkkwMwS88SQ+g6
4UPOmvmvKqgV3d5PzeJcCuM6xi439ikPjMokVq3VK/MiUoChqMhL7W9l+0/sRJ/KPEeJs/VI1vnB
MwakJLIf+JO14G8K5f9nqv63TJX531I6W2Lr3xJV/++fJP1ZZ13/899yWPye/wxVuda/PJdSACrO
PQIOf8NT/xmqcsS/0LoQNS3LtxzYxFQh/lesyvT+ZXkEfFxbF1wATIPc03+lqgwSV65rub5tm4Zh
OCSE/g8BKxu9/98iVi5eUJcJx9F9A9OV4Vv/I2I1xrjgc0DV0K1MP5A5/IxFkydzYIBrM0ndK3+P
QNYj1d5uyrY/18292xjU8kDV3Js6c2yrFf2XhRTWjW7OoqDHtYe8gofYTQ6sovYkFtM3M2uuLM6T
wFg0eFO925Hkgf+YplHBv/QmXbO/APj8WuF1BgMBhb3etipQTkJadMT7wyKYIdOw3pSn/pDYjSPT
wao8NdXAyjJeritSjKWl3EsA8ELjJky9KqY7ym4us1iry9//9vcfI+0AqC+Sh20rARtRs1c0g3fS
naUFGR2U2cJc6MqB0zGe2ToCG7kmaTJTx1KHvKTTSU9Trh3+ZBmXZOGqvTOz5FGAS4c7shCLFSUu
6ezXUJOdTgs8axMbmX1GemKrXcDs68tfagJaZS+NfnAMB6lsjv27cPhZoQYAFueedv/7a7NC/DaT
hJLUkey3KG4CMoAv9eJqWj5bBkaqpSb6HYsf85hpB2eOD35dWrh2uKOzVk0YYrisV4o4eLtoLSSo
ygp6tl4BoXJURo3Urc+i0uwbcZ7Tjlwdfq6oivHd9ofCgkGYssHarz6Ti9NQcjSMXzX5vLNbzuNj
qk5itOezMeVnq6W1zBtt4mjeMxrseob3ru6jdigxCJ2atn8zyMYHtrdS2lCA/09Vfu/l1J88z/1q
uNBsmjskwcJIHlENHyv+sAuUAMzWjXZznaMqxNucjViYCpCwwFrSK/mgKKdu6qETNSNnFz+I/Egc
ZqWnqp0ufAkuJSPFvXcWm5+g52419C9+nOWPa3tjU59CUFwoD/A/0lYSFitYWBogGMEaD092z7bX
TobTRI2dPS34upCSAeEBUrH1e5L0X21f9UcXxGMBPBWpbEHEdgbtWgGMAWLAWtybI8cWJy1rvXs1
QdQYTShP3r4xi398Wqgui4mPZzP7Ie4N16wpAiB21RGWCvZTxuUyTw+1lLs1kU94LgLRasvPwVAP
ACrUG9pUjYZcHJuJCZu2t0Bbs5tbNNabbt0tNCFKm9inM+4SypLaTWKO3y1cUoICe3TfOfVZ0wCo
9QkkRTft3dBTw7Nhl/YxRyNIuRnjSlHdJS5QmdbVfPI8BUQoMw61Z14cq+ZpVosHZCRmJNb4DHM2
ENWt2LEma2jmVr53u6EO/8ZZhEqJkXTVQ0HXOHbk8iDs4bWwDHHIyora1eK5SrLPoeijrEjOCdQM
xBqkvXZJ7D0XhNDvNJDN07tG49gTA8zRoDkxGJvqTR9n/nTNYNzwgAwkPl6laQmIpntn35cnK65Z
RWVTHVpQcgr2eWGbuVGHrkzp3if8bFJgriy4ABbraa3Zqhf5GZeRONfz1urXPYJfeZ5x3p2XuqSc
cnFR0ob4hlxA4MPzzsoR5xKYIb3ji/urH3Rjn64x5Qo5ZHnMzeWBjuP8ClXowbT/tNBk9pZHLs4o
UiOwEWK2b3r1aG409gwhPeNqDeEs/pZJa9/trsT70dlJmLHbjeKCyY6KbXOgbqFS7Uaabj7HQj3F
uSQhGIepTOT97z888aWScr6qPhoaoBCdU53nOCN8TFuZcvubY2XjbuEazSb02nJuPXjNKrCzFS4w
xs4KDKck3O2IN63CPZlk5ecSG+/pSGXVuDqvLZ3TJKJAeU3Dcic5+sdnBx7XMZ+4CchpklPnU5nx
ITOGfZcW2Jv9+ghFEw+/0K4+ZvshZiQ3VH/z7RSiDUUhtmQc5JikP+SOuJiCpsDAL3sqYPEdFTMh
1Fgah+Y9BpRwbYz8BYvbyk154/fRRpbF60+sLTAsNNh9BDc8o3tIph7WsKtFsJ2ffc3VETrFn5qm
Maep0gdZ0OlbYEJoJ5rlJgMF3GTTvcj+Tfed4dG1jT+lLbWjntTIP86vSnmBDpsUtBgy6NDJwOF4
2EGHzC6M3YBMYPW7C6sbzfqQcYbTaVMPev4jzPSMfRKs0Ihz0uMKlZJQcD2NElzXWXey6jEzwPiT
K/dPhEvo+T73rGxjcMaCfdKa3un54a4xViWgZ+FSmdnpYWeTQulSziQMncTjDAPpUF+oAWrH78R/
FVk83o1W/IIn8sxy/Ia6lh9rUl0B4+kKmqKhnU9M4/YbXvupyfcmkOR9vi4twEGyek1F8xmJrGAc
BFznjdSQdAXPS3Z1Rnri0rofcwocfOyz7vackVg34iqFI9FDJp/Nh5ZzMaDUocQhzEe9r0V6WFVL
3BrY0R4ma1hBnAr1Fa9TTHU6r43LVT1Rb5mPMb6FLBxY0v6MZ+ONSd9me10fYE7NQV9u9b5Gd6B4
jybaqvDCpkjVo4N1inqXLxwS7eOKWQ+ZwcOmoIaPGLrTLl9gpnBfEbjKcGeLaeGTmpNF7+RF4ToM
+abJnYUyJCbyhWSzRI7vM/EuWiKdwPS1vW7Klk9oiIZ7WLq5wKDesIxIaMvBHrov+wsWx+9kwEnY
rymukfQO5tw5OMNKVrG25UNOfmTvYMY5qLElKOvb0DDKnB0/aVodQgnug+4H+9IPKWCPdrL/SV8t
eyJ9IGFnY6JpYfwkZbbHqwImUjUqkHP5IxkXdHWu16byG4YtKgJKHaG1tpsnzTDp+xupLMk6ezh2
VC3jby4fq7S98AJwk1Lyhro4hKk/nf4ORuY3IxyBYH8mXtaB09cfLVO+Stq6zrJyX5Mtzk2FihU0
/H2mVuinPMYq4NKxkqqKbe3Ea7nFNA5uS8olqSO99rzvnrt30phflBLSCeiVIMhX/fdULe9MRh55
OzSp1MFuLCncc6YquXhtrV9wv/+UdfHex0t7a5P8FUuNR3IsSGA27XvnLZHLsmO2aw5x/dDXZN2g
qqyh2TEU5mtKWlwbuX6LhZi6HsNGA7aYx/1zwyQ4+JPxMEAjZnWsftUYQ/h6GjfWFxfPKritEc4l
iebpOwzG9AV7PCO6P23qirNK6QBEypgy/VGwuwfrn3/z0BQHxX3SUaI5m7NXvcUWkZhheZ8X9zt3
3ea6bJGuHIyaLeYiUAO2lUrmw05L/N8mVwuKSbVIo0iT8KF+1bzcuLpFISMNMuNOqycBBYkotTM6
PJqE8zPuy+zYVAUUNKNlfZ2hm/RGdUsdazgDVqRXuuM6QC0u+blVm0JpOH8kVuuzWREyjJVq9ng1
jnXnEqwNa8VmrYs3xpyksrEkqEp7NdS/9N5o1KtofIyDUmHu3jKtsH6SIG8XPbDMYy/Z29CRWj7E
Pvvk0Y3Z7SkyBmkXVCxqwnKSco/f+9OW1Pm56T0vxlehnUyL97PSNZ80YIK0OTbvtmXN507L0kBM
cAdme3UxW3Y7Qpo8sez1qDL5blDTrXs+8BrlEqKsgHTG6bvjGZxbWkqeYHWJOiZdC36AqPbCmzOZ
LvoUcdSH0o8/3HwqsOPoRmRvKlCRNlsvQV3vvSfpuukFBYeLg/nixCQ1Fqe12egu7YnJwAXbXC+B
mDvn1FHFzOSlIG6ZEmUCSs20tte18e5lPj6oRqcdeW6e80JbLz6tPG12xPRMZ8koeMErnOQcyI8q
kVAK2J+ewdaXO9/EeOcnnhtpUCtzp9uRH/RCTcuiKr3K9Q94HP+USkSfokrfrcS8TDrSVJ0btwVw
c7jEw++kXJ+pBgbZgr0PKom9R+4PPVE9+ye+cO+NO/5DN/z3aPQ/Mlq8raLB4DJXV85PGAL+cOis
4mvetMdEy75SmkvJcZIzWHkvRA5dkrH/RbOB5fIt8p8qGkcTGkQT8TR69dUp9BfcXEQPU/fDQjIZ
2TrtZ4cEbW5mX3ic3/xsfHCr+ahbGUQn7gmzLJEZ13uVdphpOpO/d6Pzv2WdexwT3FFgHi6uWyBK
v2Wdae/ZUsU7R7k0qrhbNGXyLs5SjW89Ni/GXHRcO1ZRrVGLWSfvKq4IGBj5g12MVxDa1HDhUkSg
9bq9l3V+pGXZu1YqvvwctPPM0zYxzCOD9R/SLWGPGz6g2RrjXIbHHNGpkLgLh3H4znoMVcOchYVS
BHacQ98OyV61PO59geF2cT4H24HtLcaVRGsyvS59gggRU2EFBazJTRszC7/KBWjn0BnOkIlniP2u
aRWnniPuZvVcg/3VoZ1L5wzqkK5YK5/mInlpmSTuGlx50ObYhRyK/XB1YzbzCCfhNF9NCIk6spor
Ox2uoaHf+hzni6CpCOkAU6E/YL7IdLt61DQ/apnIrhVuE2mz6cQTdcu6hTBrjwt5TqooLT0cHE53
EdbcXfJG17FeM5C5RrWc9BGJhwaGAByleQQ0vZwrqg4Dnn4g1OW4p5EQ31kt1pPIKgyDoxhDbdZ/
qsVs6MXz7AObvZTMM+eQKw0DWdnwIrdqYuRkY+vqLel5UOVLPviUXPsVKGPrM/XmT0cN6J29iVrR
WReCjpfB7rKXpEHAUOayhWjNfh93w3BsxPptYaV9rDkhEqxBe5VxU/PItwT+b8ep46vBj6BmmL9l
jJ1CaVdhd99mMtCHNvAjWpq9r0311rUjfHivZE+dFPSPYODtemhPmZ4eXU11JyT8CGvPO69sH86E
qE/rcRTEhIxBgiaGN6tPlrpUxpNkSnlcTPB8rd2zCs3X8oqy80nR6qtQbnmsJ5Dks3K/UwWA09Ft
GCZdR3iX4NGY0e9S1aFrgWCo6jQJqJoQOwi4v6s1uzYpGa2+Iwi0bCIoBv3mRU2kbGQ9J9EkeVb4
vJ6HEXzYLtULBFu9EVe3vEK9VqmXPxoxi5B+6B4a1NVAGdr0UOI3VAldVH01tCCgyNuPY32QmaXh
HMUBrpcepR1wNPCOah3wlkJeNAwCEk9GsPh0SSRmTsqpos3XR6q1JbrywHDrdnbQeJUfjIl9cmXL
+nXO0kO71K8evqpUxRE0ixVxU53KZfNSw22IeLH2yxIDg8N/E9gDdoiSgiQsMoy2sXjE2/onpf33
AI0mtFTpnutu4f88/8A31kRFcdIn6YfEqcjXFVp38CfYila53a1y92Eya1IB/vS0rWeMqny1WSId
464NcnydR0x0cuc4YgrwmA0UwIzZbhz15pH6LLrAjOKUlRqPJ4DlfDLswBO5vceB1+/zUXgR4/tP
z6tX+pSxY+JapQbVDGonpgxyLOnHLJlfVywZO9nxB2XwfXd+0tV3MQ58QKlEXDtQe6kP6N7FCHx3
Zf3B6j/fD7I2nhy+WC5O3GM1tmcroTXZQu+0PJCVsTsnx44PC3NTdm/tUz9+rlSJ8B2l4j4XM8KX
eOJZFljT0l2rVU07q0oSvFQ+PTmVGVV9nJ063GesHHpcdnXyJFjEHC2qZvaA5hxkF7Lldp5MO1WU
iItGP+9tpb/YCEeQQfuLUEI7JKvcAjHpjUI0+hfj9sXLEkopZPnh6TZXoHihXq7EokYq884k4dwS
lN55KRcKVmAAse4ctR6CSQ3rZDDN/FCkqAr4E7K9i/blZ5pzBv9LdMnEmUEZUZQawNs87Zv3sIl6
g1OfusrIgEUZEgZFLD8NwzzeK39Z7+NctgcgzQbBFKxOKztGDgdrkkaE89iPwDuvenbTBytBEVlg
Eg1QaBZ5zbOZtHL6kpF3OXVt4e4tWzmwHPsPb4UlV/G0mKDvT1292Zx41TJKCAOjnseoVwPhOXZB
wQjyihpSg5lW1gERVriFMU9Af+BROYLsDMYekaKrmN1FM5977200mDRrRRixbywWk9SX9/3Itdos
QpMJ5si4+T7ixOaEk2eutupcZtmHXZhF1PTts1gn+zzBYJ0KMDJmv8ZY3OWzlzP2J7Gg27w4sOFo
VWI+C8pQmL/bQ2tNb5Lv6n5Ypmqf200aKmMO1m1322DIwFpykl39OS59EREV8UKjhqXhqO4IAPhG
Biq/UUqztLl91lJavie4rNibsJantsyCLBu6sK+Xloq7dK/YJR0GSXI0howMp6mgSHIZSHwZzTk3
eAplbvtollgrPPIuM4mSw4LiExT8HgcT/5H5AlPXQHFgfrLICEnZ2ofBZPBzBZeEovsUwr5bQ6vv
NI0IAzleVHjPrglLr+lZqwqsw0I+KG5xQdU32CxMnLA4j/uQHJgVsnrBkonfJJz79geDEO9NhlQ4
NQycBfCh1FDnwlx+Jxmr925trciaVLnLCTdrs0+Nbs1FXZoETZYEVDfdUO5esHYimrK2OxZKMesm
5vJBUjU8Y3Q3Ku2B5/TITEMPqFZyJY4zPqpNMe7KhXjxOtbtnuMTH8+Iik8h2wbDwLpYj+K1WPTi
Ui6HpQLkFXvTM5VpkeevH71A9+pt+e0T/sDlQ5WGFltNBFm4yfSbJ/rNMkrYtedTkGYiTLR6fGs1
/kCPuEel6/FdH5Z9sohHu44Jfk7Jhupd/rFbCGiaWeBQwZ0kNfMkME5FpPXsILWMH6PufIt+8MN2
CNUyJ3g3t5eqxx9UtfS6LbF6p7siYhdK54LozF28uDvcLc7FbNRjppnXfHBVyJrqH9+CFjc/TpBc
SS4w4Hq6xBHmJDTsJXV60vSkClIAydiGbI8EQlbthtrpzrplPdSryEKXLUYw5ZhlLRhbEXVz86UT
Tgei1TpofDv/8sw4VLX4rI3pu7u4zaUbywsS6KOFV9izMh1qL38hkSU6ywT1ZdFAjnpvXnJqfU48
PuNIgEbV7dGKhF/8407yRoZyW92x7GqIC+xXArncFqqVFhok6FQNB88UUIzW+AnecB/mfeHwLk9h
Gyf2hT6NS76od4eM0DGdoYT5Sb9tl+w2mLgO2cRGtO0xzqxCCYfZRnqrGQdHxVeHmrN9blKN0xD/
PJjS/LEuDPR60VsItXikJGtM3qRjasCJGHUbIVVH5sTnbQS5H8nmYriW82JMGbIIbIGICma88zbe
KixRhoxx4fnF1lbqJid35DIfL/1brPfWubOsHd9jYCObMS3Oz3Vi825mZmhaxqOYNd5GOiCDgbqd
g4V8h51mOrkKzkldH6lZ4+KhMKNV3UF0ij2XKH56iC6h4z9SUVUREw4ZGdOAPR7VcS5RpDY5tFBl
W5els+NbpyVGzcGG2GHgwUY7rf5THLtuRPUi5yvEFHxyDb66cPaMH3ZqvbnZol/is4/7m0muak7D
mLd7n8Aeh0rhfWDEgxNTW4c6qz80U300+jrvqwyOgOUkZzfDiL6YvLITRb4AT4fIapf5l3KwH1Bq
XgM10qsVd5nL+z1UtkdlpQEdrPjq4QzTwLshbVqD3B1/HFw87BfNxjXAx7/F960HGEnM0RanNL4w
g5jE/A6EGnssB0AI9g/nvdaeUAvFPstK8bNR7Lh133vrgbQcK7imDHqSuJYJKo0ANiID9NwWKyJO
VzBtqxAXLVtWvlzVcplaGPcaw2qhac2vfJbntE/39H6Ml9EcWQ2WZgyBwcsOpjk8JENX3FK9P0lP
i+x1zIkq+D9zIk7p4rLaRgorRpe62gQ3vbY0guyELuAQLj3OdjayjRwvq8cBju/KOqyzdSK6YB/6
ibkrHY446GlY7eOfDJWgCQbh3ftqEgQoZ8w22PGC9YQTtQwXb/kjMYCQJB/vAA3yMM/IfOG0eNWW
ZzpJxR5nIAdsbRsBo/uyMysOyDy2b540zhtUkD2bmi9t3J6Scpgi3VEUR45sL4yKhgpbQySpfJdM
0fCu3HNv49ax+UrvgLgdvYwTanVNLOlWrQc+ihflZ3cBwXLDXXGethMG4vxSFziNu8UFmGZOX1mT
xvt4Tl80g82pZ2oGn2jrUuLKA4RQj+dZV1EZC3UVgskgA5ynpQssa7/86Dr/SqVl/N5aBIBrLmwN
6LuTVw2n3B4yRF6wjpayQ1rgOu5xTX+cVo0tWb7+brtMXvp8K7fvDSxw6fxLomlQ8CMCLujsArSz
q7Na78CAYx2S2Fg5t9ZPlp3WVTWWz9RE49JUdD3qVv6qpfVPrPk3TrE5KLiB7LVh2pIMCvO0TihS
MtwXzkcpyUcYKn0eSXxGfOKnsANDtpvpMXrtcRxbVflRUx0RamUCQqLP+VTxSJSUfe0bjQNjgLcT
2hQghagfXZgWPp6iI4lmY7fVNoXwBcGrwJmkOAhD+3Dlbncva9cOi659ShVeoRxRDoejTntCFj/X
ndz2CDidi3KmPfQD9xQKZ8qWxBSo7YvxhFqdPZlEfZtiuUj+BPxfB6Q+PyCwDnPRosNlNONH2GKI
rIvFI42oPjk2eU0njdYj391+XaOzRvqXBXA4dIO5ult6pgUOiKMDIJHfpblOb1mchI4czcjIKrRy
2FDk+6jRJv5NBj7j8r5Ojr0bcrIa2D9NEE26xm/vuYoV9bV1hpoqwc1IrLJDbul02G0Zb3aMbUgY
ewlYtuih4XMnzkkqGoUtIw/q4nmwFwL5VsPkVLCa9XMzjRpvY9n8g2D/RbAWG3hbG3vbVPLImjHi
dvm7YBg4NsQ6dMfJo3XryORlpEsi74oTEDVaohE72BGUKsq3BYs3OymhZOspp0uYk/KZ1Gr71Cz5
u+Uv+gkK27qndjokbKMoWq9IH7Z/RePu3K3YNpuxo169IYzbVD2qw4AQnww+A7WH19XoiFIOOiLj
1p8HkiLdY8upHyyjk4/5XOG1BLZCeaFZOjRIJLRsUM9z9RYf4cMhW9+SVe+nlJ3FWj9PZd0eAdwX
iBv4pvMEwFI1k1SStR02rm4enXRO9lgXsbO5FmFVs+choluhhF8UCDkdCKua5wQb2wEJWN1YNhMq
qu+wzpwos/GRJfC/b39N5vXAN3EcEOiEFuqs23eCz02ojU5LUpKrnfDc62pir2+TS6pxVebDzBSr
b9UvI7bxZXivC78L7Hhi0doNu87EEj8Lxlr61q4cQdgAdWQPk9q/kOdOc/G30eLvHdO71bgt7rOg
WYBIxcEy2jP+DG6VHkO62//SlvyZgPwl72E6rd0U1DyS+Est23po/GWnfh35aqwCFtwoPhMOMERz
4mSK2ACocgPca8v1yE5wBA4iCf3U6Vg7FadaEjzueSFYrGphMnv/ZG7t4Nxf6SbkKcVD84+5pNOd
3P5lMJrmFNfv9oz/RDrzl+W7TUBSkX7SdkAWhxdFA9gUsgj+ZbqYOvjAvXPJ7KOqUax8qI2wFGjv
dcFn5w7AjglWLAdzswZCa9wpqSAVJKLdzbrP+ejCN4SgxfoQnyPJJEwPylW/M1Hgp6lhDC2uTu6e
D2BcfCroq4zMDjpuQgW45hUlzbbdTdQLK3MYv+wEA4KP9IbptdjCZJDI9U9SxQnnLjlmEv2BrCiF
wU/CpdQ1UkwTMjuZ04jXHlWiV50G9jL94HNDyp2N6a4XxX1Ik7dbqkDuxoqYmaHB0lBez4zmIwAo
RNm+5agwWVguw9cyx/c8g3VP5GjnGCxflnSIqlZ8Ii2nR7337onmaAcheaG8oeSH9wW3937+ZQnn
Si8W1fJbBylvJAihYYmwRKApp85jWunDq9vWK/RX89co8+6UpcBKzNqNHHTduc2ieNGgfBpvBpAc
CLO5OPh2/Ygcm96FJtk32Tqhgrz/rWVdkE78K/JsudaN+MJPTc8gMfNMPiJ0MqkooHQMkw9k7zOe
z/wSNI2vOedrisvXCvw8X9i5kGwZNsUvJ/R5wJ0JV5Ul3m5qhj8DdEp2TNbLXPjpuXcbe09R9PKW
pz9X5uRgHeblaC7i7A14S0ZYXgG7dJrq+evqnUJ0Nf0H8z7hnvbiWhxtT0qaR9+ynnsh61qgTkIz
4MzzD9IUag+BjQ8M/Z+0m9YlRo/B2NfdTDjT4GfR2OJ0wEL21ijDbmpfVSnYjjfldExL+py1mMxp
yvoTlh4lPgPe0WTBFCQaEJToMTmbfzdFm2j8JD9hTF2unkcllNfD2pvz3Hws/fy+pSpMtOM3gdU0
HCndQtIqvtOmKIIEnQ2Vb+4O3jAC4zEhI8JyOBK6sFknQrU15ZCdnWF7blP4E1ot9Ik2BbGLCOW3
2ClrQfqBbpMF/3X8mnomPz5FjJ7VajuxQJrOSQ3YtgqJQIJMGD0oQQRok3Lau8J6hke1QA1nZ5/i
+alSyznF0n2t2t9Cx7NK1/JT6zno9T4Dk17AWegW/8h27J1O4Pg8w07BlDF3jU5FjP1Wi/kbM06x
q12apurFvUgNU6+WKBT9lltWkr8YiVd8JWXF5Z3221651aFFw/ZdTrsq11Y6Ebo4aur4CeL1cmRN
9OyWWNtlhsqhQCjvyTyvBDYGOKw+y7E2fs9ME/8cpjpa0QlVWgj39FemWBEIv7eDfVRw2A+TXVcH
S6QooXbNrS1hfWMraZ1M3ToVvg1NxYNvPrOHCmzpu+cib6LGcuaHSnP5vlFOMAoDBGLxQ3LCIOA5
XARuMkliHAoFMhY82qfFUv2TTLceJsLex4WrNNy/D3Pl9uFY1p0dth/1HTefHAb7tgosj+0/7oB5
DgsboZ+0HQ6cjeVubQzrSjKACTtZ33RJ13JaA2eoSMmBO8OtcqorOniGzPr0F8KH5JyHuUDFlFVz
VXZ/0OpuDMpVkXktTQB2uMIlnWi7xJ1BMbg9hggnjibdLM+ZxivlkplNBbJZp9X7lovhbobBEsTt
T5JHHJA1QQDDOXrouZzCxnithfNspgxHOEXefC/+Q9Hck1ZpPzMjr0gFG/uYXtqbcgu8NC2nW18O
keQHKrF2JK6aHmzKZTIJ8HTqRfYQj91nnx5TwsyAaw3/ABM020mle5FDq9p+sfKb3xjn3CmTyDZZ
JlF6c2KFEgd9Yv4DNao8b9/UXWmmPXzWqQi0xfqtSQMSb643xOIlEwSi02E0AALMi9M9NQmBFlfG
35VTjEFi1WwarN+xsDRmgvRhbvJT4lfOq5r9I7s25ElCdfZ6srw/Vbs0oc4kRaQAAhYI7n1SmX/a
Xu0HkWNQS/iQsk0iBIFRbPaD3vfY/K3eK4gRWqjYJxiEqS8fSec0V6gcfHVs+OITTPdQIJgPQrxL
cOqszcWfSsO3pzMDtsLArmgxV8+YXLe0KM8EwvuHOWVu4S4UrPmAC9C3f2SbWmlD6dGpSIScgVAV
2yPYLl4pLihFwKYYVjcg/L01z2TgmI2kFjuI9swJIyXuPSTsp6XC5sCzpqgzDiQblmza/OgK4gRd
zAa/b/8eVs0rAGver0ToLMGT6zDFRmTq+VHXi3vhI59te1NRTIe5yj6czENZQEVIStuMVsl2uW2n
KDbND26J8aHojE1Zal+KmqcNuNDiYNaKyvqEDLwDiZ44DwYkTABnjjD88D3pAvcKmmDcDcLUwpWA
JKYSPAcpRvRQSZfPeJYP5zQhTlOapMNqPIEYjq5egmpv2jlF6HbKvomLRgTo/sNjdxM48Xz2nBnp
CNbEQUMCw9nKIaZ3zw3wqyixGQBc1fPmzw5RQPqp9EmBPX6Wdq9uRdWxFOEP8vPBiGicBIlgWqDn
cMxChpgUu1HqnxrrqU/G54GY865t5UPRN22gGOzY8EBI2f6CmXOt5NqFBNSmwCvRKRKEnq7uNnat
Og6OmE++fh4Wi9efB+gJ1FmM1WcgLOS+E/pgVyeMd1EQw27cKQ4EmclctHnko2sS3qDU1U4la6ex
eM8s89yY0xpBppmA1XeRz6/aFcyKWHaEsSrBzO5nb13mh1Jw3ID+hFck3Q3HRD95ipcsLdyHovX7
m5YX9QkU2vMy1BNUArO+WVh/Nf0MHpjQm+D+6fTD0Z2c4aQE8I9YZ7i0sm5GWYGM6grzxkcyTHiK
n1sgAlUV+0emaC/ByKKh0lf0WnCxMrhqZ8ktt9RhK485wQ0giJ+2v9jkr+/y72VsWNXZqwozdAsZ
R4Wow0HvvHfVL1+p0364aqXcXqN+IR4+Cf+hqUCLbbWcsL4P+rszWkB3rnyA5PHWzYLxQwDf3Q61
YjJJPWICEybrl2bZeN/I5xkE3xAP7iv9lzNbLmbWQcftS1s171LnvdhrSXkCybujMDTmG6rAclmE
iw/6kZGfaJ4HS8fdT0mCxhmzCsusVJ754oIiIu5Wl825stmWQsvYl4U3HXjXB1fP7quzfEhs1rg7
/4Oo81iSVMm26BdhBjhyGlqnlhMsRRVaOrgDX9+LumbvDTqtutTNiiDcj9h7bTTYoTe+CBnRPNko
l9TcV691r58xt7MKCtgpjFUzbcTYCXxNOidR3t8HwndZpqQGUTbJq6U4e5MeQVtfwx6NOWluYWRf
fY1znLOu3TsYhhRq6tOcaUakYXlK87A+uRFzeQrElWVg04xBVTDNGb8sFrE3VBArsHmkdQ1fnS0W
/XbCNg3a/xhwpTciehz6bloHvvmqVYjK2eiOhmP03PbWjYUJjv/HRKLSDdFNr2LEd8S7dgdkI38C
I3XW6LrrR3OIhn1WNMc2WyI6uQ/iRsbHEsrqFsnAdcCrbDHQLOLKBhUAXAClKHVMXh4VEq08SPpb
VgJolGNy9fiPxwbL2FJ5H7VHysUwWr+hVCxxDPZ5vOxWQTpWPkikOER9MmlLzx2qn5UcqZWNCVRk
YHAnLInWnWLA3nn63YhRDY+r1sT53sFVhoLQtcRV4d9jAyAQEsLEwvSUEX+9Vl19yKYp2cY4//s8
aLY4fhg2xKeBBfZqTMaT1zQbCLh7rhWfVwE9nINorpeDu2sspBvuMDxIXPQbP/fumQZ+u8447HSv
hy0uJXYkBsq+lhDFTBkXa67so2lbSH9gUsJHa7tN3XqHqo4RXyTyr7KNZDM40qPLgjjoyKOf+iX6
Ccpd9Cisf0PzJ00ntNV+/EQawc4uGEYgeufqqXnBnYhOxEWjYcXJa33VSWXs9AJBDQznj5c8FXJ8
Mqr64PnISWX6+d/v1dUN9v6pYS63HvqQI0DEvyRTuIHEbMAfgcH0IWcgiSZDhgYcEU2n3Gd4sTzw
NJQvDV7GJsaL18N9CSfAAoP5Z0jElRCJJwZ0aF7mdBdFxXFMBwfmhx1tjZI8eGUl6N+p5uao3ZlB
/8qJ3p/RcB5JOinPi6rDTWR88sgW5wC6zUEkkK9h+MeGvyYApsJxacdgPruShzD+aEr3jQhAC5tI
Q69XecQa+oH1hkZ/SYJHJeqZS0n0KVvze/Ldh4LPzRQLF58EyrGA7clGWNVXF6dHGB8V7Y6Eicv4
ZaWC8tWL6l+ajJLn0vs7ZSSBlO+5GeNSr8RwFPRvQIf22TTvFe0TgkUwJvOk7gAT9RMrBgx4hh3c
SCd5y2aAlSSM4zTBNTm3u3Scn2Yzw61ugTvR6Zc/2fj2q/43CJq7aYjtPYnbb9pKd4Geyw0qUszP
XkhOjHcMkd6wGoAJkMLVYcGPBvWlacP4MHkp1clA4wPiO1j76fjbG/02rf/IKTjnzFf2uHbPA/8g
AmUeqG6ttY8vbUWEy4ZNvuTWHxgf20mzdXL7hBaB8RZSZDH04mCCBMgDTzEPn0sSRuo9e4pDXi6i
PcTEqxQlghU+JBpnYufh9ab4OrNcA4XY+APy0/6h8r0t6OzHcvlDoC7InredB9NksuTEj6IFyuqW
I8m0FUK0kgvfCck9xtiAnicrH/KaOEWeUiY66OlmhwI8napv9vurQlXTzitrkzoHHHBNYsSWrPRd
OBur0kaKgbw/OuWO3FGLTftAdZc0H/+gAsVY10fN1rS6R/BwDA5MlDKFJYx1zmrDJJcmNXySRwq5
Ab3EdCKYCOtNwCyNC/QN5ht9u1jDuPtuhmCJ2km3TOKZ4LbGKjIBskRD/cXuivcDQpJr5x9KId8e
HXsNi5pmRj4TddCxPfGuc1j9mGTqsc8gCSVi85Etj7XTyhdEa3AN0g/PWgxGWX61xbXizycGTo1k
OICx0Sh85J/liQuz5DeR5Y8ZLmfFFFEMqjuPpxCb97FYHkcdgxIekgcnsv5ag7+hCgCyTR6Kz+C5
MCgRFXZIhXwYXIcZHmx/Y7QThgTmKXTtsYI6kJ4YmUbrZa6wQaUAzypAaZ9nhO4Z87xmRzckBqqL
FKykCcXfzi92OrzlA8KVkeaLmYP1PhblV7585qP+yyjJG/KsaEOIBHPFLvodk69REsMjYxATfAiq
XFK0xlhPi3d3iF597t6VPfT3oqRPWrMbNdaFLvO19Of3ylUBtDkI37ZAAWTzqR/y+o17seDIZRrP
yzkXPnY2t/0DuB7ZXY69uTsNEWdMaah7E7aoZv3Mv8wiU5F0EqOQ/aqukSVDVPQr0sDnwWATUAff
hExrvOP9RbqD4uOanlyFv9mMjRMfMs4krF5r8h3Woiqew775aq3qO/SW282P+62m4RbR/JHO0DpE
ONOnqv7mp+ljwy8DdWZoRZjJRE5l47qvHK/04P9eZyluxfwjFGpPaOiXFGTcrPtvpkMZ0tMtJIFP
NjGvAQ4nkrngQvOL9DXLuActQAJYzEMU5xkTzU+G6tTB6ROk0Iw7gXA+YxYiBPsfu/aOg0QLVWCo
CDK4aJ2BKgxM1rg1+lxAeDgFEVksjtG895bEp6tf0fxyixpEkSTEB7Q1a0LcypDvk5eoEwkFoTtu
iAzcQVRh0Rn8weOf7GU7PJV+DUtmZqjItOPTConKAoC0Lhs9bv5907raxRViZJwZB8QkL74/hYA0
6osPBmLo5hFRNQ+keFSKRXNFujMzLjaHufogx3iXjQwHpMXysEUlQyZvgxUa3afRImwaJFlSfUAR
UO5aqldKhA4pUoleFFbPvmNN0lvWl+YmXADbs495V7gT2KddoEh4Gsfha/Kp/vPR+/BBAEdcebuu
6lg9wU1wlbiS6/op4BRsojYLdtW89Qr1kGSc+Z6BzdGJIwTMLU3MoqQOIdjT/sXkjKEAls2bWU6X
eDGEjSSdr5i7L7vW4dJwA8Rx+Zag84OUkyEM7+uPAqrsLJtd1wH2SMvqLcOCLolOWDnLu8+MHgFd
UtiEbrHomBh6/Pv53v0geYjHBGfiPo52vcLKlVh65AOAzjK3KA+8vGFoTQVuU0HoCEiYNQOKmQuX
iswty7VNTHXTQCMIW/N5buH0+TEncczGWXVru57vLduJ9mGchNQG8cD20aXMy0bWciDcV7YyqMBM
58Hpq+4ANvdZJA918s0j+TceqDbtzHnsTcyEcYsQwa9vJoppKq1uw8pn61as6GyNYK2ui3k1Nyn7
Ecd5MUDQstwZ7gH8JI9F7r+UAHtRXHLaGt2jkUAssmw2RYKVU9M6PI6HMfFffIyIHCcciw2M7LXf
l+8TEoUgWbKGOB9jIQcQWvlr1yTvoZGtJybdK6xhILgVrEhIBPfocdmEDc+ZD2GgRXAzoNZtuYfj
QeHGQ1ZUMZ6Yp/AKeiEkKBn3RfmAEL1F9+1j3mTMp0DRritdnjtTkjGg66MeGbd4EMLaBid8WjPA
cbP8T5ZGB7yz96rDtYhsBfAiE1/EJYGJ+JORaXnpaekMMZ07LH1FmqVrpmoI4rrmoMRoHBAke1g8
X20x2JsQCvjAbV/N8mWCvXyPNIPiKyAeyLQgQ6N9wS4zA0Uv0k97Ir+Yt3LiUayJViAPOi6dVx2R
BJan31Fj30bT5wGaCI4vKS4Z33zI2Meyw/HeuybabUYgYEe7kHOF+ae3Enj4NNaEGRL7lv0zUsas
QhWZBJRWmgMgNpAAs6Kkc1LEPRIHBthnH/TDNYFRyMc3fbK96pH4BJTRsH/R/B+0DjlZcpKEhfdE
ruHN4gxWqOROOs4+mTSQ3DAHT+bMJtWy818yfK8BV+FDROWflj7jM/4WuYi/ZQg3IsPyxw177Dxm
1bmgnCoB2BVo8OzAOWTauidRBJm2E4OCMDxsgboHex0He66mJqvbY1c2nE6Q1Oz5VrFzJ+SdLIqM
PRbLTAX2xC9+gLxx/RMiEDOYTJisXsxyBGliQ9yo60tLlo/r/hpdifAndqJ10po/2CTH1SCtV5LQ
j/Sen1gZdzrj+OfmCHTY4rR27tLIucA64ExhsA4gfDr2b77RxTuoCXcVE5WNlsFv4jS4vuLXRY5M
jhKnrIGubGRRvk0CK6D5RFTroq2U+V45LGWkws5tFjWsXcsA/nRISMiGokZ4ZlfEO5FYn/9+JkKE
ui5Nlu+OiG59Y5H24Hn71pXOSuYmltjRoOsK9J6VrV1AJkugxFI1BJ+uUhqrmUr2FCTvXZLra+7+
jC0jCa+5+uDOZegPG/vYmMDqUsu4MsLG6JKx4Cj9kEFa64NtmF123aFeMsVa0rHG+GRCPwLZ3NGe
+XQ9Dc1pAt5uEltUtNW64l41W4aCGTC9jZyZXgxOvWkK9dUUjtx2Lkoh08bdpoKNsIlMGBhuL3z5
COlOsFdd8RAVPaX7RK3F/DLDqrMrBjb3Ufrg+tadZ1OZdU1rQSbh1hjzntmjvMPqiBcV72KHCIAx
Mmcy50qdqnLHW9ps9US1rtoFUYWUDudtzDdF7YIlxMLhYnCTlKRzni1MNNtQ6VtPLlvCAKuA1efH
PKWRN0nK8egprd9nq3/WvoQ3jV6vnpoHy01PXQ4zAAGmi0S/t6Cfd49SpQwOPCq/RpnHzKvodm2s
0jhqwOWc0Lnf8im9GaSD+T3BzRqTgAXymU2A4RD2IGHAMJpjil95O+qYT4JmMpZlMz51kAE2dYeP
btxgwMoIlBn56B4JFQWTbQO7E2P10KbkDZXYeNbjv4+MZI3VBRrLr4O8ohcxRgjDOJckGSb9eGyq
btr6SfGmYOYelBFSV3gt7o5aP6ctktZGk1+RB4JPnOL7Z+blaVOtOByzs0gnhIeaiRdyEzD5cCNR
9Vr7pE0G8ITeG/MRgGM00JPK2G36/m4qnHxtM6scUGJTtZDY2c/mYuwVG5OEGTPO1H4Eo7+uop7S
08nuoMP8oDD6E8V4YmJG7Ws2/PveH4q1FYC/igp5EgY2kMxO9nE5BlRsqViV2Js3Y/rBxoMX3+fx
8XWPBh57iOj6NVaax8CXCAR5Oleti8sG3Poec2T3bPXerhp8cFuiuEyKv7GaYbIn5MOPNuAns6c4
mBbELwPhppweeBEjCLc9ee5CXXp/ust0L/g+xohIAualucNuIaosdgArjKavdZsPG5XN1ybIAO6O
Vonzk8h1oDHFDHSvL1DOBi0MfJdA+w1oKGwYRvB39s2W4QsORYGq0zDcS0P+zWbIfFbWGGwOhfHu
VSy6UEEE65jEFpeP/d6gs2ZSHlxJsmP7i3htDBmNuixrHIkokGHwiK/NPKcJR35kIQ4vkvrB1giu
8jqdti7TFckcao1XCEBjtejWCj4wscL6sO5dZICN21THhG6ip5JZ8tOHLd4cpuMe+qd2bCDMIiTS
LTuMMmZZ6QaYBLKO+tFh+K5QH2GcRueR54rUReeP0+T2Lg3JztT8BQl7/L2q1RXzzF0/6waf6WYE
o88ws4bx7O4jbBjFyFQQ2QOtgmAn3UY/BnK9rS7c18YV45ltQr+2zeCzrdlL2ykD725aRITCrqlp
gEy7Y/41V9UT7E61axYExFiVSD8t5Gu2TT3LNmitzehJaZuVAv7KyYyitUkm365rChI+1EAtTSbR
pqumF+38zfqQrYG4eojDV8I05dq3CHu18YphY8Zvy+bV3bvD79gX9bU7m00Z3+V98pMg6B+9gt0d
0y/YD9Y0bjPqsL1OvA96V+qVfv6buHhitJ25l39fME29pQit94oxJnsmTC1DCGSKiXMWqOA4R8TG
BqX/lvNN7P31PgY0UifxdmxqRjrG9JNVYYO2vQh37Hm4r3Vx70OmHzbW8n06I4VFPbN5qnM+dhzq
c0XfYOOR2fJCUIxMaYutrOv2peVLFIyUEClQ1c6GdWVghvGLMCT86TlouDiFLHaF1bm3OvtrIPTb
OIxjOE3iO6Mw30SYctg7MfPcPuoAagsgSObwrissDPApLIQRukAYP77YvWmwHryzDHIV/ZCikmSx
W1ZgNjajBfNHNdo3oEPYwVGXgncrUT9s3KV2aU0jOPSi+IqCNjtMIqArcNsT5ATJjYCAzOjhv1H/
stbYgyMFlhc7FDpVlG4rbRD4mjASqTv1DqUL/qLEpJQkf7nNmOKj7NnUiNF5xqS/D8m/WwuTaOKh
/yiqgxz9aYOo2SEGgQC/PLqLonLCHeKhO/DZEFCykcUJym3FO4IgaXrgPWId7y4B1oVxx77Q2Ead
Ftu5z7etFQ2wwDF0CftrIK4SJXOQ76OAe9tEHLwxFEs8P46nfWK1b8JHfzH2OEDbdDiVXVJtuzJ+
s7wFmccs+CGqgP5Rxo5MyW6KQFdEpKzrTFUzGCZkCo5ER9OUkc4Cp+4Agn46pp2XU9Z4CHLGTOyn
5aOVOT1myow1ncO2YysD7x6NkD71NNpCuShWSwlH3Bv11uodorGCJRgytQ/pSB6UnY93uC+oL9uS
WsuZSAsFHOWYoOYmaxeGjeZmyh8V7VgqRmj+qYGjgU0nxvyimr3bUHbHHB3OfcDHTwBgAKcCcTn3
m7/zAMI/sKthXULaHGQ3sCjCA5sH6Z3U+aM3+7shroZ3DAdIOTPv6M7yOEo2/aBBeVtjKJ0Ro6sm
GuuTxVPi4vncmhUnamwj+kF2xRzIrcF1F3ENRRVTEt3lRCFHyzSFQ72rvfhOTuxSmXfiYoPwURu/
1VzofTbSWwQZVULDgl3GNFZJZZf73qpfkf1SFtfv3oA+FBcgw8k+SXdzGwuoj8MdZT/FSVljHTc4
/lPwqVZJQ8yaluQ5B4QIcv2K0zNjAwm+u2aS2mdv9N0OaRss97ERRzu/ZH/bzvy5nnUs8kUbN4Tz
yzHnUSQ46DxDz970Tv/tyQYdWvHRzCOX3OJcEb5THOqqP8qmehbCHIkmBCy61JczK4CyGELCURwK
Vy3pFQbiPu0cJSoxGkwQ0hn5MVYB3xzw7tsR1i4HXW/srWNKsUNmceU3QgQHERVkCunwsvCebZx4
YIZyva78+r6AYbQZeoTTCUs7sCP8kyWp3us8TaZdmsYpOSj5R+hPeoeBmn40b/gH9t4ZxQ+bKAdv
Ti7rr6GcL9M4ThfHMN4AXst7SDHXdFRQmOaBzsRPonPP008cdXltW9oRDA7M1v1+6qgkt0aTFZeY
Nr8rCQQaQegCCNSQv0vzCn/JfdFqK8cmQZfBndazot0NTjkjXm6zq0kmEqQZQMHBLkksgC2adY8v
I6Q+SCznidlcIdRwYZMYlqFNkGHNkg5DxNoOT4yru5e8z+K7bmr+YLup3lwrjw42aQKbIi/9LTRt
hBtF4J4GzJAVYdlMOVIIPZETfVi+8eIS1rijcE5OjVOeGIa91HaRvuVx99ANlv3G5y3fNqOfYBa2
bIKTmZx6bCZYvmZrbyyyAz3OtuskXEp77JrTfz/sbe+lY2W1Y+AB61SnQ3sKqAtOQet4O7TbP5n0
xBVl6djKz742yo0RiR/T5/0MMBmuxD4JVXU2xk9I2UsHSdhtZzkHz66qazLFr9pE1jTP009leVi4
nPSqZXsMYG6fitDIb3AjWcWaJqxXTQPFOINNn8K/axRMc7C+Mf2OTkVFUdvxogO9Br3Y6QgSNEPj
Vhr1c5yKh6a0l3hjnIPAPrwjRnjc20whjpZTOs96mWshDHa3aTc7z65p/R30WCxuK+IAq3YJZPJX
WtS4Iv7vi6PvE9uhRe/8926KA8IM+pEniGlzFBr33TpnMb+Je28kNRxPVwEF9uYZ7nQ3C2muUMDV
D/CY01VZI8Gykr6+C5R07+eMUoTOHC1W+j63LtwY5fEdDP54UgAb0WNGX0ifrHugQ/MDjNcXQaDE
JkLPfrB11Z0Ry7grh0uub5Poiifp23PrjTYd84T3TV/mNBeHLhEXWBvVBVNfdemMkos4mWdgi8DV
ueKWoT6NZQVOzHD8l9RB9DMYzCuEzWDOBwOal0Qn8ZLSyBij3s/gJy5ykfsAF/mrmPVccdx7MGUA
4IaR+TpxIYHOx1jTOfVXgyuxm/jDswznm2Mm6SaOUbw2iU5vSWKGTO/YBkNXsg5pIw/CDPt9VrZ/
+QySKF6IbkdHfekAFp7zFgbiwBrhJC1H3tcuPHKTMsiCb0gAPWtDvL2fMR/1j6iCNcLTv85xB/BO
VT/a5xjrMCc3ZBBQGKmXsBw4YKP4kHakA3i+9YG+l6AV4xzkMxlQXtDuO6rmVR0AP8Wbqdc57dY6
swqfjrbgIwTaIBsa8LfRPG1Kvp+EF4+yXLs7wRYZJuQImNHwNvYYGbtJxkjC/bOpA/qNtr8Ujfde
9syLKIAHbFt1Q4xLUhyidGRrDyakrcUn1px7ufi+PFobCMDca2VyaHAECUXsHBFI97NI552jDPIw
kDNshG6ga9k0rCVji3XZI3XgUQPA6b2w2JnPdmK94RHhXGm9JzOZ1FFhurzZXfEDhSk9unBU2OVA
BXAETXU2o0vS04Aqb+LDHlKs3bCSvg2Z++wwL0co5QLQWb78+9Ek8GCNFWIIo24PS7vFPgDjQU4i
Gv+h/KQ9UZ37PjzCkiIRAYDa1maTUTZ9vEcnUOzQeRMPXFX7aAC3w9qSlR7ddIBrKBooa3CurduK
S9itF4nElLc3WXvNf1/Kinkmhu14z1PK8R+EZ4/R181GnH7wi+idAt2/Yp0/Dq2XHgAFmQyqTPMU
DcNnOxokFpbKOslJsNkNg4ypLNZbuPNYuZbFi54RS006Zf8dH03GFez0LI6rfnoMcgYmFiFGFxvG
cQKIziTxO0Yss5pdRRmhCQ3teurZqDoyfOsuS8D3uq3jc0kfbDoey1kdQVGdnLPXlcw1Kn1w/PnN
QJdHvsIk1kZuvAKvX7Qs7lOAP3ELJQzQm1DLacN8CSHbLS8yfRA5ThOCjtMHitNjWAanisnFkR3q
+NDDQ4BdnCGWLSoH1xnDgc4JQ1KakpVM2w9wLQIVcEs/C+2zZWzdttBeU+5mlcpsTbcWZPHEPOwZ
dZNaOVPbHsNoeAKzuGf8hm+GRRexYS5ZsxIBSkTu9aRo24MkYTfenhyrHchGRDBdWHzCEVMMWkHY
BY8I0kOCq2bAs9U86ST3DPUmZtW+NXs6VZA3j5IYEXTvEKEdvLuBs69C5jaOAZgikQ80Q38dIXBS
sZcL22LHJxvdDv5ZjrNuVZg46Kd6ofcNaAlt3X8yKpGPoG2vlSAYBEAOt6GwoTJX2Z/GI80ncIUG
YP1I1t/Z8lgZ11cLS9Bm7gimoTnqVopb3cZC2kUKPJaH0stCSUZfafCZNLDf2NafwDF9OPcE2qgK
JMjSck8KbW3qyBGXxLRsjV99D20XKoF467Kxt+uFW1/CXkaZ0eyKNlD3HqkiGdLmXJ/AY2yrRZ02
Z65HRHJbbvkTC8qRIWYzHVpQzJZqPhpzrJfJFfYFhBNkNo7bru5f8tiUpzyKjkXKdz3YOeoJg/Rb
/JWrQGXZnpKygEjgvPJ5NqlkIwGmWjt5uMGbwCyeot14Ag2NEw41Ex/tcjtanGRJyQgc6eem71z/
Yo5nCxbbJe6idq/ghLi+M/4pHSTsieu/DymJO50fxk+2xI6T+aFxBWfqHTSDpcxhQTOn7JkE/kRk
Y96DrzNe0wrLtZGXnOKZjSdx+b//vljpUIAZwjzqzQbzrBQPfSQQ6thBFO9zn6bOUKiy2/igffXQ
GKokEq0N7v3B/ZkJozo31RJjYVpn3JnT2YZQj0mqfY0LRl+OzKuDQ7baqg0uUlYMTOb6EKfs9Yh+
+Xbh7us+KJ/paDBCdvjgXOjKqFlliHODCGJlkxSKsueVoGRxBnbPdRSxTXcMPkpddjRgj+6hYZJ6
QTDGcbCiJ1G1SK5zldk70EDmSneo0RuDMO6wQxLaoZQhlE+QUcJ2kghV0kcTes3cue+Z/e1QaPuX
glDOiwtcZJOPpIoGRETv2PP+FHUENb9aYP7E6+QjUllldnvT8Vm0lVT4zvDhCyt9GVS07uti+ohn
grgHdZ1l1WFVCDs0gnXKcWLuRjzfu9Qg4cvweevKNiZJphU/nWSh7E/xRYz6pCZ7ZomSZLw1YjVi
eshtaNa+g9OCZqLlaF8hXj/jK/oOcSCtrEn/LP+bVLxVQyi3kA8/4E75EA8YN3uILJG4wy1e0kbw
skmIkPgU8qfQyc6U35cp9c1jl/jUtbOYqPEiXgVcKTpSwW6qHPwHRfwzIEEnVXUfZeIUVXO/5gI5
cwrm/lPO7b6yeqQiKKz/9NyNawO4w8rpmr0TgDbPx/gc52oPinDcdBLJeIbCf8XIaWXL+i+Q1PnC
4htzpKIXx+20TH69LsRkivYmjPRtmga85hYTIjhxWNKcL9oXYI1p/KpioOyNF9urXEKyLwc0A1n1
ZLPR4zPIUsDBqsfSsr0wyG3QNK+8+tDH7rxtQk5vTaTtKtPuQ4TW0Jv+thYn31wtmKCRGXLkPuqh
ukmjKC6aQgyxVETg32ziH1P6t8TrDYkr3CM23FncGIVsn4NQkpUJpS/Nqzslmg+77j8987UQJrWe
QSgTk+hDPzn5lvSaB+rtnzyhvpvDlM5fE59ZRAZr2PQS5WSTtyMFkDJsaxVCVIOtzwAi9V67Wdl4
Y81Hp/0wC9TnVr1ge5gWMoQPxWNVlJ82G1qKWF4prNM3RXwU7DCLKFAi2YGIRytyHg8oI3mbPK74
4AD4EA4h7Ee080hjiE5ja9rZK22UVwOE0TEGVxm7GQOaeoSSyjDbbP9q5TxlRNVEqsAv4185uV+q
OuU4SCoGv735qMz4kXSVFJBLyPusgUUKnN2+xdzCfSgJ7tg6bvHdwzYkdGcRDjuvrc6e2V7tnTo4
lLAAIZ3SKg6vtPBPs5LpoiqknxICo1YgrpTJ3DV6fNcjV74t+pMEQCKJqYDOChYWGe4hENFwnFK2
MmWZ3EnL+wqncpfZ41EF4TW2DKboJSmPNtwnSpUNA9gxi75pL/Ff9apB51j/Usb+SUkQXXnD1u0Y
5ma99+qrEuoP2EUye1YypMyPMImsXHvaOVpGG+rtTz1Ylz6iZkILnWAUWjFG/gmrZN8OuUuFMZES
LU6tUsZVaPFRufOF8KKrCIyzNIh2LLTzY/nBuyFSpC/xhUsdiBm8BUhmxodZ98euSh7syfuNMwQ+
xvDWS/8NvtXemJNP4BhfhFOQZe1m9NVQT/ryTsx3i3Z6BUl2PzOduy06oJqXDK32om08F255h84N
8ySyAIDN2HgStxNII1kguoZ3nMv42DPed8dpY0Ut68WasrCYiYsgedsFUrNoPb8nRNhZSr0ziqYk
ZO5FdMi4MnaNGwv4Qd2W8mS23Y0PnbWtjeEhsctxCQbjPu0MEyA/EhU8QtZesB07N9lo7YN5cjcM
qul/TTxxgEiiEyGVq7ZU7Y13S20aSYdcFTbmK6oS2dbFDu8/O/vFyRKETfKFlvVJqfSPSrLy2QjG
NyGRhU3EoN1lDpmI+J846sKqZkwCempRuRHRax7qdGuNJPe5bvXtOVF/pChiQRgT76Im/7uB5GLT
ChAuZfxygxHQeue0k7o1fXQZuNmDKLyhXKSTSg782z9y0BVbFVjko9QC2XmJJL8e/oa+vJYiH47t
2Do76VKoEbXJ6pa9/6Z3rXfYxRStAMIMIIvuFL0XQCAqtnlRwfUR8eST9dv+wS1Nyzokv1H5ofLi
5hReRjasu0+ZhEFhcMkpDJD8gB/qVpngZCnKAPBlHL9Sitq0SIBbQrPf9gOjtsCMv1WK2tp16mhj
5+7NDBC2U3f3U3PKK8yCKkvevSz5YznItHzPAow4TgQbm+c+VFjpam8vm46GKepf5sB7tCUyuwki
tcPWKhOkJLgo8OcTsZ/1xkpsZstZtYtKjQM5RTwNRZVcdPPoSYYDMHUm5AVl071aRHF+lw7zHV+d
+gA2YGcC4ABbgEl0St+qEvH2gMQwmJundLBBeqg7lz5jMgVMuVbR4PEAAFt+N2Qor0WLKLMS1sO/
L0Y4DKcsQPhYMGT87+cwQwV7Onb2Mm3tUEzZCPQqYzI3zdCZd3Kmz5j74uZapb66zZmgOFB3eRgf
G65TbUzRfuytE2gfcy294UXPSbi3644ZNyLn2Mns59Gv60e3aE796MRvbQlSLfOjpeXid/mNW/Is
hlvpefahm8zuqtXvnE/ZjcnJ2mUQiNlC2XS9zqeZEd1d4oFitLTC95GSe4fHOtdzFMNRQKHia8Hc
hlWmV3DCRyqRO9TZv5HttztDcDCyAdi3YUW0sMfCFE6Eu7Zg0T/ZxZptfjOhi+8yYr4Y1PBktU63
bamQ92Ed46ic73SFdEl3OGIEMXWkAA7nztbdRXrw6AM8Js9zkDPNp/n5Ye+IIazRf2m6IRE6/vuM
44PKw8/v2VLgPjbd/oiEy7rlGMk3HTZg/l4UhrLjqWlt58Apl70iKevZY8XVKY37jHzKgbUW7qVb
gB7VnsbwHHrWC3Fc/oN0qmBhTKPy5eZe///PNXmoqV141NhF7FqeqjtFpOvdvx9l0v/I8/DZBWG+
Rcpn3s2FNXirmm8jb3Vz5WmZ7/59KRx3JrSOWKvlt+GIpxLtauPkhE15DEMumtBtsFpaRF8Q0o35
PwuLF7wb/rUQ9de/Xxz7aboPfH3692uOWXOXZahmG+viklfGRKGrKa/ItriOseNde+2Xm6HI74wk
BrY6GeFtMY3c6qjAVwIax8Q1dGPXFN562gsGDtW4lqVJLyXIFJoYPq7dgsU7inPiTyv4+P9+1a1D
HCNJ8EBwyZHlU32JJUCypuY3WKTpnqLaq08dxqYZ/is4rBgsnMfLpyD9rnBqGmxG0KWdtX9XkIDM
ZyMrt4YzoiNt0/nCEztdIPj5h9kiyKXKu/Ng4Zw3hpJhpd8El39f5sYj3lzPu7gIX/3Bjxb5e9Ae
B5OtZm9iOchMd28xff8fe+exHLmSZulXaav14A6EO0RbVy9CSzJIBuUGRpXQwqGBp58PzFvTfc26
y2Y2s5pNGMlkZkYEEID7f875Di6DjEDK2Jg0LUvSHFq2lzSSJ4euNJ/DRM2leIq1jOsfbDqJ6b2z
Tj8PmdL/8RW11yejruZtWqCoWcIiWvcnxrni1KHc/X7A/Pjnt9OlIEx2MjLdZFwuWKPESGlwFGMc
CvNvCaeG6sjnDp9OK08/D9VARp120XETeh4ThJ8fOmwmVTkQReOT7PJk99nYqZVv8a9PINLx4KRH
DjGmbwMWmTHZiAvJscEEfad3N5RuD0sv5/gWFfYhzVMWE2qt3cg2/yygLmwzwNsrEQQ1ni6vuanb
ueV8BBIVQtBQRNVXhORbYhttA4Equ6X+huJC7ApLBFW2MEEFQjKlSGnC107MbtgPHlWBvQzQuOKY
CUBOjVQmZyYLVC8Qxvk2Mz3v1PeMv3SXeVplm+MJcyu7SHXlutut9Lpnbso+OyqRPYBFqU0cuuUy
jYphlU0NpqraGRkZBJQvKEY1noOYxSBuHeLB2Ri6Bk5jbjWUHdk6fLvHWpAyJamdc3dpxEEbQASO
k+0fyXXFADFFfmYwNpA38DsmVjlXl8khNGd42aWMzGJd1aVzRwkNSbNiBAMysPDnIlfP9O7k5NhM
MGzDaZ6DBqdNE8UD7Z3kF0jeincnt644crxzaZI1StKQYtXC+OXlzUqNTFs5Yfd9zFULbuqT33Xc
lEu2syaBiLbXviGRnDVTyz/T0nqFnaK/FXN+Xw/69IW32Fs0mclJz5CSPdiQrzQzdikOarr7jLeD
EZGlbhVdVdugCejMsFsU+NGBKSLye9x91pEmMZMogj/eBDFwiqAQ4q7g5a/S3ikemVtTJysJNzk1
ExWROp+2q3WfJriIEjcTQGP72Es8rCC0YFczr3uw5ATfxAK1bLnRez2VlBxNhngaC9bLbC6ce+U7
xRrxtLqNRxxHRcYEPZw5mT3HZ2/HfbUXUQ63UoelIZLgGGvRUwjH/pJF2aWRoXHU22G6RAkoKLMf
zpXuThdcZNPFx7a9FHOfWx4SmchA2GxSsueXPAqIrhUYXyo0AHZC829/0c/oboYMq51UWEwXCayp
hQmlfm8TIb38PKhg8tYAITFwx8nFkA4te/qUM5SkEGTKTPPPn03mQ0OMl5GMd4amYF3a+aGDWcFG
Fwp7A87s988Q9T65FtGPXoN9wdcnLlwmw3PrGzsuTs05RLUquGwhRWLcpT/D6xlQKdKc4ahtm1nr
a3u3uqi0H7gouL9ac6wvkDFwtBQS/Vp69aWU7TnF2XD8+e7nIfOY0ruTgdIQZh6+lXGVJFpz6TBM
3SYu9zS+kblqLz9faSM2h6QniTU5xUE1TX8yp6q7TE1I79j8jhhd0F2onKE2SkD2qjLry0F83HIb
IWFOUJ7PqFWWa1YS3QVnbn8BcqCt0ZFZNbj5jSQpcWlyIvFjDNOiJB6C0dwJ2ZVA9zhaD0pMD2nb
kuhsRHzqtPbPh59vZxXvZJlUSlpmoC9L9PFTPj/8fOWMkP+zJqhXOj5yyNPufIVjQebUuNmHsoxO
v7/EJ8uG22UdEXuNsZO9feijJjz9PFSd+edXhIL5qqedXO/ygzF/FzGHOA1Axn9/1Vm0dMLlY+Dj
cQWNJrK+kKSieMVrdbZDrN3CcemOdjArOH2+UyaB1GZIOtAl/LyeH36+LZLqIQv8ZFvzXm94578K
F+dvCc1gsgFbsjZ/6BqtvCHrQbOhVZBZJMt4rqchP/981SH0b1nrvf58F5C6W7YJDd8ecO6zn8ni
TDIwJHgfilckZ3fbZAlb4wZLambo+syU50EWxu+vmrG+D8zMRyASuLpT8kfhkNHWKv2NhP9DwUX7
lvlufPDMaGSjAIHh/3ddld9//9vnf9d1ZUjvn7VdnVlMfn4WlFuB/W7G/dff//bzN353XWn6H57n
mrrnSUwMSAxSOH/7l99tV5rh/MEPdEvXQbsaQkgqsv5RdyX/8ExTgKln94APz7b/o+5K/8OxJRFg
06X0Skr3/6ruypDuX+uupO0aHs/PEa5JbFgaJk+w/Hy/j/Kg5rX8jzKuC8Wq5HsSfcoOBK9mTV2L
Q6d0WU7ROrXMCqY3JUuYLY3Aj6C16qWb1VDb4W0IsRmYEBr3oxEJ45TAlqmOnUlMee9CfnIfKGYi
vbFwhsrzb0OR+BklhmkZ3VBeYVtHKx76+EmHRp4dNJfBDTtRdK4KN7I+TShsVtCXGGuog8U9nWAK
ozjd48OmGwYDNGNi3cP4SpUZRYijOudJmDHhrPvGPo1JIyd7mxuk1v2V1kzBFG8yJ7Yl2aZSjhev
rNLmUa8DyTQrQDE5CrDnW9GhzyPkYFbBleKxeQqdvRYYbL4S+FRDJ4PvTM2iMo7s5kIHJPYtQpBX
FQ20QGLm8VeQicez5tJrbYfM9SvY1DsmlOOuaAOQ2RKL0xhKYgADVoygYofKiBWBDH2bPIhOFqTQ
iAD3BsMTXVTxRjpw4bVQ4A+UbrutdL3f6iw9Vpox1E8aTVZb6kmGzTDWzhEGK1QueI+nQdbqlqMF
r8ol8UPZR5g8lClB7CInw88kuMF5YvfJrspblpCE9GlOwVWuDEet2KRNt9Mw5a9FFqkS1cZKL2nq
Up/YsfofA7MDXO3UW5awxq4kcX0M2kDbploK5cQYxK5nHXLhhhztHUg++wynxYFeUyRUitzJM9cZ
VQ32SLcmwPphX40lWQU8lW+DZ4t1ZMfFjZc4NE9IXD0HS4hxh0Ol3mcW3ap145Ng50TuzzV95qtI
xxhpZFELAqu0ro7U4SHHofFgZJaGCzyM1ZbuDnnQrXh8GkVY4XqsczIQUE4EJq3OS/B1RIkkRs7k
o313ea30teX6C5oApj1c7KX55VWKcibh0FlUDyO8f3fKsuLRSjI7ulZ92cHucAiaX5VZdPmF3Hsy
ss5LbNKEkc7mr5AuiLVAVfsg64A/a/TRMAHqMRWcIUdFF5EaaUljKj4raDFNzFY5dRo8eCW8tjQl
sdHpNTOVmZX4KvkIvTJhm446f3QLmL1Be7K64gN3CKFzYWYBha3MElfKU0yL/SiZfvUFBOilTq03
iA9ChKRz4Vnoq4wRxFdGKQmDQjYNxivh6/JR9qHlY62tzXS4dbFtuiBX3Uyrlhqjz4o0w5y6MqwQ
RxOYEDsCYFfCVMaP2z1PUw4az7f94IHcQWeuaNrp2HVEFsPjBo/ZISUkDTR86qDDFoGSG2mDmGRW
OBGDB1tMENft6N1hymchy/cFLdpMJepHLCfTW5rJkZ0X8fNpa/SuUdxGeBfHQ6IsZ3yzROi805l5
iIDB7gPRUJw6TNRmxagRCFvxuRiJIQh8HqCiW72+QeFZech+BXVERM2aCRjW6Avuzm5zNcOEKWOD
bGc7BGLb0KZhSD73hn7N++GtwThE2Nq3Nu5M9O4z7Osxk5k3zl/cqip9QaT/BSDzjaIkYykqLz/w
HxBtYXqwLqSGmVlBmOtikdz0wK/XUV7BpPWjz5FOAADZrOvZivlPGlnKrdaNGZH2ekssByYkhQyJ
ljskUsxo5fiVDjfL8B2q2L1l0KKxZEl8TyShvJeszK9m3U4M0Q3/i6Wxi/gyjt+VVn4hZbOdAUaw
D5xsN/nkO8KBK3DhD19GM6UbL+yzjVc1FFDogXloNCO9Uz3OFZwTdwN74F0QJtcIMPK6z93y3dFZ
2wDry25jKNszGPYMlO0aM73RHReUoMtQvA/BZ1JnbOBCdwtj246DvaxTe1eE+UVn6oYXBYC11gfv
rmYRswWnn3fDsaVcb9Fi6oAq52ymlFBZqsW7uhDMd/InvBU7QvdPmQtCsYs/OdrfVk/huQaMbgyN
w/yeF1QxeqG1A5b1mavkpAnjMJbGxp/s19InMALd4iXM3V3L7oWmhHLa2iy7d6nqtK8qrUBXoR7u
ME5uO08eTHy8pi4BDYznLHdPHTZcA/UqtxuMgj9kR7RyMGVdwdwHwoFMdjpnEqctnQD5HZufl5xp
zyIj9f0+DV26hVKbH4C8ktqIDQJMpstNQpD2Ue4iTZ1ND4IJO+9D0sH9l57nXbIxHplwzvEok/nb
BD6RzQAmH0FVmpo2Op0xLdnktuq2ba49WHoULwfS5GRWkV5tNKc6uTdLwhax/m2XzfhkRQxqWoO8
Q6iQXKhgq7ZBqfyNNQyY7ae8eIiz2X1QeXxkOVMBrxw0zwEgYfjGxzi678781kNPwsfZ5cVLnoY2
UEVpUyWA/4SgwIyqTsgZNm4SfqZodchNZQQtwyrzdciiHXTx8BEm08uI0+2GEPWbaWCD1gt5C1+7
PoTluHFNOJyy45qS54+xbj7mhpAk6nDW2GXh3zYjjteNglX2UnYtTForP3RTvvLUc2w4qMA2WhTP
E8NuZWQwo2FQCfumwOSaBPbeyr5j5uHMTZZtqdY2aRD4ic9pdfbw9UT5Jzvaha396twbEt0FHK0A
7CBe+63HPqwG8imNcO9JTF2pjUFs2Ic58Qq8IZYazqYySFkQB35Pk7eiflFJdgpSViNTXCxz6T1F
AEiM+bjglAtxkJHQ5z9GSmXXmUb4PjtaqRlQzKwJTtx1Es4smPiUOf2yGtqnVobvBby4uhheNVZk
M2LHLKZrP8DeGLUnWK3LYfJ3AUUXlnMTZcE6rvT1QCWT34+UWptrqzlKE+MtG6PUOzhm/2zXLdkb
7VUrLIIIOl1PBhntOZPZnVT6biCgZKn7GMMloB/galAPCl/60M9GEedJo/bJsUHZ1Zuuvxaa9epV
9UklrwlYw2b06QebHXDvJGK3RG7QHN019VfrpIkukjDDYGrrzLKXJfkmbmT3Wd0s7Vbe4RFe6ZS8
CAXiRy/WWQIxI+IGo3ipZTWNi5aRw1rXZlDCuBb0cfi1tSt0SzlgN+Q8EiqC+FDAQV40ntiV9nEi
vIL5cyhBQxgHzATxIid8FNrnroecGhOZMnZWCdHc6vwV3utiYU/Pk9B3KczTWganplE77gHLWjQA
pNUSVXupGBcH3vvYJ+dJTisRt6tK/5gw3qXFvmIOPmG5Dw1r5fnlyZBgKyW26MojyUOBIJ6CCzOF
jLJx1pus6igPG78RLFZDF+BJSY5c05cpAbXaaa+acnl7HEPulI1b0MCc37z1zdOAlkfSCBr2Uq8u
rEgXHmhJgY/DUOJqldW7nTyjru2NlhQs+iOf5cLYGWl3YfK+5Ia+Es6lK+/cCW4as3g6kpCqojUQ
vmWVWEs7ejRYNNSs3iR6kVW8OEJfDt6bSyC+q3qO0yPdGwvR3ifxE/eIx6bV1/7UHcPynLRvtHqt
UY43DdZqVgtEV1DZo1uvpfTHqZaFLXA3u7uu1e7cAuiyvKltIA/Oex9J2hYceDcZ++LsWNbQesDk
EwJZKA0jTnSIii8Lm+U8WerqB53xYqu0GxFdNGwT1RCfk/FgGuqOIS1UokVvf9TtrD+TqJfnSIO+
mXlPU7s35FPopgsdZ5nPagWLzwYnDKyhXSlvuFyQ7XAPg4PlJ9bW7jBrb0hr0AfcHNcni8KMEvDe
NtcG2LE0temFpF8Xtn9Djr6eupM/pnRrAuKLdah/XOewDoujcg6d8V5Q/GjzyYU5gu6jtF8OudMS
9TUjK9WF84JlnK1By8wGNG2aO6e0SU5syMlzCzlHCJM2SoDXfFAvSo/SiXDcym7uTCtimH+U3ZPG
3EYiZEmpL1jXsUUrd/Wcb2q+esKrvqC+9RGvBdZij5eCCZftBKt/fMm3FK6va17N4FJ63Jz7pt7I
KNuiAd3jxGVC5/JxhNGYzYRMml4ZYrjBuz5x6bBRV8NPTpPFBMOO3k4zRTnlydvuo2+HKzG7S70M
X/yXUh3QAp+Wv+d+QjWnz29oi+U87g5JgwYREYeKqEx8D05nFVn9zgG/4uePefllMqlivMc/Vd2N
BntdIda2eAmzI47RFfv8JTU0azfPmZwNwIxeYBeHKW46YqHae629QhOYWV6rEjb8NEAiScUq8+Fb
N5zfn4bN3K1i/Ms/ohcnYMpoNs+9npIUuUbiC+meBU5LOU0C5I+oT+QuTTrVJrt5ZHjXDvMZxIFL
nQ/N6o4pngTOjMUUmofMvPiInJaw9homJJdTkLAwNmJtI+LXwn3UnGcvK/ep7mABKE8BYYsxIvNE
/fLCB1bQtt38/0HzguUys4Nwuk54mCXPx6F4zPee8uZNz/0j8lQPakdD7Mafjep9qw339YDrxPkY
vW/be2sbkFugddvhq4rO2Pn38E7iGHQpwAmEzCUQsbuEQOpsCi7aYYNB87b3SXDjzXjSIlDvJQPy
MryWwWzbD8yNqRvAs1fIA59kQncTNJaWBUtV0DNXHaR+6zjXXhHuiz5q/y1Xt1NzacKzOSDu5drS
AR0+84G1JL1mfv80n+leV618iQIdQu1Q+YWMAyY/Eju1s/ATbE3uviBeHOsvefEUo1dbIYi1ehju
UgvSqp26PtEcy2T5LT0mGuW928pfTeUTlyq4Z0HtOIds+DGRgEWL9Gh6kx7hujFZjURPVlbB26vY
wO4pAjAgWtUe0L2YQg7RCohXk75iYxasa9TWRdGHn4NdTmAteBbsLN2dl7RMx4OXhBbRIE3Wbd/e
WKTxtiGiFM2CAgtd59pPwHrKq0qQyagIE8zX4TYg0cTv9OGciNrOFZ4azM6WtejSa0gzayPwW5Gb
Ty4Tal3m5F+iOUNXHV0igWmMWNzk3muAVLIeJvlQBhpRJJ9PfY3Qu3A0tIi2Zh0T90S0wF2F5Dzu
NT/CBpIOX7Fg4tT20rr6XjKctNjtz0Ivd4D0b8JqoAZSZ36dsSpciLF/xFSP+KkBFYjVY5WbNx00
cLOOn9ySRm0L/wapoefWlZz5SDeUYb2LiadqDtTr6c2xTf2zqpu9h2sSJB6wx+5g+VBs3GzCVdSB
cpFgOAHbygVTFKyV0iQlEFcNC8KhRcD2GBWb3ts4TWtnmqtQvf6BHFy2seqqQpvxnoNMu/cl8QVL
IpMq+anX40urk1cE5ezlrDpGZ68mezmyKExHgJ+NUC9hY3yHzpjhdwaeMfn8t9iFvhkkbWNXv5si
IEJsZcdFVzBnSAAfgKxmZAQH4CJd67kcPFoFqOwMMeDmPXwkjtyaTeWDWYlfffruYBViGSIq6vG8
+gBlYdvX7Sot5UMRZ69eGr+qPMtfvXYGB1U2DtHJaZqbQGKJW6SZnx27Lh3ojuxYz/WumQJHJHEm
grK60cErbLChYqVtsxRbJVXmvmcktKYIsspY5Q/xKJrzkGvQZouMLojIJRnHDA5LN2Vfeap30PZ7
PLzeNW4Zhc1xBr05xGG/CeL0YEInU5DpA3PYuSOs/5zsr06RYSsGYz3JEFCS3VB8GCfsR3QvfJVa
IU6yg0FvW6X1HFVjf7AlAIiYccYlT/Rns6uqI6yd4FSPWQUlHWwvMR0OeFmK19YlfN2yHPQJNLCW
rdbofTJZJjVjGCXz6YID7LVlBbVlWPCL2ZS3FMrdiVQrNiQ0wi3TNarJMjOPdq7eQkCF8qxLw8a2
keGMTkzrCNfA246w/JcajgIavQx7g7Wnxc+c05o3lsdUUNRi1N2eKN109tuoJzRIDRw79vJUDkru
ehW/63ZrfNF2tnZbcUyMiLOK+dtsVGKvPN9xo4llHh/WpDW2us/2A59JlrN8h47ptGTQ1bAiXDBf
/aBmdGrv1CwRIIzncNQXgWYsu1Ieu1I7aBE0QSxcrzkUucLLdqaC4YjFn5+v6pZqim58y4knMCD1
h6MeqnLbNdik2aPkVY99uF7SjAE0GrGs8986oU8XgLrzhRlT1MMIhEDTv3oJNZ+gsOEQ1K/DZaO9
mtxRneQxc89W8lgTFGERbfb9e9wSA837uwarAvhZjtbERDHBLZuNePmDF08ASVkmnf2ISXXN7H3h
M+0MRbdE0KYvhw1cUH+YLernYOlw3ERzSSbroQckin+Buyj+l3EJawfaUbrufYSkdjj5ZXIfQb3G
C7qiL4iSbsiJg6eOOIbIyxYEmZ1jKdTBjLtVhmmCfNHaNmOSiPWyJYjG5JU9SH/DuUifyNVlw+/U
bY9vJ3sjjMjJ3cCXAITjZPkAKAlDpFayIEii7kKyH7h8e1AFI1s7YwA0+3pZZkz9Gz6HJ4/JE6jd
u07qR2ZY9cI2hweC+gcjsJ7mYxDPeE/LOFHOGyN8Sy3dWqV/z6biJukexoAMYkJyKqpyHIEG7mu5
S7nzBlzm8BjjCaTbABbstu3v8s4irsQwHmRaCfR3rGLwQFDxfFRldmbFqWicy2DJNQUkJ9utQWnN
qz6WyljbFsnAdVufWHvQuoORiT4aPMDwAxRGoQilTLfXTu4tChY8GZQzj5ZonKNL02RnHjvJ1mz6
q8L/nnkF7VfsfbELLZzm1jfCExr1hwYEk0HDymVpBWiv4W2PYXEXRbxqO2+tRq4lRpo9TER2NEZU
swmo2OLeU5RB8gqiNNR3Xs3Ovco6gKKB/eYAppyI2sUp1UeuXNVshPB3r620I8+SnlmQbXzUOz2v
DugPq2a4tm51LWldcHFFaomx7sJ0EU7kpO3sA1Q9BXtVcBuN4W6ewZaqPsdQJhahO1OOLJN+sv7a
xQ0HDvv2YgzUW+Ueh868tfFhh1vMWyl3rqGviDsIFGdYlqJEGC1LEARtFZcDLEbLKQdCkZZtP8dB
M1hsfZnnGBwDS/WmWCBzaBYLHeDzAM4TBy7I2gn6+TKI/8UYymUWuyID9KYH2MpLW4vTTZcFzqc+
OcZzNqJjsSMqRyVvoMdwJajJM3QGaWcDw2uDtyJh3zUKByCJl4FhM7x+yPYW63IMaLGdcfPLic2/
mxPde7j6Jm10qM7ouPSmPKHJVHus/3QLNANCwoYa7dHaDsg1Mbsq6TBhKf0IVYAUs+9yhQoz2hN3
XCdL5gewTIJub6NssVsKGqF9xENLNkSn48m7s+mtNwD9aoML3L0IInXAPD+k2z7mski+S/rJPRgR
ICRGVtuYqOpR9tqbFTlWCsReyJ5N2tQP9A0sKxVRDNv5mkWgmGk7L2NZ4IxrLEpQ/Ek8eGokVsZW
TMuCle7a9CcDp9fbE4GgVFwTL9XBN09+BxZoAdy3HqyFy0I+B4ffgjbJyQhPVnsgQdFrR/CuOvkK
mi28C3FJllf/Sc28EI0Iivxf8ja7FFHezIKfPut/v38+i5nSMXnxuAZMx7JdG6+E/Ks+GGgly5Mu
eDfHLBm3IqLp7SEso5xddVF54a3UpsL+IoKCUSnK1JAhIzFy5Z21yPUghoHAKgTVjmFT0v6GWT6Y
oZxj4wv2yKxD/Iuv9LnIQyScueXeN1oPVmhWy7wki6Hh+iIQI0djeLLtErFuVdFl7TxEDQKOd1Nk
FA/rRxwoJokdVSv8xM4c30zNZjuqMoEdIYXbEujGXCbiadlEfu6hcHZj0IKPgYVNze/scmXd4WNh
p3DELWTDFq9QxIp2g1bZX7HXjl81A3N3peutM3EEjb4xvwI0wfwm5xkRJ6kbjXkrOWBnmC1FugAj
buANTm8H0F7t1e/ZXx2aWMJAYwaKC3/ZhyyEPrRWJLFY2I3jErLJaJHvvwTG4pGMckyl+DZSFIE+
VKL135KumVERfTHoXz5NQEm6FV5QdRreM79XFCj7PZMi3y1HHMq949FlwjwNO2RloORSiBLU8Nxd
j/FzFDuM3fjcbmzN9T7KqALQbxLhI0+n1UZoPyAhcFHVVJ1TntwYTnUmPTrFjzDlZA8qNmbR0rQh
dhL8FBqcMA/w89qa+FcnZpUYiK7sI3t9L/E5hZcsSIL85AmsLuupigzF4K/1aJ2xW9A6pgb8p8Fh
64cjoy6d+6cMBsvcjwoH9K/ZHDpnvoJ2ND/mwXD9UnUTY3a7KQHi/D90OvzPz+FfP4tyrLgEN/W/
/9v8ffBdrN6b9798s/5xDdy139V4/123afPv//Yfv/l/+od/eg+uZPT/iZHB/ac+hm34nr//ZxfD
/Ou/TQzGH6bucufw+PBbgH9s439bGKw/TCmF4Xm2hxOBcSHmgj8tDIbxB0s0bIScsQKvgsHfqou2
Cf/+N/GHI2yDP3IBQAjdtMTf/vGy/7wi8Y79fhv+iysUGTvcEH+5RNmWjujNUzHwYFqOq//1ElW7
TUfW+D0fVHXVjeCgfA/JxQ1yeFMGyN1sPMetCyHGbodtyKVQG7mZg843THzgyiqpulDEwwnu7Q0z
906pW261atb6Cd1scG9xd7H05FS4zW1fu2jS8CFFtiZRM14YxrORDKP6xHht43jz2ohci12O401s
MoR0fKBEWm/NvoTGpf9CpwyS0FXZytWEPnFx5s984ir66XepmYA5B9NqcINYpwL9xGSQjFft55kB
1g7uelg4hByZStplFx1pCFeIsTuHgOUqd/L80E/K3HQkHJYZzikiO4SaK6Za5zFKz9bcRaPyvN5b
mv1RUEdGM0FD6Kpw669isNjRcc9eGGTbd4UHu3oCs7JoVc5UaH45o1N2+z6gfDYw8WAkJkQjvGFw
fvmNyK7BZRfIh4FDUN2uY+3oYIPg16DdVTEadtzJO9xpOAxggE2x3j00BbkhywM9WCUF5Sl+xhCA
WHw826+ABqeSgmxrtJJhg6PbOAQ9ruUBsR6dP321mHDhdvVvbF/KYxCH9xTOkcvWR1o+Jt6qU9UQ
vm8xW8PnSF6wrN5ZqoYZFWa32k/zwNxarzl1AD2vF3SXrYnR7rS4q+/qGJXd0oS3wYXv7WVUPWll
NttEoScj3jq3vGOvYVTdAFE3V31nTbuQ/a+ZUzlkeyNpkD6BBFm27YI3HnKMZoS3NEjQGZ3InD2d
TvAQe+u5N90jHH57Yxl0PcwnShl35VNVgy5J95nH8WJyMXj0UrsOLdXhOC8dmx4lJcqW9uS3a8rL
5WrIw+Fclin1tjVtJawSDcy22cz39LaaV1EpMvY2W18eWN/SgxKHBz8CYUN4ZZZRuwcdgfigUeUC
XEu71Y1JA/aXylv+82NPj+E+6ImhTG1+5TmwvJFKnRrl3UxJhxeiaMO1aaNTtFXrQFLBF5Aw49TT
ngJOodVfhGIIc6zKcDLvIMmoZaVpZ3xCj5lh1WDVgdcR+8zNoaW+GFjVkLBqo4a8Y//Hwm4c3oUq
27PthBQqpLrYebfZUHxplBJufz76jNDCVdO12UmzSDBiu4GspeSFLfy493tmLCV3/DO5QOhUMBVj
csY/78fMszi1Ml46nbDa5VF3zPpI/zChgGHuqoyQGTuCEke/zMI94aHNz3f0OU8LbIcuJKxsR96R
IWvp0TvFEOpUEO4b+Rxjj5+iDirQQAWDhYkIVETxKCzk0wWAjI5905otEuhCv6mOpQb6gwOZar08
lryjQAj8O5lVT25Kw00Vjepa6WqfTCV7QN91dwO6MUMaD9IpwzWSoVZO3VMXsZIamWMF1WDetmn/
QrqzXtUOgpBlTjGzhjY+U1z96fQs7zQLYmxCJhkTNKGzLK0YAGRacszIbkNiBE1sO3QvxiIwH4/A
2l4k8S60x4QKKzHd6nkkV8qhkwMGYXIUo10+ZLm1D0Z15zsdaCPpfVdsZbvEnyCcBF8xaBxHc8ad
4ydnj0UIfIQMIlKN8YL52sBXTbjm/ISVXBuCPmkEjjxpcPJgNeM9rJ9SFV1h9Xyy8kg2yuZoj2LV
Nd3Vmvi3LQqE60HwDuaSgGhFVqQBvijMxr5TKLFHjejcwq314RBJNElfoXYqK82PKUZY+MX9tzc4
5zHO8o+Fp3GkVdPml3Z0Dn6mQfekfuCQSkhEuNmxpVbMfkSAiB6JYauS5ltX6P0TshN+n3JNAbq3
HBwqGFzgX0uaUVh1JcGy09L3UFOwCsM2owTZPtTKEZdsIIU2FUctTfYu8yeiEUsdjymaEXsWmVBE
CK5zUQZDtg1x381lfrQwZWhYCTOtBTwTBslEJoUJSMamI7wuFf119K2MPRIqkIHVoDcEdZwB0f8R
Sc2V0LJyjdImSGWCyuiAzD2DS3tpAj3YcHqSE8KgDSPiLpY71yn5GFr0yRZzqayb24SViMhX/kOY
4/0NHZZmnPpMuggvgsJ6NCPvOU2zcW0G1rhE5LAZVKwk6eh1XdWHqSL0XFvBhSy54VAmJp1sbTcu
fJt5IBQNZJeq8arBbCNQWtQbUSX3Rli/NN0E/BLQBElcjQbzbGvgLwCS2DbtveaRNquxMWfTvTDt
e28YtnqR+kt+71HZatsrcIj06pEWSz8YNfo7tFRXJ6idUwgaMhZjDrVSPjd8vXzTKF9Mp/5F0IE6
Z8oLsOFWsRFKCZ4mQW1l0hzlxOKtTe1vDT4UHzltF0cdNn/qEItRYQMzSB5DM1g5OEngEAnIDMBm
WuLHo4PHYrLYreSpp29nokMfV28irdMFJSPvlkVvogxprSB6Zy0aav6wFSC0UqAWr0MxuEsXJtSU
hrccgI+4GusVHv17aGj+aYiah6HgxDCkGW4jk/lKKijvBaAGwt3biEIbqJDlHgro78AMimPbECBF
/KTkIRYTyDQyB8Qr1hxUhKNKNXtDgVmspNvNOSu4TaE8YCWShw6AD3xkbi3uIA9uqihNtMmGMwqA
IJfU5q4vp3eMMcWm9ftf7kC5hV55MfM6Au7Uz8K3VPXpp4/YrRBDyqPTu4xou/TTShkITFGFKBcv
rbHCd4nJaV137ap1ilNdmlz5Ax18LacORdPJvQo5azC0vf8v5s5kuVJl27JfxDXAAYdONnZdqq47
mKQI4ZROXX39G8Q5lufel/Ya2UnLjixCFiHtzQb35WvNOWaU2C+sImJJsz5HIC0NSVsf9af9m/Md
9jACM9ZxmH7IweVvvX+KiYMiaIjtyuMRM0P2KS0r/wZnwprT0/dYDs+iw8PFJ+nfINxF/dCpU4+X
ZwUZhclVM8M+dK0CGVC9HTP1ZVZrgeV3G3kQd/3K8hBdzXdVOe2xTHOY7aJpE8mY7Hjbo5POMcmX
hbv307w8TX1+ysKRmx15Ii8A0KYH/jNswqsj+5oO1Pw5We3TlOhn6c8O20DqYyDhY2+oFahi2IaK
BVaANNKgBwtuI936QnwH4cJPi/uniByJSDMOcUX1RYOHgF4cv+gW18tUhOGvR4RYHhiHzujeMh56
3w5tNBD1J5KINYBHi57p1MDAZJ6ngL8Q+Gf5N2kTBNepvmuZnl1ZGTbVwLwNRyAkjNzbjJZtXsDo
nKRuHtygcrCl6meCHn9VFgS82okOyIutPVpI4kEj0HLsxlC65h+XeLaDSybryqjFXeeB7gvwFeH4
3hPLZd+bLmgqo38d0doY3vA06Ox1QEu1Hkp4HmlCqREWVGwNc0oDPy2L8r0poqNuI34SoeUGBMh1
loxnpVuq4TphBjojDvPH+BxwZSF75jxViWcC3IDQ0puIemqIbMQJxFvFIy0fe7prQATdfO+xKBIH
Xh0n3D5dvnxmwBD7gVsVrjb+kXa+G7z6VKbjm2+oivWbJluN2ZNdcFocQfETs6+j7YYvNK/WY9mf
58CHGCnKt8kxiMJxWdQrB1VnA1q1oOYOFLLSpr96Q0K1S6avAXwml6QtGIHPSNzgGZqt8BiVyG36
ghDZfloil2R3G0fJ58TS5BopKKuBfEAHIKNUTXVqMn3TpOSwBQ8C3zqihPkxHlzg39VImVS+y5CM
99sGItOqHsRFR4wcvfSFZhuQjMG7HTqMbHP6K9Bkb8uMjIsSaEaL43IluwDm8ciUxKrjj4HjCh/X
vCra2XrBSFdfyKg4Tlq+o8H9bNlE1jUXZCtBcyaE8iy8AsYEab4VBRFEaRbMm8onV7ruSAitAnPj
+nHEZsksju2iCpKvvoXkuhHIiENNtGOCata8tcNlA0Ryih2fDzDW4ilKwm2eQzA1ok2iyL+ZNLVc
NQA24ThlzjRerYpedtFYXwZieYprc10DA6ZSwH4y+XeBcU8hyA06yReQyq8xd/7EhspKOzDJW0p9
BKRnHo95mwj/IoL06IVNvNf99CCdiuj2sniUo7PlYGztZzVsZzKdkqJW2J/zD6u2H6GzP3YnF1pK
xAkUwDlBGWJNaF6yS3FfrRgZBhYKwMUha+VXPTcXRNCkb0ziVzbA9fPK945cozujqD8VqOEN00WA
ugP7lu54e8YUj5dkQBxtEeGEPC1ca3qzQvfkTczxZ7+YSlkXwh7RZMJGEbM9Zta8a8ULo42HQg0c
gWzKOoPu+Q0lJIEl7ovZptV2MCxQWZvOiR8Tr8mPnTj1GJEp0owbTKndPmZmRbNvrC/uEinomHjq
InnwkeVuZiB9dKUkb9BoyhUJ2tXIk62rm6lsxCptszvyAYfHLjM/XVzxo/KGTWARqzlOLI6hNPmg
yh+gSxzrURtIrmFHEYM7cRmVxiz1kuaTadbzBRbbLdps6s80IaqoFHsqN0RrlbVsIm8lWSVppUyS
JctLIEdSV/N4ycJq4MdmRByU8le6aLWxDWCO9tJnE9FJ31mPuk6vhU17G+3kvqsHxJByFeTJORK4
1lxtw3YRtyB3y413lJpPJvBrdKOD3ogkvHj00jtXU/F77qtTHbK4bmiuo74xWe2HhVgmZIH2lJJy
aKm56TtT9xg8u0XoHcySiDzbaE99bAKiyNqTqopdjkYdLGhW7/w5eI6t4cmG1wmVxQecikAHtCa7
Q62T54IaBKZMzGho+NW3c7h4hK9F1t11WnzBrUNK1OhD1ZiPyncfua5oiaE8pCBItiBrzJ3Hw4lb
8TvIxZtrel8T44g1T+jdCBUE4gUKl7zYM0yE0VD7ktLUe7RCjzssTu6Ew4PYu87z1D8nvXkSNkf3
xso/cJF+mK64KyMxbAaj+1AxGiHbugPVDnGHi4Kzb5+H5I+E4Vdvw60GThxvHBJqaCy0dxEMAM5g
B9OMnnsAuivXbz+mVJ1sAkWQhZj7dnCQKvTrZm5oe6bZzqqQHupm0eoR0heNYb2FJfUVZAHsFuMS
pYwYezpUG8utzgb3Y2wE3yCw7nDWcBK33UeYEt9RTqZwZ4fPui3e4dXezum7nP23yEJMQyjY76S1
IjQEOHbqW6nZgksI2TSrzA8n/lUyHdT+9Kg6YrCgsr9Yihgnqi0LYdwTQRGLHEUchIXqJernN8Dp
r7Hpouryo5OHU+iItePQDdMvq/Tu0Cw8Ok70RCDybujzIyL+iwnet66thb1FTUY641ZYIY9M8CwY
nvBbfAOqPPewIXja6sC9Yfo5yOhOtxNwLT0DwSujS7G41s3haxTUWiokG4vmPrGjX1W9lEpEPISK
xoJPIE3iJbusKq6aAoZbj7ZcqaqN50UlTNI0BI6KC9ml+PCIe90UgLM3TqjhOeXu1jp4AEWIC9SH
FGVj55mP1oimoXfwSYPr3REQgsJn4p5W1ZdtOOcJK0cGAcXRi2yoeBg49u/sqsu2pM2gYGO/dszm
l9E0ehdBCDYhi2y8Maa9OEU5IgjFINMDEcyGCvMU8iX5P47ot8WdPZXeEQrLa8ajtXYyH7WiGV+M
pQ9jgUrzEwyGnddtSC8P1/QUCMrtgWiTsocpeiroqwCssbb0hWQ22acI7QM2ruK+pMupxMhgP4i/
I+L9QkmG2SzL52JiQKwHLBWN/ZAN5CcFutj18aINRvsbBkQhOwsaGJcwAecVkS6CGTYG3XWLti0W
CXqX++I1UdzAdGjWHZerI0UtAeZJ9+PezB10Ku2HUxGhFrIaGEb7RgWJdMnYpL67twfAH85QHhxr
+jDn8lDP6AyakhOVChQxqhVW1Hy+dZbU7SLy5XIXXKRUr63o80vvpBurBsiV9M6lABYDeMsGA4WF
YOo2RYUKRaC15Wd3tDbol2GML8znribkqlHi1xI5bBBAtCIJkmfV+AlDtW2MZp/11m3pqBs3qfda
ISxwLCPld2e3zBff8wG7jOU/zkn1xUiUQHYLfr/TLrkLTyUC+Y0/ELxVFvl3XcKtsZ03Uw+0aPPi
uNiptbgmOGlgrAQvSQFhA9kDfMt53NeYf7dhl45bL1s4bFfH7uNj75Zfjm6eY1YWiGbMCgesEUuY
92zRXM6WREivL2+x7i0VT1I9MNv/cMKRfAUQQT4kvq2yBUW4ptpdVuUi4h0AyMZnnRj7XI3Hyg2f
4gAxYZRTyWl+Yp8IgkGM8cvMOriVif3bmFhLZqN4sxLiSgQH1EXAfixS6RzLse6oOOd6XbX6GW32
2nF32VA+9l5qYb8jJrYYH83O5QCiVUNBPZAnNwCsikOCFkQ4rLnNT/lovTWB/TyZHDahfb7ROX5l
yPlbA0SfC4xt8K2QenCfJmOOGwy9cGiv/QxSkui5jIsMT2eG2KVedavY58OgpylXPcjCKG5K/5u5
Ob6R8JyFSOMLSmL0mmQp0s5bG6M1cJbCI+WXDKwZcqVsyRyy/AApXNipHY6sRyCTNpSHNghehImJ
Thf4G+Lh0hc9dEMkN/5QO6dw+YJjCykLsabkhiTrYOFoWGTlIubCrkYICOdIoPKw5k8tdRGtynHb
doPcub2BTBBnOFPyhPaKgjyWDaesBU4Ts7A6coGTl8lDPLDz2Z5wdi5JoXXa/KAu2WIBvpcLlI3R
/XmK6EtBDH2LhU+ErFP/islbYgqZn6y6efSFZ6OERPjldU53MJjF7sSUkPceP1n4KfeC4x9xTHFG
RcW6m45USVXO+W16oIev6P9aLK4Zo/CBGS9KdGefluN5Gva0xi4u2krC4D7plT+ajHxLl+NT3fxy
EUBS4vIWXYsDfKTqu8LDoUOqxaFGJlGL+UYm9DpJlAEZyzC8J4GDgYZ4E379OMAJTe12Ow0szqM0
d042kGpePuMp2OCnu8NVS/pPu0eM9dmQ9raPrHJdcE5eGY5D8Qg+fhoSTnuUn5xyrRdVd+9o9fCZ
1vY+UOFFVdmN1WTyUjUqvbYh/VSSMtDvGdnW6qz7lAvVZw3E3WqC2zcNYC7fPMvH7FGf2siCQQZd
B8SVt4p79S2ret63gURzzkAnxDm47VOd7zLadLNDdoArOUtYVUJ6CDcG3ZJ39OcDs4OVlPGm1oRs
CJJ/LMXiwXD4INPxjnhYQjoI/uGIWeyrGtam12kmolJ/KA24SwHrq+SPk2WKUNpUr92IlrDbquFs
dP5jOFffopvyM85bYyVLMtZywyXbbLrpyD5wiPJYm/5Wg0EyRwcCkzOfHZ+l2G/IjLdob+Oq5FhP
Qsms4HHZTbrWih4aaNKB1i1nuK3d1R9p5iNAtbcVDgTsjuOHXQxHPKzpOstAjw3nzhd386KZUHZ/
61csxeWrF8xrCZ58G1REZBejWk4G2CUhElO9EMU9ZsscfuICWmV9Cw8gserxlNkHPFYeMyH3NUIA
jv5C7JllQ2TtFkRGB7CwHtNiL7ryNDfJCWjpA4WZfTJNca9rBQod3QcLOpGrAYI1LKrzbMErFwzy
a888DKP4tnC+rQg934QpcX9V4llrt8v9QwGwrte0cjJsydvYh1fLaS46WN67CNxuP/bzSTLkOHdN
gQSWrv/E4YEtmXy2uRmmY1FTfJmt/mHWR3q4KY8lJxD0fC5ubPkEPdMFsmNAx26B+uZIfCW1Eube
59IpWoT8SXfqON6eEOmVaHKSH4ic2HGq+mJqIiRcknnaTFGgoVv35vt4LQNU6XEf/Qb8gB4yLYJt
X/bVxfDcnuWo+GgE/ZYp7Rx04F6y9q0uZImR383Qu9sgwqhcSffV4qbbpNq91k5ZUS1O1UnL5raY
8NpG06c1rsWiu4uEOa3BUn81GhNflQU2Mp/iiQShX9OicBSNNvf8m83oSLXp3aHY1KBo7hLHuUPV
R0Z6T9holhAFxrN/VFn5CmAEIrCLLLUnT4PIoJYIJtouKqQFVE4ci7uan+wa+VvWIMVNuuxvnnwc
MepEnOlvjDodTgJABVOsM3g/UpsVKx3DC6edm1MSkH1mu4N/QjF1ab3ovsNOvFaZd03BPJ6acEEO
23m3IVJHn6LLn++OpbjpxdQc+rZKLm1x5yKxQhICSYSJw95OFTUekgY0EK99qDumcfVnT6pmzNx2
I5CqxyCiB70YfUqUvn1LZr0zhHcOER470UdUWzIgQqxmButhy0IVBLvSwetRM4XdWNLEAabkC7aT
d7TfxpbxNZ6r5QtWxUaG/Zbsqyfsj2eUfK8tQ/ZdVEZ7t21uikS1exWWtDE8EhoSl9JBRSToZPYz
2UKCGXHkq33l1ndRCO+Q89OtRtoPkZWQ5gad4wx4SQGQOsDY3DHlZU4Of2s1LKkns1O9xoockLKI
1Skyz9PcsfyjqFbVZ14FgrOC+q20eWlC87WF77NSbfLYuXAdp1F4xALS6UfR9dzniKKcpHrP6/wd
h3i3Ki1lnuzexjvLpqsZfwkrrfcWcGQOAU+MD2n1WslDQDtzooWwxlGWbHxfr3XnMaPT7I8ad5se
MAlogG27ZHjIIHcAcaJ31DGa2Xe6ZniR2D9W0u3EKMpbiY1/a+bZKfFSqGJW+umIlpMk5xS0eGwC
JjnYVvgK7atYjdH47IulkaX8b52HiI3yDEwIAdJTVL75aJqo6OD+sBNtB3O8xjIh5nH0RixBB6PO
DpmfvszRmK1kTVvUpTZ3uvStJm4FBgtS1UohfaSiBuFvc0CLwifGJ81pqr1tWdvveVcHHBpKnH4e
cRITQ19GNCWuKF+scfht4iH4QRFb7lTY0z2uiwxJUOZgxJsZzhv93ZhoY0OsGh/MYE4HR5Rf7WTG
+KLFE4fsEg91fvFqG/xh4B4c9E1uRwcWY4QgSKNFwm0cQ8+6hp79ZXsTHitUhyqkUy5SwAH9vOER
e42dSd0Masbd02PAyorHsDMei749EKRn7vqIva30MCm3CBB9Qj+yvFx4zcXvqMPU64LwhrcIosgr
JMBCHFUMOtfKB5U7j9fGFPF69BXTEek/9NxVs+H+quA9LZAvzyt8Eok4baaePEZ6DPbQMHdwHdJ9
bVV7tJnvscTYM2jv2tAkaIdxOLeZuGkG2lhuWLerIMG3MJbGWTPcROAQ5mu8XugRVByvzD62nrXl
rN30pQP/i/uVvuswk3sU+93OKkJiZszyGvVhz7xpvrbUtE7MxbC8Hs2/+IrD7MX19afopb2FMPsq
JxSgQ3AAKE4mCIXf6I5we2jLZEuLoO6+wBsA9GCYT7ptmR+gqtarQViEqypurgdyEKebnihAqcNz
ang1Bvh4V/hgcgkDokmNY3eVCNxfuRXjuKEiDyVaGU9yB2l7hqLjPtZRccjqqj+j1zmMCZQOKTBm
mU60twuISkOvniWN5ru8p1LQQUZ2i1NRKbbNaxgOFhBRRuGwv+SxrekUdbAaazb9YMTI2COPMUKo
SKOkPIl9jrlI600iWuIvchhwHHUj8jwOFfPonH0vDo9wZK8lNEqYhNVaD0WPfGFejwq1kOjS34as
ODcbL3Xuhvcm6+QqB6eQAD2ghdfuZZXyDPdIBRE0Md/RvAmfsQd8hH34nacMc8ea9mLLhousnYKN
cJZVFVcs21gYraDfgeowkQB3hMgzh9rgiSOPPE13VKZv0p9oLTdH4G31usa2s16EcZYqsdjPGq4i
ZwzKIj6cl8oImF0k5rDBXDPu+x4p5dybGIZIFcJ0jao4jHmuRXeTO9wzTsU5p7aJqFN0BKdyPLCA
Jle/QrSNY4xpf25ZcutV9t3SNbeggzMRBRZKgsW6HuB8ujG9iRZFAcrG/hAo7O42jBSJGtYtEsEA
gE5riByUpu2D00hO3y1MUv4R93mvTlkPKalmuZDwvegu/jI9v8W6KxEhcF42sMeCRUD9TozgvbB2
bmV+AEU5UYa+97ZDwB9tkipxhp12Uh/JbvOWJPAsBqM82578kD2+DCwQUE07WhsCzi+RN51ejR7g
ch2K04gLdkU7lk1NBXgewwM8mTtCSk3MEv2DP/BcFtkI/XHxphSDzwHWxNdqXEM55OxP5W+jhpMa
VSn7F2mbE1LcyXwcBE+8Rwd55RX6O46wqSQq+u5NdduOS5QTTSanQMOIBpiTeGMV5W4oeHiKjDg9
I1yJKCdo0zf3unEVrzXfTnFZwxuh2SN65FOtU0eQdGkGpTFNwuVLgTftqhv1UnCgjahssto4JzG0
9VoQceJVhHBVsr3W88nigHolSBaLITGkm7obYVT27nWEfrFrB03aJfNjwxTjCt92ujXQvc866i9N
Bp+QGMeN8MofVYUz2WjZGrdpcGL/lhCIGdukc3fvmYRcw7p7APCuz/Hc3RkBUbxt05xDFNLUVMjF
rOKhlt2EVEfam9rFSZfqW33xSGJf06CLt4bb3jplu5hSrKPHxbXAPJp2iyIc4EWJPeMUlcO3mfgr
kgx/ew7QcrtDbpwkv2jCE+GBB+6uaGE1s2bdpZazt3P0eSCHNn5KgxgETghVZUsWJeOkksZc+kF0
zLPdZsStpYzycOL+dsM2uUtIXU3mstohTjI288/UQNBIm+GGOKVz0sU8ucs8OIakfnDxOD1gb+pB
T9c08+ewOmMJGg5112+nzPZAO5gfTHCwryh8BwPM5MLDmDTEkcnBjLStxgxYv1yLixPglmhG/EE8
2Ktg4UcIn6BidCmbpC5/u7F6KpYEzyBkIiBjIL0uwkVfM3XPnQvPRrqaNLV51KrbminaXC4ixpgb
r5+616BJ3fuqq0+8fyInZqxWRjmCU0RkbyN8pBcnkQAOseDsMJP1kmJkcINePI1p2B0EMaTScT97
PwOLrXvj/OdPGAwZzplO/uVLJzwi5So76jR7ekydLNjL+qdHa3GyDeYFo2wZznaM/+FOZFvbTP0j
tNI3t+nJII7aeB/l4OJnyy0v6RiUB0KTb1BaM7oFQ+mlmmmQ4iNhUnSjvUGuZCq7YwSlhQDT8fcY
2umnodneA2E90BkgpWwAfhvPnvPYN9kdS0x8mtOxPVHrbZOZiwZ6lKk6BfnYpgEMw2a8DbwNHUpC
n1rw2HWrCKpHUQX6pnt1ySDYQo2MEFqm6mAWfr5D27dz9U9oym+ScPTZScQdgg1wMSQ7rdwyFm8U
nWAFiNc8RKNpv2H22/uj7p/ctHFRiMnvTDF8LXPCRxuN+n1iHFJ5SKf0I1J6eB7LdMxZXtedMoEp
JrF+MUY6CJWjD2MjX6SO2ARn62ILWlTGLvA8AZCp7/GThvLsP44OjVs5xodRAh2XbYUh2JxsFjhs
/iE6tSpVX4at7waTJDjt3QdMjbaRv0QiJP4tR+no3JHzd07yHvwFAtytNecgoesOs04c5nC9dH4b
t3N+a/u0shA7PabL3/58y8KRgQQHGX4xOqS6EVNhuA4MgFKcCk6ATe9qIkfSX4yj6bZNizjLBMkx
V5N3Uib1kPBNc+vUDsbqojqhJ0IhYpOZNAhv4viEskkUNr1d+36YrO45aTnG9UMcADrCI04h7r0M
OrqFOlaeOB50NO6Rng70Bq4eY+RVMHb51pX9ekTQy8EMSZKrY+sK+q89VK3BPKUByIxuB4c126Hl
tOZ6mDzQ4B0m717qvRvaN5LVcnLwjSCRTK6J334Waa+fBItA3JZylxpVcVLNT17b1Vkl10HTekR3
reCF6vFspw0ioFjR18VvE5lJfcpd88Eg4BCrkXgR5M90rKOVg1OUYNV97dOs1fZUbxNm6NBOrOjo
pHUGftjKrk2AxxJJN6vfvBkNEpekHPodMt7HNj27LR1doViayBV7GJKG/AaWuj5I+q2XivfMjQ6G
rY5oqmFPIn9IGQedivLalP6rFcSvScIRVnM/jQU8AIp7cxPC8diCdR1PUixI7q4UuxIL4HowmcaN
7/SC12Xl8AYnnlPFVkAvxt/ojNO3lRqULkN1KvDMrCq/3EaZ8ZmSwTFyHIEcCf/VHJvDFIyfxdB9
oXgsOR6QimdHb2ZQEV5kBcPJyJazudtdI9l318XQs6MwzNbsSNAfEA1GakSbJSVYpchxtzQ2o8J+
G4VKSVCKA5I2/Z8agcuEDnZlYkyipBc3BQwEHHpELffp1aZpw1kX42L/QZyrtwU3sARG8j4zzmsq
nNOtJzkc42HgI8E3hjIHsc8459zsU/wcmANBAY0+hwDazbGgsu/4vIibBAzmpLuibrZxmyNblhuv
x5vmpOLsLRm7w4jHP+J+kI1Duk88PEaKxbnbeEgOV1Pc7JOIhLqF0RtO9p020ltikTee4OSdAojE
0D5hfZMvbZcdSQM1tgRlQh5mLH11VHcflOkrmDixqbm5gofYpb9gQlNZKah+WExwNdqXP+dKlHOP
IyM/YaqHZBBXB4oaRSjtM4FgxSsw6xLPDtB9FQ3TBURegB6tZqzZWqgPIYBpba+tSj1UmsGyic6X
pucm1v5V2/7nREeOQBwOzkX3MkbJmzveNvI5yL0aWF5LXLaXfck+3lLar3VFsYa1wlgVCZ0rA5CG
W/AsmUwteDxoQJe/2yCkWUVnACdwuhZZ9sJQItoT8kFcWm/Q5JovQVA9ZglnvS5sz7IKq60voc2O
LJe9jVLXXQbj+lVHTNOT1kWuhkkUtI4XbBntV2AbaocCxYNTYZTY6KPkMEfDW1/13U4D8l4VBHHa
idOdg8FoKAcRTM/tvur2QwplEKUqi1JlsYcnivC20fUR0Q6XhFQUMqJGoCPLF+mG6qiFeHHZUP/6
Vt4RPDG3s4/KU8trQjr7OYhsXE/8rcF2fv3zJxUHf//JCdDYIUampzPRsMf0SPx1gn1sk6fFurN9
Cc0oFDeZE6Ek77k/PXu+AWU87rDXMwpf/vrPl7hqoaTY4ELSylzNUQc/e1L6xvEbZoUl1Kahc8X1
z5ce9bvMaGm3Hq0vt3blfWjNyZ3Lmu7F84PBonjP7mYfZjs01q21U2w9LEmJQNJLwy1PXNKjgty5
Jm1PBzB51cNU3zcE+bidyokUMatToL7DGWgYsuFtTMy8GxOTOAdj+a669KkiruKm/OMRMTxx7GVx
E9tDc+tBrv9/6CHCAfO/LUT/6/q4e/rjIvrnW//51/8/TEae/ecC/eNh+tubdPOZ403aJPEXFqD4
331Gy//4y2fkiH85lm96GNKIAvUDE5vPX6hUx/qXZMsgEucfe5H9L8lBkY457kQ+GJMf87e9yDL/
tRBNLfxKvsSYJKz/G3vRf9ofeeYsL7AwPjmei32WYf5/eousvA4NCTh55RvejTtjj4tG/qCRAUk1
3CCK/Oue+Z/9TBij/s3N9PdvpJiWvm2arvT+m+FSYNJNfLQHq0Ak0zZmLrHuOzIZvC75KUQWgzUe
mCl2m5SIINNYLIJ5hdbQ4JxMmfNArLK9RkpwQx3hrYQ1wcuadlMAjwRz1A8IDfGXVe5/fMnLK/rH
Irq8Ymk6gQiIcHVFYMrFn/VvCFnf5OSYaqa5ZiBvRO7cRIFzM/IK/u1mufs/vaiB899/EQF5lsm5
xpe2xaw0gJj777+oSYNY2TUnjLTAAdVZMZYJ5NLGc0sBsobhhdI8GtBQ2gkswEveSOL6ZAcAJtGn
zqj2ELrRLorsF6ONzeSq8BQEM9hTY7GiR0W7j6eApdvUt8YUwBtTOj+gI3eWLbklLyN3KwbX487A
crVCRFEdi+7eRcXCVBAmXym6feUYdHYCTmAVR2FpsJ4TX0rvJXm3aWCvCzHvbO21tJDg48U6WQWF
3dLUL6o9Ccz0m7M0uWJ7IqtBx/tqGPCAq4XpFSbfLHUW8VXWuVBlgqar+pggdMDQNGg1YJPZJaFp
rEWtXxFFexD49G7I5viA2Zsf56MASM1jMk8+oy5ShOqlaWQHTDAJGEW6b4Xfhpcjck/vyejs9ouR
27N0cOvqiOABm/AjQVprONx1VmusiV9jdBGARyBAFeSSiboq8mfNgY9gFBXg0neAiBS2leBLo7wh
cu3e7rOXri0+Wvr3NH5Q7Zk+MlOVeGqv8q8g4Sjf1FSyvnuOWZGh4iOvzJW59qvv3FYJkrABSAGZ
3DpvYFwwVtyDGQuvgOago2TlhlORvcWrh7isIFkWQS1mZbe8cSCYAjtmZrLsR7WiCcQms4U3/AKe
7zOwsl+oDxmug7dfanU0Ku6hg0+Go42407Ipjh4tGEO5D76d7I3cNN5VhapfzoLWD8hNM2HkioLD
52YsiIuMmDmVxn1TGPI2UkxDRJtG75h60q0Ig/zYIGdDutVRKEL0zLB/nb1AzWt3+Weu4YDpWo6J
Rdabz+ypWyynEYSpqD20whe8cv57kgUfJjI55M0Cj1PBYG35dtZhCYibmqix5Yd5WFJqoDoM52jY
0y0gI4GhjjcOingw2HagELd1Vf2aYjKRgnkii6zVB9tzcVjjwybaA23rPD61bvUqwmgr0IJsEsMe
t7N36/a5g97HIQbK1U9kErxkmzw3IuQsqHlssdDojLRa5bF/bjqyMv4sa4rLawfJT4RVXOv8EeQu
YD/oNAkBVnROl+l8rwVhhuaLvaxqXMFdXUSXXPD4hUaMWwD92IjqNlb8Ox9rBUsDDaQw3wKEwX9P
zKGbRz8uodzrnmaVb0FvxY3Pj1ewZQ3sPUyv05+IM9tq8nmjgB+J5ds0kyVOqevl69ZsbSJHGyLI
a3M9FeiAmc65h8nDM8pghYHhCFKp4RF3afj+uVpt6Ty6qa7XfxbjkAQGws4pZbiGtL/LnevTjTUq
h27s2pXE3i0vkuKfBKVcvvy51mns3XSpMFclikHsZz/L+w2sowvkFYwwl4xOD1NGeY/SdmntQqdc
PihSnnjKs6HZ9Im1p6Vprdo6uDUwmWJOoiHSUM9zIKigRVIqLz+1zrk6AR3BzZ/vJ+1X2Rq//7za
v75RdjYqZsxOgBuKJdzK736qQt5w7LxJLH6pU/Mxj+b0guDuxbG6GxrmnE1n988G2ZSjfeC+BirC
davHC5e93zQo41apMl8yad06Xv9cjubRV76z+fNh6Oo5KsMP3s1X5HJMFDPzGy8osk0aGsd5NNID
S9833FF/eZTpfkxwsypu3tJF5OHh7guGGhclnZSNT+dijRwKf5BjfLL8cC977IMIRphFQR3YkTjG
gcTjVVeqPft0Lbf+csvTAmW9UDvbkh+kmn+m2MVoERULNA+Ek6dy/Ha4+REyaVb7/M7M8kVUwi+1
O3lVjDjXKtL3g4n9Ue81Gn6SPUl4Dft2n2ao3DVPy1h4TzQyl/0TTyYDnfHVS2lnFM2OfC1e4qZR
iXPwKvqw0nvoqMVBpKBV6vP6Xo6I78r4dm7qLfv2pa/BgRnZRWPYPtC7lBtrjmDf5OJ9AIJ7IObV
WMdEs5EEdAqKiewcmnUqBg6DqWbtWYijaWP8lCWBgUEBCWmwDlB/KUayCO1SHDymJYzmCHcPi0C5
G2uuwp9LrKBjZ8NwdOph1/Q54ZPwDMD/9O9RIS5J3FSMvLh1VY2iDhbPnA82BDayLbBj4SKxYeQY
jFmeUWhib2v8L0Uw4TrT8YVjBdupwutaAdtbe1WJu8k4/llIQo8iyfb7N22QNxyohz8/5c+vU4n5
EHvtg7OsAC2haY7FrTA1l5gBG0ac2Pkv9s5jS24k27JfhNcGg0FNw7UI99CM4ASLElorA76+N5xV
q8msfnyr5z1hVmYFSReA4Ypz9jlaI9+/jRmIuZR4A8+Mqp5cc6zD8a5P+69F+loVA1ELk7eederv
6nLcmVU7wxoBWlnW/tlQ9cFEOJJgvF3lZn4locYjV7w4qrT/5pnxAiuPnm7/tWfyokomWtNMf2ll
XrgV7vvNgY5dqSRHEYUb33lYYbZMUDsvx2QZCrHu7OlxbGp/59vcRyPxD9C1T1qT+aLFGK5xA39O
GvExtD7YyYxPHg/zPg/RgdWir7Z5IZY97ESKdIj8L+EbLXI/e2jD/lvKJGHr2o7YCPHZSY3w2RgZ
XZDScRQJdMSyMK2tDh9ICySnalt2rD+FZKHeLFZlqhEmcSOaqlLKc4cCYp0U0kOP6m8d7v5V0i97
/wWvWfRDvAvc6U1qVrA9J+Fali6aOce7VozBz/3nMSg/CcixXc02WWLHHC1+wBQkcnJOLByZWux6
l3FJOydXuNrrwYvUMY9+KKfkqqiHHQWWXAmXXZBBAXWnrfpoesszoB2eHKtrziOq1sTNRg6RmClm
gM/QWj7128FF908gjkn4uK8eloNYAjnjquD6nCuEQPErgZNfghJUapTa1mHKmvEuXX5GmiZsvuWI
N004MQOL2D7udiWZuBuUmMtBz9uXkfHSE9XGU9WIN1XVymMdhYcGHhjup/o+F9gNk77r1zlq1tsf
lwhElzPTIbeX/rrWH4qxT8JrRwHHyzLM6c6Q4ZLyzskzSXa1hEyzEpPrNMfIb6TyiSwXXDZZbDJz
aMdnL1D6PAU5iDg1Pqs29rZItTGcUYwqk/108wHznniFIVpAkVlMTTlM7Na0c46xLZ5z2X7iEMf7
UNuHDlQZIMNtV9jNvRVhVNJGuLjrynt/7j7Mvtw54dOIcp8JTvRTB3W2brR+rSPX3jndeCBPkAGX
hbrefskdYd5JHgmhPVXYw5yVXQXfe+IKV7r+3nkyPWXRBPCRNEt/xvTduscmt3jmY1aqCVGG9MsT
o3f4xSS+rLWfsQGLVdhBNzL76MXrUnJuFDWs31BR9sCPVg7a+xVKVfIGom3CDF0EZnGuX2yK3y0O
zTUZlgbCU2D0QnjuaeFastzZEF4BrqD6MDzihYiXcqj+admCMVskt8Vd3HM1kw+xztEPrCwOrkNK
8+F2M0XPND0B7dxH+GjGPGnJL43RyJUZ250Of02Zbn0NqL2T0KnSHzOk31M+cOlGcbah9ipoEgXt
kBveC6RD8PTm7Nnv43fe6UD+MtOdjmMEKSo/M55EML/KoO036ci2p3PY/kvYbBdiwZZpruM9meRW
ZUjtCxSLbESieeclw64YeSzY5brF1IGwazlvwthcNcJFmgHt7H6eBeHTiz9RefX9nDpbB6YvoRDj
AbF7cfB6PnhrlUoI2H3TAoYY2Pi7cqY7QGX1NE4cq/Bg8N3JysQbkBXE8lH4DC6BYSZqVN4xqLoB
seYh6xAWmw4UoZxrdFFwfPix+uT18U+Nvvmq5gtdk7lm2Uysh6KlcvscJk0JF8i0YuSZffeTJM2n
wkn3DvJLNuzWjxF/3IMZjc8GvPhqQcCajd2hSnKITWiZoyMrIX3ESt19WDCoBv0KVtS9SiuEyuch
BufAOyGE9lelmC3UGsmBPEh54XjesRq9UKQ468EJgMqjAkRZeArqAQm47CpGyHQQ0MfUXWGipMlz
fY7D1tlOiqBHGvv7JLWml6T+RjoaKhPlPw5l79/7u6BBXhuNqIAouLa+G5QPUNTRj+VsJeeE7Hm7
2wWmxfrOTN/CeTR2dc46LU+pG2rVbvIAtSh8S4PdXIL2Ne4OojZYv7fBm4Nj9CBywKhjATu6IDRd
YnWBeZCsBzMBHW7kJzMg9cwLPED248ged2y3WUcGXUJM47D8YpWef3S0vqC7wQBZt5JeKXBOWYkl
dm7d8yQqhAp+R1k19MdaKuBWo2hW2nCBtWHo0xBIDq2VTUezohSffbwoZLyezMygD2DUX+4LPRzt
cSpPg/aRL/XdsCowL+HKFIIcKfj9WWDSe9vvmLXvG3vJoAbpPkzGZRxhudXjGxxdDOewNYCy1PvS
1OtCDecoCrbc5d4+CcOnCtDcYUa3cs20H1/q9ieGde/Ytj+NcmSHAQi/zBAVzTjz+lnndAs+5uyB
545fvP7/2eJfAUY2Y6X/9W8w0EJS+mO2uOq//sEvWn76XyFMrvov0zI9C7TuMkH8V/ySp/7Lt5XN
AxlF+TK6Anj0L3aRhGvkEogkLOm6cI0WFtK/h4v+f3mo6V0foSslCP/4fxkuSqaUv03OIGRb0pK2
o1zTJNQJytqfA60GkMJUWm6MnqaKQWT28TYLePimMdVJB/RvaEOoHI3JNKmvBq4niewBO/LZT2rz
Eo2VftNY8u663Bm/aWmskKIgw47U3q6tfX0ijiADwDP9i4713478rP985QxFbSZGSirbBsD05yuP
UFa21uiHu5wSwXdyczdOPrjLrjrHk+2tpxbUgYvXAS8AN+kQOohWk0sTzvh33eA48cYJqqxwMeTu
R+pfrahaMKbZtwpiH8yXsNiosn4QfjK/KcixjZO+lxLht2rp7m//v3QihBbe+GzT92H6adu73y6h
/8vEUf45cFy+H4s35ziKr4fRtPmPgSNP4mJGYmBsebaVB9YSsFcts18RwJesbSOCcVv1II0yd+cI
pLE5R8dq9Npv2YSbg/phXjVdXbLbqZ5c7FibGbrJhiDCYiN4nAnLaJ+8TUWy2COOwv1Uextit+Ld
39+GtQxg/8+A1gaM5YoFPMVoFimzEsvb/G1AyzR1cGfcPNvR8OKNLm3IP8ZyMFk/jLxfYiFgX1ou
TnQ6T+A9jGu4YhxscQ+1egBT696TzX2KchvWcTW/lrXlHbX/QqFfP5pB+DmSAl/kHF8MnEysodpq
2zNSLUuhmKYKb0ukDXGrIybfWomLjrQ65E2iDowfsvVAvDDkAHvz97ft/Dm7v71taQpuZd+x+eWf
d5fZW1UHDsvcDnX1jKG8281ugxNGWtw+qABKPR3I5lnnfX+Cm6/gKVibag7NV42HEVkvueH+zrNq
d8tYsdi5pA51Y51/q+PqHLjWFzNOxgdRCaIWeXb00QwezFnNFsxHiMvOvWaCFgoyHowhHk5e6Lx5
pLogv0Xt4vt5eWBWcBig2bz4U7lto/AEUdnfx0xHGM54j0U+HG9zlzEm6Grw3OCgAqwtaVFu+gr3
fezjeBt8W5IsantIKph8IAaoH8PpbGH+R41oRJdeZehDyYbwPOGy6eu+iHEuTjZoKz3VeufYlAdT
VbGdLszz378E+58Hhc0RimXItwVHqnLcfyxQUvan1silv2WMxvROj2DgEQ0EkKLDsdpC9CCDAHXq
bRRjB9jdw4KpdQP7I/KHc7HtMYAwGAW/lBuECOHFPXlNeS3S/kUVgbnJBzAMaUU1YTctLAs0OQxH
WvXi14gCq4jaWDX4Xn0bczTyXngUltlB4yFgQ6rR2Uylfo4GIzi5jkewgIVhRFWXLHDILqgdrG79
2gUAc+3L4UQJEy0KAJymxUQ2d9iaK4xZjHYGEZ+0JOJ1aQj//hnyUPnz/uUY8ng+CDAg0hPW8jz6
/f7VbYxEezK8LSJfe1OI0t9Cl64OIkTnGHqDsVc2ymxSqWyUMcN0jxKvbBT5I5ZhXhO6nm3RptVm
AI0t/dB6lTnwFegLa60D6kqSdjAwYwas86FjOBkA/28iWAS+U606OXwiywR8v+EwnygkpBLKpgSz
yV2YesMqtAt/RXzVOwnP3YUl+5TyH72IoBg5PnSxxzDWzsiLIrmJLrmLUTh37WdWvRh4LQ81ajG/
0lDe9QhCPyw0VxOZtEYzHxqMIevci1dtbMC97+PpnVhQQlQYHuGfPsfRRwQc66VkOGs7ej6TiSFV
uQ0M58dy0ZudGV0y0tYAehYZKI7GugCffWYz3R2KTFZr1eGcioW6yMoRq79/bXLhDv5+7GIM8hz8
ZmwpPfKYl1Xn718bokwK7nQYCP0Z7VMowoPdBR4g+MDeRlHdrNCWufeSLNn4pXNam4RdZxePMG6Y
dchtX2L9WB4VSMU2sRUMB9xVDFCY01el/z886szb8uz3V2sLn92aEvTWVCX27Vn420PCdNnxQNlk
27XUIjNP950YqulkVclGssXAulez7ChkX3PcjV/73NAPUwn2XxT71LaR/SCRWvQeNgjj/A0pltrg
fgMCvPi1Y6NH32R8Rm83ELcUG9vInLrz7cE6OfJjNojN83LN5iYIVmyDY7Kb/e6UuK2zbzK45UmQ
zDtarvIAK+YtTWeeyGO3ddqAdUusxYkbJ9pUWTAia2H3JomcRCPKvIWldL1Ging3g3I/Te6MQ8qC
W7rMl7gdTjEL5eeRA3TSEJkafFd2OQOB9tv+rnXMjxgazg6nJ+65KerBlxhvNJr2eqzs7tzO9FPL
jKuEhcJct60fSoESORw9cAlLrIuPri50x9cEqsLt9nNwhjqJBE1Jj3lqMXUwyK2T3ZDFLVjUgEwl
yVWfmjwsXLr5SQ3p4VbxER29KaomPedm9IZWueQxastTU3Bq3R4rnk78I1EJjMlvd5r0SfcA1Nyt
s2WoBTKKQZndoHoOuntbs2tK/Ihdqp9Ql6Hn3iQBGYvjzHyAZGVuK1EwCY9hyzmw3c71kGFttF7J
J9cPFaFyVeU9DjCydl0+Ie127whWch8bS39zreZCqlx0HeNlr5FV07Hps/eYnY/bmJccyDlqwAzX
rmEIhrqe2vlA7NYsXeuNmtSHFw9PqK4kqUVFy2wn87bT2JKu7Rnt/lYl9mib7bmTr4b9PnrD2vWJ
J2Z7sON2DBD+Txd8NBM80L5Htc9HndRZuytUgaNaZEyXOLhKNbQnowuuMlc9FK8qfndmn5jdykVz
CIahSxLGGc4Y7zLknVu/HYhxmoaz05kMBciyfmhU9hWworPO45nBJ6vbLU7796wI9apn8blzUdiw
KmKBIRkPpQworMlE/90ZXH/L2ZBbBOi4zjKJxJe0DmoyOFZuB5z470eS9c8nCTc5XYayqOaEa8tF
Y/H7kYTJGX0eKXio3aaRqWCkdkIHxOuY04sLb/gRXJo7+SXrV4erHQQbqhooVT2RWTjrvdWt8GbM
FO9MjXPDNR3uwmgANuA6dyUE6U3mNxl2fK6EKOMN2717jM3J2dz1Q09hn/RXtGLlPYu45w5QX9MH
7U5xfO5nd3oJxMPtqtaS3fff37tU/ziOee9KwN4SfACIp/9ZzDsKUxDJjPHONYqzJFRwO1OhszLH
bWlGx84akyOLDASuCREVAUGMk7ny3LR7GJcg+dq13EdiS4mZiFGg9yQ3resm5W7LYVT0xNTcMdWs
PmZXfmq0yM/5ZP9P4hD7P74/Uzo0oEs6MBoX6qk/vz/EFZCp8yLZZUHZ8VRbWJvTXjK93eVGRRJm
/ZBLdz4oVi2rpvc1aJhLWXcsJKL8CbjsNzWY9apn1EyX2OSwavrXlADfRSgy/jpCoGASX6aHQ6rs
A9FxYq88971hbop5O/1plvYAXKF/b5KcjIEx+doPjGuZ5FxqYGnLoxaxlTxpmOcn30/F9tZ/Ylr5
HEI3iXGGhHcF+cGGIgUq6nV6gGQJ6Cms0GZMzkA7F2Gh7ndYSCNms5wAYqoQ1PbBkxreolz8CrX+
b5tZ+0/JzdIoWNwTZKaYSyOubm36b4++iRoixE0dMafnQVEnMfQPpY07Sf+3S9D4diQGPbQM2RE+
MEFL5uHFN5DPlUb9BOUoRNrYoFfB8SL6ray1uFdTUu/nHnSm326gieCMyQCBTs3T4rvTlqne7KqH
JlwT1DuOuypX34YFvlpnCxeekCWAAObOLjVcp6VpDDPRHSLT3PCwinfeHD1DgxoBP8Eli9zOvUdn
TQ6H3ljWUCD8Z202ZOET/UqyJVaS9PMIVcRgiZ9/v63M/2wubYoJlxpfcriQJv3nJemMuup1KAk8
pZk+FVp/ZtkAx7KF1XFbm3emPN4qnVQ+19aMizAuD3D3fR2qw4iW8aCShjQsYmT+/tKcpT3/o6Sh
91AO2QOox6iMzeVu+u17NQ22+NomLm6Me+bLqi5YCqSHUFjPCWbzDYPaZSnuvAXL9tcFU0CuXwRw
blgHnQE4Og7ANjGalghVVppJ7XbyNBVjDTGkFe1zihHjgP5SQzKs2Jnkbs3esy2OVdszEI8JcZsK
mGHATZGVxATOskTCqRQTiV2HgSQA1FpCcbDdi6jcZHkSPFV9sDfC6XFWswECle0aCC+W0eWVROJv
Y5VtHfzD93PIbVRpQ4FI5yUrAl1Yo9Vw3IpXak76orH/QGoRcWT/+6XdnjWWIOpFMWrixEBBm/J7
gnr++PtHD+diaUr+/PB5ynrKVBa0XwfXwZ8f/ijnbuo43Le2mZmrsGS4HU9BuovM2VlHaRNTVgDz
6Nvg4kXcdjrkvfjEFq9upGvf6gqMla44lL6vHwzGUMdKyuDSCOhm4I6jQ9JTOLHf1w/aJfEms3Nx
uAGAVXLoyYS7tKqCapN8buOueQyrNtrNMVNZGTRsdrWDz65XKHGDmU5i8tcI3aOdjAkf8CfB7aM1
cla6Q+rxuQSq0dWci2Hx1S98cS6bk7Jz46RqyBmhzqEqzFbRr0vlnm+vqRaEabErJQRxMOajMMt7
io7uqW2d+ySBq5VZUFhFBd10cprxENXQEBADoL225De/nt2HX++tJt+HsY630cox15K02R1RGcYa
urQ8u+WysZnQuvL8yWciRETbxlclCAshOFifWlsn+9sn2rTqWoZjeo4rBMNTc7IURKIkon4sDEbo
9TSeI/r0pZ0t6rn6uP2v0u2JSV5qfSUW/ilo9TEUzZ5NB0snRMWrLqORHKKh2uu5/ri9Rxavm1Ej
wRhHYkRlYOFSXiqoESHCNYCd+QvUPEzly2h57WVYhLgi6NeUttOm8ZGlM7lJzyFYZL5rRGRLrQaU
hfSdKRj2gq7rJCP9WSD22Gk4xrdpksIie2rS8MGYgP7A9Qk2kbCzFTgL/9eXElpWcnRjqpm2s82X
Cqzp0e0EmVJtOtzxsG9PYYZ6IonZuySCGL9FaBfmIiWWPGQKu7z/MnCuoxy+wm7fEG9sPnWxepxA
g20G7mTiGC+qmuufyDQTW15kO3pn7ZU/VRQNJzhmJGG2QC8EpR4jOMXIRscFtml57crK2xmC1QyZ
DyQaOud50GyiMYMcDLuQuHBZkqb2fPz16kF73xjTRkFnfbtNOvwkRGfwQAl8/ws2DLirVW2szTg+
3r4ZyAZAzTP36NYWnkGzh4ZVk1tC2ETwa+E+iw6dO64230/0gdW7B4Cis09doRF2GvvYrz7xNV54
4+k1Z6bCwkw/FJJGT8aabMKIo6VfvtB2kQakYHMZlqQZdwAoc+Jmn/uOlHBqG732h5JoyyoPtqof
E4gkBV5OtnUbM5YTzPnM/ZktjDpOKRhpzAtbgOF3XuX4u8yiFBC2cZi4qVa+gvnqDQLMkec810ZT
nx0GRbevy0uhCue2+6HTRD5VRFCaBvIo0XnmRZT9lQXiKa6n4HlK99ly3d+uxp46ZTvrMsIcGxnw
Trr8mAtNn4U4PcGnc08aLPggfr4SWbA2E9yLJco8lt/tlQv3YoJv2Zt1Nq/qhq2dTqd3EUUtJgpO
LFNU3T3dHEf8cryBquZCH1VzttJ294sXXnhDhCJ/cDa3HykG99r1DtyZ9qsS90NUWc9ZjsPCn8Bv
x7iY65k/YwHqm5lr7Je4HHJnp31kOdaLjw8PsY23srNSbVrEohvZ9d9DO8vIHFaQZHpD3mVF8AmD
Qb4GEldS8FsVaCjs8imlCehampJalwBD3EnvQrAIfp+m2Ev66Lm3jI/O9GZkoEVe7v3ATTHoD8fJ
KQHdGU51WhDO68pr8x2MBWOv94HsTKzVVniEKIFPi5J365NfQPXjEsHXehViQOethjO8inC7PYap
/6UEfYfQpDy5wFnws2TqoZm/Zx40yliM1dGvawF9Iv5MstwMhwZWLW55wwumz6NCa2KN9FjDMOxZ
HrKkQ7m87qxuInVeh/uyR5MxIQdbDYMqN45VvZt46h8H3LigM/F085jNsAPVPwYLB8jgxxo/TR9g
d/UeXfBxK1z3cPxj2zvbDSxb1YuzmufrrTcXCMkPRu696noBa01Gsi4NgUzRauWjCe1pZXFrhwOQ
Vnhz0/AYavupdB4CP8kvpSRDap7HPCClT+CCj6rnDBjii9s42MNVbD3e2g/pYfXKHOOJfNJsq9lr
bFSQtVcL+y4h82Swo/KihC4mB7ddTOzu7bf1SWY+m/FVezo6RzHKAmYo/s5I48+6Mb78elHY933o
opG8WJiCZejUmwg7RsuYfdd4pbufgCCTHYsYWGaMDG4HQESwzoCJbNXEw4vw4mLvRPaWSpsCxI6u
aewbh3yMkrUbyuIoGEDefptD5MC6x574GId7Ke49A3h/Vya4cWZneiUj6JMZij1fLAWSZVxjZgdE
9WDPJqGo3rSk/1iZQfBaNwQXNY88xORobS0G3rxC1yS/zjVXVZKPG/SJ1n1Wb369ydtUyLb0z8Qj
E3MohPFUjASrzuK1Sqz2NOOnC0NaQ0IiQAOU9AmmLa1DgfKGUAkhzpCkeVo2QXjP7muv9KyhmtbA
zuhpb39U7GAHG1tjGy5upRqf19SPBuEWrUe6Ez2kNEkCdZp+7zZxvYeTT1KBRj45M3uYq+9tzjhM
A9fZ1n7L65YIVh2ahJUQAHlIJR73nhx64rVgH+U4a285AOU0ihM1BDinMdvVDqe2n3crjX5nnWkw
cl5GVVGOathrGuPNXE/dJlkGf0lupQeM4q/UpViQquKzI4JjbNGr1VWjmNa3JcMbFLczIY6nFvfQ
IRDka2bWHo22/TYl+fPtjVXm8N5HQj/cLOE9JnQSudvX3vDK7U1r6jAYhSDYVOuIjT88OT7ZqiNV
0JAzWsk2CHel5J2aaf8pRlGAdML9XmB9zVX+IQorXt9+S1YigVIkiBxG/D13OKTCJ5xfXfeco1p7
GRG23bkZgSVJip4LZgMFAQpEq7bXHk+9xJnJuC4DF6I7Z6MJVebiR7wKd47fo6lmhjDpnzGElR2H
HlQyJBPEWFGytdRueQL6v3THcV3TXKwZmzgH5Hjvim5wqmDqhkVhbIG/8DCKhq9tUXwrU9ClhNi8
JaAiOkafinb4E0m8sB9F38F6Vj7c9glfKKTXuTPLTzRMG1iV75yKPZwrFGOIucZrkxI/0jYEMjrJ
4KH+Sw7YEqd73/7S1y5xZfjRnmJYhtIlir6TEYdyaCNVIGjyaDkgfwabkO1x2BPANrwohTkMrNx7
qWyOPzLtzlkDJyEDRXgna8/kOTAPC+CaMZfkJOoGRllpOWOSsGl6EHHghc3nNztuQfkl4dnT7rYs
aVkci0aEGwM5ulfmX8pEXwuGKgyb0/lshhmLme7qe4nzWSJETcsgvSO0QT+UwRv2G8K+VRBv65Kb
qqsirg1fFwc2jh6QVeqiyP/uBNkEaYGliGZssg/BccbJAPpjjuInAT/rDgyULHa06uWDOeod++zk
vop6ohp9g4fRaD35vV88U5VSV0fy3i/T4qlr7Otg9A18efHx66iPp36fmhqpr8eKwSfosKzKmCIx
/tEo4a1lRFZllmqgdeS/7CwNg0sAvuhnJ/9moeXqndg/M0I6wl5sD7Lqcoh4kUtIszqGad4fShU6
u9u/hSE8meWQIAogNJP6C6o7e0L25BBfVABcTbmzj4GWCYyuOVy5sSR3sZrlviRMhDHkuGK45m38
YJZrhHI1Shm8hghLoQDBABpKeIsB6rQidD/COvfPo21/96zPAZjve5HRBLlTCvu4TMILuzZMlov9
Uft2iTaGoOaePnWVLjj1rPQhgg0KrA/gkl22aBMLyJRHWGLIGRMUctl8HbmXTlUC37zM5Qln05VR
AJLXkTU02a8h9ha7AMAAP3O026+3UxKrONDweqHScd2n7vvIuXVf02evMgOnySyYLWWh66yXaKs1
QNMjNt32UAOGPFg5edB5B4XXc0u57lJ8xC4y3HnZod5+YmBEcBiW78QTsTqwU68+MhrUxcpTnWDB
3eVNji3TopBJBJscN+rgi8jYBG47pvskl4CxI/SeGJbSV2wEfN9J85P9PnOZAu0GQba22hldDyuf
vD9zWSneriVI08Zqtq2SPX1doSHgKW1zhyNiPmU1KdHkFd8FjudvgWrN64RE4rAqkk+zV38KNVh4
TnyDxzj/ZvPdGNPU3geGmjeav+MOKESGpjs+VKZoni32nMRK6xOIhbesY2RB46J2nhNtJiu3j76R
vLVeW2xkgtF2mKpgx/yW88ce3F0VNGTkYKXHb2EV2SGtUNuOKHHPuTG+IUKAnBIFB88fr6MfxOjq
QGz71QcZgdGz0GSmZk7F0kFF4S4sQUl5ChFH9P1WKmX5USj9hTccbPtqfGsSHV/CttipugRcjsoK
jpzj78kevA9lz9N8tq7ss0Ogce86YwhnqSdDpm/d8k1aMYaUxdFKcf2ZWSATTYqf29GuRgCBke1Y
e+6hs884dN3GvnWozVOjG/t5akHhLn1MF7NBFJ7/I560gIHGdRRAc7kkbMsoZZ17QrLly5R75ktI
/Old2Xv51WKsNCRe/hBEHsfOUrwlqp1XyinGK4D0H3OX24fGkQEr0uQrGsTX2+OL8rk+EbT3WHvC
PzXEOMJzu95eh5HIczg1emslI61j5/jiIPZsHoIz8vL93NaMQ5bjwZvq19mhj4X0KY+Dqj7pain2
kT0dmhQwpk91f+sjb4O4qgL0bnHxbhysL5swGCk/l6lGptHB33aCI3rPO/xyFDfh8BXb8MFWBsxU
NzxEjSlPv/qmusoOU1p/t9zSYl2/BMykbX9MZnS2THvRfldqlZN2cfLm+QgnA6rVbGzQPJtrq82x
aGSyvGQxLPWl2TYkgWq3dCYSqfX2ppMfa9/dGLMKTnOfbGVSy2OazUQVSAId2pGrPsjkS5Ip60q0
8qtnz6zFyXVzxMPkRdaxNIaQSB1m+lmTXQPX3bnNt7mpgk/FgOMMQNlBUcekioCLwCJPAmzOrpEV
XZLkJdcy/5IWdG5sEz9CXXwNN2pIpgcVkL9uSqKBRTqbL7Izfk4xyA7BkhgO3gxwy5nVBVHVQxyE
wQ7K8XTKDZM43NGv2p1UzLiQdCc8yeenWxXJ1mo3IU2Yep6JcuHWDWOLnnwWitu++znigdz3ZCje
TR2OPrO0xDrXaUzgs08DTVZPTBn3oIH13UawcaM8kpqzw5IZboT98FyljDA9ghMYU9mcLmlnI4vE
Da+ZKRjFITdavCnLhwr76DMMo/mKDuNAQE249y1WlXVvEao6gDvWWVneu3P7nvuWtbsdnwskcBE5
udbVdpucVofhwKwnNsO5vXZTET0QN4Xa2ezP05Tee3b7negn9zlzIRzw+Dhqe0yv6HCoZnOXcKvG
UqBfUJHd3GLCq/xdVS36Eb8qXgztfDdYZ9oybI/19EJAzPjQUINs83I1N4B/EKJoeIG7fphwRWTa
2qNSzu+yngDunAdiJRdBgh19t1gDXSufE/1fvY+E1oHXDvbXaITbgbO3QnsExGli/1ryyPfDLrua
LaLjina2rZv2Sqr2dyPs2jMhAbCQR0aSnmCdEOFTmMr5vR/baYU1JSRqyObOqxQCMMHhdqsHSm7Y
TVkPTB+wZW5BZRpMh7qcDk4zMCqm2X7SjcYaNW8woaKkk/ri0aoO+EL2ho3rEhTkFiEsx0QvD2NH
i2Yt232nWOpSbK+7tGPAlIC/J+eHbXI3lOGDV5cX2OdAG4or3tSMOBVAckVCnh57KUkp3mYsZecv
4yh2oTuQXi3Jj2sWwBeiaxR/CSSqwPtiaepmcMXeI1bZGAxf9a0Lg2HL87171UP/EDg1xUzyUgC2
vS/84ctCuvR6SWhsnl9q9goPt3YMMCl0aIhgRT77u1xYl8Tp3yIEAStygIsd87OAVXXCR7/0lday
YCbE8XHES4yJpWFhZUDmCTvQUKAJ9x5eaX8ItvSBxygdm/3YfQzmSLUQWc/wMn8Us4SUUdbNdh6R
oauaIVZrGgIwnm5WbP1vH2OGRH8ZqKqKGfBNyVDIKX0aG8AVjnsih617vSk4DAeIF1gMKI8z9j2Z
WSFFPFrODBv7o23CRYYMTHuRBu0rkA0KOQJRf+2sb39j6lvMgpZviJom3Cd9DER5W1uDfcITfRdO
9UOhKgDWKEiDzKL9YqWQufmhwscq06I9Erf32tQBds7Q3xez7641+V+eJasNtDS4Pm5cPf7a13wK
HVntqnaoTze7ixn1THLr8Mkrs/6p1x6uOO5XrkwfrbT+vFh3YNk5G0Yq9paCl3FKvyihuvKxJGKb
HQxRZfVjnLOmHLAoFtZ4skwNLioqzV3X6pdQgGsoExM0f2KvUZdGv3aRrg9+1JkJ/4oqY9w6tjyU
Io9IOZS4apmVO7Vlb39JHWq6KQT6GK6rhCO97QwfWGVE202Pw56iWecJBCKZTG8EH81vKCs+mTeG
G3+/Gco3fF2PnA2PzTSx+09svRI3vUjW2fc0HKSGy4BkGdk9juA1xkCBoLVGDhVakKYOkw17ZPKB
2HuV/nIbIONnOG4n51jFj4zl+40SrrW28x9BZxpXm9YTZJks9q7My4th4IvtGjPaK3OMrj4vf+Nl
jNwS3CZnm/pYzxCnJx27oF4idDJlYu9m6fxvys5kOW5k27K/8n4At+DoMbmD6Hv2oqgJTCIl9J0D
ju7ra3lkDvK+KiurN0ialJkkI0jA4X7OPms9eFFGia5E5lL5BcN14fzMlxZnZ9RtVX1JSX37ZfpG
7Ew33oQNd0o8l29LU7o3WUbbsBTjI/frT0qwtLBlQ0Vr4VCYBIm2vddQyhgNGhnR2NNffOxlH2OU
B2pJyfpgAR5eD7L12J15IM2BTR6cnm2Oa+HM6uEY7JwK8ubA3PNOpsFToMv6gU4luyPk3vvB4v7B
b4b66pXuizFU1srvAtIe/lJtszKGeR85599m2oTHBHHKzp8EbEN/iIrVIBpa9y5/IplAFZuVFx1c
2qojla8Qk+KXo4uysKFc0ZQ3/CWIUHZx2mzgvSTPeDkZDqVGVuIN1G8RRkXFPOGUncbaeZYcwBC8
M7YoXQZpZsfKH4ZSfeHP4DhtA4VOcqgBgQHxLi/ScoeUpVgjWUPb2gr37DrNG72TZm+XHMdsxjPo
kbdyw3ORPmNuj2ufH8x1jqZp08Hg2uOw6w5ov0DIIckzEsIy8WHyxh2pBHM30+eiZl4z+6iyhnFN
UW+BJer9KhKKkN2BAFO0dUMGDuWGVMsvJtOWA7GP1X2WX5Wxhw21EMeIwQYaUMmR4ZIdczwjmaXa
uvoRUhk2Ri4KQEbTR2KU2yp84f3E+Bv97lVkc3EJKQyvFs5Ur64VOae+Mn9TcNgZ3pB+l8UAYjVq
YMNbPVDm0EITodLsIEO2g2nZu9vUI6fkcqghacjrAev2Jpre3RBa/RTtYB4BSgzMlbg2cg84D0au
h/6DxL2WXymlQfCOBbfAiEQEtCM8pcxuGXRRZIpoiVOeMATXD9vXdsjS/f2p0CHcJIwVfCX98Do1
gbEZ8l5tK+LoW9o/xZr04yaiS7G/P3NA2PXH2Jb0JsbXxPfy81hk6Xbx9CQxF4uXJeSU3IABYP1b
Lt38bPuWzzip81XnY7RXoL+J7tW3tPHTByPlYOULDv46RxIL0MNWXJMZTQx2mhFGFO6YdCurYLyW
oBEcgm5QAnDgVUz6u6k/npRZPUGSDY6cER7KtDOvXgawV+AqvN/bFPSHTRureOf2yL6cKiRa63tv
TmuejBh9wH2dMev6IceycwLH1l/vD7XO8SWwwvrZQypOCDTWPg1OpvzhxFzgkQNv9xR3BnOHoTqF
dZISRp7agzdUf+RgLXvDTh9oLHw0klBzrDATebChtbDe3wE17baN14PSykFC9Mzu879E7d4t+wNu
BZ6JzPydQYTeZI2WIc78r5Gc9CqaSQ2VJbhF31uqGx0TYhlN2j0uJRN5DYFVLhvkL/bE725MOjKG
XhLsps783uGX35t1pJgnzmY6pfmfpoVVnWQwN2wtfVUg2u6XBlLXQzAu4uxHvMF7yE62wdmIFnG6
n6MGj/rJ2PqbOFTiPKb+l7BKegxuHG/u1dVscdWOPD2E/8Y9J454pBi/XNgXwxumo8MAyva+Crcu
W8ii74q9QEsMGZgRDtUySVl5NEiTVMRXOEiStEAz8UwLPrsmjE7sF4DmPdy7LNrRYSzWeKKglXDB
qGIH0Kqj2sQIswWMawdflCDm1O+nVP4gqzDtWKb882xNK6rtlGr6GmaJtDZWavhUlV1rJYseQKbq
HjKXDucgwvbcdHYJBoO269i3tPWWlg0FF//oEysq4vZTxczO8btJ1qo1v5kO95iw+28i4hZ27Isg
dIselmwgpl/KhiQcdhS8GKJOB5vO8Fwf7xEkTzr1h3LUIXG69iyd9qEtWu/SFCVzb3UdUrj3XiZX
iheDq3k9i+4FbOD80npcTem09VlTwmFQ756XfBWEMVYEvIad4xoHObEqsTifu9j9dt+E3S9ZC/xK
PnK4hhkN/o6BsSSrtjIg5OXxTLsvFHEAhryy0vOoBaIxP5mqwdiUFzBS57o7hov/2pBp3TKb8t6y
9bxBRO02dRb98WmwbFnRxHZq4vcR6mc3ZT8ZUBA71IsMKhNdNGumrB3gCJtGKboCnmHtFhZy5gy2
lYWEWTpJfaJIxfqqkz+WKl9ix6K35Fbzc0PGaD20YaifK+SKjBQpUGdBBU6yn0nZiR1le/jic4LF
onKsDZmsT6Zcm4cBEF1XzvgE9DCLWCySez7x1DIbT/drkZVzOJULqF/dqw9TQBsN62saBr9TbxhQ
UJCQYiQhq8P+gTn5y9IkHpfi93rxzZv7Q85qOevxenLKHEjtKLqOmYfrR0ccx7iL1yRqMioZeLoV
Folb6iAUYQ7vOBSiON7vkTpN4Ygaw0ZQF9rcf281E/m89eZMR7ZelWVzCMPI/UVzZh5hdHeO9SNI
gC5nNgUXRBqPPXP5+4hMBTcbehmryYNbHNM4cLPXJLLRZ+gPHY7Uhtm/S5aY8U36Z8ZBvse0MJ/T
wVOXoYDNMSzrLn+RqfVyT0AUQcIoDxMjIPLpxZpUOD1AKor43Q4r2PWecYh6b2bC8P1+HhiD1yIp
dSydE8L9zECRQA8ZlK9G0G0nHDeRvCSem52jkT8vCnb5PbirKPLfanN8tdrBeYNJ+MbRHCZdj21I
AYdjhNa3VrEx1ccgyjkD8Pj3eFbyGHSmstkC2n9jMwI00okjZrTJXrbl/C6z2Vw3FGvSMLdPau5/
hE0qXnPGs5akA2+r1LArAGFd2PqOGwt8+IMheJrknveYR468BRC+mAkqdgUHgFsn/gi/g/UHERsc
Bt7qIKTg0Frigvt9m/R581yZgToLlAlJb18s1tO3ocGjKggzXKVGdE4GWbkolqjs5Vubjd1xobkx
6y5Hjg6lYF82lX8mEk2P9wed61F7goP4bKXxU96n5dWaxm9M7MHNtJf+EnzOmeU/BTXO4G4H9sPe
KttnInh5qUxZ7GLLZfulM11tAQZ2GQcGgrxD6CW7fhiItcSDe2loJBuz0b5VbsT4J7W2MVo+7614
CjdcbQgiezsk6WZWkDG68MuRnzLoaG4EzTeJXGN2B502RkYeks455awrsNSXkLIAr7Ql/VQuJX02
ciSPLVXrY2XraNMYOkffMosVp6DvTmcwoFwaPaDlQg0oNGhVNVMpT4Y1X0WRvtxJdmgbU2yFAryG
m69bOGWPjuEooqqci1PVXVUS/MyDBFZoVX8w+LagYCwi9GfBtVRLt8NDRnPcYeMB9Ikjdk4sy6cX
t6aJ1G27WLtpc/t3VPmwAjsneVxwbJTcH5EfOZ9UfET+wmGi5tPBABPvHB7tIu6OnqoJ7Y+AAxTH
/2s+xccMzAa5hpJpbMP2ryPTVLivBouNBc/w1mi8ddUS+oB00z0EPJ+3M3vjTR57ydoHZ81ZhMtd
pam4uHDKuwojMxLAgyvt9lIFWF9UOoE1HFzzUpiMoRmeyN+dgZ8+svv+ax685JnqUkEbaENFPbqG
LHqbGT/4FjQMGy6LsywTi/EudzNUPUZe3ywXdkVkcoDNGo60lcMBs2UFdaPh2QgVkM5RiQ+rXb7a
EGmqjr8I1yA/1imxErRAdlEddF/E/6cNJKf61swGXPVCXRDC06rku6+isGZgyfKs4/3z5UwjI6my
8GFS1zQGeu+axacyCXE0Qyw+YJE1q654KQkmXQplngkih7tFzWCRp+S5aDn6xOM9Y2cxpVQBhxgc
0su6EhobiAVDmloDuB7LezKhHuzVjKDx/uISMX6M3pwc79dBknNor9qgODZhTsg1cNvDbCdX0+ys
a+8o8dB5wMqSc2RO6mWMhuioZwxjlRsMB7ULwjhaUwhFt+lYvYiRCDiztb95J8Yez6yz7x24zV5Y
HYekny9eWilUSsQHGDtZi5IF717PxfPlnEP70xoloIYibz9gOv8ZOHc92hn7565wrZ3XU0Zhz0rS
UgkPvNRcr4Gw461qawpPZAyvUetg6Yp+lYYGNCWQI6sFx54W2G5iajQwOCb3ZcF5tssNGwB74vBz
EvmZ0bPvY2C6b6Ndr5bB2c5+5T94VA1nOvLPgG2erKzhyiOyjC4ajkCdlB5zKHO4KgxsF7EtHkAb
eA9CL4IQ4w88r+wjROkZ+IBfXJSc/KuUQ7cKVNatuRQArCzQ0MKUTEoDzihOmn4nx9eIAuSNyXKk
eAMNFFkT2RfL+OSnNC5n2rLlNF7aEuzbYMf5QyvmjZekuF2pGf2VxWspqBwF9bEGkwjfJkvmtacL
EZkdFTcaVbNVPt7rMuFM6/evZsBCq2crbTO/RG/33sHIUWJt6jmhgWjBXxc5JjV6Y03rrO3Q+hSL
r6hV2+Y3Zom9zZyEzroLvLf795IS164bxfnOnCZOiaqslws7Ija392RcirFr5+vtOfdBt6LYt2xL
r7YPxVA8YLCnsjRzGNNub0jhPPFbgyBMOvjFg/HlBgYVRuk90zz92cSZ/k5zTRFmoQ87+PlL5bp7
UahjWuUwfEbd7XA9KQgXUAF10/RmRqV6hNTG2s9SbhPbfDVKcehCaqKVpDnhM/xzL3SPAT6JIs6M
s01r4JsvacT5mKnW3cgSGuFedBw4de50QLulDtLw3iAy/BUvIPtNyEEXLj0jOsxWBqe15ShYDj45
5IA6Zax9PHHDFYkKruXFRxwk9PxsVVbhO/M45Vi+hp7/WPuaHMSuYHuHMvXdjPkpEdb2vqW7708E
D3bQBowqtgrJ37ws3d7UHygHf7VTtDykuXgxa4YGjYmpQtv16bUCzLNVuLUZ5jyaVFTXtHDDBz+I
uE11ktKf8uck3yaTW36KPntr1EzmLuqPXaKdddLmTo7C36Gj7JcI31dBWeG1BGteCBZwa4THYMXz
I1ZEwsmzgh9J4SClmtNkDR1oeW71rBxEy+4QBB9Z1X0G+ZRf+qb/ASErB4DvYgWwp5b3sZTdKdFn
clTL6CupUjUCndM80CoYPhqm8rYJ5q6j5y74idoiOVVD9nnv2Qyinm4oe2K2B3Z16OqASIH9ZNTO
kzGGRH4Jzq0qHRtXQfNlsDxcANmi7+jSH4vbiCcR25/B8HvBEPArTPBG6d1S33MIuvNne3fZL/pQ
GEcpzsEoK2iwoN8cqTzNWXis6vGLxvR8HFOYJ6NrGsChowyBEDWTfGBZcySVsXuBoikL7+KN3h/S
WiyvdIoJ/KSLHmJI6fEY9XZk4uVyBzQRgKq2dRWxNCSHKWd7f08h3qObyinPBflJZrDiliWPnFjU
uPXTPcPZMNZU40zJuekv9djthkCIa+LF3ZPFwEgNOmTjBQSFhplZvFwlzZ4CbbYZdeJi8sjxxLnq
dvfHGL+ipyLb13bOgTQJiqdlPJU6RiwTNl1Dq76zhFoMsgHj2t9jlAz55XCZCJErqx/OxHB7dmg6
MhvLOl+VRI/PVCpqQlnYIe8XYqqrpSAV+D5Br5GkJU2TrES1bnnVUxxfhRk2G6QDgh0FbQvGrUpf
Z39niHIqAs1D0Cn4K0ce4CL0w9+shxyOa0lRaoH5pxoSPwSvumNspVdpTcOO5KHzw3Y4tBTzwQDC
DWQt+SJFzITrYAeP8+DAj+qzZTUURnp1GuwphUi6F791fse9+csJguxmJab1RkP9V2jO2S2IP6yg
959mJdR26YOHyiGZa/Wj8eInn/fbz7nJgclAUMy/TF/WNxugLFVW9h5MVZjbpJreejevDhQVYchZ
bfbY+O2L1fbhmlT4H3fCppPP3ctoeGxDkmezKjkc6HhqlzHre4dAD9XlfmdahCB1Lzg4BaLAKcPi
Y3Alen3l3NoUPu3983xyXM6CeagCOPl075IXbMUZq/AZQyFHvBpohm4GX5GvuL9Q6JG0IAjLGx9S
dOmhJOywy4QlT6GpKAwaigy7XmEI7A+XSLcss44zToa0JUqMH1U+fYu23WSNz9JIwVTrV3bfdTiF
jQ1U/zVSKTtsc5VbzkENPd6ByGmIIDLC6VCsPuEFJ+mt3/eMDHoDCULtGCyBsMgAVTWpTai7+mq2
Pows2hm1Olq131xaL/IfZRBRNpiNj8pVSGO8mBuAStKVoxBydQeevpM74oz9tVlbIL63kqbXGnIC
iymF54dlyr7XQVzcaB8K8KzDdLGY+qxVc74/VqfQ+GVOs9xPkJKuyplJeegHVTexY0wLypx92znn
yh2ekTWJ2/1toI9f9oKjHHlrOuFxrbLnFjQ2fCm32lbeaiwrBdHOty/jYhZ73/MTILCDv4uyBABj
1XmPA9lJvR0oF5OY0IJxKKCBO5bjGcZbwZgj8vLcUM5jzbBKOhtfaZeX38dok864GVLMYS9pizMb
VONAtg8bk2mHxi3PQrh/HhOYvfBJmIg3K59rZMi40/w5fqj1r8H7FdB0esydkWaIJJcxLi8Ep0i9
3kV0oXUVcEP1P6PjE6roXfeZB7d8Ckcm4p3RzbgDXMwoC8x/g2qXj7L8OnkvcWdlj/iXhtBrL6xk
gO2Cst4r4OkUnPNTRXfWMBL7TQ7HrKpm+LvFG2lqenYBQxNRFgkUGWW3mhrpMkiyRMeYQouXOFdy
8T2gdw6DDT7ZY4H1vsj64lL9VfVgDGj57mvTWhM9LVFgvJZtwn9Cc5o2AFIC849r2epYWgTydDYz
Jn1XkSFlLnq4cnsgT0BvsanCgh0q0fB1Z6vyFdz5ZWzItHqEH49lk5o3iSGkUxEDmCJ/DcM5u+ZF
5q2TnLMM3QQ4uIZ6Hm2Gf0I6cXuyKGCi6fztcDs+5UwpvDbJG7vl6NzB7/17UiMMd/eTAcG9bkMW
N31l7LpDd6yvRbBZ2M6yONkOfMaaVBQ1colqOMvzWwcm92iyAPy1OVSMFeyMjjnYShCriZlcPkow
y/fehOFN894cQCnfqe4V6JS/vsNI8H9fZ0QozNBwV0KQp7kvl2DUtEaIa2aUQ7WLSfmsadDE+zCz
8z3RhC0sVKiIY/MsSogCYBYuf/EqUUhcC2ssjlFDnhGm8LQazcy9Vh3TzGlYjvt0YLqF086bFQpv
x9HEoGFZBvuQUoG77oAzEj1L7cccGdGqyWL3Gk7ehhSbOrDB7TdD0b7PRWBeQppc9w3YfSGzPxKG
plZhOacnX7Kz0TEXr6OUWZH0IfZj3iodRAeQYGxMwh0XM/rIPKTNhSRxbXbJtLsf4pgsQRJIxeMp
DervLmkzz+v6c5tcgsUg7JJti87zjq4ZXUTp9i/sH64UVVZKjyGZBoWXlAAaTb4QfW7V1PtYXu1p
kjvqUQUJYsrJ8WQ85IYwtpRScigOp74UP+9b1bKvT5kB4rOywnCrzFs2UDSyezPazMKqdZvwe1kg
4aWshB+DUsIeC5X96NbfKh7HmwDX55lg36uDyICcb+MfrdIOVgyCdEcDtZOIHPWr6SRWQoamhBs8
k1CieOk3MbZn+7czlsXjSHcpbU1Y6DYWiwYx+qpjMixF27AKx67CYcQUJa63a2KHy22wEJ8nMDRG
BtbQuhQKfiVzDlP8ij4mf/KME421W5/m5adBoGTl4BE49/3MoQdZDjm7ijUgjR+m1gADGDl/5rHx
LmYfgRGe6g9nQpiOHLIzCUH5fjGdZNbDzWtC0KtIbWdoq0mUt3+NNv+v/5hghfDP3z9BPMs0Tvr/
9td/73/XmrLf/acW4D8/59//N43AP7/ovw/b5+1//wr6Zfzz2/79sjSC69/3/zf+Xeu/UK6gB/ik
fsv5+Teth/6fsK7/3//4N9Trdf5/ssAY9vvHPOL/AQNbKZmn1c//2mF2/qds4P5pf1HBrH+RQGQK
zrR9oEiuaTG++DcZzP0X03SaCeY4vmcDDmNy8W8ymHD/xfQ4nSWGeR2fgXJoNn+TwUK+oGDv6EEV
s6H3m/b/hAxGCFiDcf4xP6nBYwKcfgA5x2Jc/Q6F+cfwKichkNm5tVZu+DlBz1gHla5vlGm87puA
R6p0wI/61OVjJKlVrwseZN16emwcEhF9R54LXVHjCxEf0ny5htqEiMaZvgZP405bEpkc/8LB9su1
afZkASbF2cepGBvYFWmsEIfVxkUf9SJf/aRQMRK+94+ttjPSdRCb2FXvTj5gbhStR/zHG1dDGBuP
E4JHW5seJUMjMJSqr1lbIF10kKXEC9khiBws96VBGOn7mCOjDNoy8uVigwTpNbfxSwptmvTkREes
qrr1RI4gJ3W6mknonZf57CbGfGteRUNgygHAMTu056doLNHtaihjEXbrKmTSQjBwzj5vFU3utKcj
wHxUsGsptKKpYSwuoTjIbLSHRjNDp5l6vEv0mnVK6y2xu4ekwwVF+IZ9YtRcLaSczKLvpkVbOrWv
c9DmTi//1iDyFNroOWi3p6Utn532fdKyxTuIAjTSLlAvkj2UU5muFaJQNWIMDagSLebsXVMTopg/
f3TQdWk35kSpkKlo72jh+UdTm0h5MAdMxksavfYVAJr3hStOGdFzmFbdBnhButa2WO03LZmPoEWa
EDsEPUGreOcRM94n2ouaI0illUKfKsCZakbYU13tUR3jPxznmNn3FFM3bAWWl7LqZ/L0/DBSI0iY
ZyRkmQmIbN2hZw+/GWAuWwQjV6A+f9HpoiRoHJsY03ObOtQ+gRHHLgT+rPAOaeZ+YQu/kLlrNr5v
vyptjHXt5hci+5k2NnD6WXtlaQE95to0S6gO5abEPptqD22tjbQZatoIRW2JGyomOblZSN6sZyBJ
dMww2tLghJErgcpIb1tp620Svc4WsHax4MOV2ozbakcuc3CMkmhvrkcjTHt0zRiWpltU33yrPLjd
odYGvRmR5VPdL9eJyQgUmT42JZ9Hby+/2xyO1pzEKStohy8yX2K1bPLQ+ypO38SWgvdMi38H9gi+
k+DKGmHSV9XPKuxKkhflya6MBpRA2j4kzbCDYfLHcslPKAw/+7FIwnXTtSDE/GfeKqkVyCurWjib
kjn/XR1GwzpEXGxitdt40Ia4xRCo2cXzaHU9W0DxakJp9l0p98049kzwIqSgFFvQuD3FJe70yKUj
kLU8ofAo9wiVF21WXiabIKG2LRdT8TL1gD/7yHwXkSDulv9W7PS2ZD1/cjafFjWcjIVuSJugaW3t
/ey074O2PHdjbq66u/kZBTRjoPJQLngQSu2H7rQomqRNSHbbCDFIN658nIyUkBhMEh3KdLiVwOql
qKfhFk2kkomDldpL3dfqZtTxvrMwVjeoqysU1rksX6V2WocdjcrCOt0/dC56c3p0H30XfmvIgW8r
oye96WDJ9s05WcFix5zdepteu7QtbdVmNGUh9xE/LTjYCE8nNO1CWMw8AA9+W722LNobWSQQadRP
pc3dEAbeQQDjUUBs5CP3NrXlW6Q4MSawEdr/rey5O4QwyGEKjScK0XCyT7aFM7zrGnit+t/2kX/t
tVl88tInSrIXbLoB+dgxONVZwByrfcwSOPYLMG3I8xRFUKrTMcRA3vkB7ArSirnWmw+pak+u1cc7
B+15r/3nbGN4RbKj0qPt6E2MJ13ppJ02pxfaoS5G+W7PiFMn8mIqYD7KAae2sm3v0WDiisOuqNA6
x6meO9hY2tQ+aWe77LsvJZrXRtvcpfa6g/76NdYu6VaTF2hNGArNn0tgfsMM/uBqN3xLapJWsnuF
GlQzvha8J2mQryRZa62H/ewM3OW2weU65cpZS9sT+w4ZPY+1Afrd0F6wVYVby9NW7zL7XdV407m1
lidTm+1nRfzI6ZBH4Lyf4/7SxJG5GhokOiGa3t6R6lSnGR8Ame0YfH2DFJddBIDubeT0l55Ty2TH
EFBo9iduuq1ti0gaY4ngp9xTXsk/WUxvZ+7G+Rj6taRPTqDNGvtx23fVb8/zm/OINM8KXbU3vQ8h
xvjQCuWumq5p6fK63kqC/3AUdNkm88QangcrqQUqKDOBX03258io58ElYUZrL1sXAMeQVETQ1uLV
UtLlj7P8d265T3VJxN8iHWAE+Wkx0OgtstozDMHsXjeQ1rFDZ1919t4YGHeIy+DdRusIj/mQCjlx
EZzMRj5Q4FArAeaCaVhu1gTYptsC15NLkWJf6e211wPj82xcLEv1jg8ttoaH2XZJrwb2I01+ZtS3
ucuwvLKmY9RNP+ZOYEut7C3bnFdYwz8msJ45MfbCI4kz2kxp1zknkP44drW/jVM47ErSwfXNo81h
fwUs6Zxb+gFeNCdO6XbB9qQ3goMRzrfCgB3O73UtZgdai5qhYzf952JGL8wJjGePiB9UhhyweNay
5OtZIpl+o6cNA72TPzj+uKhFgXh7S70vS1LOXdHbWyNbHgfYWAfQrTT17R8tSfS151PM4MppjZFh
sOCjt+lcDzX96QAzMIMMFZ5vmisz6RGLe33bsGa6GREHr5XLPhmSzyJsPEb7koQQug5Yn3wRGCu7
/g6GD2pZOzODNFOKCKJdMtpPXl2UW9R6NPy4ReZK5tcmH/xLkVe3xtVHPHsfTQiAoOV8GJX4VtIV
Wk0j4hTQ2+kqcpxb6VEtNeg3S1TT+zwuf3Ll7JMluEDseRx97lcl30ZzOorE2qWjJiOnGJrrEEWK
eild9/tSCkYc6XmZbeDRhqJLCxrpZpTWVlkFqjYuIcfoSIWOXFxJTaupZ7iN3NdX64Jp5irsQv+l
9qOfwut5QNWXadzn4XwOW3fP5FYDGKdmv+C6BpVum8fG/By0pXwMc5a6mZ+g1cIJtVx8jWaVJ3sn
fbWAgq9J64U7VweIgoGAhW+jzTIlZdWJ4WGT7NwiRxqKyIz0E9ldEW/LV1nOSGM2U9MJmeBdTxZ0
sYrGKKT0T6aL4I8E5S8lRoan2+q8jAJMQMGDv8u7kEc4Ek0xTERXK+8m8wwKUFfpk7QiAWd+iFlC
DJDls9PW8cFYus0oZ0CSgom5wW6dbQtLhq1pm9w8VBiHQLqfUAHrS2CgOWKE8BqtkVyuA6shc+Vl
F0Ylzdv9Q8ouCYv6cFgGFot8jgKoF4R/kILxdCQgEGTx2WpnJlQmGsyAhQnNFXF1VI6/NpzXWqXf
bAgNj9lzn6Au8IXFoOMQYJ3+MKjc8wuzH6MgfAPLJQ5twPGCCF23BfBabUVI9XHiYU4DcWcv8tku
7P7GqeKceGlwY8H+vrA47mVjXdwuw7GuPPIEtr8Ne888kfGkvDLL9oFNE5Bs/7UuKbXXrAyEneeT
wslOaxCsThxhEQVoj85YmfbaslLuXtiBJx8JJSJUJpapL7H1eLIYCT4wV0i+T1gand9vqhqtuYdF
a103nr2CusrzFaiKNbACLPMudAK5MUP4gnahHoGOocT0N9Jhn2EM4sHAxz2CX+QUbxfEjGrrq5L4
X8pet1/xD1WS6Yekd0hc0dAPh71IvAvz/wH/4j2fW1TpgKZXITXUxLDIWHEbNF7wyYaDmq4byX1S
s/GbSDAVpzyhSDGltPJ6GDVU04jv8iIk29+VG/CXrPqBL3pvJoq9ZmUPmKzkFnmjeYyDVmwMKQ8J
sz7kwnzepMM8qzON31vQWjILYrRO2RdiUAavEY5A41oNCbto1DbberKenaF6iSJwImU4U4d0WcTp
dm+6yTwMKj4PNkVcID38ECEyzJ77kngBG9zef3FbSaG6sDaxXz87JXe3zJkKUe1XqGdoAayWkhh4
xt5vN0iP9HYIq8eIz1RljmUkxGluyxTsTisou7lbemVvCt34bl78o52B+8oc/5zwUyhM4wXh8qZP
hqecoVWCLUS1MWqSUgl0gbb4laeRt7Zz9Jq5Wz4IfnOJVz5Lv0m2i2O9kNT8MSYU22AYrym3Y+km
RMMPrDqYpIqSaXlkPgUvu1yCFbEGeEqvnstRZ4LvtkmN8CnqYko27rtkurg1w8dsYatjAZRP8xtL
GMIKnh8rLZ0IZPRAaD7fuFn9PpslrRXL44YgMskm4TTwsCuthnh+hwiLE8p+SYD+BdWzVQSMmKBX
ssxojbMy4eYm21Us6lmxS7FSaxuVUq0H/C6pzY9k5rKKqQkwWyjPzTyxjjJENvLs7LqCcTB6vnJ+
a6vikE/R92SMf2MGIIsRbdq02oZWDupFjON5kG/DMP0yMuoGZrw1erYUnRk/sUY9G5yNeHC14G0J
5jZNx7bS3rIBuAz+QDiHajtfsAAoQLOz2+tSepzNv4y8bDddxPtcLMZuPD0yHIXmdgiyZ7cNuETz
bwaIFaa9lmvqC/KyCKXmof5F68qpll+5b794oV3u64LtvvPdEOm7E6t93SBIErj3NEo4C62tUXVE
ZjyEfpZKbqyGL72pL9kZN4/3U3EWDMWbPbZfqvbzdWZPuy5Pu4OIb/jvhu0EspihzuK0MIdCTIjy
x+K8gar7EY8xdY063oagV5RwXvxRnVi6/zB6cQMTfkAw/Zk02dvE2aXqLZtEMZAhO4P9vcR4ixqA
HyEx3YtZvHguc+iDX+7JpTWrSpa7SQ/QmAp6rsHFXNLPYiTXgannSudZLInalmNTMiXyw3SYCsmG
0/C7mAgvqLNJ+5lDnqJrPz0ClfrBSs2yHbgvqRD9tkHSsxI87n1jOsNdqXS09zmZeJr35YHpPHqQ
1mKsWkkQq6R6LQfq9smSPqU1HVWH4b2xXODTWgdkX9ts5IXiR18XuqifWcNzGuEUsvITVacPllz/
MCbRxanpbbagCfqFIkIYRC+QL1BgtTSrWXjPbvMAaftE3exTzPk1TdqSERHrR9iLZ4fAURgL0gBA
70MRaNQE+YJFvUsj4noqKO6oahNIGAAOMNdIgZCd/2AfeZticvBSsPhwml8F8Mf1K/RcIBxRG21M
b3pOPALgdhDRh5D2mVlIGaqK9ay8TUYED4km/xC/zJWZ0iFdftL63+dmaz/M06fsI3xVSc/E8h+u
6ObcW93GVR+lP5yWPp8PeTDSfPV4SKAXXysQOEyHOGBJBo5103Ct1UJmKi4Fw3hj8f6/OTqT5UiV
LIh+EWYEM9uEnDVLpaE2mFSSmKcAIoCvf4e3qV50tUotkcENv+7HYTG3C40lixDpgU2VeWixXe6q
oHjXdYjnBtCoV5kDLK/c+WOQN2PTm093jETvugtrfCCF2jkCw7ed2Q+Ow8vOCht5ziCkcLzkt+vi
P4Qif8zIHwZasjizHp1WUSK3KfqpsuW9BnY0pohlicFNHn7O82zLpxaf5sng5O4t/7Vs/gmlT36G
G6wfLmTCbxMS/1gyQJ+2A6vkHiYo22786gmiNy7uaKxtcsyzHQMAt2Ph/igtqMUJkJ4YjhfbvvOS
7I4eyqv06QrXBStWdA2oKWl/nTEWUoz0UJctS9z+uZfT1wjdDXTI+CuNmj2qf5ebNaw7L39bHXbD
wfKEOe9hFPK+Ha1fi3trTUwxttJwPhLC6chkYrjX/5pU/2EBexXT9plwqcFSC/8+vdwhIbHcMn+s
pX31Uus6YsJNiCzsu7F9pgUuqpVrPwXme4sp8NDhcbAm0zxRNR2TB+7vm0YyHFU4ZHKuC/iOcFJW
A3ZzIU+SlcDeVVxN624prw6YbexuKFXO4jpfZvtk8LRwfA8N2DXcJF3R+EiIofuAS364iLGqDmMa
WjwzcguWZnedMrCQsnInM5UWL/RnE5Fz6R8hkhGJSX37hNDxzinAyrzrO6M7N8JsvvCqkq6Z7xZY
qyfNTjdWqW/iXGmfhiml3L3x1+OU05I0ZD8IjDdg0Ze1+SpHGY/TZigV3lMx+Y+OdweD5XdlFW+M
8yULgA1OWfjQsjjyWCWTobmiwTxj9o1r7eY3YbqA6bb2Mxdws8asmcpfAemNo6eNwgQMqOuL71aI
e/x5zl5Qex7RZlRCRuTIEXI/+Wu462faCugknUr/7xxw0k0otm1GM2pq6ceq0uW5M54C7woG/ssf
iTLAvzmVJVwulLBmZ/iBCyxJPRF3NCOjJCpTU2RTrOPZtSewnNzUS5Hv0WhQCDzai1bzEWsuhZ81
KWOnmj9aUdAmVCqBIQ/5EIRQRxVeguERJFUJpCC5qYMRD52C20L3+clr0zPfRR9ZSqDTUY5hm0l1
GsGVxday8GBUEKe29wB5bIdPKpWOVcqquvOrAJ8vtmggDpE5GH2c5xJja7iRXdIMYxiu/N2mXK2d
nrE+l2/DMuW046C5uwPqobb/TDNsHIDO99Q08JEhICkW+GM5NKRETle/Cccj944BDV2HO0APcudp
JznYCStod+iOq3kGzySiNut4I1KhFavZhE0jFD9KnT30Hh+dpOS6lHflCfn718n8Bw9LGf20+r7E
o4t6cd/nQ/1ug3Ui9OaAggnG4dZL17NIquNc82VE/UGwwqf3NTIg9h1rM721VljpgaPvIcdI/nGv
Y+tAHKBIy5NI0HTSxKd9fFPN1qU7pyVgsLUgZre6KX2zXMJNPeYom8bTMibF0cjC6hqqCVdyUjP/
9DLkA21/ra3zUuA8wIbJ4rxbMXtomcV8fgIUo75DU2pfmqD6VE4R3AcNfKZ+MMVtEtjZNag0iD/b
/YeW7jxhI8NUnLEVDOz0dWbPNxHPzA5V2NP44fHxdrNcRmtW2RF4YqCPnZOeurqjmRFtfO5Ry78A
chqxUT7OioI/UK5nCDyfSZW+j1a4vobepbcB8rCN/hsEpFA1XHPoe8GvI4dsXy08yYGJjyxfVooF
h3Vv2byW6uoHSoa4wC6iCt5DwJmCoyQ4/BNY03WidexjkgDR+KB1V9ROwJL9cwKF/RhkIS6rwOvO
SHCUlK0UJQkeqYm2JKrl1kfXxNxXtMtw5MbI3b5xf3K4VpRB+kZUmgN/vSEoWzvyvTDIH7ds1C8J
hrBj4lbH2mrprG6brIztlVEV7HR7cazaPyUINZ6V0tdlC7qhqlownDUgaUr4wv2sWL8P+bBDppJ7
MF6oEICNw4UmbFYGUeJg2A/6Z/zj8tA5XBZVyn4jjYOV/7bi6SRITNDZs9AAykX8tSbjbxqYjwV4
LWrbOkQrtg++r8+Buxxxxd0XpuzjMKfMsiKSFDtUtBRyeIWxeIUJ0eHfLODX4qRndJ/NJRaE4ff1
RF4MneXJ85xv0ljvA5w3yNPMhVk4xz3iY2XiMl9src8001/myo/6pn6hprjas3/HC8117InKxk+9
BG/wSMmflcCPPNSEzJ9NaPcm4yAqrHJ5Q5KbwWBlmveBOXYXF7ebEHHlpAzAHVnTLqcvhyU8/ZE1
LXKJgwSDVnQK4DjFwcTHucWDW3pzAo3OLneNPWuS3JyfedrKx0F9ONO6fOC+nbnJn9Ta3SWZXZ56
Tk7ZT8U9yfCdEiyfKte5GUbvt2Cx2AwaAb2lqGSRAKctP4iEL7uzJYJHgajHlq89yY4O1cbf7pgJ
hm2LJkcNrh6plx7tZeQlA706a5r3jE/AyQndPwlu2Nu11j9hJTBosJmKCs9xdyxKKYHsDs2agTKC
6dQ3th+vyfBROntOAO7Yde5FgWPEk+f+jlNYnVTZopxu2neQUJW8OAT72dZHmd3f8i5q8DwSrevw
sOzWgPWoF8pHbU/+XieSfV0+XHV4S0wTUpjOHqc1VIeM0t9L7i5lbAIf2Rm9w42aeWd7lxyr3HOO
aecASQv6i1nZX/V2IiQ2j19XUA2ILYQLRHrnpoV8tEea3dYZWcquYLIrCNycM8TtmB0ysqBK/Qqv
fhaAmsJ5rnc2oRiYAgPVMYP4kw6AX/JiuHMT1A5dEP2rl1aQSjb+LcTyCExvhSpwKopljBPfkGSl
HFzbpF9TJZ4mSlomUchjQkkv1XtIAPPc3XOTLJztkssboW6JhNijexh7xFG9qKPdCiZczWKudF+q
iorRNCPg5PZEnsKGwmkiq/uymOSe3hBy8GnGW5L/zNAcvcH5UaeRLVLbJiELHPUvEcONm0C1ZuX1
ryBzi7W6+nEzoP8Q+ilqbFQZ5+Nq75VZB1Frpw+e8MtbjtNbXDdZZKy8lhaN+JMx7GFda/5lQBd4
c4/VNUes6mamt5TRFoEct3FgtMdST99MX2wSJO5BkCAXqsCBHoamFxsDpU9rbz+PK6+UIiA2AxDh
D2hecdOuAJKKtbxLTHkL0+W1zUJ6FhP7e7X55rzSDy8arcYrYvRyeUrsvI3V+MPPllRmNqcHDDUT
tnbzXybrh4k4xN6FKnI2XXWwWHj1pT18zVS4ckKp8YXt1kuHH2Hn2bwNAOpvzy0/Y8d2e7y47rOT
Uc2S1RO9larebgfYZfNuoI3hsnTZEMlkVnufs+OuMUglT2uLPGoSlEgXdO6JT/g+0BWZp6m8kdtT
kNdao146y82w/QFRgGa8MPmeXdzBFjMQJGT6km355Qnzs8TJBLuLAgnFdcv1YZFwA2lnzzlUZnCy
rc68c6q3UTxYS6gPbjcw2pkSaJcS/mEYBqTzhVZKzqYlGtRfwm/qykjJH1yJr+HEdDmCMkHU4k5Z
VhASC44OKwU02XneyfWJB/tZ8tnlG0d0cqn1Q3+EzuA+rt1ErH1sAP/7so6Q+sIIGlt7gHP+pXpX
XoZCM9KNQ8yS5keX6/tomwX9GMZvNyceahIh8H6aYlKBBruPQyfN8rjYyj6HLfbppm8UxAbzTflL
8FSY0A6MRr1J184PBvCnZInUMNRHfg1EJV+mdiGB7j7ie/+1Swg+GdiHLS0IVpzPsyMp4fHT/FbX
8/IkXdkejN7mlqPzW9veimtxJO0CkF/xSjtuVrb/4AO5N2Nb0zsyux8WGxKw46w8dbcwQLNz8zVD
Y5Kp6p2Ot1u9duE+cVE6N7DFmlfowswFdyXvmtS0udBvmN9cmHjlWutatPUbzGT2NrzrsNInpOHG
u2a1q32l83+ya+aL4lwyFtVs5RsHT8xALtg3HrO5u/omRPBdOXjjZfm2AqO4uKGRnXo7O4jcrs59
Guy6NmMTG/hnCaIY1XFhaGYWx+UI5zexITA0YfnbAPYYVnN6HIPyLS0LSnMHUl7WYo0nHBKmTuqj
P5XM4Bg8d+GQrbtiW58T4tF722c/bmFTmLYL+rBFKoq8zM6ztsrYp8ElWod1eGODwNNpf8g8G04r
WDHAlAy5kvD62Pgt5o4lvWhG36Ub1X3r0aMymrw3mmGzmoEWjV0rWCPbb9ZjaL4IX9Cp6qcniEYH
z5r72GAVtFtL4Ca05h7BZv7rhzm7VVHeZQFZGD+86QP3rZlgBZdEaNjpdxUNAhp8+bDUkRYmbzpW
lXvHxi9jADkYU1T4/CbrlXsp8vM2wV6mCh+G8lS/F7XVnNLRezYzYxNJeVEMRkZgmSSPE2w+3ITN
Re0TaACd71ToJ01PBXrXPii/LJ7//0P2hJos9sJuOjjxmmFSrEmyl9q+Yjy0DulafaulRDPl57zL
9Dw+WpXrHVxTE7oqBblIXbKOHO7KUl7GIoOd6mzAiLAVB6Ed9hqseUnjDbCZYSkQ0o0svOEHy++r
R5h7ivrNMHZVX95SvHMmAJxFfeHoI6Tn8jw6bOLCv53wk0MXYL2mMKF+/P8PA4w5czFd1CYEMuq/
rP/56kRcfWFcLbKKkWnkPS2thMKqnIyYpxNk3lo9tJK0Fi6Rbk93hjgCWjlWE74gqifvQ2UUz7lN
12EhUrh46VTRBFd3TymeehCZ9WPq6ZfSYUu45JAE61mWz44yn/TM3dEuodKW9qtYCa2RiAQFbJbh
nZdXNxsD1Bt56/iVmv5gnNm3hfzIFx1cq9mF2qqmi1+GHmCS/s6rYeRRG0zQlGdBAouD4LqaOzqk
YcV0NLOECI4Qr/XJ1Kx2nTGAEYQgQ3WauhMkQB4NXQAzwYZxtITCMZ7TD2/kKEThv9LIh4trChfx
pWdH5fC7miT3pxKqKvuGGUlAJAHGjfFfHhAI9jOje3TEVjo3eXfFKukADgZ15MFZn9hm+JiYfS7f
MMuFA2NoxhIDgMWOJpMvHcwHGOPLvq4Ke2856VfHN3QzTatzm1XWk5pZJ/lGe52XlHRsLpyDa49P
ODYB8MybWReuydMstXGuYPSFvn6YxeyRhWOw6kwV0/RHxK8mL4hjGPUf0AwuYAQCapgYE3k/FmGN
PDBDKk+9vcvPZpqyhxlVP6RVcPBFHjeuRyOuDQtFgUfhjOufs6CVoJYeeiUvuTcHBzThj1kM9m6W
uRdTlGOffap+TGAxkWrYqC9NejQtoAV+6QFXKtKW5Fz55Axc9iFdevuhv4xtUN5ystFV7qRRC0M7
8pT52nlsUVqDoFS18MinzL54hndWjXE2w10O+ppwHz1x5KCBOdxCSEOf57ayq7nDqyq8ouZECxaF
YDMkLDJhydapG5GTCKi5qO4aZ4uU2y7OIi3e+7UF0rUssVPQFR12Q3ANwrzeJdyrzQKqTWVV+o6V
5E7T97YbluKtRtONy3UroXcqKI9jAqeIAnSTGDAHmNz1S/EOoEwcgM6urL8i0yZrk1Tcaz3iYiX9
pvPifg2+fu38NNhngmWO5c8jTm8PxAq6UTswCmSO/1vn/UfOu3WXVAl9KA7Semn456RoAXhQXL9a
awtGtLnaWVEciOgBqPNxBEraX1RjPAm/QzO2AA8tSY8S7SoGUjo+enItVXbvkEGPRcPzAfBpR7Oc
fVv7zcEvTXtfr+xAApo1D8CXWFkX3SZjmgGDp6gvwfpDM9NwzjuvjEO4JVwv9sLWSB+BFSIeISQw
/e3syhcHl/AX2YWtAgynpzVKAjnSisq5fReLGx5T0NEm+EPHS/vI6MyU0JLfXwVT7lKWYCpoKkb6
S9GvkxnEjWlcZ6+FcSz4oE8RfIDsmnXVnWjL1yQJnB3Qd1A59r53anla+Y0x3lbnCa/jbT49VxWb
WAIPS6QlWWtn4iFxutyPfKd9pIySuTB7aAqXX9havIm5PLh1+0X7CdKde6gEI5NvJ19VuAwnjbni
hGOV27vsrZNZFJ+M8H8w/s/3S6puu0bEgaD5avJ8NBNTvLKH2Jd1ebC4SLw44Sv5vZFAB2Q/Sv0Y
qJoVqFfesrAorJOD8YV1mIfVsTpnuZ0iZyG+d+kQsl4TKH/8+JgdJ6NPP/CMQVSoFwXtg/2n3r7c
EgZnaQ71U8WHDoCOUzTBXq1ZgjmViOeMXSHy60237VN1ykt0uoS70L6pdUuwf2L5CxxVA3/RWg/7
0UMCHCcyzsK6l+kAhjDnBYTohIVHFociL+7ssUSsoO78lPqSf9wFGyufssR5HaTDpa7lhM04j5hb
tvIYq36q0+WkHLc/0Gi0VVnqlvU0xOuFqjIzbbCpJRkRwyCqevXEHGjjginmiBGAqzqhlMhX7mcU
6rI/B611x1/gKuaK+RxAY4/K8b1OiF+2ASBVJb/oO6+RVfOLHP3XIO/WfYEYGjUlf9il+8kczhVm
AAFrDUCTHZJAYXsSRKwHv6ZCK50j16P8XG/vTnleWva3VqDSA3034mhBcwuNP+gKn37eqzisvZ/Z
WRi/+PYzTGMO49NYgPRIPX75WDGOswhPydxhHVBtTElfceJD9RaooUN9N6u4tZfiJfSXIyPUNUjI
0VR8Z/M8frZ28NIW2mNQ5BPIC5V9Pk5Ojka49R5eXXK7QqEZ4NCcdorQZYcX/JqF6aOclLxWFmN0
XZIbAJ88x6J1QC7Yr6WDthBSWREusorhXrMR5jLPB/p+MQgazxaLdINGu619pl3Ci1FUf9eut3dd
h5ifa3y/NVGWU9JBthQhLbzD2LgRz+4eJLb6p5VFaaqTx6ZMcHl9ZH36PhQr7aiti0mqaJCLCljz
Be+Vus75y+744dRVDcioiLs6J7BuqS52HT6BBPQiJ9Tpvk/JS7RiQMdKqO5byX3EACeyaJkhn+KT
aeKJ1f4eaOFzmKuz3VjtKSgJXFFaW2wXZuhOgTqlU2BEDEfkQaf+YNa+jOfVeUil09A88qL7hrW3
yEuUBMv7k89qh6gVq8mZMbA7yT5Z14M7SGyhvJ5Q/FHqqrq5Gh1lxX45Rvli+WTGXrLRfR/N7jKN
CmyzndDd0zZflcdykU+mqi/4q16Gcr6amUTE1xyOpJCYrCsO64mPCXp/t0ZeUL3OOP5idpF4x4I9
95H6aLn+37ZOrz1JKvwqFBOye4k8A7WwpuqDzucMJjoY3y7Y1kFrnIThc6LZSk8F2A4HDlNM9TOR
xRESnw1+gR0WSJN1Pq7VgInEsc1dh5pzb4Z8yUn/G1LGTzZFCfYLgxdE3j84fvinWwnyVEVzw1yD
XNW25Er/DB3eTZlhNbAbrBJkyFm+GUZ1Xfmk7jouchWJQqBD/amyn9YuuetyEsaNS+2vSHFYzYH3
44QUBeSm5CvNgE37wkSL3Ghe1mgexxT7eYv1laCRsHu5c5WVxvUANl9ZdUp1UvK1+PX/Am6MSTeF
/OuCN9Z9ucdk/hQGZb8Puw3d4xLRWXwd2R51J7lqwarM3fTYNIT3gfOwKUUB9tyOXRWfVpSWX29J
f5HkmQxwt+M8LA5KNzvRfSmr8C6OdDe+RAWznHhfJ4zjYqVs+YQdGcP4DUwcvm4d1+nkYrAZKPAF
rwyXgkakrDo7tGpxpuGhJqFpRr4PdWbeSpQ+gUFRS+EWFPl51aXWOda/gMewZy8IKS6nh7jIPrxc
/Ou8QhOX65fYwnuFQjbuewmwxbwdaiaIjr08d0XoNbNKYmnbr5akSsn19B2x9eXEbBdPBBmP4Hui
vGrvE88raWFp2CLaWxk66QYSwzvLZ0+fsImaKspGRchdmZIg1vlc/ZaJcAYVnEtffY8zXQtNYfU7
8TinrBPLTK1H/MqRM836khaNwzWEKz5LWgRWcAV5PV3WoqYzMHGOhXafZV9T85TwzpAkoWrR/UVV
bneiFec+NyGjM3gzwAAdkfTajLC7zMZ5MpeaHTX0ySgD/YTH8Ckx6z8u079YYNwxtOflZ2eUb1PG
mlV4+TPSC2Tmvgh2Sm1vxyW4En0ZIgrJMRSuHodw8DZV4mkNm2ezNk6pLQFfessDFjK6ZfjkGi5k
iAQDkeoSzNHln0WXANKYOj81fo3M0Q/NxEmet7y0tGQR0XheDDLesh4a4eooAROAxlzBp13BIDYj
4S1guldC5LTWbQ50lxYADgKrrr+TXp5mxbKcu7WRWRVBvwpHr/jEM0YSoGYRXb15tJkaoPOHFuvJ
bD4yEh8baac715DnMFipNMv8XWiut0nOFDS0Q0Ta9EWxvw+ozSxRcV2VXVzeADaMzCVgBptGOpB9
CdF6nPrfcrV+FrffdchKrHVSAhRL+MMHjRwtLdf2mj+v7XhCGhmp56mwULpf2eL8W+b1kTnqNUu7
G25ScObT93Xlgx4A68na/Ldy3XPgoR9xdNCLim/S4z2TPKb+9Ao0LWpux274Y2YVze67qrTg18kn
y3O/Qi0wqZBhD4z+JZcILiwWvLT89v2ZYQ6V38nqW+p+wMyb3mvu1cdxZVloEaKEReyvxgWD933L
vmk2wuxE+xGSVhLGZn5uLe8mr2hZMNyZ6/kPl+IyLozlxACe7RtF4F56VLIxdUfld6bcR2RHnhLO
XK9AE0mBhWVWfca1myJNQwQxpzrDUR2KOzfz3jGSsvgJnXjj7UFEyk+tZRCcpdAegRBclQ+5f1l+
WJa9AKlJKbpdDn4FQB9x7dnVvYIsQvy5Vz+q5L4gxfzqGcs5Ef2DzQv3EOBUKBcPSCC17E5iXXtF
vVUwvCpYSKxWS3lI+CK6LSW4v2XfVnyKKxrRq8w5z7X91hbOrWunT0g3m5vUuhQlJHTQNuC0doWL
Oh5aWxlI1PA23xOpNFfZ7/VCbrvM09hp5opedOiMEume5VqHOEkZz0oaJc5n/p8PbHATH6jr3Pg+
ha8Enuo+OLl6aa8LLFUwYmBnCuvNk5N5zH3EgVYD6NH5vsyNPNKW8GMYqwGFYVb/IOoBoa2HQOLC
hB0tiIipc2clrOXmRVRx6Bf87qeajsMVN6kzoTOz3yq8srt4rn+cjYfVtMMX1nwVtmT5nWzIKyoD
HsweNGhSSnnfmTVlFXBSUDO6jXeIowr9w9UuGbjceeu7FiaMdie6FVV1HTR+wCL4O8wTYGYqCw9m
JiQnh/M0Zc7fHMZb4/rPDBnjSXX1LihfKKa9U3ORnxrxThNAFUuXUJvhaAJvqqb9NhDmn6LF2mHR
Ap9264HhrzjQIHuLe/SeB+mQVVwdu8l8nqcVWXT8KBOyv3ytI91wtyYKqdcvsDCLZOP+97dOOGBY
sbQZfwy9/6VZzUjTqw7SRp0ZJ/sma8mrJIo9vwU/Auvp7SKcOk7l8EZGTKMU2PX1/z/IOXnsrMBf
tiO3maJgzDKBic/VwgTz5trDyRLML+F86Qr37zi3/HdG9RKs1V6aJId8NdxK+j7K0i7JqmFdZcHG
loghiXUzTmRQjksh72lMZkhWQYoMse5lDj5bL+Zt0eu/sjFxsrlsxbLsVOba3gmru8xeWWO/nb4T
ez568qgK3kF1iMKQIzNHmNOioJ2uXHYx1DfuN4y/PfEAMN35N5h/DA0l2wVrHKLesi6GyiE9p+mz
Um6D70l/286W2+Zew2H83Vr+R6cpmAf/wNx+QLBgU8w2XIjqKWSJIAv3k814zDxyMjI8sFI8V6Q9
onSoq4iL9qXS4U1OQzum4+S5AwxHFmfb2q2nYp0GPr89jyWm64SLX2OkWFND1ls1YbsQH9uxG0ga
6orr/haksyTr9o4aHthl7aEZ7U9nqZ5U4SdEnvgd0aK0Tyn3C5Lqts0mmOXpYaEbNDTnckdPbBl5
9IXuBhfBFXjUIam9I7IZaYTkg/zVHf7EmxHvYOBRJTjxtp+egrG7CVp2zCnYSQAT70aQv3Lt7Qzz
GFjzo70OLyMUT1DYL9p0ThJlZRe6Fc5f0XJeU4dRa1meTNncNI4BbD1hr9K7DD3yUtbYA73K/eNv
GXnxBXPkpHCuRF3+zzT9vyMbA6yGxonbI6VbaKRmaRmxvXT7bLDuZFV85vlC6r+k5ARYIVdjSBi7
bYPg9otzT+HcP6ALAwC7t7XH+tGb61OdYawED5yYFvgoi5/7LKqbskQFx/HOAZhiEsK5hpWCTEJe
4FAcwlvKYVJUlWq9FBZicssZNNXyfVQNvRI2N75qM+pljhtJyTWkhLkLkWTbuMw+nSf6i+fnZFnT
n0mFb5MKSmZY4zCtKrmYzrtkD2p5BqNM1xyMmjSCG8AXq/zl1gQvOIRwfSQXe1U2eKEBloL/kgdH
AFbH2lzVG4wpqNWOTd+rl12dbrnJUu/qyI2KyXPerjSCWg35MZymKpGsh9jSbyBcMEp4DIrnsG3f
x66/dSE3EfljNdK134U9Aq7z7rdHPZkKJyKBUnGfEW+8HpPQ+AwU5nVc8TvgCw95nj9kgfXJSHOb
dJW5M6l9y/lmx4KamkaO70Wo+Z9oKhaam56XC9ZQI48tjohMD9j8WOM3CfSRRXF8JZxFItDsn8qv
/mrTfAg/ZD1x4/wHsvoDz3E24UyHdJnGSWfellIE3Fw4TkucDuTQWP1KVlT9B+Sbf2WI93rIOTvb
9oBf4iEYrOesmP9I7HWoDnc1DT8iWzToKR2n81UTk+GhQLlMOxS+uHM58W2qOw/OVjoF4BpDyfOa
2zn+UHIaFZ7smNLMvcay2zoDF6NlplIPxoAf0p5ayyrcsTo91N2kuD6ZeNQ9zuuMd+mQ3jlAFTyA
IiePXAWTzHdqLQ2jASNibRRnu04fXT+9m5HEIGHDucS11ozyz9jJSzPMn1vesy2Jb1E557N5/LKr
gfZKSW1ot9IFFy7ruyF5JeQrwQszrPYAFNt49IIoIUk41FtGmFZ5q/iBicwxh0ECM8mxJu00lF1J
7xK9xrSzQXMxUqKdMNxXOKqBd+IJofeFfUGXjPsBCh8+hB261w5/1aNDXM8ATrgDBLNzXSyX+Rb8
0iHFN96bcFtGwWL+SBq5T5iTPYYyZvqdP0jI4i0o4KZ/bpoOdCtBrLSR5JSz7LPS6GcG8Ju2vLjz
+DZ57JG3ninVPTmwZjuoJjsu07Pmr5UbmnKOnYWet0QZn4ntfySoYrFl2h+kQ0+zO3Unw1Q31Wp/
ikz99TIyPKzsPtcwvQ0boryAaYoooH/AyQdakub8pbZlfRNQccqbTR992bwmK1Nc8OuFBtpxQKPQ
NrZnpg3QdbmxJ5PoA07CRb4WgH88XF2jt55Ar4AWNXVM88YKqDG7oyILozYLDFc9w1G6QZA/25n6
NRUUYl6d2G7J4Ovs5M/FnVsRBSva5NoIMEgT6fAiS6lLpzloyXeojbcW9YvMYz+h0b7U+GLdAkHG
S8YTIQecJ3yv2WQsbHR++rR8NkYHk5X16prqQyt6tuuO+jVzTE9mditLMyLHxIJYqvveFjheudgV
Fnq44brPPkIxSy4ROUJc/0+O5mn/m4HywOORPyFT/HJWe7Uy9yxo/pEVKdHHpmJvANI9rEzVuVUC
Edkebear75RPBgQ2c9c0ZM7pH93URTzfYiQQvLApqgnEbGJ9m9hfYg6ofMqQtzNs8FEmAVQn8ot4
LCy9ga2Vbb35jPsb5oWJ3YgCikrNUFs3o4u9YwjXU5MSs6wRXsG17KwSOLAyC49/HZ9OWIV/TZZr
g/lXrTz/tlNeKGiJ82H6gt/861j22ZqwOZPYjpIWdPy8X9MfOF7eB3mVLB4ozuRDfOtyVNEpJLgI
u8kmqWpeKCxfRouRbhk+HIlraWgUYfmNwcx7YpTc7PN8jchdcfkmOAH8LGNYWd544uVOTMu74cuT
Jcsfyyk+VbphsQbc+ynnkToMdWcjPChWZdZycXNKjKbp5Ljri5M6h6D5TnR+LYu3YrxXFb/PQHdf
HFF/cLq+BWh5U6Ke01r/wu2jbJl7DcQc+rBSvzp6OVjCSVYPa9B/hOF09LukPgun/8hyzBa6Y+Hd
QC0mhlxsVw0v8hf/M5vfkrX8YduUX0dV47TcF3a/ArkHOlmAsI0d/Ir70SCsb39ShEFsXr+IrHig
XimJtlbxG15V4cGw+jONGhTGVWrfSu7evBAwEKWCnzDdvXk7AJnG5DavcCZtr3+V2zPj0QO4K3Jc
10l4shd9pu0+pTVzJ/pL2Wa3fp2fzQHEA0jdkzn9Xeflps+CS5JpGiS7cq91+W0MlA066d7aYswT
UJ8dJzhA8rCknKHwCVqJeSBbX8M0YmgrlGcjNKIXtR0TR8gwFtnG+qvWoY1bCJURIfAmKiAI7R0x
dhHg7UdI2vqwwoe9WmaNhzphuCbmOhUYiIKu88+QF4rdrU/p3tktN6QuYATefFAlRwr3TC9grtXu
MZ4924mMfmDfmxXfpKvSG63D+8nP73vqgcHD/qiCNJE/4F6g+jZGacURNlDGC2PslXUkOn/KRA2G
6N+oeb4lWeFxsBB66pnwsq0rVvn/MXcmy20r6bZ+lRs1RwWARKIZ1OBIFPtOItXYE4Rsa6Pvezz9
/QBpWy5XnV33nNENRzCYCRCSRRJI/P9a30LwBu6jvfMMytSRcOi2Ioa6pbKOQ4qUj9GrSzgKaGFt
lrWGVrqLpECVOlBBDOOMj3LoJ2Aq8bWGcXwTl5VF1a1FqNf4685sItZvhIYqHerU0i6/J5Cfdb6e
GFz8aEvdCVJ9t8xpj7I24yoTGlsF29BNgVUc2744l/HaKDhHuu0fQSSfFVfQ6flDhlK/S55yzMC3
CfC8RUcmlAqIhF8RgFbWoYA2QQmFSaxwG1ffenWgUDS3X0xBE9+lmIkm76uXRK+FqaNPs9vVIL+Y
7kjlcIoOCtBAZ83ATUl8yWXxVJQRkdZF+lhlHqoJy0bPbTl4s7gHEyUAhpbSu8BhU5qo0ZKRs3P2
2rBOiwUXKp/PsuvrD4arOEs3VbbwJh66tG7vFM5bXeaCcJsKLJ1vr00ixjzOzaukUfW7js4BuJJD
M50CkzRk5WqI76YeRwsKXz+yhByNxotWHaWCG5lTEY2xKSxFTvifTouW/+GXUvdoNw+RAzRreKwp
aG4qoRz70T7ldfW9cOzrmOEAiyyifdIMH0E7ohhsGvlMz1fnVnp89HGtPSBxIKrRdhPvJXZ1nBgj
KQoBImvxoFFKJM1CKx6ziN8EARn2d0she7fXolXbpMAkYR2ROxCjNku4g6ojddPVXb4qfW9ruyj6
7MSSALpRFxlwuaucVh7kW+2uG+ksBhEXNkHvWKObBkUuvVPN4tmwUiqrg/8d0d+dXRfPMynof8RS
+ncUpF8hSP972NL/hywlTZ//QPz/PjhOHwimiSb1j7/9V1PV5WscvP7KUZpe8o5RArv1d4dThNCg
KZm2BZbpnaKkafrfHcNhbQaUgCKDY/yEKCma+nfTVjUBKUkzdelMaKMqa2r/H39TpPF3y1YN/P14
Bt6P+CdG6vxOR3oHX/G7foz/T9ok5wypb/WPvxnqP0GUOIql89tZhmngPbINld8i/wWiZHdtHvTS
6Amywm0fufWDAwP6LYURIhrhvHLRTZCs++o9N08GgjzX2IQGJGr4gJuoT6p7Wt8kVnVKve6Vvrp3
Aqt8nyvpEILI0W/zNEWU3yX+TuWifA4r1cURWCbfG9JlvNyOVmNCgA9JttHKRcCwshM9/1IP4QbW
zHhVolbZ51OCUDgxrWuf/i1tSnNfjamxcIteG3a/vIP/5q/CzfRvfxZNF5bDP9MUvDnG9H7++mdx
UxaDNkHWe6J0rnYVdEvbFcM149QHYcfL3goUxQB74u9l2XGXbqj5PdmqCHSLVlurlu/dq52Pdzjx
5LcgIj0M7ezbYPNF1oVrX0O9K6Z1rrcUvTjNgHszHtIzli8E+6LdzVOeUUKKKIxi0VY1kb1eUxCg
xN8AF10OM6SuTl4dyftuaJ4D0Wn3pQOVcBkY40GfCM2B4QJmn5+l9HGG7AWprphOECTOc+u3LqxW
PCva8HWkHH+mmx0uECfkZLBS7e+7t1ln2RNO/zjStb/T/SY+BKUrt5UdhqvUw5vbpXlIcnkoXmHS
LxH5V3/YgbIbqyH+Sl9pieF8Ykhyr5dlOTzE3P94NgYszno7qrjLLOKrrPZZ0HrXuGrqtdpid5yH
sOuMc21Ydz4Kz+s8lTvFi+Vk+YG1i3cdzKy+S0OaAvNGPmWoyVQCbDJIJTcDeNsVHZFaheujcsnQ
2maFEYwbO9Z4iOinST5u2PfzAtDgNCLyAvy+lhYLCfibNSsxePqj1QXxF6UnuzZ1yPCtSHD6WoVP
nopPZJ7Op+mxxRBDTBpeAG5WyZ/VnnOQ3VvKnuhGG6l+UaV4tfuqvhfk7ZzsHG4g9XTtC4ULYktS
oLkQar4WYfUwZKBgpsvOXU3r9l7qYXrNtDREPklhXVNVIokEgQWaYqGGLOPrIDL/otkNlueW9mQV
tntoDcmTzZ3zWlWqckXepfYs6eV2NEW/uVWASjeh8HGtozEgMIwsSfwXzrV3286FGxHa3NQVA8B3
p3w17fHkqoZ1dfzY2AwGQTWAzcpXaCRysLOvhdnrS6cv+rXe2vIpDJ2VI0rvwSITeGtx07LWezvE
CaFwc5zwab9tc947oC3eYX7I3NE7REPqvw/NPIQRaCr7eeM8D5DY5g1BI55YYJHnByvQtp3edJvP
qVAL/PeN85wbG9GdC5UUf5QjL5B3/Z20ueVA7SYv80OYtmhDaCikmGmRbewdy28vMiYmrzHwRYSq
6eS33NL0LkUmz0cj2HdYjXwcT8tQVAvieocXkZPzjMdHHOveAj3qhesAvujLqI7qmoZCefe5W+I2
3//6rGX/ftKSpk6HxnZM1XFQYP1+Lg9KmfKh8Px9OYRyH2gxa/i4k+YOOxy9X1d5ygnbWRix2W/m
4dhbb3nuw0CZNs6GoS6MH+s0te/r3Nxl03ScpsFec8k+lqJTntqxaFelR6d63jofkRPZ8H5ELjNv
un1XtIG5jmGajjdW3SmUZEzlICME4QE6MlhGrkMNYJqcN4/gOMkKIFMiM+DOQRh89FEM3xWRYi9b
o9Ufvc5p34dervK5IlB7URIheSoKa1WHxQgxmO8LhBQXLHBkqRcJPGvto1K4nYdK2vuXMV9aDo2I
9xlHSW8tBxQ1iijtkuhqva2JQLr53MWLcDd5qXLWRqov1ljWsPm0W3BW4gUDV0rROQ7WlR8nz9hy
AVq14yvtdYQfZdDvMUjJM1py/+av32cH8mL+CT7ELKEKXTNtXdMlYFWp/3bN9uNGdsCslEPERf2O
GwrAIy0lryw5NNPAV/23ooZhQL1KPDquuSj6TnsQshaPCiOrthlNLO0KY9TnNlWRqCngnAPISfei
wOCKVzdbzpf5+bre5P3H3DwE2G/1RcpNfBOjeUE4n+/8QiTXOKQ7phRWuTensxaW4IYmjx0v561m
Wm0yKUr9VLhDfO/jmOy+EidUb5QWSJjrnmK7S16xjpWs9TN3G1ZjfY/rowZNYzbf4qCgK1Y5RA0g
j7K616CyUpooevSMDIG+IPtYDdCObkR2Dmir36fA3hbzhn89OnAQcgl5PwH5dKR2ZFnGpwe7gUtg
1TmR5kvA5/ulRxOK9d+KVvOXeNqrqDi1J4N/X/cCdgDVcFIefj4Y/Ui+B3UjTh8CR2mJESqMOC9U
okkApAULsF3DvT9NFVqp3Kg9N5HowKL/sJyxptXKP31gNE0iFgUXaOggEPRpEfjLIq+3zK6HH4LA
uObeEF13d0d/fjj6dpMSMGADVBZJtp/nqLkPx/mZVsk1La+zJ0X7zQV3hBal/iKUJkKHWkAi6Qfn
AXgP5e9pj7wpfzR5V170tu4xh8RwY9E2zn9XkWLInaJ89EQLznPAeZ4UALjMKFgQdutfaHr5F85p
vOG9eyIi6g9/BCrbuONKr83uaXSQX8fC+CHzunuCAeDtKgSa2FLYGGZdsNaxZS5QsUaPFbk3RU3p
iAaBA+oPULnS1hlBuiZaqUg3g4N9k2Z0lbjj1x+7RlovQ0333+uU4V5KYS8bTYLVYm23y9V1MOD3
xeuGH4bIFns/jNyRmkVQ3WVNtfjrL7dm/v7ttvgBqAU0UzMtBwgacNVf3yyozHbZ1nFyUQ1NhTnw
p5+oDEidnofzs9ljJLAOEwjgbD6nPvfQKw0VxbyltGjjGBVttc/jaXGHLXasH2wnpNGJFGLbqJGH
OjV4xJyCxWoa6bc9nuinIgrLc+6mV6UUypNXaubWNQngnYf52PdLTsTNch6a0/GipBTbeTgdr2nc
5DyP+sXn8ZS8O5n+NlaDs8lZ6Kgpoc+XI6f9pQXOkiYFQ+52d7006byrwrvODyiD4rZrL8CErXU4
UGAUqhUA9+cBSWZ4rAxqDcUIz+i3DfMQ92+D4lSLjz3ZNijOxv7ZMxtlpUqvAXDAMMe6hkYKFfQ8
lGG3assMsH7Rm/e6KHD7sxcqCn9Lwgd1EyUptlVbABlovLNf1/pbZ9VrPG3DVw0OKSsHLTq7rnDW
JTF6a/Rm1tkynfrWHWT7qo/uXR503bEf6FiGaTReYse6erQ+DrZnDJchRiZcVLG6iKeNAZ+Pez5C
t4KQSzQ2XmNQy0CX6+uKdVJRvYem/lS0nvbFLgD9+OD7N6mMuhfNOTr1oH4ROTl7xAP4yyjGwpep
tJb1WrcOcV5Zh3rwqOLa2pKmKsSsaZ73Il9yyoYyqnrOSUVQFovCIs9HMe8Jigp3vjp+ex9N85Wu
JBjpHSJz0I7c6xV1dwhjBzkODSlVdfWl4X3fBV0OqH0axkkZ7LKEDrsoh3ZflWjDFacfzsDo9L2b
4tMbDWd8dc14rQ2Z+2T4TrIOS6f9D5dX8a9fQIdUH0EOFtYesp0m7vAvZ0u1KUGTuWZ/UeIBmsvY
/WFZlbnFPOxBvJgeyKTKg/jenQb83UHYWx28rsyH/DFg6Uf5LOmysBX+ZI7i38jWnlGJc93v8SgP
93XEib/vxvJYx+MyDom+BVLrjdq4H91y5L9r48BzB8aQjAdY/f4WF151alW3IiGJZ1Ff0KlprY3n
jNUpmB5Y55r/4Y8hf6sPULBwTFsSQyS5enAv/NtaowkE8DjNVi+elr9ZqtJfTLMcLiN+sxL689me
RpnokE1yFV/OG9V69I4iFWdl+uzOU2VVfjckBe95JFwDkWlQGqe0Sp11YPEZ0HVXeZgfAlE91LLO
D1IvvEs+VvWmp0aBOkKJNl2H0EJUSrNLShLt4fxk3CzLECW8QZLQPFSnuQy3zbKSNOTHlCKF8MWp
SnT9cRp1QyVOOfesj1Td3rf9HNnU+v/6lK7rlGv+6fpra6YQDss2aduqbojfT+lqEhF15IQPTuJ6
6PY1YGBl3j9UqqNTpTTrjYnJ+RwkqHR1GSHpNkeYPmHyBoHku99k2mONYOCuTCp1B3CoOtA9dhai
brpHT74IJ7ZX4YjErSrRDFPyJNDKIAt071KgxXITnXRNC0/z/PwMo9Gd0Eo8mNNGDApIpMcoWxGI
7h7VKBiXaucQuKtY7nGee38gwODYGudutDELyuI4io7On6U1D6KvEQuQa/TDTEDo4kP9SizGtK4Y
moNf0C/0CIi+yUhEWZgoelbRtOrxKjWkxUFZFiYtXUFTmBCx7NgF60K6wvzgjtg45mdG2BtoJiiJ
xOSjHxAqlAtFGZxbJRnFRqjiUHTDuOLWayD8I9dPre5qp2Z61gyYiaWjhZRe/2lDSTjiTaQorHSm
DaUTrNUC20fuQXExbO451GR87UmpKvTwG8vp4K7Bhr/DBrSv6GETxBXvPh9Kr4xJTnXuzMilZAsZ
F3G6ticQlgq9dFFblinRbG6mLn29aLZAGMiM7ez4Ct16Wbml95JbXYpy0gzghTA0DLqACCiHbZID
gokbmg3FgByUbKQoW5LJZFI/LvJjCszhmIZafpyHXZdpkJ1p79eYVchASYZxUzVDCHnBJPavZc07
qKb/Be/tJtbD4odiybfSK9SrmjfhKhCGuqn7RD8DUQpvhzZxnkbasbEFUJmvVOwdRrVX9lFD3ZkT
dQgdMzM278N5S+DQJRpdOtalBXkFCU13T0vH34ajA5kRdLV2h2W7wVEwbVbp/hzteFAOIj1n/I1v
qmJIDpRPk1MfNMlJGTE8dOYxgcyKn2Wa17x0W4Hs2HHZWPRSoleSpTi1BNWtBrVL94asTNpiEo50
U7l7vUywDiF1pF0iaHoKMV7bEI4et/Lxl8qNiLxzWIV6SKRix05ulKwXW7XJxBYhN1ZiIh1NmmRA
q5n/ZZf3p/OOny/52LUcOMP7fK0PHabIvVXkxnFECbPCVQ0zjjyOY5fp8gCtavoj1FsiN6oVywTr
vhyB1YRK3bwmtFRaGeZ/EF+3c3Mn+GrX1IuyHFf9X5+tprrzP5+sbNJ2TRuwvq6j3rN/u1mo4qqM
M8z3Vy/FDmxOqY2ZRh3ME34GFU12F3iXp3xaXAyWJu6Qncv1HO4I3g0Fc3pN2rAH5BIbw8apDuMU
8DGYsbZPnBznXRWhrEDfGgLeQsdd5e5bFMRf4zCxn+IRHTgqNf1Q4TxCR1t7XCKCiCiiwF8FRpM9
20A0cCS7IDHN9KDm4ocHoOkyYtS8+L2L3tYBWThNWSILYCe0YjVvjOpO2yoRSpx5CAQQxws3rxTL
knFfivJglFV6Hyteep+MdnyEKbRMlZ6bWfXo6IF/orbZbisEA8sez8F1UGHoC2TMS8tobdasLfWW
rhHwWMDSwEZEfRRPhVp7iAe+uZHxJffD0wD59qJ2lXcQFfZou9QFMo4p2iiNW6iYk2E+BMuhNMnX
GqElSggWczGfKyRZVnvR+4R7NjftqFvY6V09dncGmN4LHkt5Yc0fUaMKtZ1Gaujlrz8alBDV6VL1
662ko5mqYTpIH7ikUXD67dMhlaGucmEN11aysNSd1kczYtRbYTewNGKzBTXdqqBOo5PayP4tLLNt
wycH9844LTkdHPNkEIGSyjX/GwbyR9vuyytng2Jj9E25tLxR/+Lg5lFEQkzuWJvGukpCAm8i0rPL
+M3uoS6AOBCPY6dCWIF1d0zBJmxAt0ZrqwzTcxixWiy8rHuip9Av4ER6FMVV/+JLO3jANjwP3E6W
t2pI5EMUlAlayKjeFAXyQArM3NOO4YAy2laeBKTEggyXq/DC8MEMnG0hG+Ups0j+itRcci5y24eq
Ayth9uMeM+y4RxE47ufh/KzrhpUvCrGZR0WY/fApnm8HO+0fTPBflayCawiw5uqZ2CsUpQ3381w9
RZY3td7ezcNCrRWCyPLXYfQJeRHqcLAcuteUd3Rs5WZ9TnKwejWIsaM+4iGRbW/tlazDeL5OjNTa
zxPzM2va9L49xkg1YCqOwtD4wg0Nq5M0/4aKmRyoVLf3LaT8E0EOVFSmDXIo99w61U85MeOrptLk
qsRC81TZhDsORgZqjDg5xdaB2Y6mu3fyEajHtCGHfK2r3H/YqZYsB9fTNgTfdBcrTL7NO+D/RRYb
eR5wIEts9bCt74DPNK+U194PjX58gUPP2JVqr5+rCHfxvEEP1Yvv9vbVaWtj7QxE+dllGb7w31y+
H9och1s1a4NjTbEc20mLOW/6pUq+wX1eca11hYKXVNfXpe64VzVNL+8/Mx5HTs2henYaYe7qGJQf
sj/nJQxVNB1EF9ppN7WuRm7XpgfYVjXSwT+fpdQKFoWqYWudNswPfu78uh8YJ39lKoSGCMM2WoSA
fx6rzW1lq1fQcR1aMlx5/nzdL4eh++vZATEkwpJrZ1pWi0DuHJQGNO1pAneDWW5iImF8ICM/t8xP
u8yms0/2uNzNYxYHr8Fgc8madpyn3ucbSSzKz91+mat9FJgYi4wdfQn/VgLuXMw7znPzjvMwG+kQ
0vRYJ4li7uaHaHqG+KbkrZKkbfw533pFVd7M46IS5cfTeZx3mfX+YkrI+a3RERjyeaz5mZ1FxqRi
vkSWXlyo5u7rCIcD1JZupXFjsWyn4Wi2T9ZQtvcC2dXZavVXsxjlS+BYyh1FG2U17+VW4cayk3vs
5M1OdnAOMQi0t6GLonX0uvEwPyNERl2WJeaeagpdzg2LupH+A7uKCus5asJj0KcS98GDDNoRoEb9
6ocQFMwBTWtl3botKEkyAuWwdiqcDVjR5G0eYwTzcy+4C0stOiRhLndUGZ27lvzFx1ho3zV4kygX
k2Y1Wv3Xkv7C3jLr5GKEY7YBAY9EiLJghiEi2gsUWsfAkcklhgi0koqN3mja+f0VZJ7HjWpSk2DK
HYdoWfFuLuahbtXBuuhLB1220R4ByBIMggzPXY4moiaObgg01BRVjIich/ft866qWrfHZsjPJKTY
CBsCkKCDA6PfcYr4UMGlfH9x6dfmSsOI+f4T5pfNe2eooSgZLPn7cP+nVqBrKRue3VRLz6JLzJ3C
ZfRzajJqYbALIOer5ErB7kjqh9CFONI0UfsVwdAhQKnvYb0PscqQueOMsNPpMfaPCg47EC9GdVTx
hWxGjbMIq+tnx8bGTfmhOM0PdR8Wp5OCVxKzyDQ7glU7jdYPRUkCTE0l14N5apLR2uAz9kR3sq9t
0+Gu7XqHORS+MsuuI0YEh5wX7qQBQJjfFEorfVB+szDQkRzRZ3tOyeUpSWnA50ZlfivAC0PsdF5q
dJHLcuzCLeQFH69ziAtq3iOV90nqybNUxU5DBUo8DuWSivu0rejk0xhE/YGwsnshsulzYWdIcgwv
3Dp8qi+Qvmqc4aQhlJ40IVaJ7Hvg6txk5LR7nqLCrvcUb7JV1gl6o1qrX8q4jO9hTr+P5o12aP9h
IcXZzw921PKM0KJdF7x8Tjs/d5jnCB5Fu/P5Ahk9EBOZ7xQU9x/zn68VtU17dR6nIYGC6bCpncB9
9Oh+Yr/pqBa4zfDUVRogML039/NQLYpT3fnmeR6F8qFP6upRCXzlQWDJnWdNyDZHaN/f5xEtDW9n
NfRH52FcavaqNXUct9Ph0fnQQ/e8g5Xr3Ub1COm9qTg3bbGafzyUqmJu26q3tloGAv9m3jKP1QFy
UWvG4+Jz7n2f+TWSjy0e0Onl8/YEPumt03fquqDpdBflZFm0viUfxqnk3qry1S1xSWilNM+tlmV7
tEHFYt4QWiP19bZ5CSlRrhS1T9ZaGKtPdWFv5h0iFI70mJXhQNYWfyLddW7mDQa8aN0Omiv97x4M
XxssXd+RXz3KxNOPdPiyT2XYj1+liptffhUSzM0zy8psr49hQeMlNF99fhU6U//yqySm88uvUgza
AOKgLk9o5N7KLDwP2FP3lqb2T7hsH8u2lyc5jQD9U5QngWno2+oaBYiVp+lAa8JzFKeX+SWxLsu9
5nP9njdWmJM2BQLExbzV7FN0pUabL6McxUbfd1eDoOwbN8qtx47ccBa4VXSssBpuFHqeeCni6Bya
sNAi0qtegtR6LEPD+MOIkTi3+RvZIB+vbnuWx1YsPl5NXzSB5td9vDr0jfwl7ZzHJM6MP6R8ICox
f1MHGUGGtM3Hfnq1/Pnq+Wen9Lbef/aYh4uP09wQNvDJcttdS7I2V9xc+ld9gseDiA5/NFm+SVoE
fkNJhIeitcle7Qz74PlJRl/EL185LeGTY1dDq1TwK4N7b+YqsF4lVt+PFtfhx9FGZKqfRwvSJNlL
6vSHVDVHxO/J0nVr495Den3vUjTtvIBgoCow7kcERveKV6yyPi2O816drjhnMezmTfNOfDLsPaHB
R7flLunWLYt644sOf8t01PddBtodKbmErKMGzEmuY1LVEXay/DxMT0H1xueysHn/RaYXl1zl1cSg
HDYfWi3eSieqKMezLRtj69gqXCumX3L+MQ75S9w++d8+f3mhxZNQkK+hITEYONwRNEVQ7wh2sk7S
I4Jn1jPBN4Go4rpfchWV33+3hxJd9TBZ1CFGXKlExDCYdUvZrdSQ8rsa5ARFukdqUu5x3uBQ2tr6
Tnj4nBo7mh61EZDMbpG46Gddso8x9V57gCeLUcWhG07DIMR2mAh4TBHFnmvfuz4m5za4zSpLXisE
6cdWVR/nl45YMC9Z+WPexEKtuLUDu9zmkGB771ktzOBsRfJx7gqB/sBEHGhAqKYmEfAc7qVrdVzO
Q7ySEF0Rzm5LvRD3gw2LI7XURe5g+cR7WJ0yL6pP87OGU+fCBVa64JJUneT08NuGeWepcLNN2InB
jxgFvAlb7GAgGLukhgl8M0/GRf/cR8Jd/jI37zPv/fkSQulRsn6O0VFHq9JR+b9Nh9YgslLGvc3J
F8X40vvpukwEsWsAZM9dnuYuotNFpSTRWZT1cJ7ndRqDN7ZI1NXHHjhL1pXB3cm8eX5wOwOO98dL
HeH+kdpJQKb0ytE5h/SFeCE4ynxGYpMuEqPTT4ZXdevYJe/T7Yr+6PcwFkNqYXzIfPMu6+piF/Kt
3MEiyiGM/BwTnBaRYSGr97l5Q0VI+cc+47y7SUBRjJsymTo+tgGDhJRvBQVMLlEZ53VDcRhc4dT8
scYgAzRhsUAqY+MMJOUSRl3+bIJD3YKTgmRea9lz42I5pjziruatQFuwWIS+dVARiCwSVB930hx7
tGlxf0dcunKTjq3ZLaRUusP8AHWgh9LWKeRE5yxVgEKtfV97mmUNRey5O9K0bxRNUmnB7qnvJzUv
FZdrN+S31CbKByB/2lVxRoyKVS3280bTNElBJfdxPW/lJ8UrCfcP6hMvVXQJgyG0GggQvNZHgndT
sGi9jbnVfxQuBdrByr80oWqsTGHXy3mI1OYA/IpbVxSCBwpkrE+rGoRAXrskPMlDoA3DtbThVsQk
HYN36oav0/wYK8MV4KeyDQtweM3w7HQ27pzpARRyBGZlekpoa7QBB4+PVNbZs7R6MqmnZxWgm1+e
ecrgL4QrZqxNtx9Y5qOwd9q9HfvdnayJ+PEyswUzMnYfW+Z9EjDLlKcKY+klmty8z2G4kmO0n3dN
w5gdJmPH+0GVGHQvS9Mpuo+5zw2/7xj2RbmyEu+SYKFXtQrP8/Sg0LN/fyiTVtzaPg6Az7na60mV
0cqMVWDa8JXiYhDDExRtX5/nh3keESiJIFHtbz43GBRL1mXLaf9zLhvt+mxLb2F6Jvig6SBUn/BO
kDxxxgm+MfWae72iQ2Egs2jPJcw9aJaSLEIYGa+ypieZ6uEPlbMTlm/Luifuwtt0Qh9W/SQzqK32
OrTlhqKIeNCtoCJgwlsZRpA/q26DDXOU9o05DfsqNpYhS5TlYIr+PlJ0q4W+zXfTTkv/4NQRvlsW
HdnOhsYSeE2+wjW1TKZOjEHeoAtVYD+mae8sbBgVt8UwqfynrWndu8f52RC19joqq2/v86bcDm3U
HKD/xOtQF+UqMaT6LHLajF4UfEtNXbvVS0c/gJc2j5qVJbdzOa5z2z2rgeTp37xy3kEEAEv9nPqs
Q5Vi2QwxoSl9rJI+93O1agSCRA4qJNNC+HN6XvjmYd5jzybWujWqZtPSMajRBZF0qafGvqh7Y59N
D/Mww7GP40oBnAe8jPYSPPSdHgQ7hwUwGB6Cx31L1zZ8SarbXEe4ht4nRCnM9aCchmNNAGkT5Nd5
o6XBrqYscHaBUbl2QUIGDfBH3V8TAlJcPYeZLgq3bj0M53lTZBpvWq6mh34Q7N1F5OUhCdvOG2MN
4b0da8Zq3ooWuaf0Od6Q9xU/T6t7I31uuqQ49TpktjjJnklBAEIOpmQxb+wzyjZKnhvredhNRcck
K4xjcCNNPi4eleiHvh0phbXyK+ZqlhvTiBK8e1/dKl0AhjCxNHihpvnam4X/4FvVV81DmWwPebWK
lXJY2ZrTYLh/9Ewf2qOTsVYS4GX1zA+fR4dAuWm+iYKNaXoSOJWJrxqHv782Sey49JUrj4jttrUF
qYBmBT6OcVBtgMh447TQ7M52Bggo7/32W+uGJ8cU7mNb+s6qMFtz1fKOPCEDO/J/R0Ok9wLqilqd
vSCWcPUIA9fy/qVVSBpyjTJ8qpFIjlWkfoFJF62CpI5X81COBIC23LDV+A03RcmhYSOY920Kxdin
0vFtMr24mBPf/EH95kszeeK2u7kbXU2ghETLqHmDv7SsTiEzPgO0RFbnW94cyVqrfqT6oGHqHKyF
24zKwh0d+6iFgBqGSdUZGG1z1/RJTwihcK+KSpp2T1jMbWnqh4QvObokm0Z1xp3D0ETjXonK8GIh
+1In/R2ZtgGwYetW9g5JvXEcf5HTRXW+soZmDuu3Ka/zSCVtdLyZL8jzmKaof2P11GuqhhjdoZLK
AdmtWFXc968U2x2+gmyKS8P+gvVdUCHFfFKBm0W9nal3MVG/D02eP5luX+4zfcCtUlN44Sx4LqbR
PKUYwgZCRarePHx/UWDwBsbGPhDjTWfo5nZ+oCT08exzOH/DO7+BQfi52SdGuDei9CFLFDHsw5zq
fgPKfUH+qg783cgxIaehcHYkdDo7zpYNYFf1AsfS2X3O56H2pAi6/EqRTFEIOmm8teLte0fVj7kC
1yoTzUsR4/TKMjs70ZeuNoZXhmvD0oN7spjqW10LsteqpSGIkvCtx7ysFQZRIrniXQY/FfgXjXJZ
KfEU6SrLcQM6J8VWBojOQ0D7IuvcW/ASsa3tfnhJ2okY3jzPe7WIAOH/KsOLryoQS0GVAORXwSNm
rMw8X8O9/ucD8RjdUhkS0Ppaoe072dX7sMGl1Rd2dMkMgX8OyerF68lD/+0ZzeHs/2W/+SjjdDwa
xv9ylM8jf+7n474uuU67g56cuTtPzwmVjLMUzQOnOw9RD1MRbOXtgOfgRvTZZazs/JzjAX4avE2U
xQriXDzmrSd2/LflU4nYaK8X1KrnoW7BiPB4xxbza9JWlHc08tUVz+TT+1lHwMrYgyajOzg/HaaW
4Ti3DO3cX5bm+M3u/FsBzwVDPkv01ivFwvXiH2Wnme2D50PYQnTz3Nd457NBeM8sSO2bfpqbn81z
89b/dj+vq/ZJagMUqTuuwsAH63ox4QsWofBY000LuDbGVRfnw7NJfjYcZla0+GeGr1TIFuOo/zo/
76/X/SkXarJtkS7+sgQiTrpaeZqAEPNzbRSnYE99tznqsushZahp8ZxFVOJNq4A9GVn/l67zWo5U
2drtExGBJ7kt76vk1boh1A7vPU//D7J6L63TZ+8bgjSUuqUCMuec3/jA5Exh8CILd3tEbWlXeU+y
qHduZcmcup4fOFlyxgyS1wyWWXIrhfsRq5sCA+t/dldyswUEyz3rDjyagkx7hl/xYBc9JUwgrEkl
ZO98Wflij+81Yaejix5o6ZUsUKMmSy5e0f57asEudL5d8AgL9iQvyNr1JO0cDUOJMvBx0MIG5uBn
o4+YwmreKbTdYfuV/PiagdiiPRQC1kcTqdFbD8g6yQ8d2GCxNQoRrqhmsVaGPvkgVGKI77PMY+lS
umBDlXuokiE+awHRefknGe3656hr1kMlYmLNsOmW8k8yz5+KwH6wfVD4/2t+krgtGaz5AdtkPyHE
iq1ST8XCclK2M8BPv4LOrIHSm6pXGqkPQWlsb4aHoq2UdY51LO4GffKZdhoAddUr7QtB2cdmrkPq
BHC/dLLdo2yy+wdm7j60thq/CG0AadWp6U7+QZV6hpzPTfnXLkL7p43RhE8+/RsU7RfNMdlGTmN0
rdGNIO23ym9jNwKOUwv34Btm98ajbKEr/JbuCVVMEXjZo0zLFwp/lysuBEddtMhNIgisANSU671A
h0UTegv8zmRT79pxYwZPnlOO1yZ0sr3ojR9oWMBLpJ0/XeNe1zellWM8KqfoebXpggD1QZu21wGj
5EEzMXAE9cJaDH0yiUJWPUFNeb1apcMqYx1um6y+PYx1rMHsZrIOsjP2p8e4pBw3tpCxNJoV3gpy
IUtyrfqhMm2WKi7OPG5i6LhjhMFTQ/ZrKzr3c8Ac/mrH02dc9vpeZDpmPZGvqziLmwe7qVFhp+71
66Cxll7XbTl/1/8zEDW4zPNYOFFFnZ/rqszP8gwrGwpQ7fp27/f6dq/Eg7vTiOo9tIrpA1jFZUQ2
5UHoCiJOfyyIdrAnap1UXbU8wbCYnrCr0RDKfDUnfq8HuArVAzl5hMui/wWogNqj+SDPqqAi6Re4
8VGe/be+rwF5Ge6m2aIFUAIqkWvJXgdLX3PSfVV2nnqzx65Yeuwwl2rlDspu9GO+IlFXKM6ySPnS
lkWyVwg2HBqzprAnrspvCQlA3uiWc01SK3+ADfEh+7EGytZE5zMETbG/QkJodY8u692jkqlgllw8
ekWZT7dpqDLKz3i8ggoH70KM8TK6obFTQ7KW3uQd5aHWJruC15cE5GVs8BI+Tbtw/wxDlx8WAqn8
efDJTjhp/sNuANvW5hADjNDtdcR69dTbgXPQqz7bKk02Y+lgXRPEST54xJ1R65m/26hYmbaR/XAU
Csk6FLr3y33Psk5EW5wDGyn8U4I+3PdVeRK+oRycsFUOPia497OvvqgFobH4ass57M6Uta5qDx0C
7CrNbG4+17ofZFN1tY/QDiew4yw3F1Um+nMokifsbEETzS15yGI2UKjRcc2As1Xhjv06DKq4uIP2
2cwtd0AOMwxgOuWg45X5bnITfB3nUSNMzbVhsmaUo0nFPs5sDIcXWzS8+jkVOKUZpvAymEzJ+pmS
mfABbyvI2aJpNvgqRucIpc45w9vxTJUjWK4pAeQx98lROfBXEzFIC7e50laxP/FY1RKQeVGh8FA1
7Wplq+jsFfYRR3kIACODyHT4Y3+1h7xQj22xmXJCKz6gqn3UVd1brTuwncL0ZqXh8FIm6EXm7jL2
o3MuoIOU7Frf3NgXG3Cu1UaOen4J4JzHykk255zqVKfjMxbswUPmg/YjPk4QUxzly1S+OV18WnhD
kt2d36gOvB0LFgLeLWYxUf3rXeMGQ/QaMwAUDC6uOPNB9iWxQkBpbmYzVMgP95rupieQ5srGIiRz
i1we9m7tFC+KK9QFT2bnw/T9h6ToQQEYyUNuTCOsJ6ffmnoy/KgVj8BooWpvPvyTZUA45FGltAWB
Z6ucB95Lu74jTKdmsBeobFMQRmrNDZPVDqVbXv71Y5Dy82Pi4V8/ppr0/ocmoKBCTYo3A3VhkM6F
dxxFohzThBu00AkF9y3RgL8GZFMehgqDkRiW8qANsD4FiqCmSDBC1isKukYKQ3f3NjD7K2RW5wQ+
ynnwCvxIPoy5yhxzqugEroC3Q6GlKyWquo9ec54wQyPNH6ThKRHCW8r+Nm7eoOsaj0EboMQaCiJO
gGg+BASCVCu7432JEhudiT5saye29dSmHSBkDbdAJNmnfm6JRK0pbFZxAZybdUNR/+hjRyVHk9b0
L1gZv1jpBLURajQ5UjROwOafu0borI6pl29ba3xWgalfk6q/RvPg5IXjTq34nlNfkpAH4SBQ7a9G
N8BZ+Z++dGySW/kRu5lC8S4UaFc7yegg2X/spDAzbfXAPBlds3SoOVskqevsyr4wXlIWPKuv5pi7
uLvn2p/RojT/jFJ1Hqn1nJhzxUOksSFHpes+BP+c+diQ3Pvk6NBeDBGLV0VtXwkBTjclrRBjFe06
wfoD+VUKK5F841I2J8vf2B0QKoDS7z5ImZ0JZ+Nszwf5AANc+rs18wl/UKd9GPP6WzG/UmItqdb4
xUXwmGjaMbEuP3sPfbc5eBYrW6K1zj63fXzfExs7eI+YmFyhWHnoHYWAHwxeLHtuDJRWLr4KQXA/
rxSqLLXeZvWSQUU2Ne80sQVd1YlTfi+s7ZBG0ytDjrmbCv2hM14E1cXfiwZXpMnWzEuSEC02RigU
hB1A8dTqWUYKgdh+en0UvaQT2+/SrNV9HbbWOY+dDfmh8TBMg7iBpKc6K4zTH4bebO3I6vneoMhz
teeiVJyHu4LXtqMNIQRv1dSphjcQhc2Drl2CCB9Z/OnYk+YTSNSSZZlssprCrn3cK1OxCkwDyUnV
UgSL8E4UdnasCfOv8rYYP8a8/1f/gG7kq1/pwENPXcCiG9b/AW8hoWG0Hg6H1hmBumYx6QOl1Rqs
+0JoFhiJbbtUAA7ojfES4jJ4wXOnOVDgAm5ZUP8FKOktqXFomoZwXGtqngPC83b94HQvRaxbh45K
yBWAgvxjiLvHWCWK2mRFfTIpl16Kxs4+tM75FQ1q9RAIqvxECjtLfs4UlBc1Nz8jzAK2Y+2zOSw8
HgyynUhNSYsfJpy3/j/jlk2oSLYjOd7/M44r/L7zu/jYOWXDfzkp1zlxLJ69SZhe5GEMfIRLA4LI
VI60wkhIztXpBcY2XDxREoaaZ38NyGbf8PbuSt079gmrmkIQaQ2Qln+OqvOmEJF4ctsJalHuY1ia
memnmlhrnsrNG2kCYmhBkxArnawFsvL0VmPm4AxGffEHzxFgySZrXVetu8RGhprpsUINYQLHrYX+
HBbZt3ay0x+d7Xz0vdY+ex6Bl5bQx0DA50T4/RYo4FKWWdLYm0oUCmVIYYxKr40fU4PPpygZ3vrc
hyp22JCyA0pqq9VmikEZkybENXfgLfb3WcymwwIx08mCWM0uZxmh99gSksXTA6hyBBj84vv56G/z
GHGPpviWubs/kSsk7IUKHVmDnUKRd3bNwja7QuBaDqVWnBsSx38GWhObTKMcDve+qonyqxgM2OCN
G+/unZ7rtHs98MZz0ygDuTblAW24f29h3BueauG8ZxE8Wsjdr8lcjT0CqqO+TzWx8FBMZ+VGIro4
OqXvDCZTMq2VSS3WPTAoF6/YoTreT3VhKKuMKOjSb1MBjyxvjGuAo0RpsrZMxmCv4xW1m+uOyFr6
+XH24uNOn0/D2kKBJXvvpzx9QAYalrOSnfIiMw1wSpOnxNXiVYIYbNtj87o0Bl/cTKiKuw4ewh7Z
TXNVcQVdRa0afGsS/8o2X/nVWRVbKSP9BOfTADViXUMkJtylYvZ98Ecq7dPxQc3GN2uuKBZTy4PS
hD3X80Be6vX4M9K5P9m7W09O1VqbAAeZlZzbGJF97Zg7BPAkl55X//QpL4LcjWm8/Pa2sP1v8E4w
pJhpi/I7KwcwygSeS3h2UStGeA2SDLL8/LgKxxCQ2dhrVz9rov86kExhdMWKUQdF2gQHL1QwFTBd
cbWJrRBsLC/EF1wKRjhg92DsSkIjrGqZYfK/ArIFfGHZsNHf5B6px0phT1sN2jlqnT8HzK/0M/xS
sVAKYa7LQiUXLDvlHCcBmWbZJhZNRDkXeTiOR+xXRmr1OMgz2Xc/dDH+ffOUVtcxg7OzTD30xbvp
KMTyE/QSpsionI/LNxLAcOXrSD0OwivBe1g7x+/E4yT04Gmkjkd2V+VIHryCPiwvKsuh3PDMw92j
H8q3qMCzLsjj7iRHfbNYN0mtPJm1w8tOGIc8rR78rHLeOkFSoLG4OWXT8NNmSSyIcrURep1wJ4gi
4I+QMkYvemqPKLf7n5ZhOm/GhKl0wq53La9URjjjXTWEZ9mEeZ1Vav2mBZV5zgQlWfIigO3VZgjr
cCtnTboTYf5JJYY9mspLZmOyN/+rzMAKTnhuckfNzZzn57qIx4qb27Xf0iJ8tXXFuKXGZD1FWXX/
MPLy3SEb26XtULniyfyaMhn+OSdodxZNEJyxa9SW5CPRD/0zoFgRfl0OvyLLaUP+C11z09wmvA1W
C7VvTkrkmRmt1KLHeMHX8te69bjdfWQQfZJtLTYZGGvW9bnUkgJjymZ8AMyWL4h7h995Jv+AeBFS
kxqkByu39TW+rPGnztdNCMScJII2ovHyYwVEf52h/Pzw8LZsq8T7rrtqDw040y96EegnU+u6VdW3
03fjt0ll1Uts5O8uVmQLFWvXb2nqfB87z/9hTuXZ7+3mt0e9EDZLeHxXRUO18tyukdT+DvjXWmCH
fjiD+Z11kP2NiMuAbgnZj4IJMFWecX5piy6/8M7ML7KZlI9+ZpbnewOjx3u3bCrBU1vF5VnOltfJ
bp5tySrFFImKObKfYK74uXF0nRfVj7IrB8q9ZvGrrWWfO09rG2U/4AR6kS0siapj2+s/5QR8FvrH
SUFf36koQ+7z508TDh53ajvdvM4xNggVfGJJpRaBELS7o+ru7i2U7OEpMgah7udE6D6qx3t8X/TO
gNkH8QEZ7ofI90h00XtAjGDdAI99k91yFsECFOxz0DP9zyxB6kB1eudgt6V1NucDN5CzKKjqXoct
Fu/Q4Pw/I5laFeSP1l9z5dhXkxQSRmqxl2FawCfJga/LjRTsSIs4FvKXYhORL+ybXzfAWZvC2Mqm
HIi92t+gAEARYag2b0wOVgyef7TDD9mSc/EeGm9VjFMGn4N0A4xwaU6vrEiVg+yTU9uaymSvUouN
/GyPjAnuHklyKCrIC4mXIzMXbLeWmlIcRNQG16Is6qdUBRjblKa5kk0r8rNHTYEjzVglJ7ACwgRu
cLYE3aonV+cBIqrwVQ7KabrZ/I5bCOWy5VkNNnAtHrSTqvfUgSdEOw0SWWMvQIn3Bnqanr3JhYwY
NqK93qwySpgv95FiPiVPz+YHScemd8JZfqORp5TX4O3zG7ohpjnzPHmd7JeHWvBIyvLmYJatdihM
8wjtM7thCLNQvKK5FEaX3WQXKgNrPVgQ8WTTx5Mduq6Rb/TUyE6J7uenbD7IswJsaJAO0+Gr/2ua
PMOjhXLKfy7teyqqcGYi9vPPwNdo66qHoaGOOZkLD1WHUgW3rJF6OuwRTKWo3+NMfWyR/v+uPKCt
etJ/Bw6kLKaZPORB/d56LqLDKIc16CTDLYy78FDO7AeDePU7YJ8NtQPO9yEG8d1GqX7VrdA9Vp4g
OVzpcFDUK3bv8I+13gee2bDtMygWHCvKqeWAbf3UYjf8jLEnWjfIiI+114a3qC8hicxXgp4Hf1Cl
oLq9ahP0OuQxwKDwdltIAzVPtzHB9gZoBFtjFog8uObOvCvKcwDL+8wuweYJUh4qTS2S7deAX9SP
ueoTcYh9bG1rBwZ3gDKwcfTPsZlN67JePQ1h1t2yCZMQHWzJp1ViG6oH4tEg+YnjOJx9de6PVWTd
WftRKdSRdlmS7bNMD16GpLjJD+T9kS6djt9LkVGYXlaGuLRt7V66acqP3WggMAjcCyprgrz3USV9
cwsgKbJ1Hwjt2lojpK2WDq7G7qrolYHK95Cq32z04Dn54C7ydNj2LqpTs68uSeeGt1wzsEZ1xLmG
HyjI7CPyVeucUME8CjqZ+tpu5LduGa+hq1U8uOiSg4rip4cszd7NbnIymPaGDc/Srrf3j9KrTD8r
lG4MtpFuAqpjCZ+aK+osy7eBoqiTbpPtV+yyfFPBLrFVsLKNHFW0FjWhjkZNNrNu2jmK9isovPhA
sbvVLpCO6qcyN3jX5VTHlEitsE9psOycB6b57KupufU5tLD/sHKQ/qECw7qL3fbONEpwsgKCZz2r
wkofNYRqEmKkZH15cnoc5iXEKDM0bTtpAIutkOKR0U/telP4jlhXuqKso6SLDwF/WeT/LXXcY6h9
DzXtxbRS53no1Bq5UYM+yfW71xZJlpzQa5QO2a1j3obQKHeNEeJomYkLxePORdMdBEVJfJYtBTHG
JfBdB6cUD6JvJXBeosaBtDyIiSPqlb28VCS4HyzkRGHnv6eh63byA2SXPGNdxJagVwmFy8lfP9I0
Wd5g2QO/bf7kCkOElY5Oc9VWNqV/YMoJdGni0FS1OExKH+DKNp/Kg8qSxlvL8UBpcXnKR3j4IMqD
oEzeMzPBYRND9RVFvsl7I0pzqU2YeMnRAd7DkEfWix1VFeEyfsFmxsuUvTCy6n5cC9FX14EyqEc/
x5suT8NfOVjUx8B2ZwQE7i5yhwES89cwRNUpzQnWye1Ha3v6fTB0TOvKk2Anp8oZMBR/JInenvJ5
fuIJfaMO7LPlIMi3pQPGfmGJTpx8KI4nT+Ugz+RBDiRahpk83AISwf+ZJ0fbspzwepk7K92iMLxp
ISTMH2Ca+tHSo2ObY1OoZXqKgheMaR6mA0UHYHAq4RR71Bv6wo7F8Gh1/aehVAOVZ1n+IvL8E3G7
e+7dKX/p1IoUroisoxxMTbXEKUbYezlKkrRe+R2ibCXWh2WgC2dl+K41La3OxAOMeydZ+PB0D7Lt
RZx9Ne8zZVvpDBjaJBrYbaFm2+d9dSyDBDGNE3wzyzT67Q7tt96mFkZ4A3B1yFCPih3UG12r1BNx
DGTY2Fbt/Br7mkZxnVXuhdHL6JPTzKsu+j4Gxh7ROlAoi/hb4injL9Ky3222qO9VVOjse2r9wa4F
6UXXLE+uXvYH0lCosFS3u7ZNDj1P9cdtbQIx91Th7ZEq8vWbV1+VRqofp6qIbG7PsnwAnz+XagSp
yjQ1RFQ7TzNR0t+n2ZVWv9QKFHzJFjfbXW7b6dVP+gx/Ys5GVUX1ocUZPL+EvtTCfUitcmOldjyP
5MT7yDw7J0K1QT/sLeIqFXv2B8VKpwCL5KTlvHaqIzYZWavNVNbOqy40ZdnA99prc9MDNrzQRqO4
jIS4X1tuqToV4qlLQ/OaNL8arWmPsa23R8NWhzWFnulC9snD5M4aezncdyGn7Euioxiekx7EZuuV
xpsOjQ7Gpq3D/qNZCv6YhQt9PHKtFweVne4m5pttkv7466KBmpAt1gT/usiaGutaW5g3+6kZP5sa
fMC4VaL7mWJV8TNSBGcpR0UIy+aveXmofpZNdJIxatz6zG1d4HvY1brxEjaOseXbYgMWAQCn4leW
VYq1CSlzxMeUEGlb5d4paI1f+tyqqPR/jMkpd4JfGy5cWF2AkbjJqdCR8QuGCHfMkkF7NscExC6G
a21Sw9Vxu3eg5+kP4Oiflj2Uz2ieWSWFrthmo2J/TXAH/dPMjABMkeMurDI4yniYPMSG1m2p/hqW
MmQm+yjvwUk59cT2HlvTimLnDnFzYZe8mEbLO5gI017VEW8RREvvUW1yqyldv2TDE76LQS2WY/hQ
GbM/zXyoybjfz/7qs70iTxdfw1AC3E0QpSHuCRhHhk0ScGPiT9EppVh7auw913qDN9fQe7+cLcHc
7OKlvJIxz3xsZxF+VTVr3RbeZ6nUiELaSX1oVIrKtLKyALD06eVeuxr25MAD0Mmk00wYCfnQeBvk
q8NZKNrjOFINXtiwCeQ9GBOqBgme9cdWsfv3Z6iNWBf1Ct7CTv6h68jruxHvYRLNGAEU3vTs4OES
RFP6I66rjyad/j2hHMaWJw1+v04RP4AORdY2s3DwyCpO2Kvra6tGJdU2dXnLBYJmp+zyD6UEP4kl
za+UgIxP/uSbYldgljwkACwbGj1McSl34seq1aozIoLgSaD9Ky75CPUhjmsFr7M03xPaU7YoKO0H
Ban2Eqkf6G7sceteNL+MDH/d3Cqil5lYtRFeqGJBpMTnidf8ummr9K0KrBe1jd1dn2Dcikp1PMpD
0jV/zqzQGe59/qD0R30hx/OSQioWbMzqoAutu6FnUYc7yYE6jQl7rzH6QIj13LSD+8iG3zvZHdT4
DrQLiTOLsKJnhre2bvore+iWRRwXUHqdLvOu7851IYrHYcrf5QWDK0q26iBOWr0pX9Bo7lfPBY+C
Y+iN+Rmvc26s0kyLs2xboUnZ6+RgQKoa2t4dwo+Yd/FzCXidR0vh/torkeX9KicWTplv289jbrtr
gc/bKUiwsUQ3AIWWe8LDGielKvEDZEK+VlrD22eOGb26prPlN/CnH7MWbz85XvhKAed2ZNe4KAc1
46vp4Y9eQYog8my8mVZsgOflcQEFx3wjfQZ1Y3oVhGIA7AxiBRHWxA+nCr9P3rQZ20m8mW2YbyOK
kXd9USkvZluf5QSK0gH8usXWCnP7aqpas1J623qUZ/HU/v9nwtU2Nnq+eyW/TNjl9lgvVYwEcDb+
T7W/q9TKtkaSR47sISVX+GhahvVUgZYFthFR4FMo5pOHb+mBP77BBrVoNw3CrEUk0Z6iMSO2ui5F
cRa6TgwnrX0kiwZ8Nfve9Wlz7h1fO2cNPpJSnxQeauwpfvDoS9kT/7fxEQPieyA+dXmXE3sO9wPB
mW1MGeUr9vG3gIXwQ+WZ/TLVuvINtDFQCuMtpd73bProgQEYGG9j1nYbqyvEpphH3RopCY+b8KJQ
Zz1fJGf9z4vkKJrK/3lRMrCVSmLbetDnupyw7Wz+3r6x9SwFTF+TW9HO11J14eBE5C3cyWILq/K8
VK1D7oQTLkz4Ip09DWZUhNhtBWjEI6r6NGldZJ4Sgh0j1TGz7nWaetiWqkJ9o3ASRGTzQSsFusJ/
DrJvqDtz50+T+axo+rSlYH5ax6mdv1WFOZutDgNGUTRHHijoa4sH143F8zjFy7Fx8wd0Q0cZD+cG
SjetY5AVnUPmxaSCW/K4z3I/GI9WVenj0UN6stQyiNwYUhkvIyWts4O4uWVbZrz0/2/za1RDwPoC
wsda8fYIqavvtFVUlDzDMpOKBIogHojGk7hOsxSRU0dhUj7Zf9rlPEdOjN2CkNl8nbxk0qL64avv
r89SxUTOwyZc0AB4oqhcHhSTxEjdIKeR1VuO7ZQPExYXGvmMfFm6cKL6aDW8NggNXgrlaWzr4K2c
TP+a47mizi0/McZ9iKH2Sg7W7YBAZcSodTIsRjGJRwy+dYyivPixdrDRwh5YgJASmLvw8PxzFuK4
Yplpd5L9JijOhZoNxSEZx3Q95bm7iWsneskbkNdd6Abr2mdxK4Ko2vs20V9N1zAvMdSDXGZa6mOB
eO6t1CwsWwz8hSy1yddTZgVUK/d4ohuxAlfCc7dsBNpdKbr4yTK9FGeY3PzRKohxgrp5V0c8mDqj
K48+XuFXBxIrpRIhIGwxtGRZGxa04LJ1ndBOmimU7mPW+S1E2YGbRvZ9tLH6TKBtnxtLL65hituX
6N30e1+N2P1g39rHeb6dSJNd+F7511r3jHOX/UznxmQIhYqzebDRps/EDCn1rdUGMLiPRZchuks6
xbtIa9NH0w3TR+Q71KPgFLXsa/tP3+bkTP2Jf1b03vYOid/KdFfevOzRBjI+puqXJ9kU2iqksunN
9TAQ5ZtQ3HCp1CmNNe1HFZ3ttuIPSgFyIS6TUmSrsOvrb1gvAfqdul8t6RnK9r13bYLGWUE0uZC8
LQ8RsKktJJv0qXIbzEwO5T7kpfFu2jGrxYBaEras02vFzZUS5Hx3J1QQRSxSiLpOjQK/azYEkdPF
wDv7JAsx9Vwju6iJ7qgEbn6gBqZ8s2KKz1PRPlMHPDxMrXtp8rp6EwoRZbWmKlTOoqyqW5upbm3l
aCwExsK4kJyDnypGrgV2LhJqBvx6OPfz4c44m0FnZmJRy1+HRHbz6s9Ai7kUWah5Ir5z6vrrEwRl
nnuTcsnO0Tv+8Y43Hbr5YIb6RDznZ+OIcR83OU7JsksevqYN8jLZ2bbaJWQ3d0aj2u89AHck0Bvt
BcoslZQqO8GktLWXNtSdveYtVYo4eDezym4CNXoNFG/YdWbUrGSz9MIMkWWKtVYQxK/WRFRaUwm2
y1Ecw/huUCaylaNTnil4tFM7KEcNeGNLnDLMgxy1TaDpk941Jzk6eg7kl3UIrBslAZAdMqgr2Zq6
WCCa4fDVNE2qHcnNoUSxqyciW9aTNh8wTLmlvltcZJerZcM6HcjtO0aDHDLOnE095jhOWX1yVOfH
qGxGIEb2GPbtA5A7C1m8AjlCW5kTSiLE4FjiFStZqFsnerNH3xCtZU2La6rflTb3HypVi25tK0L2
VNTzfl2td+PX1YbXNJjSimid12m6a9nRgYoqlE1feNamGZ3hXWnZTkZW+pAEbf/gBNX2/qrw/S2U
BqpZXV7LWq0cLXA8S/mGdUmwrj0T2Il8Sxfx9D2nLuzaNbCclfYQhYG+sePceNY1wmq5kzg/6wDn
4NROPq0Y39owXvMm9nvyBhURDcMWBN4E1DJtZmGLynwoCkSVLOwn1F5II6PObT9xF5hRniHpKvIb
kbXX0r559jGSbYu8W1ui6LBWBgYvDyoJ696Pxq2euySENaxMsZQYsoPvxicLPsY3dXIEtoCFuDrK
5O4migJ2mg0NSR2x8RrVMJ4fYwZ/FYrYqD43Zp44S/0hJn46l8w3bVb/qylHzTaj4i0bpkVWd+PF
b2c/+DIExjnXJAFtijtXeXdw/9nrNp5+shsWeECZHAoJQ80/eVI4GNWN6OkzaozjKBgWzVw9XOdq
fr63hY9syCfXt5Ej8iBYch3aSNkYHWB95NGTCmgv+Qw8rdi6maueXEXrdx1/13WR+x/WUGC15HfK
Dw+5/mnyq+qpqEJrh/NdtvR4TD3JvpwIRhoPw62NjeppnBpjjd0sKqn5gsDvKAeI8ByaB+VFFm94
yL9d4y16Fjs7uyTguyADhg8YUehlozfdkZukPbZU8NzP/uq7X1IX5UYpfHISYf+bF7zyarDh3XcJ
hKm+0ZTX1jCHtUqtwVaOmnM6xerrmMQ1k5W0xphWIHvTq+7gGQ5Y+dGjNkLV/G5JufmIN/Hc9s0e
r+YuraAb+D7rjWrKoGHMdtaVI7KTbAe4Miy1ik23UT3KbkS0jnoGp1bzTA/WpWtFj/Iw2tOHibfA
0ZmS+NFxOuUWiWc5JHus2jL37KTqhewTeDuv/izQ1Mo+uC4+7xaFEo+9go9bSlnxUZsm5wh1toWO
XXiPTjKiMS9083NMKT/zk3RvFxTdi37SjvLQB4YBCm9ua6bQjvjREy6zwsPXFNkvm1a+9iccwBqM
bI3RLp5CPS2fWiD5FfGjq+wyx7TflMhvVtY8owhqbzMCKKRQrDZuIrxUim5fQy0HBOZge7DQFN3b
dU1g3OIAW2qX0PEaWalALThhIj56YpOTpbzUdv/vMx+T0w3RoZsLqPkU4wR+P2CkgoYyKpd/9Svz
NNkXKZZKyMfPVmVkEMCdD0qPIr0yFX9Lpfh32S+7vg5/9RWph23pjMXyyqI5i8TVd1NqP8oWSDII
XXO/Mp/JJggM85Q6e9dJyaXLLtfsftdWG6zQVIRXez4EXtevp5J/YNK14VUeBp3qTr3ygCwr8Yvs
0hTsOZwak86AdP1Z1etNG6jcef8cfJF+jo6ZHb66QIu6a4WqI7xPanWL2Dxn7eM7l2Y+WIHyMpR5
t6dCujYWeqrbl7AMdUykQmvxr055iccdVOT6bBhDlVAa+3joNCacC3hxL1if/Ibj5/3K4hv49+mn
FeJNBW7D2GOX1y5T0pGLqiqiH2oWErMq+mAB24vqDB6g7Di2UdeFP5Ni+j66MERtL/GXEYDFZ0ik
rCxRCUZTkb04sZ9sq8yBQD03XYf8e2GV8PDn5phDiEjU+NVgOfqIPzWik05cpb6JAI1yFZN5lYoX
y7LQZ1ZGvo95ZT1QLI15XRC5K9QFKIvmPq+u4q1ux9Xyq8/0kmGvDCbyhHmKHEAXV2FFGV2+ujyt
G66BmpJ2YtZXf2IoCzxIYuDK/+lnLXDr+1Y5yi75gRS6spSrumBRKlmCcjnNL75wiRZCV91okxqr
28SzKOXwg3BjlX21GyY8cT0HflM+DM3eH4nVNdhFUsRpRhddF/kGwkFzS8oKBBc5zkcWns6ys+3+
JaV2nDrfoHrXCg9TYc4+09Z6BmQ8/DS0ETZ26/qLhGiUgLmBVgEvYML3MdXiVGFGjVG8FhrPfITD
xVY2sTn6P8LOa8lxXEvXT8QIenMrL6Wk9K5uGJWV1fQWJGiefj4ie3d29+xzJioCQRhCKqUEAmv9
JtoksVcdwz5rXiqT5FReGqB2l8Ft6/6BxS8k16VmmCDpojS468nMv7DNW2sAziFstfpN0IbGNhz1
bOfWifHkCoENQKxVrFaG/pQU4Xj15/BBdaqmBTQ8jk/IekfQ6CwwgH/uJTId3VoQkOEhN7VorU8G
EbrKH+84WSWXOcN3p9fCxwgj8U+/rM6DbRlvfFhYW2iIlCZS6psyCm+RIHZuvgtrIVkYSyFsq2hh
ZSSAEUvSrt9jvLJGHqfWr4B2ye24qKtIW5rPaeF6X9V2wVc7kZds2PB+Ru7UbYIMrdm6M/u7QtOR
Ckz0+GP0o5e+KuqnxpnbYyvcZgdPIXiuxASeOgNOyb/Vf7uCwP3/6a36zVhAjQKD3pf6b6BTT/1k
9j9iSDIkpAznWbL33NRhM9/j2YTAu+d4F05LeHFV9nwqEqe9qUzX3ZddYV3HjI2u4UXTgxhbcz2M
wn/BCaNZjXZs/ATYeDtZY76O7A635z68MYuYb7+iYyhmhuJkqII1yDAi80Y1V0bwc3Cs9BEqwnOg
Efnk4wnYrTojmO5kurdiLFIJTFq/KjaUoFzDvSsmC0I7ygb9ojs92+Evy7etAydT28IkGLUDLejd
bYv+5Ne4zp0dcuasN2eMAb7azNGB8+ZUJyL2pOhUUq5BnfBkYqNVd2nwtxzfv6pi9uPDLAer3AD1
ml8zYlqbAutFjuBt+wQe9qpwie1M/Bo15+yGz7J9skbvq12Nhysa73lOf6AFLQlPdD6Ys0DATx3E
UyGAFVfsjz+CBHcai4z1Spgcf3t7/iVc4l2J607PRo3ksrRceVaLYSiQTnIcVPSXvar/V20RMiBd
0a0cVFGu3ugkhzkt4e8v1SEY7au6mparMgieDX/qjgA68KdZwqVxWzUX/htI1CxBUvabMGKGLtrz
+LNeNUQEVzKu6qvVDahqp2Z1TufpKBc4m5En/RrQWHkdequ6li1ukjBekg8AgsfA1PyXotTtPYAn
e98h8PWSJKhJ//PO1o7ra4aG/ved/TzjNo/HI6szaTK94cjkNlANOglFyGpI/qKEAfOgGJ8zOCe3
qjOojY01a92jL2X9LIt7YEfyRR+m5t4qs7O9TFAatoNYcI9969IZtMI8hdEiILn06kj9kkRtEfZY
emEjOluYqtpO9fbklFcwk1bAlhKgbWb8VXxX+dTXddSgxLCM+G7/Hmt7L27O6WcAj1lL8TzXZvk8
no1FD2cNZBeL3kp/HEwj2xlNCGVApPOZaPB0rqNuPpP8I9wpNRIcSxtOc80mJjm8LkiYnT1pLsHi
5pKQEyU9TtOM/TOM6sjv0JSgrnoMy2lP5MQ6TuukTqYy+7OYl2pM6PTAtyJLD1Pt+zhsR+uB9xqv
UkwgYOibH2nhIXGgV9PrAJgNiSc/fEh1VxDm1KJdhDjGTgcDdoFQl46IJ3A5+HA2Y4PvzXLk8ZKq
vqgrNU5d1aZlbA2/d1bfbb2Vgr0Y2nGfDmN06NN53rqLxabXNgT254Bcb2C6r+3lqxXs1jmNdQAq
yyCDR/S2dUFDm0m6lSQc20PisAkqwpeJrc9j43asd/ZZVca+kcs2eV6j1AGsdqk6oGDOVeh9qhEm
sYbHCH+aKRPo5M3de2U12MIXJmDRQFgPjm3hP1DM/Usq/YEPzpU/hBQvzqD7nw4IM6EJdOari4lV
1GLbmu8j0+g/p3l+E41Mfow8hYA6hPFLvUC8awFASWilBDMIwH4eh26vpSLl/zjme8Qf5I2VZNVF
FXGKyptliq+aatK1rrpMM8buq69xBl60cV3ru563RdrLy7czDw3gAGTSKx/dInVFwqE/gQkOj+oq
iib7OFwwaZruiJoZh6ZsxKpOyfxvSw3hpFreioxDzwpuaLrOIgPBn3gO7rLJJttRxz2yI/LPK9XG
0to9/+vKTmZckgY+S9QUNlC7kIUu8dAaTMs9T5Nl36Y1dGF9Ua4hEXTf60H8jM4jXKbC2oDVxQUF
58Fw1hK0W+zhFnSvhU4bud2O5KNh9O6nbgOFaLri4NSYRCtlAaUx8K020BR9fXC6+l41bR14slc+
v8baIKv6Qwblxo59/U0uNleWiD9S32whg8wNlNC2ufPHEL5I78UfSNU8+63RPRkuli3t2Dw6tfc7
DDP/E9VNgmQLCkIf5R5bcP8DQaWF12i4zynbpU2Hb9otRrasmhX8JMI6hGviIERzJ9BXdhO1G6HS
ldjCroNMn7+8lEZz8nY1FKYNDw22StnorEffaK9+38QkJJGbwPfrE1e/R+jzyetceIiG5yPf8dZ1
YDIEFtCCxFgRURl3recCXYobLT34LR9vmEV4Kw99ca4GwU7TQ1eJ425z8I3cRbW6xMzAADcdp47z
NEs9PqG7AP8nocqRgjxqqT+rW0dpNo+V80t1TSILjnpTDxBN3EcxuAnwOvcxGuz0VzDYj+nA8eMf
Xf8cs3RlcJGvbQBfw4pna23mYnjTTPPVsJDmXA0feEYKMCeJ+aRjO/+e9d24dqYCSUChw17gbADp
Nl78g+uUXTVQRuLL8VX0AnxSKvOVLPDZQAAz35VGy7GsBNXnT1N6ELbn8MtJoqsBQGfbAhl5zjR4
UoYZxr+1+W3qQ+/6ZU4aa1G9N6BHjht+AMgwDJp+V2o20qZZ6yHtbqZoRZXJp5ubm85gN7YaOGRm
s2/8chF9IugYjy++gURIlGvirqyRdGrT5mN0qg/XJSo5W4b3Y8QAomqRR1xhvTUtAZAV9q9PtTd1
71nT87XIGu8BBZRgiwVDfUnHARZ81TmHuUnKncQMeVemr2NRFKjULbkfDzRNSQqqH8jfEBTBqDXx
DrrsrZe6nptDITXopHNRvFuZSzwM2Ce63kjhg/q+6UUP1Nsef5d+Of9sOlKDTbVw5cv5F7JJw6kS
xqVZoB5l57R3S01trf+qmbi2b/7MxDmL2vCivwe8oNyXAAzR/lwMuVrk1m+j7MHAS15sC/cPJwkt
TqyPUeQ7KM/7WvSRyhI5OBdx79B1orXdivhdTCDAGl3Xb4AZpa+hhRICoPl3hJGLI3utbKuqUefG
K9Ka0YKbtu7Zyb6Yy+1RUiU72DnRQSfms+sJC+/Naca+rSTtxCqfEWLtI2tn8ihlV422pCoS8sIb
yXFhN2h9mq4L35PEjsKSzEPufI1piuiaFz5QFzUNufV4logATGV9NGqYdYGXoZqHQHF5LIqa9QL7
Etm28ESNtrgvfdHDT5mrV6/RMR8QrXuxvKh+1ZDowY8T8l3p2nem9MDx9/Vr55cLfNvy1t3QjPui
RnJ3yvrgdmxtfg+97+5i0EK3+tKmOgb7R5YaJn7m/2meA9w9+5IPsYv6dRyZoCr+z9CgChz+a5xY
4oh6oQfHHDeP2jGXLbOxr2EfOJe+l/5uSGdCfk6U342wOsF7G+2brg1kISLnj8h+hKZS/rZyNAnm
PHGehzxNtglOjDtLJG/85qY734B+avAnAMrAd8bvpp+JXhcIGZIkRp0Z9a8Gh9FenUg9e6p3KXSR
xAEmy7oiHkhmdSdfkBlSVVU4hXDXQs4FKIFoWANqEkgUxOw/f+pT88mHKG7EUsz2+GfRQqj7W1V1
fLdVBAFrcGzcgmgnar6lZYZ3vjnOV7N0kmPqeVp+DLI22qIKtcjTF/UOpBIp/pTjFcqSaMWPToGW
sX+cUCl//b9HjLZW7dyy+fscHOBfXFEivNYVwZMRHZVREoq63xUn6rStCKaPiisAdFqLFh0+yaJp
xW1sta8IchBJ6UpjG5G5AZgSI2bXhPF8jpp+U1tpriHn5fwcUOY9jMYU3lS9Dx6vNie8gW2c2DkU
rcdM+E+VgOOu2r57v6/UONU7LndUEANmzCJURica6nifI1kK8oh0T2jX5R2qZjsxezaRBN15DBb0
aBXcVE4C20KA4DosmoVdO3qXsCi9SzJ4f16pNk6G62pEh/Rf7ZUvxtXQeESixydrRmfT6Hxx1oWf
r5WcDruUZLMgNb4yxm34NSrzJ3FWAEeVSNZE8PdRSfscVt2fc2HQBpFUUU9Ekv5zru9RLjpsAEDv
gF6n7ynEl9XYldl7NXnNSrX9tyu2We2qEk2+stMhOOde653LQDw6YWE8eEtRz9h5oxgd7obE07/a
QFT0GL3eqxY8UpEPY/MC9Ybx7HK7TVZpGA75OuojS9xRFZ41lnAeO/cJGOWisORl5yCbsjMqSCvs
0mDTjelj7zgcxNypBAgt4FOBnwXV54CWMJdGdfWvNqkGOhJV+QooxjE2suQ+Lubhhrzmo4tse4QJ
Ez8lmLU2QJsMXbfXcmqanVmV4XGYhX9vNNiNllDUflUlfNFUhi/mLIAxyBLj86q1H8YMgw01wivG
e7cKw2fU1tu98EPIoq33bBgozngo7V30tE0v/Vh2OCabPgLxenpRHXYKAmUVybpYt0QF96Sw54ut
9zFUh/o+Gsz5glgR6WsTOWVE2FBadrHf2YIgNV/7LB3WsIBTCMS1+Ro7cDLkHD4uZnn30O4eVfMA
8+ugQ07dqJu0TlhsJ03jJGyEKcsk3wytDiQVGv5KqrJIM/MsMfxFcWH65AM+8esM3zCRAJHuw56N
AjGdDbPJttPYt2+cis5W6YyfjR+8eHtU0ep3ZyjDdTcn4sY2h+mlhzwYB5Z4txPse10IjjtVLTUO
hYEwHtmtTpfCJrip2vuia9cE++dzn8/+U1bWh37glIK9967t0MIjNlCYq9gtxmtSjuN14gG4tuZu
3n71qEbVnSKBnCeTfqOavgvHc/yjFPrd9yQ1+eiv6QC/yQ20oHqjbjA9aBVcRo9lTPb8e5y61/Qx
PmlruIl/3e/eSOG3yD1VfNCsZs66RCf1jQcy+H5bDicTreg3Oyg2PcrZz0YE97GZ42KVVxLEiGd7
uNsjgBUPugb1oGyfrao4GmVZ/Airet52el5x6HOitxCsv4id/IcetgESIhpMhmWYKbZalYzvoDzE
oeqgF6q7mx6JX0e3XxwnjVGRR+P8a1aZ4no25E/SiLybMOZ9fs06Dh+xy9Ynxnbo0ghQQ2q8bmn8
RpNO3lrCCG9Nk9iVet24w+zHcu32Ioa4eqhl+KYmgrdfbIqmiU5Iv9b7zMu0e1UkS6qv1WJE233t
XifZdZGNe1Z96cCaokNX4UxKnh0AEr4tCRrhy5UxFO2xy+3HJBTi6sq0JQlbmBXYSFzGs6y/iqHv
r3FjaIfZ7V9VkyrGpVNdQdcQ27r3EKQZLdsgtLBbvhcX1Tmwz1z5rlXvbNvprl7uavYmSp1LKQck
3f6aRE0nrM66pDYBd0xXUsBfb/hvJOTFPiKng1tRZuUlitCDL2xhr1WHaX+StSCt29nRdgKReCPM
wcLVjI2hGlDqqAEkafQex2zanWWpMJM8WM9NLd9EvpOVlb+XgF+OzBlsuqWKs1i8aEXld30OGGDM
OL0u7ZxLMDfNdO+A9WD+DuEfe62sfO30or5xrUVFIM+Ld8MaoK1UZMwtWclHG1qPmrbTGnOX4NfG
z5vZNLM8DDK2nmJppRcAhslatTssCGuntpGGL8zg2ZysDT6MsBk8/YpOS/CQ2lmOl0HJousMwYOV
SvvKzvqoaqoIugHn6k42e3UDQmDGXZEKDCJHs1xbhutt0GTNdmpw4Tvmg3Pf4or+8DWFjfveTIhi
q6qqIx8QLR6d+F41RbEkuFourLcxPaSTw/YYFRGitNK9uEvxdRXZ2dqI+ND+1aEGk3Kez7rx+3v8
v+YADptuvIAFRHX862VUmzmR4XHC8/ed30P7Ia04UAMHV6/+3fE9eCDzxyLdbGt3qFawGU9lblc3
OfsW6EMIN63rUauxnlvqfRmSpZGphtCSF98mngu7Fx+jASWCHKWSgACokTxNpR3+UYj2VHRV+sFG
F5xN1ffPBbGGTYWix20V2sY+Tg3tNEQjGerZzgDtJwQiJMJJZO26Fyxtca9w4vJXV+CF2g6LTRpH
tVTE1e+8nT9SEG1vPYRTDP3q9MERcN5BBQdn2Yobp2kXbW/sqL9S88sVkfDq/N2mGU7crSK93s+R
0x9VhyrUOKQPHWxyR7iMftp0Kxl4zdlGzemcIWO2ggupbfjrZPYl9as/eySQ2E2VDBJz7BE0qLqH
hHy+lmil7ztTOotsi3MPqtA4cBgFXdr58wNWeSOoH3f8jDsgMNo0fgiJkXQ+Z/Otk+jVKfI0c1fl
Y/Rc4AikhpZFsEccy3yvSB4h6wk1Uket++xCI97KWaIiOWm3aqjXmQ8k9qLXqrXejGRmTcX+aFFW
vlFXRS27VvmO3JSLe5JqTOdIkNnzH0Uns22koXv83fl9739rU/c7kS9gHIMfhIu3B8mE+Z9rxv0e
TuzMlyooHtql6MkkA3w0jUPpW/MhkGW8NfVp3mj64G6nwXTujaBx7hsfgOQ8ON5BVbt4XnCE/ivY
/vla5+V8tab6xPY+OMlG61ATXtqwHq7QVyteVE2Nzf66oYBZtvZ8fTfEGGXAqY0fLcNx7t3hVVX0
sqivMo2P8wDM/ks/TakOhYJ8YqdFgIzQ2+DI/WJkEdFNDrBXGyuvNdpP4w9+LOXKrtvpzl06zKUj
HIjwodKRnBTmFXrfY6pPHvtPQLMK8kqqh2g4Td9AWbzMyXfW/LUW7Kxq/380qRu7wLTP6SCuPYbm
BAPKtRf3MEpQmzLWKBOHwJud6hGdfXmR4figarHVVY9DFkHEzqV5Cvy8fpzLugX1V8uVGqLaDBHc
dpnlX1TTjPrFvkdVYa06VZuRL6LkhrxyZkQNv9awMlpiLuNSmGzZAYd8tcDnGgnFUMw1CjepNyYH
c/FCKBFx0xuy1o0N7S/R0oFlI7G2f6s3S119FFrLAy2XqBBBionvjLL/KPUxecudoWKP2HCgXaqD
j0dTrQt5NbrBfXZdd6XajdwDijcQuFfVqYYHnOc9bjLAz/yp3YeIY8FiD6oYUekJ/XRVXySQD5FT
WqvA8wNcaqrwrm+q/MybZQtkc4s+jcGdtS+CyL37HoSGLGaUvr9PlovZ1u+wFzYIXPHsnD2S/aqq
OqrYi49Zr5WrGckkSMT/GdxuI2xNv25UralN0NwgHndQI9UU4ViiIgbweq2qqiMYDNzfB+uUxYRN
7cq11tMcjju3M4unHjA7GAfR/eawH8io+/QGbACHliUqNwpJwMxxj7ElcFFNEAYzjFx7N7v52C7U
FT3WAPbk7hUMxX1iTzF2ilWMQE8LtV1Up1Tz/2z67qySJl+nvT1t1VjVkS23qivejr5LvJBUyNL2
3aEGNwNn5jQrNv6vADuudBW5D95/LvSajfLS4rcEJvPIBLE2xeGVBzkWaXV1q2rfRZ6J8BoV+o1p
2+GpXGqqSY3wpqTZWEX1yR4OTBSuCMraIMstzHVQNf+yLvh2RvhbvYzrZmt2qfVld/B9sw3wefel
5VqBi1jBIZxGUq5tse3Qw19/1cNYigvfdEBGy5XfRPMxAB5SDSajVRtcVIGHHEXlS1JEZhS+DNgC
FLNVvzWdj75BiG8lDrniRz248FaH6DWP5IzTLq6Iru6LH8XQH9Bet59d0+pOgcbeqE+9HCKJdj/V
Rr+T5AtXHdYVNuIovVyZdp6Qy13qRkGoiKhGXMWcbWzpxYe6B8YyRmK8Conc5aZoTYxcBH9lszPH
q+qJhfPJ74ijZsV5GXSnfYltSDxWl5Enn/FNdmv+cqJ3yZW6hr0rQvQQR2zetw5WbDAbC309ZM38
0lTDsBJ4nPwYRuPVjPr+s5Dj3tO87nfE0kWKYWv1pnVvTxwBa5H+6rz0w9QHm6T8YlKJ6tum9Mfk
rIpEVgkZPe/vVeH60DzxpF0H/HYujo0M7lDkJJQjTT81XtmsCV71L4actH0EPMfrxcllOYEoI7Ga
GMZF+ux/X6MC5mGhAPkPWAGFuuW7WpK5/OrI/7r6b22x43XH0HK3GMA62Mz7zu8ojIYXDOlczEl6
cWWpmY/OVBeHGkeku7qPAo43SfBmdtp9TqrgxzBh/dDnp2WFvYa+MB4iYiMnhErblapKxzYe0E9z
VokIi6Nqc2uWsMwqt5zkjQfV1PrauC1NE28Ejwjpumzifat3xe2MhPnDUNX6EdDAvFJVdQfSD2DG
SKxjQc8sQZJprJ/BXnWqYfBmAWpVKD23zX0pzSeSe871u8Br2LlmjvcbGU/gKY0Na0ssStmGY42H
NLI/1VjgxQB1EmN+btJIHr+qfRBO+9AOax7U6a7VJ+ghSVBtkmzyEUnUvavAom0NK8T4gPSI8kzu
vUXeVO5qJHaPXuHqD0Hqpis1YujF22ik3VNRQSKPiMgvRIabyXWtOycu7LtaTiA3LDxkVJsqgD3k
WAjb2KYsQ1RbAzMDljEk2Uue6D8SMe8TZAF/agOiiG4waHdyNoF+hElz7JpSoFlfZ5vQmeP3ovWv
SWeHv2Owzjze059uOPfrQO+h66eTcdIdY5faTnDXoXTzhBkS3KulXVXHBLWRfgJiHeEw8pToOlqJ
ncOvfxkMK26+601WgaXzq4mNqZotshL5VJe6iTBQ/ffZPHyStqB2sPV1HhEi/fuEU9voasI5c6eb
aSCxNrRe0g7rpO37YxeK67gIY8fIKiCZjlYJeK7iTrW1IirxRphY01Dhv6mWQl0ZjRndBGUV36gr
kZUpHJ6/6mrMv27p+jzhG2AUV6do2T6Ho3UTafxyOlIdGy0h/YO4+UogkfXJooFLTzCI+7pMf1lj
9ssnR462Xo1nddsP+6ZH0xdhMgzMSlwtlLBjCbMsd8fpJ2eJHAurpMf7zfVW9kLeFxMIzdKvPawv
qaoC8MxHwseNAUA1PVRNPl8GM7t+D8hbgCZmYfgEA/9zEwHFnZBVc8uKjL11iIxZURv2Fuei9pTo
c/EwzqxHaeb2H3Yg36ssSZ70zo+PspX2zqnYJ7l9sgeg6z2m7ZAj5T4GR4K5S56t/vMKIeaRDfzA
+646JAkFKQbCI9ZJOuehMQWIv5CmrtfEjaq3y5Wc81OGbMahL4hpA74qfg3DQYNZ9xEVwNGsDLnU
GvdqjH5Gl30qqoP/e0Dk+9mV3f33gAG8xw+pP3xPosaoV1F0xX9MkkTC3lZw8BEnin7pw6i9kr0B
9FV1+n2ZdfMu4MF5dnijp9Y0tf3iv31bwILZNO6EvDPxTDPQxpVtZPMLymLpMaqacsMheHoJBrcG
w+zInepFhychboF0JYAcKEKxh1CE5zpIb1EFiXCb6Y13pzoR1RFGNTxj+Oc84OiJJgJjDJwFr5rZ
/VbTm+Fkn6ahataqmlajvh8rrdqq+fxKZmBf+rsqqrELqAqSSGnRnDm66Ee0AeQxjSd5xrMv2ee6
aSGJPvEwbV3xWLtoaGglfhS9SSx9rjQEz6Pk1ugi94+u6VceiemNnqfdSTiDbG+0sQIv7FsJRgot
gJagI0rGdkzVZGNxjsqJtWSuXx9UG5k4P0E25iKd4/fXFef6R/JsfCDLN9jDduPsuPnLTFSyWDdp
vyzDyU6IMtyoEeqnwIMbnXBDv1NNxThmRxiXAKK0CjsXNwyIRbAjsOpEv0+SNjqxc8eSIDeDe4DM
wMCF9hJaeQJbL7PJAY59uB+xgHsw2zS481DD1VB3A4lVI2sN2ghqShTaDwiNFaemccZ1OIXhqmmq
7sEYfPHQBbOPLkfoHFQ1r5FvDCMiNvwv2C4irnOwF3a5KhBUELdamP29Q7XpPa4VsLEBkXo1CR4P
N6oeAZAHVbA72c/TZF5VLYN8cYHtfJ6hnp0dvREYH48grSHk7ac5Ci6yN33wqyWGleYk7b0l/ccm
afXXeHar/Yg0497GLPAdhvFsxeYP8IzuriNfcEibOHmX+UefDOaPLK47soFGsrdd78ADGVXqJMU1
mJjbpu89DGUKPAhUdc6RN26X3jBnYVK9arDEamlwop8smMmrKzokQlwMG4hOHoZKAxcmsicdhtwf
JhCosSEB3ZHtwqUmxOAMr/GNgcrYbY3M0b4wiid75FES+llKxh1sYIDb2i2mgtomCVokhB0RcLzO
4h+tVz2ZwSj/iJPPOJAaeueoV3SjV+NPnqGZ1aTaS52mnC2gV7GL9o9WNk3QoUzrLSadsxqmIrwE
OE8+Cc3fZcuwwooGYn3+SC6YqhXC/KkLy7odJfsAqxxvVTtJuXJvsjZ/3eUH/lOQJOY9vM0Yihfp
tNyUcKF1XaynobiTMBCvzYSjY+LKdiOnVO5HPPJwoGOP0SDzzqvM2ZOmxxhrughEq1sxxXiHTomx
1DLWK2WyLWyocGoms3a1E39tufrqnX2Jr8dXnxrQIuSFjVCk3ai5mzbxt6XXm1vV26Dkc04a8HuO
780CederU/EVHYLhswxxVRrSqXkHY3xAYNkDpZ045wSdGyUg+a6NIltneRRfUq0Yn8CIHy3WghWx
7vlAZHsN1SwR28qC7eZDBgTMu+C/+KZNu1oHE1i3nby0WX0C8mbeNTUARH2hgtXCB4PRmvlDWDkk
hVwHMZWlIwv7tYXm3Fs+sPAVeZIdGpTpXgXfEZKo9VEzZXhooLq1ZJxA9rBTHxowsBl49jdHhutW
+vPPEP9S1BgLCNK1Fd5jww55y+94YaSElrNxQBhjPocE+TZaXBvv0l0j6pC9Jx3LvDEBPxtSy3j3
k/ExLSbjIfOxovCsyVsNkae/h2gqENg2i4uR59Oja9tXspSE2ISzL3DyO1VLoa7qVK+Mtbps29jP
OchM8vRnaw7ByuWguO/1VDumfSBWyYCB0bpvhmYtjMV5C4fxB1X0IRGAIXoo+wmdxHLWD9OYRms/
r8hDukOwy01yTObYvFg8a46KJfLVtHBDjLkELtHOxgriKcOWYobHZa2svtyYfj2dR1VV3YnJacrr
vIKtCQPVNGrCcYqHS6YnfPVb99pAt994URNtbEy4L+xl/iycqM4PhT+/fDepKzWsJSqPsaGJrU4Z
pdMOpQrqX63lMoWVetMpQF3ObfDd23/1h8OICunAeW8gXD2e1HzjJUxIpn7d+7fJrXL2yGojGhNJ
DPKiab5vZTHfi1nnC4a85l5VVYceVTxnMCo6qjYigIxDbhoMTn7z3aRDWEsar7tIjozJmuPvCrWY
8FbNYTbw6Lr48Xt4yGJ1AXx/sMGZoTMRuPoNh58XNVy9hubqfxA4QYiL88KWr3Lx6ummvo6NfDyp
atDo94OThXdgi+RzpacrDFLK1yxqYKywM/iqYmfRHghUaxvVu/CENoFZ9EdV9frwh2+wlZj7IHud
QKnwOvga97ccmX5Wy3xOkoujiFFv+3pVQYpAKxG3V9XEYK336qK4qmoaA6EjxP/cT2x6cMB+UC8z
FVZ/MkMI5wSeytfWZAVyBAug6rXB7K6GfjmLLb1jksAyLLTHrPCaB0cap9nDRRSrry2nEvvWlnqz
TW1gn2KptlPqwEjnCm28alWlegcN4B8ddf/DBQBw/W4m7V6eZJchRtcaiOv6wWXUfIE8oS2RHHLl
gwj1+X7s6vneDvLwaJf6TSEz65wC37z0ZhkSrfFD/tyBOMy9+a6aFkoHLi1LL9/Uw+TM9sl2yLkv
Wu6VJrsbOx2tazwF7rqN5vEjaF6goqeftUTJUPqtdoeFmH5sE4RKx9yKn8vG+Rkn8T3fgnjXtxlC
D1pqPklEdS6hLX7knOyeBqMrHsPxt+pShTOQs49EdqdqidnMK3Q44htVnRApxY9ljPaqKl3ZHELP
1b6mtuzIXgTOopWZLX90o8DAxKluQfWaF7wCggeU2ccjtl8mSz1067URVJ+hqAG39B5hbSNcDM1C
oIWJ1Mu1zAegxQOxVvy4JSkWlHx1vdDOJO+0s7cUYwS2SgY+GZelAzirdlZX31WkHVaaZxb8qhr7
lVQO2ZAYzUododDXYvRuPRmY91ExRo8jj1M1yi2r8uQCkduoqmFgRa+znh8zgnXkVvPHrhjsUzCA
AoSoxrZ7KdSVKlSHGgLd0FuHSW1sLU0bdsCVpx2bN34qPdCzKG7nm8YdilfS2ydNeOWD3drpU5sb
oDZDBBrLOLmEljas1E1VmRFKb2IDWiYCL27V9tvYW2yOmmJx+ezTAf0oLlVdjUFGrd12HpsKVfWz
Ib58XS0zwLTDaouAKXlAt9K+xvxtsu97PB0acBXgTvn1MmqQei01RlXtuEm2XtJgt6Hm/X4XaowW
6ZKVtn930Zj/DNmPPvgSfyqnd0FAe1b8q9LM/D4GCX/2K5K9Tl1PMK4wKo4aG4G5GLJyjoQfwj2S
LbdFBh6UdHTD84oq55JzlFfIVlOLJSOSsLPWlmmPqPd7VAmB3lvTm+pToxLALTtrMt3N/zB2ZsuN
K1mW/ZWyfG5YO2agrKsfOE8SKVKKUOgFFooB8zzj63vBGXl5M63KrF9g9AFQhEQA7ufss3as5izq
9abbhn6aUEWNNaZWay9Rlv3M0Jn9tpIngJvKTzfA/GowRfsal1AbWd6npw696FEPlHTT2G3wSiSa
ZVWH9N6tPuTJuV99DwrKM6o+glxK/cbzmEzpIRmUWaJdmOiGiIahohTfwYNuRrwpfqtt/GxRmfjN
hSm+rO0xQIwYYbSCWeFOTVX1PCRxSI20r7xTSnmRJyEaWKtsYs8V6JBFVzTJSVjtD7vLq5s8mGb7
gRhitmAV1G+XwEEGu8LaY56B+K28EaJbEuHwX2TXSH5vLboM64t50IhzcbFr3s7zfD+Mi7UidGOJ
gRp7ejAG9VEeJoU9vT+K55QnyBYMYJFuNJvNvxz922ycGepjShlwtE8ajeRLNC/k5yYP9zM0QOXk
kMbc+cmseBwdeL5oYV/wW1rdW3MXP/ZnYLnDyXJy/zVD3LcOhm5Yyxm96qVPfOPe5aDsIvexoa5J
XGRLK0wTuV9PfqvjGzXEZ2wBoos8CC+KL0XJ08hpE33zGIj6WRwC2aty8gBRjmlpq84qAPkHzsJn
P000oyiOPSuC2suwlALVcnwctJ6A00qzpxwxuFYfdA2cOnekBjQKlWDS+O7ZcvEEzwug+KaT/up7
vJuiRj+YsxtVPDtWZVGlH2vwG2PpsSL9Z7cck32V7eEvUGqIg6mzfslwTHFh71dYvbxATktOCKhe
5ZA8RHZVbXvTGdA49d6L7Bsj8HsedNeNPIvvqrq/W5dQsDgrEAPCWnGcvSDJWVd6k73qrkhfQ3wQ
2sDJn2VXYtoV9BXRsahmvl6mE6bGPCfuJ+hG+pI3OBYVNuZwgdNdi4rUqpxrKQ7KHVjiQTIhpUMo
vnMNqGR64VEMCo9/C/3SgDlGJoHFLrsJI3MW3dj5H0MVvk2TG/8OMu7HuIL9n6kU03hN+7My1B9q
3lQX/BYIC3ozRpXtGlCzeGWlRSK2spnVyZ8m69LsMKjmN8n0M4r2VQvF8IZQhEcGN8VuGBVx85L+
9x36xwRUaH8m6DUiUVUJfpexPl6JFFEfSGZVs9vpKrvSqWxWlPJi3knu7OrOB7V1oajV06UmlfSM
uwYG9ITVQspGePERQDw2WZrgayFejakPV76jlV/Yh9YL0Xr+Z102JyQy7KCz/f0/DwL+mLth9dkT
DibrMIgvCSUbuHbl40uhaQSnrDR96kH57EVAXaGlRwfyMj3OOp7+NJRJsg1NN1nkZInx35o75SGY
P4Ulmp4gCNKNCnbEO+RUwU6lstM09Vg4vD0hchYoR+YDllx/Pv13zUdf+q/zRsf7NTU6RtYajO+s
EeHKpYDzGAbubNw1f8xkr6KNCMXSRF1TyY7F1zwypkXVbe4f3R79+OiFqxy6GWbQHDRhU41nqGie
g/jelcyfHk3VaylrerTHtrvZQyW28nzZL894XDMuqj+Xqojkrakaxo92dp4u/jpYGpbUQKM4zJ9w
ziY1BgpCznjMlYPCdDCo9tD8bCsj/SmnQOJNt3cVYGmiaqgNL9yxHKVGqu5aKFJ/tYeRYot1lel/
xqVwmj/9wnagnVK6m746E+aWQWt+ABXjRlTxJlbHur/KwTJmj9dO7XDQGwM+4IwkIsMzPidG6m2w
SYRmUPaJhQDUGdkCGnNcsMD1ap6j+3oJuKXWmmfrCeySugk9u1hAi3DRn88q/oxbxFvKj43EfEAI
Otp3FMjc5h+Uzmz5pWLnSGbvf+Z/+7vKP7bbtWKV4Bi7EASiyyf5DSnsqN4olH+tshTjXkUZxtO/
fcryBFPlyAl38tO/jSpR4q6InX8i3dBJAEZ7s22by+NAcVoMRXdK/jYQoIPc9qMlFi7F8H+bLJJp
iUguJ6pj/rlIxAyqLbZjUoXbPGCZUmT2i+om4bWrB+0yJv1HOXfb6KU2wRCUW7k8+muWlaTapQNh
iBD6hj2Zi0cAEnS3Tm5W6VhPfe1btx4d9Dp2KzwSIl4zPAqrBZWw+D/bdn/VWpEST7L0hR/0/dWd
+4okJNqWReFe9uGtGmHm8Us2HC0brkrgpdvGEPayGlWFurjKWjZpsi+UHjElapGTApy2QaMQeM1C
dpTCoG4UNC3n6e+4enenR/+jKT+Nlv2sZGZGaq0sqKNXAJhW7rQEz5Ac701CQ4FemG+1Xw3P+lxR
LPsnzKQ2uYC3mMxnFdiRUAXpUzcI6tpVpqsBz+syGZhCG2DOi1miIQ+wKjM8bZNiL5vOLODwApGs
orF31pbfqZckX3i2Wp1nFRSh299RjUF37lgouO79mDpGbN2eZItfPwNjUS0VTQX4OJ/0OD0Z8lU8
2gTD5v7HoDOU69bpdFiA//xJ5VzsMPndBoxFTaH0P68j+3Ux81cKHCf+uk4wf2qdau+GtXF8XEf2
F65/LPWiPd7/3VWHF06m4ahkESzLIsf80rsUa5Hx9jfJ3GxiKHhmHbT7kULaL6Y+pQtyBuXBFeXR
65vwlqbjN40HLYtdL1iKzJ2eA3whz6biOQsxD/StQXK9m665h1Ae36RhJfsdokilPlI1SEHAjsC8
tpmctv/I/K0c78rQ32hdVu0RgGlvlYBxExr596Jlk2aoTn9K8hALRBY1xLT5QYZA9qMSGLv0Yz08
kaKCbDcPVLn9ElIw8urgK3VwNbNayytl7gjrMSR+4UevuqLbT+p8IMlDqWzKv5OvqdlsW6POnkS4
lzPKQUXfNbsEF3UtlmB28nViadOzPKR5IO6fiIEuXBdwt+yqkFHypC71buvkaEZkZz5Pvo9kCe8J
7G/q7eNa8tM0UBVu5cPiPu9xfZGX1Vq4GdUo82XCQbnis0KMaJY03g+NX6+63KBWhS35vc9t1URQ
9MAc2WlFTXByqUT76yzZrZSII2Wfd5dEarMw0rQpxk2naVpNah02i8cseZI2uFWyqgpd7M1i2DxG
zR7nAKVzNwKN0iVX/YbwUuS8aU7doBXVis8oTw5Q9WDD9NMZNaf1OxyTVysR9rcYPQ0lOiwEC24C
NA3qM26P7cHkL9yi25jZTPQVLtgoD8rq+t5pGq73FHkHzLe0Z4VfvraQ87pe4Y3o6BbcssChjGPw
Ngq0ymNkGVj8ZkWvsghNWLXGGosvJ6ITk49oE5JAWZZNgboXeMGWdQ7R98TMDpRqAqiQzTTUron5
Y5obskfk9u841uqTkXnRK1Zw2lr0/BtlEwokSC3KU8HWMyrPsng6QQ+5yZ6SrPliIn98uI8lQbD1
PKGu5LXxq4yfa/vPXNmlN1Dv0li9CEUjheK6WFP3wsQckev3CBB3zTiJpbwatZ5Loq39UaQ8h+ok
q9a5P7oL5Awhjqv0GQRz+r+1laZrZjYc7+O/5siJ8vDog847Udsr8JgtLa5wv85jUjlYzqIkR7V+
9MlPf/uB44h6LQCwRd70X/8VcqY8sMH47hkkuHDLoLiq/+gGuz+Sz+mP8hPOH38+/Y99SthZe9IG
y8cJqR4Px8ep8tOjzyyTddvCnFBt3T32BKruB7eKdKqbIg9rLdOtVo+RllqdirJJZv7to2zLayAO
EWstHMqF/tcl/9uJ+PZR0i1PrCqPerkk3j1+jLzW4wpyACkK9u1Fpz4NVb0NRD1+GwbVxoJutE7u
GOBSPlEYrMH1+cC8dzONLDGbFpF1Yk31rSlDdKHkLtAllxlPb/TTLTnQn01ULFPPqjEU+ALqInsp
Zq7Z2I37MswjbkVa8EljREbdfoJDEC9dCuy3dmbBrp+BZ3JK3GTNjMmgCnM+Qw78DxeRE+ThcSFh
BhiZ/X9eZIjavfwBQvAIZruLn/pX3G/7cKEQUFNh1/3iTfhikyT77nCjLmo/r95jhawIimfg2z61
afCV4qsWle16NJzqjPlUsC210j41I9SArDXHQ+JY7iEL03GntwUlDplpbDo3MM+EdrK1NabjtR1r
+IZpO71VZolneOA773WkEAIlXAgFIY53Xm4Dtc3x2Fn4bZSuIY4htUjzvDn5xTw0UI0VTba5HSnu
Qwver0rRKEjhY1BJeZrkq3SwfAVBYO8dCPh+wcPw4KDgm+ZM93elgAeD2ypO4PWlzfLbEIzOl9bA
ZJVfULKUg8NQJFvDj0ApznNnnuSqjRXYM3Ozj8jUDZWZPnfzubVZrdSx8m6GTshoUJW1vKTi59pT
51jZ/edRYhvuib0QGZivkY/op4LA6bf3H2jxP0AiZi+Q55AeC3k36XYJlaUqtgZV4N5nGPbxNhLe
187EQnffNglsO8f95UZKeNMDTHvMhmx0iCGa4dgEm32yz+EU3rAaXqTGPkOz9JlopbOcMaNPCavU
Z7C3cB/nAZFY5EvJ/onUHzZqC4h3bExBrCn7tChw/swShMpYmIirh1/4LkUxXA/NSFq0Y1FDaPaT
dZS0Vks9M1llrQaSsbDC53AW3vDo9D6T9rNnsfk9RX28Km2WMvj1/c4rrUPsPViUpdVPJnj5l3Lu
CvJMP9qJ+fro8kahHvwClnGGTeU8SY65GVGagBfSQl7LNKpsFQ1Ju62b3ic9VjX17k/+Ikra09QS
d0wjd+dpM9Ggjsw1Zd/mpyIMKgEpp3wNykjFzD3Ln1KIR8sGvf6mLvzx+DhMXfGnOSYkz5ePkZnb
FvjYe7ClNAcgbymlSmM1ekRWo++2p9jvVZgiqeAJfDPMrFwnTmk8C+hNu9hu9QPfpelo9PBJgpjQ
psMfepXiP0MliWIBVGspRHPdm5GqE7/zABef8NQ2jXa5lxHT8qxIv0g1wjyGMlW7eM3wbKJgJ+2+
q/MkfZ8C1TkmhDGXspkhC1jVJAr3sjnAZdbLOH3t63I626r4Xfc+bsFpp20GTYAgd0au0WY/gfSf
mknzFhpeDzeeuGhX/fy18lr3JruiapiXy/lZtrIy1VaGDrzZySucXpP6TLJ7P4lARRnd12fZ9Vd/
6pTq8dElZwSoE2CjcV95on8JlOxLapbGp4vXEZW52XglJGYiAaV4W+9z8U4Ka9M4tv4pBOToEB3/
WSsA3erCGVaQffVPqhlKX/uMb6Co8iMazPJIcK1GBpna5CfzgqLMLK6oo2mqY6xbVcEekfZ9UmNP
xr71wLrVEGzguHY3eYB4tPERiV5ki2zFAIUVU2XZBG2kndPS3z3m9zGcm84x6oPs07wJv+NxfiTM
l6Rso79hyUTAoUD9PnclUZCug2oIN9ABMI1CnMwiCcdRFHhQtakjlgffqao1KcZuxv2o977CwzKN
quaznNFz4+9NF5mHbJpVInaRRsQCtUN8suZDCiQM2y5tL1uPftm89yHSWih5VBwFf281+hqGU332
x+5zxJCAwtoiJl/Ht0w3wuKrUzTELWzf3clmXGJhUVKnflQDHdqWBYG1Mds3gpPeLzImi0QHJrwY
cQ3yU0yLlB5ThGJIvk2hi1sb8Y8biaBgnWvIP7MabU4t0vZoG6p5qNz5zuob8VxkvL+Czt8V5rgd
cDY5lUmvr1XPK18LSIC8M/z+B6WVS4sl8e88p04ltV3q/8J+6alZ82J6U7VNbFU9qJBrco03appP
5hXLV20TsOddDaLj5k7r7NCjgn2OUsW8JllCSZWfohKYtOeS/N6Xqgy/hUkbv7v94C7ziBu2d6Nh
20adfqiHfDyNyZhs3NQgo1vhxcxmy/1wY+UYqT7oDa8Acd862bUXZGNJ1TwFQ4Tw0sEIMR7b36Qd
3/l9inceKyMKEt97KcOp3xRKVZ0IoI4s3kdnm5eCJHIp7I2LSd5ZHmLui6Ui8mn96FOHYnzi6QQz
PwJikiHuW2aqPW4a1aLtJ6Aa/tu2b87ze1X9M24bTn8e89Yh8O1kkDKMfl9OjWXscjVQdlZTxic0
sjHvFUjE8pPsAxP6rWjraCv7R61qd6Dav7ZEGZeJijGitL+RTdPtsaebISiyWRd5eSDcpr+puptB
9FXFqo+xZveNgt1LYoHhCDrtVHpEv9uZp+a4qI/VJPgGEUDdVBrMxMmjxulOoDCUIDkTgvgIKGZ7
DynpWHqYpVwt6FkoRDX3SVQYkphtjQsdgcJTLzBmpcrTeHFwACbt1TZfuwofVbAazg9dcdY2Tl18
uYWyaEuKR1yr+SAxj6SqRB1UpKVHcRhGLI+L6/PFawzmT0FUzebRgfFitLoJAL6LLq0aPIPpDNel
OgEHDSknJ3O1NypHu7WJpZ4jmGoLQ7er97Gqap6ShNfktFRT3uwyTF/CaQivmmPwTuFsrGOcbaqz
e7vPSjUevmpkP6OqUV+1LtxY88VcFhZ7aEtiJadZeuAvOx6sJxZl7deqOcgfWSpJc1S0iW/lfO3K
rDw2pNj/UT/Ig1jj9kQsYTzJg6Mkv5PMVredof/pkv2yGXfteHQ9hJF/zZ/Y5O8SvPaWLEbBf7et
/bPQ8pXmqe137jRrKYw6PyPdLgDZJNZGK5Jx4w1OsIlIakHnKRJAoQUAYUdXeWDZcJq6tDbrtTWt
E2WIL/fRMEOor7Z5s7NGW+YIxSVNK3ODa28NwDNVL3Kgo1zjyWlV0hjaRH2FFbXPudKuUgN3nVQZ
T7Hm+y9JraJoiAtCvXVF7cHc11XGbyuaLAJFGFH4HTGcCauWhebb1TcikN8STCd+FhRmkszH8Qrd
56JIzfE3oLir55vWx0Q6ZWGrgfamwedY9aoTvrTZNnEDsTaMwL9AHlXXwagOl9hVqnXdT9GLoTh8
ccJefaEI50wM/+oHgblyKU0hMTan3J055c7jEm64O2fVIwSn93ErnrDySrUuOlaGm58JQzWnXtWv
4VyGTpBVealzpdgiziUiPGrYegt/gpBpgdMtwPzcJxZD86rXXYKGjtM0rS9ekmH3uAaLwuCY9soP
eYq87GQiNvZydBiy4l3OhRtOYb2vpTs5hRr/tY+rAFHYRL/6itkeAoR2i9Y2tevgURVqAAlbqNxv
e9nMVL84V4nDc92ZlmPVddu2HuxDQanoYcJJZeZu/NUesBJzAjRKTazlb4OxiChAe5UNF6c1hcjh
1XfC4i0LgucW+xMKB5mI/OXH6LHcJGJHbTT5LoqEQkoCi4vR2wKVUCxOJtL/T9+HnTVl5fRVTOCE
qyIrbhomc+uE3cK5NupqqxgaIFEbHkAd18GeJ1WM0wE+86ZCtNwcRb/ycZJ5ZWMKXw4877eq9b43
VZX8TNQI4wpqztkAQyMn/Y7zGotBq81/WDkLrigGqNUBBO7z1r/IQ65H4dmpX3oX6CtJCtO/KLHn
rsd2AN3HNjhbD2QNbAOahsICxFnUSGDAE/tfUeQn2ToLvGJpBeOwkSdPbo1mPtTWdWPkLGk5uNzF
BNPdltJlN+CWaakeI86WrA2rj/6MyOnykFt7nQDXEzY6/qmAHpFYItcWStuPz5kARKH5yrztappl
H6TjsxyQn+Qhn5TPclKGnZxbQAG2cCsdyisEQv/s2xjILUSR+mddge7r52Dy7JB8saotQn4Xz/F8
UDqT8rz5U+U1IH6HkZhKlh0MsPPib/M82E/sIlUgLfNkTQ7Lj/HAZswrG4Aq/3rViFTSbsiT30PY
fcdesrsAO2uvo5afXaXskOAWyJtrALUYu3bvWV0EC95q4myHQXMrPetQINN5r4yw2mGkN6zvZ4VR
Acivh8TqVdWrm1Zb2W/3sbILBbp2iKvdYtQaSssKUv3tfMBhbWYlE0f487HxzHbBotXZDbU7IEG3
g3GHEImar/gcxS2kjSBAbzxNgIsqyBuTyu6bQEt0Cuz0hzPaGU5BdNl19BskM3ndE1+X/NVTKF0F
zzmu2Azkr2bjiKduhNozDxZGULwGPiRT16iucoJFnHcRW/DpI7Ux91YQ1sQaDRTi90O8NPpEOzz6
fVGOhzYg09qJhACNjZPn0Jz5/iXXtkE8UvjpTU399ConAPQDNSbq9j5fDvB6rhe2Pxj70rH9S1M5
e6y5kbZYaYkbY/oTJyzuGqXocCv3sYmmO7IcZwd9JVzLpl6lxiIQfvHkEmD4Yirfp8Qs3vswgYlr
4Jom5EmpYlM+WFsHOaqzP2FrU35hzyWe0pH/+f2shqIzSrfE7n4WkPzJCsNbm5rVpenr7z3q9E0w
JSh30wHkZ579ORiIdBZj52abfxuQU2SfEBk24ERMKNGMmmERgTKpnDA4GuroXCi32mmKnT6JrHAv
sqvToTclGNrvgFyN/PnDmrIA01dWPikMhZf+xPM9K+CbGl32ZDutdRK6Wl/CvmIzQIHZfiBoehGD
Ul26cSh2kaF1C7UL01MZeLfOc5SLr7U9gZOq+iw185bHivsK7ELs+hLPmkwV6lfVCnZyglmomH6C
2njGPaBDEVDGyyTL4xP1afW6jhrzawcyWUvC4SfuKq9ukKhfNMxv1r0XVEccr6rn0qd0aSw09wNx
30pO5WsE8LypTeyYvIbKAlHv9WQwL3x14qWm18VP/yxnEkLzlxVCkhe/M+K9ZuhiOzZxdo07L9oW
EZ5SJ+QULPETb1zGXWkemnIyDxnfRKroEzB8Bt6f2QL1Eh3VPCZnyYMcfzTlaFsR8c9QOchW3yKW
Xd6vJi886ZQrICfxQC2s8n6yz0lEPWvUlDpFNlp8igOdQjkVAHZW813UehG/9+3wfa57/cVeKU2Q
vi+6QTnYNZBrXBeRmEBseK0KJVrzrBTPk6uLnT4CJtFdNX/CA4xXhRUo14qQxjKDMPoNW7tr2Fsj
NM9NP6ogqQvlnZdXEO273mYDLj8GtkjWaapsAAlG2InozUulhe1LrnvdPtEbcuxznzw0PtUOjSj7
xWRUf/oME5PfBoEpXzxOw8VEeSpYm+hKrJxYJesHKiegS47aLHVuG961WB7CXcErOdd/k+JeabgK
fA6+A97TSc1blYbhhohHcyKziUbMG088d7EjmQ/Yjd5UIhe7R5fLBZ8sNEQkt6ysIA0+/L43c4g+
pI4ncq5s+rLGUL5O1P4sYqUIvndd/cVNlAylXbVHUKT6i7aqFmgF+D149dENbTtA2VNsCBrVv+Kg
pPbcjz69qSTPhXTsPdcrg9dpEn2JqwYbF1Otbi3iwZWRTNZF7QzEs+HQPZswhjG0tF4IzGR7XPoc
XNdz88r7uFwaNldiS/leuEgFs/hHByyCOJdByLszq88wJQEOLpcNmBMMWK3Y3jkHh07E1o6PWM+Q
qgCNv/VrUV+KtCpXTm4TpwULwj1de5/xBOusM2CclAJwiR0Mv+APfY+6qHtXQioiLEo9r0TlfhoR
gjDux+arpvdPmQf7XPEBgCc6hmAaJivbWh+bXZnU6U3OlVMqJTkIfyjeAdhoaxUb6yMS6nxhNQGL
erCszpLFe36ERVvpF54y/iI1m/4piSxvmQqiv2bY20cHO51FVIZxuUzD+CxC7VfkuzehF8q6Ktzh
Hc8an2reyWJ5FirXDJC15lfjO9l8ZyunGXOzCNjQy2mgUNDb4mkwDZ6Ji8jwkpWzxoEU5aoQxnCk
+se81eH0ohWip+IEl16npXhwEu9lrls/Q/Y+2Jf3wQ3RodgW6YArTE1UW4szSP9ddoFe2+9stDr8
RDO9PAYix3pFpK0dZBdwA20b1027Kuubk07Jz0jlhmF3YLAhEDnGQUNyCAyDnHfu1SsXrvF7M1rP
MXZBv5rA3XsYA31Yoe/BtFZGonwuT8M2xVc90tSXtEwivPJy89PElyCdT1LG7DMqSpgJw6guKjv+
yMlNzV9ZONhh4e9k02HtErVh8zq/UaEqEHKjwt1+j8gQrGrifwc5jbveyBL/vVZ5YDvsUJbw7C5J
QX2d7w8sMyMVEbtrm+9qg940nKbwCEd0eI8+3Kg13w221Ae2lSHgVSZpJuSpzm4T/oDU82qzRxsl
qwjxnbPfQAaQh14xp21vq/UyCRP/6uoUlCtgzqhkpbpENuVA1mlfk86jqnY+Fcc0KCtXr/7nZVRd
x5tYiz8idkvRMje7adNNDfKv+YLyCn4e5cuM230r++R1NNt70iuKpGWL4HZ8CSMeUPPPkBdXO6ik
pV1hd9x4Ygscq1rgrWge4IOZs0uPecADoVrHAPCXClLfrWmQu0pY6n1Ts6s9CPNDmbBws7HR3RHW
d76yYl/KfrVV1XVakSKxlaLCXUjfCje0PvB5VlatYnQHamNs8trNkyZya0fw0aOq0B3PA+zYrTm2
6kJ0I7Vtcx93z3jGHCdYt6wISazTfAwEDdCqMGrrjRxIAO5tCfkFUHTNY1ZpxqWrNf3tr5YMDRUx
XJled9cVvroT3Fwr9A5sB9Sz7gQrxdHwjPQMe9r1Bu51beDG13o+JGMDxdUKKAKYm1M5xFc/bJ54
TIKamFsphgLPHVpq2arkqhFF2bYPlWL5OAnn7BrBAn6acl434P/W+TzjpjxwTlXtekDODXs3Vc1m
sGox22ZmABFVMKFehf2qoRx8g+J1NRiqr0FkaetphsvK0cZh/Zk1HSj1ebTUEnRm0/hmhRhoRFX9
JrurwUGg4ONUKk/CwM3Er97SWJZxkiPET0ezkzNF/tHX+lN2smSG9qDXMeXjVf7EqpEsENnyN3eM
Q1iP/ieuxjgHqKGLaFN7k2OWyi6APx9MGC1L1+Y0BR9KXKx4GtQ/+owKvqov6ksNdOqQuBiWOZky
vvu9v5MzMhARVJBHbAzI1C6nHKNIJLI3eSCHSg6Q9MKhqfS5z/GPHXJy7FWU5D5lzNxv9lRS3Tqf
ZbPZ3gvd9u4z5Fm+rh0JIaNcmU8KEYduwaERh51PkH0TjHWUNL91gRugHilHPWqUY5x12aZudes2
CTwezLG2fkQm2gleH79xgnhjPwhrxxhLuJxadkapHe/VfmRHiTXDpWfPtmyKMfrmpQUxfE4SuljV
TkryoRazE57rXrMeioAa9MUxb0qgkZCg1k3dmCxnAQKWbaH8FCx3yWj9huP0nVyQ/9XSZ6hLFraI
ahoD1ZCPrXLmOBclguXTRW78gQwWoBU/0uV+a40CQi85RPzGdP8qYC9v66ybDoM1tk88uot1ZLXG
W64RRePJymt+D/2/W6l2zWI8Et1NjQU5H+p+prnlAAZejQbiF0L3/S3z9ea5Sp0nOdh6WXfLeWrM
NpflcQxC609GtqvGepMNICoxEeJdFQTJMtFC6y2zZsi9HcZvTgbcxGtU/UWgDwMzp7ZpsOqHyFuN
g6I/jXFaLqQJbF2rDhVpRLK4x4uvOXkDhHP9lt37Rkn8coOxsPg2ujDtO0e8hhOh8CGHshD2mfqt
KMsB4+PJfra0PlrX/MZXGUgUHfzy24CA8Oy5449ytt6NJ8vdjk45rmWTHBmRAEw4T9pcdDOf1IUD
DAaAjaEhgltSi349VHm/ziayikuqa/R0i1e9fZfxakqgHB/aXanaVUqymCoLo0Xkp9Qn+rX6xffx
j5Cfkrlvsj3xpWneRaedp2LhIXA5sfCbiNI7qXqacrGJTAraVOFE1xDZ1zklTN/mGZEmHo72ThCG
WWgF69kM1f4xs0iqKb4xfPMVnQivhsusgXjzbnggZgMEe8AamRUcTmjIwO/2CHJgIlSPd9lgLMkO
JwvPhSAAjMA6KoroViSwp++KBlqmAVNnT/xRatGaW27NHckjhNZYCt9ioILIUZFYyGYqgvxWVTpP
+dQ8I/cuX9h+mtuCtO2yIxOJ4ZNiHo2GNEsVZcmtUjN9q0ykb4xQVyk1CLVV5WX1RY6qkdmT8wpU
wB/z5PlQDIfAiatrnEzJjZKtZl2OmljLsRDGzktcfn3MxoiiXWVKaWzu85GTn60CjaSOrqMezxnh
sSsZvielskqAlnPLj6GxEEPEjGZkk1mXwY4nAzZ/bVC9oFVcdlrhE0iYWC7Ein+NUg95cqixTJr7
5AHjn2OZTSAf565wwCKiyYrVNE7qyUhd7aIXEP/BDIovEz9n6VZWcnMzkLZkAlCABtAssFePnuyZ
IlRM6S/K/J9Z1BmHNjYQG2HAflNYBd8izfpiByF0Yj10Nzz2m7Xdz8mnJPJOGVzmt0BrV4R57Xen
NK0d0Ktq7cxNd9DCBUQLnCV4W129tH2R0zBWNDcCRPJWNgHVo46+8dV/ow4t/Rj4n2KHbFJQ1FL6
bnolobM8/egF6m2hqcEBK1rjiz0gwZ7nBxEEM6Ux6h3Fk3CLE4O35tTUSzcBs284Ybso0679aIz2
fXDA/6PI2g8t1DGU5J+N4SI58zqW85ThPsetP9vHiGVbC4XX2je4J3gWVK1Bni5kE5qRx7HrVvys
hvIWppPzvfNDXthanH+zke8syhodkE4R61IAx9o0oUi3rVr+UocBcu9gbOuiNEgj6SMBf0QXDSGL
k0+h1lpVW+2rUVXnRCjl6h//8b//7//5Mfyn/ysHnjb6efYfWZte8jBr6v/6h2v94z+Ke/f+53/9
w3Fcw9F128TBxrEc3dQMxn98v8LSZbb6vxKXjDl02uTN1cr/R9l5LMetbOn6VTr2HKfhTcQ9PShv
WWTRSZogKFGC9x5Pfz9kUSqRW727e4JAWpQFMtf6jbzvS9TRiqQciP5ln1jKQDaHxI+uSaMv0wqP
jlKFd7zq0w7LsqrZ6gSU3LkWN+SY1PImQyeZvDS870RCBj/xZPkW/yj5QOrJX4iGKpDW4Ie8Z4sl
MoTXAEcVZcCKT8MPLTfkp+rY1n771HSddufI4b5oEuVJA0RxjKDRIaBJHyj7wzaKKmkeiyE6Jmjs
9gqehcprXOaYdffdqwKm/9G0devI8uHVwE/5EWFj+zi14W1krG0Uj9ayXidIQBvq5w9nfhdHtyXG
JgsWfPGxIGWw9Io0fvIc+bWeZLRz4znEsG9rTBICUW7HN2j13QtSgEqq4yEF9K+SSb4TVQM0GuDD
8TwHZ7m67qaCIZF3gL7YAlcFtHbMTocoRuAL+3nCR/gK2fxyUBK71/lqToXEA6XKI6Sze3sbdUh7
zdMqAYsl8WP555+HKf/952GxHlD5mcjT72P6+fz286gbTbcRxcgeuwBnQcR3jYdCyQ0Ax3q8xPfQ
eAhy1AZcOH6XVlm3xxuPHVKhJCGLjnwZpIX9Hc/uk97r7Yb3T1R9Qm90mY4fOGbO4VTqu45AcNO7
Ozxy2l3aYJKIA22rDdrMUEioXQ1pxVmkO94RHTMOMiqHVgLUxwO3u9e48SInKm8hrYNNvdRFurK3
ME5apHJVHLvRNaNZSrwWO6XLeWbIM6xAeR9s33vlaWI0ktlPzJ2nmPHNP3+qlmV8/FhNWXFMRZn2
gpYNeuT9x5rGgUODz6Ib6E6KT9TZwNqphzZ9J0r+9KBzkQFciKJrVfaZvPgOQzxj5mADhQ15k5qL
Ae2Chc5OeW5OZBJxYLn2dqaa/dk2CXi36FmcsYEUuxsy4PHjkC5F2nucCrSIQqSqohCZqXoLnfOO
1ZO8AwYwrKTedR86Sfkh0qQqoU/J7uYtEvm6WsRncNnWoczrcY7I0/AF7Y+XD/VaXjifylo37uvR
kbaO2abLqHWGL5bqY27a+5gnK9I2UxReWQzivvLDTdZE/pPoLyOmvQAfgKQzHtyhCYupiZFEBn6I
pEuqGlvW5Ehr91jpZGEwzqpcNg/i4MRa0f5WFpWk79ajrRB6Z8/vZXzsmWnct/yRb6SYnyrZ93tx
iCL5gXsMqvBTlZqY7jI38G9sNd+4Twe7vSlIFgaKbSNeW2IGLytkr3OfH77eBvqmsfvhk+Kwsuy0
6gEJhvFGblvEQqd60Y1sXo/nbbjuybHuo7Z+OxgKRngavNi5aNDVLMdBYOpjNmy/bZekR4e4/24I
I2sFm0m7N420ngV92HyPi5kMmuJ72cNHG22cAKH/o+9hdfEOwxFlW3UGshJO/c3xk/GLO+YQukOZ
FCCKO6EDGoftCJY1XpqtRF0fDj/yRPGWROFvlaB1j8QP2/s89wGs51W7QImguY/Urjz77P+nNkAG
CoYkpbTpUZW8laa4eMIKocrs5O+lTuZXXATIjGq51s3isKhfpNG4sX2kGWe6AUlp4ik6TrQt8GX6
iigqKglZmTwPo3n0Vd08uEXinMQhzYM702/cHfQOxWILCeeiHGqUZiBKd2yFtqVckqyyBChdxV5M
R8ccygYCAEF3rxRKvPZTaDXK5D2GRIJyjhLk763HynL8fargID8r/TqdFxYvzTI6By1eqbMIFulr
AFvSFl82fIQmapHRufYyYSG7FLwj9k7WCievE/TWbgW5mjCaZBg3mq6xV6mqZB/Vfjn3dS1HYK4x
wV9mj35YDzcRyVhE96dT3zIOvUNsTdKUl97FdXEmvrWENP1cayRjVZWScy7bJto7dkVmpChd9JKp
6yzSXXaqoREzFQdsHw8S6cY+vjMz/c4rG+drUHifzACPcCuNv09MkC9egZu92eJk8dBv0Zu7xedH
O1pqw+0l9gMAF1M5hU4+B/3RA4Gt9OO1oX1AmReJkUpSd1ofmcw1qKjlTmVxprIMWoKsRwCh7OMz
RFB+7FHibDPHiND1jeOzHG/IdrV3omAQn9kNY/dDtDcS0oVKlEVby/ZIpbELX0ssHL6cZVdPv0TG
WKxi82kwYwXWNwdxxkpGwfm0G1ClQz0HjyJaxtiWwXpF3RLjB3cJbMGaZ5VSneFLtUt3xBCuV7hr
80cJD8TJVTa7hLI0TSlBvqFflCjgyuwcRZsyqrVzaWFO19iOdO+6rwP2EzsNgTKc8fTbnqa3Q/uq
B+QRRXXa9uMtOX8NIc7YkfZIthSf7VzKFhiGqDfY5wAYK4poXaZJAoXNH2aowQ14AX/P3Yr8xK+D
JLN8mcESX5CNGfeiAXtx6YhDgbOsuJktMqwOt2ZZ1YBaALir2vdhwLqtaxG0D9Iw2be+Hp21EN88
Px2NFxsdtJlqO/UdXHmikshnLIYWiQirV3cjma4du7WCeJOElGfYI+AJ/EerdqIsDoEdjKATPrRf
RrFGPaaywg7Xtj4F0NEOWRJ1Z8lJG/zhUfkAnnGWPA6lpE17Fovb/dRDNMRGu8G9DWekqVuvm/aO
TA5BiamHbVkMtRt5rph1vxZdRAP0EjUJlTtRKEuUzQ28CRVvfC3ZQ20kRJPkmZu1/g1Kcf4NQQ82
qQny3H4QA5761SDOsqRRNr4xPItSCgBoXccoOaDO2uzg+uJOr1nAEBMi9GvL0Yt5rgTaXZc22l0I
gnOZhhGm8lOdOGiyVc5jP+nW0hAxDqgXErGaW+7EkGYaR3piWyeNfrxWnTtJUi4z6OhfH/Um3oq+
YtLri7mO8EkPrrtR/ocXJDqT1X97Qdf5xIuC/VXtLi/yDy/ou1XLH18QdCsFPBsA7UUvGcG8Yv0N
VYzs7S6UB76oTtNxuavyZAbsb5hXESgZkyDBYazjkHxmacy7tHZ3gHGSldvJ8gYruuGTBLiUzAie
vKOvrgyIohvHCMbPlb8xvG6qrglXF+RZAROYZxSD3Vk/6cQoCE9hsGq7Kw2KxqNTJF/asfdfAzs6
pXJYPJsxQWFX8v09T/OEPDCihlaDkVzoK6iXEG88CyP6xO7OUV30B1FqNM841Z2OZBmBxir08vAH
qMazHSZJiI0guxWsAZ3lpazguoLYPeLpYWWui46kVYLt3VJL1ebBkggWNXmFGepU7Md+0kWJ5qKR
kFrzEOCUMUDyPYkqvcjqOQrFcG+n/o09+mu4csZCtCZNVxysHrC+aLX5m92r7oOY5zJZ7CIa0mQ3
onvaKqBdEZzZiMYuS5W1o5MJAh3JXXsAgDBFKeTYNxGr8YpPBUvosjGeiz7oDxD0fUzj6BW2jrzw
jK7bimINEm4MShZHRpqcksTBJHYanUJKXBkaVo2iGw4nRKa19I6Q+DzpjGyTpUBf9R5n57JqirPP
qnQ+tGr6ucGzyumgbWFBiL8umbfOLIiPsL+2QHjj59bp58KP0a2tA/cg+UpIeN9KN2wO8XOTQ21R
2hU8yh4UURWku0gq0p04ux6udRpa34orY+eiZs3Rbtt4EXm2/61dqmxEvoHoCxayosvbAlzTsmcT
h108SPGT0s/lunBubDVmYaV2Egp7WnCMKiV+6zF60g5VoWov+vvdmJ+wGAJqhhe9KtWIik9VmDti
ZRZaJltC1MbksXgUh+IryfPgMU16Fidta+7McZx3uHmeRbPktzto2sUmHqRiU40IY41uiqMgqP2T
VvrKSVJL+UTg/pxr+g6AaQsR8GebOOuIluZucGL72CI8OforMW7AE4OItLm/dpe9wuZhk71WKXCi
eQ0HeGeS2NrlWYLAD9a2K6z7vLnUOeVear1omyJp+PFMtEKID7d/65cBgPfbjVWwmiZq2X6O42yp
TmqpRoJ+j9xlzgZyX7ECnnbbphHPBmtUTuLgqHFxckvipblyikl79yAqTnGB6qCUetHa7sk5p/nK
sBaAtG8yWUtfY064TZVfcpiYM0mu6rM/lDoq9H67r9miHYLKyFZGYOT3mHghmt8lxsHR8h+4M2Y3
bW6wwzN1TLZcHjA8JdSntCEkjtq+fddBI9oiRGjtTcIKe3GW1a06k9mXLvp2eKsbk7ArZ9c+H8u+
9E1qatIQQ/ujzcEMI+n5jTxRPws0y38gV+uvdK0tDmpTN+t/3uUa7ze5jqIqsmHIhA10Wzdkw/wQ
WmqgWMaxDOolKWr/VQn9kwVKfFGiMXiUVABB2GRLUlTfGP4yZg8/NuCzVGTR7jyWEXW10DKjOlnc
Nbep4RBLk7P6blCl2TB5BOeaUywyx+o2fVutA0wVzwmf6OWzbbMbd9TvyG35rzl+OHjQJdwHO/e7
hJJcJxcL0sjpjZKtjbJXSEsE7V3hYWlkV2dJNlREqnMMXEK/OkBzUxfxqOEfD58ZoJQHHaRVtWNY
hK+NHR6ryNVPfqhpy9RoLMTkSJXHcrQRn+Z/vovUVSJy9y3LhzLw/PpD8b/W37Obl+R79f+mUb96
/df7IoPeJl281C/vCsu0DurhrvleDufvVRPXPwOFU8//beN/fBezPAz593//9S1r0nqajaRP+tdb
0xRYVGXtt1/LNP9b4/QG/v3Xuamq4OVvA76/VPW//5IU0/mX6RiKA9vIMe0petJ9n1oU51+GjcGE
46iKqE6zsvYJYyr/slXUBqgjWqWrivPXf1QZFin//ktX/sXe2zYd3TI1hQiW89fPd/0WHr18yn8O
lyqO8i5yo5sAqCF0mJppEcGRCZq+j9zUZqX1mCCiDBi3cVEhL8vaty4LGGyTw7Y4ux6IXekB/Map
XRzwewfII05bBZmVBKr6QhQ/DL8WDcQz9OQy3E1ib19L9ULgE+0JrqjULZLnSolSsJpp5HlBL17q
RLMoFxP9sSubeVHaTQ3g0Xa2UqwuBa5RDbMiWYhT5PLzZGFkiPPxT13mWlQml0tdBo5DuXEDVd2k
NZ4g6P5AGzRy9XAtoq6o4qQDVlq0ji2KZaIVmJr6KFqvnf809kNne5oK5TjtMU95jEpD6YO3UeS5
N+rF0lBHT5uZRc6NRE3DIzEIIOeU0C7SbkS9KLIzfxvxocHu+/CY47wMouFzb4/mTcc9/FS6SO2B
HBk+kXV3l5WjEnKNu+ETW9VDUkCbtFRPP3XBJKo61YtuSuk6azHK/nu30HF+n010m2aDMxzcO51f
raAdufNgEsNC5M5cIeL6WZTG0Z0Egzhci+LsehBdrkUxvhjLzx/qRY8kluM9qdu6z4EjNBgNetmx
nw5mpnQrVyd0hFZwegQpA9GWhz425qKCRACi/iaa56JF1ImB4kxLk3BNpAP02DRaHC6DY+Dvx6HN
OhMKN0AbyEG6dyz91juizr6uEIXdidK13mxGKAOibPZIZY6JthVdrv2SX5OIbn3T7HEHqv7crR7H
y/343e3498SJosnvY+PsHi2F+4qjq5piyLbjfAji4vaDaHDbSD9CV3+0HSyswD07z74dfspBRP5A
qa3wgTxaNQ+vrmrSpyG2rAWqA82N2ZkkT8y62RTg2U9idB57l9HlNFoqfxtdqaZxV8lA6sp5KEnx
LNHqFyHSboKlknHTfhiTzoHjD5ACf6zy4V0HCa3wB8QqbiyW/MhyWMmD5JfFTrIHNMGnom1rydnX
tEvJ6dL0oTeVT2R9q6Po4Ef9JGBUIeg89Vfr4G/Dk+ptMow3E4w90nSpgycD5UVUfTqTso7da65E
c48t0aQ5xhYsn+r+1G+qu7RO/XrdSh6blmUvDklAYKxFleUGqt+T5Uyuqu5NAoQIPKi/FVVgA2lV
h2Bcdr3PjmHqd+1MZOQyi6gaMl+6uczXj/YXwyj8rZiTFEJ+aEI/tYpVNKSLEXzHrJJ97NuxiNsD
Iw734kwcpCYN9wAH3upEUTSIumvxfzusMvHHKH5d7b+9xp8ueb2G28+wI65B23FPDLKk2JBn8HAE
UwJ7bRbBJ19p4605uKxu89HNcdgAYxirSC3NiqJoVwYiQQuZePCNyv4IPRNHe0aRxlnB1mgQMKHI
QqkHW+rWR1EEiKxjl/38YRAqem+D1An80CwDRCI6h2dkeKNh3rPvmrCYXYT9ytaeG4ma3wk5JmwR
0ASMXXUtIqpBk8f7WgXMISKqokuCzhKfVXGHquFrbBTBIp5SROF0EGfioCtWs0e+Zsa36f9WLxpF
HfI7qH/+7JZ3ETKg1/HXYVI3NHtXxsbv/WXSvn3ijsannPr4XGdKf8TPyp/XQdUsRZ3IWYTo1A0z
USbgxUOtR8CgINP2RUuCcl5CVrxT0xFnZpfwjoHn7ynXh2wxhrX6qU2aWz8y3O9OMa7i2GleIhuw
bVHVb4MyFa6kYdkhvGEN8LE7LoMWsEcy4IcOkMRPbxH2O5dFgr0psN1bcahUP9vA/PvZT1Ta9ANv
Iu3cQcVPZOpMYPytnyiyI7Xg9ETEOqf5LtcQcwE1Q+sMmt+hN5S11iv6SRwUk6A8rAtCmAB1LZQl
aXHlbJVADj0MpRFYszYFsOHV1k6uCZ9c6jqAz6sqgIj+W2WlGhbhxDha/1b5a7LrRcE9fcsqCwl6
t3qWYL7euiOO4+LQyPnGKg3veK3H3ihZeKR/iPn+NCavMKHbTcNtMCjuTHSehsJc9o6+wZStpWuL
0cgCCF7dHflv85ssNV8sDNYeEfrHVw0j123dyQ4iGvgKp2ZkfksQ2+mUNGKjpFuEFQlrAPkzjkal
AL8jw/Liow0gupqo1M6ruOluM99Nd5UGxLLsnfFpupzoUXf95XLpdLkQE9LL5Yq4+O1yYCXfXc5H
i9lFZgC0I9JnODpF38XbvrxRTBoWURRKoL1+fmJW78EKMKC3oNyDzpgujeY2kdPLsOvH6KCzGeMT
dBTO7jzsEA6EjVB4iFXfNo0RHcAnpCulhzOWe110AIA0VJdTUU6nSnHGQqSvQOa5v3e/VIqJMju9
NVM9GUyUAWyCMCbCZTMHoO8sqapiG3bYjs4cbwTrFBrQ4qJJO9/DMPImcgOI1SaSyW4VRrMQgbRt
chk+dZcd6yzDnpQ9/6tvtN0LaPGXqHS7l54TEKvdy9Tkpf7lRE7d7K7t0EztuzBFbqSsnkJCPTC+
8+xWNrqG32of73NQTHu1ssN123rGbdybAWJaofesWwi+K2GWvrZVuZD62vJAOVtL1HW7b7IMjwNH
gxIxA9CDAUGby5wki+L94CZvc0Za+TanDBJvDUYKGJeOgPTXsc6sRdeMeOxMMctaVoHWulDcJ4WZ
Qu7yE+vh5TWe2ds1okghuGbRQzQg2ObgtsaC4Fr3P07k2PxgkrCc9b5j35Y6yoAi/zhGXjTPHclF
AvFnQ6Brw5chi6J5oym/N3hTA/4ibyNkhc14VoFUxVVwxMVFbpcfzkLPbJc82YdbDxLax9brCNE6
Tv38mHw8BnIdYgGmto7wgBI7mLhCvEpprIXY3ojS+K40tV17/hpXxiBN7Ji7yTB8IuNU3kEbqe56
GeQ1+4fOdco7Ue3KxSTM9rGGUc3UR3Rsp1Hv5nH7fKbqHsHp0oRmLMn6Y2znN3Ig+1+HwkP2QEmS
kyeN5VFmfz1vJ+66rkpLJxrCT6oqhWtqGohVlvYIY/5GdBAjLc+OsbyJjCVBMLZcqYpgq4sqhx23
DZFqZ7COpp6BsZGR2TUSKDBT1bU+CJy3Hh0vEwZ+mC/FANGg2WYNajCT3b3GWAtaLEau5bjhoeLd
NkPi3wKvKNC645lAgsS/1IlWtuevuhW3W9FNVDkt2G0IGfu27/1bUSUOiL/4CyNX+qWYQ9SJUaES
z+ycjOp17uv1PkySVtIr++yGSCOvQ8whTdcbU2fPVjBZQhNDqn76nsTXyFeEeBuyK6JUep/FNyy+
wp9fsy80D0TJij6J38T1Z/DzK34349/n+PDj+eM8Yop3M+PCBnDo55U/zPHHHyCWpfkyNiKDkECA
Att0cFp3qUnc3q9V/H9CXP6KcYsk71s3IvvSfAjRkxL9PLN2byMZHYyUh938t7G+XeyS1v92rcrT
zLopMUIkt4g3qGj4dVV0f5zLC7leVUwuul2vGo6gW5EEcdM5ViNfoj7821X9KPrtqg2BqZsAXPHl
hYB8JoQ8SkvbaNzj2yv59T4vs6sE5S/v8VL+8P7EywrqsYBKHn27vvBf7+/6lt+/R1HSneR1NBxl
7zQrJCgskqBNez+EZrLQcj9fuxPgglAmWNLBfpDywMnn1mh8TYmVHpJJAaZIJW/DR64isDS1MlHs
WdZZjLxO5PvM243lZSJRciuS1qCUv4inbAeHaZ3L2pN4JseKlaE3/uHBnQxJhGFWWaz1XHkSw0QX
UW/AI9kP9cngWf1YBBbERX5uNQJv26QZlEU3FQdDR2u1ktrjr24iZFJJpbxFwE1BJinaWD0i6l89
I9uBLVPhhgEyOJjTIUJX0lDjbI+sCxYFsZNZWGSZcJMVABvznu9gIceSedBjCKwtuorC3LhNUH7B
hcn3s/hQTqUWWxG0DXsywUmloeUlyroJ0xEIwzDM0EZxVokP6u1SCVFCPsYd8kaM1rtsPOC1+s2x
E3dmmhMQxVMjfyPKUZ9UdxDxyrsYNWoUnaDai6I4mE0VIPSBoivYHneWyNrKa7N5LZ3JiLbDE5hG
1g0FrkaF4Vv7BOO7Z0isyBho4WMYIJOuQd41Ykl7tsIk2kiOUy0HpdKfPwyyi/EyCHipc+p4OvPt
JB4SSezj85Md2sN9ErY78QV4eZBtPIxyluJrkyYknZ30b91YqexEpGv6dmSE8vY9LijEzuqXMrW7
o04u6qhcTaFVX0TW3lrzonO2l4eugwbCVlLcbNuVnrpWClM6F6GO1wVXfM3i5yxys29KL2Xzkm0o
cKKfXdUiATQ8dbVHGfaggxgS6xbxKB+qwN37tp/vw8E2sIGR1UfDk/M96HiKkyiaaK10HbmXSRWt
cIt830zFcSr+89gCJekZHgatdN8ZrnFAmNOeJ2XaouaJI16uacRVpc481q2P96dVN4+QIPGNKyXj
VdN+iKgRtmP3vtRon8ToOLUxpns/GsW8FDZsWt3jjZA9VIZcY/rpBcsW4fnHaxHijHYpjghVLotJ
5ubaWr0vXltFZzHWLB+qHlv5wYrSo1y4wUFKU7BqVuk/J7p5H/at+SoH7SHNWkiFesHmRW/SY+7I
AT4Vdb+sB9cTXRHCecYiQGPDjsyc7EYOZkGsndu2WMckkH+EobMJkEt9GfBnmDtooZ7trJRXVczO
JGsyYDCdUq16GwW76/AsRSEk6vQfZW5uhkaqXxTNui9jMApuFMsV6DFJX5lhUq/NPjfZPUvpQc0j
Aplu2bEn5685SYsqJMpf/tSjxTEEAxo83gsyucDkuz4ePiNE06EfZUZ7ggXxrWKl3vx9j97y7Rm6
E5P8QaQOzzUGv29C7IK8IWgcgrxxEeyW+bEuQnxPEZh2kGy/CLdfzkU3VUFZLEvYIGRud1vrg3Uy
UpmwuNTc9kNmn8Sic2oTJbE8rbz6t9LUhqiGdRJtfx9XNBGWyyqsm3qRI/OzNLzKX4p/AYyxZm2r
IOvFv+BavLaaU+u1KDqHfmPDEBNRyxqTJ1R8Qu0xRM92qSWhh44QRRvW/HIC8sIqf1e8torOldu+
df4/jVUaD8UZ8Z9EhcLbQIsrD3HulAcyubayEmVxMCA0J5ZlbhtWtqjrTH1EQ2k09sY1vSfXN4dl
QuhwE0y5gaHRt9As9HvNsqKT4WQw+qd6FJPGZSLHdJuC/lO3Nk31+yzFQANKzu/dxrwuN7144r3r
dpltGh568ttFQxTJKjhBiA2UNiYDzrj2pYItbIQXy8ZUeBgJ/P6lkuyogqLWrahqEgm3rBz/h3ga
lrFk4FHTSslGAWYxE81mgL2w4vnmOixVc5knobrzpUi/Rfyem+OUSW9ceyXxV/v0px4yCoMsNmRN
qs66q9fHcihv8r6sz6KKGNiwzK0hIgdgyDEuatqZhaP23w4IC/MBqT/wWGY6rOwpJB3msbbrLOC9
QF4JWqv42QTdqz8VRE3cVV/dqnR55lJVDkawVFB+WomiGC3VCf9myMUPuTwZ4XSvyGDCtvCj22ra
t7CdYFdjdfkn0tPN5rc6Y9rkBGmGJJySfPOnXY2oUsUORpR/DbvUdQm741xDrnM0Wes2Lktngeov
bHbcRAu2BdKg96LKS+RvvdS1BwH0/9A/91EAnPqLRjUqwBug6xAmRlLOcic1f/NPcTD+AqhW7fwp
lXTpAsj9zWJFns4io/y770qGomU/JowDxPU/sExI0r5Lm065UtvSiOpZ5E4tcrof0qZB6QSxnOrZ
wq+ycIHecQ1pLFKtKSup6HNZxn/N8ne1nMqXAzTst7NrHRqd8q6ZDh/qrkXRKvq5LmzxWY4s0jCm
5TzTSOgPjsbjViBOLjCUyylYDz/FqiEoaliNqGjvUuiRuMdMp6JSHLypGYTzRBeZTi+VJsRSMlCr
onUDVudTBsAPy2wmypqUVPhIWCjlstXHAscgFtVnTyMrrY2OjH2PyeiYyPLWjh1vkYXKyVOzF0iA
2dqth12P/un9OJaYsRXsi/H2PIAmXpJW1eeOP4xLo0kWjospcmCaT3nb4DiotjixTsbcMVInK6/M
d4GpoKbht9D4o2Htg3hdqTJhuaIb5zyIQK6xtdaqhQUdcd0Cz11ocQoxvQcC+uTjWTLd3E6jU2wd
GWFkJy9fdQ89fNUZnm3I54Apsm9xmH+q4CfPR51kZh02txWSk9xETkTwnvq4wk7FNhe9as1sEkW1
Oc5D3GcmLxeyuicIlQr67fyjunnk9+fOcO7G3pxQISBsPQml9DxCGgo9spgQdCk18QJZixuUOqIZ
ueUCEVbCYi7KUnOg4c5CaRDpMZoXT6qRXJ0enDomsZlWQ2RK7HIx2tsOZTwZ3TNYNfPgxSQPMqfP
ssrRmZFhNKlO6S2jDrtPxamqmRvnCPSZD2bkxVgiltrCcNiIeE5J+DJ4cccACSWcoFcGAgSo8h5J
26/UrEU/BvnGnbf0YocIh6ktE5R8ZqVWwr4kAjrzkU2bOeNKigD2QSsGWl6jgFdIP1ysY3a+GrM+
xzoaRekeL5x22WGigMQGHsAediZOjhSypN2infDNxBL1qA+Q9WvzydCkr36Nv4IVPWNHg9JRqX2L
tGCHuCHkPkXjpxn6C7kLvstuDqk6hnIcW9IKUnYza2PzzkpCRGNbd9UU/RH1N4yS/ThaIahmkXkL
b1VzhEEpfYFPGGDVYJyLhueRJjn3PHKlQ5l6BnCyuxE5i7Pb4D4kT4Fs7gRHBV7fUyZXm8Hzb/Ao
RLqAMHmFwHfUxFyTiTdohTyp+dhtK7+EOxASHZLyO7uRUO8dNGUdIk449xTZW9Za/pT5nbEpOtj3
GbCmGTgsAzqYe4dkk78C1I3lJIIoO615reUXHX3WYpZI2yFDRaeoZTgo1kFBrmTdGrK+l5UGOsEG
/pm5kYsyZ20afiF5tsFhQ+eA/EhVuagKDC3rd1OzlyWuGjPyC+1Mhhw9x+dKXUR6uQPJCp1JMwZ+
/kmytDI9XPtVABYjB3gJqI4bVNvEyzRvFo7cbfUw9PHSBrQoq6k/808FWei1nKXSYizgJqZ+Dhyq
IoDYhmsdzbl1V+O5O6G6WxY0R7+a62D0JHfsD43ac+PxyfPVMlG3OkCWqECkylXD5q7XiYQWZrar
cQpYtF2K/6nWOzd4MN4pSnHAy6DfNVZ6hOys7HJt3KGnXgO+QjkgtVGGYC3YHrFKnvuVt7E8VyOG
SJhHxjF6rUXWFzkcCrQ/lEepRS6zwNYWmR8VwiTyWUbbdFs1INeDqYA/qmDaHh3gtavCUPJFjHU7
QgrAnfGN3tZjP8yJ6kZbUsqflLKfNXIYnpGNgnkps6jESzwrR3fpGsNLq4PDT/uef/m4UIJSQdAF
j7IOuaujxR7R0OtzoWfK1lLgZNdlC+RBhU9lu9xRnVZZ2bI/7PFRDFHBKRSZa4bVxk6cA49FXm/A
78NCpRhDo0PiNQgoT2cSwuEVdEfKUmt2O8eIN2aafga+Ovxo7IOdoKzqNWG/Gh0fLgpKoggYldrM
7YsO4VevvUsC66s61TsGCi4WUYK9g1/7o52na8OvnM+x0+YMV9ON6IZRE9qT9WcUVYyNYevmUszq
GNUOSTXjwTIzY99gzjMXows27jNTwfVAs8vsFPpwokSDqg0FoGvfw9i1AP8bASivbHNjQaqatYVR
7vI+7OLLqSgPkl/txNkfm//U52PHD1MoycbLtGFWY56MxmyuYt6QKv1ibKOWjQ2HSjOakx4kzlzu
h2ppSNiu8Myi0i967AnzskC5cKpUW4NHc2QceJBxkx07+ag0cQSBMn8YML89qY0ePmnYb4Q4MNzJ
U6lC0AObJuPeaMrwaS7q1MrQ77sgmYs6G2reRrHZW3pOcooTo2OLFgRffB2qNmGg/miFEmr5rvyi
yWq9hsV8hP+j4tkH/RWkwHRoHQ15pmu5tvrZaz3mJZbclnQQh0HGw8xRzHRZp/xXHDa3e68x9L04
i7WApOiz13vjbxW4DwTlpavogEYsZTFK1epbIvZQ6TLSZjVOx7MEScMDijKsrLGK/xwi1rTu61RT
V5oW4ig3VDiHD9qcYIK1z7AO2bdx/XbmJu3SQZWVu1Rek0fHylAc1Kn4oQ7TlXpfJLOy4kMAKbrX
3STaQ2pFH8T2pDmwGoAgUZvsxcENOVNxl89AzBL6QS1THDJ8ji5n+FK/nQVdK/H6QtKOcjPsxMHN
2aLPFDsedmorNztExBILEAHr+Wxfjx5BHpjKtlzW20tD1mvZ3i24Mc7EKVAEzMFsxSNWwKfmSmMw
/w3j+AeytfJxFQwG0bAcfluyojiGoVrvwYOy3ASSg2rtMvekTRj5BKG5FJk4TUKENmWJIk326UW1
ybS0W1kBiO26//+kfWeTnTqz9S+iCpEEX9k5TrTH9hfKPgEQQeT06+9SMx6290nvfW/VU3qkTuAz
M4Ba3Wuty8oCFwxjJvKYPj4jzziS//c7M1AGedsHznWHmx5qJ7nLbK5btmv8emvS7Fg/FG50TOrx
dRpRkVCPPTooPwYTMK7gfMtuZXVtrISte8fFjGZkeyMD4N/mH2Pe2NHF/o8xOcqZ0e6pQtHdpmiI
KwF88v97j8jkAfTDCB+1DFwFIyCPdwTUAQQ5+QgIiDWzwERDInz7pGv9wwKsEt/QQdyOwSvQOLSV
wK+XLFHy4oc9SJVpFv2NTNmF+NY/J60UK3tITJAp9xM70QCigOmArPX6RmS57CTjEe3OJLxxuZmi
U/zGkSmfJuSgckC1PcqbwPzGAQhrVMCrHLE5G1UTFI8twJ4Y1jkvauwfSBgqjeGEaCIEMNJ2sVlc
aBZja9H54s+pa4d/iXRzSXK4i0JXI9nfXZIuTlpwznK/zydnXWWTfgIG3vsQFbI6OhW2zGZ4Kyez
SleUMmRMaytmWJPlEsY2wm95pOtbg7RL6HzI0Ye8xF1c5ri1jZ6Hjks2X4Ecb2Lcuy+3QbMS6fhj
Y6O1Rv1blti0vLtFkt2EXlw8g3+duohtl9ucr7uEiU2n8z2RM980Kue8DE4PAPveCQ6LiGYhzg5v
zMASzDZ9riF79Kv/nR35/q9j3gVZlmAqLDr//xCv16L3f8YS9OMeTTm8/vsz1jJ/rR1Xz1iOVKBj
MfD+2hY37pIgVVJOpm5Y2XFEY42PjT4eAqA6TIKuuNIMpbnF1UpRc9gPw+pOjrbX4jrUtnnCLmmz
2JOcPIdUz07CbHe0WuRkO4Qe+Mt7gd46xGEhR6sQTQELmR5NJ7vchWxMc1oNaOJY08N0SAG+nusB
0D7Um4BksnDxI1jWqXo9rG+ewDfTuyA3mtspcGOwI/yjNLroBXiNbBdOY3FItXR8NIEaghtQefjp
C0dF7O8ZeBD9xdQ2nXfTdkSJmKHn4GPRjB5JtaRv863A99djHQPDrqzZmValIa1HPLHrVZ7F7mxh
Yof3WDcOgBkcvAZnxiDNGNqLCdr22U1XLEIqVKCx91CkWELNxEKNDWoENNClK28/cPB2EoMn3uR6
vr1j9KzRzR2sFiPgO9an9ugQESgnus/buT410+E9W18OerYl1tJg3LeGDU5clCShgMfZozjOvHo5
H/C1XIIiEaIoS6wrLWgArGX9AL9FTJKf4Ug8BzCVZTjNMRejn+IlgG70o+3n1U1MAai/c2hn7hlY
IksJA2Cv5aPGX+8kbfe6lEI4bkw2VKJAdQwk+RkH21H7gLKR1P9pONdU/Ax9s4pwMk6cFM37Zeca
iJ9+dBPuBMSoAimujWjG6oTu2epEs0gtabYoegU0Oxb2JXMdpCM+HEh+t1wikWIJtyjIjZad4xQb
YKoWAHd3rHS7uKDaCKC1wtVAVrR4SgDHwnbW2WhCCgJkEj7uHWA1v3tM87blGMktoDdq3wDfMUrB
Ve2qMYBaZ80jKbFBAEnyHdJKCoDmd3XG8dYnn8VmDkHRbBVCgN/wxubmOuRDNkB4rX1wOtfhbonW
4u9k9iZDUkw2UrepNEDDYYnopFsm+EVzUNufaF2oGS1r7G8P70dNHnNRogTagCxtXew1Mgv7MU/g
QMsd5Goy4jE6KfUAcq139WgX72pTei2iB+/eqdWjPCniDb8INSxxdA1/YmRIcUhr6Li91gUlAh45
9qQhA1iMQvqgnERfdW0HPisA2FJRF06ntTiE0sAQsx1V0w7pTaVPqA2H9KnUjho3xMFCz59cm4CX
8KXWVQAXUesAmFlnVw00o2GxQTneUVMN8FEpy13kAkRGtDZ/NJBzRSbaeyYROFDiTdGCsYOWpAjC
teiH5hkNiu7zkFk1gFYSXaWv353MJtlUrNQeyKcYXHdnYuu10jR7zFedGT+0Wmle5msCDO+gZRpI
sNUtVMDt9lMcoVhVCfJdxssjXpcHWnmd7lxYHjqXZdkA1HE1RsWwIUWkSXPFtQG1NklanIgI25EV
dnG0rmIX7GzVeWyRoacFiW8syIM0KX6aoPxSHotwiTIkNr7EARIhUbocPJLdEnHxWGSLiUV3tKxp
VqgrLbLRDVdh0T2ZtWRX9ML2oPrkv2dTYlxo5baAyahSwHPQEnm8AVmYzjnNtol0kTkeg2PYmv+1
USVcpwUWDJ8qIF11XHS4uY4FUguuel9ucJ/6wQXJV1Rqx85z9O38nm+a8itA/Kfd7Qt72W1FtTB3
OQveJpzxABFOfSXcOYLhpSvnzwlS8wDk02jsAJaVQmgSE5L6aOPOgFofGaew5NjRkIbW8wxFGu/C
WU8qABmma8sFHh4ZLT6zjeemxq7sOv1kZUWLM0/dQ5rZCFB8E2tPo5vpwKOc3E1jKxw/pagTpLxU
8e6RlqSQoK109cZ9IK8uiXQQKWUn0pGIgtfoB/CXQBSch467WQJ16Lv1o2rMjiBJKx4r0Ga4aXCq
FCM7DehdDU6LDAhc+jqv8Pi4U9CSPBbjOxlThQWxV35ypXyIIq275uAfZH4qy+4aBg4ofBWGFBKq
rQ1ycAgDXX8Fbkh5iHHswlCBpHdXtwKkdZS83IhIHoQm32kCSHgUmvxJATCG7uoJkMFSeJKRdo7w
cQ1S4OQZCN8STGRIZmqXEniupybGyYFaNSqzTbNlyHv5muqBtl9Eixn22+46Ap/V6u/8P4IvDndB
VHCpG+/BgYyT+/++EeCq8fn2j0sdhzpoctUNME043L5rHEMvbTZ5VYm0X9L3RfSk2SAI6nS7O+P4
sD/XavB6ZH8BTq/WOu9O/fCFFndmfyeLwAWIfqm6WQOdNMRBjoo8x+ucuj/TOu/G7lRpX2ixiJd4
dzIt/Bl0MaHZrOh6q/YuqFLEKYvaBM6bMw2EytLO0K1PezXS9GGG/Mw87bJq27kAZ6TlvXp2kkl+
1pz2ZwzatN3t13oVZzSQVLlT3C2BCfIfPe7MVD+rX3+Whm0Dyc3kDDh55n0TYNe3jgzGfjzF6oss
DVvjCMKCPo+jIwhGjWPiAOaIxMsglBUtx7EszRVN76zberIzdOrCm1kRpmRUhCneCWQ6T5egQLX+
1YpUs+9yE/p4QWdJOF/9xoWMF7P7K9xbLuY3N0fuPBmBtVln6Ubi01WiaX/KTu1UYmPqRpyjsYlf
gKM17FhqlR7gmZU+rW2h7ZUql/qwmy09HbigvH4F8Cw6uNQQGWVer4FcgCMz9OHvimjU6yPpFyEt
rVgY9RGVgThFU5Y9oIzARoXW/LU1xM1K95LyFAq3wEe0aUrk22hOYkNvOOiGcABXeQUMSAhg3/J0
v+6UkNTYMMBy1s/zosn5xkA2efa3JmNbR9awMsqsXgFuqB12E9Lt+3HsPhdpDUQi1mngNBXHoAf0
/EnWKEpB/RAIjJWyBaSGj5dPsnVSC8RBwIpFCWw5FhvAieDETwlRnuqwtaVXzr6RzWcypGFs2kpH
apBRfBKRAx4UiKKupDn1478/5CwPDf93fxko+EDnPZr4dXxMGHcZ5bHOOskSNKOgPdbZUfMiDUtn
Ii2pLZI6GIWXa4BIM38jOYlIGQZug2OTf+q1JJt/DB94ynmxSfJW23SDA1wMlGrcuVV6+sOuomAH
xhS0lMfYKDeDERxSu30qOT6d14ZSpCH4PrtSFVKRcIzbAO1C/VPYlwJgqXlX+NxqcfSjrEEPgyZ1
slFxptj+GZoUSzC6Hg0AHkWZRTaiAAFdSuK5teIIecBwkqc0AO0o0Gqjg91XmzLM8YlKMhrIZLZe
1jS7D0GfrwUOOwu/yZ3wIHGqtrjch0CZUQCwJVWnxhx3O1je+NpPbnPlDIiDVAmMU/ZsU7udqygX
7s36CLhaQ5sfCz5pB5Sq5fYF76YrOrIA2UXLztKiHUgBdF8LhnqrD3H5FfkX8CYn7UsnDO/So4vZ
J3k0lkCHYn1wMlBn8BmVBWvsxsqvA6qiduQOALDyKzCtLuQeyBANRPib8UleOAOQVDrtqyitncGx
c7wrUadidZJRxTotF1kPXH7yAofaz1Y1srMmJOl79Dgkoi3XqEBD32MMuAfUGDibNg9Sb0tCGrKO
mweQtaHsG3bLADr22yUpjDEBaESEM97FLqfcW9JzcFcNaMyp9WB0UNiuRad52sZGdKK1AfqxeUZL
GvIEJWJcoN8KDjR4hvg1AEk7pc+KUEoUEnzEpmmySNE1tzI8HedvTKQbTaGL016UBtqfuiaahVHp
A00FkHE/AZDjhmP3J0GoAATyxYeWwF96t/EIpZyEFO0fDUlroTLSAi9REjj5Sg84P1qiHT6jJv2P
kcn6CnSt4bMGxPtUQ2HiGFrxZ9avUA4xfJ5yPj1FYYoTTdhYnscuZlKmOMOF0uatPHJgNa9IW41O
vQP+OzjRlTFQ2KKNF9nujpaouc9XggNiiJZZwu8u7o0CVGzq4nh2kw1dPMGrkK4GmuD3izOjq4AN
ZHebRA+zi4f9UgY4hcf3ntsR6HAjuiZmIXXjpkBDIztakTHNcmXLe5RSon0MTcAf8UibUGMw2VC8
xfkjHgDTXgvN0naoxecn0MKAI6BrEqDnVPj8Aivyn6IGjtlhUReaHaFdpUofMod5Ow7uxuEHOX64
gPHNi9ZywqHz+zlUUBUrahOghgEaYh0nyXIS60WOOicBBlDZDxfSRmaMriSpWEFVn4Gj+gwWX4Bv
ru/kCQjNVhVQyC5f3Ty0Ev/9/3ACTEvwZd2Kv9YoPf3DnFhylHtwrURn1xqiM82mtmvEOlDrRE61
WOcpumwMGYNSoE5TnJMpVRkPOghNwGN4YocysyCfHSmGOUizRyv3T8dZmDhgwlLFxzW4obgiglp4
ofTMjLdDo6Pv/lfFnXEWKEKsSjsEmX3rv5gBrzHeFh2KEZbofxdTRUKbLyKp21n8l+X/5p6cj0jL
tdrelStXoF6HUoAWWl5PtfF7xArkKpesIM3mwUAKD0ROSxZx0eWqkf+vVnNCkuSLVy3cxFf9AqC0
i49ADu2f3HQaQKAKADe8rA5I17pvFc4St3cWuNn6xWVTv5O1qR3TtkWnfD+hRA2sSy7q6zgake3A
s1ekaq0uyP2mDEN84f20p+W9GrkROKHnSDvOTmQPji2EHhoLBeDRkOLjDfpZeDOlWLO0TsXp37/s
7iCQuM5tG/9zLPSKoZrB0O+OsQoXyYY4GUOAugONuk47VCID0+5ohtb7jIMZFW3PSkhqGkpluCwX
F88GqEaF3tCNiX1H7i9xyPpu+Y+x7i+6+IF55yd4CkhHURXoujgNBXQvUqMeameZ3f6eN2gWowFU
we+z0VD1lZWDnzuIoyBdVGQ5a2YrEljp9xq91Uda9FN+CbsItTgr4CY5mw549aDMcNGki43AuWrV
sXgwpSgCVWvHSd6FAGsrtz24d9Aw9lNG1oVyoRkNpCVfnfmd28mbGHchl6XbIvlPd4HqPLEK8hbJ
3X//BWHsLwkOBzUujKPKxEHNt3H/6T/EoAWKE6S0Aq83QwPFR0ii0AOYntg0k0mdKQ5ltDIN7s/n
9vwIL5UKAIn5ZnmO3zzcpxLwMuS5vA9mNZmLIAf6jAC+OF1nju5F3Ni6VcJRas63AjVzbxPq6XZo
2JD7AlSNn40gvFC/dBvEAJ7pPe/qWGK6VBLpVWqHVp6pGX4v0bS1rYekO6HIc+MWPD0MNWBFWiUi
Oc0WmUOnd8v6zqYxmjmUhrzgf4S6c/3HSw52vwEej0ATfzbugM7onmnQMyesUN+Fgzjg/v1hsl7s
jA+tPeEMEhUdZb/pbICkkAtYOdwzebw7y8pE/+YfJCKltNpVi9IL1SxZPWHj+1YCCeLUUIexWkbS
y08zHfzHctGSsaSe+CT8j86Dv+baHBtMSCjcdZjt4Cd0l8hOAVOYJh3K5aREkW03pSD4THOQPQPG
65GGABn+R6eoDwJESufeBNUqAPNh1+YV+BqYgvou+zE49TXAO4pnNFohd6Ag0k0Flg5uFBxq5va6
A2nXLOqTPsZ/VTsCeR7/1KOY9RugGQLQ2NvirLdR/OJy61Negq4PsKO/DXV61kx3QvX6EAICPBWa
HySBe3TVQDMhmXukYTak6f+LDY9yb3Zc4lBYNDaqC35chiJOXRqtR3V9Wt5df4l1d3lazgHJBmi7
7X8QURjGffEEx6MELYmGZ+LEASVqd2+diNtDqIMr6pTX/HdppSeRxMEV5C/ti7RFtZX4Yl+bnWhf
mjjuQQVu+aSkoRM9vir11NxX+JJ/kUaGgikRxjcmlgcna7Av5AAMQPwInahak0PdM+uZN7slItAH
QWeXMJRfq1soUAhwNqLxq8gbp1jVovmaaK5xnuqA7aXFsXvqvOQECt8UbxE9OS1LmtHQsqJDhx2q
7O/sokjo7xEW604FXJbksixptoTJwgFpVnQ4vF/gzpBiicbaGoOBDiT0wY7M1ddphIYQQzW+sjhm
81L/dUnaxfg/fFEy/yjqfp8ZQXlhonE3AG0H5LtakmxyXdGt8UHUnr3hmUQ05LqsZguU3aMC3HNH
FM+bqN13WzHpR7fC8Y3TJuBX+7AkxwaJDeyd3wPO4WOt63ZAdPuTG8BEs9XQsqTZsaLIwW7t5tdF
QbNaadsU3zSkBQ5TxHzSMKdqkIcEyEsbDvJ653wXlbSLHfkuURfF3TUXxRKAItfqjsh4UcyzX/81
FMCK0fyOvs4KVNdxNMPvicIszziHKA0H6VFC1KNhXtdWU54HHXynyL0Crr5uezTt2vIrMg3ImP46
k6pSDe2l+VeakbZuvpQ60BuA2mS9Api5RAdG6J5omdtVsUYrrLfLddt6jRvwAGkcsG6k1QrpHR0L
/BGkHb18eNB6+0JKGixFnxx26OKDt8UZEFvc8IFUngtAKBs4zODtxoVTgP0iO8K1/zjG8e5LZjlO
cCwPzyXbAySI5amvoJszUiZApYta6uL83ucbDOzBS/JdRNBeYPVJ3wG+7MmYjqEH6jKSgbAce1eC
/iINuqt3N3BgBA+2aFVEEgGpFuwUhXPQExPlNWY2muso4+0azeLofhLdGwBgimyL2mj148lq9Vfx
4HbB4K1QO1WfXFAMnvC5Vp943sCE1rqq4TbqDtS5QX9cTh+XU8WIGpIr27cC0OssB41VMkwx6M9x
aDlkRdVtf5rElgBqnJsVxgH8xxsQYieTbztTuhaFmwGzt5vqXYjt6GUog3VhjvUpqi293k2oHdjJ
PE59i/XY1zQheruCMil2LbbfE77EXetiRnhG4yumPHl1thEUPPAQbJ5OffeSx+EjHngNWrRLdOeo
XH8lzPJEs2UgmUnp/1pl8ktK4pNei9XRwGLKAqPZAGsCWy9U+/z75/K8YZJEzaWgcrGh4jhmtx0O
CgLd1k36hrn5ReqAw9FoSYiihTFmrwCFFPsGZaMbLtL6TS9AlNfztjkm/QjkMSAV8i4Ynyaeydem
BzCXEovSBrQ8qA2x44RTCnDmLXpIeqCKQsvcAN8w+DBGIRyWZohOXBEELyLR+ZMHsrGYrEShHwGy
q69mK002G7AcN2tpS9QnjDk6zMDjEoCOdeMFiQOyXiwHNdAs4+gZ7Mr0xpax+NY248OnoqjDQyE8
Z48+bi/6HqXOymK2b3s66GdQifRAfFA0+5CTKIx5b/tVhR6FD1uJykDIQONCVFIzIAhIcd5LkMCL
egSYXH8I0ctTH+eaIsiySgyHJVVgDVcASAd98TUIhHEGQ2l0yRn6ePpR39CB0ixSD0JaLjLXG/qj
ABwG6qOxgQClg+8gmbahkp7c0SI/TMJuq6sKn/uKHxIGLiBTbTPrtsVSFgSiSzAPfMI3DWA+Gn41
0OFIq6EVNyuQCvAr8ZopS8AfvOtyQIj9akkrHLWyT80Vb8y1qNCPuxM5WrBwtrpuuBMyEKiUaC6v
0QwNUp+WsoQS7AxHKx++hQr4TyG5PtJMToZAI58WHwRlDskOKd5v9YQU4DvohhaYA3DwAFJc97p1
aO1mq3FAab81IIehJSPw4hKUCkAIXIGKrn4obIC0NcIztx3TwOx3s244PrCVzWLYu8La4vf8XYZv
bX4VAgSAAdhx2XAKLRQdrsVkNGfuTgD27irgBmc13iysAZfhmrphbqZmVHLfG5p4Q04OEnEbgEuj
zlR1n9itAH+LGmj2j7KmTYO1DlpIX8/CHp8Nyhn1l+5xXttoEP73pwgzfoWjxVPEtQFLyZnNUGEM
4Oq7nc4Uoh+GGZl1TjOcLNC5aklHsHT6iqO67LQcxtLs5oSW1uRDsxv1OMS/1X0otiTDCTjQu3IQ
oGcqYVIC12k/1QAoUCuhciQ0W4aSsifzuEipKYfMQUaBHMusd9AolFsWiMGR8X7Rcbyy8oI234dI
n700chiOUzAOftQwNOxm6F41i2w6NChn2028klemhh4cOsfRbC+1O+IrDcV+twrR9xcyW+TkOqUO
mm3keEmMAn8JJeBPr2RC4VJ4LVdIwXN2BrpRO8pDgQ7y3WQ1oFSquJuf5ymS+Ecdxf97ko0ZyLTX
DhpEz+9TQOdtQhSy4fAZUPc+qWgoR27vzabV9mg77M+tqtygWRy/1qCkOS1im2o7lnVLpR2iqNAp
ZDWrO8USCYRnzjqsLWM98fwJwJXWA+HgZDx9X6nPf+6IeUWQHg0KpP7919Ww/vrrCiAkwI0Aaxy0
k8AH+PXrKWBykhXgMs96keqrDF3mtR/peQoynr4Do0pvROf2aHdlDpyfHIjkehGsYyPuyrc+HtJz
mQ8gjgvFYx/Y2Bujg6/NCzD1etb0YMngHNnT0K7M/CsqEooXByDfr3zk38MWTLtkGXiFg87sYdwP
qNh/zXmsbcENF6xJW0lPgr4i7X3Sdp5ngh3VQ1IAF6FoYcdXU+DGzyQCPEXiAzEKNMEqmj4AdSrX
wTFJWtEyYycdVq9Jm+pmhlMCXWwb1B7g2etd5pppqrr+kFFl9VJo/SGXdtg8kOmHvQGuapSZBtq5
HQpzx9F/7xNvGw29Sk3YWfyuiLXI2zgJCEEaDo5brwYs3lwmTWtNredCabQds7VbdcNmLryuyvax
skHzg2M8C6cevuE04xaUyKO40vnbgBPwWbic2HUFjopsC5+lYJ5lX+vcqp4sETt+B0rGPfUyT0zU
N7Is74BNRzZ6577bkKGLusEbP4qFtm4HrT+N3Ecl6JvZVASbDrmgNSpihjMQjYdrGHv6SoQi+y3t
PzUosv/+dwZhP2yBuuAe7GiaUKCv8nlL1m7O4qFHyVZUyZ/npRY2bgEEeg3jYrpk6WY9rcfRi1Yg
Uwf/RCVwQgUccN9UBQLVhBr9NMNBsdFoSDtRWQAJkWgcgJAhLmQ3uyzWTt2InQwBuh30FfYXivyy
K0QIRAJMtUJVT9KUhkirrKPhfFokN8YkNBPUYC5qZ0xAaNa9CTOI/NQu4qvds/Hz5A57w43KZytC
1lSXa5KGYMh+qpGeLlk8fdbAp3spZFT6s1JaeCHhGHRF2kJ2zrYLa21D2nGMejwdS2NPWtMcGj+y
o63OC32DonD7XKuhYkaM2lE1zUfAxuJESwTADQImN5p9dXsS5ZqDM21thg6I4JXQBCCei0wtXMac
P9eSZ3tVTmZMWXzgqYZOHFJ6A4CBgD7xOkchX7pwGTnivx58xv22Ea0ALjPx7AMVqsf+UjFmWKaW
BnjQ7/u0fWN1APbItgEgjmWFTyYHoWnWovJ6yGR6CXLATOpp80xDw916c+NgWsFjD/SD2aHhqBFg
NXh0AOnp7FG0DyJFlODO1bjUfUNDkoNzW2bDOFfo6lSrQJazWjlLvP0W0VzES+t5iuRo6ptW2fpJ
4zrqB70H0HMmV3GlmatoTM1dW5rRi82a4kFpA9I2ZfdUe2A3d/MEILuy+4T/Du7TFLByIwZwxlET
pYOm92cFv6baKgdTRi8x5+UGW8F3A0sLrngyiv1gh+kK28jgi4GUGvqGa1UzPOZvSNKDok7vr3pU
50d8n3YnbTBv2k68Nu1PHkQL7CWJlNWClPkhosYQakj5iDU/Lv8pDnZ7N1f7cKLQdMlFRDlyXd2i
up+bsH8T429E6o6XVplf75guR6GV4+iBXmIQpbGOwiQ7R2laroIuB4fO4KRnGrQyCIFCAjKmc9iB
0dtHffBTUXZ816Ugsp4t4yyJp62rTcapTrYUi5xjJN9HUCsjGBKwyQ6shV8p1KDXzqlju661o29G
5mALK8vnprPwTcXcZEVybap7X+YRapSLpHn0zAqIA8qhFgDTkGBYPBdBARzCqHsEnk/8LdA4iJBs
ER21yIrehjpekz3rPbYtpIZ7Vu49fs0nVBJJCVSbjIGuhdnFuU57dCNlosQjws4aX5pedEh040Ay
0pIdDUx5LG6LrAnytRHUEoeaP8MBdyEcNRcl7pp9bUDPuJPgPDkDGB9fGTgRQyt9Io4M76UDCqHM
U6nr8R6wBaj1m3pzW3Ove4hSMFiBzHp8ytQHymAOBxElHs4iGqtqj0BIb8CbjC/MOtHM1Ne86rN0
jBhv4VCr9l01/PiPTzU0gt+V8uELDbkJBw8t7P5toJn8+q1m6FJEAGwrFEsaexASoJ0pG/U3kPSh
JsJ1f++SYhV3LehQqqYGr2EMflYJBs82GoJPgaOjIAc53gdU0eo74PAFRzwonBMfwcZqBHjuYf8L
Znvdyt5EUkeoIuqa34cSlRQGgA1910m2BmrpfqsKnFngFEDsxhj8mmwaD6MxBl+GcIwAXTcAN910
5CVMRxT0O17wtfH6LfqDit/xW5v6zEucl8BOph0Ot+JD0oHE3K2sQ6koyNAUYOW+V6JTfJ6SlNZS
6S1XAxd8Fjr7yezD59YBGn7qTADaccNnGacYwjY8TiP2RmQxKLNURxoKlWRAtVBLGsAtiicn1CCE
w0H6ysahD7fH8YGilE7QAUFRnCUpO7Aq7OrMQ0/ERwB0wITrMcuN7SITQn9DiYx9osu6OhueACMy
VW2UAA/JjE5OAATZjxBVC4bx1nWb9XwPXtq4vtl4w57+PWQYBAoeriyvdF8GKlSQNkjQEZNqE/BY
Wuu7m43ACwjqz3ULGDsU30U7l9X2FyCSzQZmanYo2M28E45diqdeQ+8aeYaK/yOMo+y5B3HMqY97
b42cr/W9jwAe7En3K0/DYTsYZoAjm7D5ZJjGlQyY8OQqb0fkMXjXg9UChH4Usm6Lh8Zwik8dM8OD
FyMjieYn7WvT/UmORW0Ga1RmiFMYavI5dAG6VCBrqZfh25QFfJ0Ucrh0bVydOKvlto9t9xU7N+Q5
rKz6Y0DdRts6gHIF1tGqQTb2KTOnfD8UMtiXoDZ/TIO0U49UbDJYC7YKs/wjtTUAWtZA0SqkAYa/
Nj2D2krHAAZtQ4TG52jKv1B80EGhqatOv1dFAYxegwcPrj6Vh2lASWlv1/Gz2TPXj7tUfEl48Syx
y/sOMG0U3Q8iwvtuFQM/NfSHbHqqHfDStfYI3NO0jV8HBrhRkJgYgKjV6n2YddkRgB3duQPsKE6b
kN5GLh65xx9ldAyFxb7LKkL7aIOy9qCaqsdcR/8oGUQtiP3iMT+woALDRj9NvmxE99CCSfEBf9im
n1bM/GZV+ONPbbN8tKMyvw7Ye6xI0QRA2+xHN39KgcQBzgSrXrWA8fuWx8aPYOjT56jL9bPOkfQk
B9ZWn1NeJi+ZAW7nmklUm3Z16Y8uH08ht2ttBUr56ZSqgWY0FL3TbcECsKlTdBs4bVj/yPQQacAG
xeMCBxnwb/4IHe9HZefRF8OIzVXpduxJ4QOiDVIvzzWAY4+6rof7IGvaB68Y8PuvBY+OEQSHFudh
oLSMS2w3ULTU+I1pAHA2d18cNUQCpyF5XKFUVy1tBXOqhXm1zr3JfRkBW9XFRrZJgnR4wl+uvpqm
zP4yWdlnAWzREDiSyJKiwbj4TAoykQGqkkq3DbZSr8YTA87xyeo4jq7s8mrZp65w2CMA0vqnQQud
R4D902KWhEb50DYtys+b/olE+EvwLo7m7mhF8ix1p3PB2DU2kZED7DA6kAPdfFvi9NxNjxnKf/xF
xtMqPugohfAbgwFqvnbiaA92GQ37QGzRq8Y1N2Wgfj/NIPwc8kn3m7SOvtmp+8Ue8aDv3GKXdVUS
+/XneGQAgG/LcMvCCoTHRsRQvWCIq6EGOQQTEBTRiA6+RXGlQR3t6b6diBHkf+DLISFZuwCX2ges
xXcOGFJ0adS/5SHQbISl/YmmlBXQgjwUAI3boCvxqMl5sQcsTodeQC/zkc7lL40V8xevcFcWcv9P
tLJzYPqauhbsaDlwqXLmXu/Tkrwi/qMGmtczSVCX0K5GmRl70pUe8EMAuLZyQCp7zNIq2YBqcPyG
rcJeNob9yUCSTNUPJeCU1/tHj7EfOISafCd0hmMAPP/XRO/krmkSUK6rZZThGBw0U4BvUqs2jF+t
tDlnTZU9kAhNWOUaP652R0psGMujgf+m/hzNzeoXDwDCypsGbcCflzCmEqhECJaDE3PLaxHMl9NG
Hl6FLF40AWxDbOjyPboSkkdyxeecBw7TPgZLHMI5UzsdEg/kN7M21spn7OrmC5NoQPUn6tqDC8ui
8hG/FQ2osivrzRxKwEo7lf4DECWnadDAx1amx8azohgnX9pGS5nlB64Hbs6kkoplSoFJWnnrWKvI
Np4uHmuaH3aP7aHXJl859hfbqMzGQ4Id3wv6gH8jA+aEwjcrNoDiJkiPRj2i9aNy0m/oxgSna+C7
Y47KAjt4BBib9Wks3/RpEm+sqowrKofQ3KGWhYE8eJSM7ZqWKXeDNfYf1R54jQfgi+OAw/CQftJq
7HtzpKfzdGCvXgEG87jhOmC2sU9CFZyzclChBNyxBHfhATYYJ14Nu4yuyS40y3FKZddoSFhEPVKP
l8b+XI0AIGNoPPZ8GTrVY4ieYTlZ7AwmZDDSSFDMeG2DD3v18U8zHCllZ0tYNYHp3WhJkZYeNK5n
vLssfj3yhyIqwqOtays8BqMvZW2NK7cM+yvnfYDjUOS+AGPo/SgBEu/oP1qz6NedBTaPKrcAqOAl
FwMk74CU7sE34+Ede+lkBkTo1Gk2s1BLUE8xTVcWtyB2RcvnQfdkezEyV9sEedk+Az2xXzFhFV/M
NvwNtfHhH1E3onM/zsCxDThIUJSL360ar8awtPs3XcNvhqeZ1lOepDhe6TsOVpnQOYjYs/+HsOta
khtXll/ECBKG5rW97/Ej6YUxI2npCXqDr7/Jaq04O1d79kEIAiiAnBYNUJWVufOEjC4DCHJAzehn
j05d50sfboKvo7sMgQQpjG3UZ9YhDiGeR0UdVOkRSbIfq9yKwY3oxMkSpLrNsquy6Gw3YfeAfcoX
BCCLb0PhJKsA2hhHOMqqJ8jdn6ndDytjZWUcDomKlS++Dzn2yT4oJ2ZB7ng7LDWwQLOMZB8lRnMn
HWxWSns8RZ5q7qhgblOvK6mrVWFlFlg1bae5lFa6pAGVreu1aRXuho8F5L1GRz/oIhgOjei7tcp9
601MHGJl9A53CJBSUvoHUDyGDwwqrkisc8J3Gln1g38PSvXG3PgQpt/pMUIGSFHoU9kN0YsXVz8S
t8guHnB0L7ww7uEw9a7Uh1fGzggDce8iW3BhNL7aJBr8zGti7XLAECzBYT6A37QewkWJ7P6LP0b1
JWVICvNanS2MGCIUC2qkAqo51VoPeMWGfl1f3Cb+uzspXaTw93W6nq3piAyLyigWUgblFm+nRqyo
pxXDtS8dd59peIlvbRzvwshJ/dM8i2M167QCf6tyA/sgJ9ArFVRltQNMBtVH289/Hbbgmt5WPYCQ
/xwyjyt/d0ThsgPnxx0eleo+aKBdawpkiaTkEp3rOdXjtBFIYOf17kNd1R3qiK7e412Ltf/wyDmC
poiF8n2sYmyiTQT1+ihkt97KLYdHEDisIQ15rqHttVQe+GlcXhsQZ/q7EMAsn+dq2XTRbuTD86f2
fGAGFkYoyNbphuTgmXAH/LOdOuc2aAB2p1psPjXPp5tNW/CDtZ4dHqmJLObTzW2i5pfCQwhmnvJP
tlKAKtRI4fqnSebxszG1+WXk4b7rSrwnA79b/MlQhWO4MiaaHBpMxadfh9pGY2gnGnEk9P3+df9k
7KROvG2q/K8/TTK3KThQsf4CFecffmIzNHG1kKtBrA4sNHSaP9nNbV10ki3ydue/8E8/r3SCXQ/J
qP08Ix19sgX/6Gtml972f/+6gS2bhQvVrc3/+HVLo1lyRHVWdCIq5h9hbsM2hmHzJaHm/T9/XTdy
8k0wkZV8mmX+KWgCzy6A44y950/t1Dm3gbxEr1mRPmDDfC57ZY6LDGrs51aBwWgRuE24GXSO7RGT
5pl6uqh3hxX4/5qlq+pgfatTVzKNhLzlF79FhET0SVtuqSPIfiYuHhVL1NhRJNwHl9TA958nLULV
Y7ljIPebTkLz0QQGWPSxR8UyGp9HtvFsOGLNIQF5IwjnjrI1XOR4TIc1eIuzjR6FguIa/M5QwgNk
SPg63gam3S+0K6OntvTfQpX474yrd2SChk+8CMwdxIHrLQ908hIV6d2Yaf8dXwDILa106nQbLQL1
YADe/ZBgC2JmCMhRLerb6IJ04EM3AnmzRPDa2IRd6y2j2IWf0CjCaankqT0LrPxBTEUan8D+itDR
VKkgbnrgWZ8saDpq0xr8VW6mgttZ3UC7C7czx1UA2AP4WZgGoCGyAAJaKIXISWJAewNYEu+MPNHw
QTIfmj/Yaq5qocMHamsyy8T3sIv3VKWOvu5X3HCaazqNEpoXZ7Oozsh1ypMlQj7DFsqrHfCiU90f
oT7UGlW9TZIqeqAJ0mi4xImKIbaKJs/S5rUavWUgfXMjktBdSGzYj0XtNEc6Aqa4ObZBw/AZm3qo
/snGdv14lVUFzjhRcc4mHwbPjZ/mprluJ7iZCwXFBA9P8u9r+NBL1g6PT3kXF2C+7cxqEabcPfpd
4B0R5nuGtq3azk0fTKgRT5l3nLvpyC4raI90jcINi1nmXvef1ZvxfE4HUPSdrZM9dczD/v2cZSua
TQZetIXXyquG3ukRkEP3ak5FWFnGsU3A5DzVHHt0rzi/c01A173u5RivZlsyMZL4a+BAj3u2zUZf
nVus8chgts+SNttIp+qQkY7JwdY6OIsmcuKFFvgjZkNlQU2ott/pzPO8CulK2xrJscgyx/jZvivZ
gIBkbG/hUw824PMQCvtruIjvoIjZvg0xs4bdGFYOCMnxFzlJHO8TBrb8HHcn1Denv1CDNHnZ1I6x
vl0YncPv440MM/90axshw3qICvOlbAcjXffMR0JnKtL1hz8IOiInIYHcyLXyMmy33W8EhSKMFB3N
8Ki5rWdVcszzGJI/IEpCjgREOUpDPyNi1W2SyQsOgCoc4Nl0mE8OccB2doOhm7PKkv4hq/bQlOL3
2VQJ7cza6SFE1o/fGelStd4IidF62GvwET3EztjfQc4b/O1GkC0hy+BtJjZUbOiwefZruwYvTceP
8VTU0D7e5Ilrmk9D/QBZxOzOlam1rJSZbLqpOkBHKcVqeTcPopFjk3FQAQt+TJABgH3wIFbUQcUn
Y2WAhAVSTBhC3bc6HHjRIeTZcp6LetNWwuV2s6GGT/1UFYmH1AJIzq0+T0tDeP6S9BCNGIiiwy9y
A5xqWbIWDIweVCAYgczmELxpp8HzOTILQKgw99K4QLnbNhb62KZBdh25C72HBsEaQ0kuwKljpdfA
xi+Y4v93SVUqGrvMrkgiiPZGo95vxvU0g8KrDu4MsQ78IIh3ofwyWDLEbg0TkQGdJwvyuzrOs4Xw
IjiY6ugyY3jyAmK3WL01wWHqmPE/N4iQjFhw8KBhd7OjcebgxOtUYI02AHwLD0/QpYvWQpz9dkit
7kTcDmw5OLJvh//DlsZ+MIV+AbCaCLUwe29jh7EwePsTvn/E/6ezUKG5dx6DKAfEM1KbLjLEtxJe
HJ3pt1oGwxqiBOkBean2I2Lm8CSjvSsgFQZuVkg2luAfY17RLLXSHI+e226kVM7BrHKIb9DhH+vM
M+xD7HKoQHSQ6SUby3Kg0jGP+VDn05xzz+cpNdgFQFfXxJtM9+yuNiAUkJeDgz1eyu6orTRsfycL
kCZQGxU5BNrugnFTihi0R9QESp+/Bs3k/tYGRE6+xvZRr2gS/Oe2ayg0FEv6XE1rptsXr5q+V39q
u3VU2XKIbLmfzeiIvnJ0FBcGPrKf5pu753G9LORKtAKLg+njPHfQ2Ns0n+YmQ08itGdkJtZcNRQh
QMxbvJS94S/9QAg4fJ1g449KnotSmcgEDqsDoBDiWBTIR2kD0V7tCtpfbSmsR9tB6qw1tu0XWw8/
wZMivjeltQ0VGFUgfLcyojHBQYlHvCvAqgRxL6x++/dOs3YrrDg8jXWQrz2sK5ctuDGhw2WNcOEj
fscTqENRFUn70EfttX1APtRLqKBjioz/ccu6LkO+bQMRu8gDTag0JpzwZHwrKpCZaKV+3EbkEOi2
2jG/3Eawqu9AGycRWVYQ1l2w1In23HWzhVmV4x24ofRtGtd9E11QXm9mLmvC5QCXyfZWzyXWy60f
jMgWni6ExkUIEibtr6uYrqf3mYl70oebkk6mQdi3RdoO6Pm0jZPjARmvqXV/mzNJeXgCu8WxbXmz
6OLK2Vu9Wz8Y4Ge743BKZNDZe7g16Y5t/TLuIf+AyIhR596GBRk7UsFVx459AQ5zOGl21NQAm4Ks
iImLeTb5MGLqoGFzm19dQRvlHai5lSZ4/3sBxW4JSlFHD/6izMyWLYo015dsEjXse+s94Z3eUVOH
bRRDFKkEpXDsbm5V6klIAdHW2GBZIKu2W4mMkDAB9XMFAWazlit3tHBzlOw5tTjEgoDPOhVRU9a3
Q+BUolMLkYN9nOxGE8vouGAgsR7K8EU4418gB/bOVc/Dl6pJnywwL1+bqcYc75DGwCJSTVomFM7A
/INUSB4Nxp3G//YmCvsRzr9U7wCpG7HniYpj1dnG1kfM+8Kb2F6P7uDeF1J+L7Tc2DmEw92p4PCo
3orcqMDH6JZbaqJOMpurdBRPjuR51Gz3abosiNqJJADnoGm+92DH2RRjUpwqs8/x31YaG9HZ3n02
OOWyQn7Mt1LHoETMnb+S2oXggDN891mG1AuIPD4ZfgYUXpFWZ4Bs1KEIikvvSL1VUPa+Mzjr7oQo
cuyFDH9TTm3UwQAW2CeBRLDIFdYBHxixla2VQa9QKG8FAsx8lQEuHKwjB9EwO2rbpWdbLFiDkCbY
llkLAXtHFFfbKMCHICIb9L2KnaiQv4+KFlEraQe7MoJftm1GdrIgDARxdzIZAYVEKO8d3gZ9HpGV
tVCSqRe4arKjgh7j0uGFevERxNwLgH9W3I6h15Ja6VZ3XY/XNp4YiZjzIW/jbqnT2LuAmBTJRzoU
q2YoxjcxvDKfx9/DxrOW0G5pLmmdiJM1eZYZbp5334XQAgyyDIoXPQjfz2UO1cJalmrVTltUfpC+
ir93FYAsFYMvWbcNO4+JHQDEgYEjwKKsG99FB7ZTvHqNUyOt9AKeTbkkg1pfBmAMQG5lW1ertIIN
2JSRWcDyJ94X5cktQLAcNu6rZbTWHRUBeC/uRgjXBIALgHsE7dRUOC6cPw60n6LJgjoyaYWg1nDx
Av893scJz8j4X6dDwPF2mjp67t+BSQ8e5OkDSk1jDxhehcjamma/jQ/Lbh8WcXwbNXe4wUrmyOWg
M1Oz3+EdBDFRZ0cjqQN72XhjQQjkw9VkAf5L7KY6kQXUApmPTV6213r0TvPQyufjctRWv5lPOnqq
2ukKv958Wga1nysUfmjkgM+mDjzrSIkWtsQ2yMsAnaBECyL/mvMu6AjZV/EKYRRo0SBNE3pwdvsO
v+33tLJ7ODOHZg91oBbpL2GzH0eNmH4H7Yu8t5OT3zD9NGQukAl6GKCzhaotebBLzChdUbWRqUQ6
J/+LaoCjiIdG4W5H0Oppkg15yutqyotzr1TzBPyrzZRxBmGce7cQ+R4RZH6akJynrDQ5cEZYfLLW
2lB7b+OmXtFhgZ1Ii2w1D7dToiFvP43rCvZqZQAUB6nij9HYZ7uizhjoREz+yKy6eyjZC0SI2CMZ
QCQPOTFYEOxv9pYT74sWnn+q+gnmMM4QHh0eU++CLKBoxccR4Pq4DfXGd3vw/yCBti6C8ai7Yjxi
m3YfwiW3VVWr8HniQQGtJDomo7kgc6pWTmuCj7pZl8nwZgFFsw8G33GhuYz0eKQYRfhyYmc0TtlC
dOQN7c1ubrIgLL+PejNagNs0Abiwq86VNvcmNHXPgwMfoQClGHafyACjgjroKPO4PgK0u5rbwSd1
gKAe20J6jD2G4JeCopnDb9U6tdqjzUJwLOiSP5JJgKw1K+HFnVHUCPlkeFEgT6GYMtTYvnI65K3I
7uylXfoA9izzIWlyCL55VzlUw75thDkB3yzgv1sTr0hUqaigV3NMi2QxN5EF2VIbVcc+3pV1l67q
JIiB6k3zV7v8AloDfyUkGFGVr0qQRI6df4gl31dG7O/6EoJGaeSEyA9CxMtIovapAtB94eQyegdt
764qizYAwZe3zEw/+pHbkMRD1Cd9iRv4wHqfA9cATdcdA4vqAR/j5Nxy9Q0CEMYJ7+76GWAR0eTP
5XRs9pBb6avsUWLF+ozU6B1cj7hRkM333NvhvVvmHYTi0MeG4jsbWnGmcX5vILDUNumJOpEdaCBz
N7cO1Gv14HroFGj00mZVmVn8JLsWsbPA4S+tjU364PvD17z2fwjQ/b2n0QhZY4v9bDq+dhKFcHBU
g59twIsOUncIJtbg/BshHtZ2Vf8jzvmTVTj1m22rdKHxTvxSSwTShkrxZ79gAqCZKH0caxO6EZbm
d4PlhBs3rPoLPj3tdqj69pQZTrDPXB6umjR9KmKXnahIZMpP/fQtpCqADmyB9PV2nU8mCFH0a+BM
IwBiIRkfJ97XW7IaZbb1ErL1yrQ/tk1i23udiK/9lOhU6qTEi4BvwK4UXalwRgNQsEEe8b8KLBMI
gBg8slWwReaX9FfQ0x7WMoMgF1mHwMnsmOM4+a53dboe8/4FtFr5iZaq0RhgA4BNUpvhqVuKMXVh
UTkr6qWi85oXVrEcizqkmtoyb7D6SieQMUCAqkjtS+FaNlSUu+RrOj4NfoVfp4itS+/a13I0kicq
Ria2XWBWEEtBU2+wYQkrviP7VMluh9AxW1KvjzfmnY6CPXVSk+lElywvjAvVkMUO3b8+E1vF43SL
N3O2QvbkcBkEUraQ+yiWPl6uF3i3hwui/kgIrzPz3TTrcUdtVJBJDU7oszm+z82pQiIgVbFCBcsd
KyDv7YGUaUGNdB7tI8NPpn63oUlup6DDBoxlFfJTviBNCxoxKm6AghnCF+h5nUa7894aFgOKkubt
JRBhcTEZGFXDNPTeytg+ltrMX3TWF7vG5ilkDyz1BSl3a8j9eW/KdaOVdEZxUrlwsMFxIkCcK8cu
FqE2/B2rw/qrHS+bqre/8kS22NhU0YaqlS/3I4i9noTfeUeLA5pH7YkagXKBb/ou1kNwJyM14dt8
+6s9ZljxxFBcDmNbPFXARbTgsvoKD0mw6cuu39F4gPudPO6+wn0GbQOvYWsaDejRKXXHn25kWluf
TbsIN8zsQ6jsS9P31bXPneraToWGLOIRavCQo5vMqK0d+fQ5Gg9l66sJ04nUkaLEzYI0jhAaeyI/
hU60pZnitO+wzo24PoG4BAokf09Mva1OgzOwx6tAWHd5j5SqYsrQ1M2Y1ODmQyanaYC1Cd+7N1A1
gl+qmrpFXoegxZ+6k6w0tqPFX5CUFJxvvWQ412UMiVjspR4+j71NY4I7cmc01YW6BzozHVIhgRLc
R557oLPljoET09S3yyk6ZDiEAFA1AuELcAzg6mhcMiWmRr2G4CWaINeIcR8OkS8ET5XtIRu/zJsl
SDOAFgBi4o71bnWHjSLi6h60VwEiMDyjWpp2wzZklUxtLegSDsicfKWmmzGw/Pd2ndbHGDmRILd2
vWhT1SbYqWiupBjaa5Dc05x9JCJQzZh3PBvix8a0kJ4OIAAbx/jecuwj1XIQcFyVYC9i0lvLQM1y
7gvkegcug4Cb68s1Xm36YE1FQVKspLXag0IwW1AX1al/rt66qec2qHX8v8eTKXX90V6l7DkSBUBa
bh9cdZEFV+HnzmUC1GWRwDcTLVSYwgoXtjHWO965yL1ppwF114G8yi4l0Euo3nrM3OAHuGvPNK60
hlBgk4ZuULluRngVtwrYOhYiddAKPL4j3ZF40igZsExZj+AHX1GVREqGdgSGt2yeobUO1EIhkEs1
KVR3xiSUBpRAAnxMtjKqvj6FRd38OoxEP+5zsP8DIoLu0c5qROdTvDVpdB1GzS4VI3SapzbqvlnS
RCXWmP+Rp8rE5/wXT0C+jrnY1gMDJYAs/wQmb5RqgIAGmm1ysAPgJB6KvhAPsgF/XogtF9W4D5gT
jyCnSRZiMus6QE2M2oTTcxrQjZZ3NpryTJ1kVlZwSOeIeeLdF8oHHcT6wQcG5+9zmIlgm9CET39u
i237WIEm6ULT9COWrmWHvD894v2LhC1AVSKEabCWBGYEoKh6ISSXj7kt75DXlV2CwhCPYyr0umCe
WFPngDf2eYythzgWCSLREF2YbdMYwr2ZG8t1NUD+mWx72FKNCtPmwJa32YVq/2Zv6z6dnl9+m5tO
DNcvriMqJegoo+DS5f69aDL4XQL9QAZ0tb+v/dMY6vx97YLmZ/+4Fpo/n+anS+vj0T07GX+gkTTb
H+zpb6XOf9pzpeyNVTdslYPAI4nlrx9z/oP/MOj3DzTbW36q163qP16UxEXdLrEoRjjsTCQoGL3z
4g31Ja6TfELSFi/gS06mVh/O5Dsocz5RLQqs7BjF0H40eOy84F+6rctGrqnXyiD/61SintyA2K8m
7JqE+FKPQQ3U1qCgLF73PrhH8E2ZOFGhOok3ISCE1EcFKJd/tr0xnqjmQRhqzZB4fBvdmEN8TFkO
/9k0Wdew8tHEqn+qVLxAULgLBzi9sao2MehSsMZ69nm1REQ5/1JCkPXQRhoQ2ak62CPi/bwMjlTl
eIDSKlQvubbsMxdGjxRkP/sSOBBnL8Mm23nTqD4u7/DWCR8y3AP3MobENUTYv7A8dbYFNhxrmiyZ
LgEO0+LiDrb1rHvwUE+T1f+8hG66BAYyF4DOfJ8Dqm7XU0xJgxU5cXx+QezxOQC4eU+1BthjBgQw
dNY98CADWD3VTVsjUVKIfqNaEAZZkNON6NHqo7SaGBeiI8moI0tcAhLaG1MMD89WWDf3k/FNdn1q
ogFDWkTI7kW1dQu5rUJ4POcBTTZAXKRAknknwZfTTcZ8eubDiDf/xSAvPhFbWaYtbJsLzoDjFRLI
/3++D6VKLBX52rtokA1szC6CNnujsCTspsL2pTzyyEIjHc5F4jev4YjVPzWRMQ2j6odp5hG3aaBS
9Aq+j1/jqHce96dq4bsagOO+3fUMuqR1m4fLyJQtuwzK+ZbHA9t2ltbNihegngUKMT1HZdAcRydf
Uq1lAZAZosrUbfCtTl3TDHjFsi2Q5QzaAdMMt0OaworzJRJganaJEVu7jaZxH8zns9LlCINtbycA
GBXa3jVwOeNv9g2KJc/B5znuDDbmdI24mVh8Mr4FnmlIcSPo+G05T+ZMJBdzlY4g7x1uGx1Zu8Ge
BKhZfyLeimhiqyDKCmzJN75q+hM1Uecf2md2i8l+nofaaeTv+XNiQ6GJJlsZK3FANG8RCF2dwOlZ
YLM0HXo+krcXLcTaZZXwQzotJKiDitZN0Uvrg9Qe22ZRIRmADD/Y4K30azIaHSXDX/877QyMNLjx
P9DiWIhiWQ4eD4aFgudBwfifD0YV4B6LMk9fsyk2qFw1XCoInxPXDBXESRM2o7Ec3AhJBhrpawvk
iN3s2snf9MmuDAu+pjbqNZk3YHP5cU7q7AsIssL5+QohGbEhHggqKHJMRBBjdKnquj1/aiaDSpyp
bw5Az1ZOfQmaqP0jB8W/zEmD/+67nRwK0cumbJs1qU6NcICfgWPqOiA0qXJTrWIGdwBDAgCqrZUE
CSnWKCvqvw1zcRcCp6nCtNULagoniSuPFb9GzLbUcZt1AkxNw6hpPj8dccgImE579YPwFTLM/nYg
3YV44tOBJAE51sNXpRx/m3gl4g9ELUbFNIQ6aCvDSb/h9zQ0AZlR7we6st8m1Et2A3jlAnj54ldR
IneOOgqjDP/rxf2ZcAUxbu5wATYxiXQJ/v/uzwkp2wEIbZ6U+k66fi3eFeArRuGUEyHAXE8icL/a
UaHWZGgD4Purm+o0hqw/zYOk3dfOM9qNO+UlUpFPyYheHSFZkeqyq35quAXWVHOoA6Qk/s2aGk1K
baRDKkQKL+JcJWualtqcGsr14KTq23qjeLiTDAs0NzX4sTO84L4HIRFENUzAwSFKLnRqPYK8Te5j
pwo2AeJ/38zqG/Gl/utA5hpfZS3NzwMN+Y0mFkqxFaSyxTHNKuRjgHb+xgJPFBOJC8rrGmLRMxM8
Pq8gl79RzBPb/GRjV1l2pBFk6IW12S4gG2kvFD5oQBGXjfX+6Z396w0Pt8hGoXd+rYMzaeNAzHdP
Az59IugrwqDzsIE/7POUZIs85YcMmacr3oTIQquzexD3lyDSaIZg31fRfTU2tTzYCCr+B9+A/CTD
YSEx0jIngjqXm7hJnekt+4FczOO4TW2rAGCmKZpRHkHIkj9wS6lVMSC/rwrzGNmkgym+ssQGFe5Y
3VPB1JSlVEZgMKEcdR9pvxDPw2rpVi+yOlqKuZ/q1K9E2Z2bzvrmRfjgmGkYfJeHKNbZ99oIo9Xg
pgC3jrw+/79+8E4BcuV3/9YPcGW06oFy+DBeJ33wHWJV0/yel/2//goO9af/+DSZnxKiLSxXbbD/
2dwDo5dpyU9cS27sJ/g0pPDLOq2/7bRMz5b0IMMCQlgiW6Gj3+2qqcFS5kZed+mit0Dw8VubFUfg
DLNnA4lD+EgDnUHtUYCbFl7N5xAU2x/aU53f7AO7HiH51kMgJMz0t9/21F64JTy44Lj60vjmYGTr
znBLPAkRf3VMv10b+RjuqIpI63s9DvKKxJL8OdHQJ5wiHKo3PdwTdYJUpL8HCV6GO+r9PUi4dvas
q+pm1Tner0HQ/IPXl0EiJIK3c41t9Pil4Xg2EassLnUDOkaR1RuwLo9fjM4wdlAdj9dg2RnB4cBb
uDSxm/htRsORqWPsegWvsWkXhx6CJQgDeZn6UauglpvCG3865iD2Xuhbj1kjviLZOnoPZARe7TIP
7jUfxNG2I7aqpw5ffuvTsfk2OPBmuqr4NRB8Wl+R2fJxIHLdxdGoPWulp7edz95ooASx30ZOZ0yy
rPkPmlvhMf7p3uISdxd0wfCoSmZyUNn984Ed2qGGy9oFUWsIHjljTJbg14mBQxu6ZQFhsUPh7tsw
z0HzEnVLb8zugxA5lb4SxirOeLjRSM5acDcwF6VvqnWUrRVX5ybr2cq202bpCAkEiOcgzdN8TADP
3vmGt2ARdPVir/lWlPlbaWTtmiF9DDGWbgNnTrUKTQNAXFmuw5GBTqmH3mLHumUJLOKmYM67YwPz
CyVjsMw2HohaVPvkONA6L4yuWHotsNpZNwD0AE4uvHwQhHVBf9Un2aIY0/VgRwFi6uoAXdOfuW+D
bLl1xNJIQr7wuTcA6m7tzKELF1oG8Sp0+RUweKQO9m0LLclkX+ZOewbhrrOF4N2zlcXDykI4ZNk5
CUQSIVKXm9193/bwz8QlMj4AxFp5dp8u4f8Ff09hWAtDhGAHLxFMBrK12cVG+cyzqju4UDDnfFG2
to2XmfS3vd/uRR+/u72ZrqwYyTcJaG2Vk0SH3OuPoO+CuqBrx5sIuazHsUw49nNIohxUXWFrUus7
6SIaheTrqAOGS2o320CA1U/9796QIQ+ssZ7MwXzTELlc2Z1/Nhu9tFMXmXWGRKKTy/YRcPzYyCfH
EkIYS2Aw/A1HbPS56U29GWMRLaBkHoJPmjsPXS6fbYnUFHAKCIThQFoVR4umGn4wN4bHAj9/bQgf
FGoN3zTtsGvAK+k72X4M+VNcNuZzFHC5LBMr35epbT77QMkv2yp8wBzpRteOeBh5mpxlGT1EHULl
wVSMBuQLkCTXbpHBjvC5VbH7wrmnPrIaQSC+AWvrc8VTAOfKSO2HNq2elPSfY8+P3/1+GBd2rjQC
siEENCykS4gUPzwWfYso1cW3LpRIFO4qCQhMOj6aBR5uZKO+14gcL2oQ3N9bwmuOCP1CEXCaEtST
PBHZW1xU5hpAtPIAAiz5wOriL5o5akATMRRh9FAAAI0tq1Zr6qDRgHooZNi17iFENOJBtzlkHOlK
ZfyX59X2Q2fgHZV2HKyR4FN7G/t9zYb6SySNNehS45WGYPyVt123T0HHsjWLEfKfowS5g4mrQzxx
VfmO/Ilv+XOpRPeaqNoGHCv3zhbEvQ9tnBubuDajR+F4FrxLcfqjlK/O4IqfiWP8pWTtT7nnAPWB
9BX5Z9ZX0dYnEDv7PwfWwWFVdd9y2zaXoNrt7gA16HfSAcVCGcXOdUiZt6w8aYIyrT3xMVffUmwM
49gCvWbRxOoaC5mvQd7jL1VgqWDdeKCLdwFOXAB+ra5kQ0UOsN+Op8MPqpm2r5HnwValdptDh/X5
znetEvEge1yPKvAe8AJqlqIu9UMvqxqEBDp7RASsue96JIhONSriCJwgY26obeYb2WOnW+OCnIQ9
+D9ttQTDcLxsQWm+u43AW+IUtPr11gsPIJSyQCN+oF7gZ9lBcl0uIMq+hhereQQzfgrGdpCmwleu
volcQ0HI616LFjAfU47tmtplJvd5lxfPvoCbD3nr/YraPW94BMlv9uhrF9R9dmkt7Sx/THIFdQtR
BDvHNMVjyUvknMvU/i4tEBbUlfHKSiHWiDKE647H48aOfeOIFYZxhMiCcfxUpY7Ya+EsjD285ieT
2TgGCcyJ2qgAXcnSBWWJOwmF5QBAwZdUWr08ujVwk4BFtVgERtcQnGTFyMJ7llfhfWRG2PxiObWh
qg8Cz3sjC/115XLAE8IyDZbgNh/WmeTQ5W2TbZhoH+pzhb2uSye5D1LPXDlW3j+C7cFcdnkVvACG
ZS9seMS/jFhcLNio+jeAqZ4aI+5/OFW4B0HmESm2gbVzgUd6dppwDzCveC7MKDu0ThqvDdcfvynA
Qt0aj4fr4wEAZo5vjWgoTmPvZWtmM7agqhjz4kRHTaZA8EOHVHiTdYTkpYNy7NVsp7Q9UQJZKVYX
02Cqz3OB9vgMdqVh5zc2dFKZgUQQG3ImjR0sK9DWgzARVewqkGAA78HzqKrk0MW5RADOMb8adZgC
lRAkdzx1izsHsbFF6zXe+vYn66K21o2JPWIR5t1dMNgdokZ1B4lqEb+NXf8U2Io/2m7rHIC4cldR
XcZvue3gy/5Xid88+GLi6x0pI3p06rZ79JC2XnpB8mqEpXOCnssIaCsy1ZUu2TbRebfuKxE/RaBr
KCaR1S7unkrku++o1k6Sq3SEzwyeSx8fm9if4MDgWnrMksBYdZYrrqCQSJCgOH3N4R3d68DP932U
laBnASwWfN8GOJvD0Tg7JqS9gx74CKqCTv0+7OPw3hnKbAm2y0ncyEwQ6URGuQE+oUteQ3XblyA9
FuEAjdA+azd9zfRLndvRCiJU1Z6qHTbI4PA3/o+u81iOG9i27BchAt5MAZRnOXpygpAoCTbhTQJf
3wt1X/edvJ4wWKUSRVUBmSfP2Xtt9+nxcK6KizVPKYdUXivyfTI59hvLWv9ctmLfykx9Rynz1QC6
QsdnqoQ8OjQW/UlAxl4Zu0pefsDwtS9WqRpv7ZB+zA/iblsab6qVM64T3zoOwwNvTAvG0F7O5oA7
XOvvi6Yy/NHVSz27ykumgcshHNTd2m4Vv6LhKE/62qt214ePl6jRyUyy/OXxwIXKBK0vwVG5voA1
1tshmlO4Mflp4EaYT+TG7vHDHq9wF+MtbhP1/HgB4/F64/VmuX08bOcyf/LKPvnPP/f4Ww6En75T
vHuUDR3NsijZSeIxboMyh0aZ55dckUxh1i9LbUENwsm880zxP8+VEaGHYISz0+iqxRKygYRe6sr/
eUg0g30WlWsTIUDPfJisJD6N3vC7FgI8nNJaZyPTSVcATEe3CdkNWUni9Hju8acKLeLWdePtN2vD
fI3JX7o62rRcC2cwsZANx/8+9XgeIsbViWOQYp/CaxxKw27YNK6n/nE1/dvyqvKrTacYi4lsX7NU
M0O78uLbusv4cJAughDTJ7hm/VO1ftc1Enn343GmRtFGOj2it//3mscfPL78b895OhV0hfkp/N9e
9/j5jz9QErU/eN5YwRwlzz5CUntSGmcB+BIv4bI+11Vtf4DBRVq9mgXGktUb9pj+PNDvOz++G2vz
f76rm1Rj1UMs+XjOiypN+lOsmuQfe3PQlUN8LdvpKgZtfH18qV2gDmT3BBFg+OMDJFo0gwyXxVJD
VZ84pj6Yorq6yFAXQDQf/FFXdWXAQDE+IC55M43M/u64vPweQ9E7YJ0pyNCCvMS96oZ0iiukBfWy
VVW9ITUaY5U4VEb6p1oTuYjHRlsxl8l/vns8fHyBCb5CcuI//30qW1/734f/v5eJoSwDo0+R77mj
vOIh7rf4QVDSrg/nrJDXx3dJGmHrz+Ip/O9zxvoS04qHoDDHdJuPIrd9ZYTqNgmuDIlkNdI53uKa
Md7++1BfHxIrI/06LYmhXB+i/6Tr1K+plOtDJj1HnW3wPfGYmJnSNqisE+Or3s2KYn9JHTU7tANI
WeOY78dhYKaHssMr6ShGK2D18R0tESY1nctpgiIlyHsd7kJLk4vBXRM/9W77JPS+uf3nuYoKEAeJ
Puzbaa48PzEU8+CK6OfxmsyemHf2ntuFtj7tO6uTIaG8/WdWxXFg9pnx1JJb++HZN6fte7Khm/Rk
KaYZ4AjoPgfQVcFAEuTp8adpQ79KTB+WZ05PNq3X/7yKUxz/kzHxDjBcOSTOyNoX7/p4S4YeCq9S
Xh+L6+OBOV/zERxSZJjJtlxUfSMSXX4m8HJ00vx+VDXvfSdXq2fbSsoDq0y+k7ajvUFfeXu8Qk/j
bwzL7qtbVvMu0xALEQwRv6iOI/whEfKnjfSTixD0gyFptpV5OxGpnE03hQptnaCG+TAk+7IRq9RH
EqzmKtZJTIsBh2N6roXX3h6PJudJNpWzQXc1n51B3Eyrnu5O2qi3iWQAY0QuoCRVgaVQeFSBtgzi
2kE/K+yAxcQMIPnvJC4hvAoRThJRAEVM8h+NGUxQuWW3Ka0o9ees+hUtkx14RZJvGtsYgsYwbrRG
4m2vE0YFQYbZ8BLqC+MdmTfSH5SoesKrZagIdcY22dD5SII2A9FfuvqRLxeZvSZRJoPHv28Iv+8L
Ikrrba6YYpOAqWWuwsIozdgMYluZAg8dIWHMXWAJ3OKaLP3ULWQwTax0AzzopdbQtcd82LAwoqAe
ZShHANg9PyWO4wklYq74QK8/Yy3O/bnrP9B6jRxadAckiRrmGsG8xW8KEfzxtoJnQGXcO1nLPzkn
WHfQPwWcou/5iAfXSAGG4pPBzNDtWqO/TQt6FWDk90YzryXtgYOb/l0WjaGUgKknR+A8tSOeHesa
LwzHDTu/V/yS1DsfiX3q0lYPZvBTm8zE0qx4m0ZRn8XknAbXuJNZVgcZZkS/rz+GWTEvZUVagia3
PQlB21J4A+PnCYbJ+McbRhb9gnLYK5/qwvqku+OEY6/9ZR7zq6T8DKTQkqBpwA3ouesLFzbBUnVT
kJbLMUkqAbMtg05o1ohO4lOvgwlSZI2Uuhw+xoi7r3DRnvdZd5RZV+/NtJUBXtanSUumUzu5SkC6
kQSPGdg9NIGusZDKOZj8EMMzsDenazaquForagrkod0ejyR7YGub21zVXhSB09yaIO5nvAlBadZ7
hzrx2snxoyOEeAdDUIMqtGAgprwB0mPvigJL/BwPe4Oky0Ktj4k3bJNuaA/FSgAt1y8FpocwYbsM
ZN7tIrTOL3JCROtljDIkUTtD+dfB6/xRx8qLEp2dRth31ULnLnv1VNOkatqUFYcW33YS6Z8V8d1a
/RPnC23Xgc/eDAutPauhS0bOxGGGP0YXxxZfjiF2nP6PUZSLf8wyFUHMtad2z23EZ6os0dUBSPNs
5V0FMejVNeBYmsJNuQeq+cky0eHbsurDrnfF1ZBy48SL2LRVqbL0Ne9Jk8cBec/eHjqgEvZNpoep
KpJTjhD4xZ5SfsV3iXXgnXCKDiYtIRSR9cO/aXz1axmWtQMVuLDSINPN6HXQ542HnXY36WD3VGMy
XnrrQCyMTc+mLTeFnuPXILz81vfwGtwUyt/oQX90nf6ca1axpWmg+onU00uHnvuEsurJnJp0U61B
AyIe9OPjS1L8zeDTHc26biE+LIDyxeBLz3glXiXdq2ssXOtQ688w+MVUXF0zPaoWa1iXh0NaYKVA
7xyUXpn62WSvTcYcK6oRGDMJcWQio8Sw16AF2Hdg21utJPRcNz6zYnx2ZHrzlKXZDJNuhWWuND7s
f3EgAVb4cxxz+6f1h8n5rnLKyneaJbnlVii1yt3bgqU9PZq26d0EkECkENNXkYz6E33QADLccC70
og6WeugAWuYp7Wfr2cVbP9loZI1aW5OiVe2UYrLyI1oi5VCpgUZU1M6uGhTtdlh2WcyMtEI4kzFc
yht18fXcQkhVQy7IbS6j2GG5wnm769cZn1fzbwOmB8UZKagdHl8IBNSg2B9qI5enUneak/bdN79J
yOsOxnqfTCaDuwbMBCs7XjShlxc9qbQNnCh0hS2o7dxb71xbJbEll4S90BIkj8pRLrMczIDGICcj
Yb+SkxBhrGieC1sxrpnkNJEChZpt4g/scXjRbLu82mUNUFfml5ibeSum4aVZOXs694gJCBPXy7Hc
DFpzc10lB+aFRz9Kh73TVvFJX5XXZV+DtIKAG7B0/dJnkGVaEcn7UY0I9RlanbSJPhCm2gfY80Ar
dl4WlIr+z4rj5ClesnI/zsabWWZv+aBHd2fwij31ThdUss5Du0XSPnOUeLXS5Y1oED65nM8XpklU
lfqbNnY+Ou9kN7lDsy882ziPs3mwZ9UNimJZbrPM3orCetcFtofVnU4QpjEDvsvfs6T9Yg57sKeh
8UmBJ86QFtSM7os2hY/UvdzbU7XA6hpgLrgRbTquQtq+H0YxaD+9nZ57pRk/1j4N8NskUDGPP9Mc
FOHQV8ZrWUMKUNTfTDNnWJf6jXlodrdNkAQYp+eDtT4ssNs5CJmnrDPDKlMhk8dkxs0LlCXaIenN
PBJJHoeRivJVw6hHynaSPRG67OsLY9fcKU5LImHXq7QGXRTRYxakFd3WYpVOPb64tnZGQTEcB9er
Nslojxu9K/4NE4JdsH9vK8uunMz+2MQrpNE0IRbiJCQSImLFbzOfK3cKlKb7LCa9CB/XkzWHwu0j
Tku4puCs0pyzstepmWgbxRXmmEg7WwVbvekoJu8HFW6RJP2bQynBAYP11E3+mBrOAunU0JdbPcyz
lt5zO1oYFWDXVK2954IjN1FZPHwbcxSMcMWpTMvybOVVeUhb99pqYryOq64D3K2xqxRv22uFb8nJ
fVrwxADTH1/ZQ72tPRLpmowpxcL6xS0Nc9O0iJQfD715eeU9Nw9xu1gXDib9jprR5wNmPDao5pve
rP2H+I9tM/qNquWNaJzq6hCUAKJ5qy7Dx+zG0XVm8T3XEy4InZHwh9lKQNPxmr+FyPGDtgIGsjrm
hNTOG7Vw1bfS+mvE05vb2OMzXOEeFjSTf2yUPocR+wuuM0CaRTf2mpl+eERhXBW75acZQFc7jLO2
Ol8aU/lOiQl/15WFQWOMCNpKWGxn1VZvugr4Xm+i+aSPcnjRx4H9BKCqpVUzzY0ySFDNv9oCZC+t
9L1VCSyBtjndB3TboEuSaTsXTsln6MpdDB71Ncui+ljzv/LxWb4xsTZfxg7S8ZSuQxjRJFjsp5px
+OAAnuyZ+iQj7WVz/KTrfI91Tbl3gAe23SibDfyqs6FO4iltM3NjL2u9KDrOMAV7pmlNW5NF4szG
0UXppWGS5/dRq38axWgyW2mwHmVyU/eT9mmiL6yI5Hxvaop0cjkzzHRK4U9ub77T77gJ9qXTyMxA
SAkRVInnw2qpoQvZd6HXJEtYSdfZxG3zmiHUuZjNsILMASbEFBM3JrqcAiitu07/B1SkO9SCVLFF
b06PL3FmlJhdWneL08e8IKoAIVoPil+IpQ88ixIv94zPvlydLum2A3385GRm4iO+Sa4upQirOlmE
2Oktfv1Uf9KZeUnTo72pPye6624VhvGnqh97APdFfxHrd5GaWaHldpTYRf5dEE2xq+MIeMl6lO8s
7V85e1TrdP03ZeRERLvItYG+SvYq743heLFyeX2MUgxcjAtXl3JpdT26qBVRYhN1KMAZSTGRvklN
Wi+GIsWzZWV+ZwJrZEWRsIJFe8JjKsIp9+JvlKG/W954IZoxHGbV2RdVhZZTJXXKLpYP0rqPUD/i
PwKZs4iqH32g4ZDMaXp1vLgKndU42tuR6juL9ToV1Hhq78yHpfMAK2stydEjVWfRmu5enSYYupM5
HVxQO0fiWoqjMTrnslWfm5lRQYJ/eowL/Sq9bnqxRHWMMra52kzMQB+GgyZzZ4eWfxN58pSLZYIC
rzdHs6mMzZjlVA/LVc5Zzy6cuX43dehCxyg9Pb6rXaD3izqEo4P3bRzGfV7E96Kme4uAnVACY+lY
tWiMzfb8gzVpebYWJyRMfA5nft65n3o+dWa5xNLAm8zxJg+mVm1IIgYF1k853n9P29ueU58hIG/N
zIE1n3AdW85yi3vqLOQa5ikWCqCVwapOScons1RzMC5udy2i6NXOl8JvqzzH/m/JWwwF5VjpPVvZ
shhhYy8uJXep7U0a0cHMSSPMpg08/PHrzwQKwFHnPpSOmoVK7DEhdhzcIal7cQCxbgm+2qWGWYDc
Evc+TnWMGWWzjbTC9acOgQ7x1mWYZDTNZTziYR9vsmf/dqjvzoZgKkDhw3rf7p15TA6Exm301iRi
R5EkGBYqb8wU5evh10Zk/2qIrtsnFUQBI6tyDuIgo8Z58qck/q0ZtK5d08zDkgaiNtJe1GBFAxPx
sPm483YoeyUEwVddWE6TgAt/ZNAStaFhOR+KBVS/nj1MJbGDMiAf8o2mo1lNaiZY+B1voobIw2iI
vZx0uC1GhGvhKWwpdGP1uZdhR8ZK18pTi4a6x6RyUSyyKaLsJbUj5yMy67PjNu4OpOyycbXfde64
QNaYYhPlDYSUnXRLumWZ/ZYJnQk7p171clWc597x6fPXQQ8YaZuSBFJbJZGHtJnDOpuRX66djGX9
S5SvRUBY+jKanLa+SbjH3qbi1DbbqfXBt2+XtgcYiZran2iUg+pMtmOc5KGLD0VHze2XzTcHuYhR
hXKdewtWmg7SkCQHGOEazXfnjo5dHtzi/8b95XO0RadJIB7L6+3xvD6CqzMRcVMMt2TdorNkCUFs
uZBj3njtodO6jZxNTiN0T24gfN0ba0gJbhLXajns0qhsmUAwUF4aYAEdQu8bcsHpRugeHXmhTl9C
xdkfSXU8dpqr39KpfXFmSO/pNNHDIBOilH1B60Frt3HSTwyuy2nXFBx/IcdSkS5p5085NUBSjABo
yiQ6jeXQhoqskCDV0aFzO20nqiQLhKtfDGuIA7VmiKIiL1dQwh+KqrznaN9OYKLv0iuLHbkYNUX6
2tYasrZ7nauRDh5cN1uV9ksxdXOo2pW4W0uJrn5p8mBWJ3QUrtXATtP/amSMM/tfvhbOwH5bpGYw
jEOEyGQptpnOh+Yw5KJ04WDOoQZK1Uw/t64Wl7jMUrkadskdacYXQ0N1hCA2YpE2yrudzT8ijqan
TrN4dxAe+yaztRwPH+X8TC6VK4ft2NLxmTzriYFnfW6tJrpXcSLYD6NvurfFDliJ0SFAExpICizD
XqNV75xcDoxkzUM1pLRt0+KslpyhY1xvT4k9qRsvBlKfWGUVCOzkR8z5iS+YnUCFYkA86jRJFhhS
zMGXY9Fk/WFYvAAui/meAV+mE7TgJaYBNpeSg6f5NkhPHmBaer4RNc1eGatkhx2NaOTyHs2TQeum
/6qkJ55dMYL71hkN2VL5ntr+a2Te8ks6M93/zgxaO+0vdK9IVvngqMnKb2XxoWpcrNIFtsO8ycYn
UNZrQANUCS2P+6eefa3zEsUfuBiOBS7KTWGJGq4Z/XADe3tWKAyZkYE8ySglbWv9bm7ZBqasWnbG
AGY66k9gDkkAwEewofId2XvmR5KH40fcrmElCv2ojeqrp9TN3syXoFfr9Kl1+Z1TuzlnNQZ+kRgW
PcJqOyTQkRx7xIfetptRclLWmjGgaZM8lbkcadZ4X32WloE6KBSKG9PLPuIC9TKznK1I36Wiq2EP
xm3bjvJ7GoBaiRgfNGB0T8k+W6nE5xWsHdIOY05I/X0CD7xS0Ag462sr4C5LA73jI9VpgU7cLEYd
JJodgBiO9zRh0FLCsgx0FQ5IBQQ5XNou1LrG9hspkgMYgfnUUDcOeWXdF+LH7jqMe0C380Kkm6Pv
dFP1x86KTkwEL141JpfEyNJLBYaXA+hwKJfa2RId+WkoeX4edTM/o5yct3EzJOv6qBxTkyZW3bdu
OGnjSzvq8lx0jO0l4S+91Rlb4PsJkvmth4nh3XDbj7jtzlOSkm4QwVcmb8lHHKBuavrDH7YDcn1o
3eScWVW6p0lehqplu+t81kfkWWzdBTi+41V7Y9BUw6/NRtkXtvhVt4Z76YfOu3SCkPEBLolrde4F
esp+UrFDDi2HMFqq8dnpVIfmf2YFuVUB5FwZcg/5eW3Bm4tN8GiFml/jBrCDQd6EH4+W4pfROOyY
K7APSmyCttMuN8CZWNPkWor3pbvJYDjhyG/9qrDKrRYtpk/+xIujF/tUutcJdAcBFpHno9PZcKfx
k+dlOqVxuV0Wcmd1LHqwAtOt0JVqa1Zlsa+MKWXF/s0arB2EEQHfG/tnbZmHrTG55kHONxUonca6
CNqSK4vqeKL9rd64aml4ZB13TdwIPE1us1WV7I+gVb8vNIEog74yZ6BEPI0YeS6Ukd8NnV4urt99
QmM04cixiZblvNBt3puNsydYwbpmTFHCVeoEJGW1BfL/zYTWhHLm6OVaVehFlnKYEAih8qBTHQE4
NnbZyGkbCpFHlRbPAXAMnTsfOIfWqcHE2fdUtWuD7KXqM+9p1vej3aC3zurxRJV8KtyEvmxjnh1j
En6SU/KmQjnE9o+tafNL1O+cWlCc9eanjYgYcVh9sKAqFitJKXK4Rsd0Udn4cTe6XXErl5wZjF6K
rUfeUmp4V60c78IenW1hZPl5Bq8NtcdwgxmYJxlfR0/U5t6x6XsXzbVbcX6aFeqMnXaDANtFwtO2
zUhTh5L+NIpkk+ZNcRpK5udtR5iIpR4sl0U+xe+f9hlYADuhFGPBvC0VXPaFPtLiIvvRFRfRrloS
OTkpfr6Mr+2Y41AeO7HFy9rQZ/e6p2Yq3pb4Tz/o04GisDxOpDMxXll1e7pTYTe4FrbRHdmYK6ox
5Uy8k7upBydsUqZJSmf86VjEAhAtbBRFVe86Oe/AxEL4aGW60zHR+AaJM75O4EXgRPKTusLb63Qi
gC91iOqK5VD2d7Ucfsy5zYmji5EsrHh5rXQKvJ845VV9yRGq5de8MMuL4UGnlcq/3jL7neakbij7
UAEJfnAANXFt0glVrHvUA6pItKU6GJVjnt29t05r6VVTBNeN4hud4Y+JxkrcNn5NPM6RAhl9GWyx
YU0OLD2zIMcZiTWdj62lN2kwy45muL4kUC0S/WjMy+ArFUSDhXa5Oems5TYYzrxFBT04q6vcOCi5
2UMzk/WmKUbrOI8uWxXM9WAulD8VBUyIqvrVGYu1U40ipClSY9Vlc2k0RNDtPSbcaCyVZe/S7Af0
gETazdFOoj3dxH2Dl7Em0pAUK5sNJ8rEp7Lmdbsxg6C0cHJG03nkl0P5x5Mt5bMzXUmCDZs+zS4N
3W6yiTYoV2CMyj/8tP6A2Dk7RKRqePQHLI16rVQptpmkMnfIKl9KsnG9RBbBVKEyTVbCJmpcfduW
7EF9ikuEhuiwTxy2f2sQf8c6+iLS3AnFLCLKO4u0iRX26CEnUcTO0Bhh5CpXiGSiOoF5fJlWkVW/
qGDx0sQK65qTQBrNHDbWkMB8+UcUF2oLrY8uw8C5HJZEC3nHbE9tFoP6x5W/i9pyeVMb784pYdek
TXugIa4cvTx/5k53t8UwKEee532cn7vUqPctIGWuYb09iqjPA6fDiP9g+ixJtSmN6rXIqNiyBZIT
nIajUpX/eCtoqeBl1Luj4fRcIUzvgkbRw3i11c2L5Nr2MBAn1Q8cCljN2R42dPkst8pIuRLnbR+K
IXpSZoJ0ZkLVfV1NO7aGZKZ7nRQb7QXMpnPMW7+pqgnkH7DgzJDhYFsDpC2P3ULEPy0mZwOiF05D
L1vzI+EJKe1G5CWmcBiVO6FBbJSgPK2UE9XiSSQvOK/QZBM3oPINs9inHITevoi6ft9HdE64xDnZ
xAGWblFrFNtJG5/cNNu2KHK/VG+MN7kOa6KYpb1PRHVno9P3ojHaXZsxt9eLACc5SsiFoqwiGz7A
P8kcqu0uCZiBw8ASMBHjhDUsRW/ZLAdvHuMdRfBPxNjZF1ld+DVhJch0uUfBIZF96Htd4voai3So
JT9j5NdgUfI+Mhib4Q2ze1FiPQmjxnxvPO0p91bT0jPkq9+Sgxdlrw6/WU7BMtm6PyfLSYrGbyOM
zLJo6XX3hx4Uhq1On1g6l/VUta+aeFO67a9CT4dNzOlXtVTHH3L6DV4Un3G2vqKbuLvcCAea+jk2
Aprour5HBUsuyxFTRe5T2lyVIuPkazt30pbejRz99NB3W1o/t45fnZEaVRDNCpFog383eMcOpTl+
VYnmkCz/ZhmEPSRew3nHDi1acEgRW/rJ3i0fNC0wnIEIcuWXxMzM0bglomhpzwQ3ZZuIebjath/V
7OzJuoFKQNiOoyrvrHO7QlGvwpyPhiduyI0tqtB5X/ZAnLA4EVlJuprbHRQdWZvavMapau/V2g3j
Gq6nnUcvbT4/11rL8MaoifFUCQPL5nMfITfghBy5saS3oHHOtVnIU824lMlyaaf+l11qf6c2Y6Pa
GNHOJC6MWBJGJ/kyU8WCxQhAweWbarFe1utmslgpsjQkTUwjzFn5p/7OC1iFS45FDH0C4pmNGNSL
VTi/zEWHJ9KNH0VbvepN/JYQMxnItevSZ/uiZgRjGBJOCDdrJDPU2Qv8I5earE7i0i+hwhxiA7hJ
mdc7lW+KSf0qtEjshL3Owhf97Dl0bmh9B9PA32+SbarkqPlT+PY99oCgHSYv6NzlI045pJM58JOY
XO9tQTWVRwyCBnf4HvKUwxaCjhBJ2hG5znhm6sOtSzdBUVv11GQa1Fr2sTkfRr/Gzw38aC4t9uJy
pKmQMQRvFpg5jdGHZv83reBNtUDzfDKrs80gSZNNB/sqdKP20/Iu2+Y7t5FyFsxR0NpCxvAixD82
kFoPFwyY0G9HwO6yUvWt8sjtJFPwVQionNnCBK2pF1JMvImed8IZWas5qpvSFHisoUtJj7ajtrRy
MzX2dsLriCjH8g66yh3d0uVK9TKmJzKec2hRxJCjQpsLlJglr0nT2zB1nk+eEXSSJP5k5QesAWYt
0kXYZwIwRKSExmzk9E6zakOT+BX+57TVrbtcBrwsYM4Qarh3BKBHxPcFycjjdBIlzS7X5IVNSpfU
4VZhRK0w7djQcaLLgBWngLU1xGS7pBpirBnoLT8ombeuN18F1f2+YOnMc+M6eiNnB9f9W3Ks7ZRB
DZOxDgGgqLt53HqZBjU0AxmFkccXvDPHPq2zwFHmlwk+cqhbrAxTb/+oEXN3gImjZGJf56kZ0n9/
JXUtHHOlesZCEiCa/Mlt3d0m5bCRKteFySLLtiPnUM8hS0clRvqmuhUSJQONwXuWIB+lic3K2jOu
SbP9YFbvfYK6QOn5DwwE57j2aAUMSC2Oz8q2HPq/kdWOodtaVwesBDMJgqj5wMC8Dpo/9c+myBaI
suMTJ33eYzqLqqFCNkE7ddK7/Jh7DHdMPc73WgqnF0U4KuXfQ8U0VvEWcX580Sex02uWDWhgKhMd
65zHTyz9uxRCYQqz1keBc1Aq+302W8VnyL1gczqpAHB0xcmOwuxvDKq8gwZtDGkUZ/BOaDubgnag
lJWlGHYwiD5KaX3nJmd4R/tuyIM8l5p4CuAVfCJD/mXa7Q5Z7Gs1mSqghL3p9M+RtOkhPOU9U0n5
LhzkR41V2ru+HS9CaV7t2mq5RctfXoP8gWqwr8ixmE3eqsorX9Nxx/rxt4m9mYQH9YO5EZXltFe9
aYdrftdrBnqcpdQ3lJXCQq+qV85vLXXSwHHCabQ3osI3RWd2Cdwp1w76SIcUpQVngeJChuufCOWB
HqXdF6E8H0PHRZvrxQnVG9eNV4Kzq25xW9VPQ/3S5bKGA2jRPkIlcOjqBNieMb2nEeUivwg3bB83
+FPUFeOtXRai2zdlXSlUWPKg8RM7Bv2NjfSG+LGfZEj3XkeBPM9J+krwWUvjzSYjAEeQH2fVv+7V
0p2a/6e1UNYx+hJShO3a0WqUaNiCWnFDw2n1LZ1s9FLJ8gOjB5yd7cavY7zNe+VFIgXezvWyDqEq
X1Xzn1H9NDO1vesaKT02GiGtvQCigRJrjFvgmQ1OKdX7EKm428W9bgvzQ2Tqb5wOPxKR327My13T
Le61ExZdeAtcVpXUgdYbCctO+ZW73i8jWfj4xqjdYlOisFLZLZaRrkbzXrT0+Eery5+JIGHOMzka
XpWawImuUs6tkt5lZaZ7YaF/KeOYVVX2y6abYc8DccsPeQNOmSRnGdn63tPH8WVqiUDtcUltnW4y
dnG9XCILXwqHNGLPGkBzuA8bM7PPsl6mwEkGL4yb7ImEDkmvfNYu3awZCLd6m4HohNopC924197N
dua+Z0jn30GO4G81VNwQv4u+26srENKy6QmUxbNnN6EglfRAm4uj68CsXyTLOaqNSzVViU8K7ELB
pNN+ybAhUVktAw1gFJi40sBG+P1XpxvWbonyzzETL/1kJkE3MD0vCqor7PBhP5GNPky/kbKS46up
ACYsOtqLKP/BRe+CkvtIJelJMd+VfDs5SPeRKLt8wqwxuh4j13D8Qq/+lSVMJg4ebmClzNriygs4
elr71hyOvYM6zDFRz7B5fXEpI5VS707TZxsakPrGgufoAgvB/5UnW83ryttAeWtKCU/NQNw3jlp7
cFVxY+0Kc/HdVShGxbi2W2OVOY8ZG2xIpEi1tIlBlXfhWLefmmn8Tkk85zdjWNu9GHnknBWhjLvV
TxR64lde2L/KmhhUWWrFqXRTx1cT+Yl822OcI+Nn4om3KgcZ3Z2Ul9bJ7uweYqPOrDNW073lLhTK
hkieVWY4ngb6M6EJuuZAXFhAa6j4GGUuj+oEN4bdlfU5a9U9hwX6JIbGLz8tJ7r2rklLw0rMjExE
MMFO+n9YOq8dt5VsDT8RAcYieSuRyqHV6ugbwtuhmDOL4enPR8+5mAaMPYZbElW11h9ldXSGcltl
MXuPvhtER4SFsbwkDclEmfVraJr0Fk+4M62/Vb98NOMk77JwoFzquEbOyv5riG+wE/dQUNfGNVc/
8L+pMyq6XxA66wBYfHaJYx+wFxEDZFHmClnF+hOVz9gaadqoEDerudk2qXPy6DvdW5rGh6ObUK7G
Z2HmZiixANV9Q+g1rB1XUaPd03yn8hjoGhEDyyvUIK7SD6pmpiOYvLytdRDUtdbImLJuN8e+eGVu
HUJHy2gPIvPBp42gS6I8QFih4dqfKIIze+BulwZQDqWvzJ7FnsN25cXnbwPDzNtc6vmxlGvNZke0
VUFSyi5uCCv35RAI1oktuZybtiHUSjdoGiTRfkZ8kVW3XDFIp1NzdEuT6dugatTcoiYzKMtgYLAy
PJeu1He+q6EEG2rUyuspErtmsm1Jx6GXJ6i18aevNw+nJFeuHrcRodgp7e4Po8fJvYZF7tupmK6D
Xm25I/u0tc69Ia+jQ4titaiDEQ0RFbR14LbleUhs85QnwtrSTLqPwMrpOjTZeEtekw+K5OWsVUwG
lm88MdSSU1fZzsXRBwqVdKBL2WvGJl2L7/Ifmsc6ALwdB56LwS7pfWuLfdoPGr47XjX/Rmlchm3K
ISA6GRgLsh3qUU32TO675fc8LPoTN8QH5OJRueaXYaWfk5/94D+62+LZTaV/oJLnd548YagmvuC5
j1mBHc+2IOhVUgVpKW6LdOjmtps0FMjKAsPDgaxndSg85AEAqOkWuQHRGoTbb2Sso5/u9yjtsjNB
wcesWpJQsW1t7CzHWYh7x3sdhWOfM2sGROFmQtf0NnnZkcS++NZD0CKzrWCk3Inzoqn/uuS17yKr
+uyWfleXS/PS9u3PTEQ/qEhDbiaWJ9jpdz76zCWEL266yOoCO4Zli4qMnVEv0KMNE8Vtdq2HS4I8
t+/ZZy13fP/XPak8jeDjJIWd8InnjL8Nk8u1ifU/FmP3S5q2/0WLE452fVqIWsYIuzpw9HpPMcuT
3ODpFBtdAHIdk32rd0eakeCMyWTsy/k69EaNAaBtuV846gx3rvfZR5yQCWjEbXrP8RIee9f9KuOi
f5CH/hvwgiQZhy5Y4Ua3iGOLu8HH5qT3zqZvDdBMFEWRIA1ZmMiFUeq1QVW3P9so+0HD9Pdc57ue
1tZLE9vZkUqVemuXa/s10iniD7Etr9S8kSTO3YmNZmNQ/c2R7FsBWSc6krPAanxg7fEBX07FeKeS
b4RbgVODF2n1sTZr44Vc+fw5NcZ72U86PRtoIlOFJLwwVRN4C6Wfcpo2/pIXQVfq/2leFjGNklSk
aVJtJsyOOysv95VB3jGqSCNzmZWrwd12EQYrDw659EBoIECjBP3/sn5pV0DOcceMx3EIMfEzlqpy
S3rHfLAjk/HG+WfNpUthQY2AHJ6mVNzGUhp8cwGp3SndSRBaQ00HVSKrbbv03UtBSoBLjKDMu+Io
nXbmCeT27qVAcwDbnUb5Sz46LNpOe+QtGZAKoBkp/E/pt9pOWtV0bix75gvi1hs1zmQNGIL1ya72
qOr5UlmTpBRahpUBxA6hI3drVwhyWFmd/Gj9Arv9pptcPsyCSFFrJlO4PxvVMJxaWmY2FdnvVHD5
W+yz0OLWeM3MGTg4d4/OFN/9DF3I7LFEyJ5eyST9xexwq1zL3GGafCYmGcBat497OIwMFpzWJndf
FMsrxV/JNptZfGxU5NCtsEsUOiXKfw49OlTLicI+rU8zTLg3NX8rMz31A4SX1TbztShb70hcBYq+
/DulmjKgAhG1eROh95fTz8WmDAch+2VRbonpF5v7RPz3jl2Yl5R9my3k7wSzGhjDY7Cq4kI2c0iO
g4mTPc/4vHHB94SPZ1V+LaF6NlPerWL4/K3ByW9458acD8UgLJaXhqNJOJ+Esrl7ZtIXYe5MbwJF
s/1HmcyBV3fLbmJbBiU0nIPWPPTM/VuKtqdHpLSok7vFLh0UXXlKHD3DBu7fa8lZgDWltGiDYOEe
lqihPgUBiNPqW/Ic/tRW3W2GZGfH0/CqahZR8rp0IxZv7SDsq3THqy7NvVY7YBW2FUrDLrZm2Tb7
WI6/qsatbnNHPF1dUwI8eIStLBUlOn3mLWeybkeuFp4MkCWBajcmPDSlA93QtGDwyGrQh+IvM2/9
0IX3Vk3p8B8EYGh0XWhr8AOjTrizPSfvzmztZIoQKzPBPyqq+agcyHLlXZmtxN4vaySBBbhnZMTs
seNH3vvJwaoVY4KSaAxb8T6rxj4mNBSpki3BZ/gMaNHZmyW94D06wAL4fDenX53RD+fMUQO9qPHa
M2oevD6X50Jp7ykJf2ZDEkOhTWQeof7K4iEGbTKsAA0kC0OT71vPzYOG6XuDTADMZPxSoINna6xj
hDmJFxoeeaeaZmxTi/a51MlP/5KGaWuGaCYGeNTHFG5xFYxVGGG6jMOkMPF1yNhi/rGsvd0sCT68
7kThV7OJo/JG8lf2xJKsRxcvFjTAlaLcphN7pFfhkk5cezpMyFXnxC3CyMDgORGSFvDrK0QVpXer
oNP5/iMRparCPXlWcUwIjTtXNA2d3I4nQFQnGyyc4nf3wJtqXUoi/1XWszOMotoIO0Pcr7/OUVMf
SRTBOMpIG6/oW9EtHGmetfdaaH7aKswtZPvEhU89eDdtu3nW543W5M1ZFG0AstyBSV9cGPObtIVx
I3naNIlAZmF3Yuu/xWWDHuit2HFdTed57p7GLJataQ/I8Rm1N5H/o5ny/5CwzSc7Sd7NftXNefY+
ZdQ7eXZvnmrbRxwwcXSjhTjM/QuAWSkofNIaf5dJzBd+5/0xnMZ7WLZpP8x9t6wFHiirgzZXW0xw
2c3COQ65i1a3kqo8J2a1Ubqubv5cm8e8HTkTy4MFsXxB9eqDniz4qEaIyZS2ucTWztpUpjuCveNN
2aPR1HMAsbnzCZF2uyBxGtzoXP/PaXriWbI3XjfZ21TT5zOUg9z2pc4CWQ4XXWroBua2OdDACKdd
pdmtGJxyy+RGRX0sXK6iZ0JV9LOr83nT1XzHWoLB6bll6ZiyPMjUQnXIqBmHYYLU1UxGm8osjTMG
Ik67VR6xdDPF2R3db8odUQhO2QUnOLdtgjgr8gp6p1czGwtbqNtZ86ApNro5R+SGOzuHSzAM0whQ
OefHGJ7Zmcy3jqMWH1BjIgAbjha11T+The06y5AIorlGYIk5LIrcY7/Y7m5Jh/p9HKcfnVzGO+ss
XsmEh6lnuljSWB5y6prz0hWgx20FxdtdxnHwz42dE+Aqqikk3Ms/m3RGAME6zRr1X52HnAuUeUeG
o1Vku8rIP8UIjiiLzggoT5nP/37M8fQjLdwIdUffnyK3c3dOJB4I5u1LWj+GOYF4Lk+mvv6Dsl8u
aPiz42wIQELaxDR9eEnA0HeJhRSxhRUjon9tnLPiDlVAsxlVCrloCQoZpjym7oWiYZAOcZTjj3+d
wVFku7ymtAiURJk7p2h3c2ub5sK84RODGROIMbbAkq/WBBj8b/gbSNB7cUbsGnbVaKhvBfSa+5N0
FHvnJ3H8YkVDDWY93HyeqPsQm3yDJdVo65+msdSOtA+8OvhV0WsiitYSGtPXguKcIO5QhxO9t0Rt
7QzXrwnhxTW3OHC5vUCZaqMn0TU8/FYScsypQHTachOLb52MRXtQ2Zp49owehY3aT6Vz9GrzLI04
umOrPi9RPnE7I0N4nSCv5DaNVPISac8C79xj7pL8oc2as2syoj4rn2iUaO9Mk3lKaTtF0pk/ervP
HwWy7KAVf9IYPxAU+3LveQh2RmFGqOoQMUqSKWxN53l03XNUFAIqd3WtLw1KC9+iAT6XVXZsvAL3
HUYnrE9Od/KMNg1q3vWj6YCgZH4nKWQosL8u45o3PoYa7eJ+O6avMNbjq+7lUGXO1ZRoaTLTvJQu
uHXPm0byYrkS79AfpnuuPVBdt/2V0bZ4dHoyjAdpfdkaJpDeF8R1PKUzEPav9zXW3dLdMzrRCcpx
PMxRfKTc+zYsSt9rPp1WrHsGKhCrOrVJJp78Rv1BLR1/PX1zdK998Tq+OYVZcRd1gAKemPqt01cu
zj7uoJk1Yo3nJo1jYRGR5gzxIBvKzB2Fs1++Zvx/WZdGEUSV/6pFMT7NzqVjIyKYA23bQebtwjjR
gg2WDPnzxJhmyDiUiUjJgxj+OlGWhAj2d87MwORGTcXmkJ6dXvqBIGSSAhE3QKT4HGfNPJo0DwUL
Dk5Q7O+4r6t337PMDSpj65QwbGJG64eA1DpynxjCa5S+ZdaUByA+MjFHugsjVz8rdGiB4ZuvIwjQ
iRtX2xaS8TzvfIU9TxiIruk8dYvmVI1GAWNfOSt8fzNHlZ/bHu2Ot6ZnMFcXJ3S4gGE1LzPnhuYv
GmciIiMM+k59LNPogfSjvXWqvQHZaQjeBIL29Jbkgzy11PqCqkXTRVUTX2gzER8iFf1B4D4MpvyL
pQF/aIZG1Sysa43qBUXijuKX8cPRnIEkC8M6aJYht7QZ9ldLUVE5eM4HMhEKcxf4TfL+ydCJUdNh
p9pAX931NSYPY1hJ+09Sorsy5R5z61+JZOco+W+NSvtLihddk4S9EamIQEkl1OPm8vXfD4NPFTly
fkc+6XMhT9VmMUf/mCrvQ8+0+jBO5icGm/TdpXgJ4ATXfRdGZGK//vvRFVq6n1HAbvPI2iW5dl/s
7L0u8gPvBZ6B5c9QtK8sdRQYlsPvaZHuvrLzZyx7ZP4l2WGwlsDdIn5iori1oqUnUSLBtvJG7SGs
x4039A2GW788reoMRwzIALrR5tUMSD81siygZLqT3dd/YtRw1sSyGmE2lSQm2Qgnt9Kk89OdRbFT
sfvbWj94ForlkOje+hWPTjAUDtNL30AMwUb0Sxt2CFwxUpZN0PeTHTgy6CHjn1HunGNy5VAulz8l
rE2YjV4MTeG+a53nPtGbX7qiwS4MnBqKBh63Srnw7fqDv/ZRpcv8GDTktlimIUPZLjj3io8cdURI
LYC/l5S8Fo7n7S3kP0Fu1QXQlb9qVaZruZZVxkluhFayb4RfXAURceE44QVli9r6RTGfFjpKLtYC
V1orj6DERQVu8Z2hO4HksUXaggQXGZYGvG/a/EIA0xg4RucHWkU+NriHeqY8XTpFC0ytF7SY/HP6
+EbSHdamxE7uDtZ6UfhnJiiQeN5HXxHCXOTnAhOuLKpfXoJfuwd5v1ayPhJIAJA63R3L6K4iyYKp
s4uHBz8QaPTpIkfh2Ge+eS3yT4ZcyhcJMqDdx30t/KzdLym481T4NF1o0+vYtFt06gSWdf0WjNw8
RTgPgj5u6CwxjbdisQ6AFdhuOvYSN/JfOrMWZ9FZw67R4l1cl0SUSRD6BpwmiNuZc8F2zhE34HYw
d8KgB4pqIES10yTCuqh/YfnCAVpoHf3e9bABadL3ulf9dWYczUWP8aqZ079KQOvCHVFmOAxEjrn6
6nNK3jj87nUL85REcWA0Y7bTyszeWI0KB5rQNhkJXpt/8ZZL0vfovYBuSQ7Q5uHXPHE6g3dubV5V
UOLiPzYjESVDylJTkwq0lZapba3RVadUg7IhxXPd4N1jRUD/paKg+tABghrdYLB5xPEX8TX2adQQ
P9YD7p0J0UA5e6/pSPh5q7z4WDjuW7z06lIWRhJAwt2p5vWIR/R0DM+pfneSd9K0mpCmXXuXsxC8
d1Nc7aEmHKSDPkgXkaKVQPLl9GQuLWq1MMnS2/emdZ7S8bNdNHUs7E3TcvozieBqoAsKMwdH2KL8
zVjWVxJ0livA+xv7r9h0iSAhJJ42CzmEkGj5Z4sZAt01RJAu43d3gdYi4bHh8h118qoxAGgNtwWd
XvDHZcV4gB1qsdtPMUO9m1I+rNZRgV5EHYrwqgnmAcWVqiXXmD3Yt1n7aqpxulZ6OxLpUTLnIrBV
3ez+0juWXNTIaIXdcJzHfSdcj86tmZIT0C/md4AUZEs7E0FfqC/HMe/zvU163rfWJHtHLDtRc394
qrvVPeLeucW97pgheTnefehfdMNL9h5GvQT8hbGBHscSutf1ivilju0AaMs6eYhN2wyQy9UoJRoz
s+PZrcnw6ksX24rQWMkmK9RBrxMh3waHdjGqYJywF+RWEtagJoqGYoVYbkqd+T4V3a+FlOlq7twj
lowQZkjbQbETsWSQCLfkwZwh7yv4nVJ2eQlqG+RIOWeHlWLp/4Mji4Gt2LrG3DjkY0sEX9ldOzMZ
927pc6mmYM2DQmylMhbaeQQSJ8Jlk1sjhWGWKfYGrtvX0ZcfFUr3fCTbyCIEuOlwpXvp9IPctevs
6iO4Hgnm1MQhvHK33g8HPCyk71t78HuscQOVvbcA33VisV6JdvscFoOq1aG90LnZYwrv+a0tKyOl
IqckF3nqxtPrNtT0p98gwMZveuHvEjcfR+jyUMNh8Ea877+ShylZgaNoF1e44Y1R/o1ms3gpCQqY
9Sbd9Xl2KgglI4wR29QovINy/RXizS9U2aAbA7vF+OE/K0N7Nt5MdGGPIa0YuvZgNNrPvi5Ruei1
H51co741jT9dDELAGWyAO/U5BjMz4Ic96OihdWDiif+e62o8sGUumBj94uBE5UZGaH5zS/4VM07h
pLfzUwk/hRX/0mP+OWvkG+EStVsl0emlf6TSOcNM2BeSqYLBcWNUA0vgjdOfqJ127WJ9lm6NX6Ox
GI7G6phxU5IgEYmgYOjB6qxP79j6ELYVy1cV1YzgKqoP/mqvBbsBRiIKletNi2Do7O+IjIxr45LE
JQh8hV7fT1K7yCRXN+bUluLBPfTeBehzPPvkUJylZjFomtpBxinou8i5ofjXesv4MogiuCwo1IHN
mBS0QgVTBQikgANJkEmsQ6TC1vqJLIbAi0Fvt04MGzBM1c0wa+2s2w6S8KKnawdZBY4o44DfsQ47
ZV1G11Y4PuNuo0e2cbVwhpqNcB7ujhWZBRgLOJGrWnlj4EP8NKKgSe1m3n5JvQvROuiBVcwoqmvh
A0nQI1TzAHkYqm+pwcxhu/ZBi7yaJIXXOG30TWsjgPYrLE2yIWJzsF+I8njH2UTTZCfmC4wBJWTO
zjUsG9UsxVimWquVG2YUEyMo8N/ZgO2LEy2/pZQFniqeYqI8yPiqxQioVuHZWbPsZCcfFNAMIdF9
a5ZdB+rjGNuqq8Zt75IllidbIgvTK6kkkFw2djBLy3cm91ZcIzgaMiRkkyke3szZS0SpCHOLo44a
RAUvIbO4+d+PAjzYXNqDZ+gLpWo8YRPvcjf3xmWR9YuC6IK/9oqjORspHXZDgQqA7ABmcC3E1OVe
eodgFta1Oaw8jJZR9YOhYDqKokPVixuqWnuh8ja5Ie3gbiZcwUIpRLIdfudM7sSgwI+QoFcFMLAZ
m8SCIWJxqz7MkvLbhN3YRobtgbJUh7pYiUJi9kRpRduZUDtoFhTKmjmtuIT+W9SDD4ePQK0EF6cZ
LqwIjdzRq/eM3YpcCjX8cnGVkGFhygOymJNaZyJhrpWdbgMvV4/6zhvyv41e8NU0eDOcVZOJMnHY
tgSIocJsVsC+Gqm2XOVPXJ1Fj2ik0Dsf5K94Y6GrMUww4FpcZA0pgDZWiYDF42sq14Av/+5HHuhS
itOsSJldNHTsh7zp/6YOFBUG3ac1mRSrolbc9HLOD5gXv3kLy8BLpvZSOYq60rF+8pY4p9zJ7m7n
wb+XDX6+QSZvXUKunSo9K8jTxGV9I5U0rm3Oo+JONMSbUvonRAHjut1sFi0eDsTHXFrN6245xbhB
X1bPQU1joKOgS6DiyNfQPjRCx7atUz8mUVkHmYGrzpGQXKQFQCmRwIHOVZCaSR80dW2E5WBu/v1p
sABGcwLx/JLQ13mQ3145n6jF/UrBiwOt9LIwKeFvq3b+Vp7Z3HPwdlZVSCVqvrd9VhzKKLFPkYy+
YtG1O5PCKizC5V9CXtW+65At9kPeXsp5aTeu5+nIzVetF0kXPR8miWhA9K6HnDS+Ar1/DXpJxovP
Nl0o44RZg7kiJ4jLctMvIb4GDBIGtgYafGc2t3TCchTVr7NdgKyM/V8twSpkukT3ov63Nk60fLMk
PvM6SndNU51rO6JTugOHU/2nbbsVerJlCktzfBtN7znlonqqNtlPPfc7FsfiIDiIiCBCJy0G/3Oy
sTOkBN1uQVfTjTtKHmoS8sPFsSF29LdBww3lIhzgGzmfR1LYw4oolL5Ghz7mbrfrlnhvmdZwwByM
LHCyD3PrvSeD2xB7o+C3/Mx98EUgJrIdEdlSF78ZlMeoraWXuspehehzUML+ObWpg6Ca6DvMla2U
7sFuyV6dYrYZZT3RRiynLJ72E4QSXxWI0o7EkRawuooIeqz9ug7gAIqQJ8tAZM/KowzLC7JRJTcv
PXKkffsd+G2ayOwKp7bnwS2OGdKxbJz0EyBzxHKXUjeAkpLUGZ/sbjZTQdT8RakQFzIuBRdiD2nP
JfKm+zhabEntV42Y+6oymBcMEWHRlbTjpNrBKQx7V2cEA05kUcSMRbXn7HViaTbGJCJYNqflFpRM
bARAdb73Latc7GSk/8is6t2GHzjPsVsHRmuDqk/WRbjZvYAC3bpDY14sHJAQ5IDI6Ycs6ddi4yul
H1q4lRHrrUi7XPU7pjuEkbKxA+cS8NmL44OhlWDhgNYcv8kJgp10KNUhbHR/m3P5XUnnTwVLiLkN
U1eWut9lzAqFzPS1KlryWAgKqjWTRJKMM1ObSENZXnwZAkvZO0LUyS4aMrAjsOUMjI2ek/fYAV7W
TUA4R9vpVSbwr/F+6iMUghDroSrtR9oIvK6da+BlQAjnEIizblxIXVCX1MO8b87LeqEM4m1uSDnW
I/F3QDCbW0QN+DriNkJHMWtOd9DdXU4rPI1Q8gtHEKa/igHrHy6c9Yx7lb2rbEKIlJMvO6spo1Ns
EnAdl1aKkAgeDCFRP8wUsiu6d5uxO1IFbxOTVP8iH/ln0SfNB9HCKbeSftfL+eFl2HKcVSWrxAyM
GEdYIggx7DJ2JVQioGD9co0dwHv9oCKjetfpJfNQqZpzHn82Q56inqWgJe1dn/Qtz8fKDPXSOQTK
xYKPyO304oDrWb97Y7sv4/K/rjV7MAqT9kbgMtdZ6hClh9oAgeOXHVKgUxaLJeYudRrxWUfZRTUI
ILwp+YCx/VkNTXEwy8gPwAF/E7IBOjrAerZoY6xawzc2sL7pIpZbx9BfPae+4MX6mEiDt80U42g+
UPajaW+lTgZ2wTnBkMeJUpbTgfiZAT31WG9wWAHjYzJOnDpcZjq6KTR8XcmFLZnvakI92bIEYfHi
mbEzfS8boIEeWFFnSi6nKcfQR0wt3OuugIXbSfdMv1O/qZqYLdFADzcLGmhbAg1HxF6mUX9oHW6A
pQVK8ewvuGk9iCxPbPnCX52phKwqyGfjShCMuEGahmni0ySeU60el4xmiLnNMIkkkAOFNOPo/Bp6
8QU7+VJg+yFjgXgSoX60RP6RlXsUOAnPajh6E5qKbqyu1BUT9ivaZUeKFkDN+oHEbtvuvaTYk3jL
DqyWvZ4DG5QcKRvDyEHcfBCuBUvFBPTHu6FIWNFzI0ia6Kom6IFo1PYE+HZ0bBIW3/fGtK9xSKK/
YRBoERdw56Xo3Ke0CvKk/J3ZJZ9FQ/avFo37wtfeRApk6KkYmN9SdyH5H26XoOpjJH6Kq8tJESEa
Y0lclnRRLUWsWbbkoMnRNPLsqRM2z5fBEdTBTOlB1XV0jebsM+G4XhYaj8t1IegO5LLLg6m3e8Pz
wtjzT8ui3QenRsFua6j+qWGdjfk/dLth3OpjSIksqoemnq9OytvRc58us/ul79G7s8b0NepwXbxE
NVqCkeDSg4nzj9RtdbG5I/fkFv1dhH+ySEGmmsWiEhDe2ipVc8J7/l9HFy+dlfVpGEzvOng3Pp9x
X1YJdZ3+r1Rpj9lufnQ2CFrfu89ihDC3Gh2Huma2L0NRp6v3FTjKM+eg9qFGY4ZlDINEemJ4igyT
sEGngx3znnaXfhMtQNNYp9SaQfZZDTLUBXkZCeCdFLz0itL7QA79Xdg6qVEIFUDwJNgPtcl+5j0W
FwXkUBEeMBcylPXwTBMq7ZkbV4UYg0Lp+QVLJlLwmiPKmEiNy1xSiGxff6EfFgmzj9few5yqCSKd
daoFNQeWCO+HiHGMVJktQyE0mMDxa3SaGm3o8jGYprXtB+RdeSQaXAsAXUts7UHq1riCJj+sBo4c
9pA0USpx1Jisvvw02iFT/6OnXyS4pIGOFQVlYjO/yOqFXBwXJ57Bk1WVxCkL+6djN/FxqqvXcvSM
I6Ass1vUXH2u/7BBhYi9EsGZ7uFagl0MB1Xc7YYrlSSvR69FQJDiFyeRvynGclNf+ij+6Srzp27h
F6Sj4IgI+OymKd5h0/90PPsijOk9r1BKtmhOosL+NRv2b2WuTjWvA/GWzurc1f6YDtYyL8s+HBIh
Nuk8gVUoV98k9qOZx5vUmhab+qrsLtHfGPih0w5dWnPzOksPmkI7qV7/VlOfnGqjeSSmJZBdQ4F1
GWi/L4G/xjos0nGnyv5HjkZcR1050SdHohUm8JphpSeC7JIfMo6lreQ4TRej3ulZ9Vt2SF0mDTWJ
5/JCu3hOcdAr/RhDD2pVvQEYrd68AtUZ3nCbpWCvY6wKBon8YEl5sKoGgsUzuz4wIvfRzULR21B1
t8EgHVBIxNqaZLavY3FdYsV0Syz8RpWFfCUc+ajHw/Lu5MPRFQlXEX2WGxHXe3TRPxtCTUcr8Q7D
mqRWFTyHsrQ9FP+1TkwX8tooQ4xatWNyjXzvpUbIUdodw9REOHmF/QN76WIeasOvtpVTDe8NV6f/
G74npqSg1INC+wNxtKP85pa6lFrFKzoIAhQos+xf2W9PlO4V95KWx8DJIuO0EMmZVvarVibdVSWg
9Qww+mEsx3KLz8cglLAVu8LDNY6jDtoqj2+anlcb1vGXPCoQOXR2ekidco9jcEOsQH/x28m7ZlM7
8VFHJGkyOK1oLDyqT5KeiHHMD0h2BsLjXMqYcUNv9QXWpCtQSVoGVjCvJwUDadDW9Zy3jLaIuPP6
LVfsl0iXT8+vVeBAO21T6GO78/yQ0B/JGYDSj2gRHonvRKL19Ry93zjmyJO1JOI4oPyYZ7Iz8zwJ
Yade2qRKzqtxAgTs7hVIh4fF+ysr8HIFE8BoSzRnimzlMiZ9vkljhPU2OoCA6P/BZN2MRp+B0POv
joZ33RR0zZh57hOG4DP3rdWzFJHFoQWAuzVV2+x8DYTUWgjSrpdPDVIceBd/gSuyHYwgInBf6iHL
wXJznOKn1ABiI5KaSrSbnRKK1IHpXdPYE/Ao46slZSWBfCpzMhW1JFPcSnjVBqs+RnQ/B73hiFAT
GpdNNnxE5H+jEEG5wbB+JXIpH9e3f5yjoz7sXD6r9SCsQ5ffhDnD7NgLuZIXArvQ7MfFzi36kTiV
dLwygk4kvE2Mn3jyJHkz24ScEZz35XLDtky0uNTGfW95802tP4xWY0pFw73/98cmIebEX1mUfyxH
z4SxLSvur3SwfkhQWQRjyIoQMYLXaw1eFcBKGwsFP7RmuiajONaqV6jL5/rqJdX//5BNcUEUoI7A
fPVVqTJeOY8K3G20TybAh6abN2PCR4bz292KVl6QWRWHyW2qYExNkADskA8+VK9sO5KUcutAfmbO
NPC/f9wo643Gsn3CpY0rF513sWWbjANy09h/0Azhu4p3nfS/TWyxZY6iZ+Th3Wne+DMteDlJSxeN
7w8PMSUcju67MTXRvXfEGdkE3ONoBhrbyKYem1/awKe0DNDB06KV8ATUuRaJwCdhULJ0EdhQyEc7
c3nz6RvZxfuRqQwAnewNdxLtwbKInGT8PSTLD3vNX/WL5dg3CFfIqVx1/d++Xnz7iBmCYszyndPg
B3OHaxMb807ZFGaXnUMYUZSg2C1J2lPqOhc9WfrIEc4y4/f10A8xynx2bSEfDyuKSqJmh2nltyln
zgwrjCzLwG6Pf6lhY+ipPCS/gpOPj6NpO++kzeOHYFQ4/HsyUDl2N/VrjjV1i48w5cO9I3QmIK2j
DPFF+DxcW4cETDUtBzcnESwCfGiFfZmXpQx7gzIMt5w71kXwMkR9hEFjPCJK9FgPa/ZWuvj7SOAm
H8nXYlSeIHan5acrFoY4srdor1B1GKMFaNOYAStaikOekwUqatk/EuKYyXb4rF29e/wfUeexHDfS
LtEnQgRMFQrYtrfspie1QZCUBt6bAvD094CL+y+mQ9JIFNUNoD6TeVIO/tPYzy3/2PmqBFKEwu0f
tcrYv6QK7u1yEjmYOBOLZWYfArOGFnpK//+lRPx1LOHhoAesV9KDnjI1+Wns2IonDZjBmC59lUYF
eFq/vJG9ldy82uDZkBFKNIfD4+ySTwAQtC8q88VI2+xIACFaI5xL2Swug1VXKznXww5bAArK0TlA
NmtP3TshOMaVlZ69KtK52oWD1R2Za1T1+FDOYCaZrX9ijAEQjL60rP5J2sBRFic+fWJleQN30FyR
1KBPBjwXvhr9eFVFu7db7KCeaoniUa1zcpeXoa8xcFn0K13M3jJHOwD9Ym8EDjOzNZ8FkD7Hn14W
OyxFl7OKJJNPBIpwfvRwVTlMvlC191EnHyzrLe6Bl2QqEtIbQ86mBt0ERO4KA3PinYrJ8La56/9F
dC7gmTGvYwbMs3AsjoHXNQ8d16+GCXcQAuPmAHrUlFhuMSQxXGzkcxahm0DPT0xAgSQOyWrKCdxq
0ztEiAq3UyEWO9rQ7/q4JuM62MEdNXiWEKOSArE0QBYR6iUe9PCl0xmiYSRuMmztdcPkd+M42Y9u
i5pnrc0Xm5zv0CN3rNKDwxuJ88IAMAE4bXxr4NjvUtcZV1MDpKib0j9RhsmBdIfn1kwQkPeluY9q
6W9zI7I25Gb1zxiMVhBbsFpIFBwQ21r8KM9GFboHzPLlugCy8YzjANsrqd1GajUrS+/TrvJ2/tCi
FnFZPOXY8rxoxp4ixAMUbnnOGnQ0fYcYU9cm2/ApYLkq/6gI7URSkk0k2+RKsNDeYR67yjOT3JSQ
UTjuH7S89V8yIKLTFM6IbsoP4ntd1tNNsYmJTKic4TT1YEqGembr0brttQRKvMlDxp6SHcoxatIn
XP0zq0+T5ljUL3FTTJd60T906NejAWdjEUgO9dJ3MfTk50EOLlT9pDxAHBM09uz9cBtDkYlx1Glj
10Wj0ku62JdLMsvB8b4MUdjg2EwLMccSSSwwZJ71WL4RGlztm7lBcO2Kd7ux+nuACvwqHG6CwUkP
syJLo3bcijwB/lGwQIyTcsDch4b6pQgyaMl9jLDc/P40PI0OsZzZaP9gQKjHudmNLM/AWvvZrg4X
7SYhEFuo/c3G7yeF56h9C3jPcPZ33QaEk3nPDANNuhkhlifR7Gpn2LS6mSeR4o7Nhec/KPhn2wVc
hYqHFo0mrLRma9eMFkTeVM3rfpxRSSD55VgO7TdtiAPI8a0qq+wprhD0ERt2ds3XKoBB5I/0L9RH
rNUhxq6kKfdsvdcWHrgzfzmkBqMBthSjEmpV8cRpGsNmBIg8LKyszB7S5zkc38rhv8Tx+huegEs1
Nnqn0PCsytYxTrLrOwaq+TvZoxJEIXF3wyKFlcy9YD+A8EiG0jhGLoJC4avbqHjS0rl6RTdxTNjP
pkiSTWvDmTIG9IRF0jVba0L1l2FxX3tx22yKSX/j43D2UpU45bppOnTQFDfIhLDBgWk5SmVdRmAG
KaXcJbLzZhXq6ssqE38/A1vVYw6ZBOS+31y5h29aOQ7XglHRuQhk+IzFOrPVtOLJU+gX3iloWN5C
uwM5wgqJK/RvMrTRrTI9dR7V67w89vteIzlQ5b9flaxm6XlpCkKnYMIdfp9hqCA+sLWyHrXBzqHx
AvU77kGW7gsDsGdcMoCudX03B7FsT5EIlAHnd1XgCand6seeY/2vZsdJRgqR5LOTXVOgfEAYTuFG
dWB8GaewMpOUv7r+1jjxTkMpHkcMF/YiUh/6GSSCgTM/VDwP3YonhllBmQxVfDUG3zwCT4BKios7
Z4V4CC0emMCU+KN2prcjcoxd37j3qM/+mMLmX+vSAFS09JiSARgnfXZH7BI9NBVqRcXA3ut8trv5
KkQcvIlwKN0krpkoWZ4XDYTlKtGP0cx3rhsUJBEank2O3ozhXgevR5KP6BiMFJqSgRjzfievt74U
S5xWAxoPk9spNbpHmXl64xid8TH4LUiaGmN/Qj+Fx6E58aZhb20Si6eyU55da0RChrPIzAogV+xc
O6HwFfZIWdKK5wnvGtheFrtugUelzxYDaDVhVGJoZ1lMiG0kTGefdDiglR4qJrlpc9TEdRjOe7a2
+Kk1RtIOP8/K7lFFJo55pKbHQF8woNf1ZO90mv5hNhjfwkg9DxYe4KQvH8Yw0pQgDXL3fGL2VCzM
IV/zoCMTiFQPt33r28Lal+30CA2PFDOzLo86XYT4MfzhB8ib6d3C5QtLpkDwjnoYMc9FWXV6qkpu
nMyQ29RBPVrkUAXdAkldyxsQM1TF4bSoSmt3XKNLA+JiDgWDTiDeAQmNtZuScYFXhJSnZDM4Lwwr
mOJKui4G4+7syrXRU6vJud2kdEtBHE2MJsXDQAF1/DUb5T0ne+ww2A8UTzkKYOGYp6j7W4Xxhz3n
Di5aBwpJJHaJdhEsFfCxapsdWwwzLq8CeCEjm82C7KOpM63HrmNLZgt10VVFSWB/8XSZT36ZF+Rp
B/5OWsVnVFseDN8/cRrLFTrM0FPLhnhawc1q9qAWIJMQIbvCbvSLILhiUe739GPZFtdJ+EZzMfDZ
qHDXqgX40bjWuUGdiknHDFGpeSycfeMbREHFgJZP3PBrvU0qd7zS83GOcbmtheWzycqsnYEqCAgE
k8emzwLI7My83MxgE8cnFc5pu5G9R6aBSG9eN64MB7BB2WrajK76g7HkhBafpGKGndsGocRK+5Nz
LHNj7Tc4IAqLLYTVZ0zbww62gaozNisN5jYj2Q0VWalFph7x+BVHhePjAOp7rxVXUcljz3bgtTbW
lmRhZkq0G+hF7g5JOczbSE/w8eakpTHdnND5I10cIf0sH+kggY4xwNf0cneipClWgX4zlf0QBXF1
nRXJ/a+BpkfXdUYkOp9/fxoq0+ROCLxNsWj1TLCKMIq7Sx4xdfh9yZzyP+3jHEJc8kL8MMuTJr16
ys1eCxuvCdL2Aw5KlmpqvGdx8mXGmOTCuP2wNXqvifwfvDpjs2YSP+PzJhY4Mv7aKgvvio5vZaau
XkkItdu+d7aKTQQEYmudmvO0E5CvAQtceqCPTHRh0ZdeiFy7P6WoPeMkBV6GtJZVfLjToKRvIbNW
xUeblNHR8ciZ6KaAyI7eQuJrfBHEGhFR0oRX2uh/uHo9+jIyPrj7qt04W8dKcrqT0Ial0Lc+asTJ
lNGG3A89JyKxBXs2KJThczmsYjSPZ0x/TE5jlm8q+7DmsF6sP2/2Ij6w1FCdxPKjHvtqauXRaWCE
jyYLp0Q5t3g0zUtklfErmXTZQ22GF5sDLyuT6VmmDTohK30B4oLmATPZg0KDtps9ABycCcZamu4/
G2EZ4BM4FDT2FKXksPoVMwzgDsDFsJSVQt2sOTkaIrVoyu1wB7853BXQZnMkP8yqDaLlCIZaTaVn
n0pPx7eUqF+zDCCbw0WJBMOcLCWFwrUnBAwoWg5yNu4sex5FmBVnhwQRpA/NMgbYocULHqaAxKvJ
5z1F47ly6wKiIdPlNmCqWecWNRXfz1R9zawe92mdy1NS4C2cFB8TzOp23QSY+ZA1q5UIcrXytb/1
avFiplm0mdoOdAI7AyRw1a0e67fRaWlwXCWfQqDK+86tWPXr/mUQuf3RayJWnOzdH08Kje25dLAH
jlybISFtqYfdE9OSi7kGGQErvd0isngwsJXu0NLLhTEbsRADW+nWoruV8XIDU4t/1V3xjKr0ExRA
8UKbCK72wahYxzsj9mBPBFAGCyJjVn7WvonKhzdWFRbj/ulp6tv5WjXUacLRf4YEBwRWQnubtD6C
BA3hA/kBq7OpBbYwpFfThLsoo+jLYg6L8rDLn3DfbMjzCYDjD+Y2NIb0PGp/X7IJOSDUkScOHMiJ
NbpJZqAgmqeV6Gx9MRVpm20W41VDLzAk5ROpupRxqZ5Xrcn9OZAZeygsloJlhoE9azsicORwEGxM
kKnl3W6Q3R+jWbr3vjdOvxSzyvM55Hh3d2XquAc7ZHsE704gPen0uUz5CA1jcjAtd9io3HjdEkqF
/ys8KZ/vTBvxrvOH4khOLA6BaTKivRAWUaY5RymlyipBFrRGcblyODZPyw8QF0CWtMgjgX0I2Alc
dNSW0aU1GF8LU7wXfleiHB2c+xg5/E4oqyQ19Rmr3d52rn7XR0cVIw0vy+LmSSu7mFxCJ+piYNzS
ubZmh/URGxedesqwlz53F4dWfxJ0La72mmvXDUj4BPJfN2XUANfm1KvnsirGU4YAd9tRPkGdFc65
F7WzCYmk20bEeudhYV9a6V7dkJgh07wz7uhzwJF9ECKjIsPKmHmeNW1NtsEMlMfrxFts5UxBxvdu
mkmZdVI6wojjKkLntxItb6kvFwy6Y/4w+/ixDE/eGyvYmnUEVWSUUM2UekOHADfTnL/iPmgP2igB
L5Rz/gA7DD6StrfKjdQ68bId0hP9nLYk2FndgCuwRbmVnOl0qa9L+3Gs+1NdZQ+LPQZftO4PNp3F
WfJRH4KI7DGTkp1BunU1tYpWYIWYHcyQiNIBYiG2ODQKTNCZg+DDaz5HXHEIhSzvFtchBrwBejIP
2p7f6huEUvJeouR7ktKq0QdzkfL370EvD/uMaKAz2XHueSJ2HN7V2U+UuOi0HOHeEe8ad8CZ68Dl
kuM3/b78/hmXxKEEPxlRESH7iChDAPijGZF+TYEPRyf/RpG3nWaXotnSK0ie/6Vyst6kbe4T1YIx
YP7EYTftcSI0FFJELheM9y6FudeuU3A7Yoal/W/XrSO5o9Q7nKoYhFZLw59+MjYqzmZVXHEqiKc0
fMh4Oj6z95F7MOEkZwWkeZaI9XAv2KcCs/g6G1HC9KzFrMB0966lz7UC8pwicqYVQxaT1QBZuytR
jHj0UV9RneQfKZquLVhQFvCFFISf1fLc9e4haDJvbcbmdXZSsa+lPNmJLa9qiVa00ZSxycKWBIiQ
8rdL72ia4OMGC0HZdK9ZM/ibgW0g+6mP1h/5t1dDsvMU7WWWhc26RIex9RPGZWkBOEI4ZbwNZYmy
xToXPb26QG538jSnfg726ik0rLNkMPQxUhKyhzGJJvGd/COwEo+6gDwAn05ma2jtXsmXwCGK8gWp
Y0rSUebChUc9Ps9+fO2GkYyhpAH9P3mHOsyrUzOUqOQsw2Xj70GDNDSbc1rjJg3Bry8vaeXeHALF
j6HoDrIcu+e8jpgXWshYEPgfoA3ARItDlKkegroQ1gt7Mu+Y1HWNadLriTmYTeTLbXkNxvkv5dQA
RCk7ZAkXUdMhBB161RxMxs7FGIqDa1l3Ii7Sa7wgsAdbv42ySg6/v/T7osb2icCOeOt75IT3AeCM
3wCdnG4dUX/3Xg3up+4i/DLwytjQBMkx0zwu537M9ySDHOrGPuGTbR6LAlRlYxqsEYmoScIYNbsd
XbXS0zHP42NSFM4DzTnhqpP3lyob1xPUe3xyoDDzfTV/SabfF/UGk2XXj5l99IMRvJD2AU0XXrJ2
BeMwxErWauaUv5H/TKBn81CVyBk9g4x0pPDhTScGU3jLMXdVVz7VrRAX6aIJi7LoFgkbLWFYAMVt
NAybwase4KeQpFGbzyDf2mfCUqJ9S+r5xDrj0mm7YFCi3yoGKkHVb5NRfYt5CHbYXMdHkNnFVnSU
eb4hgcuRfXtQfvw+hQxsK3tOLjGsBBiIDHbMErbR76/9/ki0isdrAJIoJd88fJ+K4C8wWRBIWeC9
NhXJUPXn0A7JAxuI6CUeRb2pCDkH9Oju7XjeEXZicpLgT+/Npf9wmpcwDc1TPcRbHsrw9kekKx4j
Liwd5Eq6XrkioH46uU75E/ZwXsi8+op8S557392Tngb1czZLdl0GCWRGb69NH3vNuHBE0mzhEjN0
WcXhGBP/Ovck0yH9A+zyTC+7bwma+rIqvjqMHR+WxgFV2WMagZeLnWlrR1a3QQj8TH5j9ZBO6F/j
zntqcpeOsku/4kToa8+f26WBYW4lATl413MbFFmQIGu1iwMcbCwr/xBazcc6BI2/eEZBq/0rQ+Wx
nvyv7+buNW2q6eAXcJSMnry/jk1b6Qr/uc6SgfZoBM9szE+VSAzcUh23fOEyGpK3Ukp1z3Lvo4yn
jKVJ8W4HGXw8G3Kl0yMLR++yth1Dv3Bjgu9M3ki6mr9tP7plNUegdO2bjkjkjsvkzavtz9jSNPel
aO8R7dweZLG38hPZXKZgvgRWaD5ybyAMHlr2zeXn5LnFZtJkXth199AAMj3BVKpv2MjmfbIIfKlw
rjPY4rNvpf0dGNqxZD53qSfZ3SM+Co6WEEiMa4+7qmKnYPoutE57CoZNQ2LShk0ik/AYbmvtY56h
CG+Dh2i+m7bGS4BGeBV5ptihm4amAOb29vvSpcCMkPmlu8Z3WqywS5gdyKLdJFNkidrNYtgLc4zf
afm5Vw7mJbHUvumLpyFH+iyS9J2mBgCrR61WxdN6NBkY0Ou9ZUIzW764HB4X27JpxmGEXtsWn6wL
+yBnKBys0ACqjdIEWsBpOwR6wXk11lsoNDOacZFQ6GmEM6Iw0dMQD2iVD8XsmycPfc+mhYy9+uUP
Z2ES75PKfKONq7dsPcItI3V6bZHNp9impfEAD+1+lZmW7TeIghqcknWVrg3RCEICiGgwiQbceHAy
BrKGh/i9xEVLb929h0mz900+XFtFu4YxFIJOVsxsgV2Ci3BkjXLtj8PTL4IgtiVHFvttMKNRuJur
dGAPLeUj45joBphiUyiz2OWZka/TIqxuMcJrijkANw3mVqdxH8baG9YJI13EsMUhNTu0HVhSZzIL
J1fWBwyQpMhmZnSSA/0QcKZmg4zT2oogrhlRMcTxcrC8s8JbKIApQlSKb1bO+ntueyYmcCjzKf7p
mLGfR6/HC5QwCTIi8jaMBCdKMv2tSvrViCrFLeN438jkK7VrebA0kvAsFeZBkb0ew2dcFVXSPkUO
qQ51HPQPuk4OsZ2OXGuLMsI2P0tbFNt4AIyGai25wFhEsdO8GCKMbuMMa5IOaeEJsE/yZ9w7vSlJ
6MnX0isOeduGh3Hsvik46ONrRjYTBtcHX+KwHrynuk/VFaPdsI7mhNGJl/90GUTSAU7S1klTIkXs
6cgIQ28srkgMX/cMIto2KO14i0HKyEjVGwreYMpYptzBLcrGB3qvj8SY2n0YP0hvwVLaLBnIPhvg
gsj2v3yYMTeT1bGqWZXlVrt2LIGhWoiADdk4UgBg5GLDVj0DbmoHxfCpxqKdDHhnWTZcpVD+uSXJ
zKKI4bRxzyKLCDslNfOeY/8klL74cJFaPLkGI85uQBCQueLFMpxua0NyWTX5gth0df7uMfGhhnG6
/S+3zEHct0rjmmCf5f8ulGffmHhGlkityfUiNbW0TqHO0z3LeRxTnSzvc2Kd87hMXxGHzc+z8Tdr
VfL6+wLhDRC7qu8eYNPfSQ0G/+tA/XH//RkRsv8S06gJe0MTPvCovRDPh+xIa+vEEDB5xawEvbjM
8oNJZMNrB0aR7eEY7xLZwT03i7cxxWxMiWLTRMOLS0x2KwUT/RVmtfzMl7SYYzIjYmdhX5Vuv6us
z15L1pV306dJnYr8dfDYqrVBz1Zf80AaFFNyPzGeBT9lu9s+C+fo5669bVvDXROyXr+SELtBTVI9
lfZ8osG17k3ToLKZ43sKo/W1NYav2tHIR9queh0Lg08IybZBKOY5NhUe4uTuZET1qn4Ij94gJlxI
JNNZkGjeW0LZ9qQ3IiqJXfm+OD1X7ZB119//C1K2MHj6cDGjZAsD6zpG6F0TNB/vOmbj648q3RcW
MWMA63NSqLpd2lgTUe+S5Y7Fw5Ab4osqQT/SbtzdGYBg48/+86A1HNMscp4GN/opM+NHhpnxLA22
i13Al6+n8Y/iyBmG7h+H2nw3xl99lAjfxGQDva9OEcvtpznTxbau5x21UHgf59hZmX0t91MZd/vW
LG6GUzt/E54uFhPQc9OYeMp2Zuzb/+qRZ17tPia8qV9aZK+e7xXPTVt86wDaDlPCwpqSL5DVW6AG
8Fns0r5qtv+YK9DzDD9WWrFNTB7nrpVfbNkfiwkKTc64coQ1vOXbvlVFUH37zBOQ2qfqo13yElEo
LTdLUJzblLErnv/wvmzPHfRYjgd3yU+NAxhG+32k0mHSMFnPwbKMsZuRxwBW5Cso13Kr8FG96Wz4
oYzk5GBRQrILGxePEV4bcprM4JFM31J/qyb+tqzE+ihNo2LD5Mz4x0LJY59ry0/j/K4yOh7C7fsr
j+j+AG7HOGGam0/9UEn00/l0zmFC1mHl7tpAeiwPKjIhyjZ5zrIOWUZ6dmmlX5Pq0mR9SW8eVt9p
ml4MJsHUGMRVJhWNeZg3h5Gl/48Rgl92OiiqFQYeFj1Tuqs170BCoDbwr7G+t7gu4et0LxlDued5
HB6cFLlRSQYCq7Vto+EdpChZH4Ja5XvhpS0HVD0iCw3ACMwzPX0E88e1UdZq0fV7Ec/svyiwlaL9
yRoCs4iL6m+CDtdBruD36T11/engZv2jo+D0zi0E4S4c1B9/FGcbGUO4QqS6jpw8QilgmJexEvGG
bvaMQy44apWjJQkYuiVFD1soQ+oSWT7Vtx1c8KSvzaLs/iJt2fTZcItma3GagDJwcuNNEvyyih5n
aEFpTatLIe5d2f31F5VNwUZR438mmdxG7ax+xmUg23lG+VRO6DwyhoYrE4fl3qtn9WL0yRfUG+en
s9OnBAHJW6KdmbvV9Y9Zx5CE/+iHcylRCMXzDwMeOAluAZ8a/KVhd18AJ0quyLZ+8ePyOrmk99o1
xNzZSjbUrYdUJx6bQ/bj6cxBJvuJwNv5SVTTdGyXFUvgQ5VhOFi+Zw3gKVWtG6q9KyYrHua82ecw
SOQVohX2f+PFzn3UGdagDxqIPltmrpcewYjQ5g8PH7HXcUzKS1YYuxTx9TFl4/pkaxpCyN/tT5Pe
yYM7WK30Xvy2dTem4f1nsfRhioQ7IS2QKsPPWwudotxEZH0VsoPQGN9mIiLuplcYJ5vFLjI33mTj
CJVv3SDf/6kkDjFVPkkRDa+w76JDxIZwrxutXpumJDZxFVZJd6ghnh4hxmzAGi2Hs3uJFQfZWJiP
GK2DPXBg827ksVz34NluRlH8bcOBgtrhPk4EIhvzfWyZj8KNDffGZ6py+4h4moEfZIkzIesV3o24
OrhFvCagwT9Gwt8gUhkZmJUbSLP3FKItWCZry7jxOyg7l2stemtDxzlSS+TnOopAUVnzXnCFbfsI
MrqWkbHtwxjaQRX7J9FIVnXmexwX3Q7aH7Uj9CYunPNs+QYHhPlktw6xEPN2QOt2qGaoNHqwFnGQ
DgiTy9tTrXviVjz1FrjNLl3W/EawEPgtBrdekVASi5Orly8NfgUEpoN5XfgTpIk037Y58VLgB3Ig
MoyJkfvVJ1eUd47rDaA7echD9UQZ1m3kEI1bv0xr+owW2a4ftSeVLQVrMX85FXGQQEpbzMzLE75S
zwGP7BwCDAJyeaynsju3y8vvj3ojXrzV+RrMwiPxETOKRUC2pbZ7aP3ufPr9vn9/9L+X31/rLPqS
2sJhWPR/stqkDZsGOj8yY/3CTnYWj9MqqZPz5KoXMxFiM3V5eTBs/63J0UkxCATwyvTZyNhSE8Kz
9rUg9tNFxeC0FBaeQ1/uYXIwx9C8Vn7I2Bz4NnxelJ5Vpy+RK/4Uisx0t+VgkaA4DzEofZwtKWsz
hj2zm8pLWMzmsXfST4SjB6caH5PBh1astHnAVFwwbQLQx7Yt5zRgQKUv1RKe/L8Xt81eIXvIesAZ
4dX9vZEF6FM3BUNJwEo6WreRi6PkwvBElZ5IZJIb7dGnhIkcz9p0KOK8e8TOfG0UQCOqyBsZUlk7
cyzLDRKqDBHjJ8G66HdUS4pgAWIMuci1rTuHuoZWxkr1Yw0UuHSqG+RIvZV9Ge+ABeApqqGMydF3
V9zILyhNYYXhx0VPulfoh9eKMzn1TMiFzUtbqZLa1rzW3TCAj5iwWJrjabJ40+AKMdaSoshXXRRf
/CEajkVg+lc0h5iOc+vdS9pr2IfNLeh4qZh7r1HSzLuYUebeVPg8pDuIvS8I1pjQvlDATsnWsJYs
jU4n+6JJuNSNTWKHiHtsTZ4KBvcO/y/cpnXOE4jDFQdy+RwGwfAYauN7zBIMc36vN0nn8H6pm04x
9mVEwcbo56lYYB/g1diS5uEswpF1ZmXGSyTM/2Ru2kuL4ayZSJM7C0L2NxEJ/v2hKIXY93HwotFc
Qaf1EJqTVl13hCQh3YnC8ZIwlevMnDg9s4bxYqj2BJ3ZwWMeEaFsxGN1GdIZnOqC7SvttKSaZV4b
Z+Vf3aLt0ZLIbj8b2SCGwT4kYePXQBL4MxWqRAijImmvEAvDTClRLgnRbp15UfgGwDF6GstUFnCl
pindcMAzOVKB2pgeyxu8b3xn3Su5jvYe3DZZaxAww9JbQoc9XOeITkkeR/mE/IhEUkIJgSZ2CukL
wyrS2QJIuaNWyBSKul97YjFiFPa7b42cLY5/N7Hcko/dmsBSexzm4IR5Tqn22vDZrpphO/uVeJCV
ty8df75hjkfR6/lA0ov0c2AFygYL/wUBrkyVc6Q5xYKqZiZw8BYVksycj2yhTI4166quZb6HPgGK
u9rpIXwLmHwhaxc2VWBzdEXtX5FK37yySvbzcyECExk9XFlmPGsp8bE7qNh2djq8zIpEuVVLrYD9
7TN3SZEqJqy+KkTDDOnfzYIPLQjXNI3wDwqxCvdCmT4HV1/K8tnCfP3Q5c3JxMu3TlAKcqwf0J6Y
2zSyy6PLisSWzsK46MhVzdgE5I1/MtN/xMDJUyDhQTlAyMYWBmtHm1V15jlwk3+Bw+aAEdkaczkE
ToJke4eEExRMBmsw/+F3DZmwQq1iIdh+2/IGTd9kyGsemoQPAUgVhRQvzgTPESdZvu2FHvd6bpHK
RvWhnXJMgG2/S1NzAuhkrPzuRDUm32cz+UODh289Xm7PGkWNcJ9htbKQNZOnnG8NaqLt1tMPiMdr
kRaPkwTqjRleg2dXn5Gz1JQN4jcGXvEaoMS6Bp94TpmcEMQ3EaSQ6LMSYr4mHu2HF2f/OnB+wm0/
Ucyn0DCbjwxsOzpZsjYb+B+l4e0ZLeqDQv5fkax8Cufh6rSJ3pSh98rUVFztEXHPID1ADtjCdo6C
GlYAc9pCpCZzw/x0+tJ4dGx2Q302s+mNQZwrH6K+ffHz0d4CyYF70ybTpSvEX9OCUiL7fBGxwd5D
cUoAbh/ciHIfj2TRPYc8oHauRslM/Zqsgw6tmBMGw673FuisHxenRBiHygDiz5oXGHSdVvBpooS5
TGqvkYJWZ5pFFKpFZVwiMtrTqjwOmp1dZyQdTjRz3KKNAP45yrsbFNhYbFrIwHkMDbZbRo2cvIwT
optiJoFpLpipiP4/irHkO1yM3qN0kyc3LNzTENqLxSDfNmVSfahPqy3yb+2gD3fQYIEvMO4muSkR
BtdzEZvlzsbJDOOeKMaZ5jGax2SP5GBGd4j+2Lfyepf3lThydG9bzF9bh4nHRQTGRxZWFveSD04d
VXocDeq1j4x6a3YuEsYR3kRmNOMz11VKcVHFryTnHakyrpOAomn6HvLwyfyboRvHY0+kep3393Kg
a+EPpGacHjJoLythBZ+ewFLZsUhBt2DsQ/AOgA4OKYKrootJ6JARq1/JlCvUnzai9b2LmXcuSxcB
XL9Nw2l+tFv/ZJApCKZqirE9C3Win2u3/Vg9Iy6MNmqpxDurfeXqPKratl66sWMAZlVXUWnrm1u4
77Lom/BCb9PM0EBDqPwr1S28YS+fdm6GtqCA0jMEZ7Ml8SbuuajG8d1rmG63LeuqhLihHXxKezt2
1qquXLkxI0A5gng6sIpxAGdzugtYi7ueyg2YzyyfOgg77ayTTaN61pAGK2e/0lslEbWO/aPSM7s0
r8WyrjNSnvOe6BJyuQ1dtCfP6KESED63t+J+rdFFvLfIjLcYj1us0f0rvRmGZS9h8w6MiRgogYzA
s55ces2DpADpoGJ3Ek4hQm/yRlFjdwy6OneJtB22luV1m5GNzboIY+yA+WxfK4v7hgwwC+vA4B2F
78YnFRoTHBzdvs0eO+2YSOup93AY9LBTqjI85mRYrILCBXihxyeoHOjyh+aepI6HtLChyetase8i
9V8eDJ+gzB9B2BGpO0A8Ks0XMFAI3Ts0tqrmRJhH1gJWvXPVnF6K6lu46JYtC561UbcXM2ZTExrj
Y8eq+TQMFlI4P7tHKmS46Q8gecPkbYytp4TcoVrQxJSS9ls6LsoONVI64TPnil1xXdRn8s/x35TQ
v7M+Kb8KBKl0s11NQUELefTmrt6NKCwOrsEECWER0Tm46zmp/eHQjnreaxTexP2Zh7ycxc4mJ21N
Sjnul8S8+xP1Zs0KhwE+YHsfLT5+K1ByL3M4V396Bjc6JjNmnI5Tx4ENOwVgJyrjzWzhY5GZOHmx
+e05BFnUmOZy4/9IOrPltpEsiH4RIqqwFfBKEtxJ7bKkF4Rst7EDhX35+jnQPIzDPTGjtiWiUPdm
5kn6Sng4sc20XlAL49tiW4nr/ysvQEA6697b4wx2IgppMRTMW77nW4t3+yGWsl9dxzRwLUA6aNHY
lM0w7FHA4M2uzvqwuLdckCiqW53YmijW3LqXsuDm4rtGFBR9zXOGr5LYHn68qLVoT0tr6z5Dv+5G
GkDY9Cz72VJfAhPSfmxpJ4m98RDO5d6bkfjxzpw1+eqDy+qkXhzrTkrXug9eIw4ZbNx8ka8KAiNL
zQddLOzuMvtDp/ihO6HmFyJjm5Q/n5HpfT0ThMV1H1oj+R93Wq78y8G0dphZ62X8MF0gj1GX/WkJ
BPMqzpBfKb6oCuDsEFAw8SUWE8nyjb+A8RHST38Rxhjuy66UG4DSVFcq9Qdgq2t34XuNhZj2aouk
DRxpp8uywEhIRfE2V8eJyTdx6CWfu/HW4RQ91IIFdKqmX27I0cC4yxA2WeVByfSfb7ifUTqopy7q
xy3wG3vjWjYsBmkml1ZhNeh8pIa2+EOv3Cv2RxImvsXUWIWPlJyQ6gaA5qHprImD9wiDLteWsTii
tsNK5Sqz182tFDKC9yOAaij67WJrvUqGzSskggRYPkUuZVyhLJr1R4RYGkBq4xNrkAibJHH2pnL1
fSAKtrErAwiGan6VixXjlh3e2DOnN8aB6clXbyx0AAublnnrqISFt2zyxOZMSVDsdiyiHrq2KGha
ck+poh+OAbbcmtOXxvL5WDj2IyMOBCcoVYS2iQjavr7l2RqYblsdpJKfXZrRdhwAyfRA11Ouk7Xj
F2ZPa4Ns6m8ci5t0j91t90w/wz8qCNHZByewUjQJzBghCzzc4lEccfo4AFmQwQ65C7sgwoQ1hGwT
JHmwn8umnBp9NnMu93MJD2GGuQWiAyV9YGl3M3Ht7ZJZe7+tf2nrPMUtkGxMwDO3J8q6uJKMwqxv
/dJVJ+7PZ1tNBPldB/wQZqJnsi8QMxPP2w358jemxR4hANgCTCJyIY43Y/aoX8E3w1CwnPhLozSH
KE3bpbVYpTf9X5xPn4ZThsSwz1TVOw8zECWAQPN+NuV/OhThAUI5Lj3EGCL1EufN1bOxRuxtokGX
dBjefXPmyurMmJqgCrqVS4GWUN2D8sbuIVSfGFHYi4JA0qP+R5E8UVwjp0MK4E+RJbsao7wajEcA
/y89lzB+SlB1JbeoOS6Si9s8LU1qIC5g42BwE4WiThYTt8Bzvh1NuzomQ3cuvGy+URnFpzKKyb46
DpHCvxDBZ0abTOG/7AR2cL0yJCbYc8BJsIlRIe8SJg0hlbjLV42nnGIxXAsULWZJvxyr3seV2JhP
eZa+W+l6K00QawT/G22lXjA1MVF6owXJyPt5i9xFC5hcMHWZuMbZqyQszGGj/LUak+GjX1OEU5pc
qiMwnypgWlIbi5/wfoygUPzUZzLEqTPWgO8KqMGBzA2mFEjpDgFxu8qfReR0+CLEcsSmGgdKOf9w
Ozc713b+VEjpm7ybPsOw0ASZuatPJkHfzGXZGMrnCtDtiWAIF5glEbipkcXdJSJkW2fLsXEKWGaL
EWDEw4zhLwEGCUw86xUUTPJ+Eb9Cwv6bpYSx2M9M76Dh/ng4a7lJ5wyCJdFErvs0hPJI11QatL35
PGSkf9gER+cFN6boHRJ/9vysI0xYhh78fRGP35GMD0ucR3vfC/FM095XpmRfaZa9kHXlJSV9QJU9
ZK5ygtSete6jS4JvwEG9oV7DObEU9sBBeHIflZHLUhwYvrBG89C3yUV2qr2YE85hu7+2ZMLmZMlP
Y+oChK5u2sj/G5F0CKNI7IU8PzGeqizVN5myO6p7cw6MUrxzd4XoiSUxIBdCrCIud5kF7TgH833u
C5fInPwD5aXew9bEUtYC/57CgThIRfed/0ainSUOYaldvdjJQQrGVSJXBEygWDn5PpHKDr5MA4AH
fQ40wEdGYJdhdjY5b3d9CnFmntRX6q/r8Wq6jRWzB61dn7ZZ/Xb8vtqnXQNoccwuRKs3NucHuj1/
HAJ6LH3AyrGKJwSYZvpoTONrNUxA3GYcDQmU40OmpwX14JDCazv5AEp2DgY2os4lwQ6afANyfJSS
VlfX6mN8N9RRYiZcg7hZEM60J6oF62OY02lHotCiD2XL1EFkZgEpPy0k/E1jmbaugCfgSlo0MfDi
mwoXtrr0ozlO3dzC1HybVRtQ5Eb/svTcY+1l/6CLVZBmQVt0TXoqp/riE9g8ZWMZXX9+ka38LSjH
2xvjL3gaQFsAq3ThwmW6oQDP8oQMOu8dWwXvtKnIdkKKx6RVyYFnLpU5AaqQnrmsWN4TwLTPzZyf
8nh5cRL+frh2kRkklcDczJMtlNlNldTGY+VXF6ekA9bAhVKtRrCnJf+k0vXfyLuL0/+ND/VMfNLf
NDXx2dDofmdYey6tWdmPi3J/tyW97Q1lsDr7nGW0j1dI8GpAznndHIZh+CrWW1+atthMXeNZpjNc
YHcCv4DdFGLOhMMBYbVyPbUDkrEFsxZfxpIvmRMLCagsQ9vexGY6s/GedmaYeVvbVGrbU5AVrT/T
WdDxiCr15Zi4u2ZcAi1Na/At32nuMbd5Zn5ktUIxD0xTnkV4Tz3bp7r8lLCG0nnLhiBdnmNWn1sp
in95Ev+bmxV9mWNfamp5s9vwak6L8z20yUEb52TxRi4SnP6EmgAj+oryPBrCfTqfWgItuNVjH++6
IBmkQcyyFBzRqIubLma4g2/kjdWrm0QPgrhFOuIxtKqKj7HErNGJLlB0wxzahPQ+6LflktNwJNro
VDdWejAx0OrJNBCWooi2RbLws0Xud7pNiQMljyH/YLTTge7p6uYlXbbxKgg/I8M1wHaJzjtWh3Ke
uONESVDbcnU1iyv6CBU8DnRExU4iK8MNNCV6JgTNJ3QIsIUYeCmUuqBBvmqQEvRzxKoZPEdZnSLi
W0rIfJ/ZNjvgQeGIT/PiVGo6q4tpXluA4pjzXp6nUFhETTKLrRD4qD7CkqN4y0wCd95suc4evWDa
83l+KD394bB5fuzHESxrR31sbRliFzX965RP+BZSH7eohPLVmwaLgoVdUwNz+4Txy30wEtqDHFxC
aWOB2cwpZs2K9JJ04HhrW18tAet5ybl5sPxC91w7vIEkHjX34QsVE8Vu5W0g+E8jrdHhR5478gSv
QoKZocowf81H7gnhVN1gO/c0quCRBb+bHEbdEyds5aEeS+tZec1xHIoTfO0lSCnFYM+3gVaTbwZI
N+Sxy9NUzveqLT+l/Y07HEjoxJJ4aZN7FNOuRB3Rc1e6PFgUZyVLi7xV9VySbX9jFxYASWP6jklk
VASCL1iJPvNeBNyJ4BNPRnPlCr8zF4dA7ZC8W63/j8iwyaU5+8Dm5W3ZPPpB1VGYKJLoPPXM2gOZ
ce1K4p8z049FbaeVDOMOvj1fssiohck0AmtrOnuQQN9DZhm3tM2xWOEpcizzkQs1IXG7uXldfRTQ
c3YiGjFdT8O7i0i5aTJgJnxnPZIjF8rSxJn1QLSjVIBrDXSAYo0wZb1L2zXsg6DQyoBGLX2y+GBR
5WCqg4zCS+jwHqhgVe6oujq2RUrzRxXyXaExm8wWhBiXgRiUlhlzxW41Hj20xn0kFHGLxe9uXuoT
hW+ye1/8pUsjg/LVSm7IeXWrZ6RrrkKmx424xbHo8+fG/eJeZBYiiHoRViNH3kJj+C9LBuuAccW9
9ULj9Yb5DqOZ9uMm8JuGogTqMPeR53z4bXgxmicn7OdrYibHEuvP1T1btlR7kpyUrLSdxz5JDi8w
8U+i4zmqSk++kkpJtmFlAepa3yKZV/O80JQyQneDjSDi/dCeDV6CV1TTNXZAhtIEoe5xjBI6h6wE
OWLYF7XzH+xV+K+dHg8TR9emnkJ5IPpxy3vihaUy4cpbbJqH7nO1mdynCul3qBTV8+O1zfi6TnTk
1m5hmGyjAobMtBsaUC4hJ6uKgXfE9UfMSnIrgSoPbEU3Zc0VPZtfMHCrQ0wSeDvEcrhzmAWgcfqn
dsXJxUQHDsac4fRX86vCCMaM5AaFl/51iOYFLrgUvF1u4D4ahPqfZgPhM8YisfjTV+KN7pYQJ4GO
9sPPacVobWfiGbXWBpJ7ij9+0xJ+CXkTbPuhfZcNr2kYDfuCxsYzVXuBX6QMiXCw+aLErQuWczyE
rzbURk6Trn1gW3ivzQa2pq1oiCWeI4aLyhShQHP+sEz9Ihf3FyWOyZGOSwPUOoO5IipKsTMlLz5m
Ijnkp0777UYaEGk4sagZXbg4ZwL/cDfI/aROSVguwEBwcILEY1duj+qkeSnOClsyS+bwAVGTtYoc
TfiMJr0jIr9Q0jHsysblm8BB9cDdPg7IayDH4x88T4OOj0NcnfFqWDC3ciRSjZCzZzvCCrzOpqdq
9k+IveWuzUZq74n5KMGj66bkDJrChnEe6ZO3/pOqEnkcx/Qhkci6FXcfMySEP/jsiRYD1N7U0omW
ffi8PdjV8dSXDgqEX6gGBk7ZBjblS6MR7nWFl88c/8u05Z09jpeGXBMCdcTuYHLZkJUAW8kTkwOW
7jV0yAcmkzRXlDWsXuuvTaRsb7uzEyTkMmDYZ9U5MZoZnwmYqDgy94XusG38yEorfbxeLyweZpqb
K91TLqjZEw52GbtX1ibEM7bBO4GldMRbCCuaHQlkhoJPMsUPlR/odP4y+NmzGFOKsHj43PnRZ2rS
/SykTeSWqfHYjR3EpoF2ojLKHyyGOcIxOdcLtsKc0+b3MpCjC8s/LRshhIpwORdKjufp4wfajavP
30v/xjF1W3T/MkzQdO3GfXBaHkDsceEB3xTmTaNxX4F0DcwXPJ46d19NlGKPQneaVvJflAR1AShg
2Mw2/YRpWb/Q3eo8sHkjzkdPMVoiEyavKM2Ot0uCHwAkJn/AlRkQMOSY/uQSZPOpk77gCcH/bOsA
6qfVczefU8RvW1oUVLK3OFmqHs5N2K1Y1id6UN3toFA72O7d7M5Jz1js9p6BtFSSadkl0mMTm3RP
6bjWVeTza1X4GDqkLK/oT6xTRpOWjmld3MtfLCkXGAMnCh8/NCUxXk+7Y8/7B5NJ+1p3+JkxRVhR
h5XHY18U+gl13VRpVcaCLgzZIgWUb6YMTAKojJHW08lrWRqBurV2aZK9wTO2sc/kFCGi/LLDiQmk
JS0JBK9xobC3LlMZ11MhvFeCwlw2J6zSOBcZAlL/0ofFcogcHrOfX9jM3pdQ4ZZiXIwc+se7wh5P
Znuhh6Kt8ATFQx2R00TuTrl17HmM/yy+ulDV40MXE4eWMO3QY8Je1l4JY19HiXGZtIYlPnC+954R
X5Nw5HMFApKIBamIFDkgjC49+eLNSJFi1fqP63/KIv5vNZW1QzTfiKN/apXZd3SLQ1axaslVbu1o
mcJ0DUfuIMeU6Kq3tgnbTX92e9Gf66QwjjTV03mQ9Ze6VeSf1t8JI+bInpb+gJzNY8TLH+Pq3VuU
cXF6G+s19xcv+9aq3DmWqC4ijpmSaHSyrO69FjjhpoFem9w3r7NIDss4PXHK/Z7ZRXO/6pOXCoGm
rJoDbVNsomKwrhPK2RaIQgvDHyDB4sQs7UvxCH6yvDV0CZqtyZEDKpBvHTYpg8EohHiMncJhH0tm
+dDYzZNtrYni6IktfAwhArC2pIJjI52I0FNDWeYAWmuH5YhAlLJIUkcs3r2sOqk5Qn+BXBEXsQkG
i2G8XapFrxzF9v/D+WL2jzERgINaenHsFCp0ER7ymPjzQEjrtNTdCdEhfZikeFVk7y9YSNttVrCl
RDbAN5H9TeoYlFuKTDSZrbiXTv5iquUPFWIyMNK4Pv/8QvsIcTWvG8lZJHEgbWYYe2wJatAhsTUz
Quv1xCpLUyHcq/5CuYEJgVNBJPAHtjGuPjauQGtxYJxW0LssFx7YzHaPN5q+grJe9qL0fzcLDiGK
y+pAxrDtfUNwzwZkvTcZBA6Fdjdh0XsnP9XDpZDTY12wuwiroTzzviyhh/O7NK6a40AXz0+vl1ez
yXdMIppjbMSXupN7q7Pj42Jg5rGN6BHM57Dza/ludMq4Qg+fg9ztKW4rsseIKoxdI70V/dIt27Bt
h71iekK6YKHTZAb33n+1Y9VH+olD3GjjS1Qy1ZWu62+xyBWHRrbcEljd7MYkvYlalSe3jx7MbqB6
Ikvl7yhM5hOA9XO7fpmSllSG4HLXpGHILVY3Dws1Ow/DDfZASKXS9BUlTnXWPfsp+FkQOmo8viAJ
YlFRbe0YL23hDQ9YZxiz8uGVlxxG97QenzO0RhiuCwtJ/R0nsrn1dQZ1gHLfja5BHPCi52ei25fC
/m5kXuwJ00BOiK3fjfC4UsctIVrFPq7CEgcTpvrVZdErtFbU6p422sxG2jKt9ss2HQ7NhkHOsMr/
wpYughG4/sboSKXnpkvmbBgxMK5b5SQe77PtHl2/GY5NyQNTEFagbzbCrEOP4s0ZsKrS2TCDPd2T
yElvnl3BWqbqZC/n+NtoqDtO17yzq2eMD+A1fthKzgpYIl04nDLaDdOFYoEBqwWLqfrsZL+rXLHX
LgdY16PRblkSQM7qu6e5srh399TpJCwzgSe8pDPfXVY2MAzKOXqKBEUJqKwDEYa70LiuBqu8K//v
KoRse7t1IGtjlvhZYv/sr1PaKLa5ljb0vai6/BCa8w7Qjybwa5PJouyqm/dtMfxCdepuIMeZ+A3q
46Mp3ocydMmdFPHDT+SrtrGgdwmwgKLA+R7a+q0P+RdrKouiMZ+3qY33ACdJtBkLwipeUUFc7wjT
eLV6jXT2Ri+BdWoNGT8g6PnbUvSCvBPTGzIsTb4sjyEJ2fmlEtGyHZtw5MwejgSLWe36iNrYP+nq
iij56Fk5qIVubjunIrU4jJ57WmTtvrRwTTZmBNlXz/ZN+Bp5vFYPbi569ukd8riFPjO540Ou7enU
99O/DPxyqrhrOLY1Hs0JJd8hv0M2kaiidQpxugUQS7E+srWpB3u7gIm9Jd0/2gGLM3+MI5HH8YyM
9TEP6w44/qaVWytG7rIZf48R047yOhwOSc2Tw3C29T0zARcyEyklcha4o022l6JUmkxd9jdLc8Gb
BRMkiX/13VtjYslJPPY8qTNWiK3ImQuwFXZ4Ln1WFxSZR6sw541IUQ3huZmYI4FdWw1nN4IqQC0u
fLx007B+6Sj9hHvfIvoxVRMcoUJ6HePyslcoe8POwlFHGwDzMvkpsMkjhkJipGMgSvt1qWPv4ikc
XJkT3iK+2xvTXMhBFf1bQrB0oxMHBZMFs23P4lPGag8vrO/69stcFgx4blwdhCyPXsIO1eUL7Ory
0V6L1oqR/mcn7nF0zMPJac1vQsXy0cDFVnBvOkIOhwsy9Q/47dPCme6TdwWqU26aRgWhsmnZUdYd
vWjXm9L7EGnx6fUYycLR8o9+hBlx8YE92POjKxzroIG1c0myWKoTrj3mRvy9RK1LZy9zc0ZPN1iQ
Fn7FZO5yF6LJ5JdBHAGJ4gM4XUI/2tVOu+5tk6NOxMpsDes7NAgCdBZby4rj8db61A14Yf7Ycgk6
xkP/go+fV6aKgM2aCOFV78BR8LIoaKA33kNuQ6dhqr693AN6RkffPpn/TONgHMeIjgbWTsSPsxGe
o/jXQjuO+7XFbzlLjxMY2zCjqFoMKk/7QzNwTBu6/FSI2ofWyZ+0oSzMDuCbbaehohCb6ybE+UMF
bQo0GTcXHyqCnm57cJLYOfGAWJt6ABUl7efFcpfnEWw2QOnc4BNk5UiCZvdgLZAi0GXkWg3s3MRk
nbLZ/w3tvTga6AyGI38hs9rgA/GQV4QSDSsy3xpVPC0DeT67wkhjI0pd0urT7Rzndeolkbcwg+26
EhsoJfERsccU05xhll8D8o+Tp/kuVkLdPLL1cERNtuwjJbqVc3A94DcxFGKJWpCufw8xZduxNnG5
NXiIIvQslmhIKi6cpqDJzO+Z2etokeQeiWgfetJ0W12T3oOXjpVT2uQOwMc9UQ2FjJj24Y4n0t17
1Dxxr8PquEGfHDi6k8dsduMzrNiKZELQWaRScW7w8CVU/pHUR7vRF9MZ1co/vUeCxt0MOEbgza3Y
1K35nJPznlUljlmhUQMH/ZK4a3dMARfIW56SiG8WedjmZrrFWRdbAArRDWiG3OHLx5dC8G/K5M6I
+WnasPw3tRtSTgNCe7aNFKc8ji9vIiWCSpnk+dbsVA5/NJ9P9TuYsuorYZfXzMDtlnhZW9BySBS1
GI96asOtMy/eK7ZSzdWOqBsgTvol6+V9YIPTsS4ekrFiemy5y+LBA4o9/0rVbB0spCwCTkka+K7C
W04/tsFZDo2p/l4q0nhZaxMhX9JLCH2KxCzBFIpbg96XvPoIAWxC8COrKeFeivJqxV51wgD2aZjU
LrFg/ktSGQuPst2tNdvhfaRqXVBtum3pZDu60jCfxmK2mUXgmdU6PqBHUYVuJ9ZtTXQLtwUQpIgq
UIrAcGRG31VPCmYW8jEsreXauSR/zDq85vNvR/C0eDne5czAbUlROKuE3uUYsrQI3DgjFiMdSjBl
xSUkcxc6VrI7+FlJLbNQV2pvnKewI6xVFM7XNOAIyEYw8UPOTiCm3GVnc4Ux+qR6nbuI0isd8RvM
E91ID6gG+oQR65nlLe95ux+2JsEfD5NljI8WD04tA0EC7Kk3cKGV/q95MKtjBIbWbApwVJn3meBF
3cg2Mh4G+MiXiJ+kYoG+KwYb/XvYMrkRRKy0tR88Yu19GTKm2EgwOJWeSEjcBX1wu7Yu6DD0sWHC
mRNXydUmj3IHJWQGzOVbqFaG3plJzGa8J8ecUN6S9i9zrc+dTuSuYbwO6jwk1WR4v6GltNELpTgU
aIXzhcq2/3hXqV1WMUE2M3983RbHNCroB/MolZ/0dPQoaql09l862bxtnB3LwhA5fgFZHfBhnQMl
Ij4GiWkFeDWajZkUZGv4nCQaio2YzWqPwnswEtu7cp3mjx5S0oU34MbhjH72F+H8Gre7xYlAPdZm
i6lbURrK0KidNzNPEABj71dXyRezt/ut0CSIxqQ6wJbcO6BbUBVgHvl1x7Izpjcucx+Z1blCdeQJ
6uhF5+VrPoHVdlhQING+ZW0H/4H+tE0RT6gX3XPRGv5Dv8CCbtDtRF3vlWTaJp6e8AIm0w8o4gOu
O1KYk8gDG5+E6irWO2b8MeJ0fI7t9CNzWyZYHAZK0tAHbfnsNibVnhMFNFCxuMTD2dyRF6Xxa43P
z2vTh9P14RGh+GS3CQSAKT0bA/WhABaxQfBFlYJDQfYRNFOYA4kYARX7SRM4KJAN7+2jEOo+wbEZ
5uIxMXzc9xrv+dxMlMzXNJdQonPobOduVv4hb+Lsy4OlFsPu3XJieQw14Z8KdtBGVkAIjdzChc80
6WPvO9khPxa87+zPPYhz0jhWNviVQt+bFUylYjpuiC8vQcaMrk1hP8JIeonB1dywvgVhtmBzBJwr
LTc89tb0Zo8WDybxoyunEbcKpSADF+YLQIhsgzNaXillBHq8lkvG815WhqLomshsoZvs+vNL7TCW
1UvLdKKx76gqvc1CBWsP9FGo5E9mSoPKYg27OQU+uVg22hsldENSDVufn+zWKavqaZb+A/Ooafbz
m6+sC5xfUt/6v2wGzzvOHQWIBV6NPH0x45J4R66OZPmLF7CM7gaOzHjKCuu9kFYbjJoeC+0ggWd4
zS9xp36zi30hbP+K87dBrYZq5s92dsWxKGjtiJ/QMKYdlkZFqJFPWGgKgCuZIrKUfpYqKW8OZzYC
5mWK1aZxS2NXd7DQZug19nCVriyf6sxkG4C7wU7b8Ckeax1YJU132rO+aYHgPeVMv+uZGhyfVV1U
9/Yj8Vz5qPiJdf7V7t89IIOgKuXznPX+A1gl/WCVe6NJF2Qsc7kaiI9gC7cM3VlQxa5+jDKe+rkK
BpNXcWu2X9jV3KPPcFGHg822+M31M3GWxtqJSHGwBmg2a+7tBHdm1v/MprVhncxZuSfKtWFatdGV
DuQIr8nE98KdCCD5Ubwjy3HyfatnzCL3PODs2UWSBqNEw+r3gVwaM8eVDX2VMxbmX0IluD3QHtnR
ELtx1hwGpGYPmt6Da5ZwbcghbRtpzAHcSfdY2tPvFJeoHybiNW0E8O7Vll+mBF+6od/S7K7uqKcX
cFFbDL48ZLDwjlzkHsOGlr5i5IcBK4LLrCgAVBcT10Yn+ZVZ/KVHMtUR+Gqqwyr1Ytfx1tNuzeML
gZ3+siTxkdGHo+GwRWUQvf7goCoXx4FT0OA64LlAqrD2DQTKG3fq8ECb2XOe8F859vKUR31yBbKX
XO0FZ0btEi6VWjeXomYzaGmI2X4lwqvjJ1PQTNFdD9FdOEm1TUL8x2OYrOBPwBhzQSu041y0HJ2L
xQULMlsCHhZZtukbqsNN9dhhXj1CCP+2SZ7QUeHEgV1zpIWp8R9qHjzuFMN4r5dph2ePEdu0Httw
+M+mwpDE/82MhflmcSU8aGneXSNjyTKPcOOEASfigaRyTfa2S/Z2lP11uIyfFAU+izV6KDjvMRXd
G3/qGLqS0GGi956I83z4QPU3UcytHpN2k1C0reaSb2jff7idKQIe7wEJ2f07cwt9LmiK6jJ2rFbp
e0CcGpxLdfEMFoAzflLTxs1McZ/HP7Xos6dSUePZIzNRy8fobbbO8uF7GVTqSMhbqwTMJzaI0yge
4qouGUvCFL+vF26NESk5rvZUkaqz7Nj6G8LsT+Rs8VSOZKQjFA3XlYcc0ySWxuGGHmVONO7ScmxR
QG8qXLF83ycLDpq2cP0iAOFPLLkhRUOKLb/ybtTK2IdFt+LECqh8SCwmcizbm0W2eq8ceu78oo/5
6I3P7mg8WzV/Z4k6zMoAqxEIOMJhzboILQ5p0e+0kNOpq28ZL9Z9YZMDtcPwcRg9CIwpQxm8MqR5
M4a/LwzznNARqSyba11MuseOKBxamNBTKlgF+wQ8z2Sukdeibb4Apg/H3L/quvsF2OA+hl0bIOIV
8Iaqf5OLuPzTK5DagQ2fGXg040QUYwW2mGI2SeLdTSHIkMw2C+ooGKFavHRZxRN4CbngXbNeToFM
OQEtTMaElvBrTHFdQ0sbsXZE9koSihGz2kPIuX/kjn90e+UGDmaATdQ7Lx651gebU/glEzRZjKkO
IP7xhOVnMjJCG925rfv9Txoxnp03WfUYEql8clJzx2Klu3IGMuzbrdxLTJwnZB8Nh6Zz9l1tHQul
35OqjM+18F9mausvCZBuLFFsLsGcAr2buMvyiw9QcdszJbPdFbceCajNRni/lWLOTZAoBdsGMt8A
ueP4T1OT2IsT+8HSsM556xYHhJASFzqZb51aGyKh1tHN4hdVA3/RJaUjnoaWP/kN3Gz/bzv0jHqx
yJ6z6kOyFbpnAAsOWO03cUE7S1jBKPWnMXuxqeXO2ZP/bhyfqGCHyabmfshuv7uZUWWcLYkfrhDi
liwpEUdMaTuVqu7kjQ73GRYeHS9dZcQ5DUJ/J4ADDEVNe0nS6p8h4vTi+YDKzdE69xTK5BgBD+7A
kn50qTJq5TkJfcoj/YYj3SOGaM/ILQ1+kn3tiOZlBp8EWoFb2tBw3tEWvDO07BhYWu5l1M+ZKRK7
jZklcj/aHnxiBSRmW7aVvaWd7QJ/s3le+jUqXZfmWbNZ29OaIFovf27njBpOKQ5VhuOuLmo6rA0K
IPMyeiWT/TxVRvGkLYoz699ty3adNxD9TIZdP2Pgwv3huT4tRwMxlRmLmt3U7k2jowR8E9SmJsV5
/lleVrnH8DVRiZxaOHwEOEnTm5IHz4+ueKlOQ++aB4RSFdhVk2IMuzW6ta7x2HLerep1TmJEo2+m
CmoUMdbsKeEvuWMn9DfCAbfLnfKtDHP/omD+PfFd+I+x/W1aZghg2Uwn67SypzIBfpB2+T8FhvkD
OV4c9WLAJ2lkXy5+UihmVEMK8Bwyq8AzsmDOarPbL4qyrhyvNKAMA296Zj2bptfefST6vsE5HwmK
rBaFeOWBnfBq3z//SAM/v/PbxEbGBfkHjm85Ue1kXEq79ugexocnJ3UGghqd7fEPVDfIzmjeiUAW
Gr14CDhCNzJXK2o63nKPmI5EAIaLmK3nzhzqozd7I4wvibcN+0HjdWRJZ0WPKA9kMeM7HEn/T4KA
9OR4e3pJCh8/dDTRoiGTgfLACf1qsMjQoOX+MWYmYeojtiLkmw3TH2+ZapcbDvhg9DlbUTdYgjhF
8hK2/mrVB4D4848dP9jn6rcvcOtLVo+HdM1KtTOKhVHixGE5+J8R9UCgTCcY2/FowTQ+LryY+Nex
hQKKt+kimkx9+7HUZo0fshRXQh849LT/bduIJxJgXxoOb6OZUpNsx+9sUqvDxckxFVEa+Fj3sBfD
74K81sF0jXuEHQUnIeVgPa1fT4UxZne7dveioZ3catXJ8FJQi6wbY5XTRBOO9hMBEynG4YnvuEUo
bhdCjNpozKQnnomtUgaeCNoHoTS7mHVHgq/aByTtbwaMzHeckZzQObVssiFlMTb83yr1oHUdnThJ
yc0BjDLhsgV2tnhMbRSZIp2Si+pa91CVBPryFZ0J2Yhtdhs9kg7HAxPvrWyAGyu7R4ESdGZB89oV
wtwWAhO9TUffhlah9xoGwbZtypBPNWbJUntHiYiXZN1nrFGbGwOhwdbaIGdY+dduKeHQ8Ttvj6c2
3vTO8jJH0t8LwzjHdcGx/T+izmO5biQLol+ECHizfd6Tj0aktEHQCd4UgAKq8PV9oFnMYhjqnpkQ
JeKh6ubNPGmRyQhlNS4sts0UTSmMOsqIwaoYRgzxP/seLFhYZG9v3ALSu4qTgL+JlhoJH3CV6JP6
weLOlQV0oMEcvSR5XJ0G0/CPBNDHmRShdnZ54T7FFX+SugkaRNE2eNKsH59avnk37Nq9iWNhxerT
uWFKdPZm1XyCRdAnEXnu2tAw7zKEirPMKdcLUpuLh6CrK+psFn0FICB4jbTL5SzvLb1J6OG6gEma
l8s+hgp3+NSK6jAzM26yccrfRuHtA+zMqxCL2CkUTfA65swKInopW8M990NBw55ydzqkrrIhQ74O
p/C5jJpp7+decGS4Jxgh4lNSWj9Z4bQHYWaLbR26SzfX/aMtRnr8Unta/5+D9e9XvOL3acBjx8r9
vaHAhSvfdI8sLn8ZCMY5S4HS5KbgtURF5L8vavB/1xNdSwGYq5Po/6KNxUccBOm5D+UGBbkkZpXQ
xGbju8IjAhpCWMeE6serP13GdDY2FU48Ds90DXpkvNEc4xw9P/2dLL6xSCfASnzy2bnPumtACjg3
VhDBlLMwi1omWGL54wsWYHImD614UnJewJjzKYeUBkI1WRYmPfUVNX5+iG1SsH1U/oIedYqrUO3Q
OFeBSyWgL2xn1yeYKATBVYhVnz7menRHj7F9IGhsN/V7wZD9pMaeRjQ13ALqkuMlAD5zrtFTSzie
vvZ2N7o4AIJWoT0a7SP5qD/abPQh84PfpbKGg2H25AmnEdf+hDlI9tFXj+vt5pQuaKjli+zgzsTA
NW0rgGuFmxEQ3EhvHK1rXHBNDDTYjRz6d7ad1uLcbtoIhKgnwRWB8uDxM1oysZbHUx3uQx0Fxw4U
3mVYvkglvUsmp1NZVOHRNsEeWsNi4gxM3gotZ9zkdn99OCoHH5AXs2mgCMLUP2GdDK++HeQP1KE+
5+Pcv1LF5j06Rscp4rT0NPvlzQfKceykUlTMOa91vfQiKI9cRDm8KJvKVYBwFeY3I9l1zdpQFBLL
IXuvkyQmc8MFQ0iqWXo7epNwaESGTgNiOK+Hg9/kf9JJnwl+Pdu59StPO3tj1yWwtJTwuHt2yLMS
v+tfQwm3gZ9Z1cGNHQdvo6sOvt7NjSjYVS52dz/5kxezBNWUHmFmvPQj4Rjb5pqfJPpaetPfoiUH
4gz1Zx2079SugJGxu5vbkacdCS++GzkeKTt+TWZWXVwDDYycmFcygMMrbnwOo0BzJ4jZHrPIujsV
25acv0WOv8RdJ8tflwLfwtFcGg+mxVTMLcsekmZrxRYCWzl9C5JKFmZVbgV497UOz7rXT2VVwh0D
1tXVbzy438Kony2ro6gZG0Ub/xiQGHZxIu5AjZxLxGAWWESg/2R+m528xXbUU3nLBv6dTwMXNCoX
ZIIRguOf8QT+sTFfe40aPsyUTMi8emQiOHt+U+Ce6RdTx/BXU/yMpMwcPIqOslz6RvaaJwmEorh6
UNz2dWxhVKpBBYejs+Mjnm100s8HOdpQquha6P3ROyV6a4p2PDZQeVzo9sbUxGjg9R80Oiy6Ni6R
mhPOqqaXYXkTWAPgs/BcTAIdvkPdjpjYXVTGFUVivxGa3I3qAU/RwfMU62F8LXMn2vMmJL3SMi62
foOkXMdY1LEtOiY6E4UJcCblGG/5PEaYYNaNi/QLcYEJi5kqgtkRznDFE6J8SVAKEiz6VhVVcpzq
bBMmvI+Js3NvjOwXp8evoNBYjh7h2waHB1F+TEtVJwjs9LeKHHTmmeVXXXXvsMgeOT2zQ14e7Wnk
eyoiEuV82EO0W0jpD1TzkYXatnQr7UcOwGM6Njg5zZNDEfPBjQdglHMlyWrle4at4sggspvNytyX
pfO7hjCG+2YMrnkWb3MdhscWf247QlOwZmr3QgdrwQjLKLfYkk61b6xl4UK4KZg1OxuYb5mztIu7
Yi2acCZjodt1mIt7O45ou5G7i0R7YzcMpUYEj0AWILTJzNw7gb0tLFkeUHoSqqU5eqSElmc6VAf1
Iuqu9G397kXTHiyMeDwZ4O3rHLjO3EdbwuLJGXN9DXz27TyabbDrautVYdd5yDAuP2T21D/oaTz2
qHJDvkA65rE4zTp5dEFBJbqic8DlNWWRxaeyjvpnyec+9FvaqOrggJHUjUrrKSB5aRuMdJVXNWeC
dz4PMSaWEf4Te4weBBXyZTbI9i7HHa5AOvWUYz+GLDT2CE/cAw0DT14OLQ400Cq/Zlg6nsDYrjOS
nBu3D/11gshxDqrc2UdT9ySCf/cpGpiqlhubKZu9OQ8tEyAFFf68rHRmQkV1Rfg0y59rc0758dsm
j6lVPMiYx2+u/Wd+EZCuAa+ZNLhfeLvyH7HL+4fYV8NJK/NGzpOO5q7++Xc0G3NyJXHqAs+Wl7Ty
ol0TD8Pa5fePjFSfOpbSpFBfNbGejWAKKuyxPPEpXAWqBpmdhVgsHNztUU/qy2t9hiUPXFC3eNs8
bwyAknTuJm7jmVOfOKQJu/OaA5FaFS7gE+DdxM5lPT0CCNnVjhqPbXwIxzrgZqInLDjZZz15gAw1
29a7mP32ktWUD6KYJTjHDE7h2FHTA5175VkioNt2+7uQVMAJHHNlSdge+0DMHls+4f2un4AAcFGi
X2cfRizcB8nNjARnM3HYTcad34z0tILqFpCttZZvnaZPipluQYX3d8iJ1qQ88Dv0xA+oVFDrFjt2
kPFnkR2Da6TKbTDDDupCpqnets6mVyAmxxaZKrZeFDubzvkfeqKTLyEpE12b8QnDUrtNcHXCTp1+
jWymUEIlUFb6bzHaR5fOafxtxM+ugol0cKkQQu8FDqmsYxqWpGYVH2HfKU9jCNk9agd4ZoolsOmT
XNFF8EcmeDDBKMPGdlueDi/QpwF3cD/F4YnqYhe95DjZ5sXJdX8zhMk031UvaAoZ5uApOmUOqZI+
ZCngt6hTPKumGuedj4sQHi2GsZYdAA4osrVBo/b/tg+zMxJVTaedjMy7aVkt7Wdba2RJZlNiHDaE
Seep7Q464MLj5mV7wtLcbsIUOEuLPX2TtxZogbQle5vP21YgsFUiOvcUU56rHvgKPq7uUk5KbyI/
Wg3wD38hxHxK162PLt5U9nhiD9TlNg3AWTJqnCm/Fj9VPMxXG3rB2vfY9Bb5oexR432zPhUO/7bp
kXoCBxtVY3ufsU3dVRzzhx8HHvERjiYe7eGIuuieZYbQ38X4/dzFY/nPbTmxC+fRgk7mkiCKwohw
7DNr7G1Htisk+mNn9DeWKWsf+C3hhv1ijT5BpktJulQoHkNaryVEekDW3B3seV/Pxnzg+fex7BcK
Xh/HTkO1sUsa6wz4H2Ox5R5oz3S2/Qyj3JGsQTRRl2oTSnRjSwh8bd2RFa5+x9Cz63Eekvfmapw6
UXPM6JaYVPQ1IMM+WTQzw0qApWqKeIkoMsinRrhk1Bs+00EGCbsYccz28sG3XmZaVK89Jx6k+xEu
BB4ZYynuxvpHuVfCejrsw0vb4HPVWbYqh8pm78/QzpZh8KqNQcI+qwlxNguH598XAOQ5EgxypG9R
sRNlmqPI7vN1Agh2a0S4nLh002HAa3zreMaOdnHnmoh1HJQkTroIEdgaTdASbCptjW2ZxtC7H4rk
qcgSurb76TPhNddTPPlAd1fAlZjiZCPHRGMWvO3dfN7984qgs9knGv2OkztBFgDar2vfumDEsLFE
1uqWNco+DlYxnGAT4RB2yELODJKHLM4u0Ax+s54mMwTMAu4XpdPCNM2dRkXfhFTsMWZz59aVh6VY
FScYFgQcxbnuE3gNI9Q+byz2tmv+wT9n7EVaFyswSOAlu6WnlEk+X3cez0NsvwMa63aydYz1MMXL
ymrsX6h9Yetx4r8xzrnFRI1SqCBQ8Va2KH0GXT2FGxh1ioxFlzy0+R8/dKFoK8m3EoSP/770HVmY
wrtbWTWcXCJ9XEvgHk6QGTLNHTvtSXT4WLUWQgKbLMP+35eYC9as7Jso8H7VOTuozIE0Kqa3LsYM
R4aRSxLlHkuJhKqL5DL5BmKd80zSXeBHGWhdrLDq8qEgp4PdjEbcVkLw+IfDbsboCy/qyeP6tXJC
HiZtcPYAaHSPaYthyvCAl8ux+Ta1qa9NKlGeZiPewKU7Vn36VONcQITLy9Pgzx3GmqE5xCGqL/YB
bArdW4gg9Fgt62De+5A3SOasuqR+tHxCCV1N6LabEBfEkhfLmZCuyjPRUT1U0MHTpHRXGM0oXB5J
rqSez8Z57E7F7HITjXLj5HL1pAOVyD9WUMY2gmRFX3VYzlp+n5R1OBVqKb7DYJWyPHoCngqpEBzf
p6LFpRkJFxFVs0+UiADYConH6Wr+KK3mj9lh0WKNfpFiTvZ2gCbAltDfOv5nbuRs9JpmwFPoKvZQ
W6/h+p62iX4ldLGLrJ57YuflWwa2/h4o83df89BBWKsvUtri2a9vmQ+LzCicO/UzyVb3O7vU7Q3O
U20qexda8sey52BXV4CihafBBvT5E+RdupzGOiEnzwxU6uaPB/a1ZXJfKudoIEOtalvaW2iVtrZA
3udHp5vYds7xY9Rj2xhmTYYG0iKWnEq9Ipc1W95bq7TmF5abNE8UJ35Sr+0fCvXgzto/tSZ3eeDp
J4zcFHmn8dFP5W+4yd8Y/4ZHLlV9E0mGcFnvLCeCVrxoDjYxKQzYyRHmzNKYYr4HPiIMqNCDOeG7
ZCTu/7RpuRFNJN5qjEbGKs1wQgE5sHHFXGf0YWrVK0azyjpJrnxbPaU3zwxYsdEazoZzn+tY7GNn
HlYBScuiYhRr5B50ybTL2Y1v2tjI9ilIB6oQlj9taQMFmYe91U4vfQPdeu7EVXFpI/LeLf2741Ka
mqXv/1Zckcs10AjoMZKe8SucooPhx8HiAVyb3RDvw4WtE3cK41UpBoC0bbHJR4UryQy/4Tr1N52/
99Ygz6ri38bZ/FDS77gsywHWRayFOrM2T/zMDnAtOGxHnR7l5Nz8lieRKsZoP+FUxj1eAlJ0SBCk
hiJfVipxmKns+rdMNY0RVpBGnlg0fBDl47UO65F3YhnuOins2zxZFvNRedcpJbiNlfwtHfSV1LBh
iXnDY5/RAFWMUfboagzyfZKywh519uhZ8bhPKtAksx0ehR0DksZonlMnzjMtbhhn2A5Xb2VRgP5m
b41J09+SrWG9aGfJXmnE/qzr8m2Q91TideFjYEFL0UUefLYVHCO632DNYVyGB4Qug9a2NpLUvvdV
+kr88E9aBSseQcVDyV9gSJnbEXzEwM26WOeRQY3FIlLMrTM+evgPPeMwkrZCRwvbz6QaaGHBvLRB
ng13M29fbOb+xRp6KhdGcQ567wpMf7rVE2roMB5j+k8WcCsXHeqycWdTA14QVR5rDMcJQ7GkYWue
jWMHCyRjGN05igI4Sgr8K1cjtqwstxtXtnt3Kj8o24HPKeEVuN3aIDZ0FX5UXe0g4w6S9UdLA0IE
4vVnRErdZrztQKhij047Za/EAAUK/M0KmC4tKApnY+ShaoU1FccQixGpW2fbzi5XfrN2ziROTbLC
QpyZIthw27V6GrNXsK1LTTXcOtokjq0DeiF2UrXO2EiBN3e3Isy+iOsTKCdvkaZU1C08zsHNgud+
Ai2D8uEdPA+Psi0ohlJpZV5FxCJNeO9DJKJD383FUUh0Ulh+l/Yd/AoA3pTSI7sOfhHRyOmVDih3
M8hjhLwFd01+GkBz8iEZh2PBBqamaadgw3CVmQZHVOLDJcM136FtYsyq0Vn//WM0YOI1UxhTTWF+
NV4WI5hb8lFbH74h7EcY1T/lhPnfpFQAHh3kRmUCzcqaWWFWyuSuGhz8d7Mwr5MmQVc6N8MN63Ns
dnssfw9Vl8lDL3kG5YId9irhA3ztvzNJl42PXH6fCO4AR6ASCpjtVUmoTVBdlnO//aqBUGCE3Op0
GpBi36Rl+3d+oEv/C+W1YVSshOq8Z5wbwUOo5jNJVscS9sPgsXpXrdEewok2+UFYJ0qT+CC0lOGy
Jvd3xeig/zhvkR6s17y30htz6y2f0e9qHayhhRHLEuxDWEEJ5sjcOwMBXdfoI0QN/avyw6MqsuBO
2U38YLCzVVkgHlSNb81VN6IfAmNvh37VAI6virk/IJstnT5ziEeguTBUdh5a7OxsmDlY5fVwE+kW
sgEJ7RJr/HBTbiepr/aCSp91qxjeED6GDfUH4apjvXL6N8LRS5Estg1wghU1PbZ+qm0F4U2FpDMn
bAh2JtQd6s2MHO7gTeZ7ypPGXvwO7jGbkMZaEgNp6szXwc7kXZlN/jjTRYnnjuxCvQrwINyEJ/AU
FYgeRcMPrBEpu39MLGn6Mgoeon/0wDLE5jxCOX3sfLEhHtLeYh9VcORvpBmN4hGUyKGS6F5WoBXC
ZPcEO48dTCUMJobhZhUk5ELwABmn5brignKJSasUhUFYxzUZDdOloBpbNZlw9VM1w++4ncyjq7eu
zsQBT58CxTFsk85BENIWnzEpRrourpYFIMqal82gd5JJ/OV49rtl5pgLmns7xD+2a79UlYCmU2Ll
arg1crXHYYj8aI7GE0vb29DZu546PJVanw2f6k3UTV+NKct1mRXMbPsQNQjvUXVTdbVNTONrzqp4
RS/Dja3ry0A2dBuWwBjcGPuxaeevg/llFuYlHjjdOwPFSPRyw76/Jq5Vnwy2PKy3rXg3tPZzCVV1
9sKfPInl/mq0LwUNImvNRVkpjJexa+7MvjrmdfFs1N5bDxeAzzaGXybSX0k3D8SpglfVUhWkKh7c
GlhUrilIHaPCX3MP/ZRmU6Cp07rm0U8T52BIRkEdqvJpbNeszkaVgzrLM4J42tzKSr/SNvBLpIXe
RZSyk5pgDWL5YbFRogr22lvWt+OvuAlJs/REatOcyhtFJi9QxmeZ4d3VtbEOG+PbgbaH16daSAjf
SThWW3caAU1MERh6aS/IlQZbp9gjUT62NWZt6dS/Zd+ficEdRt+44OQ75XgSCZaWTwSD92EWKHSn
lLBsyoVtiFjHx+OKDXu+o6OS0Gvgv3rHkBc9SLgZGp2NnVUXHpNE99JgCqDT9xoAdl/VbkM0BbsX
3L4LKjl6A1OIBcagiZcWLH85VgZ8OUNDweGga4JxjEAY/dbplB8c242O9g05LwFy1DMeM1jhPoeg
1U8uhm/VHJrA5DWrup3opz+6zdBp8QXZU/hIZYMibuOd3HAML4A7fVeejIzpDQDzqQjTemdbEzh7
G+nNF4a1N+ogOjgGonYRz9AA7Orbp1RgE5T+s0o9vCPkHqsg201+eXYajJUOZoN6wqsbSe741OZg
GVmLeg4OBE3vwVLK6dOFzWC7xJo8ep0mV4crtyj2sdf9NVITtiNAiijn7zXVvXtpcLHTc4ABmTke
4amzrV3Tw3tUVokdKmUYMeF2GAwE/KbOHz4D0JviXLDlqpDgzN/GzKlIJebWUQ58g8Q60ylCz1zZ
0MWbEhMJmw7cHFMgpH2HrKrBPkRG9mMxU9GczA9+ko9vk/6DaP7Ltfpy6+fkIoJ0arYiW3Kd05Nw
jT9FRkZuAmGesj3koux9pynbdgwxT5QWMAu2otiWefDhaaIFOQtn6aAEcV6F+wwzeF4+NK4ZUHCm
S7RUkg0Y6q9t0t0RAbTBVjztbWNFDAzBnDAAy5Ela+8914ISim54TozoEzZ9sZ5H8hK+x6iH5TKC
ucTeMfvRjXU2MMYh54wvU6BxnmNupd3+WiUpZZvU4uD6i8J9Du2qdP52XZtujTL4CF3xHsKdzlzj
TK77odYdwof5y3PFUab+Pg7jfcROXw64TCZ7IqZfo7z1v9jt7uswvPADermOVUXJ6bFNeDcnzjmF
bAaaKXiDx3UsYu9XPMaUMEPuFwfZcfeAAonDo4jujmyJsI9PFVJ9ZybH0ZQfdeqCaJhfVEYofGwO
Nev+lvt406mDNUDGD9uLy4dZVPrKd7ImqURVjx7HS9SP5zkozxU9QHX9ZopyW0r2LynjKjU3X3bz
mvFdgd14Q4J5KDL/L1k+qhrOuB8Tdr7Nl1H3tATM/tk2f1w6u9cupZLQ6UD9e3XElbB5boOBx348
yrHbdDH2yTq/+/gIjDE+sOtcZ1SatOywMKV8stp8KCfrOInqF4ndMCq/vSz8LbrmQbBkxNj+Cn73
vtgDIG6vTAEYfSL/Rnon/si19RblQ72ydsHQ7+vAvaY2jq9sSbz7uW7W4D+hXnIMdmH4bxCJx/bb
EtZrm2fDzjCiXYpn4TywjzLcUwOk2DNgZAf9CIYgCLbe5HRbt4/sfY8VENqGKxxn41I9u1NLg8sG
Zd08ZxmIqxGbJi59HP/4bHcSiyIyDITUEWVzk+uRwKh234vGEmuZSrwIM772KOXN6pEExvxAw1Mw
UZoFZYGtDvKWT3qOFpaOGwhj2bR22x/2RFCpZ0dsZv/QdPSetSVBg7E7Rrb7V/vNp2ulrIdE8u1M
VJUaqFB6Zrtquz1JwllewepvBuSF1mAibhKm2dzon2ODSqqyehtNfa/66S/hJISXpmai8ZZOHY1y
q1siXP0THy8W0WUMqENq2NwhWzTsYzfRzN8SHMMVW73c2J39FIuMFLM/sVvKnF8+q2vdg/plee+g
XKFpz+LSmsSNukicMq2eGqt3tyMxR7b5utwUfIvsjrE3aBhGtqee4E3/zgzKoycMz34UHVvWK4it
zkFGxk/SLHkOsOYIpkQR4j5fwJ6xWrG8BfPjkJ3wcKMYufnUl7TohWbLy8SQHwmEYwq3WDg5d29U
47ZsRjSploB+6AA76UCwT1NqrePF7dKwWCfHoR6MCjC4x9uSLWH0bTZY0sp4Ortm+5IkOJT9Bb84
sj8osOGwU/JQhGsaywdqI8zOgq1F8n41GD0xGRIWw4K0VS5yZFSHFMhH+g9klVcnUcWmKkuAaJEX
IcbdygT1c8gLau2B13ps4cCacbMAcMAy13HirWJN2ZHpim31Ql7e4frIPT/RuJr7jlaMyRh3fjsY
mKnibTHIYMOR5K0+rRxuPR+NNynkh7GknTJwaZ0vr02VvqVJfa2i7Nkep3d/dN21u0i3LmVfK579
p9ijXiqT77GH3RS+zkdl5eEKU9LVy0dWygRSh778HOL4b1COjNbhHxdO9io3l8pipzqkoFyCQRiH
zqKeCjs+IEX7wy7ct7FyHuUch3s/LZkUeX6Syfso0uFxpipH2tz8ohroPDt2Tl8/XlnLwquo/lbs
xFYocndCzzSdSuCSXMT4doloSkWgzQWPECoGV48oMMjccg2ijKVFDOmULQs/j2bBxHCFR74DFBHS
DO1Lh4Y+7tyiTPptI+Z1VZI0jQJzZyNfrmWFFWVOC5CL/JlB4kmKqPk/N6oQ6zmY50vZwfsi9RaJ
LjvSbKq2ynFOVSJ3jW+lz2wnHyIKtVinO9VCkE7A67R/LfNiBGm7pxdpn8HfW1jvFx7kW+bhIrKa
R8cVfB5TZ2O3BvcAkyJCjUo7Vlca3cajIK7tlfijAIm85JUR7ZXHy4MACLJYfo3sGSmL7ftKR7DP
6qUupa6StVUb/QUtngMV6YyHLL/TAjht0fw3hg+x1TVQp9xxSLZJWj/Hs/M2sIHbD2xEOAeiPa7j
dIcnhi0zA0sZgehwzHumWFYv7Hw2LxlWi2R6nYXR4t5vAAiP1anuiFsLxbXYxhaR+dzzguIx8J7i
FkQJAxXgQ2QuJMjYj7YsEL7LDJG+C9WPNLDnFtEtGtV1WWmcZRp/JP1g7xmZOUu2ssPpuiBrOt9A
XG3/QoNlO1FeSQV+y754E6l1dOqAc0W/2y707iF88yLuDymWdb5jvc05sok1vBclKo5yvL+KwNmm
9rM7QYdTMWTs3D06l6fCv9qx+e4pcmBzafwNQf8cMG4/OIXBAz9nb1mUkgQlnJqbxYO27rzlxMJ2
CGhmqapCr3JyP05e/fiu/hKm98Nl49uazDPpXmus751d3SjrC4lJ0p6q1Wtb5tPaK4KvGP7zOrPv
wNx5ebPOxIeVY1qLvc0svRchrUPmcpriKgWFpZMzjIRnnQ/3FlYXUfOK1xB48DEairUFLnibpScl
A2NtBry/UqDwzmBukSLJG5ZTdyQ2vB1H1N8AOif45U68mz5adpDQHooasg0Erodc57/9nmcMky/p
klgaGz/QmzFHFZ45XZKMBPbM/mg7YgxH+wZLOlrxKejmGSHSZ7mKNYII0bz6jHpoMmHYQEtS0c4b
p6+8maNH34ZwxabwaqJKEz1qCEX7/nkwu3UPHonhAauUrBtm4t79VcpbAgl809M2tO+gm57CnrL0
ztBPpo02ARLUDOq7vyB95qoCI8cr166/Wx7dtTnbL3NP6snFAT+h/sKap7KKeGqaBJ+xv+wWp/5J
BIAApoINwehG3bG6BYaRXMM0oqiqu0/kdA9qJkjlElVaSx3QW+9icbCSYE0dy2ITmA5ATrc5zpLO
ME+dZf7urJGWS8F+2AHEZNrRBfrEvffLZseg8ZXW6fNsMIbaXrDtl86IyeuzZ2PkBi5I78eMm0HQ
Qb12nOs8Rryn3O4DcshrbjFozpJrdwyhcuOqqblCnT0PqXjMxvg1tAf76NpDvE5M9s5dOf0oI6JK
NIxZkyrurA6dzMFc7Yuwq4/AscjbVgSoVbuq3BwQsj1125gDTxgyeIo0CSSRedvaLz+apvDOhanU
OpqHDc2NsP/8kv8lCPN8sNNXkwrSELbLelKDwTqmM5efjnmq5bexNHPEy8qaRBkNFqCp3mU95Lys
0o9S8KOzBh73uduNWWXfJ1q2dGcbD/or+TeYUhvb0MVU5flf6sPrneOG1llYxjOMrn5fOBJiaxyD
amlJQxuKwIFO1dFoJm68VcY1BFK+6owLaM/bxCVloxtNdrrE7i51ITa8HHfS96pD7w9iQ5HxXPDK
6z3enbyJGtxcOawmCG3YPNpLl/m8Aav2AgQRF5Nv2ieqH15Hjs+VbeQ/nWbhwLyJ05Pqx1kd3fpm
mElxUpPzYMuiv6eRLulba+WRUa40eH8l9jRtrcckq8NDmrXPjPM/zug1T+a6FH3IEqQ29mUBfhKv
EHibOTlWSNsXz5V3kz/CDZPYKxXMv7TffiDx6R1lAccxsW/sydkJNuqUuuNTQhHI3k2XxXHEBcmu
WqzXJSuB1Ol5Xkay5b5t/KGIodtmYfOj56s1Iw3g3UFa8QCHt5ep5FwG0QaPi9V3xIoIEAC0EQuP
X4JhZM+1m2WAeyUpmKnUuU5xRLh+pq5KcbKtRMk0bLTyFmbjvBWFB4q7P1aZZW3MbuUYC/w84nY5
KW4OUQ6jZWgJrfjpYp0y1klJcHVaHMAjF6adOW1oQQOZ5XL2YR/yN62PhYvPt9gkNq4WrwLwov1r
kw9U1gM3WaUuCPCWQMFUdMVDGabcWeNgmyqGAakh82fpXG4YAGSa7Uq25aUYraVWAYKFyQu0ybdS
mRUjAQp/6EqY1ElCx7bExdaSPN43pvibekMOFHz6CkLjUjn0JCUmRvEcT4schktbO+UmFM6XyRUA
cH53K818y8ViyQ3l79qgGJ7uLlxaGE+Jj8h924dXLIfPUj3kmiQfyOitgaYJddix4GhSaIGmr8dn
JzO3EVVwl6XWgI3iOQ14HU664+6R3aA4e2fP4V7UJydrSrgy477sHegEAUHHLM+HrWjdfhfKj34A
x+oI9ZWOpAlm3IeDskHwD4jeHDp9WhGYtM8+gI/1hO0Aqqz8gFbJdYSq811aPyDCC8BxtabVBL9N
odl7TEX2PsmcMIw3f2je4YU3QwsKysduAhsDIu49DWFqg71DbAs192IoeAwsGbti/+IGDKQF7uod
VorD5LbGHlde0fHBybL5d57gdwbMOnG++lSx4IVhZdB7e3BZX7Nn3dh5raDPNKcqjK7uUtLid+hH
1jTTKSLNJTmWe7egZPvpl3RYYpWlSKRNTrKv7JXTczWEVqOo2UbrcybGpzSazlOZf6JcfAe1hjQ8
4TIKC/PZS6ATAOxDmYuGF1nQQl6yRiorSIOA/IGqQuECgL6Q+Gr3GYvgS+pHCg5xhDM87R9ISu6E
n1sP9vw7LnS3H2NccgZ5S5CS0D4Cd1eDVfjnb2+2SQLFkpc8S8aj7SYvKpyInAK0qcZA7fk0rCBR
sFMqKSkhuTis84lcZudh7CSjccF4sw7CkS4ceFkgj+4e8uSFxsvXEafdSqTlHaipdU2z8XHs2Soz
yswpZ2NUMjCx1AnyAdxHg2OGDfPKMix/o+oahkKRksSV8AvGauDHRueVO2QNE3b0alS8Chu3eOP1
S402WfdDW6GgRd6XglZEhUNuE3oyBugadB4yoetoAqXTr5r2mXdiA08e0N0KoWCVEJ7CFr1qewKF
3TS/h73/MfuaG70BXSUDx5vkMDsH35d3FyOJXXBsTU1BjhkBpKX9BWnSKbcMpzEda1hflsM5HHbR
rHCmpfyTkXn7AkgabSbwNyevy6irSqZN5WeEFvAsxHEQIetB5g/y2DhX7vyc9nGzScz+nk1EID3Q
TQziHMteWBcH4se7irBNEtsMt2X4H0fnsR0rkkXRL2ItILDTTNIrU15P0oQlV9jABhDw9b3pQdeg
q0qllwkR15yzz19P/NTG88F5TD3EtlBajLkaCb9wokKi/JcX/ZChnoqCkCG/ly8f1TKBKBE82UhB
oME17oeXe9Mxvys4ZBnHS3fXZbBBG1wbpwZbVlTQBuxtrD0+lAg3CS+pOwKKNS1EixXfE11G3EHA
bAEJb7Xym6PfvDiFfLdlwgzAZkLqu86biat2b9n/TFnE14Lk9fxkeC7vY+scfAdYQy0SlmCkpGaY
rPZmGh78Ak66P2S3RHDnM4fA4FB/mLoPTvlKyO51eL/MFQmfcGJly56EZNvIqljQqzKPRD7yfTbg
U7ik0G4r5pmBZMXKUSNuDb4plAWIO5rWjdKw/2diUNkQ1oKhBqnaKCAQeJpdTSic4/T4fxhc1azp
Nk2HYeVE3h97zGeP0PHdUo10k275SuRlsHnjOPCZ4sG0yydq2qImiejRLmBUt2lzlhoeXutPPA8Q
Ptu+w6JK6i2hCKx18u4BG/+NmvpOU0CfevFpwmiJJL1XtHKVAJOyMBhMQsCl+98o6F5NE9FMllH5
dtj0hZV+Tj1YERYnYAT63zxj1e/aLYScAbdV/jlJ65B6y4xVIlHRYFHpBusQziUor5kWrEz9xBw0
DHdmmb5bzePoh3sBhratFGazuSke+hqpadA9SJNNg1CRgX/aBJgQac+cAR+QatYhbUrgFC3JQNuw
Ajr9nA6KMQyqiYiAe2L6RvkT+jiOVfCrYhlu6UTflybA9499NHIhRFFPhdsxlA11SBGVCm5XPSJv
zlaAm4gV/w37q0AlzdK6u3HMQdqox5diQbSAd8KhKCJNVYx0A3KoziW/NENBlKXj2AMRtWaMU/gR
y9o6BzjH2T4wPy7c4L8UIhIKKH6wsLHRjKxKE0WmRW6k941bjwgTeHi6keMAYXCyYf9+Z66hHRzu
93NVOtjysZe4FCiHMRxJd5QLuLGs+iE29NWr1NXH97xFNIYDoU7hfw+12jWyP8wsqi1vZQeL9Au+
o3M/Du3J9JU6KmNhmE6yQ4lJLlI2SODJL/K9MarhHE/qtjTcvwmL0XfV+/+m8a8vnRDPWn6pkt7Z
Zz7CYyOjGE8W7QHXyl/n4JFUhwtGh+k0mLzRU5p/Zu/9hKZDUQUbU8/lmGuoQ85EkzpgAUlfUbyd
hN2leJ6D+W4coomorFlDTFDrFggWQdVQb/DHHfEAQcXvHMDceCUuldc9kP7CVGpeVTCZx9zZb1+L
mjszG/3lbrIAiVMj2OupZp0dHTdbq0HsjLaADVCioxzl65Z2+8FU47yikK0t/BJg3Z39Uat/lKDR
mAAC1NDXYRrW1oLLYbyFtn0HB2K4+K2GsR2YYVT5yKpMJycdlJndefS/rIqCMo9xNjTWStWZl/d6
AFeE1C9DKOa2u8qoX0aQUJGlseBMrvXuzGi6igk7Y2qc8rzqI6tlwNeB51yGNjmovjiZ6xKYCVS4
D119p+30PGiWbLqsHswRVDLWxscisc8zBiC3YQgp7GuHQSQKAeatrsz40ZlRBPQY4np4pqcU5rUz
tlTEMfC2Ij61PbFIvQPhhYw3JIJo71VAPYctFOBLyuuuDEnMBPu3rVTpsHWmhbQrKDNDDpwqBf4D
uhBhI9oHpEpkWS6xJOE13/oQX1/MqghfMnbUWcgN46ITIjLP+dTkpe6Cqf3Ce7w6kIF60RG5O8fX
D+0qImSmqSIy00nKRneyA1yYRxVz8QenI39Bem+Cu+40FMDERZBF0l1ZBX7+X0tBBCm6PrC4Ifkt
diBqSbVTeqHepTIK3eqgwo4V1Sq8bSqYL0QpJB4ypYwhqNHqr2R0vRUuxAWgcBTMsnpPGu3vXWKM
6b8ubMpviw26bDE7xB99dyqTExgSbESfCQ9csNYBYuI7X2ziTriEKWZNjke/XhkVDPUKjO4WaxIe
ve7S2TwPIuXp1UYGpS6945xhz+L/kQ1xsJdKMOkcEGCUFvlRJkWMqxhkTF2Fsix4HhJyL3IklABe
VCRKJofrW1cbGhCH3z7j8XvM4rrdCfJqtnGzqwcyxYhnx3Vqqe/SZDozTcNARVCScJPA5ib62npM
SzSE2n5jg0GQnYvmICZbpavt/uj33DAdEN8RMMkhTsV/plyQBo60pARtaaXoODxspYK9c4igiiwp
AHugjlGwS+Z2lWcfR3+4oodHH03OXkRJ1uDcGQmxV2S1J1lQrtB/9Ase9dc0V8AXOQNB4zzZBA48
Vli2AIhO296jLgPsf+xz4awuVyLUE/Xgpg4+NMwjwr0fDTleOXGpAqnymsZjD18HwIdIp5BkGD8u
Bst+MzuGdmxEFgNWPxzaoyzZqBvxrkEOErUwSLbwC9h0WavSBOqCXVNIw8ALS5eu1eYTDJz8IWUR
F9stQXsKlzf2DaDm9nQM7MDe68C/dK/4/qrjlExvXmOzr4VynbIaCjtn23k8jG7ALCh19y5LZkjg
a50bcE64GGeQGDFw4iIap3A3Fyb7FX7FFM990k/sVvSi+L/B9usp3tiNbKMef/42cD1eYo1xwui6
kwqQnLgUI1Em6RcF02fmNM1ByNkF80ifmRuM1ANFMZ3lmN/NEFOuObxNMSr6flmynRgI+SLsIWK7
R+zL0IwH7VvNzjOoGRtPfztFZkWLg/aF35CsPntiHIs9znUkOguW9fOcvxRwyfmQZ7DTfrx3Q0zD
XBIRwSRYzRNMV/yn8EBuVYbNbbFXW4mVexgtyghLJTvDGIpKk3anykqZdOclA10QtNu2y4ND75BQ
1VvgtLU9PGs3a8/TgG2ud+BJUAoRGUberJ7rMhqr8hPL8j8mM4AIx/Ba21C8cf8xwK4/hd/fmQo2
8gBTm/A5llDMMwG5CaxBk5KX3mHVyaAW0K7CuoJMku33W+c2M188E20DgQ2Z2ohPC9lEyERsqlWW
t9wq42j/zKlHN40KezP64389Wv3t4shtidD+fsa8zAwSIUG6alHM0j651Z9mNLnj1Fx2HPbhTiYW
gG4JHIpUrW3grxoXSdIGnTYRW/3JKxcEAH7RAtpJcDMVKKJEn/6kWMBh6IVkPUCGbF30GyVSyc0y
saPp0KEVc/nojMZ0Gl1n2pPmOnCMDS3BPzXtoRzPvmMec79W7MJHEN6gM+icHwQS90sh0OLUAdUM
N+XWZgy0kjrvW4crn+yuJ9MsyqMWhEAX3fiAKIYjIjeZJOTYwTv3q9Tweagrd0A7f0LL+bXjigJF
Mg6dHCNCKPNZmkg8UIMgGY0WGw8bbTbpab2QEOPZ0gMXV+clgVwOpjOJYMI/m9wNovX6M+MfSAug
knZE9Ur8OlendovdQJTRZsYnH3q2QNW94JzzkbHFhGDVyigPTGsa879yoIybM10e0qFMNtUfHYD3
pclTXaRgIVuNN+5+ZvJKM16oePkn50T2Rx0ZLA1ONev7PMCv1tS47Vrgi6E6maG3hgEcCAuQeLNN
ZktWfg9in8hQ/h2tgI8kOTJZ7qY3I6EaZO5b83hbU3truuo/d6YkMaDIwGleHlBKYE9kassydYlA
ct6I76CqHN15a7gOdMgSDRJ6ky04Edbenb9HHqVRO6cP4CFORqPKbYFp6oigJdm0BVvCfKWeGiZR
z43/G6IGirIsYV9pdLeFBEhmroEmKxlfJw1XCXQ6CoiP1tl8hiqHZC7lSErPwN64N1itHoKmfGvh
gJzoJtAEAZDbU46+p2Rg4PMdAB/PxKaXglEG4sl7y/BqvEhgf7BnwqscdgN7SqKTTtIMlm8ihQq7
ulTp+9ofP5rdC8Ml4nB6dtFeabGMDUsUE0O7o40Bf8Fsq/fPVDzjdvD7fksKs40NsXjnSWOC2TOz
KK3qT9ROtVem+iIOBphgiB9HD90x691/8zzQqIWjuwlmnHKSHIIJzwGjdlA/ed6g8ikuiQFMDhZH
eZl6LLCO1exrB1v52LMm6Atj26t5BvzX7ZnDcViBXt4xroloEh0Mc2vqKRWq8HhcWjjsJOSCDxs7
Me1Kvi6BEI3qt34DoxtsGp+55HqyH3uHBn/JBTpENDvsFbQqYfua84p4Iza3G+Wt0W69m/78yn9w
EbI81HS0lr66z66d2XDENee5kli42NBOebWdfOCTiZ+yC8oAIJINHynLxnAZcG/EHiuXPCNj1sWY
FIqxu/hT96wdYR4njRmPWp1BwsCcKovf7ND6sQo3v7EyZ+w9+YxMSYNhW+rUdz3QxllY/cPsHZoa
aYXjcAmV9mEqu6cmI7s0a3kIg9r6dtopOwxZipij+h7Bh+2pTk7N2r7pnkzhliwy7tIx+5A+J4wD
fwwXTUy2FfrDLmG+VJmPs59CIGRLXMAvu81z+TYDQViXKtMuqJYPwK3yXoXAY8fqPtGNeuiQn59b
i+yZhljiru7RTE5LdV2kPplVBzy9T4oHUhzeF6QpL2Qow5DiST9kfoMzGCP8xjbjjUz64OLWJYk6
BdkWQ2ZS66q4RDVmHJdigmSJMGmL1aQ62GbvXjxMI7zbxeCf6nAVkhbsdAfP+rfkktSG/r7uuAbs
BVBf6dWHzi6K7az5HkM53anMmy+F7Rwy6T30bWI91CuWAO+sy3G2wQteoW2FiGrZ/vOS+NWmTP3w
fqhcNqrzbx4gHchtYoUDEg3TBFYwRMCc/Olv4bJPreLEOo0OWneCQpbaqk7mhIkEDwhqVCKHvOkZ
8tD6ifF1kaj04ZjG3lZDcieSBmgF/uRw9AEUr5IqD2J34alHLlUHalyH4a4xvlmdHiezJfuSsSDy
DoezUN6jKqF6BvDkaHXqXCd51P0otxM3TgdGhjEfWP4SUrQtczqpRTyNqaMOI9NdnxYXIR/qfB0c
WHs/AysSZFFN3nNaERw4GgRVql1vm/M+8UzFLvrscBnd98GqG0Wqa/njA6M+DJCFdwtX9F5lQN6m
iuPjvCTCfZgrkow9UnGoyZIjw1UcjQ5DBXqnFahsbYLBsVGRxsVmTlZgoEn9rrT5hUquQUXFftOb
SucW5OIvzU3MZ6GDcEpCx6JuMIvlgYDzfo/T6AupGDAR1/4C0L3lRh7uFv4EYJ3njawnhnmMH6n/
G3SOuSGOYArJ2pa0WoEhjc2y2NZuCe8oVIHw4E44z75A0xPzVLT+FcVCsCUoA8GNZ51jExxhnd/H
k2Vc13lSQM4jCwRM6pss1v3j7Cyoaj0Pz6t69n0lLhXD8q3r3GIH8JpLVC3GYbg52UwawcK4GKfw
tzujg9Lh2QEQcp5yDA7kpt76AnsxoxRtWvORiXGUFO6/sW/VAXDTuWHN7kDKoo9s92JULKt6GS1l
9ssaqcczWRVXvzbeqsy6d8hPOSVg9CgySYVI4n3oSX31zYWsNTCVEb8x2R4yee/qkFEGUFCykn8L
iIhRNY0sbJycOlL/GTFg8X4hQpzLZg+ThB1ljWUHjIWyi9X10tzbuOo84cMIyqtym7PYkQtQP03m
Mr4JsklCLFx9J4L9oJzn1pQ7ckb5Se3AJpFA2Tbtr7NuXgKo4ZChF/oZYOFTLCBrWoAoehQCW9Q/
quyIxTY9rup5gN6WVq+2aQTnoSAPuQ4/hnXONk+IlGamSWY8M0kvhMNa3rxivI7JoB0+9bzu8cAw
Squ9aS9/tCvVb+nqDmFFTwR/7r4VQXmMSRox/XQ8y6LBXmMhSWXOvrPS5g6yWXNmBUv9RkR06FDW
Jd3ZiQUvbuEjAYKOipkgsrzUId4KiSy55Xj2m4NV9wfkCfZzdWdaY3dnIAySQfLYjeZbUBOYGDc+
+XQ0tQGQ+QjgcxyV4/RL1qC/4wa8Ry3zldukiAdMRc9hI75cBxhX5/d/8OjFuVpVUBBqxLGhQp4b
cWZn9xWzy0bYo8MNDOLXRJfiCn8EmeaU7kvdoZuSw4dI+KZTd3mAnsCcw+KRZQzgP5pPCbF2d0Ru
3BXgNAhMRlQlgtNS90c6rVWFwnp+JHMYk/EOYxwz/1wmh4YhMBOL+CY94R7doQmgqa/+kOkXryLF
WQNnzf4nielgvDfwj/TGzWC1yM6M+dBYtrfZGB7uhiQ9Uiwsnw1X/Kbrp2daCPp0QhoIoKgZQVq8
VLJKT2TXJFEoPXfT1ak80JDmm2FkVF6iqndwydq0G6xhE9d6DBkqYmlpDhl2iU07DtOe2FUU3nNf
s7XnqfNDMZ18bAx015YbNYvxQTwAK6GCviboHHEs5+wEPLM99iKtyDFlGFQVP4TbxJcSG61KZh2F
XLDC6IeHVW45eD+0fMZWOMu7Z3lfFoeMzNNXB2N3D1jkHKbjTRji3Qp4YNoBnT36HsIE4XozoMIf
1JvirkNHBOrDOKSKLqDufrC3oT0xi3EXNlQImkAH9I9/yYyupu7AEcSiRJO9bspADHmoGpvrSBzO
rvDoXXTH2FixJJRq/Cbx64mK+EX1mb9LDDz4U4z1vOkpOoOCGHEO+WFnOdbvpJbkPNvyMxny52ZI
QCqb7p3t0ExC5fjXCKIgJpLdVM2fHLI9nnhcOGenxEHHc72HF/WRVDBeswZrjgTWsWCgOuSjwdrD
YtOFBQJG4Ii3jVM1I49A3IfkYZhu+GHO5LfjU9mx7GUupyALubAmsAypc626Y+t20zXTQOKwGekI
EkJu8ffJTf8BUE8Uj/9iDfMXmgOTZgDnUxOUkIPGjc5z7zYH5iPvUbBHK3cJrGTYqIEH3/EAhATF
dJFz89MJ0PuI/UOZtFHqMetdsnXAH7ZP8djnd77jkkVkwiWiIYn9P9ZGmCe0MNdCLEoBkQE5GN+5
+kFTGXw7Ivdp2NKfDDkn1ULzm44y5xEAqrCyupoEzizRNPjmcfJgmpHXdMAmGr4ZIaEjBuKnVYIf
Yc34KbchU7C7WnHh6AHUARQ7sNi6Tw8yhU2VmwaBeKUPji4HKy2TGx8/9tlp2LnzwKkXmnc6ADHX
K94FG+NiI7NT4jO8bJlQVWL+sxJ+GGSXPe1ncjQFEF+zcVtk7QuOu7RgMR+0X6SDsk/tevlgxxO2
mFFcyce8dBaD3tCtX8IUzUdl8ViOTk7npw8siV7BC+tzWJJ8YmbW+6LucVJ1e6nZPxQGd0+azix7
HBr8MUOPwpdrpesWg8Wv1v6ywWYitjCnT5MCxDlOWFecwNzjIpF7w+8HhIAmAxhA/QdvSUlVtOtr
Hojp4NjFI/A+tNF+xsaF2Bc2Odxzg73c3Ia1o2wZDTlVhoZnYvQqsGf6VnYqfVZ/nUlNXipA4cyy
mVa3uBPKcX2qcQFsxyDFV2OMHMJlw2ZH1WyZ9HDi0/soC9e87xaLm4shFYKPgTSPz5QG+2J4SYYV
2h63bvpWVHASuiyYIOzSH+oa8B0si7ijMZU+0Ys1rqKUGjvNsuZ+pKFp5xJYfYzs0VhQx3AtOUV6
BF5VI2JxSkjZEJEMxoN9Z3CU20AF28B8haeJm0HLY4uY/py5/5E9ObyF7OaYf7mk9zaoHoiQOnTi
xfHZTkjOzA3ZrTtRYJ5UTriQqeOeVf081bBdNCX/BGQINTIS9bmmt0ORJPY+GQznTvZg9tbxQ4dG
LmZJHjtUyrRCu7wR7KKrEMsIo9YkyP4TqsnvcvvEeVhGtal3I9m51M/l0ZHFySC5eDfMWFNWeOoI
dpspTvwxOxcSdcHRYNOOiCx7QUr3OGAOAM0x/Avyubphr+k2KXrXnTE1WM9m+zqkH3pYBagJZn70
mk/BMgGGwJL7j40NqR/hHtZACC2k1/zFeRhGY+WflIBFKIIyMt92uiERlQ9IMWBhOGkv8jYvMFJd
RnDYH0gD40jdSo7LTQhjkgKvfJdqObSL/lxFRMyZm6c8q6+iM9t9SbQuE6x8o4N3uzRRP9FRep2X
PY+z8VewZxybvDi4pNbs49wn7mJSpzmECT9PmTx2QUfseoFdza9LPpkqfiI5bTpyJ74VcYfklHCG
hKnHsXXwH1nlM9mz7jdu42XbvJVtNgHgMrKtm5sZDqyNpHAFzNPviFshTsPJnhyHKN6aox58EAtb
Wi0vkW+x1AxbP0mIKvaGJ3BOtvDXikSYh8bqn/Chv49Jp45hA1cTtX5F5MUGjcgpUHn1lDYsIgeg
KS2pr0evRH9R2sEDuqdDK8fvzoG9pnMSqOzKYMIWquE0Fgw+3OvcB+l9HQPWRXq3H6drmTrDVXdl
xg25mZL/R9I2y7No/BBW9yyOMIxfkX6B8JM639E1yOk29fpfYBJBVw6kVRo2+p6QFRX7ZUtdy6J/
KKx42SFkHo8+Eddw2x8yuKxHpj5vDTQORW7ONGu0azOKaXaWfDclbxz5BSICp23i8Ze/Jnv4fcGP
w5dKYlXBDuCamMlj4HIvuezcs7LLDq41MYV3xjoqpZ9w0SF2nT3JTDkdTzrjXa8qUF9h3t/p3HAP
EsRllAtgjkuZMDauVgNbJZ+kkf8mssUaV6k3RpEEGTQ/47KsYHuM77VLhFYp3PaaOfpVO01+7EuR
kQLPUHlg8XchC+rNyfG+Vap4MwnjGuAd8dPw3gsyjVvXwMytUMml7AV017c70xDWuQz+s1psFBir
6aaDbrzN6jup42udGRJQhFkSgojIk2wmBlbxDplSA7t3tDdO0r7mCC+jLM3E86wc99gbYDeKjIgM
nTwi95yBSDOk4t7agQ8zTx4ZLJeEY29lOZe9+gwstqRBDEk8Hgb9UDc7N5Dq1i8pw+/CPzD4i6Q9
GacZU8jWascSC0ZVRUBdoqGY4fgF5YdbBbjDUxKmhjbdiwJ7kwXdjjUeC9YE1nHcMHJUYAa3fuph
7ZDZAUZCe2KP4O4kPjTVWD/xGvfWhSgu8sQfD0i+7G1v8VIWS/7MnVscc/KvgVFa+1YhBSPScNdN
BC+gPYkPIA03GNf51qBxM10LzFv8yfT0idha9+Rjm+fBdc5Lw5S2ShAfItYlmWuA99COAUhb7zgy
Ph9l1e6bwfhPhkwZ4er+i/FPHesKVvJMh3mwUnXfWWV7UYTZkVGMEiPBvL3FtbNKd0xQkHZ4NhLo
ObnxGYyG/0grnTtbW8T5c5Hn5FMLKnwZkylgLGd6Nu/oT5BV6eyOYE8UcUn+m0Jw98dK9VjNIv6A
lVyj5Gr1jeJTILlPSYzxAJ2lmem/LMhCcjfVu7TU7t40GhQgTGN9MGIuGmSMB9Z9gv1u5+s84yIy
7C3yexCAHtmM8+D+DKAB93kNYoC95FWV5I+EwXfW9EjiA+hGZl/3hLr5LC+QOnJZ0E8yMjgElsuw
aoAF0Ioku0MSftU6e7TsMEVjgzTBZqkNXcWmEXEIRGvpB2vagUU41xg1baRjV+3TPgV9q6unrMyh
w+pG732GB35Y+xfi44AMy5DFC6nU2yLLExJ7ZiTuC8MBezLflgnPJCDGeDMJlACqsJ9x63W8HDN4
zrxHhxQDf2PlCXUFPRxctfZsuGGUteGHX+Fyt6GOkQ9CHVdB1hlZD1uTVx20WRqUSGpf2hy9cyjs
/eqFSBtSmgEQfcHxO3VWFWIxo6ixJAWHUxVb2yCoqgrxcS2LHHcLxSSPRfXrS/XSFC1q+gWbX2In
e7Nsu5Mby+/GaMxtn9Y/YUnxA9jlC/VLOQ9TBJej3tvaYS5samOvChc42VA+wBHmAVA43vpB3tVi
WiXv9EJBuEca/ZR3DqgVFzP0SLh0SC4xmWgtkcu0R7u4z3Z5zB2tLVJCUsiptGfhLZ1ZA9urEzZd
PExCgtbITj6o/giTtvCG+EsqH10gwVt41T0pYzKJVOAnR1qscEvgXK8AOTp9IkiQJv8PrhWr5sbY
ul7xbtnxqueoDostr65T8g+SjjmUbYxAW334go/Qz5gTd8w5WZQ1HE6xvRWiOyaLuPk12yKammnn
DOFPGz/IxKZDsIS5TeRBrCQScw0HL8P4BGTKO+Zj025lmzKpdFMSm+02grnRsoD4zyIXnpeDEFab
5kcibSvnnDLoIfQ1cw4JUiCDbOH1IzYcn7WSjV4FyHGDL5PRDuAugjmlxLKL3ZZwjJnMBTeNlASY
hCwfP0QLLMDu7+04dSPEHHNU25BWJk0QOLd+upvj3ZyXD2ORVneWWTIVGwgCn9BklCshylb5udAk
SC/zMJ5Libi8Q3MESu2KQxwVMBvbHff+HR/qs10bfG1q2OeuPup4OFvYq44FBb9DJg0fUS1PkOzO
XVifkzYgF8FdIFlJnP7OzJeUcqwOU/EPmA80wIHDJbQ7vIU6PrSGxmasyg+kLy4JEIL2BCrklE7l
samqoyWpfbVlm9ux7PJ9FoBEdcUaQZoUBj1VQ5zs2H+OTCqQ5QKHaHNGSmDwCkR6KY1vpyYU8vQM
sIXB/2TmXTYb0y1kOz4YCV4dMOIMV8d9361fGfn1Gyt2KVrYiJshNtMgsCNz9Dkc8r8g9o3Dks8v
VJJFvyprleDYx5UVtq3ek7DG/jdrL4IBedf5F2UQPgqSckPjB242JB6KGUhuEC0uvfZWGBKEurB+
hrpuUE/n98j68uOSaGJrW/NP77yKkWo5oOXkEiHRTBbfbSY+F5IeeCpodjzXvl9ThuAOVN42773X
DmHZBgvL1zxSJuR4O2Yv+4eY4sl0g5s/98emTqZdPOh4T/gMxmFKLHlx4Tqyw+8Bg4ApXlqQlV44
TSerfwU2zHTB8I++54enEDnZDA4Mh9nOE7I+u714Rgx2RJOaMhfRDrKP+DYwH9iCUhUHnVa/gxEQ
sOVMh3qd4ufJdF0MuP2yUMZhKuRvEc4xFHyfLjH0NqV0yWIWFeIoT9wFPrNabJEX1YGtG5vgnJt+
8Qr8AM8dCaO7Wbk+1qtonEZEJpDztvmcwVVKLNr+uHqIY8hfA3Eln0WRXP3WgoQ/tQji1l9oQhTP
ZMU65GGWc8tri5mCjescjf5iehnfcWde6oB3bp6xatlZVzO0RmDdLNNaXUlc3drmj8pJLjPSJvIC
8abuGcxZpcdmCUHOnnQ8pFxJdsbM9oUJrkQChOq+7OytazDdQ2+4B0lQASLoM+NIXizdu2XNUPfM
+IlenjYWeWWjlH2lVmDm5xJ2l9D8XWHsgIha/jMU/swgFPUhib1LaKN3XXguDEJRT1YW/8KDa55Y
83ZwvbFSt1XQXscJo6oVFl9CTEh0nS4AX4b1yvD8l1V7HxEPO22XDKtrN/W/bm4Rbb+8p4NgyuoV
FwIwkGsNjor8nlSAoM0uBLm8YqrkcbBqMnzARi91Mq+69DDqsnWMI8wX1Hf2IyqSuGGJn1cIlJIU
9wXuAEGsSIl+ZazsxzmJ35C/nkWeP89wtLZBqdZbbfwRveOe4JSCTkl7Tl4fCR+lWQBZ7yUZeGgV
j5loR8o2ssRIKxZRSPdm1eG8b0PkrAPl3mYsRj7gWiJwCZKTXuWpodneN32DuRrweASuDsES7lGc
/PNliQUW8cX+qgIdn9OJKscyusgqhwKHBMdp0xDWK9vqlDjkGKTh4G5n9BuM4prsKKeAKqAtn4uY
3APAQK++Mqx9pwSgqYrUCisQzcrV/yp66LyOPIcLKGWfINdLQE7IGVEbEYGKwVsl/H9IZ6mYSJF0
s/QpUFRVUzruCyi4Rlg+eEWhse4u8CWxama2uexlG4jd6C0hphNzeWXo8qtDccsxfZ0taho3nbrt
XLkBLGmI003M3GohJH7rD3itKEjQbBszrXC9EPr5WpewhFHSuLdRWs6BnhKsgOFxMlXdKbeL/4YG
NqQGVIZx7pStx1TfvXcTGJxpCWDUFPd5zweH0vq5KMIUFpODhLjGWl8i8dqoFghLYpgfY665vQ1g
nvhGyTnmuqjCmfz0Ib6RrRDp0CmOdthD0SyNKycnlff690sr/LYCkiFCH6Im5d5gZ4/KpzhL/Pw9
Np0XNyd/SzIK7sV8ahSouirR3TbzCbJEkU4e9vBtgnsENTnhREM0YAXzU6Hqejsu/5Gy9VulM2ws
EQOIGx7LYiUCmEThpUP6mdUTNv10x8OWn+hjqDIX1Ks4KZ7dR0ezLbCFd5pr8m4HH21JnHZntYSg
110M+gAjIpB1DBt9spuHKhujpAdKmk0j+L3GDCImBGZ7QGBC1p1Af4y2HDt1c29h/UJvyBjZ7VQD
+it5HWYTaamYj7mKr0bLvJvHVgNFzH9Bvxi72Un/3PpZdX2zRYB3Qla9ryFncw85d6bBBtFqcZs6
EGII3uVcdTPkw4H7ksektxiyRX7gEBDhGIeid7HT14AAlYWUvGJ+Hvg51+Cq2bPIUWQ0LaKm+cda
27uQuU0UkUdHEfuAOlFKZan/q53w10McgNaz3Fljc7f+TxRwXhVpFBHe+mHD4dNtmi68z1S1dZrx
LR8YvnngTZ22+8vRYSiIFalbv06KsUeYZJpzdmAF6iOlqZkuduhPdtiVSzTlzgZJOHhNgxoRieLW
tuBlL1NMebNgscpS5x1nAgpE5VPLoFKXwfyOmv06txiWzIbwYCejyV9QiAq7+ib1bL3D0mTnc2Gx
4wEmGdO/FDMRFdoy/sClilPXEZI4mNZfWXlQdDH0D/6b3dHNJyHheAoAjFAjB7+P0jdmkVtM6St0
bjZG68ctcxsaA918PWViR0vPYNEgjtaoISgtSu2dEBBG7DDwsSRLRSu1XwfoRoDv35w+ZRSNhAZK
9ENqGx4T0YBp4/zoGSlxZhk9H99QlNJWOKH/7Uu3AFuDzZC16ucU71lG4ZuqETVpnNN9koE76DWh
ZiYK99mhZ23s4nuADKR6EFUQIpw8QPtg4ERzclSm6GRpZPv8RFPPZLCQPxITy7axcrTzNkgpiAV3
sZ/wdrS1+B9pZ9acxq614V/UVT0Ptx4AGzA24NjxTZeTOD3Pc//675FwTOKdfc6p+m4oJC0JbJpG
Wusd+BmPbssI/EyoqcipxCvP0UlBON0WruBbaKCghrACiB/NvIc/tkpjKohTSNENvUmECvxiRQru
bRCkX0/8MUFMjrtCesYNf3QTCE0u+p0eDUeSbZeQ3fdT6DaYIteOIOB6XDI5OrWpdYGiuiZ+KGY3
Dq8bFWhEGqHz4No9xRCt3VRl/qhxLr/QalW/6iGbezVXgw87F2+VN34mMwQ62MVTyya9vLcd8reJ
re9cl3LDVAekPfNkbSNPmuE0T/qQw2IPvcV0H5pptshj9Qe91A8mEn86VQWkrLKmeov06tvYWfjV
1RaGBgUeaYbmXKWl8HqYkyNGe2gsY+96Nbca97bXCd18lfIC1S2yYqgTpjMwSDNaprqNNamJ8neG
H2ONbKCuPOMq/7WnKHyhYSdA6iOz1VsKKOZlHinPmaf+ALfQpkA+lVxTADw2kLLG+PVn4UHyxrEE
SGSt3eE1zkE+uXZ7rhxjBOgU7xWdXyhniNGdAZurgEZVnfkr6IWfTj6CRCq1tT/5u7x8JYe79dFI
RHcCpXjV7Raj3jxYbvO1z1IbejNpgMAanshfafwcQt6NmiHA+QC3apInF7OXrxSKnZzVKShAJfYm
PkOg84sseOTQTw1dTzVwsNFhjkHu9R2CnZpO9bjTds2IBqRh9pDmplVuz3caGeA55GYq3tbQh98w
kF62g/MFEN2jB/ALkWGI6t33LgUJXPUHjuw3YLoNVEW7I4ekhwBqJdV2/ccQPSc5qvkCO9n9zGFJ
8hV07yqyFDe5V34jE0T6B/yKHdkbCG/j9VIdON+DEgRf5uXOXebM8S00unvZkg8cTTpRJtO+5JbD
HimKKWEoiuvcUaQZFnqCQtZvnXKO43wFo6dvXUEQ92KTGYWgVfRuTGHZH0ixWK1brsu5uZEx55fz
xZRRQ5Sun7RqdR6Qcc5od/yeAsM+vY5cWj6NsI13zaHZUL3iC6WD2LD84aCZ0INsAKsXwnf8UhV7
kGHKBuh3VC/YB07gaYqjommAUpIZshZQzAC9jbWerMntgiMcDfBtONdcDT7FyNJHxaM0zfLKctnn
s/EubwwhUhfoCfwqiEITihhBXcGC6lzsoiDsctALLjTHp4qpsyz+JHyQzQ1ZqGkbp8BG+7CA3zUv
4fqiCjO2L7MOWdybH0mTjjeRPpYb4c+M0Q6ae123Lmp3j92K8DVkrxA40H5171giU/DQUepdK1B1
LieXW2quCa4UmqMXUVDdRLBBQB+FLqbbt+xTtWXSjj9tJSPfGrxwvf9EUfOqzP3maoILeQnxkQqY
D4JZMYuvJSnaCx0JFzhgDrSmgGvbCCpvp4ygQSxLQBNjC94vWyuIIA8GYKYLR4WGCysH3ez22I+U
z8TuJVIWZFMciEDtFejdWwWB74e2+JLOpkU6t/8CrZSsBmYWV5XLXj1qZpC2KnBe6P9kbhUN33J+
IoAIvpRie6safkS61oPiUg7YK0fKdDHkITUSmxqbagMcRvjXXvbAfnPDSJBD97+4E7r3hsJWTa8x
tsBtEaWjEXDRUO2bPuBs4/sHHJIWdZjrF5jI/aQmy00tK7WbBu1d1/qeAsK66TUsk+ZReTP1et+1
5IwHe6JSMGAl6VbjsahrnBTnuL80+bZO+kSVB1HzOLcRbYay2usQLNircQRD6MH/CmuCWhqq7YDJ
m5+xuUCs8ZYfix95DyzVdsNvYEru6l4hIfPdz/ivtCzI/yB8hTvHnSqAUQ4d6dED33dJVtJfGPpx
yuzxokmq9iI20S9sIIaOkQAlg2c0zZ9JbPeITqymtBu2WTrq960x3oRmuWGLDkyGbOul05dHISta
RQiugFchBafehuLdKsiNwox6pr45bI38zg+d7l4nK5HEkEhnM/VWOcRqDkH2IojdGr09MrjUb6/K
yPJu9cxwtjYHU3M2jZsQXZwFlX++d2qvrCa7XcW1UrwmB1fQK8CEVpeTnkLUnBCKm7gjJwogWBVf
12hcG6aFwHtsIVHSPMdsgW654P37TjxMHb/nyCcWS9mUA4Pt49k2tv2V7AMxggumlWgrbUBKUDYV
v8VKw5+fM9eotm05LdPeIYmrNolx70/DWoOZupnn3riXXamRCINmDonnvimMvCX/K7CaYpYK2uw+
tmuce/DaLYus3PLlWABnt7YtHjxDXHLHqSkYuD3ZBXRnM7SIwAJ5WBVeuP63zrC8lVuoe2wqIBa4
1J39WqNORPKP44214PbEr3zjCxIz2BevF2ftHvBdq6UQRuPgXu/r74kxAvT1MuFpqV+bevY4pbA/
E0uf0fDo9lGvksDGMN3oAp2NnA+93nOaVTdRLOzCYG9032KKXUu11w6xHVRH4JB4kHpsY3hneFX0
sDq79kpN0E2ILPup8QJjMbeKgqubknPPwJYwobLRqRwSlHhRuSU02Kg7IARxRPAYIbB0eNaMiuuI
d8yGOEA/KkzfNJO6Yh7D8sX12gYwwfeAMsKlxqd1mbvFlyAIuYd3SPx4r0bHuY4fsqmmolj5qF7V
kGs0ym9WEkF8HBSIomDLLuwSlPhQKddBKi5TM7rxM8PehWUExh8Ox9UA/kkb0Io3Yju8cgdnP1dx
+ZB6e8pIiCiEMDs0P/rWx+WTaQzJvd/fYmZRXZR4jdyUlf2YD3m6Grr+u9kbD12Vb12k+zYpN1ru
XgU19oYyLqDcHJMW0m6tCT0wQpwgBa7fgc0BD3kgOz6vgORu+8KGpW1yDfS1515V9dEFZW04nbMo
Tb3ZJGlzmYucPFDrW10jHalyVgbS31zjhxyvSo+XtWptHUaxsRqLcQ+2+S2b3euczB6Zb3Wp+N0a
hgRyf9pjnk1rq+S44wUDclRl9uIl1KIqf6nFTn1rJMaxg4gDWW7IyMJMR8U0OLN13sQNFjBtUXmP
Zpu2V1gZGA5HwQwX3Yu8H1pQNVfDQOLNUb9oWhThZRZlixICvOFkL5MVQi/n/gtKERU4PcZJLzQE
0b3Irkjel+DynQRN3XjFffVCr2NUPD0I+Ti0c7IN2TEEGmRtbJwBtOO0KfhiSJs+dx6F8KKb2I82
297hUILQHacVfOs6H6ERFcOVok44jjoAyHqRcR3VPbd8G1gm4o6tAsdlsMYbqycNkHThrjanL72F
gEQXcyXnip2sCuVFjdEWGA37LTEabWkOyJFZo5OtssDbJlpoLQf/tU9GdYs1FOozFJzXjahDqJQJ
oO4Z5PeF5Unm6xiKV9j/ap264lNlJ+fyWeZRrFxHc7HzR9LPc+1/gx940BM8WPvWHhdNnNgX4VgB
ezBx+QR4tAhcdFVipLXUQV+2dmfcthZlxtIDLGaHaJlMaQMmZ3acBVqE3JsrzuM5JQwQAx1GoPB6
JnSkr40AzbliaHW0qr2vCRhG0u4kQykZdBcDOECvza3ryECdxKulskxGtovsB0C2BjJcYm7wbwZQ
h8lIDDo5SJGLcHyglYkqfitbRKEQdBt2nlLcFUUFyw4sK7laJG9KJLcQ0FjNbb9EvN7EjDZ6QfYF
+D/5MlUNkcZwy4Xu42U01sXAv9OC28D2bQpmVCHj2xId+OswSZzLwDtq3pd5attHG1FrrtZJiAdd
aB1HEWs4JiX+Q1wBP9RhfJ4ThNRd/pfgYecvrgmPam4EGBJyE6opGEL6FbJ9pBYDk22bOjc21OWc
PVWBumFfpjcAVqAHsz1CcqCBUAT66AbpPNSASgWt9Xp20FEBamnE15Z1V2LFuvMGdmaGVY/LYszu
g55ikeqMyA3l32eTUrDSATipYu+n8M6FFwCeLOt/RiNMOK1qvheQx0kzGSoUIu3Kqjz1SoviWxWF
mGu1Gy9mfmou/Sa0LwaNr4iBmORlrqVHL8DKs3Rx5kq6+nrmMHQJYORW7WpYOfl0Xzm3gWp+K+bU
vGkThJ/J8aSA4+yAFzKbZ1NrHzOtsH4OxhEpufwtUKiiU543H1u/jq7H2I7uqo/ZjZVnn2aPVTt9
HZzy2cT3YKfWSC/pdRpz1YfTC2Jm+I1U2fe06EgQiAgSGNZaidDOB/bnriOMbNC38a8BU+uPJhYq
C29KkoVsKsDBkLUx4oVutcYjOYAcfIdPjSiuo4WtJSTfIqd+GKEN1oF5n4xZ8yB7mmIJKdq8zz56
+vcYOTyFnGJshRtBbAX6RimLdBH7lruXfaqXdy9e3wHEx/cEjOd3fbSGtzYx3jS3yp5AnQAMb6fs
vmf3vZyHYMRjlnUqF3VB6EHe3ouRXADX2v65DtiU8qFF/+dSjdoHJ9c0VHXahyLOPj2hmHDq+WeM
HHLC+uG/xQR+tPNjyAdIEvlUxpW5/Z5yt7StwH8rM/crTh7uF3VKcZPGjQXZIQfPBtMOllVhW/uh
JBUhJwVk/OSkSbe+mlPmfUnzWrlih/p1hn1oL2fqECNUzyiDtjd6Ldw9h3sOmzbuAR99U1iaW0Ql
F7GHXc1pIEKZpHNnfyvD5IOqcUhJ1dpZaV3i3su+cCZnFbjG+0vIATXI9JU3o64hQwLxOrXvG/Il
Tst1Lq8D0Vi4HgEQQ67SilDlusKfKEGrI8LTMKz4HRhwg9yfOiczweO6eB+x9TTZmAnQw6a60YcK
xLLvr7oo0jYtH+NGPrObiAKmKx+1Ivot5jTSx351c/ogHP2gGkqzN5MR3jjqUjflWLd7p8uzh6B6
kmPywWlTf9lWYBvPfXISKJzp5hTyPknL4+QhD15zNGF2eghwdCozhEwCpIg4U41LzE+ig1CM2bW2
AvpJjJqIIkFez/jqwZ/iDAHSQa1z47GPVfcgWpy7jEdQnS548ObUkmN68D4mW2JMg0j3aZ4c45b2
2zyxpozUa3s+YJ6Lh8tFr6btXj7MEOyXiup3COe07GF0Hymi0WnMm6wDiUB5w7//txlyAf6s/p5y
L7In6NU1ZLDwRWvzI/IR4zU4jGgxYJB0DO2uXQMJBHXoqdmxGGALFA4wJBoy3vTJ7PUtJXUZL6e3
7E0WQJLyIxaV79MjxGmXRs6XB3OHbDfb6tHKVQP3Uv3Ukn/sR0v+cz9ap3+umDeFxlG2PsbkvM7F
iViseY78aKW/XuG/zzMj8podF0KFd/fCUKZsjzP9cEnxTH02+P5GSDL+9O3nYGopfzt9vi4cR38F
iKyyYbOtI2diBUGg1sdl1qpXszXEt7pimJss88oFFkPZXkX16p8rOmSVAVe76Zr6SvWUchwFbv01
jOfsO+5hLyAU+2NTUQtPYRct+Rz04x8BI9qKp4AuMpQltA79WCvVaQVztF8+BRhjeVqhb2t/Z8aN
cdkMESRNVK8vxDOtdt6fnfvI/v6j7z/H/efR88oQU4oHFHCwtdG0nymbia28Pj5a8tMTLdLi2lZe
Hx+tj7E/58lIeX2ISAzCoB0bYXkdmpMOgIiEOdV5LHLYfwL/GJps3Tc+zJsx1XfoWlDjVIfg0XcH
7QJ2UfpqpNOdhsZeeDEv8LrBKsrItG2rNc1r4IJMZ4OZPea1rV6R6XEAPVfDUh+pYJErwFIR6u/S
bwZ9l1ejcZX+ubYZqO9r91ehbgS7qVKnqxj2meo0w9HF/HtZRPDfC0RtHvBes0gguTFcnAb57cJ7
7XTUEvRqLO/svIOtH+EoATCzfg65ShOtjX+IxTzoGkc2V/hQ+y12YG40nBZzGj/64VkNJRPLfeVM
GV9CpbtsorJICrIz0RMyriYIiyK/bT3uYJR1boCuzy81sAW4OfRbKRUV0qin/lb0G6J/CrtTf4HV
xynexDnhFO9MFWqGxfTS6G507VoKBuJifbHOOV6uD0KaPQ/9aMT9Hm+EbbJuMvWV321oSrPt32qQ
G46GOW49QFEvcM/f+6egVo8IEZ/65wnVirJvlNuxR999oD8wjekU3wFbPfXXlXbql+s3ol+u82e8
fN0/1z/HI6DQw6Zukxvx4kgwIfAv3uxfXkS+2T/7y658f1PnF/l4U3/54+T6f+mX/4y/vK5eI0NO
7je6MBuQO9gBVHeO2ZmbTilJ9Tpt+K1BHU7ci/4WEKVK8K1X/nuATRHqe6+DyoQczEmtAvmJiRH5
0aHTAISR1pv0Ds7LgFaoHrtfSSVqXyMNWZjCUsNbFxbxU2v+MEW4E+nxqnOjciFngxW41eJkPqL4
0m7kqnJ2oePn9ZdVQY6/rxrGTfDMqpaDtCf8huRQlz4HAzjEd4HpGHcmSj2X2tA2r01RPzeJWWEH
4Nnk+hAykP3jMAEQ6sdnLZunZV8MmDWn2fCc+fhjUDd7VSD5wSIL8Qe15/LgDdOzCVnitakikvB/
vtL8z1cyxSvJCR+vlMFYRv1KPeQlfzR0fGAeTvgNJAY6szHnDmWCieoZcA1cx4y+JSBCXGwfv2LT
gSva1KQ3E5fhsXOhOoqAeEBJycLH4jQTBCpm9Pw4XMxqZu7yVl37Lr6bF14LYAF47A8fARnqA8X4
JXTQ0qcUre3A2KarKDOiWxeHhy2sboRwqxCW3IgyvoX6xOtfVgpHDmk4zw2/raTkJMoBEeNd5LnG
DSgwaOtBFl1XhmM+IqCaImwb5m9a/JilhfkT6sQjXFkQFZEwO605t8WA4FefZitzYQH1SMkUgX19
C4yja3fhpjWDnH+RUWxhNaPVVVu3MTdI0RrsDqpq4v4IyR2A9eIA1ajkA81szAEWcoSS5yjZNyqI
rZ7OWKD4TnGy7xRSLKeqVXajq2frpAbCk0XTfSktuZsEFdzJbzeyT6tbDqNDxZeP0WvZJx9sD3B6
ESt7PFOnexkm+0cjP00nJRQB5p2KTaAY+ariQAO409UftUl5b1ZDyVZVjFrA/K7qzFI2vdG8FkHS
7prAHyFehACBtRBxK6uwmh1lx+lyjB3r2hBNT46cO9XEIJIf1eyGRMgPvq/ZPYCX/H5sEneZuljM
VIgHCZ8IRvSp3alW3q1lyKc4GWFU+sqPTWhDYP/lu1UUxT9g8/BbS9XzU6uoGuUgIuWfKSM/5smx
j0g5JloYkd0qqvY6UcFAhapjU91GnCueXDfK9rIjKUd3RaEDMR4xJB9SVHooXvvT6txXvWipkZ7m
jGG3Mp3Wqb6Zevk0GLNxXxT8DKvI6n9+JkeNEuF9pJ7/W1yCmCFsSiWaBzLEOyis1QFJC/tC6azi
GyZFC0Wn8KFa9k1mWfFrixInVSqnwSPARbu5qEl7qm66wSq+AH/+x3REmhYyp5FWFjI3RfJqayq8
HAsZ6dSuV2VVtPtsGLuN2wSPsiUfXD1QMPqLQb4karuXfV2lbuo2NLf/NilLhKxm+hOVu2Bb+Hhm
I76bcKZsBWxaN6ZLOSI5J/IZpF/02UwLc4J6PqhObh2UkWp3gIT21dAE9sEeCmuXKvrqNBir1oEb
1Y+J5O/mU7wiBpVmtnb2pPHpYn3jFakHetKztl3aCvtIxXgyYK/gmuFrC0s0G2SxL2z0hLbUYcyn
TB+Np2yYrW09Di1SrTQdrqRFPBvMsNp+Q+J8Wrg5zMXZK+CFYWqHQBFNG64tRhniqdlPKCWZbvT7
OJhQbVMn4OHtrESNy5qUdWvF40Wb6fqjbFZlQNPvjceCu+NplAxgvYP5GqLTonYLyuj+nTuDTk5r
8/3ZuQ+U+u995Z8zznHYsfqbSokG5VC2vgZW1nwLI9fYovTGwXdy3pSQViNaYixDwPQ0ptOSY/Jt
ijEybkKyyEeZHZw5sBr1IPfsTig8Qn61IukY8quV/GrJHfzHvFEg30K1sJMtLhX9HV8/JX2Y59m9
Rdozu5lT9w4Nthh7QiveF6WT7AA9XGug+chj8/GsmtFQLuSoM6fJnhqWcwneRlnIPvnwPy4C+nYf
YFm8Cs253mSlx4M9de3FaGfNRnbGCFgg0YTbJ4wd4EKy8/wgA3uyppgaDyki05gmYp78EjYAAFWr
c9amm1VY86jVKTP4ZwSIBAesmdpeNh1/e8sJxxCJwTbR5r1siUSgbFVCSYWC1XlM/aMl5+H5qe5F
pPHHvDTOMJ/0Q+2xswAV9I7+vYQFQI3HDA5Ae7xFZ/jWrVNM45Yfz+g6BV7yBYXv1zCx/DfUz/BK
bt4nWWwiTpPUtBhW6H+gF44xknxJpGTLpS2a8r1Whl6Sm6Yp3+y5KUdjEXyey5f9QR+AG6dV8vt8
xEJYXfxbPs2Xzb+9WBBigZQpGBVXqJXY0UqL0mEd+tGiSvXiDh5uAdIS5ZULOTBmKRRM+jSnLu4a
VImgQ3lOv86i5DRQRkCkKIjX2PpFIN2Cwg1WBV7NG/lMBYF0ehYIiFIeJnaFrk4cXwIQmfbpiBY6
bgbTPnAsKBeuOp6eeaIvFqNYztv8TLftVZX200sCzxJ5g/hZd0Zjpadmukh7/G1EP3Iu9aJQTe/K
mtsvHKzK4OKrL1O3bEQf8Xi0nx3FnSm3u+NDXaVoySYDPpWZOqz9OiYnFjf9QwkRnJ1raDz/Y5nC
Nx9VfCw+LzNTy20bb9iMVeVdWvqQvXIVXcW84o/OH0Pg0q52THBKWBhR2N3ONVJqMtb4FetGwXus
EiDIkbbW90JJxe7DR3QQoHh0w0/J95Fa2ec+GRFyzN/F4kHGAsb4NtekSYCbOra3hOkf3sOPwJpG
nJi1Z6dt7O9jgp5c5yTaDsCLdhvqmBDWAFy+pK25l6dwMywfmzhIqdZAx439vrotRYEud3KqmeKc
nr1y17e+T5ONt3bWq7sZJtotoK4MZGnxELiNu+lHSqYWm6/DoLfVFYiU8DCKviLUw4PawI+Xz2Sc
fCZHa8TFdjU5u0uY8fsZlTgsc/CL3tq9Gk9U+yj+ofW91+QIcurDtsJPy8xACH1TwgLSwzCi42Pi
P+0hvfc8q/Fd0HXOD8xZHizFaZ+Ez/t1rNv1Roa2nQ+SU4RiRnnXdoV6h9s7tEGAs2sTB/SrDKOC
FwT17wLkNo9oIEbktcC32dmMAqXB0cLVnAiSNNduktnFkzOWHNH72cdbuSme0Or+UTZ6upODyEJk
UfqENl+9qxvzG1Jm5VPB5fHXBeRoHsY/8BJLd24Ge2zARQYbFAVwdF2gn+bNzS4QD0ZaNrvzQK/6
EIgc0sHDoK7acdSv8yyNv3bUVNoITGaXQdJTVWW4T83MuTU147eIAmnpW9UzsBuBtQ+ku+zUAiny
iluG6fO/gDKt+/68+dSvR7D4iwqWH6cS8NmVUb75pE/xR8sjyvFT9KC1aAgpFodLvGMxWEnqmrpX
O2GHJGLkg2uwYxlnVcUVgb4xd8OHSdeSGz0CUS+XOS2oWuFGMRVEtdzsOnbNh3jIAQEYqrKWD4NT
gTlLW+XSn01/XcxUqJFz8JDc6v11KR7ks/OD7LNBBNTUD37FfJp3HpDPUsWBcYo51LWF0jgF0MFa
R71WIPnJl4KDxIziBX3yIc/RSgC0QKDzEX2eB6uMZBRS5Jgkg0UMFeElsDG5Oa9JloI5tyZnEwB1
wIyR24T8/stnf+mXdwgxvS1UQB+YUAelYh7csMH/dtDeTMuwDjWfwsHRgMHU2PbJFkJwyGA7mG3/
GS8HKVuc4kv0Wj3Lcdg2WOMyRbMJHCMGAa2uvcHD4wLz/WPf2e3jOYCvh3vnDz3uQ0O8wZEj3fgx
Yt961TjHxES/2SsC5Q1BOnV032oLgyU4x+axzUoFkwPmKDl7fzkHBqJzBAvH2QmtUuZAnwWf17v3
sm6gjfG0nJIQUUtZVghj4AajhUeCLBrUaqveu8pwKkR8miEjZJ9dfqeC/GrU4bQetdE6GEnaLuFY
oZUPi/8QFqF9H3QJJk+pdZARnsc1JifIPjlhqtPiSo4GQ2Pf97jKZK6bYmQtgqfUHH9bXQbLuTJY
rC6nnleflW4UTuP9Jh4QjmBrVfjV/BQWRoKiMpKmyNdN+FbrqHbGvn2LAtH0nE8gosz5ScmJchoL
Hh50h11oaED5UsoyyO7Br4/75gHtqPpB9k09pEDZlAPnONmnwlR7AGdHskXMlc3z3H9dT4+zIbw8
r6VFSPaF6vgEvVzxLP9HWNeg/ti0HKHl1Ita78e10MInF4bfWRl36mPigbqTHzyTwCD6PwIT+dxK
i4NjM/j1YgD/u9IHZNpEpSmAa33d62F9ffpYkf/f9850P0x9tJURDhSyraFU97IlHzhFQvK2nOo0
6TTApK4kgWc7/a1VltNzAT+Sc5t3QKwu2FUZh3LZb6iYvURD2608M0HKmzDLb7xDJ8JmRBgRuKK/
UTEWT3OtW1VA3T+FydVkf6yCkwD70q3k4ikp63rkJQPrmxviyRO79vePJ2VonHrY05yeqD/rYTg6
Wl4+lpZgcLhJv6rL1jv0sf6DvVf2Pey9R9wMiscpUt8DdCXwDqZtfgrwakddRqnXrf4MQPrmUb7E
6UwjDzsK4K8Ndkq4Domyoo2Iy8bp4QDJkgjGtv8YBaUGE0sEuyL4P89V6paihyhDypX/P3PPS8nX
TSd+AaIKFjo/0BMKvcsWGs81ij7Fk29YnLPSJr2Vo4g3HyJHMe8HM+sfSQwj8sIkBbuxLWirkuuU
pgNQ5LSGHJVrNH+sMcw2knAKrjNVPPfol2lg5ofcwI0j6499CoKrDxQdMAmjigbTuzOpbsvRptfr
HRy2rRz0JqU/6jggJ2VS7mXAeTUZcV5Njp5XM2GhXCMh5l1HphoeIjBOgWXzNRe1ZDcThhyDhhWD
HPwVAem5fRhxMj7kXOMYZA06nCIm/LmGbMmI8xrjoDa305S8AoPbyK1qprffQ1Wxj06VpfhJzf1N
EHfZQ2LH7oWMKIo3A1Gebxp0okv2pdPdSM5yrcAAvO4cEuthM53WUoL6r2vlOsx3uZZFDh5/J1il
Wny60wF+QgQljYDo5T0cHTzhCmSJ2Qmdb44yputwSZc3PeY2D7JPxsl74LkPgKULGLeI6xZvzfI+
0OEuJqHirREiCL5ME1KQ8VR9DdzEXgINbIRkSfW11uM7xJ/aA5AIf6tq1MlkP8DK9+m9mB7Ozufp
dR1b+35sD0ow3UHPSnfyQx5cWIC2nZY38vpAYtABs0eVV46queniXsbtS46ak9nvJ+wy5aDswoUJ
lkeQ7k5XEIqzf11Njhbt2N0a2LWQijrg6IJaXdK8P9SiKRXKNIMb+0e/fJYE6M164SQl7t8nyPlp
MTqcktqDDKO8aRlQjFkToucK2973lWTsFFGT6zADnvJgUYaDfmiTjKxor94aAHGeQOq0ayUhwy2/
i/HA2cUtOn9x+uIONf/q2W03sinWaMlsHsqxa+AO6advPera72vIJcGCpdfKdIB+lX4p7R8ymWbV
6rzRHPCdMv2GUYp7zQc5CjEh42lKYZgIPYRd36gJWu5v50kFOU+0cESSDoghORFIyGSk94ggoclv
OghJhTbuBAi4phhxWPOC71uxlzGe3W2ckrKzbEVao29jwC2n+UNT7HVdRbcrgHAnJ81ippKWiIuh
mHYj4+TAMzY32V4+Pb/ueZm/vbaZtBu3pqz952vLlwjQZV/nLuTguirwbEMMbLCt9qJBC3DLyavY
ygHL1xESkk+9EbnUKNRvZEvGyWfnBwTeq4WXoYDvJzHTZMzpqeL26bpBFZtvbmwhWhB2UM7gXCeb
GnAqqjRlnWwiBHvwCfVQ/Pxt/BxkzlAINau0UL4uAAL6wibQEzaBn9skibYm1h1Lv5j69TnOVKMS
0qmY4kh7QfFwHv5HX73Fh7RlAx4eVeEh6Azz+8OnpgnhSGip/xqWz2QMWdSviW2jN/Ix+Gnuucmv
V3lTl1yTIZIThniAOhmS6gX/Lfuaqn4fgBj6PiD7/nXgtMqfS8ngwgoozIj15FLAyoG9N1j2VTg7
kKIaigbpdbFdBdLshcP0FIhNrVAs4vqnu4f0fwmJmpKlaMYl+kbee1RVaqAhOXHN7CWdojduDHFG
mmQGRS363/oikTfBz7DZOW7zr/1lPrsLzuCs01uLIcUKSp1VTBPO7QG9M3VpJ+X7eGh7YCPO7SGB
VOekj06gjDvTD6oMlTlkd4ZcHXdRNeW7MAOcijbfyvDCx6id++XpEhWXoD3qybiVbTGayFF57cq+
UsRAsCK/4hvrTKbxxujOqPVue2qFIpdXikxfZW4tp743MI0Tv2R5bCx1JVTWijgXYzkIq2Iqq2vZ
PA8Eocc2SHbKh0ocic/Dcl7WozsiB1qzB7et6JhcJghsfQqWCwDb8397TTlXDnx+pc/tosE0d4qM
hMLRgA8zmpfWoRAPfVk8VXlWbGXXbCTZojHwe5HNMpqdO9RENuf4wE+fSjxzTvE9TlEX7hzE+Kf9
emuR/Ktl+/T0/NZRQUffy1ON03/q87uU/xr5dze8ANTIgE0EvyWkkCYD8ZqpLqZl0Nr5C919GYEh
sUrkguLw3P0pGl8mGR2PbrMYwyy+sMOo2XBbqn97aOGGkXBL4ZqIAfcjRGt7cvXnaDmZG1J/ZRe4
B5QVYheWF3u3csudFendwAnyXu6pyyi/G8MKp0yBbxMttFawVprq/fn7X1QIpwXK7F+d+063kqz6
fUDVB5KbTcxJWEbLmAJpwdswGYYyfGjSqTzmkf/SItRwp4mUvjk4Lz7mv+dWUNCSEGEyDi+y9RF5
nifGzq0hPvIlDrlwzBSqkvxWyzuDfJC3At/CJOU8cL49BDYDU924i9NtRN4zzp0yUC5zHjgvIwca
IXvlwcVFGd+ToFxnzCD06gCINbKjl0mBb18jfhKzuqciNnYB1XrRppLurwUdTHYhcsEP3ClGDlt6
26IYhXLaqXNqUH6+QpnVk5OsqHY3NibJ4nabQLXc1eIZ7ogIv41zujSrAbrIp04ZKB9Mcf9uekAY
Mlr2ybXkjPPAp/UD14SX54Q3Vc3pu+zc6WBoys9GgMHxDzqiYTA/ckF1IAhqbfUvAXbYIhiSzv9D
QCJST3Xsdk5HMk+HsDK11WPZO1fyqByOfX3jYkh/alY68Db0Q52tVtmnsEIcvGXYPLPbRiC5EUrk
iJ7LBdit9hfkotI7t/BdpBdQnxcHf1ufoxtD46dSntBlWISS8R3Qfuobs7eytI1excPW1jNSpplH
MYUPuLijX6usfgsRqcHlVHRRZFNF6On349dEYNrX75euyJlcmR2Y66iLpucgbbdho7h7PbXcHX6p
P2V305gBHji/R0V17e2dCQFNlH6x1Ra5ncDhmF9V0/qcshFdquiS5xYZlcb1Yw1Zfy1b8vAjomTX
eWL8K+rc9edaCjqWN+93bphtMMOy0F9mSo5bqLiiq5ii/pXc0g0WJOX/I+3MlhvXlS79RIzgPNxK
liVZlucqV/mGUSPneebT/x9Ab9PlXef03903DCKRSEq2SALIlWuVvkN1GD//9bBMCXWq6/b9kH6V
He9meuvEUATgaQLkU++Da19Jipu+7IsbeQYu9blDZvew2kfRCafjY+HOL7AVZk8o2iNkpOls5oum
OsTKuevHJ9lqjQ7kMPMisjvjvfQPgGRvkkq1j7Iz64py75NOv/CGPH8yKstfhxsprJnsVLfw7tet
Zm7gBrMsABa1CXtTW86/EdounoMhMw9NFpkXslMLgQ0wmymP8EuXz21svpAGVKGTMu3P1K9K61sE
OURGSA3XuJCdUECidweWf3ZzSiW9MATCGZqXKJqVj61FiUCk9NHPhAUI06tftt3+KEe//pxDv72T
Y0zIY5cxoVlX5Dwh5EnEGMP81fNesgutg2dI+0HBovJ51qzxwgGWfst8AMKjxHXZbGrSW2VIUPNG
pfsZtunvEuwEs0Vt6r//HJupzetYSqS8Q2FF2t6YeLn1rppuKqc3nqlXy5lpO+mlbMKTwtfz/AAS
FM947oJzDq7ic1DO083fBkmvOkS3VTNgoDO95k7+fgdbGc9RBXeFXPtP/zTXu+LNtGxjWhbPdTFg
/fm/xVhNrVNO0kveSvLQgQxEY0ltd3B736V9nTxMphI/ZEZgouTiU6cjmrLDSVhC1gqVFdImD6NH
BlZvBhSacEOpRpKE/68D5SboUUu39hIH1bC0ve1j6iImLXe2q82xq+5KT9uvk9E/OjMFxGhSWp+V
xxF+pM8j9Ix3qW1+CvQoeHaiUr1yWlDmslODzudySOz5UjbD0Kfiyda8K9l8i1cNqkm8SERwdTOS
8TS/f42X+WiMQH+Yn9DlBbULWv1GN9KT3MeVW7KU5nk7Cjfsi9UW6t7nDMrOa+khB1lVTs2RqDCw
ld7btQZV41E8o5OijdVl6/UzlF4tIokCFidBbpSIv9pGAYGTHatNukjQnLS5ofp+7Id4BXK5ZN6s
bQtXvXPhQ/pzNQ7m2etUcGWlZ7M/OtgpONI/uvWpM296Xz03saI+uJ5GwSGI0bso7hHj9ql2lrhl
5ELAk4kOpbXed3jGhOCRy39tHeFnVve58UueYBQ1Mw0IesB8YgNr+bkOE0xLmNaHfv2PSTosd4Iw
pQb7ZPOxRyDJdbZhhEC0+LxRXgaouaPUdjMb1X0TKP5x+V7FkM97NHLZ1owSeoXL4l2ZzT263f5x
AJN28VoaFiBDBuIMBbBaIAFahXlUp6fPg2IVR13YE4EE+NNeJ4qx+Pu++9Ffxnmz585YHP+MDyus
c6328a9W0PZ2c4juZURpl11Q0rqrUcSK0047S1JfG6w6UCWxneaGv2VrtY9x9jrUMgemkDLe2/jK
c7VLlfJpmOIoqyCvF13odmU+86euoCGCy2B5QBXuec696EFLJ+Oh5bktzeugpQkv5QWPDe1oZBSp
lWTKSyQfr9LZKm488Q5EXq+4GcTBtbVjWFiUrL/Zc9d6qKkFvkoqYz6CXe93g0CxW1V52bmx+rkP
+o/22dDnzw4yYR/8pT0ScQDx9ztmskuc1X/UKVGV8SEBD8x2a5lAXvM2PbvQ/b9MGYpbJsm5+z7M
WC/1vXM1G7V1jaSbvWMiGT/NfYjSp0PKIhuqC/R9jN+dFp9jMiwv9QyDkxyuI0pA/TvDUy0pL0Tu
ex9CiA1II64vJjE9WJrAUuD5h4H0wIZeczukcOVQszi9xCRpNtJmG1Fz24mOSnTIM2mTvdJPjpBj
pU1Ju59ZT5GrWxub9TUQgz69FexGH0zow8KMJjabpYdoLm8X3TDQIvhngLz1TGH6SwxxJddmE20p
OFN62JblHonSDvq2da3yVJfe+MX9YlP39aU2NfUUhMhfyn0V783JzK35zkuGx3m0Ts081OcEIdJ7
Cs+1ew26ZDWNtwbk1CjEU89asSqBg8qqj6pN0i6HRuleHqLRgyMtQHw18gJofZLMOTPVmQ82r7Zd
bej6s1qMiMclZXqCZd54BpcIAeOGe0qDuq7w5iedevorTUNBMkKs/QUA+x4qiuZzmiHUlPGs2TlO
xgoRrm5wLUA4IOo8dBAqX2ptmNzWLIgoNmP1GFOZJbew0wkZgsbUq6PcpYY60bo0I9AishmVAalU
6kSWTe+pLLuH2rA3slMeXAdo1J/RLI8ivzWaazRgT0T+Je1CqP4H9Uvo9beaxj0vVLryu5KtTlTV
oJaUTTud8jt7NNqT8OtiN7tb7VHUQEoNGhdi0mU3OmMNt2vhi9vLbeepQb/HVqmvlJmpiqq8aAia
T2wJU4vp9Q9yC9vJqF2hxgPKX7H9bZB32sHbCmuBSGcZKn+ncVSMs+z1qfNDHNneD8AyLzr4NR8p
14EuavaT0whS7bGmGucY9C4oRNE7C1uC3m/bs7aQLTLr7gXA/JYnZzA8svWh3qDfyi3XQUKR5ojk
hCKcdJbh8gqgr2zKS6SwYuowrt+7I7LwBVqfcB6hCxxFnwL2l1mXxjH4fS/6YlHZCvV07ly6QR1/
MU3YuDSfpSsczMYTjAc7uMCjLw4czldpDXmNHBUoDZTdBkxXslcEjxAW+6TOenxbIh6DTh2jbK96
H5zKcFiC8qa5zdDEPfRhTtF89Klz3OBRFhI2LXuEkAl4EHKIusIm6y75aJACieZkxea1Xxc/u9Jx
mi0jKRR4HVm0LIUKz0Z1SZQbypFMlLIdStkvkBooB63gjc0+xuvBmQuo5/Sg3AVFzRRUHNZeaTM7
2OmsMSt3a6/syAafl0RioSAoI4SjkLQZhi7cG2blbkFwst9dVdGNOSk1+Y602Gtz0z7UZNwQToPJ
oI0p2ITZn9VC9VxVSU2SlEFTHLwOcpBm2M9iEA9CbxMgPbCPNd52bdj8mutpfApio9ondSYWNkF/
72gi7SLAauTpN4BA/W8IzsGLXKJPqVSTdRp9OA4cxyi/cDstlWAAS5dgECFVe6PvyiMift27YGlf
QewUK99YgcDxnGzVHiWwhKzAXgJa4imcT1aQpxvZlKAYHe55TevMOwmA0SgshdKXAbLzwwCnDGz+
lKa20U0kNBA8/wm0kZtdgy30Tout30FTd8fBsCkboEJaOxZB+VN28rrGQxw80n2a/RymcXeUBj/X
sApvq8wWb2n6M+iUKtnd6ioCMwNk4lE5Nhq0wOrVeM6f5dlgtcVzE3YQCfx5JnvhWC6eLai8UFJp
i4cCxudN4d+liFfcqE5qCe1M89aA/OaqNern1STtETrmUFfX8FQpVgy5snBODAMYsNOjRFS7EMP9
h3Bo6j1Lqfk15hpO2gohm2aN4WndGJc73zYEBM2mviiMKYIDU+R1/jx8sL1rXgR28QumxUOZwriW
OL5xo9qzeSPPkrAwr/MJIuE3e2v4Cqu1HmNFPcXunbPwSTpnGZEXHkIrMfrKRhc+zmoKqjvSToZo
SVPkac22ioryIJt+MPTMg7WTbMlDIDwa4VGZ9rsYslMG+hADWuJbW+BseT6OwHVsH0Z1RetuokiN
H3zKY86qWPuI1ijWiggNtHskF8ettMlDqrIZ7GpszIAa6pKtCAIssbuRI/5rkKLUnk2rbx7q0GNg
lpu3Cl8Llp+83HXMu15A2G9ZamU/Png0fXdVLwm6HopP2FC6707O/5SXfH9vBtQzoCzc7DxFT6hy
v5cOlN/UCHUY0/Vstd1tQUEZQOCi/15U7jFWzOxZi8yM5MY0HjKAGk+tOz1JB33SoCMvQh41MGdf
mWH2H0PDmN/dmsNwRIoYhnGl3zn9iGygGsI43c+OoM3/xY65d/PaSlNoTLrm1UX6yQNoJkrifxfM
XDcSAKozNYETM3SOEh2qF+onbwjrO3hx/E9G/0lag0LNbmrUxZYx/QRZeqj48U72GjNPxUaEkBFZ
Sf8ZQgfmA7lJEDwM4fTYMiv9IU6SQUdE7Z+TPlMXy/jPieyyZ/UBjDVT5xZyxzGlui9ypugiKOb5
SjbN+KmESOC5SwqyEHkCBaTnTV9Kt331ylieQ+iuJExpIR6D8W08pzG8nGEFA2XXV7x6FqPoRpJl
PJMuSjYaNQh72bH4hOKNJkOs3al8cckxsmftNqsx2n/oWK8iIyB38XoBvqB/6iuwrQIIpkROfgH1
7AxjK1gxaWsMSLlqJhqyBaVdhnaq/ku2/jaoCsEGaGg9oCASnCNV28obh/nbdB0M+cNyV+kIQl/W
HtpX6503BgA7Ujt2Dq8juE3R9NsmgjhUuoW69q8gENHFF3KAFQjcRqg/wv+JMOEW0kNoRnmE/qjC
b7zE7J+9ATIOSaH4EZ3Wee8oRn0smqm/QyyCDciojH8o08vqWqtMcNhwMJIzOIpd0EX1ozxAdIqm
R1AJBo360QNkCMSZPczVI+ph39IrC0wkHrAxzrtZq6adMXb1Y9+BfaQqj+mFCYtNZ8f1lsnJdKgr
vXo066y+LgBbyqFygLgehGLltTQVZLUPJgvkreyUgyA2Wq4nTbbtTrvMGKZdEcGlZBou4lVNejNa
fvtTnMB31v0M2/SmFxZxIi3/9tHa76YJmwRc/M7BrfzM39hOjooeW/lbaqByf1MEdX6rZb86kIt3
i6lSzHIZIo3yIIep85RtA0TWfFZIbbJpS7D1gzkv/1/5b0TGGBnPBEDT+tMog8hHqCsaD6ttRnwD
4EK5DI20WLn+vwnkK8NpgL38kXzVd9Ur22/ixIHl/Vsadd+LIO+k5a0rR9qkT4fvuZrdwmo8fXZt
izIKMy2O8FPrD2MGv2McxNmP/ycPDfzpQ1cBbP9PMVYPXcAU0ZC7Nfv+/eeI2Bo+NLAJbUxwNRTy
eepNPifugcIKSFarJL4JHcgSqoRK+kIjr2MX2fBdg3Ew7krqgKFp31mhW/5oU14+th1Wn9ZIheby
E0iV8miPHYW7ioMu0VskfiDaE2uLm2zIfjVRrT0A97Gu1NFPd6DarG9GcO6rRnvRWG9dumPUH92M
uW8Wp4+yP/Rh3U6Z8t/2uaWd7YR9SNkxmlSBD9BuqrFXIGdZJftqIu2Uj/BkicjQddQXta4k1yht
efwE0dkJ89n6VvBRKvFRmNO9fhRp/+OjjJXNpDSvp6fICRArZlykCA0chZ91kfbvP0pT1lcBT/SL
sGUvLARM85SpI5J6oftQDI31VGW8JrrQO8sWpSIQa0NJf1QiXI0eWKOX1s0yshl69QCQ0Ga6kdpP
TWSNIIZYcMmx2lyU927UX8qhS7hi+u+Xav3ZOMpg66U6relvqQm+bijwOOt1cfvu6TrUHhA7x11u
NdkBzpl7s3f6w/KkVvsc2RsNSjcxbfqvQeJY7xM0GwgADEFIZckEj4t00BlmWvasE234XkkpEvaq
4kxH3y13XnJEk9F0cNKH2kbCd6Zy9dQHfnU9OTy8BtUfH6ssMzeqEo9/DnfQNVmGpzZs+A6w06t5
0NK7Xz6Vy3ehmKVkWpPfAYaAgLuG6VSRk5ZiDLK7X+hsshSBtDC5XFLRQ63P90g+XA6xGSMF+3aW
6PGrTZyNSZHA8/ZmE34oTeWfix6utEbUdaptNFz0U5YdSlFMSRl6vzRhNn7ftEwYl5dXDLOsFppU
AP5GHLh7uUeVB2hfmZ1CRoRiMMjiAvQCgfusbnLTSrjZpp/f2Eb/FcqudNerWvUy991WPk0AlsMs
2sewI0W+evrTY1Lm9IddggEcdXN855G4cf0ykZiXMf7mgSrahF4ymsNAFr5pqUtKd271T6PefXPZ
VL7RBSJZ9K2tImneeVa0/uxbW2Jc3sKfW0ZIUfB8dfcWt9pVxQ4fErs8fgCAlp+o5xBycpr6M20Q
2o2pmo4090GlLOIL5IzOdu6D6Y78grcMbyFrfDc8y6FE9pLS+ZRQTKKH6OIGutEenCwwH3QTnYlA
yS741OYDKEvzoWN/b5dq8UD9oWk+SLdsmrZDm3d3sgVhQHEYMjDTS6cYFYTJy0x51bUcBH2gc0Jz
6JuMKL163jj/8cLSAx061I/FhWVTBhIX9phx3slAVP3nC7vpFFT70NWak1XVyhmYCKpTfdy5W6cO
VDY0MCottdobeZpaVQvjn3EnW4lhOq8+gFDQR1DVq7ZBdWyvl0zH/hpBn6L2ONfWHQrqPIpd70JV
LN4nfeeffNt4PWiow57+u60BxXwZJmLr6k9n2ZShdPB4J2d6ksVePRKYe5s9mI0s+5KHv3WslWGF
Oxh7hJ47FAj+qRaTxWPtWyilDyk1lIVjLKrexyffC/E7KYNdNPlwtWbNcFWlya3hz+FykHbZdIWG
AqnE82qS9sHwIWyLgm4vO8ioiWebOs+7rgym7TujqXqEb4PbDxFkE1DKVivb6Pzh2loMt5nefFG9
tDk0cAjcykM9QTqckiqgVvDGU5nqs8HhlICDs0+r1wzb/W3jGjXSF3NEWvWP4YaPVrWMuwT4I+bq
+2fcobOpzLGLaud1AyhscWCfdGNFWUjaj9bg2tONPKvnKjmEhhtQ3Ze975C9YOURKrKs4HIdIf2W
3nx4F3MNLGM2Dr9GabNi4yYCRnlCAG66M+wJ7WgrqnaRaIaqO97ZzDBOZTs/ytZ64Al81QTDcL2a
1uEymoxhZWFyyhluZ7W57bnAJbdCc28YYX2O9PBKtkIbE7to1bnMyHsJB5t9o8Vr0pMr2VpNOV4j
Vw8RcnuNUxXN+0F/CS3iRGS7UN0QV5JNdPNOKF3cmuxRnEQRcAH9nTjmUUb+QVjXw9K/ttkjgo5U
gWtT2oLEJ606pBE/C2l4dyrbtgi3hF+6lvM+VFFVitWvRWDuKFhwnkzBSyx3UX8z3XPhtEKIOq5D
86mD5GSnJ1Z0XStBdo1UMjnutyGjVvi/AKOGtvOr4LW8ieoyOCCRll+SfgciVKrNBurbATrvonxt
y4fEWi+6diyOuj6ylA8ykjEVlEEi0TXq7NM3RTjdOflc3IwZDOOBIHzyGsqXkikyN05stBS9zwZV
mYFxVTqd9jRXZr7THTDmZuNoTxNUZod+MKmxFr1aBJd5k9svrZ/rTJ1Rp/G7b7JLHkLHPtXa5NzK
ljmishWWvf4udFSR4VkGFI2N9rKnbeWV3kID2tY2ow/IC0Kl9LLVPOPgIur0hUr0raTiQqs5BZfQ
mocUtWtpl6l0aWe/+51d+vMMSKkO+JddxpdxSGvlnzUH3ZXxef02PZRjfssPT5o0S+WZp4+o04o/
hRKyQ9Z66bx8Gx/mh0M8z+ryh6rKYoaYo3iRvqheNo+Ell9UWmyEG5XRMd+FZv77Gjokr/4u9Dzf
ZaxytkYNKUo5QqnZURQ9qmTmuja0nsxp0C7zAFZsH9Wt2zFvWKXb7LoJ317x7f/sG8Ugst/iSt9p
gL/Ds1VziVsY2XAVVtQ5AGV99R3TF8P5IcFKk5po17YCKlGin+qgj/feEEWXshfJmwqUKjRDsrdh
syNACP2hs5PgiQn6TprXGAsaSsRQRAzZLMAhoFsC8XNBmd/WzLpmT3HASwRJ8rU8ZEUAk6c8TdlE
XozSLw2Kl9UkPRwUaS/8OI2pAS/sc98X15IkRpLHaH1n7RLF9y6kTR9cNpiS4ZMydc3i9pdBrqZa
sBSiKVoYqnHZaR2CrO6kace8rsBIRH65kbts7eTWu8au1cMC99NR6E767Em6GWUINbFAB+p91OzM
rLmEzDui6giBovpycsll2YlQehRZv0qHojcKRuMks35tohz0ObUflGYqH0ur3C/FL5oVX7cNKjly
kE/u9BK9o/ZSDkLp5zWGdFbH4GiKGMwzzsxW25PEeWgBcrrMTa/bzAcZIm1VVAEPGNHRW4wSObKg
Qv7xli1pz2tPP8ylWm50QeYRKqhlonYKT6wACctmrPTOYf6zufZK53WsdJYg4v/F2ES1tYObkAdm
bRJ3aDgk/aPGZOE+C0i2ilYF1uGxCqJyO3a2eZC2pIcXqq9RLEvHoX+MxSGqZirn2/JGDtBQuL4c
G0uHNoLOxh6WkLJTxkjLrETGfHoNqc1DdxpFSJ3tpIXPBnFDOM9J7m8WKiuJ3KKQLDw0ml5SiAiu
ayG1+mBcKLJE99oRZfqtYQFRQPzZemy9b5BKtA+y7jiLTSQH+rQ7yObIL/LK1JERkU3pb3csW7xX
f2Oc4e7X1WOI0NNBt7TkMQvmHwuxGxzWG71Ix3vWjTVqhiT4XcHbNrZXzthG39oYOTsTvpur1Cz/
OpAdoPpU64jG1aNL2ge61yFWlas8QZ99EAlU3sHxY1rdyz6ZfdXn+JcdxNpC7zpQoL/zA1EpLNyh
GVauQOSA9BXB/hkt+3hMdjsEGkDkpf5rkinoQm2fpfWjTDmtdllT9B9ts4EWpVNSwyZKj6SbUWYO
22nZz4xH07kfM5TjQ/+euzMeNtLmo1jWXLz1SJs8dE1/oeuGS+LHAPB/+SVMeFCzrgOxbo32vVn5
7aFIXSTU4Um79yeE6ss6sH6+c/Qaz76HUKY9JCNIgmQwY/BHgXVKmRKz81laJ+olXs/iN5vs/eAn
ezUx9oPfGqUJTciThvgEiymMzqPL6lNBUEwJs/qXPdwzwTB/p2P6OQXR9sVPk+iisOformK+cXCh
ljnq9pBCnheG70Z3vV79Mod7ijrM31Mef9Yp/WNLyz5luYbOm545Py3zOHiq/UOPI2AGFOLcJzAN
oGLg+nszccaHUqiYlIVh/+ka1YF/MCS/CBr0AXzCzaB+z1y+RwLOc+MW+qntVKb0b7BBTUVSVK3C
88qo92ay7Zq57BDMJ7XwXwdJN7gu3sVxwzrbCGTMFijtcD/6029JLOqbVJwCB2rOasrtoybDbzk7
0VqtRtkuaM9v/qsdbF1zNtC4/+CviDhv/nL2M0VoJGrVvUlNlWDwmCCJU8uXtU6CzWKeJ+Q5jl2S
v/QaS0YKGmm+ua3FEG92U/c8UjOAAOQjWFXQNUSKoTzLB3QCgmgzlpTLyN7aDxFhEL3yAS17Vd5X
S68ca6f9z9TqP6W1FUM2AoGqOgVHtXLMTxR9pFdkK1/tdaogNAxN4mqXf8c//XMRR37/wvQOQaJZ
nwDZvMZ5889FnMbzt8j9xhS+in+kQgknGim9ubDRlxUbybaCIrjnc2+mSqMhA6w7x0pztb3SOaQw
mxxIRhrG32Hf3XWA3X/ZZQZPe5B8WQc1sG9T86i9HxRWAnglf4mJf9VNRaahNjeEyJKC7NnabdBs
dYSmvzWaczmJBYI2+Ox62tYXmHqEgpSb3s6z3x3nKg8PFlzs922EnIoclLpUuIhBahfcyUF+S9oy
cq4Hz38YUCh/NBrHOGleT8WeYKK1LPdhRl3zMUomg3pG6lAXslbs2p92uWYQcdDUci5bHcU4cEBU
ZWRUA6wci5XR53eUK/3o2sg8rvae2v6jUXdUDggqRnlQBj2+C+8GVjq/m6Tev53MivnOYiG3iogS
Kocx0rfpxmmLa0mu2E2kLdCb864bwSEJwThcip3hXkuSRtkrm32jG59W53Ws5VfeR2eocfo7NwnY
8nWS8BI8ZfXkerV/5aSU/KHJWz1ZSVU+jA2IEdEpTUAvHy2ny25yM66f7LGOL7zY9/aLf+aoB37Q
Knox9E5xllHBo55lJwRU6b0HGnRrq2CLe1ZaIIVlphW5EqGyYm1GvYV0MA/si6UtyWIKD+Xu0LCt
i4VAaoq6c7mw9iDIPPBKRt4jrH3lzJZQdPYhOr+AL2r4PoU7SR5UjamHKrIKVBjJ+7PjNcgD5ZrN
eoWKvNHhlnZC5B4WNI0W5nvP53NIOI03msOdrio72SlNMD69DpDjUzYlLhFjR3KBZ+TgBkAQJ6HE
pVzHTZUepWk9rG7SprredSjcKi0fN6XV9+AQswcTTYJjP9aZun9ram0S/uxd4KqOW1EH4rtfB4gy
tp6Wt/cp2jn7qctZegKxv26Cyti1ZdI8jZWBdFvTjj/MzNwuIhoRZNVR631Vm3zYkuZt79U8avaW
CjWWHK53cE6TdC03xWQ2xxFAwOfIhPRIPL/6NKNM1AzYjuwL6icQUJfPowBuOmiR/vEXdunvF9gV
tof3AvuYiTEilnxWfRjzl2vIa4tYknz6g//btdfP9OYv44OXff1Mb9f98B3evlvZuj7LGtU/+koe
gk5t+rMkUjRQEycjTVMyMK69bqPNt+GMnirJWw+FWPbRkWVvL50gRilEsIJ4hYX+qehdm9xUXOjN
WfbKekZFOP9tbD4WXyj/qPaWoIGVs2aVNMOlCbPhdpkwL3PnN+M6YV475mkGwCx5ZRt/Qlc1N67V
bj5DS6T+9IDrqYGu/nQ4QcgbHU26ityY5YnsKrz+Lz5mCk6W7dLgcqRu/SI2LB74Zqk+2TUBxA9G
2m01Uq56BMefNAru5T/ng7+wr/5/xpH//A/+In5XaC8jS2yWjSzqUEbTQGHKYoAJzGIEfenta+UL
DBmyuVYKwN28mJbqGQR/tkiUFbfS4y1GPxsvXtvtNMXLXkyk70R5bK6iAkhKc9oXVp+9IPFTRmV9
303aN3fKnNOQa0hqiRxTg+blKUg6miKpJHsNbQT0LlJOsdeTYxBNKPdee+VYeCfT/etrAJUlE+ZR
1h0Jmgr3tThrZ0e7RyPDR653eD1D70e7///2+xCFabn31+sWWrtHPb47yB+27gBcJH83XstmmMzV
ZjCjCclkbgrowf/Vuzo7GfDXxDqO+lyd5BrGKsPkciI7tyBRvaotr0FIsf0jVj/SRa1RxtOmR9lA
X60GKOi+Hz63QPrlUipxAGXI4aYdl9c8/Z/LMO3mTQdv/lEp4pvXZhK558hpHZiVEBPU7KnahAnZ
1050LD6yW44L4vRGtpaOPkReD3AKAuQaCl7yoFyFWerdaLrVoeCuxj+tXrcObWG99i+eSj9dBFlG
UaHoMP1QZBpyTzlYQfJ9dAM7OLwGWvqk21u0xVZkinf9+nPRXQRnspS1EPK64yX7v/bD6HkKtWOT
+k1rM8pPSb+Vnb8PkW75Bte8sok9JkIVqITLUjPskwdB0LvhsxjuVqEmh0PxP3xVO+MaSMUjrxGP
RTeTc8DfyZZ6K3hMkg74YaqON72hzfdlPX6r5tn5Wjhqd5FEinllsHL+rHYRijfYG3uyL330Avey
GWbUB7E4fy41xToqA/pOMmxpw1wkLleprB3k5eIhdb76UPwsl6MeY7mcjMNk5PVypu8vl0u1cbyi
LAeiGMlv3E9TzJRYAV0tiJFjKEyaK3tqmdSYo7W1utfKBrV3wlMQTF+XR4XBL+JkDP37phq2X1fK
nbcBy3NEPJWsfwatTyDpJeJIk3x2vYVen2TSZOFF8jLazkJkexZl81VN9updff1SRh9a6i5WGqFb
90/NvbZW1a+l9rK0fvCnf3nLDmMd8jpaxA1G2K7Wgn4ZrIOTYAcnTY+OFEn8odGOfWq01ySGRd4+
rNjb1MluLG0JM2y9GYRx0F2vyMM0HF/9Foii7BGxPvjJeJNWE09cbQ0gYpKl+aQYirvLgiG5BsqP
epKpA5JJp+y1LY1tZyXXeQRE2rOiz9IkD+uw1Vb7nnGBIFq8lbsYiPqZh6AmzS82QBJxGKOczY9Y
i1hDi7ZQagD+7i4uk647pwQa98Hqxoc0K5vt4M3hV99wP0O2Ov92+nOjaWjQtJp+nVqIlIJuNoGt
O+0Te9rpjrSKCitGOh+mvHOOs2KE5wl83GXrR+8jOhHzqmycfrvWee7Sf0XsIP2D0DtXT6YCuaOo
3nHZkJJUA8v2HHlr6wE9bfVRtZn+iaVGOxfqYygK7wWX/VufXGjIVpuaCx18Gif+DXSq27wjeQLU
y14UnWwdDqZinA4rCdcAJnjbhjWpHsHJZQqP6h8PJpbRo4zRCw/J09XWsEKV6XjIZ/Y1tnK8vEKe
6I9KFVR3bs2Kru4171iJettkQFap1boHwLj1wxCo14ootC1TYKiai0ykbMJY+9dBk9K6yBRSwStB
2GpimiDh4HiWe2ByN2zdQ5O2d2BtAeqWLrnnvB+2jvWzKDzMCqIXNQvzvVIy6zYVNqG73oPV1HCb
J1WH/6GzmvEHO2Bb+bye7erGaJnzB0LHyMqZ87t+2CzD84w5Pyt9Yxke5wO/SM9ZhjfF/N0tlfpA
sQm7ZnUyc1zOFW2irL4vqZqX1gxS3osuHSECqbui2sj+xVV6fWzHvakdEwiECrTeVTtJfqmqeyqs
NP7zRHb93efPrv+DjxkZ2SbzlBYBOH45qQmz+Wg3+VH+ajTPL87A4R8W8bBY9Fa+mh+l8xBoS6/0
/TBeNuX4obYfZGvqKnfX9oN7mR5hmmpf7Djr941RVHs5S82PnrC6b1a5CLL3XYcsH8Xd3T5kUrSX
M9f8OBUAZxuKxQ6opLPSzetk2g2Jj/oT2zcLy5AkGfnQsXIarR2rTVIXsTv7r1CSusgVGtFpaj68
ctwWcf6lEjTElmApriPzl5OZ416a3h2KYTzLpvDIlGFEPwx/aVIll7FsZ479azYEFdNb7yR7oal+
kdQSNnW8Vz2PLt6mkEeaQtE0TLLxmmdq+OwE36oQLgvp1VVVeiGbomoSlgC4zBdqC6oVkgPMaeqD
QbHsGUbSs2zJwwAg90IpqvpSNuFs1h6sqUYy1UeCWbTililqm48pPEzEkAeFF8UmKAb/SjbVUHuN
aytqtlUHZNYHe6gvTfRkMsRzgfgrMYqmKTV8ckREXgqUawtyXFxjDRq9BYWL3Dh7qfvuw45O/Pph
11EIpEKchmjcGtdvtHS7XBr5yXijpSyo/vygamTD25BUSLGXNvKt0/D+APKoO7kQpBWly/ta9vZV
0MNsLbyTGhrGwq2gW3gbV4kzNYm7Cm6Xsjs5OpRtwraE0IZaOY3Ds9RMZL6YXqjV6OykvqG0BTY8
U9GA8vkqcjip6K8OWrhoJko3OcAwUHHu9fZ2ET8UeohO7f6yVNhuV1PrJ+kFajfObrUpvDmXq8hA
skNeRfEUqNEIVCPPcmtoCKmJm4qcIRmSpNT2srnyfHloH7/rWMh+VuPK+/UhjIyw3q9rfNkxWb2z
bWw/QScadmtoVttNPSnGPhQYJmmLxVn31sGNVirhN/ngKEHtbmozqW8gzu7voqkvNvI5g2gpf1YX
oktZ7aZ7X9nDzX92CFpt9MZvH0ElaZetpcSncNSys6L5KNdYdvZ58sqfEnzh1S/NX8YMlh6fgtII
9q+EJwXc0xcK2KtNyQtuJ+/49d6XTXmzm2mLDrZTv7rIjuXw9uyQLjLKGuDdw0N2QzTjXrxy3mnK
1J7knM4TqNDA9G32IMN+L6d4skMbTO9ESey19Fjnf0yIUWQphn6/drz5rjNE0F/5Xe7ZlJRRPLnE
lb2+E/prXLMbdUoTKWmgPuMslwXrIVTQioV4qyqNNtj/Ye8H7/MwT8W9EqXNpcKm/XXuZfMpHkvt
0mZW++BOVbQlXVZ/c7v4KPlEmjjbV37wP7R917LbSJbtFyECPhOvBOh5vFQl6SWjVdWV8N5//V25
QREUW1U9cSfmBZG5HahDEWabteT3IsOUDpNVAsImVPlWdyDp3rtP+Ak8yyH+M+mqbh97TR6ECchV
vDDnr9UsAqJaASMD8ppRl21msBqeSUYOSF3i2SdWbCzKAfTpAdmm4Ad2wro6mk7WHw0zG/Ylb8qP
yvKazSAy989JRpjTGPj3hI/IkzRj9braDhgl+IgbFwNLpj2cTVB/+QK5zBe0eb9TjnqOkuGlsd13
eo4kndqRTgJdiHS0u+l63NcDDNSCoUrVcSj3azrpKaqq+XxHPlBW+amOMRZJFmRLaWMlJ1sSLfnk
m/9CVEAeN//1NDd/iju0DHXnCJ3yG2ULlML5Cm+uwtGWHJgnP2uG21RyW5iZ2GKMwtiDiil9olUB
KJ6nUclmJSt4+x9apJf1/f/Abo1CK/IoPrud9A4GsuPoKBynV680Z1yOGkAFudGRijfD7F3wVDN8
neJIA+tqaL+4mQwBK1F1B4Px6XVCKRyNgHCScNLtpHtvKyCdyzixn4XCwahnx3rOW9M3LMO4rCKS
AxZz3toM07akiAlcgzRiMsCMpIFlR/kbAC/ZOHavTQPwygrzye63vEM5qO+meTukegUcBaC1t3r1
72YYo+/o5sTQBR/tN2nE6RmP7yjlRXr43TG2lob+ZHIMx7o6VWbOyXGeM+upwTXEZ2NnBhafwt1K
OhWi7w5Zq/yZOKXSjquu1/EL7egQSR24wH/j5Jqdse+n2fDp30OHcUQDL/AsvB39tVZFnwj7hJHa
8yqiPw+ZpWhn3wBezduR1lKgJDMXz0PEihN5Np11Ri98xHGpADAonQE9VQ4LboEB4GIpYN3EPgKr
G51DnaxbhYkwvRX4raKWlHwL0wSI3UNUgGc+FAFtDZEhMZmkGuiEhvRzlBXbgY/TlxI1vWOB6krQ
qW2Wg0bTzMJTCLBQsMEPnj8BxescZ456i2lEjv54WpM4rIwfOnIoCsPDiB8cSEOHxKnhZPb1HFzz
VqL5y1METQ5xNaXtGJ1AyLIT06xfBM/wf02t7kxoKYUTnaQX7QAzW58dd/B5Y3/YVV2/d6zlz5ne
dZtwGKqvVltHwQCGonNaA3iEYSaE5IBsGA41Wla3Wg+zcnI/rFGrFndA6XcbfYyqr2D7igK8nsfn
2kXyKsdwN/5kSNShyXAu3kWvAyYPk6y9NA9dxTZ5l1koOtnGOc7TRKIiFZpn2hu3FclkxUy8jynL
GuxkPipnV0eS0eHOkJbgEIgCNBDLbc6SLihdK9lTb0vIOn6erS5aWl0ImN+d6p3FuvaVSADm2m2D
lqXpnQMK9dFmwo/xtegyTMFq46tRMn3nYczO14SaBAPthv7cGqE/19X0it8ZuvWVXRSHCXASs+pI
W1IIiZZH8uU0fNZk4+JLJoLPF0A6eKdktp1nUKXUz71ERqvgfG9kyB3UHNCeVp3j4aAEHMrF8jD0
rGwXWRsKayOq1NoBVcF99qLOeTacPspizP4DKqKyW/6CxzD+njIGEHOZjD7Q8zma8CBr3eklajX9
iUSpN+tHjAcC6k5Z9GC0f9dE/28QLE1nsjeENZynJv6LdGRl1pUO8AOB8XkVEYmC6anOo1dPpGBu
HWMJCCjDkgfy7ybTeXEsY0s7ChLyegyEUw87kjl9nL93497lHtxn3bO3GpDCtusncsGkKQ1MrMaz
rak5SqSTW3tvyax7tpHJeQlLhsyxWklUyze2V6DzKcPL3YaE6MrATI2tZwFtF80YshrJJPDUKmeJ
DPTVGpH1Zuie70RlVl2jUgA6lIXmt6PmnkOVMY/VYTK6eT9UQJ0A9TJ7ygF7Pge0nJz6E9ryGbjI
lJ0Zs6eCUvC1MK4uyx41INQMtGIzMst6xVOGfqkmccraSBOLrNZDIN7p/RNZ2FFsv2pzHPrTOHd7
U21JETcx8MJTt/FpSwr0rC/hVhGtVEj0LfVPAsylGuZMcn8K4VkVGeCd4nZ6Xg62VZqb0ijPLWfm
iWTzYF21ZdcmJzCXL7Zy9VKrMizzgMIlFGQ2oumZfH8ORzE1rWFHvHihEIV3dRGzbdoNGC5XO1u9
axPJ0Lp1pLut0I6JATxFQUQmpKUDOinQfZR7p2nkiqCIuIlq9Zx+i7xQF93RFCkNRVzDLN60v/nd
yVZDdT7yRb0PU8LCecPAavGEN9HiiVZ0cObR9LMw74IHxWqcp3K8FPlldSJTfEfXQMtWNKZflk0X
rHZNjSGhNAaTFqBtThnqG6fBxOTVhvbmaHJnUd1JWwMvxF6YAq93NW3dDF5g8NFONnlVjGn4km/S
ZUlhtXr0HJ9OdmcFyFgrEFM4AAcQrknqaocr/EHvchY0sVWdxc4sgHmge0m1HEhqW1ZRYpIDwkTr
PO7fLVvZVRi/w4GEOfqGwvxMUmBdce7fLze50bAXM9H4oTeqGCycKTC+kLX2XjClVfl15nU72s5J
573QShhIUTlDAsQzmJE8z6xrgJwCkJACgIG0w4TZWF5YE+9LKkv0WldfZO5YaPTgno+BF4BJkxCU
58ATI9WEa7m/CFPP9OfcNN29A8L0QMMoFOZMn0FMhYNaudLI9A2uZF8c6Y0HknkdWBQXQw+EC4HR
RW3w4Nc1OiKMMjnYWv3HGo/kjVLOZms/4YTeJHEGEi1O6rTrCW+fZLFzQQ56d8JU18zttStFH04D
/m5g11T1ADp4ZXWq2TAdVxGtElU2oFUDgK8nZVZNxXRc5avDKruZkTK9nUWaIt7HtvMnUSIWihex
x2T4EbSyC1XiHRciiBfxNdzUiwYdS5gS8bIJYHVdgQmZ9HqoXSCNgi30x55WKA3/JCwb1m601JVb
3PRkufkvMTJ1isfA5JNpRR3EXZrjVWrWI7DmVv0LGjPzT5YrcuDmFh3uhajDl22L9t8i+gjd59YK
nQ8fVFFgKpoKTCG1Qq+PNiBmPsyWV8dwDNEJp7ZpXtofH1J6ydUS4FL1cagizF8uZK+gwwLWUqkv
/UPcQUd5ye36tajBWQ42bX2LEkb5dc7mO4tcIN0Zto3uM9n84USDc8jaUTzXprAxFjLGzjau8PIM
fAzMKRhp6lw0g+MVDW9E+FFm4I9Q5h6cLeVMIlBTXOVrAFLQYagtpKTj1kNxN2k3lj51z1OZTZ/Q
p76TujZ9iZORHZJuBrAUPf83YQvIeu9qNrTabsgFWAWdTgfKM6rpG0fTjRfHDVG8cyK0OXvx29Sx
9HOfhc6hMwp3Z9q59cUe0EyoDMD7jOdqlngX8uRmCugw9WqmPHXlKePSwZ0/dHe6qP7VAc1uAIq5
ZXlA09ct3BVwaId5DCLXcn3aAisbLSoRHTunA89RUgAdAYaLjBwNc+hOUeMcym7WJmR0IwOldGZf
Awl0OC7BFz3tUYa7C1aAiiGsAFBOjyT0cGI5WX6Yeuvb46MK7QFv+Y0saHf36KMeaZAVzg/KYpWj
YT68mIYF7DGvfmNaj9G5tEVn8zDVb4OSOb+Q2aOVHMYGf0inKZs3Mn7wfYgX9i2KFWaV73ujx20+
Yb6XZOlTM7WNc4oYkOuw89rfrzefmaeYbaAxa5q9btjWs4XxQtPYNJdtAL5s65l4VCXZqkiKXSRm
46WtPoBrU+MNW/FuxhL0KWj6rDAbGV6pOlfSzgftqjAYmDulBGRNNLmlvypKz5YbMH1qO8OL4wPI
0+Whskzjk2d0X7vZzf5Ax9I3NLwNn1YDL62MT1E6fuUNJr6SqAnyIsUEsgCKls/0RARTq+XbFSB1
lS0tshhnxVSLpwFXwbQwXqTeOC0iDKaXTdfV0ebeJoDyU2+qJHt8IW1rwOoA/OO0GtPbK2/Tudss
L7eMXnHJAAAb6Me9RaMz2iBsujY1l9047lpu4BdWNN7ZKpP6w+D5J2pSnTB4FHRK7ig5j6o7ee9F
3nloh/pjMNNP1ASb5p30Gw4uNc913po24wGtQB/LAx2Ar+AzxOpBC3JJwIvM8Ym+WPrCZvWtAfIl
8UtRW/jqfnzjy/8FrwBw2eCkV836pZIzaR11u1wVFIG2FLVTvmS8Kmi1Rl7OtJ4ZgD5oVVZR6cM9
OD9ETRcOWfWvWD9Nw7romJX8vWlt/SLbprwI09dshgwAayJMXKGpDthqjEekWWTgvJWHtBCAc3R1
tqnUm6WDCkple/yFDrM1F2e7QoJVQbDqUQozzdSNgHcAwych2TGl/id/9NCk+0F0U5BXfYS/v8GW
qf9C7hmQp77ryKoHUYhS8H81EFEaPbce/qMRbgAidKJrvo+jvEYAD09/sVsGLG9wavB+0t9jVUBr
cX9HM0CcHEnW65X24mi4HSsliZK4dbaOCfbH1YvP+VFKwCqSSG/Q95473jUuySanBHTlxOIjRaK4
JkCjSUkHvBs52znT/u3mdja5L9KZ+i14Er+Z9aztMtXiUaqWDxBdXVck06gDhDS0t8fuW9k12o7s
7kwaN0u26I4HvrjKX6Eo55zRge6cE8psqRc9DOcKoARCRibrofIwv7Fuf2Vit6bCCfX2ZMbTCV0l
7nzkivPGGRNw4zwu7/bj+J7nlntqayuWASnoYCjKHVoV0YQskjWXb1dED9b/mfCQ4UsQWiA7W39f
Dp55LBx7BNEsRJpIi1PbCzS6pRy1zqlB5qrLtfBIauFM0WuEkkFZJcbi38YF2woVc5UxjLqETXcf
s7KBinh3VlYFYgTepqmQJbUIA6tdkrzGYwEMe9ce/HrQnQMpwWaeHbQs5r6tbLMB6EFDAfw0s8Qr
+c2VbKcK8N0Z0GIPfW+UaFwH/1uqIO7cqrSfLXAWg/dbn3Ykw4sR5vkywfOzWRRHktEhM8GpAEZp
WAOJCVgZyhlPm/Zzbtj1pg+T8tCrXJdVT0iIspIFK2LSxBg787l6niglpuCVSIn03wsIja0zJouB
v4TStRewMmHBss9HsEvVXfM8jChxSncGjCWuPZs6b7K9oV7DEuDgs02fH3IjBX6Seg2jA9fq6GCi
Fr2pIucqI8WD/+qBGInmFuixRNi8SyzMYMQFMoe59lSFgMbGdFgC1vTMJxEdgFAOfIkmlH/MwLgE
2yPMVi1tnRTdBVkIINTFmNQ/h1rdAD2B5HhsRks8qwGA3/U/6lBL/HcQszgnplkEZowOH1T5xJlk
dHBLjyp04mw1Gas3JFxtVr9VsRhW4sCspFHVvf/01YBOElgsKnxyy4XElW7xW9Z0WtLRoZ/GAuxz
+KVeuYbD0I1Oa9rhIZPhzW3px3WNmpxKgESoKo+b1cZFO+XZ0OwNaVf5Q7zEG0sgzcprlDwzvzUu
01484bHNjEHklyJm/KLJMgqoICJn5FTi0f4iMt3ZmRpeJCK7Sz97XvpGBkCM4ug5qMyXUI0jkmev
HuSVZ1a70xEvxemzZv1lx5Ed4Rd0XSTFdQEVnktQxpeFRJ5brf6nRknrvaGb1vzXfbDbeR5i3c7z
y8+ic0D6hii6b+yCTx9667w3Cnm918wUP1DXPId9Ma9yIfkv5ZkAVmI2NdYZuGLDHn9N/CURjIjb
RxXMKmPr/IuTkNMYDXcn/8VJ6hqF+kygdj2XYn4pygiYSU3/Ka4dHEbbj0GJ/hY3sv80YwJoM4Cj
6LxYtJgYj1EJ2S1aJEePuK6mPmnRy6yv0dC9fheNDGRforlERRu4c0yb1lpyiJSri90MVBVgJ78m
BFVykbKCpCXu8jISaKWHnDKKups5Q0BuN0WTlyPg+BXRuZItW4oSeyan8EsAIHVs0JvLt0J3+MXh
Pb/oqGPhq4um/DAWzYeZZPxiZK6sgzs1y/jWTJP6VAmugaNdOdLBUqu4ZrXflaMeLI4Uw6S45o+4
ZN07/dhv6Nxks8YpKm+rgXf71M1NYODJYrkhr/fVh3vtcptd772gPMM1Q/B2uxouN+k1xOJD+2Vp
aih9ZdJqt3f380evNR552sonUT6ksNSNfz1F1lvJBq1R4Vi+m4U17M2euSerTtjJzVu2rGhLCpJN
vcBbkqFsUCb/auDxZ9fXnWEDHwGyuyXtnRzgSSjYIS7AqHQPFRpY3UmXJUnp8Him0Gm+IlUd7x4+
EX2C5cNkrfyeFRM6ZkKtf07xX/cZ7GPO2emdLe1IPun6VZl1QKPgoGLYDEpGCjrQNh2i2A/dQiy+
pMCELMijM6nhIqexE1I2rRPczqHHcecEdCYKHSfoLM8nFCk2S1hMm3UN0K1F12aXyp3jXQLOjo3m
mRna7000QNwtyYj2i3mulZu6Tdh2lWEKH+SYpL5zX8z/SFKhnaNW5hcS0OHOYVkabYtO4BHgqx6d
31MfhUzvPsl6wkp9CBB1uVsyvPMhG89iX7mNnBnbZ0VyWPPBkV4ecGHqLvQQQfLYqFClj/hnetJY
5V1pxEHizM32QXGLscpDFcOtxWdpjOWxixwdCB+m+SGGZLn+8iEBRVY86GctrRY5XeTbGQUVkt/s
V3nNs6t9PmfXm4KyL5X8Zk/Xd4ovXd/xXDS/KEQGDU96Pjj4zKOFSfPPwooBDdB291vHNs07Y9L+
s++q/ZWvpXAiMtP9m/PetOTb8PEQAxjjKXSS6bV02zch5/YsZmd8pUOR58nWbLgOTigTlduyKbML
EEQvpNVseNEKdeA3C22C58VssFi8FZhBD/IhAQJ66bKty/gIbGkPD5tpMY8X2kfSibaDPaj84JB1
m1hpSE2Hddvjme5kYoy/Ibu7OIuAzLOx/Na7XbknvyXinXrSy/ESWyLaxobOl0+xBHr8bHQ2K/Q2
hd3pZ5F/piqZkYZDsXct7aPkjgHKZHWbU4el5kU2U8PutGk5Trin/ZD9sqam4jlZZQB+kdXOKZ28
JcBE90iKT5HRC3IXmeQeS9whUB5dOBmHuxLaciNWoUkT9q6GSyXolagRDThw8q4bjSUg8G3bFHMQ
anBlPaxda+RBdlUThks7W8fxm9msNuT3YLOeKUv/0qTQjpPAWK8W58gn3VZ5ol9l6yrCK8hOL+vA
Q3nzxdLdpVuWelfTwR6RNQMe4Nr8KuZpn3UmGIVVF62OhrDj0DbDpg2BKO0PI2CRNC3sgXqH3EIZ
tyPFBOoUtBGexrdoPijvzqHiRUYdvZCDZ/+Refjt9lW6QZ4y+8Npslc0CdS/ZZ0b7kvLjo/mKL33
X1g0HCX+hg8va/41a/t9Nbjek2bHyCbetmsmt0+6PTMS8UR5XZL/QqQcGx00nlqL3Opojei5tc3a
vYSd4V5o1UhTteHOp3C2c2+3anUJoM+kgTPJgI9Z4RFKOQsABl2XN29SoCbvHaq0fhIqx6iphOay
Uh01+M04J9UfsYoY+H+KgCtjEnKHI38ME3LVqA/n50guJTNXO2XiUbKTXMaUzQcz9S6pFsVnLur4
nIm5LTa0XIUTXnhPMX5MNzMycJXD33sZQkc/z82FViQjF0eEONFqg3/acJrz0ypZP4QntPF4TS1Z
novMn3prWw/0hpZwJoM6yeK7avPDq1sMUsUnTIPfytQPIWjbWGkYsBRvGqtdJ+Jk19l9s6Gk1JrG
otyVGWXpQXLv+UH+YKvzGPNO5IEeIdQ8AXkomtk9psO8pQIiA+XMtTK5FhRRf96XORoYqKC4yh/q
i+iv25tGkpxqAnwh7Xogt1GWe8ymXCM9hJtw5x8AplPthW0kIMhV27V8uYZCU5U3HF1Py4697vSX
DoZgR8MKXaHXlTdgDmQzdWhUTpFaAhQk1K45ADRyNb/bpzk7RlafHUnbqIhLiHVPK8BwAL0uNxBR
nWux+ZvgwL1wrfvPWBr1kAdrxFYF+//9eBRGouZRtGmKckTr8a8OAHNOpqe5J2GMWNU5nspJaCnN
oibhuichHdI8HfYY4LusIgqzuKmotPpbWT9j6m453d/arKEx1P7jw5Hw4RMBXL3fp1Z8WexYo5lA
MJhnNNBxMIFc7lL8lZuKIA4ty6fsfk75+6U2oDTSYpZ/L1Qc0tHsAjlu1azVBopW1JN1V29aCwZt
NaPpzTMy8KpKD53QOZiBLlPCkIpTK20AvA+thp9lER6777RkJ3+WTYP9tbB646VKwCuVYZgVQJVD
jU7xud5aetH9jq7BNwK3b8b4Gbg8xRcwZ15N0T1SY6yxq7d1ZBa7axaqUxkBovN0m+ZQJW3+Slyf
FSt73517fiAly4bkkILR0PcGcH2WKMyipJ48lTFeW3zlOqc2EE0UaSgru943jPzqamXjuKnNsDhN
VhF+GIBMRq9pGO5p22oV5u/AoUk7Ouhtm4Eptr9aJJ4GVmaG7AFq04X/K3+lRao2/BiLQu66thuD
EpBaGJZSSHtGxF5DGhSJC8yT9NURMLkdkMiVQtdmXxhMf57AQPM6qAPYtlI0JQKhIm/6VttYnRgC
dwB7JdmQ2xqeIpMst1n4hITYkaKQLR2s9HoKMgV6cb610gpkpvGAT4dU7h8JXsBo1EJnyffB7cbf
HIbHcAs8KE9WbHHcQhMGzMIh+SgBULcB+dPiRHiadRF9NwQbf5tzPm9SwJUfacaLxkoERtWPXa9/
GeweEJm0BcTcddvydD6qLY2loLv1SxOi95AqilRMjFCwF+ngHR96aMnioYzZh86dbZOjARvgCoGp
26hsqQHQFvz2Z9r2dm9+TorufrtqyTgs0qu2VqOkD8brVnMwvV8vzCrXbmVPZ8h9x2AX04XV+JhV
GNDtiS0dZg7O6URNwN5Eq22sbCdFXdZFY/Y6Zvva7jG2IdNtKY3uSwSkmN2UJvohBLnzZ3PkqMmh
W6GMdGCquzkaTcwpfrJDG61JKi0KRPMt2iq7L8wbxc7QAGcopnbxbGWEL3m0HLxbyuJccR0NMbRs
7QhLuw6DsTHr453scQnenZr7j1JTH1QHjSiLs9dLjGqJ+ngnE4kWbq+1fBSkuyNlqFmbWUeG1zPa
UdL7IYdNMhuD+BFg+ZETnyK0sRZuvHisbh0uLucaX4vq1h8bPd5jkBl95dSGDqrhp7l3xhNplyZ/
u2njfWZ6P2zyGByJ1jCeFjX1u7vKpgSuLxqvqxgjtj9slm52ClErNYBuvvTRWG4MVA129PLsesLa
Nkmi7+i1PI5BqEnbVUvG9C69GttVZ37CHZruFc1YIisuncMgJebV1HasbBso4mW6bLMO493LFgwL
nzGv2eIuMAy2BlJQTJStfONz4b47dlyii1ney4uGv6PTtbiTk6eyX+VrsJt8FdV0JoxtPsS3FcV5
AvkaZ0jKDww39OcqZOLg9OD+zp2mfqODBtK6RVYpGu1GHcyovsrABdHc2UkMq27IhIxX3zXewznI
WGi1e+h4FQ39ZRrtaqna002a/uR0W5UOugyjMFcNIurGrNoF1vstaSs5qxaQnxQUJe7zyictMCY0
JPuQSV7TUoBnn32Jas1j/6JTjkEzm90T5ZrIoRP4megc/GS3LsclEEh/lxhrDou8VAxvKNB2LTM3
cBUrltYkOpo4gVxKWzqgMPxvUIKguf9m0XteeWcBztB/17ZnnNcYZFEryqyfYwiviy42mqSr747b
avtHjAew1zanMQGYa4iupRXiARVSz9gt+x5VL4mbOprn2mnC9FHTTp8jNwtKNW7bz/VwNDUGKveJ
jV9kBFbpysr0pyx3FzOST5HuAgErwZzkgDnTQWFschDHfdS4kzLAIKeAE/ioTdTxgLcmj7R148o8
kj2ZktMPe7xR5xewFBroSbeCujS1L95UVbvcBl9r0sTFRz6IP4k0S9PZX2mfyY8ZvbjHoo2y3SyL
8msBsDEyMMoGfaVlwp+yykUfQ5vpPiluoe0YNMl2l/8qdILMyrvNxTV0UTX6eVatNGb51QC64rca
FO07EwjTBy+Z5FfL+kqEqboR6jtdiScpw5/FTlxdxQgSKtRpCvKTmIK0KjaJGx2/uLYMwZ7rYgxc
d7sOPfLudYXf83/I/k/sAJkGUJG61gDMKV2uo8UC46R0VeVWa4IIz7nfYgTJWC7BeFS5aumKTNt/
9qXr9fWmFdrDdIq7BAjUdc1+oxWww9hvoZIhS3NdkWzVykGCzOhnu6JBlvMhCtmpFkZD6kj1aKP1
O2beLnqLWjMgpJmxYxh6O2Ze+CHw18cjTmSc27ZP3vCEjDFGuvFL/ZvU6/GjlsDd0OUswGWkCozD
b/Rg8I+OzLHGD+CwNMDNkZYPchegGNYZUAydBG0MWVH/K4nxIPIT9GFlINtdcKDmgVqqO8Z45r5z
uuElem5T/pm1L7nAZaZJjRRDvJr9MYWOuS8jPHIQVt0IqIK3GlzXhFJHB66uXEbSpGfarg7kP4Mh
1HeBHXHwPDUpwt8MS2ve0UUZHT13sje0pUMUjbEfV3NzsHIHJOX/5GCOlraZtQiT9LHOT+BS+SBe
yJUOUqZ6uwEGSnVYCCMVxyTZuj9sSd5WtgZgpX0OGi0adqID8ml45GJZfqat7QzGHkynUUCzT4Cx
yd+UQ1sn6AuuddB5r8Zx1SJptsCHsmj6GGt0BPOxZG+Rkcd7Gz2IZyfNdXAWARuuMkLvY2hxBUOH
h/jeoFXOA/fCX66eXQzT7L5xKWtfKHdD767uGYYCLzrIwreaaL2POMpAvanQ9YBG7e5oTlTKyHlZ
V7PWiC3Jxttq1a6rf7aTYdFvjZkDmtvlAcbbokM7px+TmxoXOswpx78LqbxuQ0sSkp1u5R+ryEJr
zcVNeXwZARWiBosH2W+tbDaB9SPdD3N2ykBIu9rTXLGDDjYk+BSso5pLJtnNgdxrW5SBk2jVnk+s
8KMGLBdLvnDNQpq55h4cIZYc5JKIVFlHvuQab9lJsitM+fRfspMlkj8Uj+y8sMG/mpa9Ki3ILnf9
fOQuHtPxiypzENz5GfLaW63xWAA0K/FGB3vM8SvoC+fgRajZk0yfo2OJp3HQasKs1lj7MskSAKYq
SANU/6Otuwjqziz2RWjPS9A1ACvra9DWqcQbU+3Bo2EXB0zLvvXjhP5h3nSgh5D2sl0zzujDXURr
mlo56UkZXn4WURwkmJG5vjmFjkpkq7DksGatbzEWh9vnoJ5jMrvFAFMNsDdwzdzMCkWmATnKubbT
RPOXZY9xqlbKUx5bI4amYVIQsAwt9bSKNTD//HAkFzqQrP7hTKLEBAoj/n/a26EHYUWKjvCzBuZA
77Du7Tpt2wvtSwcUl3PFwZgAQzo4g1Yxf7V+1NCe1AUvhr0+N+9rk5ihCFcBA9Orwn2KNx3VM0Zq
EOl0J222nu6ayWip6xy0tMqaOso6YmXF+BL6il0QlqkGM7LjakXbNf6D4lfn4Obv17flETyuO0ch
JkhHc/ajGp2jgTfMHQ+7dDbmZQiOhuWEbNOLXU3L/BzZ0sEANzOA9rQ7OYXETwcoTCokHdaQdAYK
OU7xEhLkFA1aP8uKdWe3iLUDMY3rNvqQzMx7LeK5B6OGgyG6HtQPpExnDN46IhJb0lbt2J2GvHc2
pB3zxHgF2ft+USr/UnNBmM74K9GWU7REcVQ8RDNcXW6Q/cJkZdKfRzT3nmnVqC3T0ngPbqYPkrdm
e2/xIHtw/d+GW/3/9rSV1CL6dH9rS/+IVfvwiVeFMVu6LzPm+BZD88U8YTxAzWXRwYzVHJauUOKW
fVMtJncDXKRogUpa4M55NjlyadQvDHz3bTPw7uvsoQwncyvCI0iRv64W5pCChKadjo7E8KkVOUUS
mAZymygL7p2kBzQbOMGnHS1d9PhgvNtOLrQFsv1ix5QdA3HM1hyKFg2yANdF/mbejBYmFJkC3C1c
F+UM0tCeVtYMdMcGfexbOwTwxCZDA9GQmuibBhop2K63Us/t31Jkio65hy7GQRbTN5Q6twzp/N+m
PhmPAmMkq9xT8kHJyZ4nQxvEdlLsqZLeVHwPDPv4aamkt2hFD4wyN7ceuL7As+dm08nK8i8sGsNm
20q2N3T2n9ZCpM4ua0prczemRUNcuGsgR9zhXZfleB+lLR2WIS6a9qJ9zMNPVe3ZRyce7BddEVtr
NTAvo6bDAJgdsg3J8IBl7+p8inyya/MENNgYco98m+v2rrKYSLaNKA5pW1aXX8RaRH2HW/dDrEnk
+e46ReV4lb1x+wL3VBGX/dmqMS+/Y0DF8ht8Oz4JudJ4qcmvRtySIAZavO58Vy87wp/z+hYxtHhD
AeNk+zpJvX3tahmCwcoyAkC+ta+kcGfpPtkYtSRRZWS4V2mpRAkssdDTcrMbQuke0NdUbCjUqgCw
3T7zmvQJpNBqDizMwi0aW40AKOSIxazKfSo9N1hCx4nWvuIJod9wPOccwtgDYCLRXY9IK6Ks1Rln
S836p7YD+KZmHgKSaaVCAVjUfYkm70cp7SXA6YHF0Q0BxSDZ4BbwDPva/XHprTU8LkyTRKNBh1S0
gi5NNp09JXvNScYnlZ5+ohVpbYytbUImX4AbDc7tIswORgcMLvR7DYmfeLbpd5qZ7Umd9nXy7gjt
gtJF+0SiJAR4jKisHelIVLEiO9gVHnhWp4dAZZrNwMCZnV3Dsn5bejpm6nsmjPeSs/HcmL9zlHvk
6a7NY67lX1HXuTsvzh15WltO8D7U49VsRPMQdZpQ04gD3oQcvVxoTqGIXvxlEZGW5EYk6tOPV1+v
GvBkhpJvihbbyAudPTDBw3Fpz12ad2NQ3uHJL/+ylnTRNZ8ke6Ng3+rRtTGdwbvppHdpFlSm1H27
rNBTXBe9OIehh6UxWc5VIPABzy5P0eiM37QpkWNcbEj2Hz5kTtKkCRfzO5t/8LlFJxsKI4vst1QY
9b5D+fhCh6wNhtl1z1wHZAyeP1l26dVBRlkz7/pc5Lu4NeNNLeoW1NPKb1FpNiDMigkDO+S0CEk/
pYWXBAg8l6N7votGWrKmFUbi893ccBArqDPe+ZaO02xye3K2DNjTeSCAx42bFYAJx1qXO4+EXAmX
pYdnkmNs9GBLd1GGDZneX1BZQg8NOc3KadkzIBOdmQ1oJGAFbpxyas4S2Jz/j7Ira24b55a/iFXc
l1dSkiVLshMvcTIvrGRmwn0Bd+LX38aBYiga56u6LyzibJRlSSSAPt1osMIZWADQ7DOmUDBXbvCi
YEFaBxcQ4LTilJKuAq5OqUAOaPmW6qnyqxVDXKr50gluNdttgNnAYrp7ojEwaHk4oo1ox4mJjTw1
cbgZcWGBttd7uLLRqayh0i09NXbkoQM5dH0Fdw6rq12BZgp8Mm0XDeK5a4PqDjf/XCuxHIKdye7U
Uet2I/yT8C8m1E/sCbCDLtIZ5Bt9/R9ga9wvUEXnG97w+CFukuzgN2gwXk2/eWy7AXQk2Ml8M1b3
e2Ymzs/80SvX+adZrle5Npbob3ObHG29IGiZN5edzaIHAzPd0J2CNz36XnD/HwC3CwcGsCoN6aAN
I4AEdNqYTwCyZmFgJelGTShpsvfRMO8nJ9JEsMK8yDgBlRHAmQsmZKqzvxLLas+etj7pSwB2UIMD
KOcsdnXobKzkNriV4SYBJBN5V8gSgOOoqQ8diF6fuTPIXGM1sAmqC29lJPWBFoAX4VW5H1UW16VY
OlAE5edj/eiu6F1TjwUTOkGrjTHM90FvarL1Wz4qqBgj5d6dM7Mnx9yjtWp9KIMM9BZc9DmxyuQ7
G5t2IXnIRpQVNPQa6DV4uIvckUMyWqC3JT4n077kPTNlmgz2/d9KvRNfGJiE//pH47e32ayaZu7Y
CCU/LX4uuV59C9iU7+vaMXe0dNp3L2SGzh8aQkU0mVPt2Teq6hvzzXyfjjNa1qrkb9YP+tZznf6J
DuO0nBOtXc806qDTdrJz8zkdB6xeLVOZbVXCqJfDk2dOVwlQAChCD3sd4Wq+LrVufnch67eBENBy
SodxfbCXRY/6mVV/L/kXl5fm99QGlFIrEeAz8Ms4hR7vbPHrQgd9KQZ5RkNMaPojFwc1nEDTui8z
fiA7RZDzZnhTzuhM/KDdlKKY3CqemyL/0YBwbkPAP4X0u0EEQllcw6Nmnso4CgYaToB13tGGcWpp
4IFzkk07F3jGVh5VjOpQDJiuh5ON3fLJSJ6IGN+vEh29+5eRu/yL97HetWbGH3XbhuZIFbi7bm7m
kxzW7mQ+sPrxKiJ3UtB7OMklgTy8A/EwNKzH8Cow6SbRBTxlm7LOBmznzjaaYJ2m3ckx6OP/9fI8
P1yGv1+Zta75YPmQQLXWx6EfBzQqejZIaXDlSz2bXS6KiQF/zKb6p7FomudFINHV9mpCRmc0e9OS
AU+8NAd063U8hirIZRpcNKmTp+SSCTczP5UUVuCXBmbDyTZYm4vnB5Ys3yc3RitAE2CGVIh/nAmh
937jrFx6HApsfgWiOwULaVr+pYb6LcjNOvRiWEnnnzKIWkQFSMMi19b9E9mkG6sgog3DaKGOUx/J
SyYKmRcHXRd0SkbfcI/c5dVBxV2F/PFKQ1qhjCFeCMWwamgPpdscsQtfnUA8VRlacszsITly00yO
izjQGR3I0fh13oRqfJNCMR/ZyqIyw0Brps3/P/ejemRTpUAbmIdat/I9PZOPy/q01DE2VMUTunyA
p+d06G094RHM3XeYHZ48Y4gwLVzvTZfZb3HP9v6k9WB708fPvt98JgZsHvjVQRsLXVJdQ/rDkUmg
zgMRtt3dJNXVlByLtLCwuwrshIE1x+3SsGZDQzoswpHlb+B8yx8ZR/9VaIODTIbJ8TQ/rw7r70EB
zF0QjOcZOElxyMumRH8K67dko4NReQ30Y4WbA0NzCb/KZHOPdGaBkoSipIusqp70k9GgKpY1aZDj
Wb7nU2B98vGz/mCZWkQjZjb2JzqDjNenCqusx2pxQfmERjY38oK02RlZgfGAp/p9VaBVhKJVqXFN
NsY0m8NWVGjd2D6Ss3Pb4Wzo7NhCC3bFYsOL7dntccaK2oZYXIUdyh3liynsgVhAIA2UbA4eq9Uq
XiAlhmwTHdxEB2vqjqxTO9NtfCvqqPrLvAL3jN9a0I79ovO+ovfW8gwkF/HYoLkZK61XbN+S41sy
fyufKkK2cQJV4026kwavvsHd+2qE5OI0rQyUAuiDRy8MhuLQtS9Yqm8/0yCpsOU8VdMKjCZ8lMTK
kUXl0F+SyJYEz6ZmfoshsfoIxDaYltKJy7dPD0zQhs38xZ4hnDgb7cXumPbZKwv+Ygr77/F11RUv
uhMS6xzuxHPE1mXdEYEd2TLfglQXVJtDyVNHHi9pIzNolgdpA7HbHNWNve6I2k6GGNMlj8qkfvkj
X6AI4eRQlxgEuTRNe+kwLH29bRyPbYvcnAo8anZpOOLR6p7cFp4Sn6admib/7xqqrlWYmJX1Gfb3
av7JwGQ6durxrBQo3k0kJLEKtIcwdc4yogMCUBCyY8P21vSe+HstSqQylP1eyzTiaTNkdbkxqTd3
EbCiQrTz5mPW43e7BpmQGJJDxvx5fJOD+3YVBn0KIlsL1P29j189Q5yhM2u99wvmHUpx9pH3/xVH
lakK1ZumpAsHrG/Jx5rbJ5wYa1TYxQvAzCZuq398jqI4rUKHt3omogwaqrSOFRzUEbO3vb2SyqNa
FKMqfPTMZYGuLMzwC4UpxvBEn1f65EJfD5ry+HDLzzXZ7KqFkpn4NNMHmQ5VHK9YG8SnXtno+yBy
KUsWwPZemOCWZJoFNOJ4FoPKUbDpCKrNtGmBkM95esQjc/MGWdyQODRZ4i57zdDtrRx67csQ241M
h0zmJUyl88xo3/oeMG8/j0wzL6B951mnRedO6JSa9QZOMm3be96AHRns8ZeJl4V+OeFhLbDYFzP5
ukLS5a1IVuuUjdZ1kmfow924ztXWx45Eca5yz3oAzbYXWTGrvqI595u12MbPFpBLv+mT0E/y5zRo
+m8p5rgRMB7JU5r7+i5ZTA1dgQ1YafO2gYSNnXxWdSo2fGumxlR1PB8yNr7Zf7PyNnJZFafAbBUg
Lmps54AnnPXrUPfROGgJUBF6e4bUlCueotavVcHWjaEn7gF3jPT1gvHhlh3NTKinawU7uOBBP0KC
HhIDvtEuUV7N/3LMNQ+JOxR3bOHBs7MutSR17vMs8sFG/CPWgYEaXNN+tIs2AISwuo7lYOv7Du0X
cDZlQ6RRSzsmJw7oaeshCsRYNi+tvhVDrxmQOV0HgaWVrtDqAWxU48W28Y3liYCg76PKHoNntENF
K3gJWvy4G0IyDYPC9fmLwwfzlTefyKMLGSkMOhOaPikEv8PO0NyIOfPwvQI3PwgzvX+0QsvCwqjm
F7yp7m7oXcj+QsD6kWI502Ss15uujE31IsGnZ7aLM4Q8GSSA0UozoIOhHzvtkKzvPTWqN4dC3FU3
ttMItjgaykDZgiPP32uQnw5XzTqqhm1CpgWT0R29JmbZj2kde29+bJRbzfWMk+an4BkCAze2LDT7
Deuqn4iO+z0UHZuXUN0LQmySVo8186ClbWG3QHX81dyqH9BiAz6VFlsS1AXYtjwJHRAuHyiuiid0
Blp6D43hXJe55KDcGbmp6Dgsg7kNpwn700R6jR6O7G4ygQ7h2CxKtzSORxNkophrQM4Kh1Twdxt5
kt2RQ1Jp926OvqxyKOYgZDbbCGy0JHCRLC4Dx2LjYFUEmr5y/LnhJRXrk3Y8VzuqQAXj2tpfLrLW
7jN0b5yjOqxafe+vybpXJjpzYuc6TNmMKUMbNrm1sbrXQKRylUv22i2/ZniPZ+DVHPCwDsHqnUGI
vtP1Ij3SqBMmy3cBZdQHNMWPHpopwWoLttQsC7yzC4Duecm5TJEjR7c5FjStbdPateRcLW1MNiXV
KmcxFDNBO3RlI0qzeQEhtxe3WURDScZq5r8IW8UZpCHAvovcye7rc2XNBzxCt5t8yvAND9oSs3wx
bpYM/f8pzzaVNiUe2yXBucfGrX6wjTw99V0K1SzXX9vNmphN9B8XRRXVN93DbE1GT9mQnrC7WOiH
Sm9+JVIhYBMi3Cd2mdPOmwmMvueJ29MRzxoQVizd8otXWVIY2rLqQ6vPyzcKHQPLP/fjdAltq7r6
kji6Ch2Mfv22TMWlqgrNar36EttXoa4eL1ehXtN/74Na33O7xHpO265fm9F2NpnVjgcaFsG8Kfxq
emULxD+SAkghslciLJ/T8UA6KCLMyNxRhk0gjAvJbgXrbbXqvVqco1qQuWD+hQ5oVHQtGO98rXBO
Q/ayjI51nsSBzuhgLrl9HhNAYxM8sIW3jm66BLMZXzSr79gdZWiFAeI9ijbMkaqP77EUQT5p66Ab
S9XlxcAmcVn2qNMSezgQ874vZzw5Q1URrwwHXAY9dUWOfRUa66OOHwpmmtubGDVkokqNKpRbdRNY
VFQtOtPW7BEwlnE/4daPRxCxWyqXO/MKpBcm5Iwk5o82SvHdxiL4nJjSEzS88g+UI9Pfc6SHcios
sA4h5WCDLAL5eumcaWuW3O8pSZlkwxMVe7fJV+LxIN01vjNsJ+gS3dNhmAavRpvDr7FbTlhVAseB
dJODhlgZO7gJx1zpPZbslKBst/VUqUT33OsrqdKZ8gzvxcnd+80hX7pkr8osjuYe9B6bvjTvE5M5
DlJ5nxvakaZ2rKmbB3/N72lEB11z012XzuZmSAFVjBYkgD7wOmFk0HXOwbknfnYtQO86eUpjOoBp
xT2qIZ0NTe4eV8uYtrZrXjKukhOzbi5WDQ1I2IUFAtrp0mlbABO4ZUs3PBkC37im9meuzxBTFqYK
tCrnfikfIZOOpeGmA2o9EwkU+0HCYmHlXiSogI+SQFUur0JhdBVrqB8lfNITL4uusvSA8lhO0uAB
ECx0REWnAf11x83sHzItaG/Hdz4zTh8NKZYliYwdynjdlHqDZ1oH7N9BkCdbuiPn4o5Mt+UYz3ob
cGRoG7Kp+zU5VAYFU8hNqT86ZixnP+ZjGs5tVR3rBu81FjWLPMrw4LRZ0UR1KnnanDBNaE5ZmlTO
wZtm+z4zwbYhvORIW2BinyjPcLtLXt+kiXHmhSCg4PXmlqkzg0LlobUa8LXh/iaJxRVfZ7lmLDQN
EKQq0k9F2BlUk8ylBNPxnH1nay/qEnSWuCW23B0t2NFQXoLK/X5tut/KezJ5Ke/m2uSgwN+v7RYQ
35V/283lKENe8/1yV9FBg0UnLYacrWxC8otqP7j+sJdD6jS6aiXyob0FtRvRaSStt61I5HovQl46
/KfbqTMWULxmy/dOdA3RoQcKhrMkk7IfZCKFCyiwa+gV6csr/QxyUEgDgl3KUrIj+KNA7WBV3s5a
QetSr4W7I9pEIlAk7sRy/I4tVEPyLJIvWfi055h+hYNlVtUWdHaAJPQd5gY0dn2ZQcHgA/mBJdTq
3pqHV0IExS62QVabZSfOg/wZc41XQhDd2Oem+9Au4qnOYGGrRNUR8R/VL5zpQ7uoU0Iu96FgQ4ce
HU/bW205RMSPZzn58MmDqEwCwRD0cTraGdOj5HESSrlLmyYbUA4ne4rt6jw5NEEyROSlVB2SWuSk
w8JBtF0v31PDKyNd/DrSoWqGCLTO1adW/EQuC2f3axDU4UC/kb7n21FTp+3d7xmjY5Qyw7LRvM7r
HtT62vKQ+2hVadYWW47izBO2RMd6lm5BMpbOKI7OPvL+Ma7XtLM+Z20MnM5S/ltDGe9Eh7mJ9X2Z
9EcaraO7QBT03UvGykuLExPqjTQsR1Pfu3w43tiLOn/AXOq1DZz8qW16727OtDaSQ2Fzk3aOsllH
nzUviydyDJVxjwZH70yj2I/Zg4eVEJVEhTQbDLgq6aYQKPsEPmlKog6NeNC86Z560au72NimZVDP
us+x5f+igU16B0ppH50yGCYB7k5+y7/RiBIKtoTgKWFPvugDdlh2nZ4ZrrMDsZG/cYfVACwodly2
W9Eic68mXp0+6GA0G2t0VGLSRg5Js0mncv72Owtnh0WjEOsjlxQKMdDHFMbWZN+Nlttv2IjHXzzv
DukW9JI97la9szH6CZNK8tN4XqcpBRcMuEMnZoJ6aAwiDzpiDxCGBIG/vZTWxkt5ELHBrx/GZGke
8DA+RhcMlqtBB1AALiSsYq2SaHWAJibbBHltqPAIaEbmaN4ma5JLNLnJ4cflwDZ0GgCenLtVKZPJ
RHHqYEOMFZIuPaZKQH0tngYpzxZkl5hO/QJ4kUdhuWh4BQWj8dC1Ll4mnyV67DYGyuOYfMsGnjYF
2uZPeGoFr+56oGOGieUfgq8Bu4JAqIpWBRWKm7ygeqk3WNxDGRTbQnUE671+soYQAMX6E8nocXxO
7shIDcpkozPlUK3O5PBB5CQzQBeDMuRW0X8sQw7dnFcnVNGyZ/rPJWdtePTH9GvTWvzfIQsZWDP+
dXy0j8dlm792Y+VusfnVnQaweB5tJ813AUBmL6kLHi1KWn8GTaLJnHL2s1e7hh5HnMz1r3+K5Y9X
cL2yw7JHN48QLfoFBaSz23+rMtLHQ6L83pNvPjJq2K6RaeOphz7/WT3Hd2DlS0I5pO+IZ2B314ZM
TSi/M/LrIyLJaHBdaDmK8dRXSSjHKunyxcIvLLb9u20c25hyebE2gbmr44DhQXRATnloGiRnTu4A
7EAv/GSkw9OU4QeZAFIEvSKUVMGNYOujdR/KlsBKKOTUzZAyCIxFZ3JI0Ac6TQsB62pKwMprNOvd
AryorKWz6ghVO/kuGDqwWG3ueTt6Pxzxm2JoPDFC8phx6u8SN0CfsGNDVRL7zz56wYWfQinpqgYv
O8hGi98gla4zD/uJUtWgxgLRRtLSa4LVHlIezTnuttIUoEddLOLHcEDVfge22DW8MlIKHVatw+5o
1Wo7yYtPRiLHTzudKqrYeklMwR2dd7tZGyEUA3SeDyyINwDcamLr8UxnvEyqq2HsjGHNOuuoiwgK
u4nFaxjvCub8TXZK/6jkbILAK4jdESjrXxecPB83MzUWF7NX3ToqE52p14RNgBgqINh8cOw1AON3
KViLoQ9xmjj+n+uSDu5fgzilsQrC2nnn/8R3vYq0EUtValFPLf41XjFssDyQRWTDze+yDHizIMhp
GVDl0RklV+Ahl8lrpXn33P5KyxZqOQPbxlj8KAv/3s8a46AcN3GQLWW7ysR3Sznk4ocaz2ZwDzUo
/aBMbZdFWaUHWJDC14e+NPK7cPUN8fGNPRRTs5E2gTqiMzW8AjjefD8p5qqsoVkg2VhrMKaiTFa3
4WVXYuVtKoEvToo52u4WztIFehNHhF/hHRDGTm0crtAuPFshj4HG5XwD2A1EITqIyQ5c39D8oCX1
O9ub2qiq0D9CRiW6lwXAMvo6Jk9X+oNCu9B9z3BrUMWHxErwXlpWpVppqbe45fbOVhopRlTUOmc8
XBa5enNd5PLr1QxPM52IB1itkDY1sbSLodu6AMBHt1NGGos88Em6R+ldR1CfW/myQVcwcO0V0yOG
/Zzd0OFxnw7VqFfHri+f4sXTg5BsTj6+NTFIF1RYi8I7P8Y71a7O8EkGax6ETgztkUwUS1fAX9mi
aRoXpKuiM09egSKUXVylmLRZXgXSOvflZBvnzsfzRJuN+d7mc/w514r4s41pupWgB51MY5P1nzAv
CU0RQCbQhvN7IK/SMAaiMAciVS/BqTn3G3LTof29sHSgMATa8YMkSk3d0H8ypiokX9V7yUNgQ2dT
gA0lPNHGAxfv0RyW5e9Qx7XOQQJitT/IJuMI0ehaaBUFLB6TUFFBphCuMYfoGZW5gURSqTmvf1h+
UO7mocSqpjeVR6cbIZEAWBUdCIM1FwxALMJkTb59GzIQyo6iKfCDEFVKVaYwdx3QBT8t4SS0U+LC
0PV7rk35dplBmOeNOdfvgdqo8aoge9/H3RJi2b07L5mWTRuPjV/dssj2MrCyjHybsbnCx7UydfyP
2mLjGslzBxR8qLEMYhG2aX+O3RLqYxB+A87ol81d/DUabagVTGuCBZ8J80RQeYzDPaXQoarrO7w7
3QONWGXxT7H3SgMqhNYAdspqTV6FTF5tWPtWXD7tfl0KKNLL5VVpUBPxiFv9r8szZuHjhV0geXmq
1WnlnT3b3vnyXbYyvidifjoQf79pgeutzyDYQ7aeVC5VjAqkMykSQIm1ATQxyGcuiUoMIOjRXcLK
vt27uYb9vb55K7kPYs65c0DKip3yhDvBbkoNQLXFMC76OiqDEhydYohN1vvAyvonp/HN5xr9St1S
t29FyoeTh5VEWQPYhRhIb6/CqqtuvM52/DkuM6i3igP4u2yor+IwdfphnMbyqEwUUU29vptKEJM7
3YQeR5X2nuFl2YSu8jrlUEtjDlgqsOHy4LjO9DCnOxcyr2ca0IF8izlqewgsfVWRi8UAr/J0rAUG
JaS0yIMnOBDwxkn1c5y8ag+qY9Dz/iqc1hYI698v9b8LT7Z/6Ov+EcrQBQ++dF3HPrl1/rIOhvYl
aDP3fnbaIUrNLHnTdFAGmWga25F36d0x6rPUuievMXsvswMqIXK6IQft8hcTCOtP3lDKev3oOPdt
Nf6nXqlPyykz3R9oq0dPAZ/Q7jMWdRtZ6AFHv4doUJCuEt2twWy1R1+0M1CjgxZwENzRWJ5S+oTp
YGRr5cqf1rpnYTsWkGyoqhq0gSmkot4PJZD6D5P/7DVacCZzLSxkjpfYB1FqtuxAaAJxKjI2AHei
I+RXJbJJt9u89Jhzn8lEpTINPQI8QaObo7Qrbiirb4btPI27iTk/LMFdLemuJR/2bYl6BGnIMi1p
ZNiD0OLpeC1a8OtTJw6cjLGFV2C4KVgyHDcG5+G7n8IBz0gGmUnj5us6Q4oJ0I7mRIbbKJngBFDk
oqrkp+tRZY7GJ6yBudVWxyqTHhZoRQ4ZCCV39JRvrw1EkGgWkKBfRXpuZxLTYjpQqzOanafmB2Ts
yqyVhaRH1cgSPh96DhpWQC/YXIh1+sk6CkkxCF7jDCDYyxmmrjELyVh3FnAFBci2VSA56JCKPDWk
kHJEt55MTkvsNC0ZP1MI1b8q/eH1Gq3Dpe0JPbdejNYMOaZ8Ri66xh1WxSpMBBvgAY9NBenasJns
p2mwFrBSsOah8rT6YR7xAxh2zje3tgDLESY26s2D2Q/pIZ4dJ0rSddh2gus/rR2BnRu/CPLAw4SH
UWVvjfViH97tOlqBKL6ChNlhbtx++xntMOkzWxr7lCEBhG3pMx2WiYOnbQXnPg0bEVEgguIBKzqs
2DEOIVSfS260DjT55962r4fkJao08uaQxr4KLn8fkrcXeBmGp4gz5dYOuq1A6YmOyG75mjdL+4mn
sf6C2d1mQNPdW53F0zG2HAa5Owyh1lFt08Hv9/FgW2/u3H+tmH9JWnsulGCsNyz8zZCPXBKgaBbt
ruPNrhIigtiGSs65kCSkoTrUbtWD7esStoAeaQ4pjjIojkJMQPhVPiOWUFUlK9FvpyMErQ3xoUa3
SCwa7tQBjIWXoVENc2R3vbEhr3KoIbeh+MPWHx+lKxs6S2e8NZWxCUTxYtCtE1qkmOCAZkIFlc5m
3Nx3zuQtIeCgC9aQhZAqeWis3GRzRAw5ZBlRi0L8RLtUcEhmtbaYE2Xu4u3KcjkQ1V+KblwtLcxv
kwHp6NS3vccBEj37zquWfQzGqk9VWhgRIFvjXwHAFUQqqEFxys1X8xvgbUFUOLn/aC0psPWxkAUd
PW1XQ6XqC8TmHgH8qv5GLyH4D8G/8eQGTQXlQ13brTG+JqmvP+IJcHzU2hmLQvQmmKV+tJYp8omZ
Wv3R7eTzYwLUrHw36O+Vf9YSgGFbpKj3QCa/p1CVjtQhmKivynAjH05WvIT4KWgfg6wow2zM1q+s
mQzoHmfNPguC9StEEO/xi8Cfues1j2Oagl4RUIKvVtFC8B2olj0NPwijdJbmlzAqXkKY0cuFSIi4
qKwWL//oRI9iu+tn4CjM9pVZbhmaFWYgQBkfZ291HvFv0B48zi30A6Izya6xQAEJOeexHXPtweTg
MohDkMk5z9Cfqj47YJHquWc/k6kYqja0zKU+ki03cuPOBjpuoxJcPd1wQapCh4C3kAgw0EtSFW/d
7BVRE+Ptu3O1wdrSONCK5gFds83DXGYQVMXteqtkO0qXgV2mt1IwgYlPsCQvJ95xiD8aYQ0NzJ00
ygDlgv4xtunFF4JsdHBYMh0vTKjg/tchI5/mI7jmxYoV4419zsUSFR20Cnu9TXBS5pTEG90gae7m
HHwwKvYmPwWvfegCD7ZLRTlGYo4UTeO0flyrNTipfDLTkHtOfYc/FO3kwHE63Xpsh9l4tK2qitKc
V3+z1Yxmv6j/GjKnvo3A5CTd50XBN2s1Z3tsZgFeKYCGY6Nl+6Zr1w2oaa2rIeh2rVds5128Tq1f
hoMJWbabXPLOkxvcQZayZizfQntJw1Swvz7EZWrt59T9cmNXsRU6k8GcOhz1xoKIkoozfHOKSlFY
2eiMcpMKhR3TuiqsamIWUkXm6K/by3qu2Cih5UqrNPemnnxTy5pkV84yz7/RiB5v6Iz2WbBOb+yF
Uz4Fzbm5uyDFNDQLSXW00ukA7jD7BRpFUCqXMys5aSLPzaRKDeX0SiUqwbV4yb0I3LQ9Pj2l86nk
5auLtZ63DLSc+6Sv4k3JTQCFoYQU9YOXHcm7Ao3D0z5/+VMSJCntp8KA8lczl3eL2xuRpPAZWWmj
N75I7wpB+EM8PpyztwA6Zkdi8JH2bdM7Hti+QOmzDh2YNof4VVbQ6/a3ii2eSqJ6WMFJT6RBeTe9
ucliH6kQsA76XY1usdAqsgT4xjbfG1BkeLB+PzR9G2FSsJyUXW8h4557mPGXPLi7sdMQKmrZXQVm
qpCGlOB1lW2EjDXJBr221oaM5PYXb3igYcW0n+m85PsbOw1zvYn8Mri8EvVaXd+/eiXKTkkdlFl2
TfKP7digP3qnm2GB7p4n39qis/ui7E5Op7RPib20p8mzoQwPSr8lKs0JraYiTgbjyfqOysmY0mHu
udfsLRWQNg9lYgtlzG5lh6Ufv8vN39+3hsHOrG9yBhEFtT88rDX2kNV4pj1lysZS+CUcqozz8SLL
MzbtM+adxstsNeM9nibBeiWG1pwtj3XdQ/sZo8YbjRcX2vDGqsvwohu+tv4CuJlw5R5bIrfz0gM4
dowX3GHG3RJkw5a8Q5r8p3SJ0nFm61iICjDzR9k8n/iTNtjmneZbn9Wjknq0UrZyADy9tOb8jmz0
DHUT52GmvF89Q1aiJ7WUtM5UXLDaaYjm6fyuwHLHKIi9CElgcT/eFAEUUCWSwMn4aSoL+0xAgkZL
xpNnxy8mccx9FJxqe2g7n5hfo2lZHHiZof0YVBeQHAd1xEZ5sCB+ifEatkf/Ooh1x2B5UPa+N0G0
3PlPsgg2phsz9MUO800pKgqlr2nbGKyEat4vlW86k9z4VRDod0ta/0Ws+Fek+53hgHlgqUz2w2ht
Hq51a0X4lSjvmIAP0MFuC/DceP0Zs8HiyXYaF/KC4J7sGTqIdEw79nVpYLGUxuUKRT8qYDgpGDv+
kDxbdb/LbV6AKB2wiDhLxmNvnOTnmEz0Yb4dE/yBgp3uCh5BZqezINXozJ/Ve2gPRXu3YmEivHlz
6T1r+AR1TUCZd5RBIeo/hD9jSNtK/iPJLKNYgCcIUZJs8p9Dp3rXAIfQZ85uGYASaMrWB8ICKyrW
bP8sGmNjg7Lv78mFlgeWPNEmHvNgO7e+cbLwEQSN6ljcdWVsfw58qwMRmtv9VSPdF+lOZd6m5+YQ
bN3OsMI1APn0DD76uxUrxGc6q0ctgzYIKBjpbBVeOvvQa/TPWjzhIV1AwRlBxAkPjvW8bgNoTLYh
I7nBIeChyW0Cp9EwY5fVXs9XJgqhNIsN4AYSAPJhhpZP2XtTVBFTPsCVaNavvQrAD0F1HASQKrka
o51uvItzuwpXD5q4ujikgoyXDuS9ilbZfj7Mp6QqokTgCTNx4OB3OucQGbcE8h8A1/6Rzt7tFEXx
yl6B/5FGqk7P8Wst7GRaZ3QKowfsUhuK6mvU2au2UZNLOlNzUh5j4Rv8LtiNu5mFqvlpgb3Q7QLg
VPTHiS8Fqzh1udpcjs5QW7uRPZZtNj8AkG7ox3Id7Q1QyPhfEW6f8P6jPr9C8sXeK3Q/2WXEPFp3
S7X8VPFX/QFpsMpUaas1kMeUdnnogZKEPClUpsV6BdFP2A74/jMTyuFkowjMe+8l30TbgNK/LOYC
cEasd7x7iZuCEihC5UO/GTvcsot9wdLGRtHl9dhfgNAq0HUNeCDeSfVYbvYZWIB+8e3RWbZ+cian
u48X3LUiMo2Unr/HYT/SCfYpZNwOjplFhthntt4PvtgshkoE9jKAq6AROXWxTU1DL2+xiQzSRRtY
fKySqRgKVPXIwQ32ond9t1cFbsJAcMLVxW7CVGwJgL28YFbZWZRzfMeIVtXELGbT1QUotpbOeZ7y
dDzpPP0HtzwwJosDxCb3bYpuq0TwtqZJYd/GZ2dQy6cbqPfo92BvWr/aybPZBe1b2ZjdSWML5jfC
PC3Q/YSY+yXK658BrRItc/w0gxQD8taHii1Y0WrL9NnWtWKLybu/JVuQFuwpsPeThR6pqOA+uh2n
BS1cYeuY+Ss21ju/wE8cs717A0RmxwmqvDubj9VnSMEFkTYs09vI5p/NODv/JFofNemIfibLb/EL
k2k/0gVdlHVexK9NwsBzter+o7kEUPn4oCTm6JCmECWBv1Ql15S159pNm22ylN12ZNlwXPjoPcY+
WkRI1wkvaFPrc/yt1TV2G1EwA93WBlghXf1fuy3jPSYf/SMdrMYBCjpbpb2zWLtre6Pa4Kv8M/N0
LD5AVmLfuS2Un1i9vnJevQyC4+P3gETPprug0NfXeShuArI5N/Z/CNBaq77zAUOJWtuMX+L4ySu4
WDpg8Us51WiJ84fHOMfI49kYpmNnHMkJBapk42LFBOzuQfDid0sBkTDD3ZK3cYMwHRIerU0waM/2
aAMNhw3aOwbRofi8Gj9srav/CthcbyfugK+zTIxH120wIRQyWcGsR1Pl1n+ZM6u32TCvYFroIfbV
FixKcd+0ZgP7o3VT/tVYq39Cm5/zXPTFuANhRLKtG9d5HqqmeVzn5EhO6AniM2/XMn520PKeazoW
dzXTXD9VaKNzjX74kejBHBlLh33pSbcOWg7ltrQrTEi49sAVFLH7j4jVvKC/ioVu6P9x9mXLjePA
sl/ECALcX6ldlmxZdtvd/cKYXobgCu7b159EUW16fDwT99wXBlGoAmVbJomqrEzsDgZUQqZ0ilfE
Qz55Dn9KfRC04YOGUQCVtNSsD0RKPkS8OCRRF6+InjziHX+yfQqzZA30Z5B+zeo2vBNQ3CEwAB3a
LIB69JBAjgSC2PjXVhDnBbE8dq52fIsg+wwxaAYXEeYVN9xos3B4LVxclSIHo8Nntrxkf+vA2W0L
5WYvdGI0pjCAWb7yOjGhxcnmguCoax3AEoAFUtlwZAHSf7GT4H6EcmFhg7Ode1M5FxWlEHdu0RfX
tAisJ7UGBXF77E/QiIE+sapTFkDg7GiNcNLjKwepS3JuJvS8qy7NMZLIQ3pVcqA+TU1CvdtBm+eB
q2wKzY5qdhmS8xK7OHsqlmYX5/97LDWS0segWDHFELu1wdfYWNAoELx21oGp2G+XcRN41WOnDiF4
6Tcagw8NaeKDTfZjhb091gJ5CwiH1HCx0frLeuSH8izogEvtp7C9/NxFFn+EpO2veOrH77grNava
m252s9B+WCAd0MLqywiqWCRxBFTgZD58herzelJqJX2IfkxkT8VZb+XwoOGf3G8VaXmVoWNWRQ5W
xPeubbtbT9OHr5nmrskhzG1t5fbdK5h2zEdQt4Btchi/csi/H8siK9eheq7kkOFZ9W1inwaZsRee
g5tQ2ZvOzY625hRrVDBBzpWVHBkSzlq+ypMRm5O26w/uVPAn9Jp02hOa/Vo/LDV5rpzOePWCjZ6k
0euA9sj7UkslKnQRihgQKNzVnVduA8VOUoJV9J9B2LKLV/Sx3IKiLK/QDJnxYznF2TrzIn5nmPb0
lEbjlSD6n9jRfzZ+/8ROUPw69+7dzkOqN8H+24IigNUGlU/DKovDR0DpdzSiQyG01SBccZXpgE15
AplsMxP9iSYTtICuk8AN9/OwaqodmizZmoa0eBqDNI+GtWtolw6LTxYDTlktbFe9uAoImaAqFfhu
1zqPAAKw+8nTsV1sLf1bDI3LVVsLcEsFbfOc8uA4Dox9G8cg3RpunO/JzUy/ipCnXzXL8lB9KL01
mb1u+rqsytET7mtdzv57VZnY2q6z3OgRbJvhJpR2/yiDEe3TMv5fZ7HZ3mzp29n/g5/b9gcvrcCr
UnNxrboHs/TEU6reX8LIDcHGN4VbGgqzia48eaBBZJnfpqQK8PaA0rnBnK9l4dU7GgUhCKQgzdOf
6OyDLcqbYefinkh2u7DxZf3Mj2xq4VZr653QB8jCUZleLUxnH2y0MGRoX8u+BO1KNAFFCsU/j1oP
0wIQ2ZpECLopAEGvYp+L8Q8KNl7BcZs1ol9WwAETbFS7pK2gehCAd1aJaY4jUFcwTngBiMCIBDUJ
NFSyPE12gZfIdQ4FqVUZg2R7HXmxeejz6SyT3jjVaY1HP0hAiPaDTHFTnjn4AcTqbUiTxO9BJgMc
nzSiQ2NbxkkF0TrogOzXjVdl6N9mueUdNZKgDJWKJeQTdkXdhEdDNdT3JFNJp3QgFy+B1AQUVnQU
SODzzvGzdT4u0TUSvS5J021izZMbcBola7xYg46Wg9TnIQxKgMz0rtt7FqY2evGKvm12T5N0GGoz
Pbp5+pKKGi/Fyyo9crXJ5pMFQDkEVKUzPsUq7UuHJnrBL926uIoMPuORfZKdjTII5oU6IHVk75wu
l6slxg7QiDeOstkutom7vzoXv0KK+rM0S3vrUqv8MU+4fWKDOS9N8+nb0qGF0mXPjGZNSTMOThhk
QtEMSxk2EUz11bBWeoKPSA5OrIWHRjbWrXsnLbH/DYK+3c9ptpCtoF0hgIdRj/jUBYsd8gqXmvVl
6MfItQWQ6fGNJtkDPlf8xOYGTRxV2b2aEeqWRtOWV55ii4EXN/usoe92r7lteKzCugLFs+ZsZeeO
F00E9Tob8v7LBLoy38hY9FfehZfYxDuk344n+XYZO4nL+TLQmW9fOy5vl5m8/HaZVjguCNA7bex9
UFgeWpaGK3p/MKPKPtKQXjYgePq/hhUT4YpeGMi5UEOKzaWeAMvJvzRemT0DH5GvRsD+DxHkcp6j
VDd2QZlA507NIvek35tdfsHOKX+eTZCtMdE+c1nCJy0vDzT8EI53W33tJM4Nct4lYwNFI7xwzuh7
E21XW95OGXD82GFx9AFBYLMEB1qTcf4lD4UNjLYaBp0xDzNkmO/KKL4NS0MDo1+Rjye9e66NvH8s
yoSB5RCAP9FAkQS4AP0KHhp2NYLu9wi2uTsy2Y0EKYDlXASobjOgIhmoAExowNAsLQJUVZpP/SNF
S0iq7E0T/540R15qReYYgBmri8QR6BCx83oJ7bB+9CC1O22Khld7F7rhjlsjpRjwbk1CXmGZ3oYk
SLPM6kqqexnS7OL8r7EdVLYA7cKbmLqJVuY2c1PjtICwZ3Q2jYPcLfHGNFirZZrOKLRV8TT8s8iC
wV78yVZ6Q7nWeuB7l/DFZbH9WWiZ+7AkfSKQeVnzp1/8GvUQWIZ/FqLw0Qnv9LGMDpCiaE+sb1uo
RuFAZ5U03LtG33E5taBNWDyYNDZ9bbZonNAtaLOoiBoqGUCjL07KmCRhDDi+Behc7pUgeLmt+DHC
y0dpbCe17qjWDfGKcCpS0/QlKBge8gSIgFjY1TlVND4h7g1oqX6NZJnfm64mUZVPjFcexNrWqKx6
S141E+MnQQBFtPvaKUGAZAxbC1vLu7jC/9uOYxgadY2WPmCKmKvVOw2iMBuuZ1dbccK0jnEWkV1+
RWJNW9tWBrZ56RYnowybTawP1atyzRXVjHKNlSvkZrW1WWSGDwpab1c3gNLWbZF+1T3tGsRW8FuL
so0XMvFDuFO6asvEeKy1mO/0QakKuYLfU1CrgkYEhcktKLfr6ause6P8oSPfvzZz0Au5rsHPn525
kPv599mEA9aHzf7PTro36HWFQpvsgQInU4ekOe727I4g1ATeFujP2bfMC2ZYNU2UPercwLAEmy6V
4Pe2QODiVwUrjjN+u8GiRhuGF/IGa/67Rckka1APTtwKfGOwm03uRSDf4QHExiJWbo3MtOb7Jegs
5crONTnfL8G4bO7QRpmuQ3X3DYCButd0caHRfENGeBDUt/BOTLdw8pBOdAvX+vxJBra3z+cetRQ0
sYrIfTWPWRBnhyxuDTAeN6w3UVhpRigyvzWHzr2jIim6Ncoo6buKIPkshRQ6W2zIqKQ77mV/GcN3
22b4Jsg8c3dZZOJFhsaj2/VoJkL7ORHQ5r0TPSbhXx+dicA2Dnh/NE32yzCsYpd6+B8VS68DpR+a
1gAY1CvmHMbSSE0RLvjBZm3HZYIyGnZh3YPU5kELuQn6qWqdMxfamC5wLeGAp3/kOPwB5VAHBFKN
+DEm1aMHRPgX0Bha+3wsrS2e8+ZXTYJOXDkkDoN+nmU5p+QtEuyIIxqdbGdNSodjDuq8aQI2601J
kZQOG+mIxU7yiIv/CAnKRTGRZyCqTA0ZrGkxNelS7yAt+c8L0BoU+naBd75JjP1kNTbjhnRuSPFG
5vUXWU3D3az8/jac9XOyP7PzUGjF7Dxr5yRRuSkTr0bdfmjW1B67CHingI8ma+qF1Um3W+imesTC
852RTimy0dFzjR4Wc1XJun6MjHLaCie2V/QkdSoG4cfI7Na2F7OzBhDEvQawILbxJW5RKEzcN5TE
StBgdXbEFzIBcG3eR/TdybosWI3KmYy0ABhmwl3VdvVq0ACOytMKzQsKBBNFQerrlQjPhHqh4TJL
zjRLzkjB3Zw/i2UJ+P1mGE4wsCvyjDsH+ayvteE4aPVFbtutpX1xPNv0KeHbRvEuzMabx1C6UN1y
op+DJZtNOJno2Iz17slCgejBwnsFjQZlQiZr8IU3VMc2yLuntmTmoc46yxdd64H2MWMbMxXVxZZh
/9Q6KKt/shyLtQB92mqpRBYQEFArt61Z+wbLfmtl0zy0WlWvAXdukMrQvmskEjb6gLKVfwet/hsv
UvzFCB3c0rvOvs/wFDrkXWvs6ym6Bceu88/gMKxvwXhltkw8Jlw9eAjLaE+yZyR25lXDb90CwDAM
POvJ4LqzLXjCZrG0f/E3hPGYCLN7lHqc+0jXaL8dX5si9zcSP9IvdMd4NmKubXII7p4s5qYnkRje
pukt57kxFVhcDsFvzw/K0f2dxaDZtfTWBC9vjq8pIKanQD82isukJc4SdajfzshGQyiykCtZyH8w
KnYC6ixct0PO9ixwv7MKv5XIwi83yfCbGlL8zjw0ehwK0EHcC9wq13qM3y2kPX73eP35m4/o6YRE
W9Zrc/AwZiBA9upbsGT41dsR/ggaEJqgldeqs6Wy1UK3Ikh7ZM5dbyC9bUKTb2c5MboD1awOCMUl
79Mtjd4FxLp9J1UCvKtCd9sHpl3+SJgBFCfkM+M+/p41GjLmatQiK76Na2RQaDKoK/mA2SP97d78
PZ25JxrVyl8XSgvcGFK/5PgFlBpyvCmYta79YOR7SF2zPXKC3WOaZVDHdrvmV8f9ZOjsX4trmmrI
D40G25tW026bQMqDoXbNCWiwQcehFVsaVnEHVRgesjsgw9kdpBMtoE7hZ3TAb0iLb2YPsvXYjO1q
A2yr74zLgu+MnyzoJgP0NvP2UEqBEqYT6z8g5+gTp19qAlietVP/lOPj7XRZgyyMa/Fl8eUgAyD+
PPI13QgsiCC98am4FptsA9Fx/TKX5jy9xHZWFgAGGfgrlT2/0yE+NPuSy1vAXJuL7VtALqq91dbF
vKkCHGNdITt+pS1WXLK1bQ7mlbZjarTMKU+aI8+OJz5Ea9NzoSDtplAcYWHS52dev0RmAJS7wsHT
JJ3RXJS/0mCZq1Q0zVnWC5mtmkV+NesVc8sYUWNz6iNut/u0d0DkFrNxHg4Mu0u0Ru9sN3HAQxbK
V7e3r/3Y4K3WRmZJuO3XxoqDNQgnorMTsvyUBWO7gaj77CpUJYZcbciImSRW67kVMlBOWp8yzPr5
KKINw435ZPYiYFs6dVAfafwP80XT1aewCdxDOST3QrfNteiL+N6pvPKYZxHebsyiviIHhlSo3bs/
RpBa4s8Q/A6c+LVq7fr1syAbifw5CLXM8izzMvKFLvKLGd1lfdY+0CBjNXbscsw2YMhv1mQLRp5d
aAKuhRxurniSQpSybbeAAMcrWwMB5PzA5yD9XaMJl81vDCTOR7bYbdnGqov6cbGVeQbq0Mr9QsSV
RViuZ+LKHHcbV9f65wD7ra2nV+Wx74b8Af/zKJrLqPkrhy99yesMdVrgq4qnqhTc3ullmD5MbhGd
HJEeOzDVPDTqYDPpPUi9TjcRi5DV1zPuoM4Gox7mT9yO2DEbgpvfWzw5LHY0YYFd0spBzwhpxFMn
tIsD5Ng+NvvkYqDRZYWbsfgOSaQ7enQA+naMsin+HqYO5EOcMbtoZsD3FISO2OSS9chGBXgP+W6q
P4V6dqigWpyrKjF/25OGhucx/BW5YH0VUjef0yAcwBfrFWehZ82xkGLaeYMtHgNDsBV2R923rEwv
gKtYf7+Fo6B1Cw+CbNik+lScm1GamzLO7opSNlfNbisARCQOid5cycaq7lJ3aXyeR7oTna1iutDo
P4OsUtQHaZZ7/U1f08zR7TcLb1ZTOgtqzrZFg3PQGBTIOjdaA2VQ4o0Z1Sf6stjdiErJJ7auTEvw
cKrSVZVBJ5Qrn/lVk2K0EKWZedyoefK/6UeqNWlsVMCauolroWEpN0/Q3DNPUh3oDEI99rrrMuxQ
3myLnxM75olpDN0HUZu/iB5odbJR7OK3xEoXcIqxbdeL6YObXhegVIB42u26tN7i8+Hz0YRnFC/c
de1d20toXerTYDY/BIQKdgtvRuOFO3ChhAdD6W0t9mX4johl5tegqQ5xjYp7Z6PoUaCRFJlUvmdD
LTdpzjyIX6D0R384Q9mgOOitl396si1+tJ34YKPYZT0J7fgH9KoqWtTBnQJkNB17RHOgbv+ETi7u
E9L6VVsjKk44mS1vU17xCw/t2SelE6f4xCd3O+vFRnHX15CjHbScPwoZt88aBDIA8QBhM6tDtDLJ
0U/UsM1QwUL60d7QbFSg9SMyhAuaf8yqNezGZY+J0bXAU0N5V5lTN7qt0bRF8WrLsVrXISQ8mqra
VoU3fNU0+UN3s/Zi6V5xbWV3IXNdDe1Oc5JqyxXpcV9nP2TitRfpDsV1KpoLmRevHFUR8qrCsb2U
ymuAF5kXry7sm6MB2ri1rKwDarXOiwZpmR0oP4wdA/HiSx51B9rtsrRoVznXsnsTiZZ79K42K5p4
i7Sn1to1TW3s8IO/iywPaTs+v4MuKoApDbFJAcFyU0jUPIBD1csGWjtQpRjvR8vdgAHTviO/JZaL
Kj4kvHol0wc05bLcDIekafQqWGijdRO/ZsBnRVxYL/rYyENquRlAQq31UoMueJNlXOwGNcxKhnQo
StMg3YPzyMtvvcPrB5rsJ7xWxYH7XHYRv8rE2pETlxF6REC4Nl8AHcTykKsL0GyaBg6kETwxOzfM
qlYFpNaPtKS6gOv246aGajXqn4okBf02OcrG6ERY+gnmbkqaYX00bcAcE+u7tDXzFY3nrHiBquU8
fkdksywHEDt4h8LvaYonjl1l7akC6uRqThJJO5SCyW5YACTnLmef2blWfmo3/9ip1MwbPAaX9YWo
vjrcQpbHhe4mU+u/+X+4Lq3/T3+eo5f77fOgoq6vh8hI0Gid9C40Bq202ieofO88LoJXoGa2VNRn
0KsDeod159gdBARogA4mnACX+tkMYw8vHP8RaUFe88weaMflRN3U+mWY5IfEHI+0OXPrCILJLDUg
vkczRqEfa7wknXgSp78avJjjRpt+55MhQQXOyvvJTOK7PtSyLdrN9C9BHv2gN52kK2fXznDlukmr
8h5k3o/QGhrvK+cxzlGmshWkMQ/KaJuPjbae8YvYoUZuc5sc8in159efRuN93wFOrqNzFHkl9ObK
Z/D76pfazV4obSwCqe/1cgI2SSWXWei0q7CW6EVQw/8KcrKnKHchXK4gY+imrR9wb8IBUI1N2kdo
kKDhMvs2YSpoGUXQgRvoPoqaHOIhdZxvW6Oo9g7wC1A9b4FqEhtUf+NfBXoMVlU/SjxQXGuP2nm8
L21Ac/7hyvI6mV2bwXuwZBw/FLFWHyHFlCNT79ZXOjSNsFcW0r67xQZVlhVe3eILmT5EoeOjuWK7
iXc6FZW34baey7so3Q9+PyrVL8tJ7l3gPl9ZD8Qg+mpQSGzOrgSnHA1B3dFu06LztjT8EISqkIW0
1LsgzXUPUxR7x6kP0cZuNuYmGrMUDMToVTvPp5y5th8DO7UhoxPz7NiV1Zeo0syjtMF2UBuNdm2L
CNUEM2U/o6bxiZRrENFfzdQYL1MRRpsKygZQd5TW0fJAs1AYlnbFm8e7oFg4ElDNSs6AZkiZuntH
xn8TNjlHzz3emArNIdsMSSZ0MvmBme/v2ZbaXrLVkIJZWaGGmmEE0C2VXqkiGzsnmaFaRpVZO6yq
A/j4dZ/myEuHDt7KQP/eu6AAYCuOot2YgZj/hqzJPYZ/oPE4ojnoKlLOn1or3IK0onjNZNuchgY1
XhrmwvO2Mkvzebaw03yVdSUqfHlbvIYGXs/UGkgW8yfGtA0FxbbRnNwMsOu+x98bIK7QRwmo982i
yA+uZnXPkTSfq36IfsRay/zOs+QFqMT6FI9aOcOUolqg6arpvzWixPciE7fIorOfawtwpSXSQtb2
CFyo53vhz7zg4EpXFILIxCWnhBKldJqiz3I20jR8S6kJ4K5hXgLI1Y2caT/0GnYPTZNc9cCBKJuB
pnGQQq30CdlsjYvkyobgL2rubFzwhnxi54Dir0blD04itkrMSUdtwDbuUSeHMNUQld9aMKWtwbiS
QfTEC19D/ObJnhZaDQJSPBPrSS++5Ty4umnTXSm8l07nk30JD41SUDju4OYdY2m5KmteI53t4RVQ
oemMpq7PMXimfSpSMzWkWSph06ytnGn2v2NLqL4eEwi0rDWAv5/1QAeiqx6735npj0wGv7H5R2qk
kdmX2B7MTWzga2XlpnPX1FWyDWyneRekOXOQLczEt9OqAQ0fvq3Ed+z1NvJnWW2vFpbkvEC/Qds7
zZGIlycrj0AOxJU+PW5hxD06ihzvnfn7KAPyB36a9Xe1DCvUyGPvgQ5sCAeABoLdlLQ3E9lN2bUb
r4fC6ocJgIlegsjLj4ud1hA6qnjcYQ5wnlg89vCmbZfhpR71YEeFZYb05bpUQyo728BOrWmWitI0
mwr3Njsp5/+OJWdD6PzLshStTLHLUjSL9ulg54Ek85w18vkjc4aZXlNNOseFeoPO3rtFk1KB6Cek
9YbEKP2+fayd4RYCahOGBGYoD0Hh7uZsn0r5FbodYu8Y1+vFRglBz8Wvp9Q1e08TLishO60yhYG2
K6o+uWUMKb1YjtahB0ptWYLOlrVHQvB8ti45MrXK/8+6ywX/dW2aABPp//kzY1vTb93URhVvmJyL
XlblWVf37nRoNVRGpXMxjGoNWeD6njzIZFYQNYuiEMqhduBg3wM34CPZeurVJlKtZKpD0+rVXkRA
6JHLcoluSvdMt6HHTgu0yFKyWN4uQW5I/d0uMX8UUK3clqcI8rFN9EHQ8iN9XP7n0y+fgM7UT2Co
5We3IkvQ/pGCWWD5VPPymSk388eiTw4yVyDfeA6mVPrFaF4EOD1+4ERmwxaoBJQazEGcoMZcx+uU
BehtRAVilaDp9eSpma5IU/1AYzqgYxvcMeMaPapAUJJLFQ16c6bZKIvHFRr9g3kF2RW8OXsDeGci
jYU+KT+jaTpcm0FirtAfOJzyEW20PslB1yQeTadZ2uNJxV3o8SR5OweSO83SOnRGtr7ipxE9LHsy
0eHdUuRMfrU2QEMFTX8rsr1b+t2pgLwHXXkWq6bVJq2OlCwfNBAa5Kq9zqyAAbL6Ol5pcuzA3peD
S68fA7ntsuKnBqaHOzMOimD1H6ckvk4x9ZD9pJFNUu2SD9ahSmzAVaybRgRJS4BJYTob92Sd5ScW
B30Kx20zea1PrsvE7GgWrPKHYjC3NPNOaOK26CIsMetP0DgPrGEbCWSagtGBPpJq6gSSFbj+OOp3
eEmV98uW0XEYBA6yrkabAwqVYVn0O5o10cmxtcZ69PM6fuqkNt4NYX6k13IXCBLLjzo53UV9CpWJ
pruPg/HX6PRg/iWxZIjaIIkd1wBnhn08rXMOzvJ5rEOM84iGwfNghM06aUZk0XsHtSl11imbQNV/
PiPbv/qBduHYO16/aaKqvw7Mbn0tzOJfouvXWWjo36Ut+nXkpM0ZG2cdLcvIPGmjMXzT2nQnCxb/
aiFD7CMt3jyNoALeSdaMAPRp3TWJA4hZKxfUgT5draocb60HSeebeTfcT615JDhM36cvQ9tPL4bU
jI2ZQC47sVO8Quu4kzCwkHwDV83smtr57JrX7rgurFYvfwDYEx2nnOe+ZRfDpZJVtPNkVfu6BTkG
2iK3tXWbxYZE3huWpUFkA3tzmoh40F8mNbFEoD8JtOPD1KstzC2CduHLhdxsvEWU8gEqwfHMRE9A
hxKl5m0xFmJF1I+gl9FLuwDluQ42yKIwtgO4OO7KujOdNfmmDCxUhIywLHwFgkKLsBe3TKffW3+7
UnYrtR074xUp3xmdN+z0Ysq/65HPEmf4jm8rW3U6JJVf3BG1xMnuq5VXRxtg45ILdDqv0hyLs22l
6U4LjHg9GhJY53yEgqAO8sU3V2Hq4ombRrJLOvdq6+zZaXMkWiqZQPYaz/KmMtAT9O6xTqcfxxRU
4t3Nx+2aK21thM7PfBq3lpYdSi3qtSfQsXjZLjEHeeqHXLHNd3l8ApfYtGkV0ZAL+k6/QnXjJBSj
EEoEfmvHzpcy9+QDk/Xf5CXKhO9EPZpzEONJ4Nve+C6oacL+6k6RPIYdxLZ7q/LuUsi0M+Sh7ly8
zt4Zb2dkc8CUAGpfgcZGYNH285AcdU27hdBQaDzaBq74bVHE7Dif90CKFn488SOTXbKnK2S1Bqhq
HJ9A5CB8LS0mnKEjvxBRsq6NLN7TEBiVYseFw8EnhFloP0LoZoDCJg21LD2DWq08JVDHJstsRnsE
pF7Tq1U77JkuYA7aOF8gVxdgEnt98tU9dFAXE7tdIBDdcFeqCyR2Lp4ZmDsV8pyY40Ct0p8axs01
/hgA8f5zglzINjPM0bgE8EovwUy70My9I6FbVoDqzm3VxfHdMuSY9Ga8cZrxW9BVHIWVsMKDK4te
6zEGzTM2WmTXPKNc7LTRyvXho/9ib3rvEVDC+PgRApOaLsS24ujECStD04tomA29j3FLPlC1O814
GvKZZxb3Gu0we2bGs6bYB0gOuZEtcHULuTcgmaNkQ5U3i4MPIA5K5GMmkeyTaLgmUDbYeHjredRi
bHXnbFgwF+rIvee8QI3Yjvdxbdd+CEZ4eqJMgfVdjxsQInx8ygSdO8/gfQ4i7jzIMv9225Fj2d/l
KEBCX7QxQYaHjhqTv1SJnO5D4fzok9a5Lyc7AhgDbTSuMOod6BvDLXlSoK4Ci1ugI/sKKTLDvrsV
HMoq/cmQAJzZ8+csLD1E8VXHi52amY3zsVLWSVnfPYfFaG81mfYz5Thg6rfAstPEJm+5PEDjUltB
Lax8dUboKoaRnH5ZA3h6bM8GKRUHKtfgyc8m54WvGaZ4gbxFuw4Crj14DnCcI2R3jyD1x8euY9SN
WshbazKLHhvTDlbc7N8v3BuoEb4t3Blp+rNSC7vIVEGDbey3Wp8GZ9HJcdWpjERrFnt0gpavtVEO
O9yftV3fiuFFa+M7XbVegWquWDEPCUvOu+Ac4OyzyNRA+c0zgJbs7Ap9SjXQNej9uRK4D0rAoLFr
pdyRjQ5m1q24TNMLjaCUWR0do/s8qo6a4UGPBxDoJCw/GxYDrQNoE9e4ebh3jjoUmiVaSDlozl2X
AJS99uyCo8MAjyaH9ZVPM3RoCpfnZzpdFkK/SMQew7j5q8usbz1YFrT92OXlTqYoK2P/Aq3PSZ+y
uw9T89AMoHFmVCY/ZGAivQNX1a+aR+gyrh0Xwqqe7I7Ugvw2SyMXhbM1mgpb/BhoPeVg7jzpjslP
roOeDNzKg9cSZCn0z+ik5QX4fPD8oAqwGSoHyHbl2qC/bAOVSPlkF+ISW2iAJg4ny0A2XqghQdAM
NeQ6kwdiaUpC1AhGzetWcQRcf9rrEFqBSO8XJMDaU2AZaLtXxHyFZbcnmu1qbnyxvL48xiKyzlqH
d4kWkOF16gQAXnIJ6lQ6xZsaABjFvVsWJpSoJ4D6URW6Oc9j8pOs9aCFYve+bQfY8EFQ2D23RQ1K
i3D0tnmM57XWq2YtmpmdbC3Yd24+HJuWu2eaoIPVoevUTWpjW3h4L570MNpDoDl/WA6OWdb4Z3Hw
Jf3nhOyEtw47keOv8CdC2mX+oOWFtW3DHsQ1/5xAnV8cXMv+QXbmIGfixwZqriV4ashWqnhapC9S
ft+8vyiZyauok43bp/ppMZHdsbTnEr+Owwd70yH/Zmp2t5uvSVfR6spYZXEPchZ1UTS2uOiD7US1
0dEmsqIFlwOPUZAAnS3o9d9+JjqTocUOvWe+fLBPXDanwvOQJFU/5vKJAFjyRHpJ3bjagcfbOA7q
QGd0QNXUOGZg4vl32wcXGlIshS3Dz5b/zPavn8Dp0A6LR/xuWXP5ZGbnsc3goiIvp55fNMvhl07g
zspMvJeRTdiwaXoGCNkEIPHosvrMnMHbmDzeNFpT7IYoidcGSkkbUExlz2XqRSd8maHPqYYxsIXP
IC13em4/0WBqusIH42Z/R0OPOdomStkEvXi4WmMWn6oSYsVBp1SOEJrI8hbKdbzLLaEcYq9zKF0K
t6vPrkzh9NE+XBlaVSG+5MWEdBcUlCj83ZUtVAA++dDkS1dm6mderkyhNPvnZ/7wwRswfBzt4d4r
8QTbSaOAjkolNB9cX8nZBF3Pmc4GSwBSXU8DWjJ6O90WnRh6KB0zHMmh8QpwBoGh3opt9zi7z05x
JPih6eJjiltldyTv5TqzJxnn1ZZr9DnkfdHehIWNIZFgK46eZA5cjZfG7NgpBK1hgw7fKUfPDwlB
G3jdGloVxqW1nPZJgkxhU3JdbGkI+USI006QIibfUi2l17Y+L5Xgv/CA9iYP4m969xSKunnI+/Ag
QiyJDsWEXeiSfYYbkK5DxgEd1n9lhlWeDV0HRxudljrUGYXQ7wqrKyFmitlBa+JuHdVeuEpicPC/
8zbj0di9LUPe6OupB3+JfltwRMGvQ44qrs62cM9zX0YheXeaguiJdq2QLAMfsoHEvdukw9Ob3S6c
5DP7B/9BKs5KD+Uvv1IfVkmLLxTvUPXtT2Oyzd/o5Je5xfWP10ce+cUD+4vhlAagDAQt/WKmYVP2
1XZK0hRM1cV4RyI/aCWVpQ8Fkp86ZDa2iywQaHtjbDzGbLXY6Ozf9YNomjvdT+E6QJkuOkMpQLro
fShAanZnewGaj2wwe+V180h5cSsXB2GFGFmN8aVognmOkuRvc5R9/99xtAp5qrgJVa21UVYN3lua
1u+bOPhlmIdWAQoZL4XfSKl/Qd5w2PwPZVe2HCcSbL+ICNYCXmmgd6llybbkF8L2eCj2pVjr6+8h
kYVG44l774MJqiqzwK1uqMo8eU4ySpDDYcFxjie7DYFhVx6BhEGwEAq1n8qJ64gDvPOMtSp/hLrl
4HU6AF1Ca0/Dpke6nk5xn4HAGXHOtS0Y9zUOVtxVMaey+IvpMOeSDS/pwoo6z3w8TYYJp6VZg7Fq
x8ZsvICwNPlaui/jQopaDbnPe2PhVKy+R7rEdnI2oaCg2TwgcGjsMAChK1MLCTg6rAzLC4YUHCQQ
momVpZ6vr8Ec3NoHAv7npXKPhXZ22qoEqN8WvN+DVEp4azEBdZLNm0cEWUfDYwvDGlfBunBNFkAV
M8qzmkJJ3quNvDxTm5l9eabDn/pooGcg5G5A17zbjGeaZp1sm0fGGSY3iip6vQQ5rO11DASNtpaB
M2m57DrJNimdmW83tA1Q33qxj5ODQtnZ6RrUOsmc/hN09v6q2x0KxKtP06zZAQAd4CIYA9YX7ouN
+uy9AKJxrzjR/A176Ry1WS/W0l2OPNn/tgZ5n/sSs8pAFKhCtwEWABDEyjAxkEloRM0CaGfN3yYx
+WWJLUwKUpejzNPXfhPy8apt12v/H+xRswY2W25GnsbYFA7KVL1wp9/RvqcHth9PMXW6uFOU3MCG
Zngo9E5+lIX2ONq9/mRDH/5Insirrp5kYIENxi+ydrqMVtReqn56iqr4tkmw6kj5BUZv1wHl/Wgg
tpD+mC3UlyypQIEChytUkV4FU8lhQPFhMAJcTAYVWPGY3iNYXLrqBWW4j71sExQfF9qFuhydowIx
wW/c5QJwFmWWiKT+Nq4zmRyQR1VB/waKo3WUnDe72M7XSRmZrLN+cFlsigoJj6HA50OcXqVk6qE3
xi8rL9hYKdWJWdVp4wD7wAvmFt3s9YrdhZsJnREJ2Lz4S0if0uRuBgFUk0E9exW7g6hPk7+Li6+9
C7MrMMDLEHWsylUrd2tI3XS+beM1M64Bu4r6XRts4+8iAq+zve9ZLtKHEhTFdxkpjVGIvg2GAjuZ
Ettw0GrsKgegInMBKcwqSg7Y2DxY8Ww/tUW5o25Ay5prr+NPwBd0glK68x5aIGpAozRH8TaHijns
GTQA2tTpft/l60Tk2Xe8Og5zLT1zLMBFK7NnSoesWQ5KeFCbUihs1JDKbxwevBs2Wsj1gAsa3kCi
P5OLeqzwNjjTeeKkDkIUSwqGZppZEwFJV4HUU8nObs7dGzeYi0SKwo9sLs6Rozk3bSldXgyopS9v
tDdzfckCm7CMXVi+jW1+y1iuNu/G6DLkBzqVP12Brrf4bbP883pvfjEQV0YqEUdplcB2oMyhEqOk
Y9jg4bOlelzbTPue9LZ1I/1Ko1O1M3eLl0258r/9yaN13fYuLRgUHA3+GNUtR2EWhHosw71SF75I
+iFXuhwqRRikgzKNdxX0K66yVuLH0Rj0QwRSs9UCf/jH2kTV39s85DMvVs5iRdPadvb5dX01Fero
CwtPb2GW0YktYu6mg0LKxvwaQTEODGsVgIvcmJ/JituRe+pme8Ir+IAGiBEG0wpHC/GqJS5gGCiC
zxA3Jq5/ahk199olhGDHQ0Jjm+XiR2MAlHzWgPI7OqMTX+lgNwVHOEHWO3V2oIUirT7ep8YcX2mk
sox6NyhqIFSXoUgViNb0VM1I/hBTfAw22Ib9cnkPWbh00J86oMjD1HU4woVFeQH/gRM4Se4+KRro
IMkHlEJvPo5q60/5L6c2K4/HXENqNsazkk6z1lAv65nWgDm0sMagACnN6+jSt5m4cZyHU8Ns8G/1
sQkF9jJvAkudzyvVVu8mnqIw60wsXG1cF2A5hwoojY7zBCA+CMnlpOcPU5qt3dabE1npfHx1ahDf
8qTIx1NpifYBcaAO2scouEURWvsgloODos4dqA//3KejzuJWW8B3gHJNj/AWpFigbqv3kREPn7XW
kQfGzCi0pNU9O3ERkMHY9Mg1dwV2SIunuXjSK4+Dih9kE/1nZ1LlwTaUKEyx+/AzZ1ADii+vUWxo
Jna7GNBIrN2UMvPXuPU6ptRDDnwbX6gQemirXWo2dDswDuU+1ZBW2kKAqQyx3YSSPYCEULkSwzed
ERH4gj7FQjU+lW+k45uZCU5yv6/K3CdbGtjszHGsT31pnt6xjm8TS32+V/VqPlIXcKH93kES/wQO
XddrbdbtK6maq8aR4fIJ5MMAAROzGAcSwo3m+cFqo+kJOb8ddQOfneJ7D9YbYimDUNXrHCsdWQdu
OJqDRqGIsc4RRWm7g6xse4QQ5Y7GsEVLr+24lGeSaNIykdb15sqNtt0M8Zrpor/r+3J+yJxmppuh
brqZLEZJIM2x/Ye40dpPWoONK5egprAiw/KFAzHw0W1uksRq8xSSZkszVbh7N8ZY7MXiniqOachu
2L6eSk+pbYT0okQ9J2lfHqjCYO1bj2v1AXUbSwGD6Ed8P6a2XGVg/2xE5qgN9FA/Yx1QBF+AnAAP
t9YF6UU6IKk1TnH0xa3+oqdZN7vi5Khd4Vd1Zx6BtZj9hiGXhFT3ZkozIB/yakqeZEUTDlYXQRTl
3YTVhCJqenhuVr8vS49a520uav7bKmcDdA06POY2PaMG2maBYxoSNKbQMVqViexKryGw1L2za6va
MryWVy8Z6N+P2wTkVrZ4Wi+cfDTTh8GhQvGsbfTB1INP2OKmfmiaHiSz4ItoS6bvmFosnLO/JWlW
IomlYk/M2usoKlZfhWw2O/IdYg4w82K8DaQmA82abbgXVhTjPkFN0qrbXCItdJdpzSfN6RHwst00
KLWyeCAFZ9miBG1o6hmvDUg4c3DV/8mVBvE2qe9qs3+U1XfK6sf92C8E6+mj0UqJiBMQqC1UmG8F
+B6BIR/TnzAlkovNNAFyeDVVk3S85UI0Ozx90p/Tv2b9YEqzkmnGvq2wgrkPFYTb3UaMnjaP7WEo
lOnWLQdQX/Z7pmmo9WtQJAbeBde5B0apB7/WbTtUDFQJ5Ep95N+OkA0m183O1ZJ7YJW0ozEPKFku
meHFWLuP/rigi/MS7BQAiryOUDNP+uHc6SIgrkgQ9Xe7YuqMA71wjH5UjsJOLY+adBD6pTDcBnCU
2t1Rz5+clBKI5gRQCEUgwF9rzAT9BziarTyVO0AmIHiU6TXEZLdeaYOEuST65ibXsVO3IMhnLPbv
OkHFVN1NrqH7EiWejqbtSKxQAnHwKnwYZ+KLBLPzMZcCzOg0nEytceapCNdWCkVEuQgdkltj4uVW
jex1qm0+Mkn7fp1u66ezwdb/Rqxi2JvA/S3vGnoR0ZmitpH0QIdXedIZ8nUY9Xy2iqAcOMnLWAP8
+c1HJ5ELoFfFNZ722zTv5jKQxEqN6AdNt84EstufSmvYB8QXK3CPYzM3drbAGxks1HSgAUdh4Dta
eKqdajCOjiO+boPumKQHifQsD5I0+WUZ9yZUGI4ry/qYfGHIet+IkR1oh+mcV+LbRtnumNIJysLU
EflZWNoB2BGepVb/B/8cWlJVlVpnXtv8vkrU2hvt0dpD2rWPfCUqmkBLC2tnaiO/nwob6Fwbpbmn
WhSfqI/86IwOGV4r6sim62oL7pMOZZIVC7apP3hs11hdaJpqTrRDCjz0ue3nz6q0H5pYjS9AVbcP
EX671L22/t1lqQMIMucSIqFIBGpFH4CkUcHqCWyh4Lt7bRJGOYLGzjpKTRrlsROF1PxPX4I7Y0HX
BXPZzmHSacVnZQQFZZzaxRc6K5P+X2fJMhrb2HNBU8kuevFTb7H9APuP7SKWDhke59NYRca+Kazi
WAtDvwH5VO4yUAr+1JSVKIhMBZPOJ0PmJhauCLP823QlCup7cJJZyuusZJrIxFhn/X0DLao2uilP
vwhRg/kT4tJ3ep5WF72fGGRlkup7D0yQGME9vFmkulVe/jYgj9rb+0JoxoW2elbOKxRjDNaFdoXU
bB2o6W5NGt2MVYA9/hdfF5XAEEcnyUeF40lOiCmsb0sRG9cVMJWlI1iTXAOyVmOTOnvGP9fL6Go7
TICe9Drq8FyP+SQTzk0JTjgSEKdTOrDCyMNStoW32VQLY+IaMd0MBYubYG6h2WUl/Xy2WPuMJ6AR
ggoBAWuUwc3n8e3Aoxqa9lubXFZL6ly8Y82BN7nQFKvN2xS9AukaV/TGKR/rl75RAdnFJ/cAXaZP
FJ0dLFHsNTORIXIFULTi5QuXyquVKaxP6aJsRVZq4swgAERIN1Hal3GZy/rHXKAgL/ZkRRHe5YpK
WhbBzNraf417KxBtA8sgxcSt8rVFY/EQ72mMYuJvrf/wQ8mmssbZ3yz/4BdhG0pz0iytYCHUQ5sT
oVlsnqDw32wzBxp8wEvOKP5OwOB0WtEt8wg9ZmQmzBAxuNajktkEX9iwR9h/R0WxVAVLfYaQ6NMY
Kpy39lrxTG2x+Lxrl8zBwl+a4DMUFYIqopxPZY9dxZzWxtcW1S2+naBihVSAVFu5ReU0PDAgEZF5
HA8AgRlfNyeyqtRJ+o0Sl0fbTqrLMMi/NfCZwFMDXYDtfnZZNp+2LlCIy0OWurVHfXOuFKutOtuf
OTRNV1uwKOy5Fk+PrbJrs7Z5QeVbd5zbKUWIza1fss744WSucptVPbtNUiZevZjJ0dSwnG6TE69j
67kBZdCbd662r94ILa3e2OmeUA3UIoKjlS/4dYx186KqvX4s5QJGmO36xbHnX+rgylvvdOPNHqe/
7cUqTjrbH7m0jq++eEk2L/PiGykobCbfQdV+CaUSPn4LIP8tuQURHuSrrGWfYbd17XO9qU7NEjxR
x8LTEhRgkdnMrHjnmpl8Nsus9vPMeB6qoj/EYB041GMHIojlzInS1zMAcv/V9/+322YBLbo4SiBC
oUstfWMpL06qygJA1cBqw3Wd5Q2yK5aCYsUWxhE63q9mfMhezVJlBlHJIIvL3OWITOLrowpunwaW
ajtqxqpi+vMAaAY1OyV9RMF+9mB3ifHYasV/OzWd9hmY/tSnkHY5S/dBmf0ewmQIdImmO5Qoq4S0
MQLiZDFnEdYCucGP1NQLxX1Qu1eHaYh1yCHpfr44kcEHJ4qz18tVNqd07lB4CIf1qnYL0iVWIH5J
xhbX5rC1Bqzeh7+oTpMOaVwwELPNVUhyElNXqA8wwNsZob2lmrMZ4lcDaiIBRgYfZmhZW4XmYv97
hg8GdAnq+23wp0vkjqrdRlQSGV2ePzgyhm7qUD7SQRGzvVMKAygyraweFbCy3aHs/W6z0Dqg/KIu
ZUfqg8A9tEoZ9Is0A/wsu1kzvleoHr3QKEOw+2iieu7dJYBFOnbdFCMwbZePZqMl+8RKKh8iL683
oQ9PWqQnn2iKGtwkgdbpVkAGf7hnR4IERLFybU8OOuBc2z3TReiea25bH++ZRsnrD/c9zWm8c6pJ
XFRzVv2qyldumwz1mLe3VrK0Wi1dx/K2X8eI6YbG3iwrRfzIFEgCEYuw7RrqccxBKrXRDsclfwaN
l3tlwOzdZAvmvyXg7SwtYIDXVi3xSFpatEAhyxbB0a315keW/xz7tx8F0acGG9x/+21ji58ceuNR
iX/2lLWNl8VJuSw8eDcAsiWj07uBla6ZmJzfhnMgFn2DaHNrC0o1KyFxtKzSLVM7vfIT2xG/i4WO
1PNCNFx1BT/0Wd+9tnls2LsGcs/BOv7mrU8ofloPv2dYJywMvP8ULg3k5pbElVo4yAJ22Wlt6naK
om13yVKljRtYMstO0ZL5KoHp2L0GkTU1ww0tomuN2hY3nYfU2A5uDml7ibxT3iUIcdYlSt561wX2
tR5iME3xHM9EmWTrJBpptcl4m4l61unmbJ2JWnFZMGAjx8eRWeY57gbfmWNoPLRC5Xfdcujzht/l
xnQuseA/SW6zcQ9h4HzX5vYUkIkVa3ChUyfLtZD3WMhTE7uqXkPlEvZWkOSB5v3vWdeBt2npIr3E
X4bOyBfSRfmuyLQpiBopzxkUcPq4b84S2MT1IJbmf/ZVbg0xT7KesEZ1zCk6Uovc6Ix839ltc32w
2ZoaiEd3ZYFEWmcpKtDIUxW4nYsYLtRooI9dgqrUo9NM8uricm6B4c4JOI8L60h9BRY2uU/uhWVU
QbIYQmsNne9O3zzJRxOgnucdtriAIRUzVvmOdp1S8TnHk+NArTou9SudlXQWQRRtUI5WZQBhsHYt
TmTW67oKqtT473UU+ojmjLoADKOMwQawZxz9tXM1+K/LrTaGCcHixDiut8aVLNrPif0lndLk3Iwi
AaQMZ3SAChH/2EcmTVVXyJgshvzNOmXxwXQ41OL+MNVH28VEK+zfs2wudE1qbn1bk860Hm8W0MN+
Gktgb/IF+FMt8Bw6A1w6G9dOPI2MUMmTVxsapkM2l/ydi57lr3bvnDfD1U9E+joXOffOCE3nP9ls
9/ThKmRcSzBEQTQIoDwj+alAiv2ga1p6b9Vxdk9nkGbDn1Qv6mAbsJdR1yqi0J11w9sG6GzIx/zc
Ds2ZzLaZaDCpUpRCQHuW+smC+u0ET24LKGVqbQf8cF8vv9nSKF1eNIgJbsZkIpLW3Y8oEMw67Bnx
60qe68kuQtHKdu/Ebfps5OI7NAHzG/AG9iMKoiE2AKsoKtmxz7jwY3tInk1FTjtNHeozjVoOfgfW
GH9x3L69+8+5I6P/nrAxv2l5aj9WibtespwV6whyFUC8q/aHOhf6Q66OfylGbz00+gxwRIRkfYXT
b5D9WfvF0u8MrN+laiYRrOr+ihpmPUhWvbdf5tn6yZ7m+Wd/yUtIUCatXzdQ8TCianjiitmdrMa2
vKLXhifdBOuGCwomGqSuaDZCUyguyDv5+JToPRgv9A7MY4v9nFdWoMZGFNBogZX9u9mmaFBvCdil
yLa3+fxpFTRykGRke7fQn8dFuESq5QkEST5YpuIH0Y7GA/CHjySOVSFosjddho3mYgkk9PNm5Vr2
4bXUKZ+6eyPjoJpTbQgbMQlG8hTlOld9jkCSZk7A1qCYljaqcw1WfDCPnasWeW/dHl8IoaYUzmez
dOJ7aoH74bW1ZPchdbS2aOf8NkZ77KXVdFm0SwssTLdoJQhRylPdisc1HhlrrKAmWVTERIHPpjiB
+fYxXeKZNECRTepfXLfZ/tmvdX+PHQT/FDPOwUuLACmFSluwbdA1Rg1pOLDGvZ9+IgG+t6lXkzeP
d3f1z74tBqsXKKFn5hgud7x1Z1gKT4pi27sZFaRx57KbqqmBWmrx0zBz/oSiz2fZz+WVuhrU8gZ5
3CYhNatEqS55DGaKzQEMR96ogCmGuiD7XOxYP6EKYJmyjcfhwGwNClfL5P+8HhR4+ZP6j+u1o9YH
YELgoELp+FM7a++vp6ddeZNW5MsYPDXZCPZLqh+ig7pVKX1sI+yt+EaNkMU7o60QaYJqBNgwUhBy
ZrdxZMMd3ZnCLcM3Z+ms/3c31dOz7KWAhiRubf0AgOCztP6RGmqTQLW8S5oTNUWzlLMwbETovw4w
wHCfqNGp5WMqkILNbtzNxjuy/XApliqvl1qvsnxOw+ul6NYai58LLK+9ds7rlZRBW2gYiFphKrsd
9AHs68qqALnTFFEiM175FV6pFvBs2o2JeHVeO/Ve7JwWcpZExECHsiuz1RnKuiChbhILZA//R+es
VdJjYUOhbpuQzlgGVsbt6gln2SXHarMw0+luytkOYQx2MypAXugQu9FZtVPAcflYomJ1TiACm+L5
MVI7XorbDbdUkY8uKsWbzHgA5/z4aTWnyVrts9Br/Z7m05aZkZcCMk3L9eN2oapzVF+0cxVsfVZu
WodI01FH+3ZXfdSPdxN+RE4MzZCtP8GNakiWXbau7WbXm0OEEr/JEQtKugRNAC7k9zdMA+3wJdJc
hmT5cYuirqHTJfq69X2ImkJAQDvKQgHxzz/MyOFDkJb6PthRE+RAyBO5xk8SPKMDSakxJ3/VTuPc
Za23tRtHmfeTMX0iO202rNb7aMPGQfftEUSHFtAC+d5Iy52Mnens9KkEv5WpAEtuIfuCmnRVPWUa
cjIJr743qLN07t6sGxG1k1foUXMVdLo54uEF0Am4KP213pZKbano9l17PTUW5g3bmpG5n6IIqZql
Pvddae7HUt1hNltfdQ0TGKBe6wvu92l21VD5ZUFjII7PyEcoeM/2yoma70aAUYpKj8bLxehdG7h6
BYzOixeNG2KYjrJm77o+mqxtsn43lFt4s+1ipy/3hVZ+plfUxKxTlTjDWdLLhF4ab33bS+ytX5b5
eKYWHUCx5hxt6JvoZXat8sw5WQrDQnM5RNBJvkdG3MITobHDWEVTGVCgCs1gVgYKal12oKEYTI8s
W60yD3ip/PowA3IlDRjUFG+bdLMY5vwwL2m6dWIacCWQcaowp72BL6/ityXibTpkZ4Hbwi2slyzA
QncwGxWSRHQL5IncfnthmR3QvW5XIb+unsCV2BrI/6Q77G70kw3M1gXF8/mFzlg/qMKjtqu3RtDL
vvUAd9WEl/FkyEBy+E9TfCyNHwlW78ifDqv9OlVpptrR0bJ9JzTL9BG3QQTT2IHGWPVmS2TgbrpB
eRjxa7fda1i3OQBCQJTMz6UCAQ0tKAA+HhfegvrblHrgp79oVvVVQLA4nixAJtyb1gyh1vJALX6B
JcADli4F4JCXkCVU2pMpDni2I0jGjtlcHEzFOmV9G4pE+k71l947fq0cEVPybWM+zDkQc7EN5VR+
p8bgVxZOMFlKiMBGIA6shDCVZQHNJ/e1nu1LBRoyhfFzHICJj+JDOpjnER+nsJpzOVRHkTah3WiH
xgDXEgfLURaqrDpx1/StwjyoAnl3KQ5pXR3j3twbM/a/SXtgPD3wQgSsQVlI7wb5TgIoYMT6Wdq+
Av0DSz6VEDlIR2iMde4Rq7brlM9+pmjBrA5HWYKEoPIfSlsBO68M7LYI+2x+7MV4zewETHY8NKHr
ZagjviQY7+rAju0wG6QnQfXGUkAgexmAHOOA8kV/LspguR8kY+6U7NFMrUuEUqjGkkc8yCS49Gvd
PIjKwQfCLhbLQqzzDg3+blyzw1bYAehogRaCViQWGr2VhrmtBiM0Bpxa7sv4fjBLD5leQK7tY1xm
OyBqAV9iOyOdQ9VGWYUY9gOrD5WDVLaeHAs2hrUVH6Vj7YF5DYbBT51hN9by2OkjoHAATHAUHuQj
+HkjqBkiXii149Q5SAwlR8mQ8o6uUE4JZGX6Q2oEVckPlS33sQqtU4GXrDWfq9gNlXQ45BHE41CC
Ntm9bzeIUcVPYIUNXdc9ZFEcuunkxy2+EJMRFn1zjLh8wGslzCDHFeGNmlZ40IEpmEH20YwdUEzt
Y1EGWgQGQ9tCYTm+FA2uGKkhapp3vdD3VYH3AYJoTaKHgxwgwRfdhDsFUE0LM6Hgxd2iOv9pmuaw
mFDsj1IpCIUFrGuOEoJNufgBqoC9w1ho1NregRhMnweDbQTMgmiBbMOsTPbdBBRurgcRROAifGJC
L/xF793N96AUCtU2DyKj3jtQfxUtlBvsITD02XdA1QRqtl0/hXgU40XBAYRKw65FLfsQ+wBVB9mo
BLmi+wgJhqiQTPAbt+OginAPKBjoEhF2E99D7jMoYgT2oxkfbQiuxd2Q5mGDYhEV+QUj6wITE0EX
K2ApeFf6F65CRkD3I45leB8yDg2HnJ8AsAYjpQYpNsW3mfodnJZ7DXLNYR0Bri6xE1ELqI7hm1hx
8Rn1zL/myMp2Rmkeo06/00Ue+QwVi9JN7X3txr6YJg3fZgi6G8k+VZG3ccvkzgHNHxRmvL4EI11s
xWcIM3zmiTt5giNsAgzWTemyv5tE/eJMylWdpe86+ffORNAf0EwTTGgQYAQ29mi5rNx9it3sWbfq
b6KbErDWyj2ekNnww6igJK+6JoTlqw64uvK+LscztlKBxaAHV2V30Mk7jY5+NMEbjk1WAXwfFp4m
nxyPlRdpas+JLj7VhhYAfjOgoH98saB9U3X1Tkjw8xn5NO+0LnnWl/1nDSWaUtif7LFFoi2y/qok
0hCmH9n6EfpSXmzyewAa9m1m5wHWJzu8xO6sQnxTdUUEUZzsTIH3D0QIuyBj0wGKow+91b40PPPq
LkNGfmjvzE718sH60Rr3oNpyw9hsH6T9NAoARJX2mYPdwLPj4g6wgz2STpXnuOIpac3eM8ovGVQa
PZ6gRlG3n9Mkv3YTMI11d6x091Sn/DYNVuXXqgjAfZeH6jB+B8jjbGZdsgN5Su9BKMaTnXZhlhp2
5QCh6ntgHSFGa4QQXw1Y1F5lOqCAvFh04FuIxzF8nVH7MIROM91ZGlDSEwJluuGGRRz/sidxxk/w
6wzhxEKYd1BYhxasr8fpXSz512l0fgIJ6ZvgLJqG6Qkq8Evs3OvtOJRNeWh145Kp/DSN2dWKoO+d
j/LOtAKhTaeeSUgNxWcQ4+5L5E5AiZiGM6jkU2HfxXO5b6oZKg3dcwVBZw9VK35dTn6H/YLSHTO8
9/XJUXesm3dcf6j6/m5U8bD9HjflGVQ7p6SaToXWvKAEz0MtHmLHXlQVP8A58zQ4buGV1XA0xBfe
OQBwN3hH6vhbVdo15yy0rRqQ4TLMWY61UvlDUYwYD2njGUn+GvIt2p4Nw0vsgPZo7iDdNbcRZJUg
9C7npyyNr1GpHEsGfQnU6r5Ednc2IAmgTYiDqVP6qVQCZBx7oMiSv+tE/uDfe2lBxtGtsRBouy9a
mToHd/xWl3+hGlg/J8o30EwyT0N0dVcDcGXM11pPL7qmHIbGPM7GcIl6cRxU7+iU1W1Iits41Z6I
3ee5d+4d5vpIZwdcjR/yEUFe1yss7Vr2+MZmgv8UfX5fc9BS54X0WQ2BxA4vCnXRLIb+NT6ru6LS
A9WJfwBDmIBY1RNzn3uWjVE1+abIawPNFC9i7RPDQ7zXlavE66NKhoexuUZY0nlVNh0GfN2qyjzP
iXXsHCusp24/Z9AoS+cLND6Q+SheHMMJOku/qlYe6jPb5ZNxzPrhi+oWP2zsQ/jfMbzFc947J25l
X01rxnPBno+DPuONAX0KewxMvNuizvVywAWzGvWDUtwBlQnmXd2bYqSAD0OCryw2CZGKShXALaCV
8B0Fb2DljIOuzvRA5k2y45OF9757mlsQaqTA4oBrTnxHaBllJX9xE6IhMXQvvaiI8ZvVQVaalWow
xPMXBDzvGwXYf8Uyb2Aiv0NtYubH+eA1inrNeuObiFBeBwr+o8imUzS4SPngimAn0x5rMKCkBYps
9LM2fUmBQtJSF/UI/b1tu4FbOid7IWzNzV97pY0Cs51C0EJ+LicUMOTzpe7A+D92+zFuT8Ws3Jos
TPGVYU5veI3V3LgYHqvZ+e5O9QOWB+Cmva9QG+HhqYBHkWIfAVa4Z/i2CEV4jo7VIhadoLqBFmcJ
MlSvcT/ZQuA3gCVye4M8xn0riiBFzGGGSFCEnyXP3R04ViBdnX6po+E0WvqtjNMXswal0RSF/fJ5
JQaeKY78XEKiXK0hjch+piX4IUxNhJUJkLqp7jj+zZG5T+Z5Qva8OECMonb0lyIqvivfTEi6cG38
1sj2pHXdTXL1jkG4N8N6Qgc4xivHugCD2fxYd1hx6ex76dRYanLgAkHnjLc7sK6XtJDMQ8Jc98po
uEXgpNEvXVf6WXltZ0RXwD8G+bDRb7UGPxa3A6FFPIUswvqzRjBM+rHEPU1HiPmc1MbF2vlWR9qp
ZXNY5odKMA2vLekDTAvCjqzzQHH4A7AokEKbf0eyuo+6kxqnD7lo7qHHAu61PkG0JgNzOjayhvrA
ouLWDObnyJgfDBdk+vF8w0sjbKS57/GO92pu5kiLBebU38Wds7NM6KuOC12YiL5B2++rOU+nsopB
0FJD+64/5FZ1F+XNvjP4fWFCiO+q6mXiIW9RXBPcfjQo5VfDxNMz0UHROrEG6dgC3Kt8mA8FsCf4
dBeih0Lu6iIeP9uR3t3nETuYEMkqss56aeqk2JdutAP1ALrc4X4ANxMiRgDMj4jOCPZdL3ooNoS8
qPdaDUafwh74qai7cOpM6LYUNmpqwB/MG/3bhBK6oh7afT18ydN62PMRzy0VqdSkFYdKaUEZBqDB
LW2HOrS0Yty1ipHcwELSOV4htYvrJEiKKkl6IztRAdJv8KyA9pqFHVQUYURvOgDzBgeaHKAgcqCH
WFkQdp8vNBc506HiCigfCrFLJ1xoYwrhkY4tTT8oB9RfXaXpN8Xww7KD2VKgb6/rzinvK3DNOiM/
DDqo6t2kxsa73RmJ2INvLwtqZu5EqkHsOp/2cmrrExbOGSLLi2XJmQXYb38CjZEN0rfxU3VogUw5
xHHU9h604+RFWQ4tn0vcYKTv8jkZPrlD/atwW+zVRgs6dChf7nN5c5D7Ok99YlzdGurc5WSgRlGv
v+ut+qlpR9WrFMb2Gr6SSgOAETgDpi+5gSi5MvhWlI3PGQA0+2EAyEi6UpxLe4LcCB60Tl2a39Ny
UKGMbmItnvwPV2+22yjXheteERJ9cwoYd3Ecp0+doEpVhb6fwISr3w/+tPWvtaQqy7GdxMEw5xjv
eBv9L7km7bVObNIPjXw4JRbqgxHGJzPH7tYr887L4ouWdl2UtHlM76t9j4ZC+K1zyPsm+7KZuPrD
tO4NZxBfaj380J2uT8VVGzPzAMm49UtE56P8V5FzrTgfsoOtlU4/iRi6k6Zm1jWrDHZo6sWp/UJi
rfo1EbFBbM8Wu62df1nazBXkQlZVLYyZU5kU5741/jRj9opST/m0TITrBHepexmv8afVM6XX5gpP
s7gL6qz+bhFWXlSZqJd01tfLvGyVT+x+6o7FOnR/wpv7Zi/qP2Ktc+RthnmRevE515k4yO2rDJs/
PGm2uwr6Erqg8vDfy7aHlpU0oBzfnZ0yQYlo1Ni+1HUjAyORcJu3x/73xP2ea6voP9Po/tL/veB+
z3P1cj+NOk7UgD5ZscR/WwyBuixDRpc7/qqR2+nMJlkvKa0haoosWoTaMX4xfrqm0U7pfIBW3EV9
UmL1I+bvxNXbwJS6+6SanX7QSeU86ChHb8U8kYDi2PG3Ycz+VBvtP7WHkrdq0nvV4PFG1pC1Zy46
9WIJyvqxUiI1a9Ln+w0bNBIoXUV7sabPcbmRfMhwC4qN7G1D/plgmz/jZrIlllD0J0Lr4WPY8Urk
8NLtXS/MOmhUK7FIz0s8nCFumJcBjP65yuTjuObKsTPNg7DHi5HMpKeqGuYeo0ieqir9dhFf2Urf
v+q1LJ7iZP0lrdX9iKXHHjPOxk5dGvnmOeNRKQg1y4b5lQua/KHc5RH1Hykn09HDza5XC/I0Fvj7
b7hJul86go6IKCGsFJyE+T8Vbz46bF6Yhh9GadlRX8U9fX+dn6wG3+tR+hLNQyqfJy1BXFSFWz2y
TGlob1d15rNi+4oTBw7RvLLHjxjheW4G5AntC5pxzL92jlqdSJ4L6Yn8qfzp23/Q94Olcxnj9Hie
7uZSj1r01rzZoBKf/fgtJmTroE9qjrEEv8E0Bj8jFC2GLVMCaOaYiXrqawfh0SHBuq/+zUYVolj2
yaYIXevPrBa4p6O1FN8jVQ6Ct7B1VR8xiC8AA+z4aLW/ic31UbIPMW74TUs1jRPZcs3mH4iu2F8n
tEgHW33UDdvvijfNC4p+ZyZ/HPPXkLFqdWicn3K7CqhfKVf/YioCADP7Mz9HHy0iUf+1uQbSwyCE
XPcV/9hY+zGMyFafp27EZRurA7wF0+qU15Qm7nHb+dEgLGKnkNChNOTZYyLXmL8gt/iGsgaK0wUL
9COFc05tIeMOjW/rqq8ylevRfeGoZNuvivLsJi1uO/UhdtiRjybQnjA/DIpzTTybI3Aze5kuM9w8
U3/jC2YtdEkKMd7rKL6Slsqlu5kW8XMrHTKzIYqJen5VOf5D3IRan+xG7GoEfzkk98DocOiujcjh
bxTVXoD9FQO+PuTJlnjC807AWaogBprpjCXAd89XOHlU9Jd2QmgmWISwr7id+Tq2uO38kDJ2mjAa
HZvfk/vRmDqAy48QmHaMLOnUwlP/QsSW3wAUFJISqSMFPMEhQ3lPiTswukdFu6TvJDXQeY8BewKJ
b3jRdJlyrEiqlsO3WV8GhW4o4djMCjjpteVFSVlGPbhtzc6HXIw6hD7vnz1vn7AM4hUoAibA6qCF
N4LRxqeqSYJW/1qtOazJEPCuSUYJXxUYkrECVfpubEENO3OH/jVQKGGn7m9iUumH5MdFXomF3eCG
1fzkeWO4dsYOYWWYxBpAwhSo3oMqbHxaHrQm2bntvFviMlg4yTSX66ZTg1F/V+fMF0YVtLiLmc6l
Uh/meggayK+ZYuK9U/EReWGlh7Xa7ESPcpf/mAUzNnxzl/d4+Vjgvajqy8Z4IPaMo0e1lKSbOarf
7waTK0srIlHaZN7o6BgoT5c8dKF+dBbzvBQKP5KNNui8Yseq9TipWP44VCu6ro2/vFVNSaJsodC6
OERt2rwimW5rrt1GnfQYJDGUxRYOewvejk8kO7sPozXwFZkSBsK6r5pY+kBas/FAaPD4imLi9N/j
IPJRmhb2/v7lTBC645ruu2M2l856TmbNjJYYKzTE8PNXhQOvLybFoxtoTSa/1r/74y3sqBBrmPa0
xmt+TIbY87OYk0H6CJgDUwW1tpLhm2EtCEqclsTCJW9Vu7y4qhfpiLv95UjkRxZBN8fWO9UuRT3U
tzh+xVJgeB4qqQR1IhxstXLmvb0QRw0PuaCO2w2j7uOoKMjXBP+FODXxOWGk7i/LA1bGnD6D9t3m
HGmMPHIupzb5qZfsqHTxJ2yOWklN303qRyiLP93mWWHksQGW672Oy3uh+bp9pefeeZ4VkhYQd3sz
fyat0Xi3rCcl37G370rqpoS20KHb6XRM0YoSvLU6DGaxKZo3e+1U+WXkrLULP9Eq9fE42q73pnju
EZe09HcPZyWkel5gX6UVoYPyuZvGLzdNit+orosA2XYuPWwaUUro5dbDmcd16sCgkwfA1MBF6V83
v9F/+Fn62MIgGPn8zXdbjf2hwiPLKAKhvNuJhQTzyTT6XW17tEF10CgSwtl4apRs1ylS7pO2RHb/
rBfyrClZyuFeghHNYpGOt1mxQw9Q3cvggxTMumfj1wJEmSRfPTC+tNi11S3Bm2uUDSD7s7hjCApQ
dpjw9U9KNqBqxQUbCl3Zfq8eW1r3rDRPBs6DgBjAnQq+mS2bXAL2b/r6YgJerV+FM/1jxNEWT5OS
Y4a3RXDUjCajtpd54Mww9kvV9Hx8K5OPsrEdPx9j7TjBAApaex3CFCuxR7l6NmCZ8gDJrtnnqbBO
Wp3lfja7KaTo6eSWbvlWKurV0WL7iaogD7OrFadnA3+tVK7aQVTfyvCL0yzd9Jtso7dBzZNHggir
81oq70PDoNXr4+yfaR5n3UpPqKAjDS8EslQIzcVZF2eCldyBlZj3EtJ9G9rFK2iDrjVhQRiLLLRd
LIFruk9zSEPR//EW1VfUTxUf61pXd0VNobFqO2Zt+wocnYMKYzYx39uFCowxRydjf542OySmJiWa
vJteGj9zZvlkQXwxgoivRdM4B1NvgmZN13BZ60inBcXeedJ27lB/jnlj+5Y1ZUd8B5EetWwzvaE/
Nsz3XkvPAakqq8dps/52IliTJz2v2sBqKu1dpavNhJdB8OgBX7wO3hvwXbDgTc4gY8C/vVXeG3br
OUK9S4ybkz9gaI3DpMXf2XJ49Ky2grpobk5R+KYA8m2SPNi2QIxVcQsAhjNyJJCtfQS8Ho5Ka+1W
VURgdeyKs/xjS/zGWozTG3yiMLGlCal6f6kr3MOa/tYMPZw3TBV6TX1b4hyexp/eayllyFmNnN67
tJZzikf5aGxIe2Uac4hIM/abhc8gK7BULeK1D6w61lhkt03D0nAIIW1XlI9FDBC9lMzAsibQSjYG
PKhC8JXDnCf/Bj094eQ6BFM8LdFoXzvG0/uaul5TPIDU+KUHnJOg/VmZ/MN6hspKykdoCmBwBYVK
rO/0NI0KPcb51dd6hTGzQ9KiNhCCjp1MifoqsQ4M8t+0qftoY4vJ3rg5Ohg4ZqtuuUNcWUSWx+yR
fM5NiwykqpNtnb92Dmi5ha5TT5PPjLBIpjt5tQVKp8W784to8wdTRqrWOuGQp1xaHRDZ/WYUeH6n
c3KyNYWonuwP7fMBq6frXHpcCIlscALgBhVU89gjeg5kg3Tx/tj9BwDS9JQZGOfEdBHyUBZJlM1g
rZANMM/YXCrjrPxqFOuJxvKUtQWtqqazUzrLi56R/1AMXKRzq+BeZ0BdLmYIZbMYVryOcYwwEhVi
XP2sIcl6R+CYAyJk+mVsDPGoMwtrejdYCmxfBBs6n5x9xKK28asSNCtm4GVGMxRCJ1nezFE9Nc3V
dSacfQWCu3qeIdqqkVST9Rg3ZZjUbDPqYBN93Of+CrCzRzewRUZ41avWPqtMhDNqauzgAsvNizOD
ovY9r3/wLvY+yi5XzqNplYHh6eUtG0ikh1B+Hpz03SO5kmGW5p0N3IRFpzTPLNF9ZM/JHCDf+wcp
cyLeqT53utvumwEivSpjrsPS6B6UdSRymREGbA2wGWuaYh+JjnhYPMc9N+aeity+2FrNphwbryn7
jl18LrRnN7tMj2qXzMedZRYQ1bAB/KVlto/HavIptDU9Jq6nQ0rPx9tiQEInFyRSJiPsmLgNkLTn
pg+ZnRLKEHqq7a/p+5Q/Nd6hKn4RQRWIxPZNWVOMPQidSSz7bFE0EdCzHAJoZ+4bbmDegRT644rR
SVDNRRkuNkWU6HPx1KqIKzuSd0OjVNuTvqEw93tzjot7M7rPur5OBxPLKEgyv++I0AYy180gHu/g
EpFYjL6ZDyTMYHHiH6CZ14u+a9XlfXWM/rVVD8S/2u8yN+ShllT6mkP+GRePrc3rVZ3dwCQY7TAq
4qBo6g+guvKhLCbnpDkaAU7Gmk/qBuNUFf2KcOS3TXTXVjaxgaFFu1GT6TEi5xyvBX3CMrJH+XpI
Y6e7Wm52KuDyR6KB7pLkcXX6342jVfV/X64Tf96M1jZggnY2O9gVWa39gKSjfW6ziOzUQy/qEa1W
zSq9SNq4pfCdjARfnB8YqZMDeVqE+GuRs3FasHqNUp35HWDIb0V1znK2LtbSd6E36e9uT5Zz42kF
s3Rv9RdyMy5JnuCd267F4yTEPzl9IexYcCo2Mrf4cNEQBoqXs93DMTgZWb74g9NBLB3BFVvN9eXY
HPuUWehM1FPQubQvakXDsHTqeFhaUFZPLW6N9l6orBVp08vL5Nhvmu3VaJnz9VqSNT5nvXERZvvK
/A+hzWOrr5+4aeKU29pBRi5b/WQvjThwKPE1L9zAFVh7Y6QtzO5qMw6zJAU//tOYkwhPPyVt64aG
/aAZ/bA3LZoCTvDNGGUy9omDneIk89/56GXXFctoP1lntrjCztBNwBHxjKZ6FsohNsV4HLgyPlY0
mHQx4pZLu6BH19KDxIh8Z9pwhWvSnTAcqh+MouQmNzLqrc3UbU337Ub267ebKgfuaovmN+soe7eF
Fx51KVSwizVRf1YOpl9N7smzsTqRUPMWE9WrlFQZhVVYT8LZoTDw29aAt8WADUNI1n+6pgbshnSH
J6EqT8O6avtpU/82uiPP93uVW/44sWtjz2Xg8u65GwZONmtrpHWEjp08OdUlK1k/e0xF9qMeaxfP
HJr9KCbgsUT/SlP7qCSHuYEu7Krqp77ScerOuOM6yKIBl5QdeO8QzJO2nHvztZhs4N60K98Ijgmr
rhW7fPKqJ8cYWzKZH6tqAQYoVJA2rTtbDZU4JmYZwdF96hd9/tQhjsGGcbTfdMKsykZ5F2sqrpwB
v5ypsA8tbQu/HJDFdVf3WLZ/l8IklQxZZkeX8wxX7McUevExNfO+sJFCxa7on1qDb2vc7kmLrU5l
LlHFZzRvUBPy7HGpNPNEA3DU724t9SJ3d2vmgQBoqoKUzh/S7vX+mDNpmDR3TBGJRf6WznwbU0JJ
J9TQoTFVq+84+XBszfaz9spTa63Q8+QA9KC3445iibIpjt9jEhKuIjmQfK37KU4qDIYrWlAE/cSS
f6YlfWaAUCmmEDF3KbNRp0LCeJtVLMkbKBMyPil0FXEHS2G+tQQ1xklxVMk9HdD2OX9GDile9dCo
oMIBAsCQaI0XmTa7QsgHXD0eK5wIdd2NKtUjB6DdLQ3JASku5lkeremfGNSh8MincLS9blT7yUsj
T/lrJ+LMROQxLsQZ78lr94Eq0aGoRV71ihhWexXL+Dl35vKoDf3ZmpX01nfDm6k77RXyGSAyO92p
lh563H6sWTKLV8WZHuZVxDR3zkkM2QPb9r7q09OIgZeHS19dYDWf9bum26+K3KfwFQRCBlnX065u
0Jm2spK+F4/sKrlWkpjjLEGXLk/WwmR9dhgUWNLaE0KVRGWROSGyqf6idDjJWGiFM62twxxHrHCd
vuhFWB8zlKizCKQJjAHKkG9KCNgzkzs8FhTzGhhhJR61FnuQZhzO969ah4pwyEsIZrIw2TqRK8az
416Epv8psYphaNJBL+MRWfUXma4FU3d8uFfFejAzxWVlWnYW3IhI5rpzTOHwzte++oZZ5Dd6GUic
4TLOgHqoAl285njWN3ofMLiguXhO0i8hri3ni2sbu3xR6QxKf6CvNMitquF6mGjCYDYD1dHWIHlX
u4KP+5VmUMQbFQfmAuQDZNZY/LghiUPBOHsBc7z91KfhEm/h7VHp/SXOdkf0TUhcVugO8yFrnKNJ
lwMLI7D6Ftti4Clo7dqoBkTqbcjILiPDJgdHchUjWK3iPM3xqZh4UsRLQCaBtmOnWS/kRx96jJ/f
XT7aRP5Rtd+Nm+wYqoZshBy9fs5RkdVEzeByOLCE1s5HmdU9I1ZuZi5UBkDXJid0cWagSdlpzu9O
rYa5M+xXTd330NitfGU49ks/NBrXkN2GhGbutDR7QN4dxZq298bxHBvigMqcugFeF0wjdZoDwV/k
buPs9FwPjzGZAl7yMjHp2AaUmNgF2FL5XfzSqb+AePiX9pqvTAB8ebdrW2KFexIJdBHit38E0sLT
gw5qN9eMPlcfmI4lYAyHZg0Vh0sCE55cDyqFULJc0O307HV5gFB1p/XYlNj1fohxjDIgoEHMoT3f
SToqdTsn9GciLfr6jUhhP82hg+ztBuRJxrusSs4pOJqzYlRLOyv0JnKt/GF1pW9CxawLPZyQXspR
3QsKmSRPw7xGD8o5svEJa0ILJ/0ldSAaTBbG0vVJT5tQx9xOUAepWnKIXYbFSn2EN7LLu25nS3Gq
jPXcecjZsQjfsFiPI2KxyhHSEOUcg8qEhzmXrkavkDMlH0v1YILxR3aS7zoV1MPWugcV0deImpLI
ddwxQEzeBosTDVCHVA5aju4A4w8PmsS3t1G7O+y19eRqfveUNUfi0wrMkGp5sMcnGiKqsq5XD7Th
4Kf9kN96rNGY85bnOsf/jmCNIe8PsCh8DcaHaEa4i3XkVQBE08U2jm4Pt63FvDjHUlrsVqbfuvne
mIY/KS+xBrjU0G9mVqiS6OZ6MApN2Ftn/NCp3D4Xh4+WtXw7ztUY7wYAYEshnbBMzrj2R/qoHWPS
lopU6bhKaCFMePse071IzGz95MSpQU6BdXTV0dtDGnMuHdTAYBrHl5pOfJHDEuoyNa/zdKeXGsYJ
vn32IKzexBhbXBj2QgTSv2k2fLdWAgymk802AF0mMgHXe/LqOVBNFTPmbDtx4D/ay96xxHxt9cEM
25U4XBLcj1VDf98WHiUYTnb/1DJSLPg78EH6sK88d2/q81/TM7X3VTUwGyhgePRcZ2s+3AQZ52tc
o7Qiot4RIAFjtZcruIHdQ/VMbIwh6G21ZL7Eqe18JpYIRqOF2rNYS6Tba87GM0azecBoQGwkL/pj
/HlVnAhT07vauvRpdk0gGutZ2DiYnBITQiIZ2BhpBJ0ReiUd3ZsVYHQHPVGQlWD7M8f+o1kAiY5O
sWPtj8dIm/3K+r04P/b4WfVXnPyMLsG55e8KCyDXJUZ3346qB6tGUTqVfjNQKS4stQHt7tLvWjOC
9pJ5b0ka9u4LfjNavMv1kznu4/7QsLzl1hI269PkfbT1oySWgN+tiIiPyyH+mTwBE0Olfb/4Gwbv
av9M7WU0PJaolxj+SAVB6akbTrp3yaDbZNE4/bMZPBTUZHV+tqZjvpwmNkroaTjgL5HpnWbINab+
IUvXuLqp9qqlrf7j9H8GJ7b/Lh4lPHE9/Zt00hYosIX+6Lin2FYC1Vnhs+lFmNqT3+pJoDy1ZRZk
HO3MLQVckjR0NGmcO/pXuP8abxoWHHxqPdT0E8S61YBVzf7CbGIJLUEEbF850UIsGOd0Ui7kogzK
OVnXA2d+jiEny+Mi9PFABtZ5aHqsPwZccEvOWE15VdQF/+Ih/mLWzS5cnBNSDrP+qRC1/uGtrIaq
K8ejmmuXRaTFSS2SnqafBLR8AhIztJcqUeVjn1Z7x0wvk5tNH4s0xClzGyswNOUN19bxySpktssr
tDxZ9TnpBFu/W/Vr7b4N6ezLZYJIddPU47bTp6D5LtfTRsUwerZC8McMeubwaFKWaU4HU9x3m6QI
NIoI32DW6xrNsHf64nuW8m9jqOQOpdNrbQxDYNazGxUOI4hVmi1RJUqU9Ygp9aSQYQ4pEiD8Q6sf
VVqW3m79Lh+VPbMqyhEGUrrvpNotHxT2xQFypwpQBO0gnyg6IGBM6gUCGeVBN+Yy0iHRN/DwDMX8
bRbmEKCW2KXb8KxiTNX7E+aBkG3M/H0pxp0b9/k5E3btF+7Y7Hqn6aKqY5BmwcOYyIY7w+jyQSCi
7W05Y0UeXn6KNaqrxZ+ZmVTKd1u9q6kLzaMPXlZm0/1FpUUtQO9MZi/C0vyVRRbCX9Bk3+k68Vne
RqaWf0Y1+zCo5xoVFyyCEEyNpta2RKQKpQkJt8Oes47/rj2Om4WryneXGmSBPzN18UOP3uiGdCCI
a96uLOkGrWH24Ayuxq/tcfxlirOVqVqQKtNw6C2glIFAX8jP5c1JkreM6N/OHLC1feTSRbghxkCs
0GMqa4XVaSTXzqKg95IpSqo6P0CohI+ersCrfdoFUMgY+OQt8YKMaI0Yj19mDsNwynMvcNuFiZsS
bBPHHL+Dthc0uEYoCKlfJwSIjE5JKuS8AdvWowzd2ci6Vb9SpQI/QDExjQfHcuFbtWoo7PMYLpqS
nJ2lfWi3vzzpcaGV0tMia8q/V7e41bDnrorH2dmtHXDpPMMuYijnDa3ml6Nm+9IwHdz+0/HIehxY
euH4rfdiMdKW05sXCyeqJoDGQa3kW7ssB6UW/U2u7AUWhrAMCuvdxP5+cuKcS6UdvaNZYM2kXFz9
h2xLO8z6F82l6CLOhX4Pzl/MbrnGigdd1HiF+GaLfLe4yb91spZ9T9fp9W1/EhI4BH6cn9ECoEGl
7g2KWstIs/qNKzudV0/QZSfUt4xLXk8Sk8x6JdszhYu8ufidoXCEYMVnXC0ALOZfhco7FukuTh+y
gp1PVlP5LPTXISl+Wc7n0L8KvY8IgIc/NkEmg9i7Jr6CPsD1/nRdRzal65v2Tw+NuUuKCOeIQ8x8
AMTJ6gCtWUKCwmZPWo1rnud/SWuESL9hSZPz7rBrVElVnVKtAWvr5A3vVmMqqNxhHasA/XyvfbJX
eLjxBusoDP6O2uId27ys917nMr6xWpoEDHOnQg1nNRFHu9Wq194FYUirhzofr/WQ5hG2/d4uU+eB
XuK9nbdSGAcUEcTQ+QBlo3QKocaGLDW7mjNwHQsG00xkYR8obxWDf1V0vpPbm9w4mOr1XLfUiOMW
V1vvYsd8p9EURAW2z4Wp3zylH6NRm/vT0NnkFDryoeqZdVnlQJp6bjosyaToKJQXTKja17UuxBNO
NkD5tfoYD/Dh1MqcvkzN1IKRlJ+zVdrzWzPJyNoGocn8KTh4JfP7KlF2+KWGsLd2zIKo2dVAh4Cw
tn1o9pBgH/v4QXnVJ9YEKq+pRa9Q/rUYsASanM5S4yDKpv9Vqp7Eiopqp3TMXdbZH3EMnWRymovX
rEHcpM5Rh3k7ThXLnEvtOg/mV4G759ICP6D8elZSlpZVpcxAsYSzZ9ueQY9h7DARZQzeGA/oYdbl
tpg545W/eLgeDJuIatEA31Loe/qlFAqDaRl/LY6Hftw4OfX3CpE1YaZrX4fmWqgGrZvBTBCmyJqt
uzpJPhInnW898OQtrdOB3gcAqlvwy3XiSoGYONs3fDah4qa2gChhfSY62av6rl5rfyjlAW5rcy6E
rV7iSRwHFRC6MF4NVe/ezV7lCh+fFWOCaDt/67r9rawQq6GYaUFf/5W1vjIC8eDi4BcHoX9Uob5s
QIK8ws3CFQFGrQ/P05ZksowQ17ySfYUJvCjkrhJDyD50hTR+bec28iz3bMjf7Wzd2nV8NdqfaXXP
U1bDwKgPskufSiuC114ePFix1oCJQDcm7imDPhFmhdIEGZcw+VdF/YE90puRuK+kNr/UDATsmGoZ
SqTtkIY7ov+DVWu4YZ6qqMHWrLqKbUkC2awIe/fWV2epOELzwwoF2snLR91Ju5PR61iCzFNkm95P
U81/YUhO0TJNBM1OFAOWvJGP/lQPHBVhLW+d3t/0vN+aCKwomJJry49U26O9yV8X8ydb5cWziezU
8nVnAAUmtRNZzSgCr+8DRaV1FziiWujqmINcp0lAmjPPJZddFMuqxZBxQjmsWSsz204e+DiUPaq3
ILeIx+F6TZMRAbv2ro3Fm+RdvSfCnPdxJSmdi5lRAgbVEgt2cjz3SwrAtB2hlH4xSR5wC33Hs8c3
VyYjscVYWN/jNmHsW7HKj5SpfJuKp6Qf16urhbk1CIQHWGXP9dgEAizgAl8Trwrp2rC65b7umWzb
KXmx5kL+7Zx+epY9RvVStcepoQa0HtWNNN0rpwW7p904uErQzAZGFpneHpUe31tO6XyvzOO8yyDD
0MUuT5k7uyiUJjI3qh3gvUYbmxCQk0628dh1tCW5Qv2yHtRW/nad5Gut4t/S86CxbOdJn6gPWes2
cIC7Jqw7y3otXMg4Kfu6oXp/cpEiPcx/Zc3M1gzpnTO2Vi9iZBWboP7nGN4IJA6f9tV0/yHq5GpN
CYd+xAMtdNnw3bBe9mu2T76BOpzpFZYZB+5vYmuEwXHqm5gGAyuuxMDFLzK5GHYAfZ+o5qCy8YWj
eEd7gJm3iz42hZ5KHmbkgZ3pC6VnkjXMBkAeXc/zxQIuUzPv64u1OUkqlqxZHnQdEkCf0Q45Wkvx
5DFmU1yL4+HQ6/RJbZz6zhh284hLnlitT1S+AjIBuXdCCIc9TjcvscKqPS+L7leyW/aqPiPWWMf5
o8x7KOf3LxOsJM9S5PDs4JXDDSHNEBUMhBtLrhUfLPG4/z21VpZ6ut8kXfwMQtSdFNxAbtOQrIdS
ok8xJ6W46dsNnEx5Eqv2PZnxkgArWcZDYwKpbN9wf5mhskvq3bj88+xFnJsO6jrZLoCHyXXOqvQ6
bjf3e4vRfgsrjg/3J7XNu/Z+z84GNSwn/AP/98T9G4xy6Y7knX/+Pz/o/rJOPJXY7D/+7+f89z1A
Yf44WGR0br/4/tL7PWWAacccwETX//+/o/uzijCHE0Ef/8dr//c+bOIKtKlyH/730P1eOkrVx50J
Od72l97fxP3nskDlkS7mKshXB9z8/uDUj/PZkxmTmP/riJA93Zw9JN4Hg9mcfcVaTmPrkYZ7HqxE
P/WNVRrB/dH/7lYuO35aT5BihunRaxym35aUqLaGGbGpJErHSJzXqlNAacTyVUBth1sy6fv7y3Qs
8+updN6TJvudxc6fHBLwWSk1Oxrk+CvDJbP34Q3G53J20MzB/o3Py3Zzf/C/m+1bbKsuDlKPL/eH
7q+4v/b/+N77j24XiYOIkl7sZkXs0Rv1C/ruT0uJ+99LNcKvIy/u0XFdjXm+nYLO8IRhux8avIiX
2Wqsk9eAljJ+0a7xoEyXutQdv1yM5CtbYXuSSdKcBcfqw3Jf7w/D6pDHwSq88P7lMDLIwYB9udZZ
UT/HTvpyfxzyfx+J1YC9WOQvZgWLUHolxFhbmGdRNNB2DC3+3Yhdm3Tad6yzcQmiVSmmsuKqSq8O
7k9k3hCZvTl9TiWFbk7AJjQO8KzMagI1KbJvl1S7sDOb6UGbhvJpNAx2YBJ/nkd7/p6qpv0qEVdY
afHLKPmccNRyImbGz6bdyh1jWeWWgx36+iwRMHTqEI3s7HhXiSsGlDh74TUU2PyyuUvfdIVJ4UJY
iUbXRCHibWqc0sZne0LU7UMNAXvJwdiAFIynGk32DhbzJ2JE0isgMJG4tCX1QFdJ66NC5kugExMD
jgHE4c795FfFrXNywqB6MQed2v0zU9IOmvU9XxgPDICZgaYbga1kh4lwD4obxhGFstdyK4bK9v+R
dB7LbSNbGH6irkIjY0uAmVSgsjYoBQs5NDLw9PfD3MVMeUYumaaI7nP+mO+KunlR0jrkdIWnEeN8
Zf7DQY/489cUtPs1TzXKIFhVf7D1YBTmhY69XT1SkKXT12BDsqLtNFr72sT5jcvc6pMgHcADkd7R
XFjucAWoTbdVNHUGUzfuaDBo9lo2tcE4qGCiRdtt4gVZRPNdxvVDX5Z4k+7NzLsMWmegeJh+mC7x
ZMKus2W9xn2RngoXhUsJ5u1HWbWJRpOG9gLSqmD8ZL6qlLhPcKyy0MGa9WrXOxylefxgNW5gSSv2
zQKjfQgKzRqFGSXiiZ3v0kTBwY4xi42j7YQt22Bow3enZxbKOrR1eGgaLOLp6Ffl8ujNwPT10mzI
ju99JJC+U/mZ1rOF4L4gYfPSI7HYdd1O/ach6E6CepIli6MNgActWGrcO95dgolGFUuFata9NZhd
Qq3ZwmHvItt7TgRc1sT6lLlToMnlvvXyjacYTtYuws4Zxh18/CFieUVS0m2oCz3MLAAGOQurSXpw
B7BmkCatUX7rjv/9U5XTP09S2mQg+4ZFXhdw7y8N2erqckewt+Kjkz+VszxV3o9Io7eSK28TVcZ7
bhvJxmdaQoU4GE+Fiz5RdrjEjNMA+2+rOPfpJFsdQK3PLveI1sNJMPYTV2Qof1hVx57y+2E6OIqS
Z0syqyaLznZX3PT2iX7po1HMr9WM5peE+1mN343tfAyzP42H0Y+RKo9xigXXKeSmhhQ1lPvW6+lO
lFu7RCDLqEgf1Jog3soV1UWMy4X7igpLngyXoeu/rxZx6xxkMpUwUHw1b1giB5xD23S08leinQj7
1OjJpg1PwLSvHcUxqBOvsjv891t6dKm+wq4LvLh++/GsScbMGgnRJZoHY+uqSPdnd8p5AzKbl7pk
z31udHDhFWWX8z+0lLgNKmN9oKk0RMpIfeFcTguTv8fktv6n6vLyDnf14/9/M1fIycpZ1P/7op67
dWDZRb+vVBM902XDB8ll7/vvq3QkqUPm9AnOeNY5r5bxybV4ukwCzw6N66lLMg8ORsw+pAwlD0/e
+ivR0tHeYP8mIddLYuMuMUt0MsALSPsRIspv6kJzVvKETm0voyZJk+UOvwx+7v7RNkI2zNRCJOgZ
y0ccdb4aNO225lGkmliITOs4wWOXVMZ5AXvi47FUyblG3ll37nc/Wt/RqiXOqcVRTUEsSbiPtRQP
Tfswk26AC29fif4qL3EPnGKhpgvtrcD1IGnG8h7qljSKtNxxjz3QLfMgi+zgkG6HG+Ms+nuZZY+e
y2Vc4NBXrr2mWXzoTMu0p341cuAOYZwk8YDyvt74y+xXtDrkkwBuZ76Dd1A6GZJqyQygfKSY57T5
jYwXNFZ+N16XIr71mnOY2+zS1DxbHv7gET/zBo34r7GsiKWMHiiPe6KVHfwg1e/mbgoscdMLKoOe
JyN+qFasTkuaozMnT5YOEEtpz0h0Pu17bwaOdFGUgaHFbHZJ8St9d5IM3WiWwWK915zwR79rMY1X
MQXt5kNhOCl39hhM5tnqmaM5GajtDhTSW27bg5XZl8XQfzwtvyff7QxImyNLD3U0gfNHLg4GjBIV
XKBZ5Bq71T4SLXET947B3y1UaYzysWNcQvbYSAbzdzOmXXdYTo2FaYtTQ2lQU2KZnyZSZvqQ2FTu
s7BedmY6BmN002UXbqYWu++aEkboJVkY6tm0wq2t6k1f22+e3fqRzndVBPlPfzEpFGkKdSOyLQS2
zN7Sad5H8ZdGOl2W3RsFtQ4NC0n4EqeYG+ryDNp5xLHyMyUsywWg7ozWsiBhZxX1ItRG69j9GlAj
HrpwHKvbKj574d+SRMEwHENu24QcEGm9Gdl8s8UxGUoTWWXlbPpmjaBt0crOQVJoxB3kMD/uMSP2
c+dKBGs195GVPVV1REBKTDF9Yxnbedp7TXZqk2zDabIxBWwJeO1Y65dmYSjnDJNgB5SCCLd+kHLx
M/QB/cWWfIaK1jh4y7VdYD7IQ4Jqzkp7yx28n2TvL/z1O0Q54bSa1rdTJw+JZIWJEP6U1c5zPsKk
YSJGccy0KpQb5NY5Iam1iv48wc9XR5rAzRHhAYqs/LRC73ZNXCvknU0wAcjobRb9Yai4lx/zrMZX
6Rw8QjG8da4Jz57tblAqRdSGtDzm1q2Nvtl5yN9qAFzgZZgOvPSkd/W9hgGhiODtujhY3e+9RMyd
0ms2noR3rm3go5HH3/NnBBfpnGBpJcmwrp8Q8QdhV257D+iOF0djQQI/xJh4cdPUF3P+2AAgK7ZV
ox53ZYd6v5tOkXEnm2mrhfe6+y3mW7ncta4f6k8WHpLsouWEHBRTIBHR69s1po4eoUDDh1NEiLH0
HUFdQd1grp3w2b0kLwq3bK4JtE2HIv46FVFADuqj+1LnZlBw2cY9anLa3QnleTbjf3XyZunJtkSG
4t5aALAooR/Bu0y1d47m5uYShUdWHBnzTfIZZo+LfgBTICQfBm1YsxeiYw5SPZvezkJmHYVhMC5E
cKJbRIc2E5geloTh2e7DXMVvBCw+ylDemw3ObbWrXLknJgSBjHdnag+YvrfugI/ProCsy3uZ0JCD
TA/9IobdBT0/2sliyj/UUt+HUcOgLK4WPp9VsQP/ldTRORvj66hnHxrySMOqbkXMAhG+IXTwQ0xW
uQuCs8A/OY9mPhEZEV3Wh0JXN9ptA5TJBA7EBzPDESBpQNvUaEGKcDzFeWltWtN5H/visFRz0JoG
2nb8QfzwqH+gHrZN9uzldyQPbzSh8wGHUUcGkrc1EHtEK9GEyKTSunPZyT1IMXJO3T4A98CXibdF
6K9ZOiPgfsiw2nQd7HTc3uwo/1iS/BwqhB6e9eroHbVG0z14Fc6l8NrZ/HzlQAiM4XuswcjBx6c5
0olM0XisMwH6MmwmlXJ0T75u/cScJKlrftkKxa0uv1vYrQaltldb52YK/Xhoz5jYwJbcaziRBajn
xVbrtBpLx3znaNGxwO5CiWqw5Ha8tZCXehqoZdXvZpt0OUPetZ5zITKZ6CiXbx7RlARr2uyLoXwh
eeWGGlsfhu8ax+zA6Sr5ltVqkZGjBJQvIO9tv4xJp24u7lgfTKf9m8msKFZnll0de2rH6gUaEAlB
s0tpxxOCLKdZ3lVNmcLXvMvwgrkEWx/RRn4iZ58/sU6Hq6N+lYxBPAKtuYJVbdShdkHywS+2bXjv
LjpoUSjvwh91plzvyk69J61mG9PvOXYdPE/xliE6agrI5aR4sjSiGxFtbaYX4NTAOcohf2tzpP29
8d5hW9QILIYOyT9trSGDhDYl8UOW02lOmY771fgHPRckkbvXjPTgaPJeFvBhM6L4iWsHpI7KFzje
rHmcBGohPkRZp/GuxUeTcOg4NUVQtlzrBpBur+/zig0NGNr0nsvsr2cY9CYYVx0fhm9MEE/MOY7Z
/+lY+uOo/E0JMFzfRwukFmNAm12nZL6nLngXpzlxBA1pVrcWJw5q0n0/virWaiXygxYzmGEPZsw9
heSXGRRNhxDO3rBfjVU1VeQJMm891rdRBb8GnlIIBk/tbcowtBJDkLHqGvXke1b0OEJcClFQ4Hea
nAhVJfy6QklQHjNyKDS8i/DuHZyQ6ANBYy2Y4EZXyOoyqgP8PAzfMPm8hGVdgwlic5fOtEtRDFVR
8UhKzhbr3Q9ZMe9edgbAxRwT/VU60IsGZosEY7WYfHs5Ai0cLyfU+XH7rGv6PTCQtVOowT12o0GP
ELoXv9T97mTYH7QQ2zMMYESudmgn+9gYAunNGVD9VUnWERDqR8uSF00t2EpiEZ//+1eFs88W46pm
XYKxWPjsEDmRVeRfxA8jYr/VWdY0zGFG9TRkzlvjGAcKRIIw58DPxJryuBnVdPIWwmyNbr9QNIlH
qNoq5JLp0MEBIXm1WArj9hTPR0dFuxD9S1HT2iGQ2Ia17yYF+kXbe9M9dhVTT1Gb1eNe7wxjM9Vo
gcWYYIsazG02ZG/N5NF3mpnwIoRbDnFCDdz8xdFMqFazQwLzUJuwI7mTvI5J+R7jGdPSrrpL+AM6
EdVHvXWdSzm0mBJEeVU5KxIRlpFkkoqWFkYAQDcheKiXBiZxlJKZuwoTUMN7RmrjlxJw3foidk1p
dhu9BksMR3xUkUP0gc7SiuD5fqr1qyRNq82TV432ANVieyuYZGzXLySi8D7kKZ8XvSH8JDm6tfZL
u+lTF/XHzGJXyJddCmPVpP/0YvB7Vz7W9UrrfAqOT4I97OlzSsgGcASfK3vb49UizhQlY4DJI1iq
fSzGl6bhpvNuWsy2LhMG5vBiL+Fu0K3NFE7c1kezkBzX6h9B5gkN2362WHvX/c4XbZPYj6b36YRO
MBjOXT24u1jRdmsa/rTCz0MWBajSnrQJxed4rEpymeIBo7W27Qc8tzzGSovwzKlt5nyVqQmJDUpr
vsz2C1NYPgjiUj4yt7grrU85/czVyANaPY+addC9l3qJggZw38hek/QxjGufAvIdnbV+hpqnmNUG
Yabfg9ov6LrhcVmXHbIsIEVosWJqJem9JvFM6yGTxmhfpz/N1Ui4a2i9DPXqCQURG0FCZHT1HOYE
9MzeuVHfROonoGu6HzXFeSyMB/xym6xPXmTEPUzG714tCHstffDTUoFiaNBHTuuSjAqjMl6R0z+1
DuWOvE8dN2/OOZSKJ3tUd6P3YwBAja/FkF55bRuHStp6Q/FN92byIyL98jzOTx0B0IpUvYn5dHa1
q+dy6nfX0pp8QhsulnfRM/cg9cNEtgFlva//qRHm+lzV3lV29VtHuZ4RmkEFejbm01lLcuxrxVa0
1BnBSFrJoY04Zsx6F1L5Mad5MAietq00P5aWNTA6yyX3daYDZbb4McZ/y1R/cde9esJ50df4mLFH
VeFmRBIsy1dbc+cw7zwAWfprf3UPhBzdRDiidaoQrObByCRA8afvLgjc7AsyBzI+ZHuXGnIfzxpY
o8n1M2DkweTSst3znVByYx3nD7PHf1OzkwkGd1X9cMkQwmhuRy0/xOZKoGb7RaVvZTn5UDNbiVOv
H98tLiJP/EmgoFC9qfwyTAEOV1/xCTLFczdWAS0VCHblr+FUp5bSQQIqJxUFVmN/WkmEPViHYCRR
auacCpNip/CXgmiuCNDE3o+1bn3s2+TmemsrDtEvUN7/kdDb0F0zuey9sg6QSvu6+Z1LPLHmk62n
JB7pT0PxsAzDJl5dW40W6N1JNubRg0an+uDPWL38HjhGAXOiUbpS07Ex3Fnjsc1ZTwDsEO6euvE4
9/sBdHCc8Zcx+5XQzF7nbGIE8v3cfdaglejTfbygD7OYEQpA5cRc26UxE2U07mwGmSYlygp/flr/
i1zQ0ba4WBG/mZSlQ2chHwPaF/vQDrdD59E+Vrb2UzvVW6P5tdTLE04bQiC3efoXb7CatYA0WXdq
cp6Q2s3sAAgrYiQa/6p4m+tq8U2FKarXSKJXbP1NbB48FuqTkreoJEIu/io54OW4xRc/6db98Mjf
ZNvbiPXA3Uk2bL/qwb6aKuVqRtA5IuLEAtlHrKm6D50QdCMeBJYe1zDAH7ND0iX7Kf+t63/D+CGI
Gpro0m275yrJAykJxtXtYzWOz5EJWqtxoZocsTYpWzws3NMNeXoWnaoI5N6nPL5DOtrqab9ZVL6F
zKVBlDG6LQg9w6deF4FdgTdiQBlMFZgkQel2+M/AL8FnNWvqN2O2MGBOm8plaEchW3gV2nk7mDGB
GV8WzpGS3ilwK26HH3oLGRUvES9ashuPjbEJpw9Bij0JHorOHnfDCXTyrN4vQoKFecQKEhOsGgu9
QbKu5ZNbrP6aDr3xVD5ybdL4Y+5XwiyqvMcGPnweo6M5ensRd5sVx8AqimAFP7lnb2b7ki33Y8pP
LTWXw5xme4uQpYGQiMTrHsBKH+WyIH6qQGo57EV50gTqBHSlHhmhrfaShbN7yKQAUaseY7QXRFUz
slevbt39oC/ZjU38QMCWHiiHmCfu/cfcwuVOAuCmnltYApvDRA1vMhb7SU+DuHCfOiHCrWdx+w7C
Csaww7RoVNC2ycoAfpfsJkIvgdXt7j7WqTZqewwnag1Dai+qpLC1io0g7dq97XAQhtjuOXfM/HXu
V3NWf3QZ9FDJ7KxJv1uNzKj70Ac7m85OnjgJNm7sfZgiv9PYRRNH3onG5hl8sK2/NucelN7BKW+u
s1ycwPJ4X9r20nbmsw0mK6vRF252sIhx61Bt4iVCcip8lX85AABkKu09lOCa5VHVxMik4Ybvz2l1
c3m+ufx9m1oNjXzEBI6BLJJjSp1DmjOUod1brF1Z/Cpux678toyrzTuo6ucqi3y9umYkH+blQeXz
NsHYSrvoRhf2t3IJtOGFmB0Akdjy9mxbBAFG6O0MtK8JUYIqX+Bl7lFfoykisIcBNIGlRhbbmq+x
TmoMitDaSf04lbthhCCYsW4uT8Iy8HfCycE+5/Gzg6KaHPKY/IA+QaZdoHHowpcuBfMjG66P4m3R
vqcN6Y6wR6F2oS57Mwyvjf4gk2zfO2CSEvOY9aCpZ3KMwl2cB2+z5uwree7b77aEZqt+3JmiSweB
e//llrekRFzbp3dZnu1C8582LkGbJSdL6C99Nhx0kMSa7Y/NMHXe0rVYtX4dCP/Kl9PieUj88ExH
3Gu9cbYAsTJkSz1KnDYpg9EI3MG9qtKFPi4CSeAgXnH6F8R+Rn4MLjkTH2f9NMZf22dcgp7fK3eL
TwF0fiOtP3MwLvE83VxkNC402LB0XwVboMVTUL61XXLGhnwgn5/IT2/jkPN1nZNuzQ+g82TwowVM
Qka+xo8nZWo2HO64aSDxNHwxLeYpC9OdeXa5HcoUsRaGkTDCk81NGWPmTLWefR0Ea8qOafeBTtqP
xmJD3fYNEhup1wykVxxtQc0sTZ7hacDanQ+X1JxJriIUh/rjeja36QQVfXOJOy70DYFxQQ0slg1f
RDDj3tJ5B5TtZzkajfg4q3SnYfpoHURjBtTNr8nNa5qM3e2jNAvoIaLK8FNMCNVk9mMSPT4jFirR
P5Ak0OQRRt5XSRbIais09Xjl3HYSMbEgt7WvWDb5jH7qTobuFFc6lrMFXsQLLSzfWDpqWjVyKR4c
Jy5IJDE/kPS8Ez1nnojnxHRlc/p1YP47NJjZI3WB9mrBi3xS3Ah2IQaz4DMgBkQbOSBxKRbECGaQ
6Nm/Ao0Kq2Z9X8jaOuqdfaTkcx8Z3eNiNm/dqGF7XTWlwi/Ay73oZ8ArszrCgGCY1Ux/wJ0ULhw6
MufFV/ZjbFo7u0xOpZs/96PgCTS20UBtpEB46EKpwYrY7nNWHXLnKV2m8/reZUhMiKfCKbIu6GQ9
J/pTan0tnJE2eIibpc8MHscec2SMM7qKp0MxTrtZ5cdwSg+2eB5Z7RqcYWb+Kcz51OG9gSHbxHm1
H71fJje/eM7JZ/fQQ9uV9CcN2T5YKms6vuVDJIfXYqJy3L3xOQi6HqLLBSrLfsE1kA8Z15DbhyLT
jWCRGqHd6rA8aDZ7BUOwzfwQLq+iaIg1k3C6MZQ4LHbRHmN1N2TJtsqbQ+lRCuX9abrz0SS2hpxz
41GWjm+CKD4nZrGr7yWYZmfmFxAAjC3VXukPWPqRB3xHq3QLwwjP5kI5QxVz5eYrIe/PPbnHA8SM
C7vbwueEYFR8eLvBgAT4xRX5ZvMpccscZN4ImvSHyqO9FVeEYK4J1PXdjGLA3BgEmKj+vawRLdPH
hiwdZffUEFhDznKECnsUv10zg9FBNmJpErr7S0fvX62d64WiDCSQAw1P3rijBMzv1pAdcsINge49
G299VR+KsrqPpxfDtTZuD2GdoYTxRTT/dm5JbewUPc1IXispsOoSuzMSJdAy0sbIjvDFJsRWAkI7
q7+di3/Bm93dKBZHfTdMdNlapxykB2JUmw8jbiZPBXVkQsoYL5kHam20/e8CZIf2FD3hyRbUk6QY
pKGb8ZHFybDVh/5h5AADxQa/bl1igw55oREzgrkrryIKPRciQU3nhvONABSb5Q1D5LU0JzJq6525
MMrOWvTdNf1z2zhf3mw+QdQl/nZO0TCvoT5lHOjzEwnah7bw/hIaMGs5XARq+4gntrbTADb2Inrv
Vk7twangVsktDRqn/QBJk+jp65j3RPe6K/TV0cGsXDn5eVUeT1N96FK2aLckSaU+GFET8NZzLzEc
yXE3qTuTIAsDuJ6+PKxnw/vYdL6G+6xMrJ2DUsBinFadH6/ZQeKXNRmNzFaj4K4n8lOvqh3yvj0O
HSH+ciK2BoHFqckZ/CDjFn1hXmPmwJWrJjofmvK+7wFvy7i6psLFSTDU9OgxNhcODWWZ82zn2lXZ
eX6HRR3LqB6NyCYy59FQX0g7OKpaExpKJ8K0RLmUlfOMc8rbI7hWZ/4I60knYSsEkDpLAAm/mEG1
plQc8hHCvbCN52ipimeNsCUtm0EeB/00J9zA6A8RBKqBq1+7NblIAguNVSDkPJ+TJRtPqfW9aEtx
LoscnCKBJyq0qrlKqyt9QOdy29IYee20kRY28YSopOVE4SYaujRY9PpAygZBHZm9bTwNupwA98Rw
OQvBncgXOFHBehFEp4rULH9CUrVbuzsg4W/OUhPZjtEH3S9zQTHqu8UEFrWa+BGj0LXpXYOm04FZ
zYy3pARE52aIjV3lGM8QUX9ZqXoe/uKWG5KSBqxvWTvXO3Y/m6WleUkj+y7q+5urun8doqa97mky
GC1UnR5380yEJah69jc7sXbWzfwMh/tiT2LcWxQsFfCARILM0anQixQDW/nUQ0Oj6fEAgTR/1Kf8
IsIsSOLaOdIHdRrKlLTTIj666TQRfAaK3rP1euYndbAvyHl+ROc8euG8MX4mO//QG65YNNKwUrP+
BnO0JXu4uFYpBmGEe+hbJeKYLA1Ru9jGeHE6ln7DnX7j0Tlpk9YQGpB9QvoTml8Ze5owTJZ8/duY
nXBb1il8C1m4dOTu0xpNcCgjdL1lyt6evWsJ9mPV1B9lMtSHkarti1GCNST46LfdPDfXdtTvUVXj
WrN7/b0NSVw1avVpt8OPVtpfAhJNDriKHSYsFnxj0C7ZBLlkeCnskpeAlOKnUAjG/LoX1hY50AMx
Qy8RmfAISA0RuBMGPyOpfx2Fp9lBGKhV05tHJPAlp3Rok5p9ClrtOEG5iE/XeI3o9N03FZlgRct2
S8IQB1Di+Fb0lhb4ezfN/GG7n031ncifcfmNkz8TWBz5LmYNas0R3NsMH6TXEhNIggPncMwNlwzR
l2Pl4TbEgeFD4Sz4KYJOK/ByQKjKTL5aHfPcgOSDKon6WMRQMv1oXCsgg0plMWEfMMehlhJIGEW4
ehFY7Tq9wGTlTXeeO1n+mLEzhQavfam1es/ZdzVYVA7LHP3aktzrpm1OEXqqM8WUn2ShNgeV5Hz7
hbeyXMCwSD6qqnB1pWzbhsZDvfjtbLozlEZwDHEyNTJ26VZyDygbjxplSMp1COxHqzVODg0z7vuQ
UdwZRuEQ8DFAgaNl2Ta1iRBs4jN+w7Od1f+IXzhgdW63Hjkn26FlkRT1rWu54k0cpXouTVozahbw
ge1MGp0fKUMxnth7YeviogMiVjlDsVDOSWjVshOKrQStDb5fXX3qy2yTSTFsjKl4lPobIV5ytdBo
O8znXMzOiFhWpWlQRM4dImGdHW+42U1hXKkDHrGm+UArL07KX1fjFonojd0OBceal3rxycjwPU0F
JKY3V8nBpYJ0my9VGjiL0vnhopgw5qQ94gfzQzeaAyL6VNBUpIbk9fBX1c57HFmznxsDJZ3dhE4i
OkdNcmub8N6cw+HwigSfBon0OR9Kd4tin5GO9yRLOmK+Z8+Pprih25lMvdLQj0JOzmkxHgrd9Y6F
9tzXqoVgWPOEDZ5Hzo14O03kD2AzojlUf7diwqzbBjR46riElSluicqdvelYKkhMm8ywSd2mhlyT
NYOmrqxrr9L2oDKCNGySss+4kKVD/qVp6p95uGC/BHvm/f+Di9vXRf8M6/fbk/B/mkdQi9UCnZQT
mwduuCEygLDInSPFxwofG7hAH+cqKvqMJyhcgem+r/v9WIRsO5SBmC70QIHBqyFXfeoYOiuusSFv
+wdRTkfNKLttZ2G2EzF+R0z6UcQULXFe+ugr0GaGyH0Gazrpox5Q4ICJkjohsaC0kaW65lCHdAWM
gTU1C6SwluwXDflhORA6Msto5yzuco6segeOCMKuZpbspAasiNRI3NInnA6Qcl2ZzEjM3YndQJ+l
ZdBM7nlpUBUUnFdVaCQHjWiJRXNIuuxeTLN4tp26vRstnjq2yS0Lve0jkfN2SuympCX5zKw4ZiP9
5hWVRk5/QYsT41ZtZ6S7N8VT2BZUI3TLZ4y+fhJEpVuxrkPhkkE9Mbcf4pY2EmaXp2gAEzOt7DK6
kjHKMPfegkGL+Za3ZlB3CcN2MC+ip6Nl5dYm0kayyMZyHAIJ6Tk//ULxUUkJC0kiUvozhZ6wjc3x
rMOl7DIT7UGXCibmnOy+AVSb5+IQg0efsCcSrp/0gd1EPMU9+ZYaPvQ2M+z7mC7i3HTWYo32LpdM
kE2SHMwaxyRzVVDb6EaFpEw17eMjORB+OwgSMMgSBP/3XrFPVGdXXdMuREDcAIBq5F1Mi30gaBn9
voH2lDOF3QwHljnb1g6dokuS5LLRzOLB0EKyMzTvsZiQ4yHTfetqt78Wzms7u4QQ2LxM9kBmIsso
SHUBpmmBQCgToTblmV6ALiDsgrKD4WITqE2RE4xlFe9VjCd/iCfyTspUIPYLH0Zt/HKpgVphI81n
YWfaq7TqGtJ1Db/OJ59p7H6ojeHUp1isq8actvlKoDFHEvxvm3fxqEzWjYVnr0pYoorpaaq0L0kO
JEkekEXk0X17kvOfLCOGTofodmDufq8PzmOByeKsUgn5QAyRb9WguHOdnOo+O+hJ4fpIlGkYYiIl
h0avl7NF2Y6UsPyEbLYrRG5fM5zsg2ges77I7xfdOTuofe4sUmONsWt2WHHbjWlRctxU7iPPFgZl
m77vouHNRwAInRGl6Z64ObjdFJ9Djskwj3oawYsaE68zK9wWqyHZqt/cUMuQINUMmOZraVQnVKAH
Z7Jbkpbzxh+bITAIApqLOTxO4tjH5QWHWRO0RndIQDQbBGCkMphmHpTGsO0KmLPV+aQhAqnKY++C
lOTsz1ws5WZMkXBr2WlsAef0MDR3pTVgeSRfhfyyhQ+VX/FmuvC70fxfDKbctg6+B++erGbuqbjw
W1Kky957TQf6ayoCC/AZC40g1zZTO0EH4gaMYSFZP2sADNdLA8FCtZ9NdUrjERmzaD8MJFeY5M8G
X1h9Yy5Af9TNf5XAR1x5md+nktddnM1y2rtjX+1g7ln5xIhNPr66OYbvhNk3SBU8NpZsDZVfGyZe
MCyweWVKfIVtv6SLRLgxaS+WE9/ZxuU/sSmR9DAXSfycc45uXAtjv55frc6ILkSVEZSUfDIaM8qY
V7Iwo+0s5CHOPPfOHX6nZpCncUr5v2tifGWjR+50799iIRSiV2liBPcI0cwlwyBIQUGYG/mAc0Bw
N6jltl7LVIZeAtLFMkGeip6h10aiBRCrkh7x0BaguqYstwRMPyqPnlQrrx4LsgGCaOy2rTAmkEgd
t3h0EmoiUMpMfylXHYLFK0FGzccqGtjegCxo28GnHBf6vQbitF/0nu2YtdFetXueMLptmD5rfXou
SLS7mC7jS56Ka1sFaQS8C9h/9wukMNyVpCE9u3BqUONo+rBZ77EOWI/xXG88R1j7tKj2RjY8tetb
NZRNvGuQjlAjjxbHVSYoZfu79AgYvdx89xIozQTHBj0fICJhe41cB4+Zy4bpas/xAERZoFryu3QF
+6ZYIgdew4Q9pkzN411sR+TCvVdcDgmZPZNTMuQsJijCCCRZOAltRxTKsMMTHJEYdR7EWo8auzO4
6tIxRBzuIQwhcfCg8dhv7B6pnXJpmXCLH0zFJ3JnvYMxD/Cp4/D23++Oikvizu+Wm5FxWrzpFV1Y
UulInr3lRfQswk4q1imM28A4ZuVkEza44r9p9VVVBEtGNUiKXeIpLzOesb470sGznFQPUlcszSvj
2msqIf0VFl3P3rrkmcp2FDgCGvLiVorPsFGh42RLsaCgKg4xtuUGEWv9eUlccpmTEE5ONwL6EM5j
i65h1gXBGrHnOyvpho2O8zdqn6ipIdCpznaolddIC5cexfVX+2oK911EvtbSVW+CAh3wMyQ23jVE
50SnxVwHgydPUnCvO5p36eIOnL4jAcILXzNjef4fV+e1HCmwZdEvIgJIIOG1vC+VbKtfCLUR3iaJ
+/pZ9J2JGzEvim61lYrKPGbvtfOWKXKcXrwE0LpxARm96GiGH0E0v3hwcuj2P70B7IKH3jl0OY8i
Hf7p4X/73IObAhMexivO4Mrft0xYZUs8svJp1aU9631tjvMGD2qKMDU3c4RIQ0ZUB6PflGIIHAyX
BfELH1Jzvs3qHLvqFZcMu9gkwBAHM8Ibb13V+4gOY/hXY/wQXnATs1tsuhaUqX4HH0jhGFs5NYq3
8Yy5OlBFESozHuN0eA2IHNiOFnOKkLSTQ8QySVdezEIs+2I0RCtUDx9lZ4IcamwkwTDmV9McrEH2
D89ewaBoSYy0G6ydThbtE9u+B/1BZ7Vc12ujY+ySdTwscuRRNSSKel3hZARp98awudnbncN7TSIU
5rJZrBScgeNm0hlUWtwCQQSJgDHnhyGMl5aLAl0CXtS25FDzw4JvP95woBRDAtqwWLJC5HxKLR76
JWdD9rl5QYC/diWCeatHMhT7wU3HaPfYwBX0oN3PgDUP/ncOMb/kGkas2vSdhuPsUC+OuH2Qt1+C
IoZPCDcbdFxE9dMFm7apCOwsJ/xpTPedPGLtQ+dENefQ6RD2zQRwC85VYE1IqZWCjBqKd1c915s8
JsmkTWhiCQs5lIaVXFivAcPy63avoOuEKk9RVBWE/vr21UqoTaKIfzgCt4EsSLGp88uTbptlw8yy
SSlvzUQxeUqi5glgOa9GjzES9FeZkV3XE6OVmjj+O0zNpAog0JCHfnYZJ1cMxHpWD3bZER+ncMx6
fv+jMEkPL3EfbGLmFHM5tlthdkQLzsV2Vh6OdRvet8Bzwc52+kV4FOOd2HVOxtgR3IIetqXxOrnp
ppcLtyOZHpLzbBVgMNo3pPyoTjxsEUZbgdFr0z1nVtKfWZv8dPx+K/OZ2eWIc37ZxIm2KQ6j+TPy
mAekXRtyGIF6jzdETDJvtgvOB/HAxV1uuIsJIBgQPcLYp5S49OkPIygQq0v3GDncgGHcMlHHit5E
X3GxGSxwJF1Y//L67Abta0W45D3q80ttDE+xsL7pTXk62BQzE8LeLxtY4Am483Y+eFGL5TF4SVXT
sxBlq4iWex0RM78FeYUyoQXsYoCfQhkGOKAwLPCaWAk8t/ntNBgDpJy2bOR6fKhcZBoHJ8PWSW7F
2OV738aKM8SAU0ynPfeNyjYOEPS5ENETlxJLSkEQlWqSy0gkXhAn6pKToNe7bXbJ/L2sSqSXArRD
7Yr8HoS3oaPbTMt032r4YOVczQelsQwz6WFNnILlwlDJwLkDlSU6RudB/OXrHrltnEWrtkdwUNWP
OiRlEXN1AxLf/vYaDDYsgwb0DkwQwGgU8/AaR/jRPP/YuZqtqmDQR0rsU027u+sbBPO2LFg4xsg5
Uf5j8JfI+yKXblCFkKS5b6cs18eev5/MEGYwcR3uZ9DyZhoYe1eqJ5pOZVQ8icsvk+G8iuTMqYXV
0rDxCXiQo3OvYarZY3trkltZwS7O82wdagFUA6fxOpeLKLKrgdGMg7ehc7XXDhTaTZ8bwR6VI2ji
JHeIw4r3mGybY+P7PePoZzpLj/uI8QDmOIvyS/2gSXE2VidIraxYaY8QrVHED/rG/ODUNk19rtvK
ObZl/m6EzYGJm7fhndXX0DdMueCGHO1s+1l8jvX8py0ZtecJeUNlyVxdy/4cGMUEnjH8zekDijoD
rSNia9y6lkWf6Sr/pEkogxq90OKrU4lRcQvxfVwhCrzIIf9J+ByBP/E3jQMrBJJ3ViBYd2JoN36H
UnhCJKc4JK681e5OXzDBn2EDWsxiVnVpPXeTRGyRgi8crOGvlzXHLGejoKiLybyWF8OgBKsSdQpN
HA9U5ujczTVUA8XNwhRO1tyLtBuUiCPITrvqH0Wa9RsgzJ9iGflaY4c0K7b3Q9qeKCO59gvvb9+D
HBZT/Ntwllw1MAL7LlCEFUXFU7dQE6sJS1WDrMFi9GOgK773uFuk5zRn71fVt0gF7egyKQrphjBE
2Kgg7usQZVoinX1uQcRMy+IlHnMuoQAJAFKq7hekWOWOv4Jp2voGWRktfDuA1WLTybo7dE7zZKdI
1YIiu3bpYBLKypI+H6E+B3xxfWdI1tXBOZOjJF+w/OHXqXjwhk71klXaQzahu9U2P3N+xW3M5VwN
eu2l7iEJWRpNToXVpcneCaEi7i5R9T3LDOpuRIiV5QQbE90+fZn8EmlekPUMXqphxAzOn/TNPyDC
vafZce6eRvNeg7jvaTEIy+RsamfX3zMeJ4HqV2M2WPpQDeVFBmyp2fUAtKSNhkfmww1dPyvK/Jdj
N/XzaMX3zI/da4FwbqoxglaWeF8Y6FGZgnlOCZ5gs9TsVFNCe60/MsPNdraBgi6gVl+HIJ0iiy9+
IFrBU5NiNqs/olF9lJGY9nHK8sFqf9p5BYkbYdoaRAdWc5YfOKTG4yAYNDKAitmhH2XCDn7IkN1E
TfVt5uMHDjSSPkFbOhlLapcpmBcwYTNbxmoWqUhB+gqOJDqvhUnIYOYz2BTS/BH7mCKmDn+Mjxad
xAv/bFmxPNAa3rBkmhsZh6iA2nlduV1H7JPwVn0grXWehn+VWHCNxMKO9a7UD1qZSwaSYx+Eu+Wt
goYcySySR1UbDcFH/ZY2Wh/ciMlDzfaQeCN98cPFjEpd23HDOJPxVSTNe92gALCQhXczqi/GN6BM
O1JNnKqBlleFeO+GaxFiQsw9tmeVNW6cxiIFb/72JfMSpK683VKqLgvlmWWDpMXQFl2wE62qEREa
3TKtGdTMtVmGyLoq4jL9erT3UWlpRLLuizpHo57A2EoBM7iycQ0h68hHHAvU7kOxLFvT4idyracu
S8p7O1sPVIvnMp/TW1myDo5DBj8DtrmN56cvuYOTR7sdw/GRa6Vouzcv4q6euwE5tDe6V3rq65AP
2X4K5t8Mig0Gwc5XD5wSJxllnIe+cCzHU8WeZKOU/I5dirCAPLQDo5C3wq3eVVSZe39GctTWyNaU
AxVB6VMSWU8wO5NDRJeFBYLXvh9NkpVKxWgrhjDBIEzzNF29Wl64+iB7jm9YFwEHSjFujfwTdghl
ZlUkG4AZyc6LTLFzQv9lBCVfP6kxu+EpQBzhqX2WjulWTuFKN8DGyOLzjPAHb/t5Z0c1wB3IhY4R
sNOA4o3Omd26iWyJp50kuwq9fIMHfYX8OjlME0soLapwPwytj5Yt4MmYjwCA2zUWR39rKnv5e4bs
oKapOhToHc0GRZVEDdz+Du2cNIcBvV8B0Wl0trqMSMSCod/IQV0NPGqx46SHEZM3ibso+oey/BmH
JawWmyw9I4JMiP2H6SBkGI05tJ9YjptTsffAtapZRig4Mbs31J5J4Bqg8eDF5lMKQHiIM1JSrYNq
x3jnBj2RDipq34ZpdtgsqR9xjJczTYcnjz3lRisuOZp9Egrwr6iM2fHMaLyfmt/MQhBOD/mX4yK5
Ckkj3AijLbCVoV4TufuJCY8Jm6hgsnpnYT5lgkSeonUIePDnj6lvMTYAEcsJw1EDc6usZHhDiBFG
l2bligFd1wTmAfHvSqi824T4AVgED8tuzjw4yhQvuGPbk1H5kDOCa+t11rWRbofApMXEHV/DoOY+
ARAyI4nfp0n0RxuVQXChZEoWkVCVx2wC/U68MvyxNlkVY0bvvuZcMmZOnJcShHKq0x+xOxlrFfuS
Bjn5qhBB46a4GiZ+Tz9iaepTWa5aewjQO4i73Tslf2t6TAYlj7kDE1cG7q1vStJN4yhgkKMJq+r5
1gdlYF7ijAtAJZw+bOU2MECyszbsZm1l7R/hmuEahy+D6Rnlew5DW9lipl8riGh0YrzbGhF8cYxF
IrYuArC1601022VK3cAvkanBijvGsUqIndrm7phsNHCKqO6XQBNbMfbR0EZD49lK8bgOURQcrQz8
0Eg8SiYVlmCeK5LLu5UqifK2bRvCdE7E7bAQRfYkKOD1G1J77brxZ6ELkJ1m4G56b75P2DHeeJ+g
9OV/ZygKfGMaLaIiWDsYgf1AhfOsFWiUSDi4NHm8jlhsGEEvlyWWjgzwC4QZvgdG2SPTRHo5iwin
I17hrdkmMfR1/I8l8k0y6AFPGgY9GzC9VaKRE5IEsQ9Qw8EaTWj2RVlg+z3YsyO2OqLebztAbgTJ
JfvAePgF3cnAY7Ezi+qlk11FN8O8aE5pKsBxLNyDlro+iAgnVkQhtZM8Md2dnuIRzZI25mRbEzp0
4FU1DEqsJRm9+yjfEC2Is8nUPRZ8ccKxAkxv4KjCrF74HEZw8KiABpWrQ9aW62hCGGNEuthWExMe
rNZMeJzqPAvlXjnjniLEhEnQII/LjHzrsdOgsLHvfdwcwjb+nkKBHaIUP3uRdEtk+i/sIsxhuDBX
oWwPHTPySrV/Alsve8Qb79BnosOdu4OZgxbO6VGiGQMNTRTqvVFog9isBV8QRS+AMPwdyQuYHmfe
W0bX4DShlfJVf+2bBttVxwTOm4brFDg9Lb/9M5UoLt3AOHZdWj9qTND4CkwzTs5DEn/rsEXhWfQf
Vh4VcPFnzBOSNxS4dOwU3Lws0BjCqXRZitw9hxQAaDcQkKaRzn54OAMNjgJkpSw3IWwrrDAWIM61
SsyxTmP3m85vnyymga0Yg1vcFIThGu53b0DpSZHTuVWpNwN5ZAEKuQY1MTS6bivy5hR0OGt8TK1A
0j79unR/C/clS8XdLeOrNHsbg65/KCCGdn594stKbpFs3vDX4WZhQeqYiA4jguRPOiMHdQhInanF
TWheldq03y1DW09V6zo3V+CQy+LshrJuOgKsb08the+OzdnfMCi4gT3f+c+HpoGeB79vpKfqAD2w
dN0lVrN2yOs4ylwn28wguT6Y2kfutObRcjEx9LUTnN2oIQ4m2jDNWeKynQjDDrOMxTKcsX0y6ig4
JOKtHivAzjM5F5qFgyMqCqBwy8Kv3gR2dgOILx9lmn0g5nkPGo+Rqkddw5u1AVPRLUkr3wCYwD9i
LOtlXm1GO3Kw2tza0t95FWJPxwvSPekpFOU5QWnDQBDf3L0jxBzuDovFDeolDrqi37tmwZgsTd/V
oF4gPbRr8nPSTSDN8WQk5hOYAx+6rGZV7sBQCABa0cowqGWzI4aPMIc3LR2I58TmwGWFkjlY45fZ
Cv1Rz269iI3INhjIMg5p2F3OxwNgGXArmesdE+aeYpHWywHydOXp59YnvRjFATsF4cOB+ijz6MnX
GZh65V9y8KkfRYRjnN5ta/rlJ+D/qyNonquqXzjw6jlTbY3Rxh/eJQE7myqXzy7dDduWxebbLy4A
ev9C492FqeRigLbJvgb+Gi05GrgScVtmMCgA2I0hV3/I4LplUZrKOLvwogE/YoSMSf650AQWJS4z
zwxVSydtc530OXLiciVEwIpxGIlPEsahiEBgZpWlt6XL/C1TaGwy5uU7ZHMVTBrAngnvQJXM7W1Q
YY9Rffo2+jD6tMOAw3EWZynKYRvlwj97Zf0VNehy0rK6VJiFLm1Kz5UDDPNqmGotoPdhJkn2PJmj
cemRrZ19C0Nn2jJDwTdLUXc2ouQENmMVZepKOoh/6Rtg0HSgmEK3A4o+2PSTz0IOAd3Iyqs6OFaR
HFwR5ri/oG17VU1MQw7Ze34jTy+72478GymzRU5OkcMC9EiZ/G1MFc8hVpoIOiISphqQn+2cinH4
yvCo0zQTqAPCeSXshTcfIDBDdoNsDJp93GTYm0t961LUjKZgUWDFqC/9kKbIn4H2ypoumbDaR4jY
sMRMcUgSPa0aNMZZy7AW1eRthBNDUPy+vuRNSKwS9jziDUJc21F20NWJ4AjULelpjlR9cqDLT1lA
njARmtiUmcf4GoEqah/Q5fBsV3ZN/ZQ0ONIH2s3aJVXoN5qpa0tg7dFSNUdj5jsbL0fY2yc4foa8
+E28Mtnc+IaPNuXXpg5yCSVbYU/Iz1FSHtOC5C+nN1sY3py3yV1JdWwKCFRDHDVHuD9EyFU5Dqiw
e0/lYBy04e98ZL1ZUYsfHBd/K/KED6XIGiiy8VdahM2aeQPQQftF2B+o3rIbCtWEfCYU2qEBioCs
qxdtu8VutKd3kRDAPllTcYBcgEHEGI9OwZeL0gIiBzMELsddpkdSH/1C7xAbNAO+yB5F8EkaEM6c
hAJkMWq1vndRqs83sySYrGPlYuBqXaGualkB+vOqt8x95zrgbl2A8jVtXC/PcAwwknYseoYGv7Fo
ywNBew7k12X+E5mIIPop2mmkG0UUTWvTir3XEcP8PrNK0gPc5KgHqDWoVM0JmS9j/Fs4ZZvaHNI7
Q4dk53YxCxcI9Aw+9SWPBrbwirG4TFFCJN2HJl1nX2Tybs/gKTtDPdOJAJ91xW/pUXq06FgYqq+6
tol3wkjesGspXjmGK70M97ZEwT1bNqFaRJCNaXUhzcR7Rj0kmEDBeeUMa7a2btP30YyLHeGwW4+h
As+f2okJv4efr01tLhmd0y6MEO3LHvAPahqNEwrmd6cPg0AXhH/8dyhlvZsHTDlrCtAc8rrXrZnA
vaheFIeq9OTGmbDjZmPoXwwB9T4sQelmkc8RXLXGdig968KiEWlENL/B1+yY6xXmAxZwjJ6BPYX2
BMQnFxYv6We802d4DUx/q4LqwCgLIBmaIIC6wX89AxDn8B0KxNUMgl+Y63q30C7g7NuY7x1yMP5l
l6/blrsJSlfM5qT+CUKYpK8ucEE/F0RaJpgzJZsfRuvFRWfDT6708TmlL0+YPr1Ho/1GatZ8SL5d
z7Jf4G81Z7/LsIkEXfzqhGJHz0tqoSTEqou+zxk1suPtArztlypkvITND6AkFkd/xOIdmcZBRt2T
DGBXVUSoCGv8tKuhP3oLyMOb4UDXI6B31CoXhLzWqrOwotrUH1sHnPjKE5zN8DXVg5qfyCbvh5b1
qzM037lrOk9VJdzjWE/dWtzNgsaDBljwTYqip44Uyb1o0WCyPyy3k8L9lmhfk5DqpPnRtCjBk8KV
T5YXlVvEoRxRc31RKJWOicfB4rT6BLrIwK4SwGWa9E8uxZIkdNbY/z4EipdwBjK8jfiD0m/8gxWg
LjcsdCB8J+U5+0YTP54A1B4b2+hOsxN/hZZhdDS7q9HwwgOMkIFteaUfuZ/tkx4X+NArJguwW8kQ
mrz9HCDB6pO2Yxqgf7lw4XZS4VlFUjuviwYh1IBjXQ9SX3NOft7fuzZl8RY0obWFO4ovPDHPmTl/
9g5WmhJF3dy7BZsKDmhENX/s0oFvmVfXSPc2WgESN8eECQwb8B4tLv1/H3uYdZYPwqb1E9JTh3FJ
F0pDXIQ5AwPg22+OXyTHYHDeRpX/YSnZY7xovoC7nHJLMiZZVNj867RuMh12yKzwJ0i1TRz7i2kx
Njdrwvo7sUscYtMH8WAGIH+iHzbsATYlxnGqeUpjmggYcQAu4Wgz/xT5RbqTf2X/Tp7imOWXsqTY
KqOWceCU/6HHmOCyDMVGFZ65npJpMagQbIJD2DzZc7cZmc8+ArJRXlHvdasyi54qGwOIWRb4uEKy
8xqX8XdPjPPGCw0QD16/YyEQvUqEsTy/GDRR31HqZdSl084nG/xJ2zTeljntMMgRwDxcDd+m8Rjt
7zwOjq25BIqkxmnA9IWtANT4hFimyj60J7H6jt7aK/DTm3C6wB+g1VLjvaypRAPgMWfVDAeodUCH
/SDaF86wl7Zn3/26xpzsvXlWfs57OtdOI4LRmfEn1CxaXQ69fVvM39rqkSxqHy8/52La5fiSEXCe
TDRW67itliPFK2+/JuaRW2rJcVsv6YO1lmfL57wHDDCzhAmJA3Gh5XXKvtUpxyjs1mKVO8WXATU0
F2mwL+Tk3wXfGGbH7JKGXYGHHhqHRG/FPJsYQ5bRhn+DKLRyp/7nGMpTA98mchqMvYeOawKsU3eu
jTa6kQWbPSaIHQj9KX5ilyuogtOA8Ah59HTLJFDzcqIujZT6CeYY3TemlYtb4GBBpTzsonxG4wLH
E94/BmeQMW7lWRth04q0kaAj88ry5rg4gWXch0y1y+IhB/09zEO8Y3hg0t0jNSet26zDX31q7mrd
3Bj5HwkyZdEainznTV5yyxnq7wxf29uh67FflBNTLQbhkVdU16Kh3Azc4+Bm1nObhOMlFYxEguqt
8I16R64jND/SmHqDAUFD7bvVFem6TgKwVePQ4j1y7Cx7ICUKMzcY97fBaucdC0BI5ybO5VxV3rr1
h1XIHPlkuRvt/5yzHOLQXIUHNlbECsREwNXuS9voeY9cMN8YnUYYGdKemwNqtOU19lWO2FXdR1JF
8gXFkV/GhlJ8NGwaDBrdtRmmzqWQ9ntVF0dpgusNYxe1vk3PFUbO9Cp04W2nbzSI7KkN8yXpbuMA
TDHH/e80FGsOSrObXlLh4iL/GRr23TXJaDNS/Y4OlgLnKZS92tGLEujRygVnw4qGaCZTEDcXRjhr
6yghD5fsdZMd2TCOMUozH57zwEK4KccSwUWF4RDxzH6hy7ElGvIz4PZHRmTWrL36lg/dTLpU6p1B
euxNn5Xd1JpsgVy6JScYfpRl7XND1uV2bugJWa74Z0FvwI8wmFeG3ZOfkrDw9wD2TWyzBmoFEGXl
GX0dha6VMhgaoTAAEHsBAoGboiNC2WUzXLYpTTMgQOpWj7V/XT4aBrwrHlaecmX8AIJkIbECSWbI
ujgBk79adFiXonf2EGzj99lFjwTQmPDChCj0WOpbtmorYV/quObtusADHccbjiUugSrs2hsVLPtx
XHHCn69kslYvAYimDv0G6uz8mCnYbKYk2cQIJTwtU2PuAmXoMRY3zQEyY669k92LayABN6v0RPKx
uMFG12LMrwNeqFSIJ+zQP2I5mw+PpcNE81zE8JyECBmwy2WuhqF67j4dF/qDILzvhXvQOqbsalcM
hRl2Q+Hed50270i1nW3kqY5mxvlDI23toeUzuY5Gg/1Y8EWeXbxjPfaeTFqQSWom67b35y/84i86
JkCeGABwc/PgP7p6Zp5jvcUIqY9BxiRdsGilJZbkPvfynruB3rhSctfh++OrXRXI/xh1ojypCwYm
qDD7LCypAXDe2hGw4sCwyGfoCPyt/aiCOEvvNOj+fa4q5hGtB5FJOXjlc3JFx0xcG41p3bURh6Ql
G3g4TGx0ZH/wYhNzeJEO18G/myA61xFH5ytShxznaaswWrrzOZ2glnHwpoe8bCaiiIgXysvkb9uH
MLdMzD7A1xOumlXKiLTU2CpJL2NX2GCVLVt0xNK1z5HO4SGZkGcwpoK+pCjunQWiFfHNwZafxZAG
Zuc8tlOwmb0w3VZuMJNTzxY+700QQWw1IXPXyAaT/jltCZnSurFvzPwiV2u6Aiff9uwtjzm0NSLv
vyTdxcaNXKQY+JZ9K97W5YczfIu4JlssbeQlNrE48E9BnoofI/oUxNJejKnlZVLIiWtBsEOM27/M
C3nsC7oGzvVPkrNPairh1IRv7pjiRc3DBwi/X9m0HA8l2PEMjUpuq18AWmr8o+29gKzLXwPBgl6j
usaJfazMabqO4wDi21Mgh+bwECLKvpPJqD5mWxSnrqZtMr3C/VBZsUdV+ikLaT15yfwRDGLYohuA
tA3g6qQoOw1PXVJCEpFbD/o0j4ioWxyIYWQFdzBqam9iWj47rCc33TKvF2wFFC2AGCAvFBHhy4Tk
YZh0uGacgWuNdJSUMc3/fbDj7q6J2Tu0UX5oNeh7tFC8sXUk2UITxEY+l63d11TyBFgW4F2D0cCb
iWnTviQ4LfF1t+6hInSNnESoVXp4qNQmhUY64d6KG+jaAZZn3CT0zXlwcu3moGvDxCwafwWp2W5E
6nxVSLkr0AQ7nSDi6rusXclmZMABjgibi+T71IsV9hHSwl1vm5n49ryso6q06stopXsfmBSCJPRV
rUeJJZksgUUc11ZC+zh4hrUr0ATywHIJ+dxWvc394WFc7Ygzpx2RX6ZDelkeYBPrDRmS7I6gFOsL
55h+uHg9t/5kn1lpkQ4yGvMWUgeVr1Fi1yD79UKpfYEtgaGg4D7oRP/dSPvhd8432uG/E6rFEOH4
ZH8JBeuCLy3bex5CDNMddiaQ7kMdsmUbARxK8i2qFntlFxenMUpevNr21jLr8Kbkw98umP4ORWIj
WAhuyu5fTdF+dz1fJUa4HXCllT0XJyrIkElexpuQvtOHb51Q2iwD/wJ4hppGEk0ruU9tw2QR0XQE
q8f9nWtGQEATN0fxykdcIECHtL1kvRXr0hk+JUtpys3QW7j9CLZQNLUIMM8xT+4q9hk/TqTwif7D
9Cz3SUnfvjhR/ztkEoNozzxM8QCcWU/OjhueI68lQCeC8JAW79bMOeP72KlkQBoUFvrXEHkfBnM/
XY0YBzbRCKIu7Ela8x36ZM3DD9V1KXJpZCIesJPurk5Eu+qhW80NJqGSGBCCDedy7w5Xxxn8I/Ff
LJZAPfDtglM112n8nPg41aG0bgajqX/WrDWTsaGnzPv5xcn0lcDSwJGchOm+RGQP5s4Uq66H35LM
PQeruXJNNIYlsqetrWL7PCV2eGxhstjIqu9kspI4RTZLbKPq9ovwSXEXHoqCHWg4shITaqlpDWhW
0LVJCrX2JtMxEBjmLulnnAap0Ova0Tjne7WygLdu1Uisgm2E3UOCrOLPZBci22H04LG1TFEARZ3/
SHHCuxcALARApZ4yo/g7xOJvXoJICLq31ssW2SkUQztorlUFxpR8k03Fng7hYXnw0viAdASPLiyU
mv8b9hRAWra+qlodWly4q6xkSiBlsisToDVVHrMob8wfInc+VdAl2zjuUKDxhtw6MQG3QrCVGAzr
xRh8mw7ORDri1WxCUQ+0iJxX6VSuuhQhSdTKaVPglhUjjMvIcuwLU4TXhirjlqfWV1+j7UUkThmp
d9Xk/LQMTFZlo66ldl4w3GBzXyxVGuB048bfqS32WOxbeGkBbLU4+IqDB1eitTF94EQYWBbQQ/7A
E/5RxOABSHv7RDbFYD221n3RYvX4pqyhBvIsvPNl9G0u+0Qqht9kLpDAN4kvtPst6TGbyCEk2qIN
RAEJe6LJuf57S76OXopDBfvs6Hz3ERd35H8RUFeuDNUinh/phZhxhejTkGBM40uHKXOV9mgQnZHz
ju8SCsiSbjGffo0d5Zan8R7jMyCggb0RQh1eHlI2qYXuiNLORQ5kL4rtjXDISpA55HHbBFtAHGi7
TdhIsg4Vb2yDRixrJvFZvgtRt/KdtWqr13LoHB7nAHdSgm7NhQlqW0FBBH20DW32hg0ULCRFN+4j
CE1d9FfO4R/H+i5q8z2Yuj/wGL74H+5ZJ7zUjZ3xUHWXDBBS1xnnPkpPTedcuCkTpAzlS5rGDyPz
7uzNftqtekaad0QewSjhJdMOB5hZHivrr2CQxQja/QEKb0TqOA1oJA7tNKGP5gw45I04Vk6IflbL
hAbAOcZgZDZdMhM3Q66dEcxfsPKRzKEcb156C8ZEHakXsyFWg5WLzsu3LLMw9EmwDjHIdbCB4VJj
+dWmQR/D/dXDIWfUkIcmsx3s9HVZ5hx6wXEqzPfR9Z/C0qPMS7FbzBHqNAeldhvt0gYuAfkzn1Hh
PNcLgzJm396lktu0urQDzgwJiBoOHxwNFrpIUoNjGmS8Yq09Ykupver070cksrS7XIFtQJta1aA/
c8uFgdEECWFJxHBEaiHK2OjHFGXRyokmDAsOke0ooDZC23yZeXDu1I2pHMX+Es9qEis/hbFNXZa+
1Ln5A31pug16wpuiZJArZcwIFb5kJUgrZ+0ESeUzGTw2AJOKNpr9I8qfBbJAv4U6xPI5ZLp2LDCs
kiEcYTTw6vy4LM1sERPjmJsnYyLTPbH9GA8FTrfG+WqaSIKmkbRsji+PCeaRMEeC5GpoD8Q5/NUh
BTbcpGFKrzhqX+2LTwPH5c9lbuEYrgfSU20mrFDWEiTTUTDfF/xSmbF4GmM5reDbMfWeH2kOkzOZ
0I14mfvGu3qdlFxi2JbstdWBJnDzdxx65L85d6uS8qyU8QaYHaCNx6rYKTg851G5e9MhgKG2Pxqr
t0AyLLLhab7qUO2qsWBOWCQhyzg5rpGgAIdk57qKOI6RQcr02rnVrfKWggstjdaPdAp+I08lz5Gt
1qxSB0YLBwXpYh/Db8TKIPoSfIZ9JuxNPC3Rmy2kiswD8dxQNVagDue+9dfJbBG3MqpzONjGao5Q
XmUsGOZavA9w8td2UH74mGd4DUhF/ffh30+zMEZrzt0iMLEcJytVDw7mFvuk34AeKv73c12OvddC
b8CzHS2Ajexo1Ok1m9gFVygWr/8+/+/Dv8/9+5FI2uxox/kV10AGD8MfiFFNl7/g3y/TqmYg0dP/
/Oy/f+w/v+/fz80ozY4j+qv//hv///f9+0eW3xIlDAtolOGOj03wSnQDHj8/piZdfhpWDvJed6oJ
ekDnIPQAc6UJ4heMZXRhQ2fiXk3gRLYI0NpRlI+016CULZEiAy6QCSwfGugXN7QCT3ZYwEhYPmV5
3a6girlajYgek/dL0+He//3k34csT5/qHkDV8u17/OdTJld7XAEi5LqIHv9+wS6JFgLHkO/++0et
BRZmFH68+e/nemHZhyJETfHvj/37C0Tr7Zn9XycWkewF6+ZMHDcDeKf9Cjy2Eb0XQUP597m4/79f
NUNL7WPKTl6Rzn32x+YohGg/7LH5H87Oa8lxJEvTrzLW1wtbaLG2sxfUwSBD6xtYRmYEtHJoPP1+
cEYls7Jydtq2zZoFuAKSATrcz/lFDTQBwyQb3uRzUrr+WmjkNGWtQ0yLnHKTH+UpZALEC8PssalL
8yaamnttHoMlinOhChGtvjrl6B9qIbvOeUhhWh9qUYfXqJTkz4AN5i7WGDtXhfFhaNoaN8glRlnx
lWsO8RW6ZF9HsixHMJ7FLWJJxHRBVspPvQl/GANZQ9njVCb7lUqHim5Z4+IxDxMr/VVJNmOBacgq
NcP2zTYVnCqtHhGxZopfVOg3slyJAL5r2SzfnxTJ6xQAFKR5MY7+Blt6c1sihvMmPsygb9+8PO62
huLnW9kIuwc3mfTXtIkCXKpTE/V/+rr9p9s1+gu8ggHh3wnZ6rm4gnHT5p7+jAxQcgERAw06FYiT
NrI86MJGKzYiCYbLfEhIqMT9OKDUH1XIFAUoGc81GYy8S4y9ulU62QNpK4DuLtm1fevi8wZDlPnW
1r3vmfGUBV393oRgWgDfVAQce/9S1R20a6Pee5nUcecGGXrAHVOp0XTivp7Q/mpitdy5TpncBxDP
FqXieTduWkLosaJndrvuTS1qoLlmfARjm78opL53dm7la81X85cRCwNe2lV5BDLtP1nZfUly80Vt
re4SfFe3LFxYHLliJ4gkDcWVrac/jDZNnmJQHUhXRBB251NLh7/lWaDL5OkgZqW3GAK03Y7JUw7k
CYD2wWmHCW3IcmlGtn3jlyK89wnTYjKetoDQOe2Ibd1PPOF4YxEo/HsLWSnLfrYoikLfDiqLMVGC
82SXQnJmPjp/yDI7rtIMsde/1cg24eRQc27++7nsrpZIRQQE6c/tfrvU+dQe0OiW7X658th35XJo
ku7AplUhpe8KUJVD8Kh7yUiMLtC3Bp6emvPK7H4I9OLaI2n36LiAH+B7qKqTfxPz30TLiEqjubOr
r60yEvg74wU8QCLLKnsFYvmYIsB0BbH2QVWwqG7R8bmyCVPszUG97FtHbH0Tp+SmPcRoUTyGmu2t
pwzFUKUb7qxR6x+dIdkJdIYzCNCDMKrLcZpce0Ow079AdALeGFDGHP5tWqUsWFAjjq9U4HEoXpQO
eFVOZeJ8GCZuwM1RWrQBFq1O50AwWIHDxek3UUWESbY/d5JHLoa95IZMUATpBo279t4dbPd6SouP
XinEC9sENsMd6TVwjuLF7dVnVU/8G1F11V09iGvZCl26cJewvlvL0wkAzqI22ukKBNK0V630tnXG
ae9D1AXKZYf3ltGG95HSfVRFr1/KM9nCnVvI07+3kJ36eYxzC68rzH3qiyd9DrHqiYf8wPwxuWht
12WFGfvv53ANrSkiN5JjV4iU4ntsDzVE5qDCcKcur8RoI3JeWMo339Exp9LGpz4rg91QKx2h0rF/
BnUD6Jqe2ELqUELiCXGuPLzuQ2R9ZU/cjq4Kx9YeB0ItO5JzwXbQo+4FP4eVbODGCvQQO2TPAfWX
jVVhXQW6k2LbB0gtIwgEyoMypZqsK2/+MCzsFXOyVBBC/lYhm+h4uKNW4V828HhJoM49VBI8a1EW
Az9uTk81snNlXDep7R3PI/VgI9eOD3m8m/xHv82t95oU9YIk73TnZL1xEYYtbqulX7+MpbKRLaJo
du4FA3udOCI+uFUCPbLNs3fIZLKBksP2bBLVOdhxYF5lGTt7bzDNd18pV0qrdK8BMZM1NljNHoy7
fpvqHmmP+epT2N+UsF8f00BRt5Vj5wCyTPfh5+0hkkXueAjVf+P2hiaKD8Iu/43bkxf3AatFoEb+
jdtjo/F1e3CYvYeicv/rb69RRPPSRf7p2ytxEz99e+fbw8QqfYdnIr+kP317f789DVEenCkrYjRh
7qFJZUBb8omgAM9JYre7ReViOKgIbFdWUuMsaaPu0ZaYqAdJeOerRbQBmN2snGpEyxk4uTPZSFmN
F8jH3GVEFRY5+IDF2Co4DbT1EdRvtgI8mUPKwih1mhQEUyy0Q2JYZjAVriwleFVSyHnBhM96EVrv
sXAv7GE6WjZKtMiH/hiFGLdjYmqkTLMV2EZgo3pzLQxDXQ/GKmnx3OhU7lHBsJ7A1tbQq1sV+hp7
fPZ0yG4BgoN5ggqGiRJjQW48fW1ro1ppqn/j4+SyjPry3a/L74UyPqpWR2xk5O3XQdCI0ExrPCQc
owxGjxrcVxnuNaVVP0MDZb+i2O02TZG2ixXvA8gvQYNBvbCNcjkFvJdRWPBItBAimUIEUBQLTlHb
SPGweus02L6mKcjvcBuTGFsJfOxxKCGjO3l7V2URNOrfe5RTl1lDXK9FA5f4ErFhnbS6jf9XAT5m
rVVz+tGeSPYNtySE4bzHo7EUWKALX80WatIaq8q2vmv8+ZaAApsVL1sMI9TvuWLcZo751dBdk8eI
iCJPOchJ5g4FQn4ReKjkwzpZaP6ssIEUStnF4z7M4WdPyJqQaUdFrUVPOkNNEAWTG0UhQTMirrhE
v/NYofC/FH3+EeopkD523mVl3uqNe5W1I/kIzQUt49/pIPznpQlLyDg5IjbZ8j6CI9ZN/B/CoTVg
3ejZ2usAlGERZPaIdw77wJVT1z9IzRp7vy+PKbvNTZmPUOKC2icJQ84bUTzoYUgPkqmOgUpzO5al
7BoD4hnepnPsAs5c6T+HWcTf2fkRNjZBllkMyo2aJWKOr5PjfVQTNwikAGkgN1zkoE2RLcDMRbdI
nOsqfHwUdmeMHqJXSG3xb+G/Audz8ZHWgG4iy37RbdhLZjekG9Uqb6MhWaG5xderaPHKrbCx8LwJ
EYKCLdcIw0O5U0xhLxyfF72bICqfOvqRfPHCagy4S0g3LPiHEy5TjZXjz0pLNUQyvZu+ueHwGTcD
byoV0f40wMyAsJtdeM1azEp1pJmPPdl1r+kCgK/aUa37pdN28QUhznQZNY62jojSE7QGgR8KIiIe
8wTys6soda/QVyXpWtlPrYaMuhvqL5UN5zZCUVYdcEdy2nhDOixfWXFpr9I0J7tG5M6tcwzIRUvu
OPJRPtEQSTUex9q70GNUu/0RHbayuS/VnId9ImlS9+o7EUfmnFfPHPrLwkbDhyUtv4CGVXgCaszv
PvQJTExCYKE0kvayrF5sdXgcvPCdSFlIGgaFpQpCSKu2r1NTP7mq8wZoJeZNl+wqJ2yXvMVwmnCi
PSwRFlo4uk4237vHDw5T8qvQEik/N6YZa1LGtd1/x4ByE1gwtkzXezZbfptjOz3YCoJAUQhW0IrQ
tetbZiAdR6nI7td9mCPDDc5rkXjRrgz0ZUvSChwoSagiuGv98bqoHQhDrBgtXb/AqwxDvGS4NIl5
EtEneaOgxxZH6p0/Nbc6qY5teqx9mKLYMGPGDQQPrmC/9gOCSzECRUtSv4ucZ2dbdkh/dQUSfhMO
NzopqiL5NqS1tWsb3AAmCwEAFNlDlFHQjw3Nx6IhztcU/vNkNp/2yBq1+G5p1Xf2V4QUISKX7u3o
vYZqDl8P72X4FtgTljVskX6GR6SJtxCG9alE9qOBfrBqh9sQ8bCV5gLfUpuO2Ud7qGIWjxHujEsz
75C/GXKVH43yqmK+DHsPsq8SEEaFu05AnXQlFrYG/07wubmKzGnJE9NPGN4NZJCdKKvJ+oywrBvt
YNSciR5lpZdo8Go8d/kDVUiuQsFbWUB5gCBcJNXM/5zRwKhafIQXVibei2l8qNSOeL3b3TmdCYvD
6qel9ZA7cFSAI5Nasq1tpAI3GSx9C4X6Qe9irIIRC0udt7geP1j0w2jCFRGo+m5UCtJOBQLgs+Nc
EN51Nd4Uen7jFs2TNWjPKL5dlrl6jQjBR4FJRAmxxe99QO88s4BrJg29aGgjpMRLH+Md0DduPYYr
0qIZqmcRXl2owig63yu58Rw/dHSkw8luF73S3ALMf9OClOV8p7UoKwHGdkqgU/1V5O2QwHj6DNTs
wfLq53Hm3syCF5BgNknOZoEYfQSZ6k2ILjhaxaPRpCs4xxgNd8AN0f+P1oMJH37UvHvS3yl66R4L
aMTEWqyhF0HHWySp1FmqHsUY3/HijYeUXhoMT2aBxRdk0XBrQua5dPvpoUOEb2W609XYjne95r+1
gse3JV237/rsvXWn+9wsALXgrNNjZ2eqwIBzMwQ7i078THPBcAWEP7YdWg+STcNfrRFMyAKO27qM
cE3wrCV4m0NQ+rdmq+DOMi170zkk7Mc1i2ioQ+bDBTEdtGIkwFs+e7k4mnqwiTw9vAC0+iRQ6N8O
9fhZ2vWPWGtJpGXZLSnvnZqkH2KGc4cQ4csBxXTNqUdmqOyRNMvC6bEAa8DzE2g3UO9WMtii7Lkx
oWLfFdrovSQoy4ToEMPI63bQtJjh3ADiRfwtsh1n6TfNuCjYKrkaBgEJIptpWCEaEZvhqoZwkJaA
pgnQYoiElXWX4N9aK6jbtaa31SN15i0CTjKG+LPTYLcYVQIFCPbUrkAfZ800MuBKyJKXSfLBJMHd
oqrwCC0q2UfKpc0+Y52Q5FTnvFsIyXhpIJTego+xO/fTzhUPnwzoMham6qrnAg1owkt9EpiE6/pN
ED90DiI7iod/ttX5yI5kMyeZYI1pHsl6VesOkyylIH6sZsCSiib+wMiFSDYTcDPH/V0ArITNEecy
XMdaZxoGBknP9yL0iX1E4+z86GEkKbbKVBz98kT9dPhZrYoJ76m0OzbFAMN/mCWsMaEBmFvedAlq
NZa3Gi3mHS1DezZqebBj8N/H3gg+tfLRqHBjqIZqIurNPN6J4WnKhovWIqoD3oQlHfDKASeMLteQ
+h2GA9Qi5GTEA2zyb4YXfeu14LZLMKHqA1SAXJusu9ahW1DhRtWBLwHzhLUvXnCeGNhN9/3e6Uqo
mjAGYNNBnVWd8tDCy0cQDWIRooAE2VaBJXj1aDGIoah/6nhVHkh4osjKfupVGLd9hTCbhyuIBg4m
Kyy8Jwq4CKMgOssyFgrQbe0Y147G7G9p9p1Qm4PqN4RjEwCt33pThXmnkzNU4rJDRxFbDPIGvZK9
6J52l1fRM+rkSItouPU5boeNnvvZureZUMEGkqbqo/rTTnFLisZ1MxCvRYYMt8dEuzXR3wPcv0bY
FB5Dg0WehSS6ZhZ7yx0wrXSLpQ9WD+UsrLZQqxt36KvzuIIsXpIAXWMT+dR28JxU+kdwihf+BK3A
B9/CWkBrw00Z4UNRN++RHmJdjsbGMPbuplXQvSdd4IKYBCdi4ezFhBzkCC/zlsaHzlvGWXJnGzEK
7FBSF5CI+Vv5wiap070OINp5+MvvMX+XQdXrhYFEzqKDqJo1KIyjxk3cFNCpF4PdquN3UTfEAJW4
WzlZ0x/FKmy3AvLZsjbjDxN/z0WlkdsDi4pHnQnwmnljF1b6piJzt3VtFkuTRyLZ6fjV9X3UI1cw
PitFyDfWWrsqi7rDlCq3fQoagVfeO/l1JH8YCUA1wnfBt76Ea806A/vmft4fAr+0SO4t8lYcAPag
Jttbr7GXA+OvMfrtSpJTDjE/W4TONm2gIgxleIky697wrGY1zqt4yGs//LyuNkSKw4MS1toF39V6
qJCDMXMBRg3xcPYd/mrGKMUDavyRC4jPMtJ1mrEGJtR7hQQ4mmJa/hFF3bsGOnAVRqis9UDyJl9Z
dawglnpaRqSB1M/BmMS1zxS9cPSavOZ82rnOMzjDCcG2npgW6e9EgFrXnINnwgSpOwK4Xr1T2Ogb
EQTi3m6bZTHx9EC3xVY5nB602iMwXxbp2uGtyaKrwJUcKa9F4atg4FofK0HPfCxrNOQSbBjNnM1p
GWKXnBUzEyZPNugiv3ie7qwJ2kREICqCp94HU622TR1yvRVC81CM3H7rlj1r+iYXN9XEbwLnR2s/
u5EjLo4VcGlq+1rBRgjQ11MqSLmQ6CM9K5qQBCRZQZNlMpA09niwH1iv5+vIctHRy9sLHyKpq86h
EKcot3346ovURJdQt4/Yue8Ag8a7CtOki663IQrWFhCMcMQR9FVLQGc3pXFfaAO4OEV7MBxU3oxa
vXFq5SFJo2gL4e82Ze5ikV7l+LF5M48Eu+UcKy3Nr7fQBrn/aZ5T4da7tV0sAXAhPdxNmNSnzaVB
utAqjOWUqo9RBX4kKCf+LUhxJukMOuIXBFb/kRgWPF0V3ZAUyIFZsCDHMOSQBFDywR3y64oz/CYq
1CQEbqJIWsGBRpTExocnRDqfpBS+Nez+YFikLIBt+EOjC1CoQhPTrHN72ycansCOcpF5xMvgimk3
fvMZqqZ6lwT9RzmD5DKfTH6aw4Tpu+jIBqaHM94jzVLEzxY5utDUbaTOGvABjGGhfFJa5ojw/hDC
dVWY5dPH2Mqq5ZTkOiLH0doVxaEsXOu1zbGi9k3BU3utZyPsCBehBZCAEP6Rllg5YDSQ7bUuDUXH
iEJldQdKoQMaV0DTga+Am1MbPuMu++p0wZunspxVgXAseeV7drIaVUzlUwWwcelepR27oyZKnzxz
+mBZuDXdmhhaVf5wp9LF9I5YX8dENiJbFAYxjzwzLBpZe8NAVUhpp+FehQNuB118dOFrzsr/SrPT
jPw96SOCzomyIVp0r0f2rAB4mVphtC9i2JJovmokefmrwm7jj93X9ygfwLVK4gaytxuv84xAqTDz
J6MObmy2uLgcuOoaxvc+I1F0USCOuzRVEqUxPvIKZgOu6y5UHTBBMsEzneJ1PL+oNat9Ey6SSoUF
r1uMBTtbMMdWkhyNUnvqHDS6TXhli7oD+VgOICMD5gllsl9NE6Q3xAUQdQk/S7PKPv0xV3ZG424t
ET/WPd5Eup5c1mXDQcj8yJ4Qf/r+2LgFG6qWWI+Gv4aeV5dRjO2LEbOLzt9HYgUrgqKsQshFMqUt
oQXbcHN2yTgroBssUS3L+2zgOSw7oWKtChpoqsIKcKT3nc3g9ezYVmDyFObjbuzYN6WWe+0YAMnK
cA0M9aCBiVgQhiU9kZFKUrBKz5sXe0CiTvEhI9ohfwYbUlakkpdFqeOF9NUWGRQ1V82ljlbdFlos
qi5O9t0Oiu+J5TwoDZKoOawqdlUb4j/uogHh4qpQafX2LQmwzdJ89wcPHbpOOlzoOFmPvEdEhNBf
hYnqcorjOz8Zo2U75rt49q0AX4KiztgiiOwVNxNCXRVSD5PmkOApAELn5NhmW8tyLIhFcedHMJDB
YmiNBsIZv9q0eGwaHfcfrX4HWciquV0T1X3SFVhBIcIWyGl8hJHznnXWt8xXIQKbhAC4Eng+/ThC
AsqKb0S3IYj16WMkkEZIvWUR92Ri9QVD2Whk4lUFj0INtANPQpLxczQwt00R+kRQKZk2EXKX4ei9
JIYZ7hGQEts+TVeWj09EJu6bOniJJ+d5RCl606KgtkAOqV/AVmcetS8wIXQ27jRdKe6QgrvnbYDC
IXTIJHcQE9x7LbMHCNdtl8CKAoHLLiHyM5RLeGGnKAN6DR6yQYNxMs7ROBp6S3uIec2hqhVYET46
4zYmlA75wSIMSvAnYA5c2WimY5Hs9TdNdOhcr1wP6ewXF5gPTs+2JK5ZtLvxSwoTddlH+qfBCgQ0
y5Pv4kRl8/5WbewXJkQ+CCjUnkADOt5page1uGjZQdjOpY3CBUZHn4rJMsEo59288HBsm7JiUygQ
eApI9LjFh9CBUBXM9FfsbfcGe6XtFKvQ4kBMJA7fhasNyaGMgocI5ZkVrxUk7BDHrHtiL7aDxJW1
nARzszIqOC4Lnag+MmiQglhDut6PHuFP6BMJTFg2KRr2xlOmIc7RJi4sExAsZfLp9BBli6m6EUHw
BjF8E7GVOLB8qJZqTwwK+PetrjFdGWnj8JztEBJn2rSQiejgXQkfSUSTJXc52k/oK3M9aCmTnd4R
vUDAVsz6BWFAvDiF2gNAwzbuE9Mwr2Eul8QPrnIyFUDRB4RZ/Hugk5+NpZHJiADZEzzsBxBMCO3V
YJD87/g+HQKHp962923S3IQFUdcx53WqeOIhm/FtLPGm5QRYcwE2UNFJQ8V1R4hXRWyrrr7lIeLs
Wun9GFL1DTQ7iiagcEPkldoCxL02K447TvkWslFyxexLxyJu4biTsZSwKBwYjNH40RmsuVvLBCkW
fjdmqK1Kgm305y0oMpizLuu3VGue7S4/sLF6SH39e+Txz8/gS0Kyy9dVGvPu1+Cr80vrDMxp2ZMQ
vBZE+tuqwx9Gzxd1P4c1AvEN9YI4j78ZWYFMHDoiRGRn8tJS61HkwAFkB2DvKuuxmVBt+0ddVOMh
sZUSIYvsE0lnfF/DEl8ApIN7t529QDQktbyKXZgw12aEknuUCvtoAUzpsYzaqIO3VM2gWVglEHKt
wfejVk1z5xguHjWCwAXJf9hxGcgk4eoIDrAU1+A2AjQlueuG0FDjZasc1GQCMDl6u8wpnyZyDG1l
HrJsQMMGrhxvrgAN0mxvdZjFJZCMHR9TPNVjmdNPhFhQXAdZ68JuAU7Eojirf6BLLRaDhU9ukEbW
qij4U8K7NhyEehLeHFHcXsOgx7QWAs0qyH+QpplpdzjTFRamkK64d7LIAYYHXbjHIgl+9nghNIHv
Jt4DSkYw1GLPtmidW98IESfomSs9hY2tvrIN9zNOnZm+iTaUmWcPAueIxb/+43/+n//9ffhfwUdx
U6BrXOT/kbfZTRHlTf2f/wK08q//YCk9l1/8+M9/OSYEAtMgXgoAHqywqZnUf/82e33Nzf+HJxQ2
MwrSUkOghKJZgT0MLppp8q5F4taEgxA/1grvWhbJo7wnAc4TxC3+vYIZ/Urh5315Lm8DtFTnMZBW
9q7P5XKM3O0I24/2hVWZF7jdeddT0nrXuDoF2MyETPkUnctd5PbWVgwBUZalDrTKRa+Vb7yJCbr8
bCz72/TPZQs5puw7OiM63OzEHRUvDd+6ANfeEa/gQx6FrHtJdeYBcsxzYesg1hg387727w1BYsJ2
+62jGkIedTLMrOZhTk28oOgP8vx8gdHuvkaVFWZLwiYygoS8GCtbJOKDozySHzA0xGUIGbVPql/L
UZ4g8XJuMlsY/dZV9vilbB4J/PvvzbJ5L0p2aojN/CByPDXZKHEoP4K63ahmDCmpTBRohlPIVqAw
OJTV8pxdTHEwvE7A8+B5lmWnWtnw3EYWZrIQWMZp3NOprJHjyNboDhjb//dzzvP8j+fc4ynXHZhk
pola/W/PeUZqNoydZrptRZYO5Suqn+m6nBpxNMLY209dudaQ9OwQjIwFAnx8yNq61B8rNxA7XMyq
Y5e52LmemyhliEAt3AKA1j9rZD/Z5ufQv9TKiqoCuoxto/kY5la1Ow+o1ton9xHu4SLnOx/FNDby
dZEte/bFC9eBRF03ynDnlLUCsgCGdyHGO1mU9nDY4ihCGk32UAguENX2jrI2NFOMwmzxITvAzx/J
XXRkPiK128oWsqIXGxfyzK0skfdgYaS6lKfyw7OhubFLbPay/c/7OLeo1f7rPs5lMHkObS1wrVJJ
S7FGtjaSex4RXmIzYl1FkpmuosGHYKnoL3ANgJnO4uHGQtZv5WWo1cqyUzeni3YCvi5qZimM9sGH
+9Uzk8gep7J56LhuGXomucu+Odp3wMGj/uJ0ubEH8RvkereWbbA5YxOoWhpyehbLYwHpEpi8534d
oi7BoYp46f50KBsg2UspRvYKMp/7P/cc5z6ytewtj34Z4pdrnPqjFmj8F0P9t93k4KOCs3JZu8D6
53+EvP7pRuXh6SryXs63Jlv+41Z+7+rnJV43v4zye7dfviVZdb4BvqMkLsT+fN0/f1t/HvH30n/z
mzKMKtz7Htmwqcy9e1Qzm03lVd0l+oj2wXUEtDU9NIB9kGOGfO9/RPpl2en2j0lhMVvx3rrPCOvg
k0snZYrtQ+4SppGjzXZAvT716IAGBNqRkVgrAAlY/iHfEYxs7Cr2cPDcuptEK13MpfmJOobRXiNF
3QXgX3vvONNKb6P5w3PAmbf8VuBJc+qwUrhtoNSeyuSprDi3gxGsbQLdrquA6WtAg0+brQ2VAD3L
KkMXg6BYn3335vNGg5fattibTKFH2nkkcKV7gUFSBPe5YSrFUZ5mBZGsXlMqZkZVf5Sn51rZWNb+
f/ZF8bdCyUVdyVsBJJSg7TsMoBbmW5PnFdS4FTGscilPZcWpzfk8G7Ov1rIMsZDdgOFOFLrRdY4S
5ZPSfqaTbjwXMQTz0QhxUY1L4xmfKmddFgEolvnUtHgyZCc9EXMnHoK5XPbSZg69W6rKZppxGcE4
sqI3dWEfLGHDaxzAs4eTmXsbWSg/wlazDxEhBVR4vP2piywDUQghAa2d8NRRth6CrPoaUkfGZe9M
8b5J7PYB5Vtw3LZXbG0esofIcU2EEgGXyFqcvTukY7s7WSk/mu6RZWx+X8YQuzKQVRhj1ixn5t6h
Uaor1dCLraydjMTaYbQFbGWuHYX2NVjusp/MTaJi1zWac1ietM5Nnb/Gsd4ly44VzkVup+iERGp8
Jz+0oEJlysYJAIUEhHajznolVTJdDqYS3/3V/1RXIZJ76n86R9fpXct1pC6dhsxhkH1IYLf8SILp
L6A3UAxcrmXpPw5/9pRY8eGMDv+lpRWr6PPG6TEsEVKKR+y0dc+AJzafunGiX/vzB8JIaOYmBu+/
+VTWyoq89+9IrHX7c7k7K1FEJ2WmcynBrHJP+PLB7nwkNuUIZuCgfTRMNb6qcFdkmfxQva5E/Hl+
3f68BVnx98vlOauAqSt6W4Wr81GrNX4psd0sWOJkD2Cwq/spv5x0cqDL2h4/65y/eVeF+UPF0mZt
qbgnyqbnnrI2qCrZ0+8iRPrmnurs12VqDdjIOpy2mOcUxx7vFeNqEkIhsSHQ4cAH02PXUfg38ghV
B/ZY9enEmetYLNwhZTfNjplfLSuo+4s4FQYUb8rkx2jGBTYGqbFSx+GrDDWkdldgcQgZ768L6MXY
H5S4OZyHkx3+uvC5ZV/Fd0R/1T9eWPYx0T68RK8UV7V5fau0hBTrDJ9CufA8rVjnpaw8IqMdQGF0
gnYXtf0RZUlOZY3XeKTXT42QRDkNYYEDQodnHve0hP7Z03NRiNFca5/4k48tsudjVMwRiBL/UkcV
QizO57LaUdCI6kGvnMt/b/f7eYJD+rlL5gc2mJzz2NF8wUYDRnO6lmyOyt3pCvIygA2cbT0Ke8fz
B4O8z8PhmPqQ4c15cQsoCTWuNDf64+ljrlEyixrZ/FR4OpyrWNTCV5yby4EC1uQ96V8cwORwp5qM
pNv2fA0dhzRwOFXUk03TMu0IdKC+K9sCNQTWwRfylIABa1NzaVijmi5x3iRGVELTOp0XGqSH3xpb
E2SUiv1YvvRLJXK+/TcbC/W3DbRFxJssuqnjG8f/XMf9+wa6SgQovyJx77q8joh66MDy0Bdh44fY
X3+IPTTcqqRHbouzc7knt51/KEOdTcW5xWjX5ybyKFQHFPN+dpNHY2U58JcG0BzzLnYe7k9t5WXD
juCMUC1E2dGtX5AayW/kxzAfOQZmCYFmXpzLzcgQF4NOAuxcJo8s2pZuZM4R5RgVLbQVK28mZw9t
fS0/jMKqr3HP/qpInH62GAYaZc94hXGysiutHqebIsYQuE678U1WTBjkXNVkkm8CJ0RZrvPGN1Ct
hLXJ0l5xm//o0c9DGfNQoYJbxXmo366Bw7S5LApBLKodmjtNRbg68oZw10Fhv5MfLRlxC9aYPPEN
q72wRkKw8lR2KgT5yA5cxd876XDJcWrMkM/RBov5GJliDMZseBqedd+IqTrAPflIiDHeyxYok+9E
7rvXskjVqq/2sjJx3eqA7vOHCL5Zo3CfwiGsyBupuFeExvjS5tqbnWb6DT57EXKv1q0slq2c3vlq
Nab9W1cP+o0KN/0uTYxbcJfTy3ksqyxPY7nzWDCko7syd25lcYbaMRBaxDIjZYbiVJW60ezJvEod
3zh9aJNIL3sX87Of5RbucQbRfHrY4QC26Nx4bqONVnJp2vqFIoAhoZJQXkKDTW+dIIMv5I0vSgi3
Hh5rsI3baHzBDuoBV+DxVrYq6oLYfv/HVoNtjrf9YCe3PMPPsnPrmFCVAvT3f46FrD1j9SjbJyEx
eK8Av8baeFyJ3GWC71RmPfwBBkQWOR8n9HYGonWnaqJvwzGbUX2JbXrrqpuZtAil+ZdYwC8B8RZ7
J0U2GFVryn45bOWsiwo7TnQ+QrXzrC/7/TKEJXvObVKhF3t7fkdgAcdo8hBkPRM3pGsm71i8zcBN
P/qBBQXADHTCrlnVo66B/O4GkfzqKfXKB9lCJOp9UyjNkxF5iKIn5bCP49y6NpvZmJMI4Y8/DwXv
vAaF15VPY1w/eMWoXkEEBMu/GBXcaxUzGW96LCBWfke6EC+v4UZ+ZH6t7q1Qxf1JATQjy8oJyy1L
R797bhbiW4IwGF2Dnq5ypFOzNDl1zW30tJuqx3RUq/ObUA3zmyiJPgw7nPCkKklAOhNsFz81P2Tl
qexnE1kmu44C/0zDtz98JApPA8nyn01PPX82kz3lh4OP3qKeSCODN44iHUplnh5VgolHeWQJJH7G
Iim3OVBFYz6TRWGhaD3Jvb/asYdE/7IrprWqjOQqZKPfxkoI6DYwyS7P5edm5wulXEienSvP15Fl
8mLd0E4wHBMVaBmBOw9x4aspjdCDyAeCmAbCQpuKSOhXoaxvU0yyEP2S5VaJjNhXi67YipFdWTF3
UKumBCg1H44J9lfnoQzyKmgvzx0ZShMub4K8v5EbCzUlZZLZ03hpzvsM/IuQ+i6nCXEtTi3seC+K
zMlOW5oxhcJuatppxyL3KSlIvMB3o9MuR2sJxltTNV7KytKr/zGabfk8IPVBNpADxviy4CbtY8LL
YCU6WHdyA/WnwdLAnjayVs/S8SKxEKM+j/Tz1mSLIkeicB7t/A9lLTluq9Gwdqel12kZJldX52Wf
UP2ndLST7W/lcjl4Ljv1ld2MfgsmwLPxBMUCtY20/ra3B7a2/fhGRIJlFtIxRxJzwy3E50+kXce3
ALTfqfxn+5Yty1sammLpmUV9jCq/vKxtDXxLZt+gXddoNir2kXCsmwZKjxXPdgJznRluNEALX2ed
s25QC77t5o+/+pp1WTO1olT9V4mslg3liIyBgihSfFESb4pIE8Yq0jUbfgIwbtURxdU4fwCqRQBz
7FiKypoOxLG6tSLvq6WdQe7H+OyfPcMxLK5OA829jX7feILYykLPsmytAldC27ipL7tOGcuFPLTz
hkNZdTqUpZOifDWVp4ST68sk1t+MrkVF6Y9d5BCy4anL4GFVgKRxPF4gaxQQcx8RxHfwhpVfkfxq
2j+UeQM5dt5Dgn3+X9/nua/8MuUAv5TJv1mKwOLv48ux2O+jYKIb2K4jusSWv1IOkB/7Qz1bqkrZ
p/OHLBtTtV1NKq43v1WcT+XR/6XszJbbRpZu/USIwDzcSqRIStRgSR5vEG27G/M84+nPV0m1KGu7
u/9zg0BlZRYlWgaqMleuVda3tVpIBsPraud1J7WQoRbKnIq0NYzVl4kJqPn0hwV9jLGHzhBcu/wK
Ms7UvPyG8rsGw/Lic/7axE/W+Z1NvlmZOK/X9Jpz8+87fsfxfi0lOIYdUENwXdimYa6DwOXXHb9W
eSRmtMV/ZAtW3jSeXx5Nd6yOnGUWMPFNsnGsiDpK0BTVUabloqnh2bY0iX2Ta1dOXnJ2PLkZbZVv
ijEHrGzn1JRlATHKfGTRx3RRFkF9rekrsHMTHYqhpk/J6fy7wbI8ekkT/y4YSw3pB+3DrEZikkm5
0Dz7FJSBfTj7yx3AwuTK9zq4IVSU2M7x0zVvanIBakqsMh+Gc3UJ+1uwfeeuqZ9g5Sd4FyBDw5xP
P8F5eQlPQGFfBck3kJNU4FLWfUxsZMx0yoRd0SBjGsT2DNTx70vUuwWSCkb1Mc1CexdPNHdBOMr0
aYZ3uLkZZyTh6z5KzNNqbGg2Ji38p3X407Sj637MvzaUTHfvcgGjmWnrVQEucptW9G28L1ch21Y6
h3aK9zmiDacEAFT01XHt2RzdSiDEZHDdqtTA+WL7tO5ZXnHQx3q5kUubrdDDzH7zUeuQ4kEINdcu
38zIrW1FONHTyitVbluESm9UEDQ/APjFRm3H3ec+SS/1TZx+wWz4SC50ha298bVbmShUYVNzV0B6
8lWXNozz7bz8lS7ItH/5OwL5Rq3cNMPw8sXLVyfD6nUBv1tndtT1Asc8OkL3htEEHLQcbzoaC8zj
XRXV23YKk8sJ4s2dnCHdfCkfxMXO5HuAan3o3ReXZtXZ6yXRCIqbaYkANYrtvMzJB7Ldk89pKJ6y
TucMNLrAqPqyTgwJsXyouBhGPd35gXej0QlAFtiqd+OipCAHhp07g8QN8uAI+JRZ9Wqd5k+ZE3P8
KWv0Nf81qGlBEjQcuMgGIMMK37B6uxnqkqgXVWTG9zQ5eAexi0kmZZi6tHuWiFu8s4uHikw6wzvI
iGebfwWcigyHOurIAUrOO+ocJAeigr+qD4a9Pou5CwMEyaoWFQd1wprS/uQlB6hXLzk2yVpy4Hpd
S7zceX6W05oc1LIavjrHg01NcPKlThNPVNvam1NB6YSqayH+ft7ty5Z/WLVtzd/NrRwKxGSFLT1A
wI7huVYniKE0oVEg1G2Co84jOaCgF1Gsa5Gx0CCGuWgUiQkcmNWdjVbKbWJvjVVny/DrSDMqNDfC
bdfDNHqae11BiE9IhVn7bOrST5nnpgNQkTVKL2u1oZn5itlSg2MZ1I5HbNAI+dvKQ0Zbho56W8dj
/2Ij/c/W6TyeXuNkLYmDMAXs2bQ2103gpI8Dx6RLv/SSvbfm0O0pW78WO86fxp2MXN+db9n7HmUk
F8Rd6l3b0Xuqdw3Z+f9eZPGr6xiM7hcdbaRIz/6EPoSafp3lz9XqV/D7hvqNb4M/R+FT365OP3z0
fNpjUXgN/0y790GUtirOE52+y+riaoKr48ZJBrjRacFtLmQMRdUfXZOOp1kxxWHNI4zSSabxNCBm
mi3cJfI0VkYVaJn+cDXIrO+D4yOhMG2+dqtefwWgjlJyhGS3MSfNVzuy/tRnOL/pAqIWBzl6NE3N
V0idAWkPhXPonab6eiQV0pxCoWcLNrLSa+iEnNY1jG2fIMQDOgY9yI8ZysvFtu3Pedo0V+bQRKT3
Y/3D2SMq82vYG5zPFny4sVMY+9Ve/5Dah5RHoqR3tstaOlBYUQ8R2wKC+4K2Xv6HqzKKTICvccG6
fhALb5ru5p/WOcfIOmtFig66qcHxhid7pCPBhbdRRmNYjk+Q5qFbsdq3S6qPTzb6S1emC82tTCLQ
Uz9O9XM0DgHsmi2tcslkt3uZ9DIbGRAWk5GsqBYb58C+7dXSspiVNBBKpWAOOprH9hbM8/vMSHju
UTF7omfV/tDOHux5U9bSbtEOtEstzjX7eufpnbObJfaHGmd3KEcaK9Z6n3RQQtYz0l1aFn6gQ5R2
zGA9jjmyEpdxWUJoBYsdsF7Ag2MFasGvwQoohtQriRAb1FjJRV+QJBE/mXAU16Ra+BTaT80tBYrj
OWjghzgtLjZxa7uQLRcUznQxfvOd8nmqo+ivlScV4sTwi+cprYZDqf9peNrHoejib4iewBSJHNxH
iObGjZNZy4MWoWtHw715tCdjPqBo2B6MSA+OptcusMKPHmBsmiVhVmjoeRjoVVaf56zQs8fTbz9v
WIKPfeu+fF5SNfHHBtrJ0+fFc9pv/30HbLjuux0wmswW+DPTh1XTcX1P/3UHHKduZ04Ixj/P8Ufm
EyV40ZW3HDI5Uq3hAnGVWd6K7TQdxNp07aBWaC5Ra9/RZ93Rsow8q/gkLh1n02pSYi0CRA86a+Qf
gwYpd+WfZUPpF9WhuLCOMEdfpBZ8xJui8ao7JPtMsTlLRZjYXEVlJc5QBtESqNY72Wjm1CEsQ4u+
TA5vmKROZUOpIEqVUZilUhcKpi6BZ94Yqprup7q5eRPzpj75JvyNryzXjelpkVP1kkP+TaKZBT2G
rUcThTdea202XQfqIndykYkk7dlyKxd0DiIYEl99ztNnb7mD1hTHs/G8hNjkIssE6ASiL6M+wfeg
qgdz6XRXS9mjfKlSPHKRvI/cDd5Hv6McJINzimiB33wHSScSJyroPCFD2ND8i7hP2yuZkFzT2W8e
gJS3L0uKWT7Oq6u3S5793y0pq+mhmxxWNwt3tJzoR440L5cFmSsqMem1j+AnNUs1gaAMmaUJcITi
RDxNnyO819jCi9ZNAXUgwGcUIXSXnQI1Cf1ChueLpySAz8NizvdWUOTXbtwDr40rh+bAEL3MW1Lc
fNzrCue4yi7r47//vwxUqekNltN1PNODUcsPfARoIa95dzBtaUPOoaVovmUWWs2z1RpHbwUTEcbj
9ZAkxlFMfW/rRxnKpVMTctdwMoJFb7wWD/GFxw9tDS9t9r1ebqNh8H7SExRdlHEXPPM/kb6vLFyu
p9AO7krkly5Teiu+DUYFX0LowlSOojVncP+56fsVJar+IUV1o4VXFRa9JqVGpl/56I/OdzJyPECb
NijI2P8e2VH2oPeVT49/O+/okrM/t0mOVKkexPe9v6afmvgv2Ymncb0czUlxeqiN+TlIhqcgb0nu
mxkaM7JnSGHr98M8QaKiKLO6plZgU1STZSi8WTg4nmJZUQ7UDUGTjt8zRJ5cNl0NfL162t/lOqwK
ZAPqb6sNmZr6jS3d/t4Nw/SR5iTozgCT3iB30t91c/fiCk3bVRKX/TVC3OOmzk3I+Hwv2TUV4lWn
5JiksywvSXedMibQS//HI9zznf/5W4H4FxykhTqT4f0PHrJdjSlz+iX81iv5F9vy4lu6ymDNDayH
82Uu/X1OJvX2bHJLDTTiGma7s41Ws2wXx+RyoVS2T/Ez1bXzko1ZvdhNlI/OS57sKhJ49LeJfsO7
Aqr4VvfNj5lbmg9qNHamdRpZSX5sJqhfrdLXd6ZFP27qFw/6gvCQNtUwU6tjpZzwGsvojk7sH8Tj
bF9nJTkyo4J7npjp3CGnMxybuXWe7FYRQZcTfy+MTL3yN6vroWdRaexpRsTIUYH/Tr8Re5rRYx8H
Uv3echAVFF+7Dm5e0m65RTJo6CkErGysjm6MeDw65CWic2rclXToybSZoq21kXnEtgP0aEb7ZcpK
O9+4En8oNdpic54S/76l3eSl9mxxXD3I207emXJH09CXIif9d7b36oUqQ/bFbybPL1AJV5MGDIF7
saclvJ6L1jY7ZK7pf6mWnrYdw3h2tDjaGSUypijkGs9h0eVkW8HRa0ixwsWr9w9uUBxkUi4xem9B
PxmPEh5qGYcL9BxkznY5Q8raMpS1Ix32ehkaJdIujlpbQl/XVjosVxRr3cvKJqs2ZAbdkV14J5ex
Cx3YUZfgudRsA9J/Jjh80Y3dWnTSaM3s03QKL9LmNfgUcl5icbQ3wbExFru2RbLEbnIo4Io+r27i
ZDb3c+9dLQPkYBEkD0N1M0TsMo8+zNP7RvcRS0n7A/oVO8hQq8ZcvoE5QlSlrlaO5WXxLTffm/vE
yb/RwojO0f94s4ing9hKCnZdpqR+3ueLZLwY0XppjCRjZfje501O6Tx/CnxNTskSCVoXl4nT6nS0
xdOVgPnlUpQI3Wa6cV/M4QvIX+yqHrWxWw5h5+YBmYCY8Wi11IXO9n9aA/FzQAuGtSlXL/3cp8uT
vFiy1Tqu4My+WFnnb4Jkpjt/ddOjXnjTduF7/tW1s9f1i9m3/DRNgJhf7t5kTd/d57VTX9KnV/xo
nfiy9fL1GztGyL9/9QjawOJ/LDwQU+NANAHy8dLJEpQavd67RfjNv5U7S7O82xX5nG26kqw4T4yk
39eNCvNNOz2eVhFvo4V4PLDzfht9jIoUtZWC/xiQqAPK1jwEMAb6YusmMx6XNPgyDGV2FNOc6QM9
zvUnmRNTtoKT86GS29nBCuu99xhzsnuUOSinxx0txnDk5/5aXL4uJuFzHVlk5XzacYcrSS3lUoqR
W9qIrFsfLlqVv3qXyUIs3rpFE+ydWYYSx3oIEbrXQRUe7DDv7mNz6u5pMOzQUc2PbhSUN2Kfeq+7
l7u5KDmIgWr7J/vZ9dVf1pGlxfTr+uePfPWX9WWdQo+QV4JpvqzbDCUf5DcbS4eSXg3lkqu7rl7d
DXzm6If9OnEeTgNEhG+mfQQmEJn7c4Sr5Qp9C/5u6D/wbmO5IDJ87TbDni5E71bsJxcZW6NvAmUh
TyPOMn121PqXWHOoguPsFz3gQLLJVAZKUAJGbMEY8pp1OtvO2SqrRjsKJbFwLzZJUXF+f7HFUvyT
uLOPk9KqudBAdmi1rtSTDcTC7hUIrgzYhEJMCEQiaGhiGpAu2J1QFQo2IRMnUIVpwCaS5xZYSrs2
DryhKUfCgP0t7vpjaNr2X8g4bPh14x96BCmrWWjh00hmhIZbmIT8xg2vefhnu6iz7Q9z4raXyES0
3xQBg2dXJD4s4xSu8e1x7INhKNV0i07kCMDGoO0it15vinfQYQVBFhCxXHQ/RWJBbuOSWpxFgv5s
Evvsco6IPPRfJHFZJZ/MuRjuZSB5zmqAGtIp0OoWm1xKmLb3duy3J2iE2IpwXGjdehMu5hrSJmgX
rByqS/gyrSX+IKARuQjE5IQrkTFU+VuDLo7DG5v4nEM6QaGcxyoEulrIADuEggY9BkvXR/HHGr40
tQXqH72KPuDEpAdKJpdE9e6tyEIYNP88yiWrUt58Vn+UURkYzb7jEaWCxCLrSCBYmnDz5lOQxD65
vH6KVUJ7hTYdnyLOskAQI9DZauhwlTaNXvDcPZ0g54xWY1yedAVepwX9NHcCq7+OYGX7+BpnGNCq
GrOmQVLjG065K2y62w6cor6bYxFe2bLHGlXHDBxYtBX2k24fqJ/ucmPnZ479lCv0ll/AJu8YpXtA
NM550mjQ3lOMay5lFkad9Mnv4etg7uwf1RpSZwoZNg0IlEFB1+9SJLv2PIc/1K3Pp8kHv/kZxob2
lnHNPhQTGwR67bLlAFr/iFhT/pxYf5qja37UMitTA6MtrdPAK/5y1p5984ubrtz+HvTgFvYddGWQ
UHTdB3gyHrQ8ro+I4zJSnQbK1OYPL1/TujQVYtQoxq21hl64Ogd5yGxbfZt9kCNSM2Xzld67y4mL
WDyyxbgwoGu6oPkXDLgeP/aK8U3j1fYzTwc6Jq3ij65ECSwdeud2gTjsyEYy25qhFX3N2GtWtZH+
rMkowsPv+k+B35g7em/9fTdEyWOY0FQvLiWrWeRe//BaFK1ltdHUKsDPa7bldKjvYTSjnW0LljTc
JFVUQH2RmV+1ZH0CaUrrJ21N65Ajwaujh9Ss7vrN1JFcrErTe8oLu6fPu8jvRlqL9mY2jpRojfE2
g9Bi2wVr8qT1yOqFqWl8jSrjqZ/heTkv2db9faWWzC1QCP2U+E8hNQZ5FoHmyGDAjzn3tRMsx3N9
lJEcBeVOkAzaPF66yB0eT7CIs4uKAmRTH8XtbJ/Wbtl3WnFoo+lhXLz6ax/CUhd7TrovR6v5OlXG
pdsO86ckRwO5GjukHJXdNzVaHHNkldPOCh5/Da/DKtvLahbKPRa44FM4uma7uZiXi0yBNEcz/czX
w5ZjXmpk12L/slWoTjsuTnYFzf+d/ezvdWuze4G6Q50SXfso1hxEDjdUmLNAQcjk0g7jxez5/h3I
+SqkKc5u6Ms33Ctf6kYSl9F9A9qAuHPwaxw/3rr599yL/T+5F98M+OcI/MA2A7IwKmX6po/Waroo
H6Ec+sNLNQPFBshBEHOxQXr7S72BNotObTVsKuBectfbI+jv8xjuOO00IzaJM52xvHw3IUPqydPW
1g1E9NxhvjXZ2m1dCLFhNc3ob1eXYEXzbSMz0PPxBFWOqF08voCsmwSukbxwwh06l9meVvT+GS6j
P/okK34A8/o6OZ717FQNlLSa/sYBXERzGUIfzJ/2v3+LpvsOW+G6um6YjkEiy4Bcwn6Ppi7IMOV1
E7Z/uFFo9nBQp079gwdJpWRMnI9yF2W1+3FVtljZ5E5s/+zXTTcc2pI9gh9KGBjWqaTTx/tWPQr9
vvvaJwOoNtXuZKEbeJGiKQpLp3qF0KN8YZOgupF3D0BjE4IFhvLyGdRQZn8XK86yFDvz+SYwu46D
HE3u4cKbNEgS7QOFqZCqT0eWvxqDvdiywQw/9HScVmMP6FmN0sIr75fQgV9XzamgjtuDPRroIb0u
5DTBtLVC3rbiJxMU318WF9tpARaPEvSIZKWCZMhGWq6k0Yr4jdu08PO8bpM022RL9NsxrTRoVCba
QWLPLkjND1f2yBlZtn5ysWjSOALDgsGpmP+G3Kq9o+BuLcNKjuzGTwHLTBlQwaGA5UqcQdx5Uyl3
sgxl//vSSlGIfu1OoI1zvg1t9YKwPH8z0Kbx0tGAyAdtDcpxhEDj0lDT5ziZPXU+vLqEmQkX3byo
bW7D6d6xgZApyQol9+SLDAgYu2uzSbenbmzVxC13bgeN52YqW+O6bpLTrJP/aay1+Y1/hcE2NhQp
p904DEkMsXvT7FGS/n6qYBvG3OxNhknJ55suHDrIqIHJzHIldszZ6RKuT9U/oX5SFB5ejKff9fRr
SjuG+Me05ZzaMeSr8YA7TBvEpqutzJx+b1lOVmLL+2DWTfCFvzo4CcIg/2CFEfmpwG4ggtOn5RZV
Aja//9RuEKhmBGlXcLzpJpsTlAT/29dCA/uqDVpFG/p3vNz9Y6yvCoVTE+7PrRFGNiJxJY0Y0/DT
nwIa9Q0IDQ9G6e+AmC38perOeHTguBkuyP1Ae9WAfxRjX5KRBl+Gk8SQZNxNy5qGtzLd1J2xKTKL
796FRdNIATEPbjexSWZFCX6ztoxNe1oQbkPGUy199iNVD3zuN7bf/UTvnM8f+fpDysJsTv+joGCZ
75pbXNd1jMDzdNeHDdZxzPdvtWWK0onO8R9VgVyqZIUEfSR3v80cyXRn55T34RNG5dQDOXzylKA3
iap3y3nwF5HXmya0L4Mohp5PIQvNELLJsvP1y98BDQWBKH6jT0bB60+YxLNZ7uRyXuiMUzzPiq0o
zOaqcrKrkKIIR8s+/Tn0R8h5oh9+7ZiXVW3F92ho5EjCh95WrxSNmF7cj4HP9tYev3p+NHx09ci7
aizXI9U4QW6m1hIPKD1lLbgTEWry4+T9Wt5U3dtaXV2+7MGLyh83mlGWz3byQ15Hfw/kZRQmuszI
q+jvgcz87SYxf8+8HJC6ZP+yfFnE49afhht2wSTEIvgtLwIkN68dp//Q8Yb2LoRVA+VD0Jz1GG0R
Yw5OjBwyoWKR93JvzvbXeKHdMBSfB8Rm8DQCS9/1Tdvdt+qSLJQ1QlIfYsrW6I19pev0VkxysWPz
jb+YwMrAbAvZCkB0xz35ipvMvtrPH/dqp4XiZW35MfxqQLCgG+fwY1Vl811MgTi7HRITvpefSUnJ
xkqM+EtnlQc4UvIfpkdDUAS3y4fRHoprPTZQ3KBd+ovtZQfBjESV+/nlHdG1RXDrKpUMqwjpAvBA
gslQLvVnVLzcR/t1HmbHbmsN1HvQ47Wb71beZ2yw4pyqkK35F76lOVe96rCiE7O7z9y0uz9P2Krh
yktaCOEjwzqMRrUbdNv4MnuWv4WVf7nOaXx+QFEDElfZ4AX1LvWbtx7wr/n/3x4j3Wcb9Hy/CPr5
DcD6jIsuI2SU4B1xKTJX0R+noSCmxeeMtJY7sf0ean1CZ+fACDQz+LaSPriaXHYMUTyMT2XZTI9D
fyeDAP3yp6WCfTvX4oq3Dw6JvcTHvOz/DGs6YiC19h7p9VhvJSDphgStF4BeeeG+LJan7xcLl7ra
n/zVYhBN/okW+PcZ2ik6uv7hkS6P+drQ9n7TtIfz0/v8+H9n04YKOj8TErN3E/KYf2eTj82QNe9M
FyiQvPCgAgz38zIeG7W7cmQT5STdp8Cv+72jNl8yIRdLDcXm2vUnTXmI6ezBb6e2Yn/PysTJFplg
3V9KXf5QIP+AogWV8HHw/4O/BTaiX+uVVDICj6OBFwBY58njvIOcULBJbBIW0EymdIUt1WFpQQt3
YY/quKG1eyRZvg26mc87bzK62767ljm0a5M7nYyBsSmN5IMWz8PhNJSZaqbrO2sH9MOVY2qlyZ2V
2zCKq7vCRJc+21sDKpK+PVgU8s34GBWdN10N6nZOIAaVS+9r8RFVCTYM1vAgk4ZmNPBL1ea2hewh
3Uiw48ywYWrN8rz047CjQxJSuIwystsmIE3LjiLK4HwI8zl66krz0Hqj9XnWiuY6SRLEiNWwgqN6
sxr1cHgNasPE+ZAXQfRkmFQA1VrvgpwaeeVliIdDoltUxubxo0slcUeDRHkRl1QALpCos+9aBfOe
MvsRJS/7kMqE2Ngm2TzBIcOtPeBgGzHGlfvYeuTK4Bqwvc346pP1MBAsvmY9VMj77RIPcZBWFW5l
WHYdKhiqxnsenmfFGSn38LYEuwYDm+1dJa5Z36GKDEAgi5u7RN1FyiazGjSip7v/qx/81v+RAfgf
Ki3PhEBLt00L+AV/o779brMUlXY/ZlClf2qanymKFvdZ6XqXfdV3fyhuxWwe3Z9RCBptWrX5uTdQ
9WgUlsCyuvLe1qc3vrNgCTSYzsS3GBsHvt34xbcyimMwQIe7cop46jx09ZD9+J8738jMf56t0Dfb
hJlDb6BKkyzeGF/DbPrjHVCXJOfWXTzz9gTK1Sk0XFYFFdzFLn5ItloCghZaRhV+NsmdPqLRoMJl
JPluWcLtsuRKbKeAkZ5uXqJfI41u1HwoP+UV0tgmZ+sD2XCUXvoGEVdFqQK5woOexeWnrhrS3eis
Lx4qiXHCbf7Go6KC+wgs442HlerF+0/5dY1AA1UwuF5wgSxLdJsie3grd+dLuOp3lWEGSIBBzH+2
v/N9dRMPtw8CiuiUCOBpMa5KPV3vysl9uTvbfnf3f/DTICv997SMYXiKHusNtMiz6GvlDOCbluFa
AQfRX9NbY+ukMywt6ceyr46oa6VbTgv1ZwCK8SazG+/QDZD0D83y0Wuz7sECl0Wy5lOe+tVnzTSK
O4fEDpyrxFRGVe6hvMy2EiNLjPkKiFUtEcSQEKslQptd2dB+ogkWBvI8+14gF3QR2Lr9vKKhvC3J
bB+zErr1hO9z25OtejaVsAn5jPDP6iJsFv9PiZmKyn5enBHEuYqxELk5VmwOL6Ko/m5F7fIl7co/
qEGsD5qW5Y9B3n5AqXX5EvcIwHH4HiDzwSsL65NXUjvZYzzCrz4t49cubspN5zTt7dKV1q3nIB5k
QpL4Q/+caZr/Pc7GctN6UXtrwHwLnm9I2NdxREXrRMHSzvA1AKROnjXHMx5NMGrWCHQbQRZQbng0
Zt8c00FHMckJ+uskWNVmEGlk1wtvp9BkZ/xqo7lau7Xyml78vkMHyIOI873tNfbkIt7KJn592Zm7
DFDP7aQB+YX66bmduuQQ2cty1TRT+bUNJmi22uQ7B6Ry40F1eAy0IXkwY8+6yNVEmy1vIuuke4ms
iZzbwOG/zYBk8oW7oJhZTsmjx1bmZ4cilpbM9ZdYz6KtV6zaMYXd9BiNerdFVaz9rFwrL/d+8qa6
BQLw4oo6C8KeM0e57+tL0wB8vuzy3AMsyPafVWK9u5ln+2RZ/775//dxYGEeIAW/mLv4UmikoHv/
ElR6+rlwHX/jL6EHnFDJcrtFtus4jD0W6Dqg0VmVP2JNO3FP1b77pdGKt0EUpBABLsotBcTyeSjG
W0cP0vtuCorneA3Cy7Ixkv2ghnTXhHs/nkh8pXPxbFRQeg5Qb8BCWtWf/CDZuTUsV7kTskfIRgUl
yFpESGZ4FZvpaxH3eCi73fv5zVJ+NkE7IQ6iTNMQlaqgze2Se/FFXSzNlQy1xaZA3gw/NH02AMnG
MGG1iwa1N6gtGcJ6pcE8wes+NJuX2U5tBs5DAXW9iz3PSmxd59ALulq1i4MC9kzT/FlExRAh3RXH
t3J5nYDFCIQhjNXQpUajy98lu9MI0YS7sW/pw9eQw1iyoXokv6hx4NKt7ylaIJ4WaX+6Cd+Vrs+f
JUgreHjNKqj2upegOuX34QXvbk9HNTDc3TYqKq3+olk//bqw7uy6XbbRUo4Pcpc18/D+Loby7qHk
IfwffnYX/mxmO/WaK83IsqvC4iSer1S4ZsVUhc7bJydtjAf+2MrnwjG2YiazhZgNktYIKsOCdQ5C
z9X6zLHpkx6E+kMR+yV/uChSV1dS5QkyWPJ1UCenYW4piuEieEqGgCJ/4wcX7lQ3X11nHS5pm4Or
gpLYR/4HX4ndDPSXcFu5TYn7Jtxx6i/paN90U1P8oCviqtc178tQpQg75Lp5XUyJ9RBYPlzLyiOL
7ZMH8ONquwzw907hrRZlKaLY3E1R+3IHqDzdTWEe3srdeXZRNvFL4HA+nP65ptVwP5doORjJGn6j
CtFtoAdcbzUfTE2vF/E2RbzoK2LfnPUoXAJ0zi6SIjSectN0d120WHu+6+rR9uHvFpfO8S91Iwu/
RXA9bdCD0m/NpgVP2HTxtoFPXVZLZv6ZjKHwgUF46b51ZuS81PPbVo9ouThhgp6omjjbxOUc8W5C
r137Ci08r+VZkKn2b7N0Pzq6H1OEXsAoTfaLXcc+Qez0lM+kosRf80NwZb/Yz/7W5L/3l/WVXdZP
wkZH0yfK9441Hz0UKxD287x9EJvpgzygAoiIqesvCESrB5Qe55T058I/PaDGNajvVWhjrNBQLYP7
JtQHpQjbCn1ikWFfV5XrPLkmjCOmAZmvORl5e0n7Ky3w3ZOj9VTXAQ6hUe4kB0gyX3xLHbEdmZUL
/hly9hfoq5OcszqExtvV75Faaod9nCfDQxy2/UPhZca+raE9luF5Ak4tlLfb9pZOmP5hUJfYNIMN
UGVnI74y0Zupfmss4/b0EWKLSqcH+OHyOeoj5AJA1dj36nNOS6kJcVafEze1dfBr91g0c/xUurVx
bJLsMyWe+ElMgKyMi9JxrIMMu3E1jkZffJbROw+JynLI1X/jEdJ4c1qjjAPV7Lqg0POFMiVpN92f
H+SSdR49ZlC87brMp+g6Dq0FT39HGk/55E65nBwT88sU8decKouY+9ICDBMa2U5cqS2RZvS95hC6
+dFSG6VkmboL5OGSx9W2zIMeJcvVRC/J5994cGxGkA1isCuP/PHnMc/er3H2WNQaPp/Sr1W1qZpB
pzDLoyK4cHIruUQiLz7CvsLTEZmirjP6j1E96fdm2P8Qc5ykIT+0Nm9lCDNTAsNdkvxTECn0bX3q
+4zgWgp4H996qF7S/T/f0PwT3fpNEd+K/XwR26ub2M9uEoWqA1ofv7qc/cIefYwLcWx54SP/Zm4n
stRA/bLlC10CEfJEiXOfOFP8NJTucfBniHSmONgtcMtvxa1enBe3BrL3B8Dnl2won+rKcn9OM0Bq
3u1fCvCtm2QNytveKSjWtf68TQBu8O/04rqWw8l11GDWH33fu45G/tfNRfehWcJVEWOZ+zrU6ZE0
8gTV8xwWTJQxfxkHiQfxZZus+3TmLwy6TZo9R1ou7ryqyK9MHd1zGYIdru7kLusb2EQy969Kp1vH
CmC0TIHFnu6ULRWbuouyntmz36+2//BzkKJ1gjm4OKd+JK8zO0MOK7KhqGBDL9iep20jjY+L7SAJ
Jbcnd5U4stGb23dXqNok2UM7jONdy5vrjprMeJfFaIiaKBLvOWMgBLV24ZWWLurYCAbR7JLPcqch
bvm5pKvp4t3dv/sl6IehSYfm+Xu/dGz2QRqN2pMOemrHFi69dFA9/GRRBzvdic1SNkfZ5O7sJ3eV
bVSf3vnRaTTsfQgJd9lKF07m+I+CY0p+GcF3+G4O2fbg8YRr+tvT1pdvfRcEN1Zn0UXazOaVdOjJ
BXzSHwNKHjfS/ScmJIjVDviDqRoF14C+AJoTHiN/clOqPPW0W5Qsy2lcTAtidQvqT+d4tWTZN83N
uUEwNnarWrINFTd6Wc+XwrySLv7O1WlNcdY2PKC8VgEF5pUcY4+NIv20IP92gDHuxZ5V3ht/9GKp
49LoAsJI6EvQuQlvJd3vNDMaVmZZ7afSGaEQfR1LIUDS/3J3nvAhOXAu0vZP8qHRwW8qyMvs0fzY
Z0t5Hf465AFTX0pCbpjrl1kZivPLrA5zQA2QHOElP941WpcCyOsOsGDYnwfkD64XnW1QqFpwZr2c
Nj4nygPwY+tzHtj3lQcL2QgByFM/tlCvYw5at7u2htC/7EPVZx97MKBAyx0bq/OsWTpSOIqQdyPX
akVVxi8j9zl00RgrrDk7ZurSZzzEUhUSvIZIhAzH1cz3Rj2XO20CVJaDMbse+qR/9HOTHp/cpT+D
UV4O/ePSW8FVOq0RvcEhgMRq0ZLfRYhzaSDUAOp02UWzj65rHLXbXL2rbfWKDoGfjqb5KBbyeOY2
z12kxdTcWqbeFr3p+RD1WjB+ymr+2EhIXo2WC8OBjkgh/RQdu0QDNriLOdeKh87QbyDGio8nnzhN
X3wiHpYHhDm+a2lpHmOr29f0rjzUJg/fi2nWkCg3p+DqNBafJRlOPrHhFA+JmZUPY6Mfimp8nI3B
OMjPWJWWdYTaWInKApQzl8nkH4NZ+YXGILKPeTd/ApyLsM/pjzWf/StrWvSjlsOLqQ8uujK01h/F
Bi2ZrqTnmBbj6ubGMa3Qxzw7ykSkTc4hQndthv3uKBc4K9ojB8f2mBnpcOj74DQppt+5nW2vAW2H
3B8pJW2TrgOUEHHXDodpXP8yi6Z8ONnsuvgZ9p5xkG9cLkikn9wQDS6PSeHdDI6ZPhqwYlz3g4V+
hhpqY5I9rmsSbUf0obZiO02Y4c/I1ONTVAsT8f9j7UyWJEWydP0qV2pPXWUGka5eADb7ZG4+RWwQ
Dw8PBmWe4envh0VmRlZ2dVcv7sbFAQM3NwPVo+f85/vP+rK5vvx/ex2i9/gIQHNlbhvgKmDx7iGi
//abgqD4VPSLCpeN36LKVvf/i9cpStEHZTvq9TdXMZbNSDcVLorpsMsTdX4mtft0zWCVnf7D1dTl
8usFalHOz3pYPknF2MdFovrO1BW762AxJkmxQRhY7K4DzVI6+c/N61Faif68eX2xtZ57ffFfzv11
tMOoEpmyc1OnCinWSYz+GJXz11apPzAdds+VW5KXXffbmjn92p/KivIG1ekO/eWNsy6PGOXGrzxj
L4NiWPT2Oe1NHlmmr6hYjcXtFO+iUDhHPGCcY/LHb//tvljA4AfXs7uecP1xfe31VPhGsa+lCfnR
RX9sc017Ngox3ot2eUzjrjg5Vo6dk9m494p0CwSDzrjvspiqe5oKcWc5H7kTMblcdxVlY27zCqeT
684x0let3x/nXXfq67UcUYm7uP1+3WOYrb35bcxGxwrMug6tg9UK0hfremxJV7bJklGaYUtbk0ax
Oz216qDcXreYw7Ex0pJqd928nj61Btmc9QQsOv90+vWKtTY8hXZ+6hpSE3VCrAcF5RkscXpEL5xt
rqrQdT/Nd8bjv0lTX/vO/5ylpk1Rd/S19VXV4bGKvzTAtloUpybL5ZeaPtFstdL49YNZL/65uejZ
t2Raht314HV/ucq25qlJkLNWIOPe8jSr30zLFSfus8k3q2p+q238EkAR1qcrcjN/mVHpvfWLEKd0
yCdfsQHc2Q6Wo12wzBgxG2nEIieOzmkzSr8MQ+Oj1Y4jlefvvcBJyFbS5TFrknD3r15alidl0JfD
AkcVuAusDicc7EuiG9o2blzr6JSte5vrGh3yI/5X7RA/2nE1fS5ptS/daPwqDDriUEGb90U21Aeh
Fsouniv9rKCF9G0ocx+YU3vXk8iYfpZObDyrzqBvprgat5nKwq2QuQU9JW8v0fQ6hoX2VGlKcqoy
Vp9Xrcko29rPTUgYVx3Kr82r3sQwRO2DQMK5cqw/o9Qxb5WFtVsDlvQa1IE73iqKGT9e1eqOCR2Q
hcHP0JAk089jV437uuWsx/44759fGUnlkOpx+YyTvfCjZJrOJHjcbaO780li9H6yJjXcSkyazpZ0
hS+jQX9zlfKlFgbibSbPkuQAmdTnyIittyzLhe9O2f9wGfxUMbfjLvDUspV3jgoWkOWTfbi+xV+b
1/+tk+2A6XFlH65x7/XodfP63103XcrDe0HnfDfb01s5imOH5/UFO/Dm3uIe+rnfMXERqHoj31vr
banE2p9eptUUyszVQLdS2m2htOO2GWpkDW2kwxSynNewco8ag9tjbFn53b95BP/qJwRYlUZXm+cP
KDK+YOpf6vSRiVnhYCshefsUAytlq0+NfDQ61Xg0wTnsMOtRYOtUxuP1RzSZ966DK+t1a9LARLgQ
Cr3rCdZ6Vpu1Ap89bTlMeDd4oan1u2SG0OgpOeedytKdyh2EET8nntiWBeID3qX9NAzdm75WDCfd
fqdXv35SCkxmURk4uzFr/9ULEDwW++sV/psXuOsV3OsV4hD9dec8ZpM4upm6vAvuBtoCJavjAkvF
ZSIGvB7ow+5bNLnuo86y4kCv2bwGP5gTrHSCesSYYO4ZGfN8sLbXQ9cfY1kt+Gj3CJIKhydumMt6
Fw2NveGJLF+LKsV1OZbu8bpJU/utOwv9PKfmS9i31hZtW38YpFT2dtnJO62K+41YGutCKcKFamxN
X2mnvGc3LRAmn6bhGPSp5e3WWZffwrQmL0tymrXXxbsphuaMNholF10z++tmuL6uUeR7Bk9DUsDE
OihZhqPELNpNcb7Vx/JTjMXPX+zf96yHUincF1WJsDWjZ/nHYhfmpUmi4nG2EyTxjC6rWRmOnvFZ
jg+twBfj5/SSSGfn4Mv1c8Zq4sa6s2J5TxdO8dQo5b+bUfS/6NFtHLGEsNRViQ5d7L/czi1tGmVn
TjivWcPjEEIwz0GQbuYV53P9ETf292ySySlD7Pxouvl87jBF/eM4DpT5cf3XKJj/fs71Oixd5s31
pP8P1+HRkvu50qC8rj2o127UMcOvQSnTO3Xd9af91x5W3cLLHhsMF8r9702s1bVLkVKwej3vV//q
r5Ov++oZm8HrudcDP9tZndmxfM0uv7gqegKwG87a7KAhYMg7HBZ/3/zZleAActiPaWyBiU5J56q1
sY0Se8SFr6MRNHEV2J3rzr80gc4F9pA2ZROzbc5lVZgwjcP361ZbGM0ZepdxlKONvyUk7+v+P3bl
xUCWSS5rNlmLvl0PNsshpsVEJj5+AANtMkZ9EXW5DRtdebGctrylgsygs25CcofhWcZOcN0kA2ZQ
V6rn/XWTjmFEQnox3C5prbyM8bhRSmcBJtDWl2aofl5SUbBVkOslB8qagK//p0sqjvbbJa9/QVX6
n5e8vsv1khP0hH9X6tf/WukHtK7bpmVqhmmgtdP/wrPX9LBljHbtb2Adq9OSOHTYIAl4zIUctnbJ
GqQBqHZSGO62ei3Mx4V8kR/hW/jem9U+zyPjR5XZ+ANHxvscR5TXKDU8KkUDBizs/3y6VkbWYwyY
fRAaRf6MdDjKdOVFndELZtjf3pYgHF9c8FKuVI0LENb8AkEHEhm7zXaSt0yPYBnXTVSm1b4ygTQB
QIxeMQ3Wgr4hk389er2k48rl9nqUBuuflxSj+fOSIzmfy8+ysdZiT9WtWBTFsOcevSS/TkYPNWVF
pziRjeuqRadhGZELB+3FketrMiX8rDOkrZOm9VtNBWXwC1RqDtVv+37xXWU69lubBlf/Jwj1un09
j/aF9WZdj/+6TlpgQzqJOdrG6G22o03E02TZ9JCqU+oP1I2/F9FhHrrsQyY2FjSmk90jfYxPuLaE
G0q2+Su44Hu4GlS1yumtpY/h2QLk9PNaWmSND6hGMTNeX1EaON9yrUVV1vaDObtPBeskgrgrmUk+
CpnOdyX0gmpF1l1/KCzS9paCD/VyxdJhPYlHJhkffGxg211f0yrmiV40cXvdEoo+32XK9NeLVLjj
YlDDSaK2pu01Tvm//2R82F6NED/gTjK+xt1fNv9z91neveef7X+sZ/3xqv/8501O+u2iwXv3/k8b
m4LE0HzuP7FK+2z7rPvdd3F95f/24P/5vF7laa4+//G3j7IvuvVqUVIWf/vt0GrT6DAt/WHruF7+
t2Pr+//H33bv3/7ryz/f2w4DR+PvptBAIzpEZappaWBgxs/1iPP3tVvNdk1Ns4UpbAfDPBaRXfyP
v2l/16ljCpc4xtAcCgT8dcRU6yFF/zvhFzcuSiCTlZbqaH/7/d/G+GW1lfz5Mf9r+0nduOo2fy3Z
HGEbFqpIXThQdQEYWSun5k99c2SQ4VDV+UadreJUmSWoFdVvNH24mw7dNMjT0j1pkwu1OFk5qnF2
byZUXbPSqn2ninW/hMUVVMI2PdY0Er/2o0YX4aWP7UOF6nKOO2ykgN6Sw/rSV7p6avF8Qp+fS4zi
q2HjhiYi1gZ9rmg/8jF/s9N2xNlisG+VUTlXXX8sseN4y2wUjdCdzK2rYflZFzFQCru2T2VqLlhy
j9/VXE82aerGR3LdQT/ThaRnENE1Yyr8UlGOIVYyaK/dDf2XW7eq7GBpItyb61HBobm8Rx0Gbj42
p/uhE891EjV+mUwFTYGoF2oL94mxV3VfX0P8pjbIZhrlj0rpGH3F3Swc5U5aMeTvMbVwORjuZ7Ar
mt5rDF6W62NlVu7GFvq+mT/i9nNJ9VVdKWSxl6GObXONIE3N573Zu/K1iquncU4eTDqX9zgWv+jm
axJVkqSZNm06i3wUusEgpoLMW+v2Vuekd30KVQdL9tuqLuOz0WeOXxGe+VlrnNwqYq1b6Agf9STI
iT+3NNhxnjYSSY3r59EETp51mMCIt8kF4pdrk+8Q8T07i8V10zqoMQzedlEnn1ST/79QouimUhrj
scuf2kg5RoK1wliN1IXbIWh6bJ/MOXqXWOfa0hQnowrv3GihCzykcy6ujSwY++w1dkrylNgdOwPt
kEIeNEQxDOwacQymltsksdOtNaTuRm1nH2V1uWnNrNvmTmd5oVsvdAQ1M00yrfi25rwt7sK4nrAs
7Pt0Myu1PKqJx7dbvSZGFIwdulCYHqt9wobJEVW4NN6j3PaXurVfBp5WFGex5fVD+sLtmT+PeZJv
+qivPEPBPcQoSop3Di4b81Akux6rYMNRMQcTuYqhbsmdgQejkHnnk/FXAtH3n0YlVEIjk77k/Iih
Dxzegf+vU1uCDHoX9iaxmpkYnklGdDsNTXbjhkXr14YWmBBQN7VeUu1TkxsQDkHeq1gN01dxUUPp
OVq6XFxTP6XETobqLj6Uh/tG5A9Sml/xvWZASZCJTSzNymETV3Z8X6SR5WWzJjapUZ0aPYkvjWHF
FyU2O78zabvM7AaSahOVT9lQuHStkMSj37Jt5/ZujnufzpN4FUT1vp0Y1h6TgeRJNsbRUJ3lBJJs
k+dNvAP6+qE0qvNQFehdlsdh7N2TWb5aVnTbt/2MgbdV0fU9uKwdx2JXEpzltOy3tMaCfJdJQOHK
y2XUkNT5XlbJd2tWuv2oH1vL6T3LUpVjtjTP82DaR9mKm8apxAEc4nnJMFiOs/E+CZ3Kb/Eo8g3z
XLptf1Bqc1+YUPjSpF28OkVQNdBphSJR6xj9lpdFMGELK8u3GeTIXlO47aRYjg7krU3VdbcttnTB
OI8B3FP3to5lGXS2027bQWXZSGrj2JQpby9amq0iH8deJ8EVRfukN5wNs6XwwJjagAmqZ6qvPVYv
bee3VfipiPzHaPfFAw7YX0RDupnFmkHiog29gqdxQybqTS8N/UQK6MZyquPcKJ+2xKWa1vugs7px
V2l9vK/i8Uw9ND9hluGXbozj35C9uBUxd9niwmiovkgTEsmjhduMhjGAa7wMACE3FbkDfADaOYh6
a6vB0YMUlNOv2VUymM0FvHeLFqmWZ8es3nlmAe5EesHHwZJxcFPk/0Bn/Kg8QRSMt3MSTkE0qfep
aqlBaYoDIJHPAs91xy5I+DQauq6pfqUKGAGWLL8XpSZxO2GqaDvjOMd1uSnRJu3tudrAiDLPMzZP
c5uc8mqTjGO+rvpbLtoEdZK/CsdMv2bUmiY7bAKVxqcNI60d4HTkEEiGmLVtp464OGkzGRSFC9yq
TAbePdjwguQQdqNLPwZxWt44RZMd0csMR4Dye3SW8X3etXeGcBDAMeRKbzHN/Hj9EfcF/1DibjS7
uPDhdNhQ1S2S8WhpkYeuv163k57U8dTBL24UHCCSuPsy57s0MX80zXBW5yqGINDFZNndj0hLtr2q
fu1Eg8wynh9i4HueaAQRa62FftolR8tAkENJ/amfaB02cnRd9mKVh4Vyaet60TyETABV4jFvptzm
zjuzLf8QI+bJaufQK930KAFGUjm3yr3T6fh0O8p3MXJHMn7YW6dQCyQb2oeuzvr9TAliT6HrM9bq
bqOYWusX3WUBt/gFRMRlapXFD1ng3HTlID0RyR+DJFkTVcVeUQbnOMhmgg0zxhusnD6rEsJ7LwGQ
OqPC16VRnx1aGN9LNPVnxD76vi31l8jqy6CXKcnzeIEpL/qdLgcVE+gFy0QLVZOcjZsCqHfohrUf
y0kGdM4CT2bqwoSXdDRuNMexXUg78um1tfrD6a0DZeX+JhsOoVgUz9QbcYgUfTsW3bDRF3vx8sZS
tnFb/Jj7pr2t2uELLesnejRU2DDYkPdZjc7opIbhyIe8WAxkxs080FAMWuaCHvrO0BIlKDoUFK6j
WYFU8vGCkvk8DJl6MZaeoCisvJomFD8clnQ/qPWuMnnI4kE9ZVlGCwJVzmPh6MjVDX1n9b3u4c9W
bxFaQ98fC3jf6RdavHJPE0hR55EW3nYurIAHJ9nR9pYTl+Wmr9XzuHEUiykGSUeglCPqaqfbd0kl
91j/hA+DwhgoHAEnvVLvlxp/Y0WYt25m068Frn4R2cSxGYqxUU+bpUaMmCqBmg22r+C+2ECEOISR
DRVhHFVovFHthXDqUUzI27AjZR3alek1iBAZuLEVFOOLXU/lITRQiETODPkLNLCDKflJnfoLqqdH
x9SY+7AYZx6YxyP1Qp+RfqINSf8+9qHl0RmLa4kx76Y+3+PGkaB8ddSHiLa4hZ4O8noGQmgrwsg9
IkkJEiMQzS6qiUJCu4GcvbS4c6JNs9Ine8V3NV3PBedOuxHrDzd7lFPcHcm9n4HT4EpWeYADp4fZ
Wp7s2Ry35VL1XpNM1I7b7i4fEuYrxUQTBL9kqk337KR7ZdG/ulKgvDDVc6Hon4rE5rUXtHamjelD
xIhO+ORAQYho8CB8C+LSuVWdKN1l5bBVFqv7mo6NhrJlDMJOgoqUhkZ6RMabZijTbQiAbWfp894Y
NZ5WgAqbtsrmLZ/40WqK8YuxxEgjHTML6q4oNoy2AG7paxk3OAyAz7T17FwrmuMnGUJ3ihXPLeMs
WKe9no3Ghyx/sMqhmSsE/mzNy62o52eSCslDGdaAaFIXI0u1JJSn6JKU7lYJlRBQUDEeTEbTsEVl
ugx5/ZDVXupky77XGHQFDVXPqnbSZAKrTmGmcfKwvsxu/1ItZf2MOdJWX7rkll6a+ohZ9eyekjJz
PV2WzdlpxAcN/Z6TK5GXT3xyA+lqD4wSnGK3abemEiLv4UEc9eV1QsibrBXoejC26xvzS615xpT6
Vs6i9VKVALxUxgtkpvKY0ABt5Q2fpDvKUxLbu7BTpw3k19rTs+yDjowlEOnBHfKU54mcmKPMaO3l
ybaQUbi1mgb0Gvl1aDr3DdmKwH7QF8KnqSrvZycz9qJWdw0cTA9dIR7AER9WrgWamVLup8M2MDHp
Otj54BeK25G0Uug3cocs6IzORMhjVpuOfjIfQ+jsZMVG/aIpjHdqqRq3Qh+6PUEIDa8OGk6TR1Uf
mH/tlImi7V8sxf3QUv12GLQL5hoVUWinb9KOWvLgqa0yv4kmw4SUD2GnOijPMrNEWBLqDIUCF1sr
uVsAhHuWIxv8O817BndaezKxMSn23PZRdZiJsQ+kj76VSHkLN+V5N/ObrG5Z2RCTuyVrqLCQutfy
yHvpyAhNGDbve307MelOnkh1voGktH09TLfjqGTHTIuJ6IeK7Kj5UlvVY+pM+kcyxA/RSNXBJHOI
Ql7cOcXOUUOsKK36CwqP8uAWTX2mCfBL01TZF72oaAc2nQX4WbYOy4vwpyl5jpr4bM0abiXWoAdm
b/lxlAPmW5oXrTKVuwZftIxYZ2h7eaB8QB2ySe/dIrT2k8JY6NR4MOZo4AOln466Wud+UXXTJjOb
3ovqGx0NrQ9VK90phbh1C/HawMXa2Y0jvBEg+hoCTw6DkZUVX8JySwJB3sZ5/GKULJYnvugAiz/p
5c68peqh8TBg8wkJfbnLRvu+ktarhsHq3aCL6ZCDA/azer4ph0XZ125rBMljpi9ou6P6ve2bIUgs
+TQOXe5Hcfmido3YJE7l3LUSKVCWIHcr1o5SHhMnjntPZP292uTdUekHvM2N6X1YxKmpwXxYRlcG
JlOHYk3tLfz8BenVfBtrstoA/fcWJcKgWDqbaUyb42DcxGmCnWubvBC49/AhrJ6sHov0NKbAPsuc
KSC0Qm+GYr8J60Z4Sxr1O3LfWzOsvihuOJxbHchrPt0JHhdyh9GtXg1tYC8JOCzwUzqNIKpz505t
d1Ln+DANtXt33aVIEfoYfUfBUsjmpK4/lrHztcVtb0Ep5ku4BZqleEZkNF4VSum5y5zscFskbGiG
bBvlRsQYk39z9E47sf7Qzg2NEIEZzUGB9sBH5lLdZnRdewlQpt3oqjx3Ie4O80wnSp9DIwEauNX6
ST3TINAV1nI0yhE9v14cU9HdoqNAVozQWM/h1Nfz62QOT8KG/qEkZrSfs9o942B8I8aMcS8TB0Mt
5udunr5G3eSSYxfNoTHDDDl3fScUwuA4liySM2cOsglGmCQHfpylcy7xBMUjhKREWTy1aV8f9TvX
5ubIwK7xcebDozCN9ohRLxGU88NYq81T3cpNxrjgNS3rXLNZO1NL7OFUGW2l2RpQg8Ahap9wzQT1
VPvJddWOwiI/1CF8qMb8rCdnc0jVgBwJVbiBwHPUtn1Rx2cadl2jIKnSYSUurGLYtCXxgtroFNwm
A8xiGk83CDS7vVoqeaANrQ0nrmHQTZZnjRt5G8c1rSqro7yBJfJcPlLoxyMptyZfreojPF0TyO2a
LRrUnTYvim80uepVGK56Iyi0YDGydxR1fmGROh+i9odamYADYyLUbOK9xiVaSJQkXiWq2af3+aj2
wKTovvi0XPnuUB0I2pTeuCoSuae6z3wIy1YteI2eKtbZnMwXmJaIvbgN+OaiuToVWl2B5palL+Yk
O4RlCKgISwvKSiT+1flmrS4u9RAg4pe+MMpHc6TdyJngNEZWYFLSJxYSz+qQbMtGZfBRZAt83Dgt
4fjJe8deqYUfKcm+hXl1aHWsz6vZmoIQPYU/RTdIjbJLo6KnSi2/HpyPbnC/5OZYeCnNxaVh5Sez
XgxPL6HAuTGlWFSoml8N0b0Gk8PRcz8RwHSywbnVQ5YwjRu/K4b7Uk3rMnBAoDUp984Mx3S0d1oR
Lz4+Be4GD9T7OVbvbZUyUHksa/y6C5s4f9EZb5LljfesMXNNFyMfQBSO2UfRjd8WjXdOOJjO8s0G
w7lbmifbUUoPySPfBfBvj3rrEMwWrrwo/vHGaZzDMLrMtI19L3WmCPKVcs+3vUXJKoNU2rAJe2tX
Z56SFa8FtXSWr6RB1ImvjjJMfzLnVwwqqcyykhhaxE3TpbESd219AE0x3JWUlMZGrYMuzp8d6aSI
LXT32EzTMWnGH7oM5Y9Io6PMH4bROgwhXVXNoA40shTapkb2OCRzcox1x4+7hnlf4AuIBqSCtLOV
TeOrWn2nELj5NI67piw2sfKJ5MUhMaM4vmmFDyT4zXNt6xs3KZWbQvywu/kHs2qJlpHFQ9Gu460k
TraW565cHnp3We1A4UsPLO6Y4zamjHl4betWjI7lDUvsiyuSxaIgV03JPsytr4bLzUlcXEaq+moj
pE3FY+Lay6FPugHNSZxSvRq2Qz6bvm6P6v3QTO9tdhHzc+LUm0rNFt/Q8+iEd2+gD/W5zJXnwu6a
h6grMWNNBLar6XRKATrfJIl5nLTuEudZ0KOAOevGZuzSimGbltPStdDnC5bzLL8Ha2g3OdVdHz+p
KLXxPDEsNBm5QjItGU6N3YebxArx1ix6YB5x0BvCImPZFZus17ZNYtwXAGDJSwSkEvACi7PvSsrz
zzPeecsEIsRQsJlVFMu3KgdwpkU5a6KdwSv0MPEmtyZx7FMPuCxl1NLxwCfaTgf6HF0IpNCgydP+
sMNB3YjpPJgl9f8BNsdsiUenUU9LTzs4teCg0MVrNM1rT0H1rI7tW7rUn6FdPC+QBBtLa7/mMphm
YzfpevQjTIv9JFBFdDR4FJNFOqkIe9LKprIxU2OrdbSrZmr/hYSBl9Q6faVDeoBZEMPkVL/g/Xiq
pbLL6CCBvth75SKlXzUNgW2dBSmTIQjy2XNEfkmnGZSDfS8K/lzKt720zWbqrBO2xKhmA8chExXH
3bKbBANEPygKbig9rY8kdkrcUH13NnQczKXfJtG4Qcvyjr2v4cnqa/mZd2Rr3Kh9c5iwKRLcdtrU
bfA1HzcAI7eLcCErTmj38vbNMmzFt115jkx0mapIfWcmEVuNzo+2reqNJVPfyNy7oe4/F9oOg35t
6mcdfe8uMDwjoRy6+Zsp4EmxFrQRfLhvJHKOlFGDRkCdtGf+cTO2jhANJxJm6Wotlt2PM1TwinWV
p4hv8Wh86XNaGzrnizabvAc3/Trlxge+6QxZBedhkBArD02aJRtTIXzowpUM3fB8hU+iwax6Ia1k
CWXeNUN8G2VTjzta+MLNgQ9yFJ7DRnzJXZzgyIqeNLhsXqNRbilB1JZIUDJuEjiQL4kglg1leLJ6
Y5tYy54Fu2/XLnY9S/XYJcY+GxcvVia/b4VfWuTECmg/idk/mIlD7JXjE68V72NaHGgbwn07iX4U
42oS7lpEHx0e37NaUxZ5T/oFFnH63BolQj3ttnI4FvIQeRj9hvR0Rl+NTIDrSVkozCXZbTVfs1YJ
+AKibttO7tHJ8GbC9BCnBf0Q1XtahWfS56MXQy5vd3S0Rd5gAkBQkKUsSvjVrCDJt81FKZHjx2DE
lrIj0iGZWkXPRjZ9RtROvKln+ieJBCa2e5hj56w37Mh1qg3haPmKwYejqlpFvKkd67ZjYWUY7+1Y
Hrv6UXdrGeBl/gZd6r3mFqBNvikDxVWPtOC+upP5Oc+YbGNp9CCIsjemE8JOMAJzyn4YaYa4QTZ3
yBkjq35Q1z8sDN792PBnKNebGxl1Bmmx7Nh/AIrZjzLdW6lym8sskClWAniZrO2zWwj3nq11GDC/
O1J+LVznmKsaPjGsFLlvH3QUdIvMvH4JyVtkvCFzTX2QfBjsKNmpUvWiZbgpkvmlnJabNJP3TKcv
sQ24XgtZ+xeH3Jov1H/PBvT1BSKf1+I/qALJm0MCFTU/IpRKdhVhtia7V1FB56r4yiJltapqC763
GQSMPXuV2pzGnnvciEZGHLCDkUEGLpmM29zJqV+V52rp7khwzIGAu0RrsLFjVaCCgBsvcQ8+MKZT
McveKnqcPKsunh2N+Q1/qaM7NunG1mHA1LrvEF556mhaQW3m+1TLnh0jyAkAZKWTcOmyAzXTjxkS
APdQxo0U4nE0qC/KFBteMZJIJWM0u/hw0e9D9JkIvmzR8NWoyibRJt74khV+05jfipbMRCoflUiL
0AcYgOuT8ih1cj2DIo+jHj86WBTHvYz8eRQXyy04UiIqIo5J6TggKKOjHYACxXdXPlsGeSq6Ui+O
aN86vb9E9khmql8TktJ3W0bFin8X3ME3vZInGHzfICHczDT+l44JsWCwlw1KXhmoa8epqAnYnO6O
8RUlG02a/Y01GxurKm/m1D7PceqNWfHdfk065SVs1IdZA9i1SGbVuLQDMELYcim462an2CiOBB7C
q/Pc3lhl/51k0o2aidgL9/QjPuTdx1KNrT9Qgi2S7FvJU27Z9jkss691Z3wOhXqT9MSJjXmwKx03
spRZRc/bg+V2m6IgZjQpVsB0QA2Ctw+NedhTyue5LwJHhE+FNt0Y6DC8HAVVIWZkGww5RuN80CXy
npUROT95NEsiOjqLLpkOJn+gbCyTGO/F8tC11U5dfcYmzAYDZe7eRO98RFQInexhsOidWAbWB+MK
89XSwOHha83uAr89sPPiCDna9sTs3mitfND7DGf6hlJfY8etJ6QDOWh40Xv7EwXTRQ7582ztiYs8
x2yDFN4CizqFVmyP2m8GgN7ahEl0LHQmYXO+b131pczGi66HT5raHsdEBsiknzst3wMneqNTZs+K
GZPemc58Xgwc6zN0lCcd6yCI9boHxvxGacKzWqHu0ZL7uIq+kWG5hE6U+OaYfUK1IHc/0iszYy3l
FYuzT3ITox5zh/f8jdPmCDL3HU3BvtyImAhF4Q6kmMzSMHFRQfd0zpmN5se29dEP+UGngdgDhXaY
XTJGk2rv1IjEU9rh6NWOQ0UYuTzIBfq1fKjshTmk4Y8vFdlekaX3M2g0LyE2rg1qnPR+Gc4HYqbI
J4eTedKcX+jsTVE9kp8/mIb+HFn261ABMVpz2Jl8piG98WlhO+R6xgQ8Vf4iJup1xdc8JHaJS9ZN
HRJFVr4PaT1flk4NDNZNrdA0Cq4uJTJjz/xbeSbe3f+PufNYbpxJ0/WtnOWcBToAJOyWMHSifMlt
ECWVCt4m/NWfB6yeU90TMYvZTfwRCon6VSJFIPPL1+76tj9D192LuqwB+G7J7/dUW96nk/m1pekH
c6Vd8FX5uRx2epr65BZ48TyFkYHPnqeMLCkByNORoCHa09zLYLnxBjBwRaU+6o82JP7iiHKg38lG
qQNTr3tv4Wy5YRyWU0ExxqxU2cy20WfPtPXcVEV5UJz+nGwcRWG9wSm+VaN8Y3ju9yl1DUvHVRs1
+2RVHrRWxCy4/OVbLQ5BTwPR6LafpywGMGNv8YdYsegrfXPgyOQ3NfdXZG3ig+K3mgyfNSV5/epc
nOl9woDaC1RVrYVfG6r2ZLRy5wKocS47JiZ6CM61VLh3t4AHl7g2L5X2lVEKl5skDtTDGWfSecmq
kBPoMWcxVC31bknlfVFFMeseJdJ9dmqq5Skb6hZA/9teH/OmPgs5hubYegv2zBiIuYoLElGm8aEq
+xp37Rp7lNv+UubuhIIPYSy7pOw+gNdYLJL4hwS0bMZmPzSa4a/RsJuWzfK5MdXxj6ic7h3o2F1V
MPgO/fCkuuR0V9ESRNvwHFfHqHifMvXFmNJPW0t/r4t8qm3YBi3lzZLQozZJmQtyHq82K5KZi3bL
stkZUvtyJ9hC7vSYMtVOMocP041mV4fFaO8nzC3V/D1Gx3ww7+eM4aSMf+RNu8eZ++jAAwJsgsyP
EdhSzajhAPRQLDrI9DMrza8ldt6mZLg0VTXezAgK89qQ1L7T62lGeuk5q3HRrP5bT8W5U63LaKMB
W1ie7d0IrePDM93wNhCZjpkrK6YPvahvYO18cIpdPluvcHHPcXGeV+Un0C4yiGkNqgT/PCh3PTZv
uOHEDjnqfpnyj7ZQH1H10r+wvuhrfgeN86Ky3q2Lk7AtYz+2s49FwOjQXreOOexhHb2TGsfpODpM
qHIoXLQu82x+IRimdXw6p2ku9m3X2mwv70yJtW+LuNg1DeOK4iiup2GgAkQKJQBtXLn+sqTga+vg
xwKFghjfGNXbo8NLGiPzp9HS7mtMh2HhX1wF62Ea3yh7yih+UYD8MJiokR3np1ZEP501AZ5NN/EP
8H4zHYhgIW8yZsgFcN6rDCOWyZrV9pD+g9J4qi5Dl/u7Sa3vIY5+F2bpKSbjels4+KCX9MeoYvnY
8AO6blYuzFpqnKxGG1xINPPBMszX2PwEGnuBVCsoY5xmvxp+5bIPK65he07viswY99ShKVsxXLgu
HaehsThQYHRvDIs3ls0I1jIfFAs80R1G00vt7WhEggYkDaOM86B3BQm5bFp4akzMMU9y5PmpYrpF
/BAkw5D7saUNnjJDf5h6Up+syArLciZfRuEwZFIbsyg2s3mhcGYlyC8y6PkpimHYLQXTedNxWlAm
fW9XrIu1Cdpgi6a9XVmUZjP1KwJmPfI5kYut9bivo+Rzypf5Tv8165IkCaszvJUgmmhxE6/QAEGb
Gg+w+bPsgxJQ2oDAouJPN3bNlAGilSdw+q9mIGYn6+xLN5kC7WP2Y27QrrTub5CzfDeVCGs0ZaLj
kmJAoNmrbMIpcbJTUEWSk5u7d+2WgwgSMOzsKjuXlgL8I/q9GzWfZgSQY7bj82QN9yVSAQym27bW
9Jz95sTbZHMQgQqqRyswl+yOuXDclRCLrCKVXbxZmrlPR8RXlepZqJS6XgsqQiMSYX3X2YzEpJ93
UkW4I5QRmdKym7PtIi/YcunHq87VwhlJVwA32tWP0+weJ1bYkswQ9xEzj7pXFAhqE0knVs16PzYM
ivri7t41WgHAmHLPKdcbQxqXyZxei5QhnSyNnUR3kqlxyI1OoNzHSpXeDpruQbWyRxdy3yj7bvfq
Uta4s7SG1NbhfnayI8YC5ACMUJoK7+SktZ9Jl7O8Gt3EVspWn6EpuQ41Udu8tc74WOX9+1ozzc0D
C/8kl0Dqi9e9iFnc4Md9UoHd581CC6jl44tyEsY45sIjkukvTE8nM2LjTOv2ybLHe1XRLF8f1Hcd
h3bVk+g9F1B2xXqXClJCS/Hi1ihceLW6q/N09Ff8RGGh92ZItRUVrVw5w+2c67Dt5KqicE3uVLuo
YfL2aOqN0F2oDRM99KD5kTqL2Jf4jRHrkZiFxSVTXpVRfxHbAT+v80eQY0+TIkRHgl93W/8U9HmF
U+3GqL/v49LyGVAWzlvCm4wp97soxx1Mz5RBgqfZ/jYYQxmPJSZRwhzUtX9Cz2JjyFiAN+KRHo6y
q9VdPHj1mNq7Jo9+NhhBOeHKh3wRH2NaaEeZwflkNbcY8O0u2+YdwSS0OuZ310aPufiyGY88h1Fx
V7gVTUOYzEv9t1j00evGJfXhFtmckXR7AtEB4BVuvBH5oV7buz5vTqo+7dNmfS/cgQ2uQMiC4kDt
kp6Yt+HJSVDflbtetPuhqKMwbTmGTbHDiR2tnMQSQgHfThBQTzJyu68gPnY6GskuylCs5DTDOSnD
Bscbom4OwIlBrfcMDk30lXTtR22ucgfm6tfWOhx4gvuWRX3fFc7ZJUzl7KYaa5dhjZ6nVqXcrKA4
nF1nkKfr14pG/gPo2UJd985w5RsTsXFCQZGAAurJdJw4y5kkWJ6LUld9JnHaj/WFVHtlor2bvYDm
mfVU5P160kgVQgx5IlI8Ym6LkMlsD1cxeZpj+talTBalBUfh0tZ4EpKBhE0fP6nScmag+o2fNwj7
W9E+B8jKfiqxawc9aU0q0thqOLl4FMLSEm+L2y2eNlXzjvKFc5VhWZ04Pl1f0fVDhn8nGPPsW2tK
9SA1HR8jL/nvh3oR//wSiSDIcE0VVkL/HrCUqZ5GjrfHZHtxS8Rav324fiY6VqWplsZB6W7N0WhO
UZa0J90em9PfLwt2xkRiWmT+TTkkO89NklGAZM3MCTlDtFGvvo3XOMRD/mLLbG+KBRxDwkVG/cSh
hyPzKSlLwMN1Eeiq5q8oAV/WgL89e32IqBH2YCMn4lmHhRLiTmlPmYDQv374+6WhqtlBs1OObQOI
25T24M7Diq4SEM/hkNpvk0PcNx8TB4vg+lhm5swx129cP11v59Vmzdv+fxSy9en66N8vU8wXnjP1
xBMvP12JVTYvJsIh3A5eiCvuz2eOxYFu7jrMF4ULgqn94hiEjGuOaxjM7YOxvQiK6sDx+1nn9hLF
yUETK1HRidKIgqV0PIOMinBJjG+zBCUiT+DOnF1mH1K7T932wUqb+qQntySyEnID36WjXJ1TLhbn
1NopeLAhPQLjWpr/6sO8pp8UxXytFgRHPc9vvRJ53DcVJ3P0tHWiB4m9ckLqWTtSxGMUJSQvmNYe
84QgEbUoP6O1u+mISuBQdCqlvLFz+1sbh+6k9U5QTOSfEOMext8uyTO7XpcuvxhALE55901jhmGy
oC8qHm7nDMi/3Jecse7nXENn3SGfw44ZLkbyqQKQeG5n9j4xhXBWVo5uEg2Ik51HVyXHMEbacJwV
WwnxoTFdSVCjamoDKjbkDVKJ1bcMEqJcJ6H9FoDRaaajM1aQApL8bYjLXWybK+RWgDJDudPpNHuv
XSXsOOdRjwb4UzsTlr1lzu/1aTjNJhWinaR2ClJul6soHiiKDCLXTZD2jlAWiiWOmsJOUjaNcuhW
WHhZFsApDm8BgkHLrS3UOMvrILryhsyxJrBpCoTFMLw6MVSA6reoSI1btvYBgfEwBKWtVOTmfhI9
kM3hxGky0HvdvrSN+oyolslVPEzUZXuIyeg1UIrl6HxxXyyiuxmNQnqUIVRBx1LNYbz6BByEGlth
cJO6a84pWr+WAKVjXpEtpejG0Z7nknNwP4UYv2/inCyhZVWxowsmpkTWZahFWRvEUn3vxAIf0Azv
mlronBvnO4yKwJmMF+wh9oN0iCMW2YYrGPb0bCnMSXNnnppGU4FEDB5XpPlr7GYA5Ab+u6U0YE9X
8Qc3xL6d+xfh6D00bGEc22rFWrRFsff2EAjTM4ZZPyMQWoPaPCp65jwJMtfsaLY8ZKjNwV671l+g
DY91wUtWLAiXXKl2hD+nD0IAdwKNIqbqspjI5Hgfu4w/o2rcmAOBEWgg7xGs6t40KsPRzpHdzdbe
6RcLNCROd/pauDcVyjSIcDApzUoIVFT0L6yu9n0+AU2uSnauV3icGCUVgHmsPwzN6mNIyvddjAOo
k/wfFsTr7moxUjvjKCUtMbOutuDkzEDJkJ8GqLjnyi3pYxYFwKXCqnJtjErTgWKMRE3CSIvSs4Vf
Xkn5e1dZdj/kydv1mlhW3Asah9lDmawPVYHcOZtrgiXL/CWOenI6rELSDAADJpT0S5vT9p0e5VOb
l+1dXBbiZDVWEfEiddXLdHL2YoQNobUZXZWp553U0w9lMj4h7DKvMlayRIa54P0o6F1PECtPovav
F9hYu+dmWroHUhMJtTQ6FNAIN9kQBNWrsXVSzMrBiBBrd4Oy5f2oyOwayPq660x/sOvqQgJTzYgh
QjPRkS9k9YvSD6GMjTKoZZnu9RSR1ACVekOX7aZgjB+JTJtZQ9LxoJuk1Cy1G4WFzMp9pYwGYt9M
/OhlQXbDPCwHPDPa8/XJRps+IxqCyRmxVWx3V6SznbQc1WqqzI49kp+jWzvyl2NlTNW2U1/G2jQA
UFRrZ1YlO0s9nVFSK5epMn44JZ3J16+yMjePIpW3texTr18JkjFTgPgmcp0bWxJVbOkkosl5vG9d
cbZTHiE+b/USV3b+9VdOgpg9nINyG3jm0E45tstE6sGQ06u19s1R23Ikun6WiCo4L4BOkkSwfdCQ
Tv35R1bw+KAo1gjLTnak/cv0tbIrGby19kaLGiZBZ3jGZIIdLeoDt7WZO6G4X6Y6q0NHuYyrEZ+X
cuZqmLAT5OmEDnHRktPSEgwM/0fVmNs86mP6c2FxmwUhYgOtxdlge9kWvMIGJR+b5G1uyGNDzi69
3PB0g6LWOGqRDc4d4ghH/EmfwYGzVWkKkouZjJdWuJeVPIxjNRnMktvNKFfwQbaU05wQ5lPJogip
b7D8pVLva4wZem+xkrFSkzJg3Jp5F3Syx2Qv3RBPk3yEpH+RbZR49mQlgTPGX9CNK8FzuLQZ47P9
Cgp8FHaT7tMu6/1JI83ozyJGls4l2VKS8gdb15cQYmPwTCUr9gaxLMe0A4ecl++k7onSLhdOvOlB
DmoCSiC+qDolnnrpIfeLrvGBOrWz0WuNX3QZK4JG17k1jRw65iS8PpTk0r131upFJOUlSt3kMKSM
6Sbe7qM5ueleyiLz9bytbwc2g6HgGfPCvvtuvCszIR/iGJTx+uIJojpqOlsqkRmPiO+Izld7v6gR
mmRq+2OYmt8Dun69W6QXzbFxFFWMfUDTuK9z8sxdW99h0k9QYmyO/6VsPNs2nCMlgvPNQrKZTx7C
bixM4101xc4YInmrITDbTfXs3o2T+HI1Yzy6bene6eMIxmui9dxkVPi8/BTrY+30X9Jdxt0iivYp
kWW5n5f+O0FAiABPt8KmbYe93gzMIQkwZLPd0VS776weCjHp6+S+JcP42EWxtTfGRV7mRTzNuCTi
LVtPyCUNhaIae3S3TD5G/KIk2KFiPOvFaj3baa2H1VT0VJfW7uH697dmVzDRcrqhv/SMZd/aXbde
JyPZbjRm+2D0qBUH13xS+3a9q4jNudFjfsjt+W3kplmHVGyDEOLlB0FozykSEtcNwUKkQm09g+mt
U+T2l7SVX80eZ1z+Fo8OrWd9SeZBl+FYXZ38bkTOpEX6fJgUqw2vKWUVmmFFgwfSNI2YGOKRbpoZ
cT/R2pOnRlwhLI/jeUHDuRvM5WhZU/6AggahTDE5fo+AGsg3ORkrd05PSrBvF+54qzKu3bCA56e0
dX5ev+qUjkx/J64uk92fBtGkwZYB6mNbsu8zqUp2uoQQSIu6EEPVfy58MuXln09ipbSJR1VUJhci
QXSrJ8Db7cNJImRnhyQquY04IY11cfr7mWIUN1zW475t4+mg2DWZ9OpShYlTiiCadA08Ker2RaYw
qtn2fEmzAgqrdWiLt4nMsoSRhjmyu8M8b1E5CxlqEDCpSMQ+LrvXyqp/2hxTu97Unq2xxYO2HSgn
qdISL3ExrItecv00v7NAbYvosStNAwDcHE/zVO/SyS5fTAcGYIXoGlQ9fVvnBL05XJ6CMLOrF+MY
VbESyhxmdWlVPQDSGW7XiHtY6zEkVOqcRB4SelIZ6+J7ymHDFJLCEdrxWayOr7UJdrHOBEqbLGg3
BMzvaU1x/UpfMElue0jG3cbt2y8e0iagcacn8dO2UBXXIVVm7W3k4Hfppjn9VGgPJeametGMwQ5a
KJ5UpZXhmvAj7Bu16af3xC2ivWyWyVvd/MPhgP8CN/GoTLP1QYyPZw/2a5dP7QuYlhMYSvvTzvE8
pSOi5blokA3MZvmlpAjTMJ6vUab86AogH1TP462OP8Ky8uFUmq0aIISyPqYJfD0uX+qyv9QqFkAj
o3fS0Z34PscyCpflaI/xktes+kswDL32tSgFu8nMCIeq8W3Y5jhEDA+wAx84ZRI/7hbtCclS4isx
2uuFofkcb99IZxc1m0rBmB1hjV9NlZMt6o/d6KjVgSf4lDigAmAMBuaw6M6QQGGRgpRkSRubY40m
zgz/5B0abbZfau2npQXEIGvPI3JbdzCL8HqvALH2DGdpaCkDmLtIZ5xvTBij4rym+Uw2hxTvCAyT
Dyom62x8w4ueYbsZwniti7dupj4DQt8+1EbZ3EV6ekFk/GFtIesmEcdaV7jvSTy/r7r8XLt6uoOf
Ug8VcXtHoapKaA6wBqAZTWAS5vE0RugSrawkgV9G8V7ZsjmVrMWk0Co3a2UATufV9GzDV4FJV86x
KNQPh6PEvtWR18/1kPoyonvUijIBDBO3YTdHyUFPuld0ScJXSFpmz9Qar0rxI7C7PsVOekkNue7/
bGHsHmfLvAzqIn83Q/0TSFD3AT+Xw2BqLlBiZ11IC+I3IifmEqsCbZb2OxTCQ25PM2/alHprnFtH
beKdM4tJOf3P/eWH4DH4dzP5v/vR/1sD+r/Z0S9P4fN//Vf+zbD+v8OhbhAj8d871L0aFvz//If/
6P3ff7W1bz/0x6cutH8I1XQ1VdNQowji7P7Tp67p/9BVy6JTFU/T1v/Dd/7pUzf/IZzNpu5oprDo
XtH51n/61DXxD8M0LZsQIvhPwTf/Jz51noW9ZYf9i1GdX60bmqGb/Kebwlb/S7BRMmUzFDYsFGB2
40WNAfdnR6nflbD0TdfqwJBremTY6xCViNOc1qknOa2HbopXdV40P3H0L5dq+51mdeops1FetsZS
+dkG6GlLjcnTkYYXEc1wsIa4Ppk94Gql2L3vuspdIdGgr4tKuoxtwu3k3eZ2pGSS/Ok8wOKxGbCm
JTTT6IdZOOZpKLvVz0mr3LW52nAs48NCENLJXeK7ZmLch8Htd0JdHvJMqBzlY1zInQVkun7ry9IF
Zowie9p+xLIZDtpNts+CGR1qtMI16VUkgpi/qbbX23SDu7xiNeOTaICm0Ar980NadR4pn/ZhrDiD
zstQBbIHzE3T6cBd2nHyyBOW4F4Uu2Vaq1Ndwnom42nMstmvk4rlr9lgvrhERmgo1q2x/XFcxRdN
4hyvXxD2C+a4PZx0+Z1ccy2s0WKc2lJN/H7bl+1eG48AzAyy5WHN+9BmvzxBrb+rJVLnvJ/YjbG1
i9y6JwjjRasJt1Xjn9lSLN6gdy32UyLbXILKsQ8gQs6bBomDQpNrEb8ye6x7XItY/7rHRUf7upYa
ngP9mGLEuFd7AIlKOUZzfx6bhWXTHO6cvm92RA9RKYbRAP/5fF8Nv10NIa9pK7qPake/b3Nqn3gp
ys5VLbHrO7c4pX0RECKa7Wpz0HlH+7eltB9WcklIsqRowSaVcK9GCXn36RbVp8bg64W7zwowev4+
fltq7wBD5t7VOGxNFDRpo3GfDvo3UGnmxZbkunk6dPZovDTWhDWNWFgf/LELpqIJmln+Ejnk2VpP
5n4s47eqye/HHvXEkM6IdqgHRYoX9XgYEB8u/mgZqGE5OCBarW+FhuZg1BK82VvKqkKg7GDnT1YC
NbS4PSfRRD1KGn+C1iAqgBoAv2eKx9vdCK+Ml1+Nm49YdtZ4p1tyfgUrcpYZcCjRfjZmAyEyHOKh
dHcDEqqwWI9aFi9Hl6YtVW3eutH8qkqNFOWifScuZsHpCWxfL4eRJcAbVzbZKStr9LCgXyihfLN9
tZCTedLa7HNyuFUUjgQWcgTCAnNvKebZWyO4FrMrCy/rYJx3wIf4/5T2hbvARVNiraEJXtlCLELT
4SOeOb0TkzStoJRGhlfSBurshttsexJxp9/0Lvwd3hwwp8R8mSwpDlMvTpGs8EbnEWoLG1185y4H
S7LfSwEDW7XAiJVF/bzZ3y68HU4dk2sxVii3r5UC5kfTpQ9Z/APMDUMOdKvUTcyXDqwIg9V2nEdO
Gim/evwCb0gPei/BLxMhsT/ZLsJjt2DctZroo2EmBozNlUsMDbJxdaufTqTSqEZSH4clyoM4I7on
+aHn0cY8DrBWlnHnDBhBOQfcSm25VMAAWCd53ylIzm/aQov2uVWHQ2K49wmhmNo6HTTIHq/SBNaR
pnvFErkBjA6Wi5orUU0g03DzbUH+eAWHI2vjZnulsmcjk1sTugrkI01k50UEqEF+w4SOzoGp4Iez
ZNm+BxMLlkjxB5G02KcobHAS9yKdMfE1UDWXWB0/zervjklFrsvoQwrnRxbkYpv1n0y3DvjLuAD1
lekTS+zDgc/Y1519P1JFwxaGQ2I+FXGrHTKlv8k03P6qa1vYcSA3sNainrwRHb4Tocrf6oyctBx1
0xea4alzE+MhTwe/Qw4oi4HDtkv6gMnNPQnQY5Nk+VxzvLBZVbjqFDqaslT7DJSIxDge8bFlFgcp
VA6cHN2yvJRI05x8KpHgJXgVxviZnlYksqMR7SPUcWrSUViaDB95L77idd+nuuWxmr8aNRkIi6ie
XKG7O/LBh70C+OHpbD5wPIGjj/3FIam24O2tmzF506z0QpnUfs1Lew/k8WKp8r4a0/44EY7HBLac
ATofqXF5ropVCzABhWs7FT6yddNXnV4e0gawp86MV/aU9hCpXZgRwkcYhRkoosA7oo2Lp9IcheKr
NZBP8beofL1IYX40BEFxvX4W2vdQf62j8yHiFm5slBNAVw+4MT2lDpnbRvNIFIEvcjeIjJZWiTQi
jk4Bz2rgOwH34PBQBVqqkZ6KSj4q+i7iyAAgmJvePOQQX472ERXtq+1OLBbjdxTljY/xChl75I67
Uc9xShqWvauX1MBnFMhSKPvcbQEITd2n93o80pXlaysoiEEvit9Yd/xmDkUUn4ekKoWtQ3U5SqCw
LKzdPKV0yKJFTeqUxJbJJuVw/Jo05UXPNREiGfa3pzLN+YtTGS15FBcrJsAjKVEwo6E5jlAjgOWL
TwaADjMjFPJOYtRBtNiO9q8xi9VDIyXVId29mtIrOpgOLYXNsJz06XHZ8MOONDMPpSuBaGygelE4
l+ikc2bYZ4b2VbZiCZij0l1qlXh4N2N01rwjxpE3vPu8x66KbhcbS7PILNDFAv0y13KnZ8OXC1OU
9TTctWvaB+cxRljHhNL6K/eoFqdMP27/qGB8RnJUYVAZtLcxahpGIZVH1mM2iy5sMNuubfk5KlEc
4Db3tNIIxDDcjEMbeTqzTSAtM0MKigzLdZtbvLyR54j6dZgkPkeIH7vI67Bokzsxzv19HDm7VV5h
ezK1dTAKxNUKOFW3tkGfce9ntUbUInEFCa29Sw//GAunCIlI6PFDPWdF2XEIJetbsxrTGyzoXCLs
I7UpTgIhxo5wDfYNidR/qsbfV3N1PirhopsPdNcjJlMIESUHdsFKAuw0dtBehWME16tsW+M1/hxB
5GMPNe4ajHdqU7d0dMSPTJr1kci8rxGvThjl61O0kOtVzwjmarbhNOs5U6JTRM5h/y5T/AXkrMMV
llofaAjR2rjWDrWKSp+bzWFRsZWV9DKU1Mwh4jlfmNxa/a4t9emMGYywGBb13RZD6kMFxr41jiAH
qEsLm2iKHkhlqupLplTPXO/dNpzs9Wh9G4p4CrNyQesHNosvlTz9HUH6ACNqrkAQ8HpoKoL2xvPj
l7K/t1Jt8gWWtnDJBPF6rvOaT2KXzGMMwOccF8lZsqHXTY9BSMeeVbUkbqOttXNWGx+aaR5YispD
6Z5RXmLa0n1CqdKTs2VScDMHQthHS0mPMjklvGMHWGO4l+IT90UiCy7SCKonmty3qXW5vgpk0maM
aHTBS1t0AEiGRTZHj4GmzzYywNZin5gWPAJAXYErbN/mLHPO8WJ3ZJj43TUoITIHMm+4SdBBBQr2
+BC7BXrvL1EBMmorDITWJuVJR4biPCvoTqLK1TnqtqmvKQ+ZCbljTEvsdX3lCRuqw0J9Nihi9RCy
l9XyNpeTG+A4J+HsONq4i0WnYIjRWz8zFxAgIhlOFkKjgAQxEyMMco3OSH14OLlC91aGosO+BnHX
ncU0fq7zGq4rJyTSihTPqTIHsyIyYLwcRsHdPSkJKXVzGZPXYWVb9uUXV/LMs0fXl2xsJaEG5CI3
nJZmFNYDWq/R+hkhN41F0ofIWyJfJVWeFLx+GIc3S0XZkZvGpTXK4WZp5D6xjMpT20plyGyeE52c
ynRLpuliapRt2v9CmrvT0DY/LLqre+Uhb39ok07E14oqKttS+ybnYexB2KYRAGaK8JeLXD2n2UxU
eGUeulYj9WPtNM/N5aNcS3SH/XyZ1elrxYBIpffwOfR6Aw+vakTrXMZeAXEdc+sW+ymmkVVvQtiU
PCD8QexRfWgH7KCdZ6NhPsm8ORKm5OwaO4ouxYTlzmrHlYuqP85WXHN3ZNTM4ldzSBlO++TNnDDW
j/gkgKsn3RerLI8pxweG6KugPht3xijK/dINQJBUMCPYyr9GdNVR1vxAzjJ/gje/0V7QhaMrrUPd
uCUWV+U1QeL+EPflsXMOkSaoKqpcTgxgNR4IePoY45Pac49zAnOw5LrqrWHaGIT0UT66efJe5tQy
DCRGCDyTKPvPdqU0gVQSEM08Le9s6jXPo+I+yxT8s+wGovLT7o6QoEtlOd+KO7W3wt1TmrTekY/z
nSgIYfPOvXE7mxhEa0DF2GpI6zqskS6iDMgEVp1K/TaMRsefAWOuJV3lkaJwQPo/+uUwLg9LcTuV
ZvY0VZ/DOvIW1esta/p4MppCp2sGfJxs8/xUpt+tjRAu6hHVmI1l3Wi6NbU+BHfOwbPedI88eP0g
ts+Wyd003E5q3CCd/f/f+/NTcpmsmzrJ7ZtxbXX8GmgSXEyHI6IJHrx+++/P9Frsni31WS8z5ETX
/6Mh9dmlFcpgPCha/V9/+M8v7iwtPc9K7f35P6//2Kzp/DyKE5eQh7H88zL+PuPrZ3+eRauBDWzF
NdfH1OvvvX76z6e/achde6tA3l7I9Tt/n/ifp0ljAB7DbD3+eT7Xb//5aStDOa4QNRVef/Dv3+L6
paVk2EEkDI+bF8lTr7xj3iDkapWvorXfCM1bbtGImxuBYQQaQsGTauLu16bDTIgGesYIo32O6wOr
akp+V+elTaE+22jLghjWJmwVKzsQwTt4pZvczZX1MAxd8dOufQxiP9ZZ6HcA1dVtzymolkXzUA7q
h0z61otjnMmTit39+gFi18uIckapAIUsxsi5aITlXr+nDGSAMEi0rIVQiLlr9IFt9ZgVyah5nJpH
ExpWTN1PF5vzEWOd+4QK4mPMi8/JSZoDZkjzR1QlzDgOBMX1S9D1A9IszvDAzPsmVrpnRFrDIVro
ykMGKLOxfCGSQdlLC8+iEmmlP0Do72Ml085VN2e7tRXr41TcNqxODwO9UBhNV30fJ7N4yGSOCxvH
UDuVhpejetZdt75jjIBDlM69QNTsjwau0ZRgsxezdciLq53xRtBd7keWXe+N2vipjF276+WghPVQ
ai95bmNNXp3yhKsVh2b0aqnjHl38SW9sCgowfwSAehk6TEHu1jriXuMvYi/QogVCmZ3hWPX9rBP/
qiqkfiVZdN82Mn0hfwFiJFl/T5X6gLeUA59hKBdb+X80nVlzm0rbRX8RVQzNdCsJjZYlW44s+4ZK
PDA2MzTw69/F+eq7SaXOSSW2Bd3PsPfa+Us6KvPX1xctnCKFwzK0w+w4DxqrVVwxWU9GA+93XmjH
HkHJkYHQL/r8bNW6Y/3VNc3Frxyx8Ydlf6EvkvBqMpcCJAbD0WdfjKHBjCcfsmwDJWqUAC6Vjj6l
zUGyk9jNo2G8ONhg8OMKdShc1wjsUH8eknT4IaF+Z+nmp0dnt68M6KoY2aaVwOKGFNl7KVr0Jl2r
IXcSlknFK4Z3firohjXz06jBYpQ+f2mexMN9rLMdCK76JYySr2pmXZvEzFsgZQTFWDxlxH5dpBbj
vOgIaTAqs7xZWR4ypcOVALrsn5LaW9WRMciukG6xp1otwI54YXIA7Yv/wCzCzQwi+FR5TB1lbwPd
JGDpibX3I/OaflssgkcG6N9QHtAXtTFCqJxCIoNzQwWo5e60UbrFqKyvnQ2qFmJuU+U9e8svM2yH
p4TPoulQ6Nqxxk8598sno0Xsx7aaosKuilMazlAe2opxy5Q/EKFigh6y+YSEdDr99zs/dRklsCfp
a876TPB9Y1//kTbTDN214mdD7+JnvR+OBvWiwTLjSbdvtdDTs7EIrGMfknxMdxwiTdEGGroWDcHG
5tyogXy+dL6hXkYH73vbjfdx5qmKNY22vqdSj420wcQSv2f5LE5TO2BNjo3nroldrnv8ZfNUdXiS
ofHh3krkVJ5VZYNKdNglW6hLQZVOX70JCH106vjVaoS1rl1yLTPcNE+Nqq/NiBUsHQCYaXP7yJhX
4eBOmUyJFFXrPFhXk6n3JkeAH6TCTzZY3b2AZ966KuH6a89LKOegOJWdKp5ne6LfTjNZPA+zF1iS
IW1fpGbQOF63sruwgvJRIoQz7XdzFogJKpetmEQeW7KWP2JrG/adZrwPGiBz/G0xktfev+UKYS9x
XhplQRHeaEUPvhsjzdTxrmsjvZ3WduwuzXY6l/F7n4TJSYvRxTf16ARuRHOYR+knmC5wL/VUH7FI
31SaRbsBA3mQNWhTMhKJN6ZfarjQga0VkBZ2ozm/+nOlHbXll/9+Fyu4TviU+qCrXO1Y6N+DiGkT
c6/cgUp1zthN8BanzO5ZzemrJNacnUFfqzMH5fnDaj5ZxpU0j7VjMYj3J988jlhLlMoDI/bTc4j2
GQUig0wvn65uFaSs/fChpPVrlnF+GrrTrjTiizYouFY6x8G+7fClpMUIJmbKakIv5Z+8nX698p9f
t8Y5b8HWjDMJoVn3TXennlVoE8oO9nOTjpr/RLw7v+Sw0lG3vyBbmI/p8gtqOiJTtQWnxyTXbBx3
ayVDfupTQW6vr6Ijn9+qKWbzBJ8ggSAwfEinGs/Lb/TGEEuhvMv7GqGj9Q8imDrzNK4TSAjPLoVV
YGixWFezbZ/TR4/Q8Fj5uKdMo/joWwIQaufLQyikRalc+8Q4JwnBAGhb4muolyPTjt5fxQvvO00u
DaKXIPtj2DFyAMnLHJtbkDAcye25dIcOJejwh3xv+hSbhNC0hLLrMrjR7fpzTnWgS8w7XfNrtnmw
1KBje18sxnFv79MJImw9nCttOMR5hSbBf0n0lSgBZCQSn0YY9Swt0oQ0nOwP7g2KXggaFS3YYHwi
TJs79FKsvtmLX3ym9rQV8daq7IPyEAaZ84AtkgVJO0lAWM1+7ssbjIzCF7+2Sy5yevfioWEKTABm
Nl9H5sizDkqC1tYF2rFqKuJyU1xIsZNtwkw9ln8d/sbGKSewIaB4tRwDadbQISfP3eRfW7dkAZox
9nF7MKjc8y1n28YWpFcZrnfUU/3q09EweeJ6dkIVNDPIIr89WUbycKyW+2OAm91zM+mIVk/gbg5o
11iv5FQ7k84qxUITb1TRoZvHC9yHm4NiUqbDLYL3N/f9yPjfN1faaB9MU7kbsLsH1trdZmj5OWng
ipeakoY8ZJXDnB8264vrFIHOZPk5dPtTudy6EZnwjAXEndkiIsb6zenxxyRx/xT6eFRQsFCWih+F
r2Yd5f0yEKVdiVhYrOqxZlpp+28M39C1y5sMpbnODPM3adVxbDQO5+Kgz9DSkpGkPRHJ9ZtjOEiC
amAumAJCZ5xeJ7s4W2kTeGGPX81j+lQ73hOKub02Wec8f/E1cm4yZa9bU7NWrsSlq8by3dcTJxAh
2RwkoL9kcan2yksZ2OHgBJcGhGc+UVardTPBp+J90yISbIcSV1EPnpjK6dNBMKZ6FTGtG5vXPGv2
kRezcMhs0FtOcens7jDzVzUmbkcD8uoiwuyhX4mFFIjtjNOorXl+LYsKbvE0jPpXzRWNju0/oNYT
X+2q7z2+KkVh3jfFloUkE6YSbfmoZTuNS9m25vGtGHY9X86xjsagKex7OkcAXmImDcjKX9BSaeP4
LlKJDoDpOoMa8a/uxG2ikdMQuyE8PCjas41tDMY6q7BYly5DTd4rVI8pHoi2D4lyppiQrzjg5S7k
LqkQZSyTRAzxLH1X9OhzUT0ZhLVvTMgZm3TQP9D/3XSvjwO3Uhi/3RyDJH8fZnQWohjOqL0teI6e
/57axqYdl15TS4DvWLJ4j21pYNaEIorVjhGgpYnDXMX7kT+H1JaUV7xFxqYWuMA5kKKDkdVfWkbA
L4+OeWhD8cNaD213oeV7k5HW66xbv1rCLZXoDK60YRsOlXmqTJ+YWAKaNjo15anDz7Ay2T7tnbo6
GcmCmMzMaDu4gzpHNU1/ns7dOh8b9cy5O59dR6AnLuMQNfSc7GxVI+9szl6IODw0jJxP2VvAE7Lb
Ui2MNGlIm7kyPIXpKvNbIr7i4tRK47Wc8s9o4gf5kYfqWyTCBtPjHlHSfziKiWoDInglkcVuujl+
gi5b8dr3FUsNJfGjGC5vmWmyvarr7WAQCuhUyb7Ph+4di5lh1AdH+OEL3rW7kCnucadGxRxHnF7z
FmC2vfFDn/fYYpfcTixPPdTYG3OqmYW4+XDshNmwvfJ4gizfgEraJZcIbsLasgnG8tw42VfLiJNT
m1UkpiYMi13Ka+fVV4M2HAueYe682ep3WQprW2qaHVC+hGzQSVZuzbVT81KlXGKrhsn7JpzT7y4u
X3NCMi5ZjUZ0buxfDGd/ARCv0rI19s7AT7KuqjfhTWcjln9b23+YmiRIzmMEWKYMwcKMDIseVMYA
7yIvXt26h9eC0nRVJsmNhwJdop1VhKElX7gb7lp+QRhOOiuFCcsqDx6jg3FvJhA2sWChFYkNb2P0
z6FRfIez9eEzhIh1YqYQ0OAGYrXbuAqEeY3lWLCZOnZUJak9epie1H9Sf5xSBBtvqOIzJI+af8j7
jo42L2u+1K4+6lp0ULbd7/KiupVD95oyW5xH3Cayy//KBmeGmKJAN4fTqPdXpbxm2/s4WEqdLsHH
AJDbZryWLTE+8TyDUB1ivDFVi6MROPkuM/yXMrOwdJjFtgthhZii+EZJNHMvd5tGkWgH9RmLQ6td
az3T1zPTRvIokFPX/5QLqs8xWE3i9T3EnhOwdlpMPXxmXie+YnuCZgNyXC+zI8I2vhgKa3xrbQnt
Z2yBFHFmm0mRbPrU91BX9DcLDSTjxETiykg0vDmbauLWkGYZkGgh9q4FI6+fAPN7KIrw2P6NLH2X
9dPOMuMD8UYgN7HM0FeWH0asmk2GigLeAkpNLNwrFO3plkkitVT8GyayWU/UhYxQWYolnl9MaArB
e1ftuJc1gB+/lFPA8jZ7Vo2Tov7nd5xq2ka0NrljaBlMXkL+o+ebPO15GAFf4Q/+98t//8PM8ai6
nZo3cpFQkzhrr7whrbFrAnaBZHpDCtPvi6KA/0AcqmT5rvvTXztLs4AozgBXWrYdw9yGNTH8szQQ
yBru5ZVsr3yihLOUq8IfrU3XMPE1rPCdBLQhG10OfQXcJdQ3doKgQap/wLUhi0vdxoLPIL8XJDDo
2NpDTSN9I+7z3TAWtLWxw9RWcsOGEJeKRT8XRfyjqv6iA5m5xEBAYHaDvmQ38anQ7TsWlPKSFlG0
o0Uku3bASiU/YT3YqySZyHfKZAbjGKddVTbTM+PK4dg7Fl5yHYJm3ewKI/mTxpqFbpb2QZu0C9I3
Aai6F/u+bZtXfCADBR3XZEVF1AorhvBNUy0n70c18iEbNb92njhXc+JvdFRyGAQHjttkjeDCOIrQ
go7Eq+unpty00xu+VX/r9ZTQQGbqvmwvnE3YwrvwRGbWE1r9f6DBgYFWgiOuKa+G853Vy3qnYlfN
zvpkh3YZoGZadKETpV0fn9JKfklWYbSn19Zs76rxsPqExbQhnvybDctmSEDddvVjxDy6qps8PpJD
G7PRxzJAJ5eOHjBh+SmwaFWOQSRSx2wcKUXLkN9wVuSiNmX5iFlSxdW4I96NKF8NElT6cEPrYqbm
r8TNuwolLneHl7HMxE27Ja0DvxvfHR+N2aKpbm8qWUR3Yb7tPOszS6Vcc11SblldMNfTJysIJjL2
D1HTr63hPlWV9S3ZuLAZGOHhAPNSIn6WjpFtPSxkAtr4aqiTP3GJEsSBClj75YujpjvsLSTg8w/0
/cXbAww4/Y5hqohUf3JR1a60Bm60MLl9IJxnPmUB85PO0O8OQPegImMOy4LaZ1r4StDAT8o7t+lt
8eUYkb3B+s0SZUktEg2Xt3mVrfOEI7ZYVUI+Z6n/V8zzP6hL1aausESyBcaW0SFqJ8crQBi2KF2D
snPmJ7Ub8+mn8QildsgOBEuHOAaDOrqfbzpFqPJN1YJiVQdTRYdcEUSNGWZc8fFdGPQ8cHCy+zcX
iq8j8l1Of7U2LNB83m9Nt8CGhXkAQQSoSvucMQlJJo5JeYWrhbevBbKcTRiWTSmekrCRryAMV5WN
V4f6r9+1ct6EwmjXfui8wx7QIEwzMNQIgWXNbFxyyahepe4fgka9reQAMo+JDpJa9pV2T6YUu9rk
/kxtue4XoVAss+mStOhLdcb5F0Pp3iGxCqYSvZ4gooFJigIOTHkUg6YeQnB9dD0abvHvqgPGM8zF
u6dh0zW5FIO4KS24BVn7BH40ZG7s9m/CRTWHw7xTRvc2iSjcTpbjHgw3769GPEsQ5nr1PWyAnslv
eNDlmgxGxhCcMIWR4pfLIQYN2CLY8+PlrzAkTaIdz+xST7Zrh9/tCN6o68r31MjbgLe3e+qm2MYQ
DwxSgVBqxiUHMlwCAdjwOvFkfbuKalW38/QW5ccUyyiTFiQ4nfBePGwrlVKHAS3cdzuE32J27Le4
1RiVNJFzsITXX2vFh2VVRvVN1yn0kVjrxby2+P+y1riTes84VJf0MYaIAstuo2uJJXNrix5+Tmkb
63aEsB17FtZekgx7+S8vdfZKnKDPY6fBlofFEtgYuB8a7rlVD2ABe1XnBNB6XdQWozq2+lrSv9Va
Uz0rq+r3MBPbrcb64NMjqSoCXf+QbeTuC4vxpmbOp77Bh6claOFSYugjoIQwIqG1AapCkyP52pKq
P0Z12h6bOtkbevaiobANwx41Y639ndv0kMzPVHSnzrfTIy7rTSmW8IdM0wIxNOeiZgTAOGhVe027
Hxv53KCLVGHiLd0l3tCeXr+IuMPsCOQtru2hpzLN66vJvO0soL8+RW6jAuDcPK+J+Ua44gfpqQlO
JPzaUSuOGq6fcBDGzpPtW2fgCJWifcpB3JaTslAklrvRaUasPdVet6xj7kSIxcK3cbK19egO/tlr
iRPSffOrNACbsPZ+62ckyuGs2EdakfY0pu1Sn86LfzaWTwTYkc8u/M+yafNFGbUrkMJdaqizRese
Bt2+wrX8MSLziNL+Lyziwag/+0Ec5YicoEc0k0PumRg3Ydxh0uMP8dY2Yr5rn4gzCwWEzVwfhBW9
Zc8kNeC2hExFfYn9u1VrYAcPhqg+urJOuekJJWq1UhgwN1lBAaLN7gvxwt71v1+8TjrbtmZ73pfV
STSifplhg84iD7xkUGhK2aXNwtwhM8TRAJwvx4QMSpiQomSsnx3rTeVC3zd2+lwOLJO1XnINFRUz
8PlvDjDn1ExjGLjSgT012u9t5ICshwDAcBp/Ecp9NwWMHJmN8YIx7CNliq345Dd6hi5GtWJ+mnoS
9Zxqu0Sob0QF+1R28ffUfZCk0AQG68n1q9P1NTW5du+hfZ7L/GqRz31wMhve1LCKTVvDMq/+6HNO
kZMVBm9FYgdN4k6X2FPNuQS9y7bdPaE73Bi0nBvPKcYgA5gZAI+Z1kqh1SgBqW/RDjQby9xg3ok2
MTyYfnaYvyHXKKJWw6i6Rl3jrXIK0l08gtTyMNnIHIPBwt404DOWxBGIypg3Snt2Lfd7CuvpNjks
wXS2vFBkuiCp6xgzYuO/+RPgNK9iJW/YM4Mdq1XI0ZJDFc8J4QWhzWk5BrZSN+g9ZeBx62daP22M
0GoOtufsPUP+QQL27hplggWoQSzHEq2/Ryqn63OWSBSXpOlOEMQriCtMTRhlc6FxtKFRKWkDejy+
63HmqDU46S5ETrVbZkuXOBdvvZJbDM/Wuol0VnsR5G2rP1pOezGLqDvKald3i3rEf6qBt+/eBkQh
6wa/y5qgIydr38LCeqSVFz71TZtsSsx2a3uIAqXAZyy7AqwaYhm+02eglmN73O3MnjIOZ3+QGWO4
MR2sTdi7/bj8hkNmP+WudpIT0LA6G2xA4+M+cTzUWRZAVxlOjEuYHB2FiUDDtDAm5laO4X4XcaiA
u9PPRe9cVWZt+6YZ93OMApTZKV4oZR7bLvuJSblaF2OlAkUxV0i3Rz7oFBub5R6cjf//BTxzuJWC
EUqjcTaMdjhvwahEFwfwTSULBzL3/JV2Wo02UVWByCxAturWybiAI034F8ukUbq/5SIDzAukGHW1
BHvpZbkqe71bq9Y9TiFIRrMiCUWBsdsI9REyE1orn5INXzGnvgxPaBarwIzw+LDron3lZ5+y6LNG
/tmiLb29Ow4b9Mws58vkNU2yb80zmmAY5IR6IcULK1kZ6vDCjai5uDbxIWHKI9Ynzt5M/xGzfKja
InstyIqBnBhvmpJgKd84Sy50duy8ByFi1aYeYiwXhJlNhMME5GCTJlK3SBSYrDbdCVJIuSYWHQR8
4d9SRnJb6U/tis09nBxUfFAUTnp4J3fAODszNh9noNirX5dhQMvgHie5jVujzNd2XD5qqp31qKM3
mVHyxk7/IbDpbbADbjxisQKkmhEy6Xwd6bAwmhR67WwfJXs21+cZbVnyn3G3HRLmGcRtsE3pOwBe
GULABDT93hYIrBSWnwjoNZorZFUabO9kVvlBJK73pLnZP1Rj33oc47JlGIowv7lSxtSB3bvaqvfu
ZoumQKJ6T2LUc1pRnKnca57ClxRGNah+isIsvON6IMBjqu+uXhSXJP7JWHXGOsSXGk/vmXnaP2hV
1g3z+ZOoUlYUBlyRMdKfMI+ikoq1aht3P7WM4TdBIEGTDJdzxDzt47Ln45Lv0od2Vvkf9mzmiMKK
kkMme7WxPq7pW+HlZUa8TGNM+GfBjO8WHzJtrqQhjWKoxjHAaGHXZEAxJmMOJQ91av1xYvXI4Khv
a+Q5GhSFZrS1Y5UwpbH3RCDcpNv9YZX0ncci2VuMfhCNVAHjdwafbclmpX2phuxAcUBKnGdc8wgk
XYwRXPliYKnlHaPSwXaeRpjFkK8wDa2R3GoAikbjkWRDzRaCRgvnKlSL6k/dhKh9XILjKssXvB3j
ZXRy9CcRO5mRHL+l5tuPAx2uIUpSrWrQhSl2+Qhp+JgTbyWq0UAn4O21FHR2inPOz7BbDvxERN2x
cbHCeJOaGDAa0exgwdycCDn4GL9yK1ibKjc+fdSAbu3d7SLRN0NqvpAu0dD1YhknzjKrx2ajmdWh
soCzflWg11s9hJ1M44q8fTeEcD4i23m2IUCsEXqy9HJ8FCVJhyE7/MtNhZLRqX9BXUX8wIlDySQP
bZS8Us7tEHbdaHPvbmLByK+xYlsNm/LiPEYOYwQrhZcTk8pBMteuNfCV/hFIJFFI/FAIB7P9ghcB
9ROT/jWLFoc2lDIqn4+JBsED/MFeJoieBFtjlJoVSTwQxj2W2TA+7burkuHVIpGtX2ZQ4y/Pqb5N
TXaiCHHwcQubzgoG0eB0d28mFyTGw7XqADfSrLfPkSH/GSMz0HHktJRWfSrBx+6lyVdkWslL3Yhf
gwX8umKyioCfS8E0LxDPDV6wGlF9XTwErvugEiXpIDg4EKmZuJsnlLf5YOPJJN5kBe4YyBld3Lx2
mi6Cq1p52zmccZVO1lUTjBSKWlDnD98DR8oKm1G3mWbcB2qhaTjAk0LPvdnEfK/7SLPYa81guwmt
1b0SWjMYa+hfVs+41dp7lbpqTsXVlhT3FNIp4pUsSCtwgwmw8sTAq9Gm/pnCBQl3gWIletXIKkLi
S/rexPp+1eUScmrrvbfCJIXTLNaGliZrqMCDF7KqKeWV2VUKh4SljJkGjZka4D+4J3I+obVb+A7U
B2TwXAEEucJHQpgd8zjvw2wZvSX8jVHs3Ke6wcZcRw6hLiZnlo0CerIQGLidcwlH81lPETiCpglJ
pSEXZXTFzoz2qQJ/5lXN2YF2A1+VRrtlg4FRkrfUiz7JpkKT3RCfE1qBMwCOMnrPh45S5bssf25r
ztjCpD+nIzzYmv5RZv5Xzj230VwD0EWzH5YXM/R1Rv21fHcHzrTE1oOiN0m2Gh614Q7bMVX7/s0k
snCVmumxnqbHf99dYosBsWyGgh6EWlW055l7dpV1jKjgdnrMNIuZ7xHv+hZPCWQKpn/BUFpbQ5u+
CgcHot4cS2ZPT746CB/2w81qQr41bPErP+mOLmSJDZNCssvYEK6bNDnX1GrnjqhMYCnnRmmIlCwy
OArFOlggSmTi9Bo12SunJR901zCKXkJ18B1oNZozU7JGaPElresck6sm569QuNRvQ/pJg9FROI0v
FfyjbR2CqLlGsOy3rVbAGyjvo9UfkoE3BqH8nm4IIqJuR+u8MV8RAOC/5h5ly9dOUNw6NEmVPZz8
/FqY/kxkGT621EloeEztVA7jbmQgsMKNXF/EUvOb84bRALv0agvB7o8JK2CeB+I6fXka+aea1ryg
ZsYDoBkuewxzP2pkfxpME2sxXydWaYEgyLSoisDyyFZY+WLhGZrWg/8sUb8ACkyID6HF/Io3BZP9
LUkgIvAli54WFcrachImwID8EgclmJbcByv1txHpWitwQQsL+mUKpVwponkwECDQFSu2+E85dB01
ZNMm40pGjYEFHOJWEtZ8OGwcZt0gFqW5TdoBPKnA7Uvcg9mqbTRyGlMriHS+tSUhWyhx0KFb2j6S
1rcQBOmBHIH8GT+lJfNQM+VhIo0cAL0gmL674/27dg3qMKPs282g1Wza4/G0fP6eC619RC4miupi
jv2z6qdHXUzPad322zysjn2S5Gs9w9ddW285bQnyszcvC39s0IQoMskLgEk6W/W4Eh3Cj3xbC989
Gz7/oe6Nky0ZF40sJte+TrJBCMajoaneN7kORN4AzFVhsvBhVoNgUbP5PFZeQI12n9PpPhgco8DG
gcPgrnPik6gKDofSJDYpBFCjbGPbMydd4aZh5sgpH3IuMzoxCfAaDq3NSRHr2g+qdWdHVCrn2lcc
e9t2RDzfgLsjsHSTUj0t/qRndWUt0u3RgCEyMuxAsCkG83EPUTX3w0Lb4YU6CDk/L7g83c/Qqxus
BiQ2sm21d/z4O+JBp70BKejrN0tMDvJZRolRqzaiCH9CUhtXhm7xTjv+IeJtRU9MgEJHpGlQuWjP
PBE9EmfYJbZV06cgKvT8BYjWrtmBt7QniOxGZFIFsOgprs5DYj77uTbtvR+yG9z/+wHY0rrEobtq
6XF2voW0IRrGgxvx/sSptYc3yguAujl3PFYp6RUBP1ZMPz4ww8XaUvLnM+4I2xCSWDfzqgaMOl4f
srRscYs25ZP7kNHw0GtVHueu4kdbV08ITp59llik2eBu4xrcWaISGNHxTSPyb2N+LLOPB2SaZxbO
cKddyoNdVcmnSY5Ho6AkYeuc8C/5qNwcTgZV0NSbZMo6iKIwnIqXtkrHwMizm0zBZGAy2BWLMsIF
AdYPSiEsQLA+dcVXFvaPduEaZR3OIeXm614hILc6+Yz6oV2PRvYBdO6vEqV/qJit6rn/F1D1C5et
u+6WsZHBE8I04T0j1XKdONaHbokbORCElTK5D42H6lzOhGa8+DpI5RnAy8qW/lHg1cB8Rkdhdqj2
p5SfXjqBEB4MeGrZ3L4yrAm3WTU/ZD8V+wzc8crjnmXzqcFOIi8Wp9qqbftfCpIvmjrmYOMxLZW8
ROOOqXWQuSlXKgbeoMu1bN8TP7rGf97tZ2WwaqhGi0PFiy4CpVGdIqSs6fnoGJ8i7bfQeh8tJ2pL
zZXilJqUbpVrHWZZpMEMoBb/z8i+w+tPqjd3xkxoaFzDSeY1YV6xLjuYyE6j/5lRjODY0HSOYH9f
p+N+KmxUsK7/ZfvVEhcz/YJi/yJ9jDxShVXZHKAipJzwTN7WWjIGKQW16WN+YXi7qo2C7Mvxb+eL
dNMmGpxtG6eU3aKYtsZbIhL+dM8zHJ7kQmDvZkY1bqpu44xVFtEoKyZUMVX66pKGQEzhcYootKP6
o4SaSlmEs9KDKjBJ/Qqc8W3sxQ7MNURS0d/6gbz6nNiO1ugf3Lw038469+UFKsWrI6J/bVtArEWU
IIgTI4UYkehfl8u/lXwTmpb/Sd3p0dVZu07HL7dfE6u0ihWvOl6fHxJUAyaEF4++HNBFs4NkdBrt
+sjakHREtR/KciNCfhJeyw+Xsa0QA8vbszntIptP0x8KSqcdiYoInfr0o2r0d8ycrx0tNF3xVvjR
d89DGCXL7cxwxgiaiu+XwOk31+byjEPShBvePecrc/tHVodnzSwXqghFDazy1k4xy+jaSzz6Xx4K
f8TMCGUc8luaOflO0+k6a1xXEZtLfbwZplXRmLHSA6mJ2GLdhOVd9PnP7OpBk2uk2TXz1U1ZVLn5
NpQ4RO1ifJr0ekdF9+rqCmotNllGJeTDOKBXDVwG4PyocznfaChhpBekcuHpsodrSr8mwlSHvtls
Q3SuniX3eKsDU4NYshBWZ9dBuAURox+0c+jqTwgp9h7JOonGhHE5hL3sHyQQZDDuhV3jhqkp60bs
9DGPFX52+PU+b11YeT9uWL0SAIqcupjXHsKa0mb44HefbGlA9y4Becatp4XNTKbMaQaPWXSPJlSU
yrP7TIJ0FBCHTmxFsWkMTnUWmfEmtPFvO377VW3bNnqd5clx9TMKl7Wd7xlUPvqwO0ltZm3A29pR
E+MuXlI726PV8XowkNqUlqatZqdnYRARNugJVp9R/GeEG2w1iDUJ6z6Kz8nTP9U9xIPH4SA2PGtH
246+IwWwnE2jE3lnMtZJcysxzoj2E7kM5hZKPsPVQzrnioO6QUhUAUQK9SdSyq8pq6U6su8ocG+Q
AvaJq4NPNusdkqdtYTl/ZiEvee3SZmAhsQV/jwVBGDj+pTMjRiSd+Zg6iv5YnwPZfMqJ12Ng1r52
h+67Gy9V5P4M4AC2cH6OkiZ5TQLj+8QRvV4KPHLB/oyOWBh4D3gkzGrBKULjWDmc5UQYo2Lpy0NE
QEWeh19uw1RU606a/SCt6NDZ8tBiEgkJKE5QkORyUcpoX7pkQ9jqrDLziFRQp7p0MZf6VHBrhTnG
YTBdg7abOt0/8nQZcXfyouHE8hbTdoiZZjQ3qkjvhi7fcM+sl2vBHdLLnMvPToYgRhj/hbn3xX1Y
JxGvCfcMhxbZz94DphhCG2KIxgHlNZNVxbQsHgCrp9pf07cLkv+Sf4SaUxTYA7V/fRRMs8kJfZdz
2qxa8qfWHOn7MfPv1lzsIHAGVR/idAj9F9mR52gW73XiOAjdY6ZjxW9stye2ZahN2c1j10Ypw4G0
b6v2w5aEEguqobqC9T9WSBV91dIos7I91fp01ZC34rO41yaHrloufTlP95hjwZgSpl7hk+qJxhN9
f0O4cCSAmAGFnp+79j4m8uB5UCrqkZRGUZ6tJoJJ7o+3sCccooPwVOvFneh2zPXolqdyN7UVTif/
HA3hPiuBR6VJvc8djVw+hoDcoe/AqALs74+6Ak0PDJBJnLq2WXlRHaas/LmwbMruKPzSDVh0RfjZ
ZJAFHD4hrfbvHjBR0XcPM45vlk/Ox3JbNOkbhD9nAwnsT2E6P6n69szoefRoNe3sW+ShT+QCj4yv
YS6HQkNfcKfz5j6ZuP1zxijk0lEFZr7+24sF8hsDT/BjfIeede8V5pjRcLDLduHZ5UHSOhy1WgbY
DVh1peBbUZvOSxxmPZKd5iibrZy+bmqb+AGXg87R+q1m+S/I617tlqFs1ClCxkgm7krrPuMyw7mc
bXmI/vuYNCLnQXLwgZUxAn2OtVUyOndM0z+2zuWgUUf3PpSlstyqLn820/w3bpiivbXe/Jvlg7aq
1XjrflHRGcc4Vrf/kXRmy5EiWRD9IswCgvU1k0xy15oqlV4wSSWxQ7AvXz+HnofRWM9YVykX4IZf
9+OyvZfZ/KrnHY/SpHkMvU975oEuigSx2yW1DrpSsDChRgN0GtZZAwF5u97VqFFL0AHWi8gs49s8
OR1foV0ecx82tknGKh4iwpHFJTf1oFvVkI5OoCN1Wp4wH5UgQFj2+4YG020i3T+G1E5VMvk0nXZQ
E4h0ppJbLVCQl9SIaMigvy6L26Alyoeff0tzJr9n63COqiEgstbmPQfuxTY6CfS0/2cS+8FT28JN
hDySoLkZCNVmReJ7zx6uQK/Wrpo50XGANcpI+PzzCQVHZs9tXJ7ympDGODN1F/hbPE/etS7fS0q/
sjrD2sGBs9B41PAtjJfwq9BX1KfBu+ux71ycF75eQSYmVhSpeaPe/iWPuOoWhSY25692F2P7gOXd
9Zc5aYPIpbJTH4oPVaRfox2+eo77VgNA2Jr3NuYSqfLptJQdAGsssWZDzruIGXX0hfa/ytFeI+xH
8UQ1Uc/l19fFnot1i+YBVGHJWWs73D1Z3eXi3jNeBQ0s3oZj8Ii9Z7UtskPHC2gosXcMfsU0TT4K
KmFGChjg3TvPlrHQyODcE+9e0ncFT8V47yFsBDROnpK+eDSc6qNzRbWHaX4FT8laxF7X0S2PQZC2
mHhvCPtPdZJ8dWZ40/jdq4EPqGMAKpnatjFEKKR7HgtNSZMPp8Zw7s7GEK2T6sQE9FKyQr+mFp80
6PWHGS0gRPvtJutbCYByU4rXFbVWks7euJIcIK4lo4dL7r3QH897YGOPtbvqgdwd+4sO37SG8d6Q
x5YbWRRxwCB2sMlDep/a6cfStEtfat+qTh9gQ/+0xN7tOjtjBk5xKTLA1qTINWwdEUyYOG2TwDS8
OzuZyqctZ318tN2VF3mFmeZhqI2u27TqnuTIzVikQBT1hudrYTeYuuZHCR0QOYrGhtTgIyxEdzNd
7dljWpKpU2Ei6PdCEIU26DRu2gWxecVncja8V4tOn8KoO/vSxMBTtNbRdKrazxPU6CLGx+HNxTl1
sEYhsqPU9Mle6PFna7fV0bCzl7A0f2eDwtKBOp2NTDg18q/g4cm0y6jyf3b8gdKyiiLTD74GqkPe
I30i6CFe2Ia/jHioZ9VDW62bqzG8svtg707Jl58WApp2hA8uxf0S5ujG01XIkvApH+NiCrwDtR7g
JwWxuoTvQ56PJwsBR18IThfd0YEb4Pc9xxR49z/2giRs291xBuW28LnmibhIztiUPtARMbGtEmN2
cwC9k2mjRpXA5cFsqbCd2ubXTFbEsvrItegXrXBdZo6onqrdm52LxVe33xermnDr7M3MtG+j/ovX
o0S3xFGTZYpvvZAjrh+1MtmsLcTpCRfrJqfix7HxeIhR9xFooF2T6vEjHOp6It+U4ygs5N2WUSXc
hE31sTyXeJ0xd3HtzTkUgjDv32Wl8fqy0Y9GBvMQygF/NbpfxjMKVa2lwBao37py/yFncZINrALS
hBczwc0UlweStXfyvRtcsO7eBho1Oeq1zvjQUe/lJiPtuMnWG5ZYdc8J2+mmaxHqzNcxBIZZ2myo
J3gEQay8h8T2+oDGetgCEKPwIX3rXflh5+xS525PoP/N6iDtl2Xl8go6SmdSAur09VAZuj6H3JuR
M/kAwEUGKndsA/SNTS28qJGKaOV9nOuRmk73uwBPfstN+WzWBnrZkOAeCIujXAsQv4TbeaSDAIyb
SLopDk9zSs1reHEaW3uiH+vHKtUOoiIjw5rsyZTmg/3vif4T3XGYPQvDeMy69ivJiGXNuA+JB+FL
hdtupZK9VQkSBR1+w6uS6M6IfG3aUfiXhmdgJoQECEPYICiJFSEyAgREbUL/jGu6Z8lJ3p0+vitH
uL7lZD9u0b1gm7RRCrd4/TkUcv6IFfdUbzVMREuKuSn9ciMLoEUUcUt33ylweK8iDmFl632KBW4V
yB3f0+VjpcnurOZ9JyyUt5RSiK4napalNQ/Fhm2rAhtsW1AR8L4RoTd0CuxKDjNxiDs6M1WAieHa
6Wx/iRy/mTrrWIRjcIhv7GTQEsB2l+yse+RzmKu1RoFVj2fzUDrVeeRb9GgMYSAr7yki7wSASFBv
2uDtqpKCskz3sTYd7KmgaTe5DDFdgMTtnbcxt+pDNz2rbmHhwZsFoeiCm5NzCAHErR7DjcfRgTam
/20JMCao/feBmh2gBwTpk5amJDSlCIxDpyC4iJjtTKqxc2nq5zGbh3Xmc/yljfmcZ/gAibwUDDo0
f/CQK0cWAqaO9SFjR28gWpuW94ZczQWgO9EpjZLGjxB9E0VrlatzEzHVbs68u1Gb7i11SJDyjKaG
JKSXWI4vFTIOCd6MLRPaUCZ4k4C007dFJBh3Q/piLsln3qszPIdr3zNVhGFHFwEtrOWEhabjASSG
dJe0B5phOLc9j2iHtpTrIXpFUzv4KhGPXLnKCzlxlLADhoYEargY5Eenv2imdlbLSguet3y7UtQK
45JY/csAQlggFZ9lbp0yrZ12BcOAM2e0uUPoOBJnjH2T7CBPhPR5HAgN5fPIQaDBP+vy7AlSfK5j
3b80VqzvreFek/F4zPTxT4nQmLDV3BolvrcFtTViZHrOHGpu8qrtAqd91kOv3M08rbcL5+oNvAdM
1CTiNwKa2Wjz/CjtkiwrnGY/a5LfPo4PsT1PO1mvXfZTSxCqgX5lE02woavoTfHQQmfbjHEmT9ZC
AMAbRm7SnbUbZvaxaUaAO5zJhGPtJnTDA6iuL447uQeweM0u19gSAXw0l+Gvrnk7ERN+yjqKgBKx
PoF6sMWW8zjF0m/Z4ZCO6QANlSBdSse3KJABwtpsW0X9GTHk5wWSN7JyrLH1ZQM/VgI9264CzkqU
QOYkifhqpgqwrxkmP4ndAjoNs79ZMVyRd8cSGdrJEDwNDJQb+gS2kjgdDkarPhMp2cuQrfD0T4+U
dRj66b3UcL5y1fi4P9xzaqHHJKnt7ZSr9k3dZbtJ2Xg84p2WOfy3KjMf81U/eBhNy8I4OIuaMYJS
g5sw5sQYpHbNn8VVVjAWfbO3wcQnyb9BG8aj1Sce3iRaQjqD+HDtpH+GMvrFlfJqTWbGmZQdRVdN
tBRy/ZrYqfqKeiN6UHc9W0izsbznTtA3kKnLDJT4UIKUXkXPKov+tV6w5hAsvaLQDnLGdWYwlsYC
YpxXrdnipe/k51xSD7dM5tbqIosUbPD/Cd6uaMGoKs4qOte3sBq/lZ9tg98jA40P5GV80TH0M36F
BLk/SYaPRxx9FAvq87+uI9iO9BG2K0CJW/sGukPq1ywpyeq/51rxjmtkNkJaaUZupcOaJAPOykv0
XfqvyVNAaJv4PjfZfWBXcZhGoW8B5T6nBtO1qeMkrTjqijo5LaobDtJmDi/JAmqFvAKFpw2QF3aw
uUXuCZvdrJbWY7oPNIhGNeN4GNiOY8K8Yvmf6RpTltnHW2SXfUJiP4JC47eo8SjPHIy04dqYRNcm
wN/s8S2qj3UuaHoAcaLqBhUUNO+IcZ2h4ddzvJ9+mz5/m1fDcFOEjq+USQ5AL/46y5NSWBzGdOHU
plpIPd25n51PO5/fXZ4tG/3Xi5hKwRN8zTPv3tDOgW1ATagjbs001lGUFro/0ZS+xjgRfY9CBjdG
jY9HlEAyv5VwfqJmqYKKswRPY64sHWMuVj8wGtB+51gnd9C6mwrtDwCiSWRDG4Zxr7uYcVy3vxgu
Hacd4VR+mWpaEfNFCD4irk9T/CQcZkJV4HFbBqfbNdjct4Pj/NZW9G07zZtd4F9K1tWUNj5ppMm2
tpsfmrFhczmUxz6TKEAi9LNwQm0oFQj5hSuGEte53KmRcvs+d66MrPu0nu/pQiZVI6E8Vs2unBve
75M7IHFmpAMIT7qojcsCU3f4dJl9lIr2hmUcuggNrm/Ceet489s0jPk+pwmuhuS781CWWXBCKNTp
F0DszGxcoG0DU4cVSgzWiH+NWPHNaBuyTbV7zsd+OQv1kbka0K5acjUVrnbJM4896kgQZGi/rFDS
IluQfx8sGNa0flFmO9fw3DQcT17z18FBqnkY0nGwL9skIvakWt+0q+Ku4WbE0RIRQqfpbK1RWtZq
YC4DIyXq33QSEKXC4eD+nUY4NjadbZL9GPUwnK/mZKA7lvvigCFsq6fteykNbhRITDHFcLSeSX5r
+kH8mnvCqtlk9ngHQtOcAO3/KEqV9nKkJjJstWvcOfgAE29jNO9xG+0yCSHNGIyDYs2osKcwVS/S
HxDqAp4LM6gIDRteRfCmrYLYIl8SWRz6W1o5ZsDVhgCNKFT9gcnpFkoTYgDVeElnct8UayB2FGzP
8LuOvcj3tu5+sKKWflqW2QY2xz2xp3eJiSMwZ+MyRgdhT1/xiIBhl+WfdEy/GhwpQizjpYPRBvjr
M7UnWKBee0o7/thwNPfRaKSHJbR+Qo7e2waORqyZgWfCZ4f7HOgWiTuij2B2nG66ETHOKJeiagPf
LQBoSVEhH2NEaD7vwFDQH0CpQca1rqzpAbVrxGCUfwmRE1G5e3DsQ/GpcfleSPkFQ+oW3ETc1fYi
Tl0rvmBisopIswX8Bz1GC5ZBCAlpQO/dxs6YbFCNha1F6FopjZYLCE1YDY9po78AM1v3jeVxoDDK
5zQnaTxMl4KWyvweDYC8YLHq0MjjD9GCYeojV/MNl8tr3RlxLmoAOJNYyGb7DavwiZWTF5jsL7aS
E0Kp/SOK/92asJph3iNCPKuqJctiVkDFGbRKCiAKbpPnRBgc63OwOZBrAKkMuFYqtw8sYT+QUV6B
MBWQr8J8yxq27KsW3py1pX6WbOcCYT31DNU2XxNhIxwRBFFbN6chdCrjUxVGV8FcAyeMT6qlw2Ye
4n9NScS87tctVVLq9EAOvIqSk6Iywi8geNQCez2HKvx6rMb54vfGGxtv1L/kEQs6mf+K6AtEoq0b
8QzMHYFVSs4VXBrzMDvMJQNBGvw70Zd0eD9NLdd3I05Dx3IxJ+P05fjF71oLFbTMF4Ao4h/QEpFf
0R6T1xpSZMf5xGWzMSXrwm1YrAvScHcK+664UDf1DkkAlqcR/yKInDwokbtBMFTZnKkKk7B40wvJ
MAy9NgtJ/yTVJY04j5KuYJky420n0HSYHPFppPULBSX3OMJkNtmoVTz36C09mJV4mhy3fBAAzLfl
2UwExhJ3fJtzxJjEehSSjrMOMAuaeeIPHl46WLKHyqh6f20uUp5jHq2BUDPfQIzMtPilWXOjwIpo
vMPLMSbcMQwxMboWOSAb4VQKFzkfshd9Bbnv8BWYRoqXPA+FsvHG4UAJyBK4+Nx2vd3/xhUR+pzH
7tZ03AHzeM+3D4+wT49rzTe6/HCiPMLBnoggMURAuIhDdkpgPjOHQ1JHyZavuD6AhbfS5Hmo1XSm
bRFHtz9yijuFqJPyi3Ym89aq5mhGnr1HvIvILuDMd7OUlgouOZUO36Y2fTGd6x9aZW/rST/Z6Wzx
pAFpX+jVMw+yZCNtsoapKuudnLX3PK0fag70fj4kz0kKsxe7pa+vn5fAnBWyBen1qToM7fA6SKob
yOiWQVTr5wjL5cmJbIIDZXxEn3Y4jTQ9Nh/Ax+a2QVPYLKRNOCdzpiyjf8mo0WtUNX49sx6IFp5J
tKjvYrDyga2tbVzWQ5fSJ11KMw2KIcKOAZqOxUBGdVTIlwIL4cRjMv2Vyu/KuT1Z8aywGZfTPgpZ
KPOelHHzOplF9jwsCDKYF2/jWiNU6jlSvZu/9J6cAgvezZAdHJYnuJyzOJhGfWHhY3LQ9WJ/0KV7
MMEuHpomWTZWlrwj9MYBIYse0i2kP6M3J19x4W2qJV6LIPj8FqocE4peA5O0bNGCFajtidROOYNL
SW4ryWAzM6ayIxn9dsXnYZu2dvlYL9DZlq86AnSpB5y2k500YR+4bfyvMkg7iPwzN/WnNhXwO0VD
BbLxL+mxLCrp0s5GLF3vnhd03H3RJOVFs7AOQcGv+4nSFPLgQLaGF1zZG4wd9St3sp2oHEIsiXFq
ID/6TazwQomS75bLlCvqK/Owg3PGiY/mg93EYrXmEeXBSbb1SIIlPJs3nqoEG2FS1LN5ifRbnq63
wNS4SdgVQWZlgz90F0fr9gPml6CN0jsFDbzDIy+Q/5UcsQPGCdRtm6V+3rXdrcflRU0xjZ+Vlu5A
deIlvseeOJpGydugGGf1bsLEnek5Yizm/OET4153INqdYKRNIUw4U7MX2fzSY8xm/dFR/9dZ+k6Y
FiWjHXKWaVT4BcY3b8jNMw46wykollhWd2rRvGN0IWnZ4KUVI76p1ZuTcHoFAHmb2PbuU7bGW0fL
9JPqM7oy8eNLqO+rjM194T3t1ScnaLlJrdzxoxiBjb7yLTnStxJBLCzHlFRXbuzUrUPAOGJXa8om
u+pu9LTOnXwMwn0wtGvaLvVB4ijIG94zQQDwBKv93SFUhJaI/TLCYktImHG6zExq9aLoEJsV5Bgi
8Ev4D6OTvKT6R++mw3GwkThi9TPOWPZb0ZYPZkb57IKaVCJ+z2z86dUBs1njE5Hz66DGmxqcGJk/
GQPCPE8mCbKgjzEytGIC53UyO2jnTW/+C9v6qKiHAaGgtQQCCWIsmLNDwT6oYoB0aIHaxvPC2Koe
IWSx9cMZtW3c/iiG2d71fWgehVeqLaDYqOX7WyVggSVScT63TwblJihc3me34u/YbehdX9EorDV+
vPK20L4u5UhzTdGk7KjHJTB6pw7WbAyn5LolcN49KLCr/qQ9DT1Z+RqEIuuoKQeJE3Ukr34i0lxp
47KrubuGCU9gnN40y0j9vqLKF1WAZ+mizzvXusdZx52OHD8We439XTK7xyV+b+uyP+gVDadpPVH0
Ar48ceu/om7ekrh0gyTvSOWMcp+k4lDopOQWJj32iOmF4hsewpLPMTemepf3DnDmPn5oQq0+RImy
+T8X4KsORIsG13FVGPNZn9V+yppfZ+BRqxoHdjR0IjY7O7MBswBtAxq+aIEUsFUjf0EK213+oVaE
x6anA9ed69JHfyRYlBTmHi9An6OlO/YyXKxiyfaz7iHlqJ4n7mCwTkszv/Oy17nMHqQj6iMwodWH
w5O2UJ049KCWNoXBkT8/w96xrsDFN0NJqRMr2rCFiECMjWqaIrrNmQYklM4nPE4g7roX6PrYaMT4
KpfhhluPW2BVn13KeLBZh6bfF3dIxmKnNIw+qBdq4xQ6XvY4bneh67kbxwiN6xw+mQ6+Pq1ngpm6
72GItWPa57///Qes1slh1Y+1ub9mJvGjseLCcQu559GMf9QOYcLUXrkN8/IzHlEFYN7YOrESN7Lr
u7XKc1UKlcXp4OC0MQfnWpCZLJixW5kDCWqvBZRx9DuwzOS03pkwoH8xzhex8+2kxtmU6PdYWB9x
OaPb5M2T11qcDdWs7XET7Op4eawV7H+bjBjTCmZT0XzAou+OVWL9cr05W9Gl47Yeyiuk+q9aK4mh
Gc9LVsB8SHhqx9gWSHJL354tWh+m2d0xKrjoj4zFhD7wYLuYkFU2XDSbVBiJa+YBvbgYklse7h1j
i5Og08RPNRkRZovqO1z16cqxEyQAy7sZQDcZVRBSKtxqW9umIjgpQFpKTrd9aeI1XTAaZ7WcUaCl
G7CKxCoORAGVjgNGhVcz4xa/S/Pp0ShiSlMdLyYcPFtbL8+INI5gQ1VW7Qjj37MWlse6DI+c8INw
yz6qSGVN+IhqB4SBmAriJJNLUjwEhcfCa/V1ND5N5j6PieEpKeKHjJGGVfEhc5I/azknhgfsvZ6X
zfviOHQMj4W6GTHSbzjymjFmgzkPiSl4Nkr3rrPRDIwROFias2nR+/aa6t5Xh0LG5UvcWNl44Pp0
ePQGHiHlwB8u4r46tA7r614PDBfSK7IJwH3c197AeirzqokTdvo0utDD7YULYrSs4vTfj4KqOYdF
eiCbmsDM0O/jyN73VQEdumcDg02R4gJul5blfbddPjAJsSYytPAhnUUZeAAZ0eRZzI7iFfrDJmk4
A3M3dWN72HONlti8AEqPU/tLdcmvLvMrRq3wRP/czchEQAC89YVVqW2qk7AHbFdwip1JZSBj+GR1
yL5pdufLRg/aMj92adefi17DU9QhUtbkdBvglZRauKC2ynPb6hW2NPFdkgo/FDx+1nMKvhlL3Jh9
Czo/1qihk/pzHBV7UnZ0lfT5k1PAmKBVGU1eTf/qltymKNll2MxFWysa4/2g548Fixsyj0BZKg5o
BUWmRwvQumPjsHCpKU+hIXH71f7id/VtR0t8vKAPlXSyfQLh6dEp4mBk6Fu9DiywFWlK8HMXHM1y
k4/Wk8Vcz7Gh2tD9wSYH1Wsf/e2mhXNUE/2hPZUVj9UFmWuND0Wt7ao6gn22Mqttt9pNjo2XJnrV
XYlYVql877ajeAxR3baVNtWsVEExFDCXQpeC0BD+bWPU5DEynjmOUR88+qsvHeoTpuCgHijhPlFS
Jl8tQzvBt9nKqbtEcZ1fyhoMlktd506l9gy8Jx0ubA2eYthCpIBo9DAc729nzoeZs7XgZmxogqIq
LdxXGCJ9I5xN4gnTNo9Zjg9OO2+iRBe4zXp3mxpGxeZ6CLFrk6sfbBDWPTkibuwrIiscngjMJltv
cf6wesOhISGdZit8mpsgdXoZmFFYa9zQ1u8dIS4NThXhRtZ7DsTIQqeiIGTjtcFjVZIZKb47lDkt
H17AohZQ2yucw7V9NHpFNSdbAeIx+NaNJb3Vhm/ZuLRQiMkui12kIM4JuxGnlqI4T0vVceR4HaeG
82jRrdeTo4qksp5iB6Mk9qYoNd/0pNa+RGteHACV/BErwaQjFqPaWQeo6hx7s/htQpecZ/ZAiCE5
dDYVIisgULKZP8sl1GGr15xQ6v7sVOofmBqNoC0J1CwyvlG/LD9pHN1n9UOHsrBxOimFNWidywTY
Zv46km9Q166Lrj4tZbO+8Cbts+m1DzUCWZgdFky1K96iJd9hjduyPxu/hUWOQJvGW8IUhRe92OVO
MjxH7ndS2rlfhE18iIyObDhmIGgRVfW0fGKs2XFdkRBZF2ejMA3cZAbuE9LGnJfRfu3FvnjQT7WM
ij67X+pXtxMjy3r8bnFtUVG6eBbbO54j+sLELFyctpHHWENdQ3WZWsh/QzefvWXcG2bYHjNdjy96
/awmUZPyqA6ywOymaD/bouq3V+QsujrXIoHKs/KjozsEhewtfUEzrs6Ie74LSdnqnSBKViCjCzHM
1JSJgrtwu6deshgYxDTwRoZtL8hh7cFNm/5UCF1dRWp6p2I2qMPs8wdiXeUuYe2ZWsXq52HfFVbJ
W+lI6ummGlWJq4Uzj0fqABgPOvRTj0wWUAk4B5Xk0IHKCde7GAitd+p1yvp/rUqyUzmMbQAIn7mo
LX+hALD5YrEURqN+ddB5YUmwSW08puhW6lgDoO+zM+HQgW7X/5rhQyT09Ic4IXT4J5PEeCrVc25X
zoMYMMQt3FUUPudIzVwSrXeQC3HXdalvZDM8CLhYng3IIckt5xU/SYH0QmUp1L8Fs4a4qZwYTmPZ
H7MZr6G2crivkgRTzrq2LzkelTaMb80jcwz2IynQVxkwH0YVZR94e1+wpkTHtIOK4br6imOwTSS9
niVGg/Rv4khI81ydwRwiWoOtnR7qxvhsYq4JmJmUMlqrvZLk9yYcxNsEEvLY02VL/likR56+1C15
KJ4ADUYOyWhWWUlCiYDDvertMgh1TCBFZYuTbiwZTD3WSGhFTMtR5YcSGo8Tmo8kNegiRedcHZFF
0FQ/bmKDpBwXeqMWUoG5OOb51L8Updi4YRf7tI53r5k92ZvQtGgsnSTfY5ktfgqo/OoZmIsVGvNe
qxwwk0qqIyhMaghFM+HZTxxojqF7j8wEIojbrzY7dqmu7KJ3qEb7utGvsUnaydYAltRxftTjBOVx
xGjSjUl77/KORRT8UXQa/lHqY7FjMZoEkRraOxUShMoJyQ6g0PcpQPM7catpV7l8tP/9o6BWipNq
bgf//SPJObIn4T1esuTIXdeCx7o3Fn6bPsSdpeFcVKWznQyGLRvR9SnR01u7cOiu7S47L0tj7CPH
mI+LzmE5d1WP/TyCTSPG4pMYf7A0ffaLwY7gmrXzyJV/UMHOZrjuqLcc18mNqcOXs6xfuNRyyHwF
TuKJQBi1U7hFU6f9FK17SAx5skDvvNFCiGA2EQ9weVN8Def+MwDjW3GMofq8jH2I+UVj8xuVyZ+0
m9WtZzbgdCKSP7Ld0z84QEQGRLESncKxbfbr0frUjZykrAIXEzbN+KLVreE3OebIMpfDSa0/iGm5
m3DBKj0vZK400WNBLJshcPumQj8t2Ajk9nL770eV1hhOCgPuicdWAg/+T4ZQSEXAS9ua/eN/P/oo
HXzAVzlLYJq4K83TtrOK1BHvzw5zVbg1EyNmnoKP5i3d0+LVvyo0aJagucHIhXVG5hIuxJMo6vBR
KUhVFnwNCHj20SkoAEXfp3kmOaYQENH4ZXYRVXQr+sI8NXZ9qGU+n/77gWL1Eo68GINkEY75Kif2
l8w77oaQDSsmKcwv116SSco1+41bKjunPNdw9HCX7LwiOnglY4g+tAYIR3WNAMcFJWn1AKzla6l0
OtBtk9nHIsaDG5/FHcdqontrX2wTrYaGqjul9FhTuSsPsrKgnRbZcXCjG3ud8Ykg673V2UhMGSv/
PnlATXyouc2eBo4WSRddF6t5WWCqP6gpv6ZFOu4dD32n8zTvNNkGS+qofTZEPN+BdRImZbYBl1bd
yIRgbwpNiqsXpkZGxIp+op3IGL4kbgSG9o1hjYT0ZdOekT7VQyvtFxrHTzZNFtFG4oVlkgNVMonl
kvN9YgTzoiO5lT8Jx/BtOlpqxxPJfV4a2LLtNwFuG3fw+qMeg3zGp9jb9o0FYfpqttOBs2/GfhGb
n2mGMaWtPPq5BUOvM5Nzl0Rv+PDGFy6yCqvRs9br6kDYUH/wcu+FyHDPw3QlgzLAwn4tmWPKV2HD
HNLi/Lejxhh/vfmf51f4Wud98TVA6ior2kk6AFH1+GJSMs4klxsniTJmyai/tRGDrxwNa695RnHJ
2hpfh9Wz3VmGIG6USZg4oajaczRQet6BxMUHrXHhYTK6556e2IMh9EtVZONzFtbySqX9LaI7b6vj
zfHNYhyJnS8zXRIp+p8NPiPDD9po89EsLf1FVk1gg6crYQafijJ8FWUnzqAajvVMkqTHXB5AR7kI
WGw+xIp/muc9zAYf5GzBpqItF7fVLHegooqzNgCurEmIBFgECgHoz4y6q1PqPDfIcGv6DEGZFl5D
Z8s6tVTJ8Zd8pXmYn/W4ibllhsPOg3u2i2oJvllrrOuU46volODFg0NJ9fhGF/XWwn1yTjoWUahM
P9LlrEhYvd5WY/fel8bnYMzawQA7hsACQTMjb0yRVqzk6wKu+OjEatXVs/GggwLe0C5KzqPJAtQH
MgIE0ux6dHDQYF0dl4SVes7LrJT9x5yJu/agfFuehidlG/cOzzbyD3qAXbL9qBRH8iq1QUtXgAbp
AuPMNuXnuJya7UQi8hkk1WFuCrmGE7G/aho6YjoJqF9swN0OU0OzPHQhZ2MCC/rOo/EEIASjBipV
uK0N6Ycx91eviF8JkBSMIlr0d/RHaoW2npTHhqBpQAEvN2sz76hJ0W5DJOR+jLyPEnLergFalpKE
e6UW6erkp2qMtGtij3BtpiY/eD2ndfhb7O27A7vuc9ghnhcUZUjuKH7VGUeqWvnUqQJZjXIk5gfQ
Wm37aiV1c8oq4nbtalSPE1jNSYUo5nbl6lsvJFQ2VIyQsZEUGUm3cg08x/pfvNsvmRY7x8ZzESGn
kZVixfxdxqj6XC1ZHWmPtnssDFfb9gaGWs4e+S6JrYmqQDTPpHzQ5MTWes4vEdjOHVyORiszNumZ
vQGz7ifmYlLEZmTrm3RtiuqFq6lgJesu5G3sU+Jgx8gbjvHmoDlEvzkZ9f2izj2QGhnqwaTlLm1E
RIm9qH9oFHZBRpIPEQ4klKrI3s2p+25YnrvPCozJdHZ5or60MZAuq46AHunHOYE1XGIfa4ZpONSj
eppNwz5J+PhmnTisDL33TuhwZGTNSLYqPmWZv8ikfB6c5bQMxEDnnoxBq/vgGpsjZJ74XBxI0LQ7
CUgVQ6/3uCKNHlvDddgEOUBRZUikVFJ4FMZ8Teb+HdpHpDkkFO1vQkuks+YvMWTGwRy7zTBKj4oC
gDZC4b40ogEPNo8touVv9DDAcagiep6smnMUUDMVsWC1G+3QTAbtjIUVzPqCw0dJ0syu+5nN8Oxc
HZNU+CQ56OJu1Hf0wJ0X0lDpQNBhDTkG8eB9/D+nMnsHzXR3FHuMfp2wxtXqx7KKl4NI2qMuqEBK
C5DYpgciTdcYmsXfwnwf3B+WYwweOjnygtMuYeBSj0ne6+Pz8DWHXX7lvo0Xu43e2zafbk7k/aYW
rnhmDYyaGvBp2c7Vl1GH8BrY/mP+ulkly8l6cf+EkffIc5vtuaYtvuy5vBvhfFFyRW4sm3ajUifW
5twiLFpK2Z+6FVahaIR0Tlpmg2NA8uC89rU4cbYidMaJ1++y8ECsfE1EgdYsI4vS5GGodymIEyl1
sY8IhQPQix8Rn/dO56L29pSaQhF5WWexcOIGnI1rGbeRnEbFxDuF7el/XJ1ZT+tMtG1/kSW7yuXm
NY2TmACB0L9YNBv3fe9ff4b5dM+R7kuUIDYbErtq1VpzjkmiA/bGVA8uTi6ucHMpibX0ocyh6zlF
b54ZCGqUQM1PEg/a3mrkR6DEg5YQVcMSi0wjfXbnwFsMf3Q71qumnHwtTz+nhvGViMx/NQlVu3Hy
01U/LMhKOziQcrwGHLTex88W1BeWtOJTgYHZVojA9lTiW/Ri7zKdcaMlgXNYNEwUUZu/UdUYv316
jqmJ/hOum6r9FQrqSMJqdagYfe7DDLoRoCZjt2BF2oaMYDPXuNDNaXd5aRIqZsYflk1iT+XUj0mU
rMY6oqkq2NAbvVHToUOLNfZxdZPUAC5MhA5RUkKIcWvmBc0A2hgiP9KpqvTS9lTWnPUioz52CyYw
beIWWsb0Oa1XQ3z3QbV7aJcCRX8DVZdzH/4+5UmzvpJVPiBQDfFDhP0xUbQrelF/dTOqfGZMu6TX
8UqCCAchMt5mujE9my6eseq1cRKCehDq+NKHHPnJ6kqRNy8/dVaAguE8Tyt+uASSyxkF37BwJTnJ
tiMWDL5i48fWzM7RpU+1AbMvI6ohIuFkaH6rrKbdGGISszTy6Qc1vqEukrcuInit/gYxXbBQoIKN
6QCN+BbPhGk9LNVwolMLY6ejGdsY2j8R7Vv9NzeXY01BPOE23ZrS+VxjPSFtMaqImpqZkzZxt6zY
JmO6WDqjNqyTEcbB6pU7ai3e6VkBKc5PQacgx6vW3rvFYSnjjLBVkwOj0dDS7sptEDfPKhYVkbr4
dWlTnzAn0Hq0yVTNOoEzc6AkSrR42VdrUGYVE9nL+Y4+Du+V0gQjBde6C3MUvVMzcnScX1p8cXRn
pgPUCQ7Li3XKIcGMZZdAQRXcUgY3bUKK2Gi9NErbp+3EDcWrDTSBf7KL8Z8M89kdKj8PUCnk6g52
QPfoWlgKUgnEoOj6g9u2VyN+t2uAJE1nPeRW8WPU6jlU6Utc3g2dTUc8v9ezrtoVdnOIl/Jk2wiY
6acNAcFeQHROk2bSswcHoiDYusaZbus7tjTISSBwH+hZMttGWEZePRpoPbNeUj8o4WFQHDw4TfK5
WME306yL0Vu3Ex1jblR2ukVOlzaKvvQAzyn2mNZ6CRPssk3yrKn4EX7bS9xmkLjflyH/1dPuLSza
B3JwEKeClIloNhOqnD7ApwM8psZr1UUnDLe+QKjkYOOgk2qcGwP7iKZfhLRopbi7fCzBjUoO90zi
SRi4ozygSCBKh4ChYxNiwRm/zSW6qhYRiTYU3VZKjDpm/DOlIHMMnWU4G4mDMOAj4cqlPUN28SZM
b/QOTUps4KyzNGIdDYaggkDAjV3q7SUcUQ2FMcNKR2ZnkSBgjRsj3NJH9hkbIomw09Mqb2X3qza1
4L8sOzqII8dopgUfsyw/qk5a+6B4ABZ4dcLsRwO5mzjLG8oTBqvlQZuJA83wVe+A6ckuKA/G6G75
q29w8pr0SojxXorFJTkle4hk92WgAbJCYIEjMQix9VEaOQazcAVlhfGHzmIIUBHRtrpzxxAl37xp
8Ua48OvNRkdQwlaR7yqSQj0yKtgMmI87bX1rrZI02G4Us7LYU6duGyOnf5toN0sWnFVAHm09u/ul
9Jse6TFWKbRPBZ89pzZnVU22mf7S2vN5mKzbQmO9l8HPiOyHNO/7SWIJQ4KNqdlmx2KucSEL92KN
y4kCGrxijtYZFSR0pDeJbaKutSsExU9tTl+IvwSwG7FoLA4e5BGjAh7A+HeYdU9fTYQpLITAqv1M
pc+ONO7ItOv2czQDtqDnj7jmlLvc9Nz4D0Xu5LvCSr3A5UDBYYnPvaFkRmHJTo77JmuDz65Awhs0
EqygtdA/SUNgHqzjjY6wIic8QOqU5cRSDcyg5FdckFmbDjS2tApIFy39O6UQFiDfd0AdhY957z6x
14rNcxQx+rclGv/wrNntTgxMdZtEf+OaZepWIYGB7z1YNkj2GEM0xYpfQbnwlJYRG4kJbiCOT9WI
KMuYdYmtibQkzMdhjcQskdhuJb3EYUTrNcb6S9rDArLUrpyJKAe0QLf3UshY7VTGsDRX0cs4GV99
ujB8btp8i9X0YhnrO43U3kaMwSxxpugBlLsGB0+woMOSn5QgIL51sWJso71aJBxCp2n4bei16GSy
U7hTr5OpwjaOFI/J2s5ClgDpfiBN1dTwkgIqu4RgY+YUciEg7wwaaiv2pFqzBk0BKaOIbqninZgY
eSTnyArXp38P7diAqVkf/u9r/z0LlNwUfRgxVlyz3S3OAL7VPWkSgbUWAYlTuLh9qwLP56wP46iN
+7ws/pFyFN04QZKuZRiO5AWSFGlSDCaMJE68aTI5Ygqd80oGnq1GpbHpHAQRVt7O27KS803JLFaN
s9qDbPuoW1JzZYrXNO7JwYjGtaVrcfgnbKL1cqmLfUbNv51NW96yfNPu1+TzgKr3HdaUtRvMuDgU
/XBXOHBpR8eGerI+Q5dqHuYw2Zf4Bu66FLAtIXj591Qx7reyZ4dk7HfZURnhEb/HOQZGukhPkSzd
D+aw6qbBeFAly6fRTJwbojz2AunwtqdFccEKReS81ene38vUMT+7uWxg18EQQ2vxVLfBuV7C6Q2h
TYOryzTEhkGdRlib43MF096hs8D5p9CPYFRogknMHBQJb4MwgtdliF8DmdHozJl42PxjGTlcsWKh
r2q3vmaTFVOE/U0G2+J2Qr4JpMHYB01rrvleqGxy1dytNLJNpiVgckPeGtm1F4M0HS+SyK+LeLoZ
VIrGnK2wCBNxW2oEu8nFF4jPdjj5IJnPPc9iiBKz0I+J7TB3r4vj7MRHYkV+zRVXjJ8NQ0FE0iqC
3q3Cq0yahTsfkBfuSfd5lEWnDlo3eYHZMpZIFuJcVBI8EdSXwvElmGvO9mutHS+OhZSUejKcm2HH
rGhLTOE3wrTxKMUrrb3locZOea2b1B/ZXMCr1LZndU3ohSD+4MZ7lpPaG50ifZcbdoNG82JTBtMa
4x3qMfNsYtq2PttweLISC29CSBZSSdFETBXO/TUjLewb7OAt2rgKesutMqaj1jjGblwAgRXhZ7VY
aMkW8T1AvtwVESWBUk4FaIwHWpo8FHADxprhVBpyNPn7mp0JVPgkp9H9SHvTq8va2beZSV/Vvavz
IdnUxUJqtqD/5IbA/icYajsQtC9jJMJD2UcGcSEIX+h37+q28maChlDeBJA1cHdwYvl2okpgRHHs
DyTxh7kRxfvAciOkqe7ikvS1IL8DJbBRdrTajgPfqV3XL106pshfaOcEwCK+U0ZIO1R4L7nd/ciZ
Y3HCWc2rBF6ikIGuTv1yNZy+9CfCSbJo/NLm+SLC7twNYbGPYA2fi8kEzdSMIBhCh5mlFlKbjRps
iEycIH2cCcOAdNU4hMkNfXnz97LrT5jaKPZL63GWatWZccUbKxZwHl96DjqHspuCuwz3wn8PVhd+
ooHR9tgCN/FsV48WJEvYwcLcKVoiANvgmHhNPuWXkA4yJfSyL2U1eG2ePRYJyRUbzi8ManV33ocd
97tOEsiGac4MH7bOb3pSTRxZUO0NhW+0rZZSj/D67yGb9Hyfrhx9gzskVnTjZYKbDi9W6Q/rw9+z
/3v4+xpYQczMQ4CwUy/JQJvGBGqUhrKjhoPoQ6tzfLzkILITMuxzGcGbbCO79iORoHWyVz2piW5V
Q+V8Sgh8mF2Jt7VaP9C/BysbAh9e+2m2TO2QYIk69VzqYUuLb+MyNDinotaRPzOloPyh99zXDCZS
H3SpwiWG7SOZJpYNxBZ4kFXjd8aI0SAsGx9HIaYb1MUuAXU3CzxjMq0HVSDeEHdQvOEozWLY5jgf
txGmABTFzNnartDhJGuoE2qU6jMjpRvojPV/D7CpBep1TsNDZP5iz+/2qbJXqe1CY3xKF9+A53Mg
CvyszClFTqi9zxO+v0Uhzxm1bU06Kbazj5FNgCYpqlPGZMwTEOlbeseXmuJmXozfzCWeFWVaBuad
LMqEykauQOJs5jdBxwvPmYYJsrrbOYqANlsPeq2NXt39VkDE7ltlvA3od7WkBwgUeYt4NRIbxNXC
+9ogFNpKp77GS46yhhzFVHanLDU8iYKJVsG2K4Wf9AjnJQWCkn5bI0ArJswMjUdwJD1+9988UvIs
Yfk8SsgVDY0/hpJgZwPY7cVNXfPR5KVLC+A4Dj2iqSZg7kl175IslDIQjhPw39Tg16kyLwhnDjOq
L3sqaJ8LcsDN6aSP6t4N8y8RRB+yJXFnDlBHlEc74X3rXLLYNEsCQp0OQtJbpAJ+BqGDfo6GSMbU
IsC3Es4RreCb3IVYWoXBPyK2zo7T+Snm5t7uoeOt6MUlfGYKh9l4XPamriM0HXwl58v0B8Oo7lPi
ZDdRnzzHyfRrlODXGnynVqU0PGbBsdGdbz1ViFOD78LAbqO3I2ya0D2GA/JU84IK+hAiC7It7IRm
dU9G4dJk3iSqX9tuPDjEwTHqeAuT6k4icIgGCsG+shlcEMExzfpDHXijFQ1HeAEfow4xScTPXCeE
0JNBktrqCc4Ku1ItLoVNKir72MENii8crcwXYKgraTxXKExBB1SI0qjgYCqEGxOlVmQnflZFj07e
sMJNgaf/mDpvnVrf5vW9ipOOgGvmLRa/c2jXr+N4p7nq0eVMumHzPzZ5nMEuOJAsxAVt8DEANuTY
ID5aYG+x1SWeZrv/qil9jJvgIZT2kcWAfazmkhxHTuWhKD9AErzVs/wQ6Qd17g1KH1rrClt4gkls
N0YV0mLgqyqTNEky/YIBBfcFuUBRPnwaMRdHPUhcEskv84sXi2PqPHK1gx1/Uq0WYlXkLCBj9M2A
K+reYpAbciTvHqhr7tD++3WmXRPNCD0r0eiYVvUNOomDLAyuNsWnygeESxJeHvcR/pCqu09QDo2Z
dlZc+hvDULdplRjM5SkyZ8NcOJbiu6bzxAmCvD3ODGVHUEp+b5XBVXN1tjC9p3EZ6IdAVgiec0Lo
qF3skJ5GHOkAhHiDctKD+44LUEmABQGWTvqZfBoYgdfuU3A36qAtXQPnjkG/VUZIk2vio7HMATQL
NlrP/8/sYqXVYrnVAXld56e0iLvtMzoHmKzuedCg9U0Ab1jgP6To37S2PpDPTfOmczcGuJthdh5R
DexKS2Ho1qIvu9IOrUbOojA8UBfHucUWU4tSYF7llyVw1BNNtZcCU2JOPoBtRhc3rY8OhgD8IzCB
HTIW8RWTgW4/upcamOSWjB2aNcuDlS+/Ya2dIMuhOkRep4QDLg00fjo8dpYZkQCjn3W4VLIVBDcH
52ZxPmPwDrP41nK8V3r9xarWI+YPXusEbdM04sSv1pM+Og1flQygAwZ3hA5uNIX0mMxdFoCBEXSy
fNslICZ5ctC/bsLAeCcFyxHnAuw4WxgI0ZW0lzKWz23nn5VXb0PwNod8L+PyaEfE6Zq5Qapka/C3
imcgeUAFNfSXCRuwK1GI640g/WY+LgOuiaihA6MlO6fH+hwOl5bCnBqam1QzaRFb1aoqnKK9RM08
CP71ZNM4CuwrGFmOQ/ekGH+LEPHgJOvkmKcWf8Rk3pTQyOSoj35gTh9OydUyUe0TaOd41tyDATKR
TXfDfb4CeViwUHv+LvTPUVBEpEGyA5qsxPQbO0/l1Xkqrd8cgx5viLaZFe1rsyg+HLxGh5LFz52d
77QxXDAyjB27R4eQPMxlIOVSrHF0LPEn2xH/KQklI+MSHM9Bvl3ilrDZOrL2bWp9r1cekQ6HiF4b
qKHho8fGjK7LYOthwbZS4zKm9X3sMDEtEFSLGVMy84zOXKMrsVBvigPNjy+tDy9FtsognBntMx9S
W2qIIklTANL5ZeW8oSba2VlBIW6W4WNQV4CXb5qk5ExY+LYw9Ki4158ozeGC9ppufBMenR63TtIZ
3dYxLI5YAaecyUuOUnNggq3yYo4E9xnwBrceV/6JtQs04jflBCi7d9xD13cdpTbLY6TkZw7ZhQ1a
d7J09dvXTAOWq4atFaBnwSoDT0zCfEnMFOCDhWI5uy9u1eQyYxE0xWr3HHM4TAignyUVnVhqX/b1
oQ1KAm5Mn+HYru9w4Fm5wvsJuHnfGpeKcc22WQQ2aKO8oaOxop3GdkevpRoeaudD41KvO7T4ztOM
10hTMGOJXFyhcqUfMA/eDDPeCGvADZY+2nX4KDFNxEkPvZvebua+2EuNzstBSaO6e+F27PGAAamU
HgYgIoU7QFqxXmKXHNNgvDaWvu/C+RVBv9wHEd4X5LlVT0BfDUWOvippYiWtvyInEjWUX4kT/SjD
pC9G8n0CYltbNXdUkGeXVFS87AyRtEOYmlcgulbACufa4FcSG8Lfcu1p0WqYLLLoq0rABsiUyZ4S
h5rJVW6VOFLKU6GZ56bIgUgBLt70+XRurPzohlxRM5mvKwtihj1y6PW7v2VlgayrpO0n8T/XoWFT
jMZLEw3kRopPJ2u9rIbrk4buy7ToD1CxkvQDeTs9N809JlPyk6AHyCakRmrUSAYM/mWE644/VUCh
V1tWS0cH+/si/oUz9KcCO3xDKIOdnSDGFBDGOZQBJtNGv2ccziBvEphGZ24d1wASkJaFX6fi0l5n
5FKj4tBfTz+A+ylv6+J5aV2QNQqAl3Chc5zWergKmeF2ozy2bvUcj+pLaHV9qmWIDWSBtTnmzkNh
0QZT8LJFYrwXDTiB0RxwRg0rjF9Zpyq0/kVRNmM+R+lsm0qn0aZPzMTrw6jj6XIMtmdIYAnMFPo7
CC53VuLAXido1Z8N499iGu7BNYYHa5osrzIjpmYiIOtu5nOyJGiwqvOXHvoJSoEvLU1viN+w/Tx2
iGAEPkI+NGJzCXvcbJE1uI5xO0jtFJqJdiL77BIHnKIsPaz2/PuNWA287n2moIi0UdvSBKUUcA24
xb01nGxOpOmQHLpiig+VsyQeBf6K7LxHmOD6YxQU3jBMX5h+oYSrGnSdq557u4m2nYoENM5xZ1AI
dxr9x8RmKA/6NdpXnEigoudIyqaowkcCgs4T4ZTvwyjYMaQYnpdAf2+gX+36Bi99nmjbeGYcjSYS
vxLnGgSjYCRVPNrnLivoESiddkMaixuEz8WOYj7etk1+JmwvJtiU83oNnkersK8M1lBuKRh3jjJf
az2o6OlpCGTZrpz0SkBoCnogpE6Mslu7ApgwhdQxJQCgsBh+xgFVhGGB6U1AXVGSMbUZgEdP3KZs
ZJGD2CSLEMLC1TSWbpujVAbR/mgO6TXX0aG2i+PFFeDTOu9eZPXn9E8+efORvlaIBIq8uWQuEeEL
VCmSX7fFXBLBeowdI43PlkPTYSoOXabOSdTYh2pBtLCem516+MWXm3I4I/dOtleot6t9wP1Hmy/a
iaKg8TGYlW/YTGz+Hpb/ffb38v/7ljoLYYQ2bMtx6eDP4C8uTz1z/6RlR+8rBtKpWAA4oqHrssdG
AxJuUzAgywe1a+6HiDdRCeYPvT5Npwg9VeJw2GwgfqWHuGgoTOm+dKkwDlimtQsw7eS0YqBm+53R
mUsLq7tRqem1EU3xuCovgabvI4aNRDmxUAnXunWyqWCY3w27qScZxO4Po4yIv44LRIf9+FA6UmCD
NYEgkihos69zqWBlITcEjFMf486qsNGXlB2xesEs8RxO4japzVtTDFfqehjkBtlFqOyKwqBmCCFm
dAAoNITnO6WX971WX1uuqAY6udm4nKhxBVptcCtojW4DDeUw5n59GxWMj3BH1VIedXzIuEvTn9i+
9GytXtnZQJ2luoLo/cZo+5RVwAAWMf6r9CEEueZ+ByXomO4kYgF5fHoMh8Q4uWHLEH19aPqAHlAZ
vC+Th/2Pgykwri3S9ntHhCeshT6k5DstBgxSdcQkIASpSxbhAaMC9r0E3kl0axgFiE438dFU3w1R
95uNo3nQ1hG2ex/OyC8nFrJ9uSBUcbXxJnRmv4fVg0DpEQEVo0WnY6EHVo3fB3ukADbEWDLuSGkM
4ye9V4/UGYhRpuQtI9MT5s9lXhG4LTMlgjFSku37M6qI+1Fv+0uwYGgOyundTZkMuMt0QKN+E6Q6
s6cScIOsj8IRp7KFmbbQVG9UfTLW0JAV+2vqxU/fWOcpnpmktfdpl7xM/XIUtbqUwZ2Dcw8YQXkF
dPBihcbA/fOb9gkjMomAvM11xtcNM44PaBpoIpah2oUJJcywzuzg4RoUs0FSfQGn9rA00PbIoTUL
1UCTKutN5MY7x2XiVkziyvweJ1pIg44I3uJWKBulG24tte6nI4vvRg8Szaf5Xe4q98uJsLkUbg+E
Jhj4SgeGLSix2jSx/hgk5mc1BwUBr5M8AbsAkRljawuSg5W6KzIZhVKgu42vKYO2zt9TFWfAY5se
Kljg2ofMUKd+baV2Wl34f03Vv2d/X3OPY+i4sFrwaZTCnm5UpW6FU8UHC3ws9+vabIrM6U5p1s/I
oJQYZnpQ/f82oiatBm05NzSY/9/XQ9JKDsE4HkglzMYb1c61bySm3zdpcbANuEXQftvaesPNBW9G
7IRjPFNYI91F1IRUG4Rgo4DbgG3ZJUnxqKr5TWbGkyA4gvWWkRwxqykmiM3fzxapxvmvIL4Foh07
Zhw1+0kB3S7LXJFeHFfvDmHrJCJUik+oI5wudFCB16BHOVQC3R4tsmhcJitrPjM16OSV0YQBHzfT
mmHeQvvopz0Ce/ZQkxTWpaFDXPDztgaLY4ucfi61ExHP0XGKUmvHTOlMDtKoJ8tFut2z0Vjtac2i
31hjQqaSVgOr5w47TqD2ptRcYdW4N/GGcvoKyY1H9bdK2jDmczSxA+0QxTaTp4GDeoJ6gb4IILYo
PC9I62LNgYsLArSeZOWpemJ1msrpSN/kNghChyE/qeArDh0Ji7Enprvyi67ryARx4/jQOcxrKV79
vwd+YPXfM3P9Phej2xbaPRC99eXfw/99399LvZ0sPvzyUKGM8qnsw02tBRh4F4JMavsa5SZu6/9t
09akC/vt+vD3tb+Xf89Qf4IKnafT3yvJBvDft8m/Pm8PVivOBRKpZPXmrA81RjK/XB/+XhaYton2
A2ZUWqMNz20CNtbhbSrbCD9YA91rWGhYzMb43w8x1+3RXX+S7sjSC3v3OoYVk66xzQ2fubX+34Md
Gs8xPOi1TbHWCRujsCBTEF8OvwSfPeYjHXrT/KqN7Xe2aKUXOBxulzn25okzviBjq4FZuIQET43L
dTHgMzF4oceD3d0CbG5CnSEwEYghjc+naJIHYoHQHO5iS/R+Tc1ksOgSP7a8Vkn5gH9Zl7UXTY69
j5ac0dMvMGu+GDlvLkF9oWXf1m184b150UOOys20j7P6dkmJH9Jm/oGt8nOc6otnmf/MGa+dGpbv
tDScnbGEl4weqNm78aGfyJh0KnHoxmxF0/l/f4fdVaeh7I7Mrb+7arrIAEqfKZSfBLOnaZgrQ/WT
SC5xKRfSwnBe7yRuevqPM5u3MWy76G3qiHGgy/GJ4JGunk2ZVeMZokxi3JshCrMVlzbZn15FIMpD
4HC/1XfurLngDshe6OWDBAXH7iC7DsxB6nw2ecteBHhjLJuHWdAnxbiwcPU2BFHUn0XTPtDIb3cJ
H+YmWoYDVAE/aJDVG070Jl9wO55oHowpmGQ9tpt9aP/2oIDugAs7e20RYrNE6jrBcfWYLb+Qn5L6
WoOzJnazb3ZvdN8PoCI/nUl/rXsQjL2YPsood7CH9XfNVLXYvUX0EOXJAf/ON2x9AK5NjW29IQbP
kT+RBSGDiKL+UDsP2vIm7AYa2bIMW1lmN426UtIBmVYceE09tw+mY9P0TeWp0DmLEywdHZGieTk8
sQNwmWxP4s2WeQSpJqnJAXKJm3MV/mIg2hmW4MKQ40exxjHmzXPp4mrAfEsoZiKPubO8J41204X4
4ouSQnNsETrFVo9RgALxb5AdBpAbI8aaaCfXbJaUtMx4xdubKMuEu47PuxvEJsR9L9HJnZcz0+me
ESVQTjcR2KNIVHaR0ba4pmDcUCaZ8cBZqSL+yqYGzRDuDy4xEEyyif4x37qIflMn0Cc1Nl45Qwuk
191WnYPLcIIwMbevtaZxaMvxO1S0FmcyK1FFrdU2XKERK+IG1gCNXgP5fVqa+c41y0PR9j+ybuYT
mzMTB2hmrmLGK6GxTUOCymp0Cy+FH1yNHr44xk5u9mjaLnWKJr46muNGFd1Z6risYexlmL9Hg64f
XGt+mmotI1SOEPMsPw7EXR+AqctNBR6Fmmye9y4Nu1CvPWb23GQQ83a5XQBXLQNysWHFY+TE3RRV
9X4Mget19pH1mFZMnMRHOXAzY+CtjnXiMPsvCNsyHdrETsoJRT1oJjegMOrbYkjUbojwHTgczjYo
SmPAJWRAmLEnJoXVJeQHWe2zpJ/B5IFeqUEZ63Uy9rLECm+WhLjWvmQTBKKEFybDPJr1/2r3mKXr
BI+/FwOE7uvlEt7LPIXgbF+qmlPbFCPKDjvxHcvmeyCDD0gAU6Q49XRBPiR06Q4bJ9SnB90cuWIh
JG+RLp8cEiagcEV7vTpZYqGRSKAcEbV15nLq6eg5RFpEdukY9McgLiVbcHwqV1Aw0SIC7w6zQiIV
GBHl0kA1pdZF2RL02O7hu+OHVb8jxwF/CUGaQFK7j0winGZnujUdvFSTM7n74Y6MPLowqt3bbf+a
OMaHqFouiplmREPXtxjVr4MSJ3bd14GB8HZM6UONrny0sx9nIpSKE9HAQRaX3dQ8qNhFmERzSNrg
dfpi5YqOnDeiJXwIsls0GM2GlhUZfQG+q+imawE5Tz3qblZhQshaHUa0LsHyjTa8zNcW/QeJP5ZH
7fxA29YbDXEt3AKftgxfSiNkoG3MKTO5bWQaGCdJ1doYsmJFEmreT8hqVfuaWER42Npb7GrZXhvn
H5UR/T0v66n7YMVz4om1vCgAJBhwabXRDXGBTO8GmmgUDQDO5Faz7UtQZZ8yAdtKAvQV7uihN8qv
QdqvdWMRG1TS7dIxTfZPpmkjqWrNFzevfkcJR2hy291ktkDl6PJuiBOFc5P5yPCptUTzOOjpPbC/
R4XuAXmlqzPozW3mVeVnQbSJOSm6s+BsmFBo5NqMW5WTaAP4DNFkaydeMtS7XKW/0ayejaHA4zKg
L9GqhQwMQ4EmGA8NilpUFg5hTP1Z6vYVEGd2YybiYeiqe6s1reNodOXeFuWlqIc3ZC7kEDFBwQ/O
YLgydgxI2cDB7xyo6O/dwtC8wsGd34wwQ3NStB1EDEowpsc0k3rUugebiaMj5bPqiTfldpu1iBlK
ZPt6D/eqTTrOPh8kNPi0z4O9MhgOoZVAfaqINawWFq2q476bptX7BkNyMEjsU5rR7bKPMZ519JRQ
LpNxrDb9ymVcBIBOrRgv0bxihPvBB8xJjI9iMlNONheJzwVXRRxcW1feziFL/mIZzDbDmhF+jr4o
8SeShwOawnhn7eGcZcNHIb3cy6ui21eK47MFJbE1l/6UdwZN52IngOSsP4e8+aoDcAVDcovQNnXG
6gAeN94uI+yrnLHmIS7pr3C61ekdgV4MTe2bu1w7psZdXwYvQjfincSfwU2NLlInASqbBhRze7Mj
RSzP3HJfowICuHZILdC+c/5RzOzqmhNfRymODWmvbBP2ccwnmKcT9rDQBuZo2mitCXuCtVvpFy0O
jk6LqaBLs2kv+n7m9MgkjAHBWxJBnjTTBGEdIvCbkjgLpG10K6v2Z6CUv2lI9NJjjqtOBh4qKPSn
0Bw5TzHjYN5QdrtlyG46seIi7ORuittwl1dMu5RWPrskeJ6KsYXgWqqXha2RvrpG6A38Qbjb90EL
BZe+PsqSpcSJbOY4lUWxM1P9EVjsdDVTiEjR0r0UqIE8xTC74ycGGmVwUtU7ie4d0hShnFjtDkFS
/zSy8xxlzBvDgWcD55Yp4PRQlxjjW9Kt6dW4vmyZY8g0TRj7UhXbs5BMDgAsYBkgrwKYSx/U/5qx
eA9U+j2nQ0hbr3waAjc8j9m77oD9KFFe0TBzoy1niuHQB6syECpjX6YHnWGfR0MR//fkZLtOJ85W
o6G1MWeHbCTlnCoj3/Yagz1sMREWiaa8qIh+U+3+TG6zIABgkyTWZ0fKNlU53OeF4SRgLHs3l9HT
osfuTdp25xGenwfmVBxzdNbLaHJDhUjngsw+23Q981G9WYiyPCToW06vwwnAeI5CDn4XNhqGNPXk
93bU3JNYPlIj1PMkzzCSaAraghmWA8fWdkIOZPiOMAv8YF5d9s2azV0EdIwNGmydoRCK64TjJcjC
nfKXWvs+C4sHZ2RDK9ARYIbl3V24b/aNFKAYenZgITga2V92W1YHu28w8rTBNeBx079mOZs5WuGQ
FB1j8iHchQTOnCc3f4elER7mdjrTQbg65nzf5cTEg5+duF2cu1mvFM1l/bHrTNdrqYt8uj6sYxnA
hAbQvlPStU9EcTOa1mNghooQAnKzy1nyTtvhzdzyS7uVwkEILANIHSQiyLQLSVp4MTSWPNMCd78u
oDnzllEHeekKhO/pzPk1LMmlf4KbER4lSebMuQpkElnF0gkWqJ4KbMpxyFvKjg0Kaz5mlvMDHyK5
0SR9Tkug1chQnzAyUluBbBDJlb6WkFTfrQWbfligsqlWepVtPle0vmQ1a1thMxMRvfpyCT8kC7s5
aa2+LaaMiRuNv8245b6AMuOK2wwNg0cB0JR9cls1VYwfB0aGyfDWs9TE9BtvekJk8BOhZtvC/BGu
zN/MksAaK/0f1s5jyW0lW9evskPjiz7w5sbpHtCzWGR5o5ogykjwLuHx9PdDUq2SdHZ0nMEdCMHM
XEhSLALIXOs3fIwycfcKvMwu+2orJuIQoMFaVSDgrlzXmfs1zhrvTtd06OSxuO4c0V1kriiuepey
DglzLLjSNwfrzsU020Bl1AdIeaFsqnhJto1G7hFFnFW7FgAi1thKemcrw7IfkddEJIdXObKPThp9
7cegvUZOG4+AHUARFG9CyGEhJJms052LZpgTBI2KkIaCerI61mi7RLPY6K0L4WqWHkz5hpOnVOGp
4OGFvdWtgwOwGQ04Q92Vl33iQWuoeyoAgFMXkYkzJJav+WbsbBNoV3+DhqaKPUIIndVxx12BjmGV
6qgcDXDfAmuu0qAQsJrpSnaZQEQ3iwylqRZ/aDCEeFiz2ldQDfdiylMmxFLH7kf2IyzRLdcDk4W7
iql0l3XLLlOt0UPHpTpZZJC4gZzeEsOqwLSf8NvBmhGmXyEGSkE+j855g+0jQ7Uo01mLwESnGV3K
ZQGRdVU339jGl0hZx8tsqi18rTOI1YjGW/xMtmkGkdFB6roJPQV5daAJTd9sCr/GLaFolx5fLIpG
2FL64bG04wvscyE7RybeED2cyi65EJWHoCcap3w8gBZ1iuOA3XUed5W021FjBguRpLtBUMq02APn
I65nGgyARZgoys5BKtNzs1PQaTsWXOpWyZAaqtTsooMF5k741JvRkt3HtLeM8KAoqKixB0CH2fd3
SBBe4op9g+7xW2lXMf5IqN01VXmgkjTqtrWvKU1mpX8DSj3aaCpIk9bjr+bXAKOHVOxyUsMbP1K4
HXrpQ12r7VKLbBKPSc8js5iVcwwYTtABYXru1M4lW2ihH6cFeAIgRcj6T4AC9m4GiDSrqO3eNC9H
Hdc2DQg6yZRsPVE+FlXjbYTTWQudwpQHktLRrzIzIl0aCQ99+ODdE/1zTRm3Q3eW1Yv/2I6QBwJb
ve9UpB3aYZiFMIdxq6HZocQk8fT51o035+MY32IORSGV5AMJAbB3XnNFTh+eQaOBUZvym4EkyqHV
7oMpLHAc6UnIaw9Ip4hVNKt5K5pGChMjdXTg3MfAhE/aTMMVC/dkWXbo1/WoEefquK8VcxeV1WPo
Dx82BIU0VBD8htw+mqQ3+wHhoiR57XoNTzkV72JDrXBl81FbTqFVROAYMCSDzB5Xzt6pLaC5KcUV
BexfYN5MGbXsgrqUh/YIBR1uAwh1vAzGN99FOiMK7uOofPYavok8Ua/0afbu5K/IGqa8s9yMyiZI
/sWgBN8w+rrq19qoj3sMgLwNWOUHkWvJjvRwiOqGuykAPqxR/lj7Gag4FZHfTYFmP2SCPZoO0wZq
7EulJTeUkFdO5FhLd+AK0zILMkXhXosO+yssNi7LkZro4IxoZHIjYHhYlZECTxC01hqnF5Cr7IdQ
DOSW4MySPGCKdIN6evp9FDg4Gs68b+8ANHbBpsgA+/ceJmhVzsqb/wSPi3xNDsNYYjn2qPTk8JQ4
QxKLAtLQ2e2FSWkL3ylUwq35yRRlEUy1+BrSKq6Dg3+bVfF+qDLWvcCIBddL0vRI+GuZN0sl+wBS
zS1r3TKkrDsFK5QFxRY471uO/OG6UC6dwoROFowahh4AKjPvZMR4aZujFa0E5Q7uCAYWqZayCPUs
WIPyx9Qp4CYxJv1mJEHWW2oMU4yadyZEv5tC1nzsP6aWC9VGoRx48QH03rG1wmTl5dSgDYDSQsex
E3PV41Acq0hpV0HOc8O2kQKo67nYP55aJf1Aow6hAODqpnJT6t0LTujKpuN5il1SJZE4dYQnQId1
Wh1k1SosL2eQYcA9tHdRYLMT+ymxgzevATjlV84ruER0wk1KcEmoeYua/Su7dqp77MeiZMJUmZvD
xHpa6ZtLsGoz2hqqeTz/WB32T6WHwYFG/bhDEKWY66qjVQebvPOOuNk2O2VIYOxOX8Heof6DpB95
gQACZBtsan/IDkGYHIFFYnJmVO26K71nFir2bvAjPCz1Z5+Kc8yScFOZmDENA89ODJ5GkMuDigp0
a/ELHHNs3BRScxFrnSHnkWuyA4L9/Q6NG1qrAmDM4wbEXtUHHc7zzxzepzwNNpDLkD7w0Q9kR4Ly
YIa20JzNT3L92vQEWBfS6VskZFbQWyhEUXpZ1H0TLEQa3FrZEF/F7ApDa0SHf5ieszk/Znb4J+Rg
1Gd1F65znOB3TWmfqrE/ojOgLRWADJHrUDs3ZvkCH5w5OmbUv5U1pFa2gBZFJgOeJTZH6HulKBuo
2KYL2O5wrBJojtm4DSGrjtl6ajGNqWcjp0IfQ8zKS8xiSG0ieuSi1HYcQNwvsrZFpQqB81WNymxp
zxoq1X02IbaiN+l3YYknmO372CZbIuJQWaItvU6HQQUIOT71Bvcv1zT2KAe9hYh2ehHgN+itqdWj
9okhY0xa7sSv7qFt7Y8aatSKROS6txBIT7WMtI6ra8uy58nHRj9QwWbHFvqBRjCwo07dCGgDOk/s
dx/A/6Ffac0lHsdbmUqW7jPjBfHh64LFziYo/ddnz7YQk8nD6nKAkVbMAuBlHF2kQJBAUNzolfsQ
JcNz2AF2hHVnLUTZg2GwyCvGlnWrGT2pJ2UunZMLqAq2tQkJkaWSOQCeeivY9hYQRz2urC0eMfdc
eCxtMVoofQAmcZRdGcbBnu0SLKXVt0MwcQtNVkaKbfBAGQ4tXBekQ1tviym9IWkK/Qdog0Sog+dj
8WEhUZFqCqtxXQ8OwzhYy6DHikCv+0s1s9o9GSl/qLrNGLLQdPRlh8L1mtTiMUzYbvQUDJ2IRJEg
kbsLswaoqGJ8ZeU7HdLypU7n5eaUd2szuQkKMlHxcINDm8vPzQKrob5CRP6AhPyURWRb2K+DWBqj
pxZxwV3gdDvsFoKl7072BQnHRWOInTpo6Qlft43mDmy/zPI6CNiG95BhV6jB2utMz8pV1I3OSrOc
A//qna+3w26qYFp6IR5ZXX47zoL5ZqgoSHGCMQFwtA0guixCg1t8HXRvac76sMHCKwugORqmbc2o
gQvXBLmHfisFZHUVCaXcdNbwoaO+VYWk4HDFGxHzYG0/1aBpsZCL9x22QDAuVsKEAZ66vcf1ShbQ
AzFtQF/uqBkt+++Zwq67RV7Y4Ppgx+Wt6j7jZ6lQOqsvalRE+B1jCOCq5WNK1ZIHUmevZw0Mbjkz
sDGN0Ch8swBf37sJEhaW+VDndbYzVOt7osKOt+D4DxpERHzw9tiRG0FAyif0H3EdpYYE4xyM2T5u
hb6MFeSlNFcb9+Qf8VIa9rbJPtdHuWTtjCi81wgvK65n71LVo1hNojJWwRPZNdg3JQWjV1AngrTk
byAFPISO+tXLnPdBdY+iMq61qX+10wRJfWhxbAq1b5rOog4NAyq8JpSf6jQ4iJaWDQpqSgnjo+QK
7WJkCit4gYggX9Q8qjY2MhMLlSdBnqTk15LI3yJS9Byq5m1QowmnDsGmozRktchzaD7iRySM3bVW
Q7H0r7CTpQRiAoivVXEMIufFQKIbDRbrCg+oD3htl5ha36jUgjflSHXP7fVDy6+EcspULMaUHOnI
3tSsoPibgqoVVGschfcow0WLwmOVA9jKMSkCFzoruLzuyR+xmPQU4e/wXULM2H8VLk5Ezjh8A0ZU
rcGsLdWu3ut6UuBG1paLcLD4gJB1t21QxldBqL2NGRepVUyvoUa10k+bvTZS3tVIpcNvHzsILryS
h4x1zQVQIFD0OXcxMOpqOqAIAxDSGbaKmkKcphi16hxvM5KrOWbRFTkFd+uWpMm0kuo4tmHjMq2q
Yesr41VXctfEocTZRUJ903gsbdUCRYi6FleAvGNctXVj4/SCUmFAMtBuM3c2DDN3QWkD+O24g4QF
evs8C+BljeEV2OhrCztlsA9o41Wuu8kn+F3WMBRbUKmvia0a2wKEqw5nMmz5VsfG2VLwftU8YEKx
2+NEYCPGZFXjh9ZmiNbkxkc8pFdsQQ8K+NCFI+LhgI1Fte+N7EkRk3ahmjxeQB89AJ70luSE0e4M
RXRKoL5UDZIh1jCOt8rXwjSClaKO+m6I+PYOJrqPqybDtjhqymPE32tTVVO2rrwMxRzIVmGWn+J0
GxqIXHolW0NNN5W15Vl7tYluPaXFdmMmRSEBwW5jKr6HMZ82L4ZlbnfJWuRXcMlvh9j1V6X+ZBUj
CoFBeQo8YBaWgYZpV+gfWSq0ZejiWG5w1SmtZ62qhnuH0FNtkWjjFnND14CcisANvBYytlUVvOiO
+UEFEW2djKV0qcTbKuR782aFAM0Aeafr2rVu4cGZ6TYuG807ar3TeoQ/1feACHS1usVjZGALD2Rz
HJQ3JDwiijsxWqGVHl+WFnAh9GzWFDoxQUtVZcn3zeIDEz3KVxolbDsKL5FrA9aN0PsUQ8buWgQ/
Ops8NDxJJAvUYJc00Um0zl1d+rPsELIkLrWfSBSbvNG+ukOFei6CVpBW3AVFtmzrFSGGBQE/unas
SBFm8a6uQv0KBnDUWfbVbHSAMp29MwxWQkm2H13/Us1zi18dl5+qxsifuOaVBZyZdR5wij35J6Qv
nQmdegCmS7B0t3VL/W7+k6HFP+G4zVYJqADyj/Fwgkw5FSSnWUTWpMBMD2s4yopNvIKKQZlaerX6
T5nQdslYPccUPSZAM6Bc07Ul0AXpTer7wB8WZPZJKivsNobc3TtoR9sFwCir79ddo05XpOtnfkVb
PgBMfhGRsY+Qx781TeNYifwZrFS49EkGA57FiLNiT7y2ALrpw3M7Ne4OrhuigzEA5WJguRlg9qwr
t1hZqdcjixXPssoNBLo3Q09QDkRw4wKFRXMJtgieQ6hdoZ3yvTupRh2tqVxy6UBfQIZSBfGGwAti
R+io8aVB1QDMz4VWWRhQC3trZTpQNirzPLLuXMOE9a6tbA/Kqa+lADanJN5aQjgbBAJBMOUFZfu+
co76jPs3OhPVt87P+Q1F33qkCNgAmJjF5dGI9RPuoDDRwa8bCnk7CsaN8HYFxgzs3JR9Y4d4dF7Z
Mwqdr0VvBgmXRibHQ9rDytOLOjB5gGXDQRTajNpLllqI5oNaNzv0docVOnS4bMRI7OoGMqhuZd92
CKjVwJN3GL2BLcICBRI9OzKcFfB34w5bRIIbgtFuBtsI2fAZS7BRH4YNlYEyitjaBuZlvf2iR3W2
mRAjWemVdiJj5a2jTd9AdMLAHDkvu0REGQQxyjWXbUMpNcDSbwWZ4SvAdN5sbLHSnbUzuV+7VYZ9
yzAYJI+2yOIhl8XzbafkPgviZtwF/HW3ghJTMUzbJsz9LYa1u7D1QSLZU7UC+rCDxnFHPnVkA4ZE
OQwEmAA9uweKG4u+oTzLNXuD62aGwQAJi96Or4Sb6MsaK2SSDuTD8EG1NoFpwBioeA6aJOdhKr1A
Q0WTPiteQgCarJw2PdV18hHfbTtCya+371S1/TZYbJGLAbSVckuuE223MnxEh4U1a+48j+gVrqa5
zOkkFUtl1iIbo4SRP1EW3ao4UWA0fWD3le+93r6cLQhY2djoo7lrdfT0Cx+y9sIoixNrIAxVYIAt
1TZ71Su47cLBirPX+wst75/0I/IY3Rb5aIp8CdBt00E83huOKey0NSITCmwGPE3LFEM7wDgGUsDL
CXQmy3/0lqYpv1Ut09+OSzWzo1U7sHhG5sS56CfYajhLb2LrY0B+A3EN+DGqD8CFOvMyq/sLpybt
bVm2Q35SBVoM2wJWgmIE8X2e6vcjdHjs45O9kvhcQrr6nowGQOfd0IzHGKuEZR7P8EKPRFWGQJlh
kyMpoUm0JTpoqTp8w60FdxNKBwFLF9INU48WhNqv05bLMtD0RcqOVcnZpU9aqqwcpQdMwM1ES+Cg
GpvOjI9TytUO/JwHTTk9aviE5n2CeLfRX4iEW4Wjm4/c34JlWKtrJ/cRy8zvKmqraFkLQNHCRAyT
+/jopc89+perJDh6mv3uqcgDmsW4sqzuig1/hSsOP8+pc1aZVzzqFv55rqJSEdBJtocNGnoCW0FT
r1eBB6KOG9+tEB5geXThChIFSYSlFHQLNmeuddV2/O/KhqRV1QgqsPmp9+HfsKVBnAfBqDbGZdku
1iqJHRB8KoYVa+Q9sKJFhaYBtSGCGMCwC4BSRDzcuxlra7PSN5QPq1IiJNLbDxaMq7GBGz6SrF+h
97/TL+b/Z5rqKOGkjwaaoQtvln/PQvDKiXgCScneuojedRBLWl28w2vYoC0Q4OYSXra1b60mpFmE
Nl3WnbD2FJynHj8zDIX1EeN3GAr7AvKsAVpkE1Z8I6Q87xCv1NZRj/6IG9RXg2K8G0gSo+2Svmsp
gguRnT/PUFXPNLkaa4u0P7BK3ezBC4gWozMfNoWH3OQmsEgQRHgdo3fOTSdMVHvVdKB+FC19y2Oq
L73vKNxQKcv1Hjsk9KfYazkePP0C/NuXv/7rX//9X+/D/w2+Fchkj0GR1//6b9rvRTmKKAibP5r/
OkbvQF+K74087WfY7yf9a7e+Xf/HgOPd5v7PgPlz/JyQ9/3xuVavzetvjXXecCu7ab+J8fYbEvKN
fHP+B3Pk/3bwr29ylvux/PbPL+9FmzfzbEFU5F9+DO0//vnF8OQ3dP6C5ul/jJ1eM05bvuavH69/
xn97rZt/fsHu4x+27rGAVlXH0E1dY6r+mxzSTO3LX0jlN+E/v7jGPzSTcqoJa9bkla1/+asu2nnI
1P5hO7bBPtG25wHry7//o7/9qT7/dH/lOJsXWAbV//xC5tr+8ld5/pvO/xXTcU3NcOg2LcOzNT4U
4++vtyjGzPH/B4hZhCO9GzwpuG5Sndh0bJUfUO83OPzS+PeI1tn6A43E0MIHdQ4T44+wIdG5PFn7
ueiCXzc8gWo9AjojyCThs8OSIquG8K5p7FyOyhal3/CumGVlPyOSujtHyEEZ1hsjOVNgdec55DsU
PGSzdkNyzDkMsD4PJcgVqF1J+e+XYRVsIwNNmixzKH25LtgIPEbU/dghdN7NsOAuRmxpWfgdQjPd
KHaNbHcKfGuvvkm9XhwMCz8+B8zLIsjb8qkvfW8LH0+sDRBuT6DQII8EVnohR9Pauh2VSFvnMQ+w
vAvdOwdI3tIFX7cPkM+4K6sg23stWjdytHciH6HWoxyTPV6BNB7prp5laOPeYUPoUaIDAZg1Tno1
kvwzBGht9KqBi4sKMPO5rTl/81IOiRn9LV+NkUUaWrbPL6UAgSdnkS/lrInrV8ukHj10fBQqPRVp
vlovzGtYs+b1mKgY+4DUijvPuJaHDGJHidnyOk2L4rKMUm9vBW64L9KoOHoFijON4cc3OC4VK3Ky
AyjFXlvwXu1LL9r7cgi9b6C8AIMDw3RKM9gCasHhO6hvHKGJGxTY6kuUsq9ki3tRfZM7upBdwc8o
A/3mS4MT/+j6eaKpNwb6MWNz0hyyYCrIiMtCd+PjCH9rVU9996y1ydGudfsjsZXbuBmyp8/Qag7N
U/QKkdPungMjOuZO6nwgU3Ab89Q6YSF7XXZZjZSVK2AMZPZWpM2rbH32g/aC+VIqix5tp3OoOpXz
8nE+VcaZ6fB9wJBjOyDAOKB4NyqroWuTTVeQsLZz0zvZZR8djZISfT/p3Rt1PhITonkpbC5Da6Qa
kmcZe1yMQiHP5N2bHYpnBTf0+9RwgMUUrbMxm8Z7KkoNf0oCPudGcZQPVrLb+Y9zVyju4K2BovjE
02HTxDjndGaWXrVuMl2OVk6lIlO0N5sdm2amb5knbJjFvXdwMxudmoSNa6v60Sn3AVAKKwBKOpVo
pc4H+Ur2yUM3VjwS/y5mSJN2P4n+ChstHXeC3LpLwzE8Vb1107MPupNddaPdiC6DTROr1h1LCR3/
AzwLZLPCZOLkDc4Nz1Lrrij76QIXpJNbR/AoRe4u8ZrTLwol8IpVG0Xa5WAIDZuHDtWqeTjLDB0V
j7kph3mgt/bm54jsOw+f5+hzv94pkMDftBlHxGd7sTx1djrTmqOnetOl6H0PfoXWfy3ZPdRCiT4U
H+93FLDauzi1yK2pSIr6o97etm4227QS8vtsaq00RygruFMkCQy91uq+wpLcJlXXH0cjLLdpVwN1
VcM3KvEj6zLLP6q8AgGLaCH74GhmsB4gzgyPUSnwyc4Au3mTTtLA04610TSXo4H/SoY25bIjk3NM
/GjnF0FxE7tqftNMGXk1MqqOJn50xUZeX9sJOk2MD1HD/aztd3FmZQJTCM06lF5uH+QreVAytVoO
UN4RV/etXwZk0/Kcd51t8TZyGueYtBmiL7lBSR0dl6MxH8oQf9uFbB8nHWatjJRDn0HyRPSKcUBF
0OrHOTLQyrGeqZqnEWRibnblW0wSiH2G7V6FqWvt+zHKEdBTzbtIsUGk2bn9kXZArefYoEC16TM2
srV608IKz0NEbPJwOMoDt/HhiK03FM3RGPANY1T2ydFoHg3laJfbwcXYZ+dzozGDscqWgnyPHPGH
8jxiReLCVHt9a82MnWpWuUFgxJ+W8mWqKHjWyyF5YFNOXvEcOpMwZNDn8C/h58hA8ap13aLqnbVD
A6QzbW7VDKF0x0qbC9lMgNhcR7a6lC15EPjxsbcJ7GULYYbcAKUk7GvtK73muZq6uvs11eMZv5c0
l9jRRfdd2hwHLUu+GtU2G+CJc6eNLow0rx/QmjgYmmK/mABo0ZLuiwM2A8ad3lR3sl+LeSanRdtf
NjDubptKfbfmeLVUKJC4in303X68LgZyAzo7upe+j1B7nrL8ilxffAXfC+nKwbmFerx3uwrxQYXN
FonHQ2wE/qU/d6HPiMPPz6Z8JfsSc2t7WX2OkmfLeHn4jKrs8TZhi76T/V4hKB1l09pTzAGupoje
fNydK9EWTxHEvC0iPThzo6j06IT+RZSJbR8Y5C2yNnuPn/zK8w8tfJaBp064TvBAXiuKzc7fc9sX
vdhQ7Epf8RzGPDoyMYjs7OwRLdi9XhfZq+2Gd0pTHZ2kf8/rnA/SaOYtxf700hu6r50IrdtmPsiE
+YiB4kaU8CjLygZ9hfs8Hramfz4ADaRTtkOljtdZBevW+zn8ZyBqUoTbFYX21KzeY0xjFh1F1Z2r
qojn54mmc22jYBYqFQB71B7za+A0Ha5aEFTm6BYFzB/RCH7qW2RRHFSMw9JfGFdIdI1hceJDkBtj
ybKSTc0Rxal28fvm8YPU5R8j0zwsY9AOj1ghiisZ4WRlqrL+/G2uvPQDUIrzKWXHGk1Gnju57cOP
6Adv7yP6htZr+q4qEbowaOJed0KzUKtXjLXhGsFX7oqbBnGzc4QPseeQ+MVlNYjmtuzgu7mxAp/Y
UGoyGY1yA1YPiL+agkXq211W9UCU5sG/OwEFDOUmhiouFPU4wNDNbPyecgA28DiwvkCEdWbB0ZQD
8lD5SXtufg6kcwgOqLgq5I7Bavzfs8iBz2bvkk5byLZmFQdNi7zd53yfcfI0akDrvhvLo7AQ5Czd
/sDmib+84/M7Zods4MKjDteuQ81BnbinCGg0azuJ452XCffJ8pPnsAi7a03JovvA7TdwZZynDCQt
uovsoJ05yoXUiLAyngByNAqbgx8m5q2YAnSjvenarA31UQM3c7B8RAopaPw4QO7+0LSkwTstts/9
qovbDu5uxOU5soEbGc0HtsBWVh9YQjUbdfTvMp3CTthOcbuXEdOEk/jGC4sfIXIaw7C7XVzh1DGO
5cwweCmj3AQEotmX4WTmHt58wr6katCvhh4G3AB0o1uEbvsWRzzM5ehgwKNe9eVLIfof556nO4/K
M9rCvVJKI96a7UBWjRz4vsNtS7bkgVTBcCFfwXfFmnMO+7u+cB6VIRN7lwyKQtauNB2VFdlZcNVT
fIuwzUGUfH6dFM5FBat3F3fOdGlCv790tfDR1gNzK1uf/dCQ1XPEZ58IyPcCeEb5cx6VA53Z/nj1
R589igGpB7Sj/xj4nO9zgiIBm+LoeEjJ4D/efGzK+pDgYxP68IeyNo1Ryg9BWelTesxaVb3tNe+h
AqnzMlY2fi1Wh6JDoJvXZUrd0EH0ggrRm1azfmJZ+qOJPiv5VEFWiLrmjz6TOipY9FCvryxzOp/2
d33JROaomU+lvsyamq37xnb6ep0U2CTI62QU1cguje9JDaMLt/JRKmgyBcnksr931DQ4yDB5kKeK
rvpxquzzFVNFPTu4kCeRt7K2Cc5Py4JN6Tp27WZbIg/6NJmoFBeks08oYJSPbf0MoM94cpXMuIwM
qvM2pZCnz5NkU4fz/PtJnAe9TLtI8EgpyXchXudqEAn2XWV+oMQSbgKthW9yHhlQlJOv5KG1aoxF
AMCBOv1t4DP4fLLSwu4IOw7nk02vXDfZjAu3ckCjZmLtCvJt97mmFRsPUb11CBjk3oh8lDgMxO1k
E6iccXQC96uMRShWuxWpD+SQM88BCK/6WYR4gZysV9FkMfk6ZPP/x1u1xjJwG40tZ66cD1U4/nhF
3uBUAO7Z/9L1M8xQqnrVaVS/Pk+Vr2SwlbDezNzg8DlotaAUEVnifaIyPk/8Ofp56jv11QF5/Kxd
27kKbNQYW/MUTAXqLCLiTm0ZJ0rAgYEfCC+nyQXGjKr8WsadT0kS1wMIHKD0wLkyTh5A85snG+wR
BcK6BazHBJ8DnRh/eQ8Z60ecICM+30cOBE3zEuhNfDI8yqZ1aaGRI3+s+ndfTaJHBTH4KxzKgvOP
Fom8YYt5swM1kZ80D5O/OymoYvRngv4bCqkgZ8Co3GujaR4dc3b2sTrUluvuHkX01hDxuSH6+q3F
WvIoh1i8FyvUdKytbOokxXZyrvNo157nki05IXOlsRnfy/dCvv8N+C0IMt2jxlZW1gUAnK1qcGt2
nQRrcGuV1rpy3zomN4qwrxGgaZOHvg0D2JZTukUCM3noTGFvLIuKRBpq8YPDHm/X9bW5lE3VbbuD
FmMgIZtK6OCZlbdP8tTK1LsbsopICTORG8TBw7CRcfKN7DbaIDtRHIUN/s3pg2uzpb6ENchN6Bba
DbIymAMWyUmdu2S/3+bhhQ7ifyH7ZBg3A3Xrmm6BZy1xCfTCYw5QsxgLRHyd0FmX8wpJnZc+QKYO
ZZl5R9nVwlO7BF/zKMfkQZ7kRuAdZJPfeH0bCvMAZd89IjviHaO2jUAExS4qaF2usae3A6pKGNo/
yCafJPy1OUMEa0SLH/xYO/2SNP6Rqv01Navrc+b198ysA3kXrR8TSp8JBvH3zKxIkPJL4x7v50CM
a9PqFjz+22dhRsOuwItnU1T6+FKy93dQsH32FbvfWVolNrGaTC9gEhftz/jP/t/jq3keSPzjS8Pz
+494Of/P95XzeyYOvzJ+nt8pHdBtrjrsi0zkl2FcAj+2g+IZW9tp1acglSBh58+DVW5jGEH3FN+G
K+GpwUL2+xpeBxh7R1t5lj6Vr06vV9ddaRd3YTNcDPNkRk+6ChBqsJZNxQKlP/SlxzaxaJ88ARuX
qBBO4KEPKGnLqctxwFE+BMg8WpoLQK9WjvJQlYUNhQg+x88uRRXc7mS7H5MXJN3qnWz9MqDzh1hP
WoPsUGL8mEoHoLykYq1uA1VlsWpNJSp5YCwslUyN8NvoRDIuf2Kzyw5oGh5Su7avO628ld16F9cX
I+kKqqRj/pSl5bSOXITc5RykfwEoZSBg5ahIEsBYH4notANMf3YuVUO9TB7MhQPX/KRNKr67qGHO
DUhM4C6NrDJWQM0NPz05UyrQIJ3P+uOEkpIzO03ze153FE95IPYrm3owULMUygbG4cmu8E0KkRrK
N2FmOSzU/eCoC7RY5664dYkL6hEZnUw7nZtjC9KiFyobbpRNKS02zrWMlvOXnY1A/s++z/eQ08u4
AEX/Y9RV+88uecL8PtHU43opP975ffr+x2eRwQ64kSXFnVNMkiktPQHIeRKX+fyqdVMKyLKdIi7Y
wMQU0S4k8DPm8xTZdw7+OU0bJtFOVcvzCb/M9xmXWxm01w5747BAP0OvRQ/KFla6rSGGE6gmUF0Y
TeVBHnJz/PGqw4YQ9ZnP9hxzDpdnynBznmMAcecpnbn7o19GTGxBVv/5fqSZ7p/3I8vhUrFYDruW
DcXmj/tRZIWN7g04R9aqh9UYzMb4zZoECqlzGUBWBqIRqafShL/3WRrwSs27GJXh8bNLvir1bx6/
oKvPbrvr2VbJGS2M+XKU7Qa0EuKpbrcmcvMQhxTzLmsr9xqeNo7XPYC5yEayze/d7kCF6++DG89F
uGAOTj0M5T+D83xvtkLdk0CkfNGP4kYe0KZFEAKC4rmPTKy4EWaTXFB1BHkyN//ok005IM+VcXKq
v+v7PFe+Rw9aam1hEAWPXLcPWgiOcc5TAkGeFVfnvKZsuyqABJsCyVo2J8TvpxV86/Mpv0SnJuYf
Cxnu5RAQyKYBkArniX5/Bzn3+cQ/3uE8hezU5ySqPI9pUINjls5XX3S/fTNixXRWTV5fNl1I1h4f
+JM8qPZknorJVjaOZ4wL2ZfqRYg/zBzTDtX5DHv0LQeYMMTGGAIYnhwaYMd5wqys9AtLzu/1YbD9
nOc8mejbU1QDiBD1Lq1QqLAMfCrloVAr7ClKcZItGaEjTnqOqLCvu+tIrPwRkbX13X++Xgznf1RW
Lb5jWzNt0zZ4iuvz9fRLZXVCbzRuy9p5sD3/m5VZTbdX7cE5VCWSP6t8Qsei1EA3KInjHERfOAc5
3HouVN5fIlVn6UN/w9EQvOVCDozzPOe2PFFOcW6TQqGoQTpqcX4fOQS2oOv2n++RJub30W3LzVSp
aKR9fgIxqv9+j89oNaS6IUDw5iRDkCkmr7UfC3s7pn5yKaBW8ecSP1790QdIFdidKMAtzsEyLu8Q
35o6FgEkvtSD//OgdzUIbtnu9ID14xzzOSxfmYo+YfmhlOqB1WpXgW/u0dg6vw6L6hhavr89d3rQ
E87Ty3g0e9IL03dXDrYY0EHLWV4k7r6KLBNAtIR6mQnVuG/0aI+2d/t1olC0SQ20E2Qzzut1r7ve
gwgV45CL6JKkzjW+ntkBMc7rwmiLLR7X+HKPIT6SPVVj8LYpR9lbjJCUl1DUwTbJjl/GZLuez7VK
/f9Rdl7LjSPLFv0iRMCbV4kURUqUa98viJ7uGXjv8fV3IaERODo958R9qUClAyiRAKoyc29KZwPg
13TIHOMbiSXnIONNqG2+nUqOxEa0Mr2I2JCfol4dooblBP9qt7m9O4coRLZ+BIkgwqBMSPg6zV8y
W7VyuH60C8FqAC4lLao0bscJXfB26/yIYSvb9X5W3+sz23+mDjDa2LvOD7IVP/RSzz9MWV6dGjuj
qR/29PsqCOsDbUN/2FQyH0M1zJ+UeRmUojhGS7eAyDZFl+Z/xLROrbaZ1uRsJcL4l6oOTF+Tnj2J
rSiWuB5QxBCaUO+bmq3zPCWR88zHOVLtrcAUwyyOy/apAvG4sSzaNdld7O/ciNakxT5eBo+NNBi8
7eZaHERBbyovVaTg91tcA5YocuD5cOSx3z5qcU5Ts56e3bZJz1rbGfSVzt+1RbTJ2cLJLqaVSj0j
AID5frMT48FxgZuWUDG1/dxjKGRYQm12oiy6Kdn3w8RtdldDNx7RMdVb3X6iZeMxdBv3peqagPpy
Npwy0bIceco9uABd23RfKK2yjnrngaywGMsAtAmo7W5X38nUn0frbu7bn+JQwMPxohsqL6GR2RzF
wiMnc46N/rzFaGZP53Uy0g6KQ9xoMpsn8tbUWf99FpN21R3LQooOCfccaPcZjcOnFFzJUxPxw6V8
+e+5HG3D/7ARtVivcbb5uxDbVI7+1U4z0q9a2tPc+psrKqmLXK96VqI/lNoxl+ZL814GRSut+9EM
4IGR+ai0X7pwogb/nyZUWyfsCutYw5zQHOmJJV/9d5Qt1DuZSvkz7YuA8W4KOeU23XzN6uugs16W
s2zi9dQy5/fr7sPaeL3YzTBRuoZmmQKIJqVJ95OSlAddKolMaGpkWsH8zm5BRU4z9tPHupvTR7Av
nPsOJnKZibyqUuv03x/V9EG8f7UlcaY5Km+IKrVVjqv+81FNbY3JTmc5QeASL13+ySNEP/o3SBBo
r8jyArK4rD+oMC0BGmHEZ5jv1eVHM9Lcw2Y8i03jZwhBZBmb5l8m9DNq8DNLzezONHZWk9onP8qy
u3CBoAAtgTyxHIpQzN5Nlb7jXi9CUW/eIqPhWSKXHgzwTUdfWbWUQMkAna4HyZyUQClW2EGLpdEU
0Y1/UAXG67VoNvNSbDbhZM7PRdqrBzGZszm4bjUQHZWi/hBabXZad5+XfWjZwl7keq1nlGwgkkG2
sd/sN5EcvckljoR4k29xctkjn9r2Q7ycUyzEVrwWObnvDLaHfrzWbQVEG+gc7mRQQDFZj97JYgpG
wQsC9IBmoSzEyAQXpp910L5FmCi00QGaPb/6/36+2kpsiSL2rtd7R5M3ncvwb5ckJuspF5mXleXe
HylS1yBgvxtAv1qHDsjggj0e5jGktK+Hmx48qB9tPyQ3m6ilweruXRjRvpN1EjSiT+Z//HI8+z9W
hQ6NPeBtsU2l6So1jf/86dBCQb/jbASf7MzuJv/jNOsUttlpA6FBoRZnCnuLc9/3nzp/Km8VeHST
g8hovR4OBV3fc1NVr8Y+/JEjr3zjJwWEjlsJEDqhS+aHDuaeyls2QSk8vIb4q6S/RvcfsqQBpHI5
KrUovQ1J1lw1RYmhCEVN2wb/aY/mncX4fRixW13AckpBf8BcAzL7VBXeYzz4xtlvVOOsqbDsQRD0
M6Gn5/5CJCYuaclDRKoHtt3CpPIbt81XZEEDi1ZccovcFGtQmWf5r8INp/tVVHQzVYCjDXWTROUd
FCgJPwNKl9X3waVG/eiZTfg4KGa5a6t0/jr6oPiMg/+nNlQ3VONNP3KVfJXut6xfG9rxZhrJjzaM
J6tTEs1AE/ruU2toP5MUHEZjSTVSvuBranEfdKQgRTJIelEO3XDOd1mgkH5ebMUGCiL7XhmX9GXv
urzj5WG96+l8KMG1nZo7OO1o65FDfZnLkZKSXXsno3CIinc1P4pyqd+/k6M1lsz/4/CdqUR0uuqh
MSb1cOGynQrCdjCPg746pGpaUshol2xZkYGIchB0M78vH3gFnY1dG1ZQrGZqf1O5Jq1cYi56Phsd
ai1AQ33gPLeBUh/ZgEpgA2fD+EEPwD5hbwZE3wnm1UNEifzRT6rHdUrFd/jQ2MDeZ5NzJ7PVmRa0
Ka6y87qBP3SmC8WRV+/qvKT7DoQYQACioII9hSa0Y86SDhCmdtkQqBMHoOtlHoys+GPbt3d6nA2X
80FLADNQgV2mQek7HXn1C1ACQFyRyrqu0376PrTNd4ptgWkrU/0+0fgnwx8wfc/97sKe1cmFvTpX
f46BEkKVpLKLaBsVryaWQzGPGZ0np3sdcr8AQVrmQMo4cKoD1CDTd4bbVAefdNfUpOje2SWlVkKb
tJwABHPeftn036/Ci9OIXh3BBOz61r/ZLmU7wyZjI5HyP/OTP6sZiEU1HMmKXvOWnxRHr6RJ16Hc
ZJWJNkrTBx/glzs6ozuAEVI6SOqEXJjYKaoHFc3sHEvXVB9XkxY68N0EBMdeIvs+4VtaZM6KMx+g
MHBuLZi+6fkoreuyK6fvXmN8DcYC6OjM6MmpJnSCm8YqV1R3fgly5Ju9g30IE/xq3/E7vaacsirN
5iFXbP9zkdx6FHp8mZOBb1gEfEe1pLcyuwfNNgoAAbIr8wvFpzyX1Kh9cxIrO7BfnYCVNG5LRW9v
SbLTVm2C4OOa1mNpRO63WTXpdXA8/zmpZvtGVeuJx10AupABYRx4/dkLZDjgMfu++82vxqNFW9+H
AqKeD0ERfB+4e1BohYj2qfaG1Huwd5apAWznI6SHd2low7zQlu4hhzDvnOl+de5bo79xJsDdh0iJ
+p0IASynZmCotFsouf6Y3c49ZlPpApu5LP7iZfG3LRTX1SKLP7HbFoViW8EtdGEr2mVRab4tQFd3
w8yPYivr0S3422KVeyDnV97selVh/hZPFqmyDH0XTyzqyu2u2zLL98nCBChDoNkpR9D70VwlEtMu
uAfTu0cxSOOXQMDyt9ptHnnpot/m/xZBIto+Gyn85XnVYqmb/fSN4dOkBOOd7GnK7uYmoquLPkcs
HAuOtdCKX6fD4rBNxV8x/9au4f7pq2nAhhtpS2cjuN/ubQRw0hkSDhZBSvwSwbH+opFTOoQhwFwy
FQWlyMm1aZOpEJkMcereZADmPqyivwNtTv8aaCypr2pj408yjOoJukzngU1tNsq82P0eQaeqwkn9
y2vav/JuCD4ZFHndgJigraZQ7F6YKrG/mjYWOdLNNJ06AOWp6tp11fQuqpj6VIPeyAVEUVTf8gwA
aXpZQshyYM5CkKwbFaiQZaGR5JZFu92yMrhYPVwsNn5/KPGKkq/4FmpdlsgyReJl2yGAAg0Ne9zo
LJ2/q1/MlGiO1gcZeC//3FGZfwbU1fqQuXZ8MxsLINBikeW28WCF2oX9HNefvTJqzvHRPZpLK0UC
h7dqqO0Trc8gdZhfyAaXX2xqQh98l21+MXIbAHhbx0z24dKNUQ+0hFsdNH3jMBdfXDv/BFlo+xRa
hftpTr+KzzyMryE6ReuOjebXhzbQD44xmH+1XnvLVuP4g+Lv4NqLUvOlKXpgQbLWIKFcu+zJw36k
Akz+ojRAhcydY/2ocff+dod+bHrvDruHdpN3IIkp7FhA4Ax9pFbRxZk3bnFb+xUNsAvn7Sp8s+li
N4OZiDJHsWtqoHcFfAHijMD4lPPtBY5Bo26GWaYa88NQml+NUNVX3TJbLbN21cnM0EmHB3r4mNo6
pCzURF4UQY6BCz4ECpFJLeNmovdpfu/yLgDCGynFN1c5EqWq0jfnGCa142yEg2HQ8vCh+MAwAorI
TW2v6bSJ95QJ8Z5pW3AbpvVPNfTiXwAhANQ29vWH3jD1G/4I4V1nKsUZptt8Tx3HhU/Z/pFWTfIr
Xny6viBHC3EKN6chCuenOgBmzjPD/AYmSuvDYPfZmdv/FzexzA8iYg+UmqjWexiW72OU+ylFK8Wr
feunq31EDfxu8Gd9b6hUCCtV8nFYvlcqhBynrir9a+ny8fQ+p8nCiW5Fa/G1u/IADT2LthtoP8z1
T28hRGqxVD/xpgFMyxJRqx14XceGVGJefOhHVzkOnWWwYOqNc04qaDckFER3o8c6QISi1sbYPDf0
ONDA4tyKXESilCHTfPdUUS73Tr7ZRjooOq2eg9Pydsb1PDJfotMP4tzS5w2NcjlVH9WGRn02bUDx
4CioEzAN/3mkqPCuioyk++uRatBt0g3dd4obmjttGchtNHegILIgkPl6KNKhV5DKoVIC/VuoGlzi
mMuwhfi9ixipwNbfpRGwk1UFlGKgD80jH7Z5rOzOOxTgjQLrlzaPPUuLRznaFGInHpsCtIBXjy0U
BdLeQRSb8btzbMZbKDn5dl5Do5tTj83mDjAxffn1pp0TfxouJz0Q7bxufWqjSDSa/OTNLv6Ez7xM
gOt5p1l8shgMJpoHaCSe2sE4eUpSPKSzVTz4dqYdp3Z66krw8De5HI299ytvyv4IsXcC8qvXaXcy
GH0ZBzvTNwHSLBvQtxPzVfPeZjX/p3rq6hez0DQz/FmMdnwMF6ro+G2YFipaa2hOpdeMB6pcYU8Q
rditc9hzXl3EelO/CyN2vw8xgmOcgZLBycRJTGWa9FW0p2+wO3hWkIGc1CiH1EmU5wZq52dXTx6K
Uo3PMgtHrXlqAC4Sg3yxogj+V0DDUvpjoerhxtGwC8s3DuSw5hHOpOaxiPWAm9Ro3IpCZKLdFIWS
Ut4sQgdo1tV6HAYqRTdh6ZvGrUxlkDhGEj2pms5ND6oyg/JMkLC9yTnXy2AEZnb0bTgqzcI5i5za
B5LKMi9VeFfUMqkOYnyhbrx+9RNZ2f5FK/zwXVO1GysGgy2jNnrfq52xVA3qT2oNzIiUrru2Dnq0
415YWFHzPywkhpEC+xuNvGXWJjs85RyeYi93T6Y1uKdet16P5s6nkXmbi1oM38l84KKgVli8ZaBr
+vUoKBaNzNdD0dNZZF677QLsvJ02jOicu5i/XcaFTGwkxMUpLy7z4nTb1ciRXLFf9fAQpeWXVfTu
jJvdRUS13istla9J1xU0Bg5JdW7LqAQGRrH7U+U5NyLzJ7ukSLmrzuwFOFe9k0/XA5wpZ2vhliut
QkMbX1d96t2JvFuUAxsCQPsNPl1IlnUKk5j0vRivh0HmWntLB6nsXSyZypAVBS/uZCj2m0wiyImN
HGJpVcmO1txVcPamnX2SoZunfj9mQNwB9mHzP8+AOZHDzSahcki7FaGxGF3MC/AmCVeGA//HJega
v49YG04wPqfPTm3XpyY362cQ5epnP5vuLS1x7kUEsHD9DEsQmB6dcy8zkS9WzX+KxHHWYppQF8fF
anN8C7+K6ESCZYUyBdoy1YfEh8eb16N+X86B9kD//qyDCVprD2W8N1UA+2czVXUw+tFC/kAB9ARc
9yhCcZEwbp29BGCKHcV1jQKo5nDUvOaj+K5hxFhl4U0DXFLcXJyOfjD7TI3pKhIXCd91fbnvLCio
Km3u7ntAG24Nth5PrbK8a7X9lJIfdfrypC7DOjcWBp4LlczFSyxloFYCDlVtmGj74n/nyP+/pvYK
sBZjNnfOpLbr/36qA4Sr6tLs8lhiyDCI9eqj8htYv06bXmQXp5Q5vKQgfNBxf31RDR+G+b1jlPci
CqTdyLS7Zz1zeQWRQvo8rpI9jAvqzpMeFW0ysnsPl7VlhS6M9L5PeV1TaW+mpNZRnrI6C567RAF6
LRla6mqRyWD2FMZqVfyXzIrFTOHmeU7ZbhSnzVQ3v+dOZT5ulm0evBhWpt9tlpUS6Feg55W3YiYK
ld/DTq5F4otiDjPwrv/lWmpg5SnVq+f1OhpIL0AQWq6ZazC1YLz3M9e4VeMW8vPSDexTRz+yeW0G
pnWyl2G2fVRyCBgj/C9t2lunCwdRrfOcFlTKM7MvIpsk6Kp5H2rViXQbLk4l518vRa5KjC5OKhdR
13VyPTrJl8YP8502RtW3dqKzw+dm8whbO0/81vsk8rTqYc2YPVhFZ7X8lud/jVU5fwmq2oa4DzLX
efHuF2/Lrl+9NV35JOZDo82804FD7INfZCsRxHJWO9zVcqj6+rJDwrwEn+gu61v00yLcNF5q6ods
Uh8uXNpIAZxzs3nvvQaCg/JPHtDpjajlNKtim9vTgt0lgbbTvp3x4kqrKWz2frfQipYGeYelj2Lq
+Ypd6RWLeZJ0B5HlS9/GZiLTbdhMyqrCd5u/s6lib7wq7Jit7CWgDJ7a0f6xjnKGTbXFseIUwOYg
bA51Td08VT0kkcJcp2/Ua0KFSt8Z0GFYgHar3tC0+NH2ouHWxQuEYDbwaZ5ixajzAqiHNdoySB6b
2G5NmvKhrNF5412dU2qcoVuDqilty4L0gEOmDvDO6K4Cn3NnK7RBrEI69jDo4VSH/EqMV5d1VK0u
C29Wy3Zoojs1GX4Zme7uk5GdThnWCKvNf3qtEVa5ROjtXdK72uny9JfO60WsFyRXnLC82M1KMtMC
1HKHu/Fma3yaFSc/RzPJgmhcvgBN8q2PAUQWpQx+PJr7sa7hAbeAswJ0tsiXroZDOE20ZS4eztBG
/E1Tuj/3atKQ12ljiGIT2obnwazvZXDZVb9fOjnvq9qlElcOV81irdQA7GVDNEA68uYjR1rbU8O7
ui+WYYPl7wMt0cVnDa566XoVQI4Ye/Dne+UDoDivlYlUBZoPzjJImWE4ODc2GQgK8yhoFJEMum5k
N90QA3z1ZisKsWvACGPlb97RwfKnB+ELvbu8f4eR55zlyLaBWirdsbjZFLq8u+tVOZz0ODyyV8l7
Osxkznk9FJ+p4YcrwmrRjG52C8rRoHxoxjg+w2t8K+gss2prz3kQklJQjU/9GGsg30a3guni00f3
bDIT6JYgZrboNr83yzc/N7Pu6HzdZ2B/koyhwPokg+V2r0dj5pkXsjJUYUgUodh0TqLtG5JU17pj
wF+vgp5wzn06LFk/sCZjJqJ6bl+PNhn3vC+u5sa3Sh82Z7F4Z9blME9SFAynx+J/cYq5LL7WBf1x
EKS15osZC9NI7X2MNAWGuyabT2YNksZouArPKUP5bqjlurW72ab1QiNH3/Vqm2uDcZ05d1nUN09V
C/9nX3bq3vdzyCkHMPUAQPzpgD4OV9x/sSjcyYOhwP73GJtF1Nq8hDeDUf0x0GHBkkSBLzmIyOCw
K/VJpgFr1Kve7PVPXVoa77WtypbZZlwv081YtNtUItdDaXyyVTpqNt/k1+xl+s32M5BvO114DY9+
GKeX0t53PyArCnsgKIv88O4X1ERhe4Je7CF2x/iBikt76VcIsvgPI8naW1VaGZYpOHXtbWh7NFlY
E3AZi7YnL/ZgSzvDYlIt7QvvZOJmSZ/EkEGMbufgcQqowsTu5I3hQ7wZavRVnTrQBG/UEjSaFYch
jXej23gf2I90d4Ay2reSAaN66CPwiO5TE8fBRzCqb0QMJHZ4Z8yUCcn035xGJbD2bIRF3Ar6/IPD
Brps5gDTmX9ogmlJndDjDV1af6VZSgiQn80jzYyUczaZ/rlKbAdgew0qTE0dvolMhs0kXYzHqb9J
eiu5Wx02O6v0qAKtsoWRnHjvfNVs8o/q6NyvbrOhpMcm8x4Nmr/uI3hR7ruoDe9luspAod23pgpZ
9mKyKeRoM/6dL7Ukz2Bsm4d/dRWvLaaEo1DcPYxG9/TbkMtFiNnvXBMLztiYO89+026XqLR2s7PV
ojnEVWPuDDu2D+pSmWZaI7QnnWuthWqilam2gF5tUylj24z/X74pcPmnTEn/zEG2bP7MgfU7ZWMN
C6KS1lSOzdbthayhxZJCQR4FQBp2hXHqe/pTgc9c3MKoDOAJBhwSCKZ2/jaxTwC34NkPHH3ctQav
URmV6je52kM+Z1O8djVAs3OWuZuAFgS340lEDrSrq1ymUOKwx2Ct5p0HUsl6KMo5hT/DKGw47wj2
zlOmNTSdoOD53AjcNLoOjdbeSa/8RRu9tMdvw9aCv2ASHyutoycqgofodyZrmHAc9WNeseugj/NZ
DXLy75Qa75KmDh9jZ3yhKDeEB3bI2DpZZHMCFolnB+W+VrTwUWQyFEDUHtwUGo4La8XgTxL27CCm
vg0krtm/BHDcnzY3ieI2cGMUIJ7vGzh+dz0bKRQ7O9nHcnI+kAuLHmRGz3gPhBSlzDIt7MI88qOD
cMToso/maLTPWd8D+d3BLw5j0nvXcurrg9j2XXDpSr9jJ66ifDvzVCvhgzvk+Uf2wWAx+Ke7ysNu
PTOYlt1zPdLN/3Zmr6ucm0TJvvduMt3JYEbd65FMC4Al797JZKqN+k9rNsFk/zfXwC+Xsq439Ra+
9qPqf9WqOdY/qzxdsoaqbqvshwJS7ar6uypPb1SzLoJ07TmdO8pCmq614ZLO45OlQimVxNRqiIyt
ivAwVoVzNVFiGO9bEoM7B3bFXa5Fw9FNQquKbyITXH5LgZ8XHBz7MUpBh/O1fO/1FHgpygIKvihl
KBQjgl93uJvc3r/b5HAM+bcpuwo07WE7hxFkaZNKcVE2RdXtZliXdJL7hnGgn59z2EVfXBXgvI4a
aPF+XOSfgyDiqHCLz1AnUJauVvVncuQQ9Dlj8xn8oF8eiLmStpcGpLEHl98KJmUvU1GIjIofZb/m
6OmZK3dASCh7SsHI6IN1/Ooj5lZTNs+b7F2coAZpW+xSQNzpC80qEm7ZeK4KAFQ6x68obHKH88VQ
DOM6FZMQksOduXiIifjOA5BKV20L0IpE8KTXeQshjvSL/sOxVxdI7CU4LZ/BteJpWRMdoIFxHoxk
Vm+A9IdX1ijyxzzys0elmXMGcFLMpvolchlEDlzudJfSM5bqimteuWAe32ua92dIfgPk2TK+hYNG
fej1Wn0oilB9cIvIoAJuvnknl6lv8hFdpQb5a3GQoX07CnR4ZhrVv1MHaJMLgE2vHOnMX5v8SXDf
hC4oq1trfuZodLI2IbAAq1QORb+q6qVwrY0c50aEQ8x2bzH4ybXC0/ylgaftClyFkVezQXvp3R5C
mam765tkJjMC392u8aoIuMdlbgOe35pB/yS+w1hYt9U00y9aJdoL6Kr1/yjTft9Qxe9XV216Bzx4
h22dTsR/lpo2lcrbYp5ZT9Y0jQsFQeCaa4ug57fNTtfC/CAtgkUNo9lgk2GTBkKR9SbEMwpNfCNV
VDjHYw8bUt0cpeZGimxaw4DJpB1/SgXOVotDy2xwNYP9sdOTGfxoIJjBmRZECag68hugAP5YoSZE
RjvyG5jFP5EpLmAuVigKAbxYbFjFZ5AXNjdapMRPktuLFIUX4yp5kjfFgJnoJCOo2OGjTinMqltm
jWlaB9chYawktsc9Shlu1aY2Huysjve1bY4fcxATgTGJ2h+FVd3PQHRDvBg/WUHU/+X44xcjN7yv
PgQO122VdC+svJKbeSyVe96T49v/Xjj8vuJ++V/armvbbJQuWKjvm9vp4a3aovX75xykgJAK7tF/
pBAA8iI37s6mlTrHLKC3u6aD8ZElzQx9SJZ+9iwYYjyvKX/xiLruTXZ/KfPKT8UYUYBBJRlc4aP9
IQAIFcIr9Q/HsbprdWFvGjzPeC2NkvKm3CqaapfkId8KSOzX0ikpjVrrp1JKpfYBvW0VPLk/isjc
p9BafAs6Q92nceufPF1pgKKiTClURtDvk7HfjVEO+ncd9sEZHOfxvgpvVlHmmMHZcD7/97+iof/n
I810TEM1+BwOlTHmu+prL4BjpgYR4LmJ02LXVEDDdLzs+EVWnQoraB+9oRvvmnT+OdntT8s2jb/O
ZP/Mv4os/tmC2vCl9On29s0meRwq1bu1IQC7ZQEUP6puOe7szg++DLjy5/au6Icwbn1YssG57b5p
QHftWrjyjlXt6F9776azi+5bSkPr0eshbBIriFc/tYOevqSxbj54ujZcZaM9PgRmWLBPrs4Hs4/K
Xe6V+ces8NuHsuyem8HLPhrxmH2sXHXfsnx6lplNCe71VBvdEbSG7KPHLfngzBCHiIMyF93DUJCV
WYKJg2PNe02oaNuU+/ayRFWton7I4h0wPgCTiEhbtne0sMyhnF/oORazTaFAiro4uNFhmrjdwTGU
PPNmkDwnqQrefTc+NIBvBNdVkjzFrMPuRUlGOVnoaqIrlYTZkXoTTCgg8690mwLGeFGLje30Idl1
L7kxmnmCXNWFoyTyXQ0KK2zkdLo7KzeuByvEGsedKc/wQ1gbxEZOOAFjcIpV++t6NZDHlmSt62MP
8fSTNioLkxFoK7eA/AG5Vhe8iXR6HdxqFrXzy0xE2/A72er75uYvuG62m/p3RqTCGWcDzQBDifcp
gkLULMvpqz66xlFd4CDayRm/RlPNMtfq6rOYkZ+4FnlIJROEkhFfiWw8dTyM7ql6WIr+wHkqgsQt
dqaTFweYxn+I1hqH1r5xAH05UjXypYj0Xw5vfc+AIWdnzSSzA5rt9H2RG0pt/k6etdDs/cbed1j5
a31tXAsGkqSDVCO6qgb2hNdMT2LTi03zIv8TSQxNsOtC5kb/yDrvM2V8Ao8MFncteVxl8NwX1wOs
Jrsm0X8BPah8zQfjPneV4k9FmR8Kbxq+Zmxl7xKrdc/pUgsVaVZ7k0cV1MOjDig6QD6fG13/DkqJ
84lSImDy/d77OcCTNTZhAz1bEwK8G3k/Ao89zTmbko/0+g57KHX1c0vx9zHr/fHW89zoMU4VY+cO
dnHMnPprlo/2Xb1gb8Y0HaxHInMDoFaqQTWuNoWd6WUNCSIu66FYyvwizgQvkk0emrvsm2FdRfHJ
TOGf3hA/68ZnbbdBfrY5PEpJYQf7lF3KcNeo5hdVUVvoOmfrNLIkP0UVTVUyhUiOhNM2j2kxoUZg
MVot33xC0YhwU8u0tVqqnptvjZZ7CxVQ+cWfrZ9JDRykQDz/ilI/+xLZDnTgXvZTZDpN3EfKIced
VHMZiQuDVWsocFTg7+LvaA6EYMvs12Sb+RcrHkvIOZKfZX82bTbY+hN41sBjB2V7koEEMAz3VIW/
zhN9bE95WSAUffnOcvN8p94UEkKmW9i58Kf/tbjS5VHzD7gaxzbpk3N4RzMtWoHePYpC21cbKvba
z1pPUcPQJ+4dQGBfaGULDmFKi7uvg873xwQF5SGIwie30a1rsm4wWplq+AEQ5+TB6cezzEajoE+/
TYtr/hPjrciAzU8eKIZfLTQziD44Hr9Dh5dc7oVqcfcKTDFdj2nsPsBg+FcDwueXlv/LLRSW5k6m
7Ns3O8XsqiN4dVSMJgOdD4n2qCWu9RlCGpHaegunsq6tERJVM24dhw0hUUoEd86qY1oCA9VQR73u
HvY+CZUqzmBgl81FmWda70A9CNxrp4PbMnSBwQsZUMHNgvcYR+ldZijDFyOqwC4PO+doxLHzTHvU
q0Wm0Tpo6NGz0ainbrmzmNNsHPWy+ksv47jZl1kD+Q4AV4q/YGRacMNdW97SZL+AwY3LABGlcSzj
9r2HnkHgtcJ5zK1XHRTY7h97TynvVXh5anhlH2UQOXw3NmiriroT2VRWyqr1Q4usRRHcb3KXaqhT
nrdf1cWq63sYFOMsox2xSg+9FdvXue5UL5CRVy8qNzxSaCpko7w3vFSwS+p+oT1MqZI90TvjUCIa
dwc/16iWzar8idJSIEft8F4sNnmbjBBmwxV5ELO0g3sFIjh731LsuIsbHWyookzvc9hWQCr37K81
sDG958a/oDbmvX5uo4+z3kPHYi5IWFEMlW1lsFm+mCRefB34dvNDoulZ451tmKrvAQXJ9/kSrSRa
As7aL6PxAA8pwuhjasGhl2bVL81ovvdKnj6O86x9jviKZFGmfCgaI/g4a+Z10WXa58C71xtoiIAK
3U3RxDdwGYZlyIcFDjSi2UdmkGQ8KLP7apHoCURyQZferloaL4yrIGC/GfpVtuveQkVK+JHSIPck
qCvwU+3VEcDjDYOljHp2IJLaAHMXduorIEZpH7XY6tCiZJkrVnE/ZT6LgmX6FsZrTOe8yvy0dq86
2zIOW9g698lA2MpBBwj4OfBpAqF6R/0RJfmNowTKn3MYP+d9NX2FsLLaVX0bPLYwFh1bP/EWcJD3
Tlkx+n/aYfrcmhONNrWt2Yd4yv9qSqM+CjBx0ANQpnjnDYN4hNbodmy4qUQdaQ2YTXueM1EY8oVM
b7w8NR/5B5mPTZ6nd745PwD6ZD5WjW2s8hHI6ptWD1oYIP9WiBZUMKBqU1+5CCKKtrVup34pEnkL
TsGWdU8e/EYMtkBDBbai0o8QIb3ZiolWmDCQ56MDf+HfVygKX2tfXLDc+On9fTXcz8YHy/3xLrYa
cvuKIzojeYCAjivqsO7GHbBUS6fY3/7y8efK/bM26vT4Tq7Gt6TB48dNXCpRCrNd9nkTSQQezsM+
cFzv4g8lit4G9KQ3K/uweawf0u13UTpU5+0zAjiu3xUxLYDLx97kRh2o1NUHkJi/XbfEAHUBIpkC
uuLNWBRzpt65ZabdbfKMzbAzLUQ7MZBAoOTGNxVcStc0y+pn1/d+qF0S3GZ1CN2VyMJB47D+SgXy
cBbJEDb6ebWwajpWaTz9KjJKJ/Szzk7+tJtLtdjpVh/tVn9xFP2/nmgL4X+Sk4lgvYbl4uRITlgb
ztct4Fh2wy7x4LGpvDKBK5h9/qtc+xx6y0J2ERmU8rKO6UEZLe32nJCVbXdxFCQQ24XjQGWkX+81
y/OuLlSil8Hhd34F07G6t0hFvnpu6t4J7uh7GI/rmTWzBcRM1IaWGTzFmnWW+t41acE/bc9MD3LT
lwfBPEIHSbYQ0kOeA3lfFHfmU1XP1amsym8xJHBPsVe8Dqo1P+Vu2ZJm/1s+9gb0444DTpGYLYrU
U4zHDIjdRTIENJdMy+CX8G94EXVZm0LOVFj1t+0k4rCcqQtmzvR28sBjuQYLn3Et0UQRsgq+CWFx
uQrBjLG9Yn5JI296oaRu3BuQwPF3VV9lQTgevdEaHsQit6f5pDhgU8lUhjGwMl6Puor1GV4u/GLP
pfO8GVCeFBwAd4HFdDmLDCSAv2hdVNzLTKlp78wKlgCLgVxQGYE66dJdcLM5xVCuTvlSl7aY9Zal
31JmS93Xm9dQUQYPrW52Elniw5Y56sNhi7F9xu1zO/10jNL+8jNmCkXYm5dvqdm14WnVrXhBdj8+
c9PeTlxqenBQkjC8+IxjrF58Rj009fuqP0JYUDkdS9iflvPB1qmgkbUpFXrW61p3W6uuS9xknKNd
VnzUDDu8Y6ecNfFqLYYd8W51o7GSs6XNHxvyt1Pdl//H2XU1163r3F+kGRWqvWr3Zm+XFOdFk3Ki
LkqiGvXrv0XIsXac3HPvfC8cEgBBObElEgTWusZx1z+BD04hniINmoa+M+n3uZbsC1RTPoVu3D/h
aziCxdGujjT0Y9c+5K3DAuRQ+BVYyNwNKMqqqxbBnS7TDpWfJvBj1Vxy51XZnpS0Arnr+tcHEgNu
qAgUIXKQNu7GebQjZIQZNyF5Ew4SJcHgge9fjWbs4ayz64DPtTNGLwHvcDd4LN6VKkblloN/aPV2
D9LSCCizEFGTGUl8MyQzDzU47+T52wSaVQPe8oB95Y0Z+BIQIqNptETWISkGlR8gPZOgqio9Lz1S
1Jan+rRnTtWvaAiiY+MRv58UzCUJYPws0JTr6RGAn0B+890/7JPykUypSRj4sFGD+Xf7sEbEG/ZM
ocjN/mPwC9HzeE6cnr00fexSFh7tOjfslcMq1Px0fesi3fGmj3Sd8EjNoIxBCg+O6KSb1rdGf/bL
ONbmabe6xdm8UKy7WDSlFvhq3/AZRBWZ6wCvQK/Nk60qL0wRm3Ojv/VIRlqyeze0fF4HqWWgdETN
+JsdKf59DQCHPco6a3e0rLAlqwOa9j88BtlVAnG8vDIPy4/xtxX/JqMlEN5ITm16/B9+iMWkqXL8
Ncw/cmpN+9znh/+4Ak2jJor41tTb+jApJDZDNUIhuEXqoIvkmWMbWnJPIlK+MyOFIKy1ZS5CfvUO
deHPs/bN3eKFerTEYrK4D1O/DcrGFJtZS+7/fTL5YjqSF/XifnmSd0+7LEE9hsKgtZwECJWNeIdY
FcKHCoQX9fD1yTSqHzeIu2aPSmSA120XmdVGuywqtb9N4uAkXGl26ga5U42XUjXM1oYLb5t9bzDw
mqgR6nzHizlMbFhbTOwHc/oA+I30muo8vQK5rSqG+gEYm/VDBmLqa4KMZTUgcSWH/AGk0W8mJG2H
lc8t/0p2VjXVW7vHt4lZnbPpYjYFFMCnJlOvuMisS7H+m7o2nV9XAG5qpVsgmwNY2gH3tCeK8dMU
i4PhcuNbm0ogs+MIdz/JVDuJmNvrVpTVtzYPyGDQEZgvfa8FnZbV3CNJDflzmq1/Q0Rtx426+Fzh
ewmQPLs9jEVYPKFO7yfNTLLiW26G9pOH+tkDrV1qbKC1Hcv6Y+1yTMBYnJvL2oAFfF0bMO7NvfCw
2zZakdy7LiKrEUKjUVVbX7UaRKpF0/b3YKTOjswAw7gUJX92BkQrowyFz8ZgzraAELCABJu82mqu
3ax6PXyk9JmwByLilGTunoY54AvWPBIARZhagCsr7TKUIk5ujJe5SG3s73BZEIIeguM2xC+jL6MO
FBTPMoHV6uSI0+cesioht4B0GohSb+48z+sfeq34Xis5XudgogPk+Ann/uID8GAQlIC89ltv06ex
vc9Rn/pS9MjDhJiBJWyXMXBpVw4qQgEnVK/Sidl3PkAk1ghDA50+6ew7UQ4lyKe9tLlwZOLMQ9Lk
yhpJCeA+03QNeSPKkDRIRgAou28cySHZzdqQAUMwNCxjB76KygPwv+vtEVv6OvsCW6+3lk7zXLfm
dHAiHPvGyohOIKM1EHLpwKP4aLSJve9F5Qc0pAagL2HQR5m59/WarYvUNdetH5sH0cdyRf8xHJDQ
h04NKc1pGdL/Ew3bqLg1HkNgvi9zSbsYkyvSNmqh/2GuADnp0MfsweR1sx9sL90hpCQ+92O4LkAU
8xVF8xlYPkf9PMUc4SMAEiMVEwrNrj65o+M/jXbODhUQgzZmzt0viUQyJ/R8sJJNmA/RyfXL4jEd
rQ1PojvARMkvug1uOl0K6yIRanlwSwEiA4XSwcusBG9g8qow8/5V0UZROc/wIkShLBTTgDHHqqwY
sN26BV6iENQAqkeN2Ta4Qmy5WC2KXK//sJuNs/FnUhv+7InM/uZztvVPiT/GZ7IKBdc6bP1+rUo9
ANNoOyCDPLPEb5G/Cq5ChmQqF4WEA4BYQ2NftkhPC3SQId8nXBYbe0BaSJPY/j01Gf7Q7yfNehim
yj0uchHWxqnX+zOJaDr18lLHb5fRm0GCaELbDHixuXWtBxpuSA6mU/rZyu4uNaDVEAVNy0cUG4OP
zQQuxDxUMgcXsaCVnfzNIhuwC3SHujvbWV8+2lWR3KPiYrsYRFqCmv+0x+UQOHUPnQ1+bGRgjCc8
fYj04dR8aZ0YTFYR2OkEN7urI8CXqo+G8ZJURoH0mTY9pYZRfSxDbU1yfWLpTuLucFep+Q0O4MgJ
GD4WSakd894Cdp2Su06M/JABTDMAFWf3Ta0jgSfFfbXVAAQ/nwBBygvJ742u9E8R7iA2CMNYX2zQ
jpmyKb7//ywM5cP6zUc7PrS1bGcitcxucPMy37IQnxqLphfPte2trsjWdC//+e831objvkvC0nGm
t1wkXyGZwgHk3rtrgqpgFmCW7OypE9a2QNbbyhzL8aOjRWwb5zze2oY+fuQCl88hEI73pO0ZLhab
3MDmVGnDsP7MATJ1T0o+gchXRsMTn4bw2SmiYBYPAsf2tLrSlAmf03OpjeDrq7zh0cO5B/mwfvyU
1QyR5tE44mMaP1FTs7pfhZWdgVcJMp8lJmqlp9mCJrlIz1tpeNPsZeSP696oQNb3+wmpU9dQY1HK
7aKgAw8C5VysF3VDGwY6Lg1TVGymCMca3c/qUxt19alXDQ0rv0JeSS/tK7OMareYUG+xo2kkGzon
2WvSPC6278wa8klqT1pXfEheHS92r8uqxwDr9tZzO3cPOEfkEy8L0TNnupNsKzOZwErfTvexgW8h
c2K+dfSkSzcx7jmBwZ3i1QuTxW4aAbXBGnk289BdtYMebkCx1+AoqBnFWeKyYeoGe1sDieZMDYu9
Rxx8FIxzZK8SVbCLs7N31Hxb31lZeZK80xjYXVDzi4hTEQLHHjYDFQ+TtDRwERS8NwAPcmHtSUoT
RkTXwaPuPDWWSC6pnn4tkZz+zGqWP/sgxRj1qHokEe/wJ2Yxrzj2KDV9jmrQtAOA4mQNXnw1VFO5
cYvQcdOuhnGMr9REQ5lctcR74FOCdJLcKD1w6PXx0WXNyzszZGxqQB7v7v/9z9F6D9/n6SAY9j3H
93XTRxrCe/rfKalMO0FB2Iepjv31JF3rEEch0OV/sRMa3HjlKSRZVOLqSVnM9IOLHWXPkxbVFaeZ
lpBkZJIoFsPera2Dgi+bej6gLqiLkf1J6htzsvRRa7pR8EurxcXih2Q19qQbC1kv89UaTSPF7Gvx
8P4HUE9CvsgEtWOvHv62Epksi9C0llBhIpQTSG4+9K0MUUNsXfxUNx9c1VgoiToYoJQMqk48J7Wj
qBcyIF/ZwC9C5j8HXcc9jbjhd2fwDT6BiBbwRV0Mcm9h58V6mZBjOWRpWeGeZpDiPzghg7rRvD2S
3YcdkPb63SjwwbdVMZupit6oqaPcO6EgYef+LiczJIEhsQG4ZIt9EtbZfQkel2BKWbNfFDQBXEHl
OmaVu17ckWJZ36pAs5UyXm1JQXa4HHfpIfop61kgqHCvQH1RrhYnu2WhZXEkJyYayjLA80lrLjbU
c9jU7wDg0AEQHD8zIBnT44QSwh2yCQWOKlFnHgfO3SKY0+rVGLg35pGGo2FL/4TydPMIOvjyADaE
oEVGMbg8qCWjxdxA1HYVS5DbSlmHJxxp7V2jG1caFSglROm5UiQlNhoBdakBFYG1B5Xw4UaRokTx
tJikZRyeSJbR5CEJzYMEId6gHC52eRghbEnj91PSbmDHFHnONGV2MxuqpfIBL5nXiW9LN4Ppntyb
NcqolDhqmdG4ToRE+XaWAlmslwg6jVYZoRToFxYZrjO4j1peORxkOh1ire3TJ7CrdUHUxtG2z3IQ
2ZE5Jd8B1Qq16uCNsUbHqu5GUFJ7nhadJgtEe24O6ixcHWgiAJhEedYsQJCtqTtLDa2/E51T7Z1m
KnEZ2ePIdtPFwQCpIqCUvnXSKE9kRI6ot8iAp39ngQZpfyNa3DIrilCC+PZsNLlw6qs3OdHBj8ES
CYwnIISWiY5wqX26ESVDCPhQHJYvuGcstnlUGUE5RqZc0wxqBtPJAyTL5DsyNHCe3EQtuDPdprNA
lZdZ5zRyzbkHOt/HEGH0/SLKQmBWrquybM+19+J51kbXMg+IB7b7MEiUmRdGXgQ0nKbBQ2QEMPty
8ss1yajxB2dchYhw7xaZV4ovdRY3J8RnQY8ucbbRPSmuZOHkYFGtENZe7LvWRvBswi3SIrOH1kR5
ZsXWyzP1rMpWTRZHe7KLnCE7hxE71+CXPBWT1u1Tx9vTiCuRPY5WFVhD1uEuEFtX0lBjkYa60klZ
hZtN2JORxy1AMgFGYkMTF8UyfO+CxtTcLIvfinavgFRu1nKrMv5vCTTsHV2EZ5g2smFdz/I9H6lq
7/NncBmkdZVZm09d7HUblPdd+16GP1B0tk/qCBnI/YRCexCwJIA7PkQmNiTB2N3hDoonQVaXa2TT
hj+dFCleXmP+qErzAZzkwzer6b8ZzKzuwKz3Dx/a8k4HISVKFJH1Lcw+2vEQDDWeOjIBQAYB87Ca
Ar+u64OuF/yRFN24i0FK8zAPEAA5mrhECpZJjoeqkaTK+TYzGyewu8raZ50Zgjel/prbXnUyBwDC
rXCfGmHP8TDrTEecU00+GngHgNk7AYEzphi9DmBgXnSrypncdIW7E23Vh625be06fEDxtfZQF/yr
4+b1aWiacqsPVbNO1Nw//QOO4XFeG9GwV7+O+VSbk3ulKYt7Wp3WUE9dqqy6zHcM1HqUYWpj7xLa
CqXBscBDq7MepDZu/IF3TKxF0oa72ODJBzOS5baxAJNCQ2S/dvvBQ+q4rI3kA5JJQKcdOiaKD2Ec
dajL0Sfts6ar0Zj3D7o0tqSjxrtrUcnyTP2wfmoZL47dWGHzNYw7EPKyY6sau+bgX55yFDfYDf4z
uwLvftLwZgqtFYAaoM+GvtH3pEN8DRk7yBvyUNwCB3M3m/qvwKX1N7O/2fLXasu8myVRZJOUwWxO
YrdDzt+/71EN03p3ZES9DjMMxzYsZIojvew9kUrTGPYw1cOT63xwk9xN16GpvhNAyQ6qzEvO1CC0
0+CLocY3XQepYGfcHfGT9K+MBipjF/AIf5lnRdWT5CDRarUunb3+1W72z9IaZ0j4XpEROUc2pYMC
UnoUU0M6NkIWID/LnPEjwuDhfjAQ9iEATa3Tm3Nry/ulJMf/JZoBM2kovOGe6mzIjEQ9Ji0YnL/7
IVPPr2fXdsMZuBWp3AU1zndthr9hANN5RxSgfaORMwn5kCZlfKilBr6IJgVx42hnYucnLaJRNIOP
/NAIcJqJTGdIKzVsJKlpxZPDokLbcdy7AbVwOI0CcKHADcujddGCwqSQcXiXakKC9ybFJ9qL9PvY
avT72kLWWhlH0SxbFNwci1Vl5f2WZEkiR/xaS7Vzwzcil8Vts8h4m3+NeuwwFtFiu8hA15idBcqj
RNCZeKGClLTbLoZxAxzN//K7axl//O76pm07+KVlNmN/vNUz3IBip1BXTxUVcGNzeYqlYGecHdiZ
eiBYvx2SAqQaX7sOnNjzSNkm6ZSA4OFtLtfAVYwo1o3onbsUzNx9IAyn2OiDg6wu5UaPelS6Rpxh
852Hl7guP7dCs587zfQf7WQIdFvaz9hC289A/986ieAPJPIZ4m+JUY9nGgIv2l01AC/e0xCVne0W
XFrDRmiN86yXIztENUKJ5Km3rWTbhvqoFRvXTHB5XQNEIFEN9ahBSIEdgUNtH0FCBPwA6i4a6pGM
DJd55AYvxrwMFhfLvHduwL9dbwDFkMz+F18meaB5RuuCAbQYxcVX9/F5iXLcEXupeSRRIeDEnbml
YTtkxZ1VIzFYmUaUHcDaFPW78XjKVT5Ai1c6cO/1ekVav6qR2OogMK+AuIze+ioKHu1HqSG1yIv6
XK6zT2YJnksyoKaKSvOCzTgSf4yBoyxN+0xy2TaYpFPLhpKvkxLfrGUe9Wge9VDd/d/ezX+E8/BO
RmDDZI6NX3M2ZwXfkFyByQfE8I4lnqQ9uYGTIuGurarwUg75dCp7C+ArOvIk3+TUo0YfTZyQPbvc
LbLFzq/ibqdruNletOR4GbqxvpmKvDm9k9OKEyJb6sodrx219uKYeqHZTbiwNWflMn952ArlRkHm
yH95uhHFHDc/8TKXllBP51SgwFnWXx6iT6Zqrdnd69PR1OUpQHY2nabRWJNorDXsbbDjy2P/6wH1
Ae5XF/eiG8Cg1ji8utlTz/tvUy+9r3peIGyGIgzUmqIMxWNlh1CC6NeO24wb143acQviDLYGuBsS
vBjnyXd/Aju7hpStgb6LvimT82xZq09kV8WbOorcg6MzI/9EMi0RQxBWnti4g18n32UCrkgXwPgB
6jka7QGVY81Gl5WDQ41d70XUfBs1cFIKPhV3nWpoKMHrjtru5GERkbwd/eIOeZ/uUQh7TyIUrjs6
yh/gxM/98myE/YpG71wKgYNWJDakW9wuVtHwKUa5LShiwbJTNs2wjQSTF7/u5CXEHxP4jrUpMPo6
39Yc1a870oxR+48+2tMu1Abw04ikQHQ6M+W91wL1m0zyNpkA3F+VI6p25EYbQMyB7PTqlzXDnS2Q
HS9I927AiGeW7ua/fWreMXF4Bv4QAUPhMh3nB3xu3pVHTpIDlhVIlE9goenOyGbf64hcHnycC3C8
4sPZAZJDF9DYTUt0OQNndcyARLwYUQ//M8N5tkH5x/A63XL2eJuKAzlb5MvceQHy2oY4+79fldwu
5tR7e85qALJYZAPqNPa8ny4P/edcN+S2sOvpqGu+d2ch5XiNUqLwi8hBmShM50cKU6aPgHSpPbnF
EeLVVNc4NiFWFn4xigYVzoXzAzGoxC50lbngrheQ9qwP06u/mUHXFZUY9Uo7ZbPlUgua90gxeLXs
Cbx9sQo1/+41jamv4nyjlWm1kqqIgRrbjC8cBQN3NHLsqQeklMNni1iVP9Sadn5nwbWQr1JZFXz1
Fy2tgBS0jAOL+w/vNJczQFrhy5+Bc+ADAwdztorAuHv0rQgneS2OHl29jR6zInI3aWNNQewDdBkv
klM+gWYmTEqE/NTQU3RCXJUazuObLq71kmTdgAiNIZJ6JPMR0PHGA3XnJhnFys8ACEXDLvj333zL
dP/YZdk+siBN3zVxijZAmPx7ZfCQe1yA+Kh6Ygb3jqHNGSBJJSqp4rZEZDYz76npDD6dS9/Zxvic
3c9mRqWFO15MbWClPc82o5sO695GPJOmhGH3OhnAL2UwuKLbLw5JqxZCZOyPhVC1tvXeptMkWgw8
sG1Aw8b5lnZNf6a4MsWf8brlpwwfJhJRcxNoN0pWknaJVQONAwXxNH7T3sywphQkoZaZrmyFzmeN
A8d5TXURP3eOXDXU8xwF1keaQgdzih57N9qJsPmAdOgcWwL8o4mzlKZLgv1bfGYT/xClgFJBtQu/
UCNHX7G7snYb6rGWzhps+COQeft7MunIeHRxEKFxpUf/DIyHO0frd0Ni57gNA/RPq5oZ8EehBill
myYgXlRyk4fICmoB7D2UAPFzQ3/aUdmPleNOaRiFuNCw8NIVUr/85xG8UA8WEocAGYFaIVy8HIsB
8P9kRT60Qeizj1Rktz6mKVtlreU/Vy6wd2YWFGtsgL6sSDGpIdrLKo+bTWyXyB1XCpIRFaZTtxKs
6G/UmKRGPSZbhaEA4QcwTzayxgdj7BycWkhdvfl+54yGNCVVS73zCoIzLEU2N03DNm6OApfK0ZoD
/cSVDF+SPrfuI1szP+JVSf8swEmz76IGFYZkhGJ4A+XlzF4jSR+ICW0MVAHN+xJNfflihzmQTKqq
fdZBJoykpiG7xqmmbXU3FWfESe1DbHjZYQByMMoc434LBjwU+Pa8XudT2X5gVWfiXihrvmSG+9zy
1PknasE3nCOzPRj9EBjhXfLTR6gMcY9zAujGE1V8FGmEhNQGIaO5vgOkiizAH1h6oBoQ2629h67Y
0IAmJH0v9khuSJGJlLeP1IDB5zsycazsko4u3/VcyjVRvMfMS3AJI+Sa+OArs70dlmbjbk0/KXZ9
OIjnsAJXF/Kwvoel9xlX/OzZ5nW4M0Yv2/9uMFQvwL+3To0HtvJAdxsOZEU/uVjptxtRrGD3Rwn2
BdYheGun3/ooQqBC6mV6kfIb6VOwK+HfxhIz0hXeC74A+db8FlHXXjG9LGj8Szm/K27u36AIUbAw
z1reMzQJucsMREcT4HkzbUI5ZsyRX24hUA9Q+vJsA1fy7ADNskYS8TEjRaZsSFvqerSprNTBZgOF
GMjRKUaw4CJeRPOmtvf0C3W91kPdn862LkN1YKw5+ocS/7RBwb3y58Z3RPGzH6sUhW7l9CHtLcQS
LFT95nblHb061bZGwRBUxD84CGosYPs0ot4SXZXZIORp9+doYogWLARXDV5I68ao7ZUxIqtz3VfD
xijAFIObKx1wly6Q65dmUijzNESe3BQkIPhb19Y4vRr+dc6N/qZLTpyu+SksdwAhT/4Tl4cTqHtB
QXjSc9ElW0uL85MW9sD0UkJqSCbitnFX1K2pC47We5C0NXiz+kCcrLufxHcuNT8xtyUAIYCYqGfJ
uS1XGhdtga2Uks1GsUBXjFWEAHwb4DpHaUg/z/e8RDsUOEVIpxDnW43PK2TnlEDFVEAWKfIdUfBG
7Z99MXnIG4h6AIn6jXXUDDPZe7qLMC5hZnh5XlcBqfO03Ik06Y+egTKEwONegQwLI1sjEm5dPHXb
goopF58+Nda76pHrCQpyfTE2u5Jb/SmPunU+dJ7EXSBOBXM3rlwL6QA4/czjlAxwJscFbqWVQegY
ZYCkj3hlyXi47xD1uqeeboPda7KR3kxDH58mB/GG8mfkIaxHdgBWAxVhactrLxvjOJuQNS4ltkCI
H0Fl+csfyTV5Bf2qvFvEbYFPWF19Txyzv1ndRGH2GeVru9oZo8BoszqgFPU0j6s7lvArZa1TanwX
F09G2jiXOed9MJwNWODkhobcBYVHE9dXMqVJb/Ykyi3X2YSo1N+QkuyVf4fo062cP4Gz59V39uab
bJF4zLHTZk79zdRScyUN2a9iXxuRXIabb2qGqD9OyIK6zCNw/N05DS5DlQFdbWu8dHZgf6hRwPRr
0n9yVPPCv9AshP9nR9jOOmsLiR4b4FbsjXG0cR0nmhmmW4nCtrQvdQkAcML3VqKq9tlFk+wHXnZ4
OoXqnerazlOWZEQefvdnyXrTWTgzEkhMXmXY3+ZIAqXDAjXA7QFjVljPIoKXIblCmlsJYCxttX5y
vcDgYXHJDL5d4GbIjnzWyq6QijeK/CGFcds6lsY3oFJ9XXKZRybKFTmYTyjLo72zU66mMPowcHbn
p1V/crNuU3clgP+5BKFxbnpVYPfcB2AvrhtPVhqC+4S6s5Qm0VjNHAEddZgVN5NevRjeQUd5zMmO
TVAiAIc9MMLc2w2sH2IcPH6NdXNANQthmGQG9oqo8HR3szC2u/NYMLB5V9mH3LS7o1RlxUWroz5Z
9sZp8Ka5+Lh6K1nOPWzk8feszdXKiyI1mn0kjP68iDwbgL5W535t1HQmkZyAELHZrnzNq7e0jFnq
OBKBBTrodHxBWlSxnKnXOWLAw5Vi6/V6FpDCNgccr0k9dxnHi42lCIOSUHQDWJIcHfA2cLP4ot47
mWSt2IbKdQL4Z+QupgMgIBkwJDcW7kJOXukXV9c18GBAMP+eDNkm/93CAazKfpJ1fNYBwB5YZuH+
qKKnMA3FdyuzSlDapBbeRBUuOaOCAXjacx+b1B5AwGU5b6a4GS2RyrttfSTPA/Wmrd21sLepFO23
sXbFOmyN6AL+pOTOr7i3siJZfP/NABR3SCxxjPvX6qO0d028LbLpM1Lsm3PUxD84Mkm2laWN1qcq
zn6A4tbdejZyOdeWa4m15IijknEYMkAAv80jQxoVld+cRxBdvGr7pas8Frkrt0O6mVJXAkyymK7U
K6IfYAOo7mlADdJ2AajoNgKYUrCaTf0+2w9xik+Bmj5143SVji+u9uPiisyNpBtQBziJ/WLpJW62
KxHZwsEjB+SYDhIiJDIAGFEtUHd9g/xrBJICQCP0hz4ZR1x6owDBBcPhiRqEVl57k+/lVbBo3qn7
ybiqnfrunZyG7+cuXhd/JAt9RKPNjBsrrXQveL/gKg17sjBgQNpbxUMNqHrAkoeBMU4u6FNKJ5jH
uAmJ71DMhtO0Mh9dy7qKGK995YJG1CxuZrcAin5101maA8gGoE7qiuemB0Rqo7BSicuq/W3kIaXK
UaiqxIGFkO1sSSM1z+3F0yj6fh+rSB+eD0COqgcCLnlJG3AFhT2K9UhBMtJSA+AYeclwmweYo7pb
LQ7e2ZURAO7Y6A7rZe7ioPcqkNSXn5xM4BImLM29sHnxaA968Yg69xXSAvIriYAoY53SDvwcsR1U
qbMBV6V33yCJ8kkVpuyKCVEtx+pipCQm8RP2uxuHtd49iRYLmkCyNx+LRTm0rz7eLMjH31Yhi39d
peqQnmbyoUKum87vAE/3wlCRuadRj/R+QC8rBbLEZkVjuGB16kxvy6dOXzlg9lvfHEvm44hocx0k
kbaxng8moBMMuJekRXI3Nam3i+J2F5tIPhr3nKVrpCqHG62woxfk928zT5ERywSf35Jp6o8sfgnj
2lqNZTieeumUn3gK7iUlH6K0AtlslM7TjWnCvVAz+PdgpHAeXK/7QG6LIc+2Npi7djTrbRXXZPkF
aZugeFOr91ZnrabfViE5rYLD88b0/QOKEl6mossewz7JQOLhA1wRR9g1DWfFFCNtSh/BGatMADFx
ZUPsn1vvO8gs7StJxy4zwXNdvMQonURc783PPB6jvAviutIPDnCSNpqPCpFMxNdCc43nsu2So+MV
3QZv1/Jraox4kYTRixz1Hgm04bTrQot9RuZsQAZ6O9QbAL+Xx5x33bPtFw92GhZfwfwwrYquqi5a
ZIz4He8EUhWhkFpfB5Ons2viA5ic9dnG4ogy1JMov/7+GAYCahuSq8dQMe5zMQzDlnnRMc2H6d7F
f9uT7Q/tukQK4W4eDjqwkTJbBDQEWW+IfelT7Kb2I0malCHXpKjbAw0F6iL3CPEMKxpWWcIecGKc
RySSNthMdR2EjIYd2MOQ3VmqoZ7W/ZB+FJ5pgP3tqxgXhtmdNoIrQA7ssMjJjBrR62B2cAZwqyrb
d/M14KOuEtH760Wx2GkF9uwSd7yrxTMK9AGMpBmgMnMd8+ey0GKi4e/xKAWwG+jpYkfq84+j5XV8
l+wWywSIvBcRzpQ4pSzFAfQjdQCekS5eLWPGvoNUt0UOMK807Na03DW2vdY12G4pyH67H8HAazRs
TUJqWCo8Y+vjzJ3xdAMkINS6Y9v6UYvCDaFyhS7DQVLJ3d/kkQc52QsL4fpRIrKjJgHhXX5xHTni
skKMB69sZ2ckXya9LVLi7HbKbVnvElWxz6zqIGzHOPeq8p9EYyjqDU6M7TpRIAEkG+K6vhsjvOfT
CfjtJEsqaaBEw/RnT2TsFgN2yTLJgszzDHDIK69qjTgbjfM8TTkVSVlvUE+GNdRTUOM3eg0Eug5p
6xDZ0TTh1weVfzFu6EHi2P+DtEdcQdi9/9A5zhMwP4EqE7vT1qrcaqdNsCp4dwHNkYEqhwl0mkl7
8TOwW9L7WxTFuO/Gkq8MaeDeAKmQl6R1szt6k7/XxrJ6r+2RMrLCfYpKiv7luRb+mZU8PwNLsN0Y
E3Jve0VSKRV7JfWS8qUNo/i+S8ZXcd3jSnAxJasol0D0moBC1/mtDgZnmeQXC9gkQ4B3/QPDtmrv
tCK/+G0xJbvRQDDCY4gJKrsbYzeZXtqudLY59gsnYhHkkQuy8R5xBaCfGWub+AWJEfCm22vpD9As
GlsElPoziF37s15zY6s7XYSdLuLwpBhlG7bz2AuLtlxnDvuYFrXc0ZQxAaFEdKjcznbXBfuO/Gxg
2E62dWfJDiiCrhSnIc/xtjA5kKZ9b4+92HBtVTPiN2wX6060oiEpcJVVYnMZLBLq+Yj4BkYWm7tF
AbfD3jfwdXDwct0hNweQImO+NkoXfMZlkgb4axJpEGfrNvHiLADMgzGJHBLUOKN8Bnm1DeKXHh/y
KMgKd9c4rflPk1Xn0ff5j7xiD3Wved8ATveZlWBE5Y37DzA2yy+OgYKJtgdAKO7lEd+OpFiFWhZu
B79Nnz3k2lJQlEYTKp0EqjI/vOkofrqM3nTK8n+b1wD71hGlOOG6CTwIU4y6EIGQFJLtwRmnyMtj
HLRWdeFEl6m0QpJnvf8qRzJ4/B/lHgjCFj820977If9G5IPefkx3GkvuqWTRll2KP9XknmohXTX6
XRf50T2BxZOlGi3zMuACUh2kKYHBqnT5CDRA4Eh2qwlZ5CupGdmnJhvKAPBmzTe8rk9ZnoAfrYs3
XQnSgmACkFrPC+N74QP3iE31Z3z1qpWm2cMTrugRGsvF1RqSR8tovc9ZM/orrcirq8WaEpxeUh7a
3ANgJq7W1mmbTh95WP7j4LvzEwBJYdz/tNviJ07q3cc+9N212eTFXfSAX3dsvkbbuupIxFwV3HQ+
CUd+VS/rn0Li46NwCPOse5jszgIPjF2vXFAgPU59029T5hdncLWG2H9Yt35slrqf/HJ482P0o8Iz
RDTGcJFsMyXttI87FEdPreu+RMOQB6PqpUoWjZX3smiX3r/bvdP+R39kh8JYAIn1zv8x9mXdbeNK
t7+Ia3EG+apZlGR5SpzkhSud0w0O4AjOv/7bKNqmopM+975goSZAiW0KLFTtXW892wOhQOEL9COB
JoOHxq24WGtFz1HXzruVxMWqVSOwnlIvXMcTmKqPyNvXQVWj0p3eftFeDM6cFL/2uPbfC7sB9osa
kPD/gh5h7UTSmMbsyW0vfEg1PJCV4JrthTXTaZZUDXgGkhhAFaJU6CYGELlbXmu45VZRZCh0BsBG
tZ2rwsjQdeJLiwLzm+VidqbtKKZ2OdAMHdQ6qQ/XgPPraKCEcmUNhn3Vv3P8nl09A+RlpPBc0R3r
3vmrBq46m53aHL9/uMwfN1kktXQbe8U/gJFOj0NTh+n2fQ02JTFbfcbPrktoDyhL152aI/5F6YkG
WyXOXUqnc5CDn0hezBN3kWgPQcJjTIV1IMPilzfSC6S1IvXseuexrESzZXVa5E7X9XaN9EgD8Nio
2lACBr/U8Sqp+fAKLE9n53dJFXDby6+4W2FrMQ3Nz0irNpSByRoHJd5s6l+LNAbAU5KvqZYR12NF
is74j9rIKue4ObRrdzZTaSNZm9ZJAaMKv5bKHxc5io0gxxUHMNiMb3mF+iGacat8n8Vq1heD8Y1m
i3VUuju/ZZU8LoO+8/7DwKSwzjLTxHFcw3cvZWdCSujYPNLWba+Zc0JnzvLg8gSNsRwXrswo/OsI
SPVVkaHtyFEi6ezSdkHp/oU0FbrbZjUA71EAOoloTYYet/KVY8gLxfiAc15FQFqf16EowM0ytQ4J
cZe/ohJgeNUAuAuG6l4wAcRXkLvHleZuO3QgnLOk0U56ZkRo47DH1zLHTUfnG8bf2lM59Lcx9SDY
FriEMsj7aUVFH2XdTSsGDNEjiRO+hM+Th2f2qAo8wC12a0XzAkpvmbgSpr6Vda/4PjdOMwp/2+B3
RolUEkxDrk83KgqS8DJ0Wz8t1cPKq2q6W9XvazGZou4pMhTyMFh5avCcTIJXjxWyOSThwD1LxBfl
5fUsOYpn6nfPT4lsn5648fE2iVnwB1mXj/rUxq+scepTFALD0o+y6YfSN0Ucv/p5/DXyIrEf0Mnx
UGjyfRhbXEojGwuijZ5r+mqxuI4LIEZQc68X3RKsyRhoh06SzVYyAMnCxxtVibyskKm/WrzxTHjf
D52X/W70f9upSBMJRGf9JUPZ20NuGnIdD4mzncVmCB9oZse9cwi5/HWnJ7HE93GEvNeZO7wEQoM/
HBTW6WNiNzjDx1qzIhHPs/GRZiK++h2QpkgTOVCPFkgZ5IjM0OI6amI4oEkO2U/lcmPACZWnYvtO
0l424kui6IlnmmFk/h4KJ/eDSOkmoh52oKs9kInf0BN/6kB76AFR1PjhmKivjMFkyFxHPtPQ+D7Q
CvsOPYGfOssuvnoiL5A0x1X770GkMg3rPUji9+AkcxclC5sCl9HrvESVAH44qF+epyzRgLOa5agC
XJRoYwX9iw+8JZxOUTD9OWhT+mSKXB7I2WDxu/FONIxOO/LS35Gewufd7pZbNo+pwpo8bz4HbYDr
nycfb4E7UToDel257nloIHecjWa5/s5GMvO1AFF6UAoJkmclmoaTPqe+h39oDt6XStbfWs1vL0bS
A83cmZzNyKbb0DEEsBeFggx4ekxb+Z/ORlfByGT36rHR3KSDyPYktnqHekBbjkhpw2oBL/ehicwn
kmjQ85+hFsYvKHGCHedaADV+LJZX9vtiieTd658WA4Y60sAEMj6hIAc9AqhSwG+G3kaoLKtUFTDJ
wsYNpuOFxt63K2SEPw00KzRf240VHvo3wRM6Q/B0BGlDzLh/mlcke2ug2KZnTbYLGZDMQXL0Zo+j
BJuuE4MIScszFPF5wBZDYyiwD70CU1tN7dh+jk0wQMoeNTgoFIauUfiI+KK2T05YAf0CEu8NhdLc
oKGQRWa1KtEpD/x8OJdRVsd7WzeR0k14u523mXdAq8oE6vXW3tVDUQdTlppdUKM34Nhy57jsNe+N
o1C2jVsjXCU5iMyM2rkCXHs8o8GraFeGryui4uh9IIuuzCz7T4sr7lNX5/iCJhUZyXcRUcoRrXiN
19xqQjnyalmqZdMzL1gRAKMi2yd9qa1szpBrVEPCe/EYtt65BCPHaVFpuIvc92h8XZHHEhBK7xl1
736wqIq00w+JAkXvoiy7WZd5/EeZiBiEF67lAUgFsLm9Of5jqp15pnT12Ebg7/byY5f3trcSOPIG
LeCEaXlajz6Ax3m98gbUU5JIhgzYAiDaGZ+mNMVSpPMahjwO7qn3ywIZl9rJT5xT07jxehpFt6er
3rKv8aRFK/KcCwuBZHwF29Yajxs8bsmqRPKl62L0qswBsweJo2/PHuRGayxLfq7h9ONraob6195C
7rSTdvSVdSlg0AB7/yjzQdsh3c3PRS67INa7/OAA8vQBzU/5tpcee8FdPHIJumZ/dxL+RdP9/kea
pcXK9eQAKpHEfuzV1UtUxs7e4CMuNek+pi1wBe/k7bauIqtBd0h5YWzMzrPV8PJpTSugSRi3N1qB
6FID86AR4q3LGgdrh4tXeb0ZTJzmx1aEO+5P8pqOwzfXq3rwPUcdKoSQWsFnac8k0ox0tetfCjTM
AXSNew3Ke+A3T8lxUMFdEUcHvcqfl7Abl0yW/QnA+SuJe1okilBfpku9eNTTBvx+LYv+0mvnNUFX
+Gub+tkxqZt21zVV993gEYjIi01Vxf5TV0X5a99GZ+aBQMNG1/9rnNkuUmBGcSBjNgJCfGwAfJQM
BTAgxih6tDIsSJIK+Awnf6uZwC5WpeUhQuodSXgU4VYJO3nAe3jGDYH3mCTWV3My0m9Rkxj7uk20
LYmxiVq6NK9ysAENQH/trJWt3ApUcZwshqw1HdcBIgKYMTPCDhZQXM7Mdk8dnrSPXV11qHtKvQvX
QNxHugKNyY/ot0UmUiLrTyIZRg3PJ4CS/8iUx6BV0bEWyQ9NFXpSMScvY/Cqg2wBZaPmNLoBHv+1
vaZKUPLiogctm4ZcWD6V0gYoCkLJPAeNqAXxt/MytOLiQDMaKlr0z7vko4W8BQfOxmWg4ibNwV+3
GhI+xKf+UxQdAzq5mXd4NMGQaHFyqpKiKlazd+x+TFNknff1UL4xL/EOBdhJN6lCgje5227aCtnz
WIm4yfnZTLK9loXP3/KvmiuLN95FQEEzkr8pQuM6u1kgL7UWJCxYgKyjzuYFuN3U2xCInetJ4bok
6Dry1tpgiv3ksydgOFYnqQay0nCnmyPIgl8gvHYsnrNSrVWjoHvRzyEstQNgJnj7yELT0drDw7BY
+eMQnRwLWc+pHIztrKwK3JuhG64T7w63EfOc4mYPbwBoqg4ygD36Yk/vumVxMt9q59VRqRmdaJVZ
ZuqDLJ9GNhZyEsrnJp7MJJNlDiQlRYe06fxPaF1duusMibAoQfaTSDiIvcMbTfc0hsPDzN5ButAB
hi3wnE+zTo6AP4mBNb8h0g+K/bewPpf2iTzId9CYhzysywDEpg+PNPie5p7QMfKwqMhX7UrhwHnR
T2kZzc9EevRRCpqefA2AIC0wXhzv9GSkJDXNKMApnWnnsDiaU9aLgWIXcYlN0FyIRGG6n/IciJF3
eyzLp3iSHVHejJqoj6f4HEH73oWlbuvhFhTJyWWB5R90p7MBpndq3cPdpwuli8+zRNEWNavAboAb
wvnLJCyHnUQ51blRVxATj4er5x7m+wXUCwFBxw/bDYqA02054cwNZGOrx7f50W8LWOnOYnGhuNJO
tLUjHXtNX14R4KhWmZcOexJpoG+6kFntKvVTpOTVt1/BHHbq8oqtDLe/uj6fgCLiZtdl8LQEJRqR
Hu4XHc1GVw4oGBut7WLoO5FfjSnJt0OchgBbgEhWMpQtXvJ8tx/R3vWxBxkEqlZQTp1/udNPuu2c
p3zcLGtoPb7f0bD2ZE+8fKDoKT5ZZS+uNi/rC2jzNiJsw2vmOeGVZmHbjFtcFGrrUe+nbJtp+gv+
xVOw+JWymk515Z8j6w28LtPAgkoiC+hGDVjYQ6Dtg3XvYzBaB1C1htBwS4/T2Z4sAMHxDhxFEmHm
vDtH4K7CpXTZvcvA8n+Powhvan+VPXhFDAOd92CRsrZlhB41AFCV5w6Pcedou11xJtnNGm2N8kVj
jfre4rwYWkND8CKT2ZdmE4Bxa11yMKRtUBOVbxy3RCNr5yOHGMoRtzooxjq1E9B7DjSlwY8t/ZhI
XAcqx0YL4UjTxYVmKDD7WMLq0gqUTGo1GhZ3u9dgSUDxjGIr+0jW2fsmnLQTvjcAcafWoPDZa1Cf
gZTjpD+OkYtvGnJcttBQTuofSJ7/VRxHGgP1cvuM4aCi6VWPl1dFBUSDBu69QJhvZETfdI1WIPxR
AjxOuUiTf0xnm9DDYsct8x8yO904AcJbeU6eve1z/ICsJK3OjhrUi8k8tDgyenHZB3f6CjXZN25z
gNINKKNdcddr6e3mfLem64lL24bpwWOZfQJ9oAUGAAPvdtHkWycwTuNNm/cBGWhY/EjMUK9WoSAR
cXdmWxRoZhrrak0GWm9e+s5xCSafRazx+yyQNAGC4W+f6mYViiA7hWUoGNhMhjjbHMXWnejHb7EJ
sIE4b4YgbmNwbVVvUivEWwJqh7MvaoE+CKiRnnr3YvizPU+Agl1LD+dlp5bRd56WPThTgJwaggbq
hRW4k1V6uwWYK+AtQVmtxCwrzg4rx5eU99WDQFJqxcFu+12M4J1LU1Cps6jVv6XmrAYMVRx0Tjhs
yAvAXzXof+1yPYRdtTZ8R57Hsf8yhTk6a7qkAYQ7BtLTIKLmViSdHuJErt7HF7d/9XUr9F/WDfip
1VY00A601590XT4kh3ZKnv51ybuPVAy6sUXSEAxsn58VTLr5JhM4/k4vJaCZAoASJCca6i7Es7bt
kxPN0FxuHVwR7cgYth9uJIJvrilQBg/lXRjp/hSy+CWaLd+DByAHHZwynje5W28RkxGFrVo3HvRG
94Our/2AZqMSaVbjqQiOACXP0zs7xbDKv43WkUZaJUZlbe4M5GxaOKmjc/1jQ/K5E+et/t39xs4G
gOrqaJPfor4f4Em4Bl4Rw+bMxQkmG5yZAa9TnUhLNJ039j/KuVqpqSwA71D4TN7JjRZbUQCt54Mu
Oujdg9AYMtgMHc2tBIS5Kx3gQ5fhxC+N1+NN7dMyO5LFLHwALpjAy6IY0tGgk0HkYboHBEayShpg
JHJ8q67QeRl7e0MrjhVaj0+N31loZrXD/zKzSjw3UYg6pnREb2Ytu12sXs2XMw2qCeL1CEbV+Z19
MeR6z9dos9Vng2gkyrJj2wvxpK2sXcELiaZ2cDIkEf+GBu/wCfku1KuIDF/olWasSSQDQxELkDRd
b+ekmj/74RvgR1hN9YncSC+Hc9hU8RMJSTraZ7MKr0OtoTNryhNtL8oJ1C5qF3LRdavZmKGfzMvG
XVmgonsEJZ+tX0Og6ALMy3Je8EMA7ye4+raVIggAWAlgei3/RSs0+4VUn/6FcnCkduuPJDYAF0YQ
d6vFPv1ZHNYPJJG/aeGHLfp5i4INJm0xpiUQXZnfXxNnlMi0tiE6ShpvYw+phSqrfjJONADx0zwh
EQseRC1z14vhxlHWVsI3ZLrRLkE6+sJPVuejeykeQQdSl+B8MtB0dWnqzrp0oNta2cIv0RjkWJfF
QCJued1zWL6QQP6LF83CaIh2+D0BoZQV/ppqEFHS9eECnDJDqizXkIS4AkbZoPQ1+7DcQs5+S1yh
IB7YyA6t2aABodJwR+ei+AjFMEPanW6mgzVUmyj1tRWOZ91Jj0fhnClKL6dhjcR/iowrMJ1xnFJw
dk7phyckAMDwQVMjemQpiNbIaAsN+sWPZuhdQoHFZywCSon/tiZPsx0yrEOxrxRZdaqXD1leS+D+
Z4BnR04J/Zljs+0tC7RiptsctKK9ncVN3M46/jm78xt/j+2NFq8UefezmnSARGRWiBO4jsyj3wLl
Te/93+TaVYkjkaNoj/zjzlqj447QSEqGFGuNW0SStGrALVcSZdtZZA6ygxMofIDYi6qRmKPasxDt
kVBKcrAMBa3Lm9UMWqLATUAVFAgLbwuhIi2JNZw7aTny6PV2Xo4wT4ppAFYhw/9OJRPtiKKibzW6
utkqyhMf7D61v85EpW9HhSmtq4EMQ6Xv0LfiAvHeeVd9xpPDol/WIEMz4eTxDivqD1UXUHstNbqK
nE/AhSqyr1Hv1HvS3fXGkkiGJYx0KmrUudzf6W/accmPMf3SocjqQIv4rPpq1gq9RzX2zr40XVYx
OY5GmRyQ9L9pmANptqrt4UdqgaPhpqmOZO++W27unFtsNFML5XnFj3NH3ezDVH+eQKupj25e7eV/
N+Gz/wLp8kzdBA0iIOx00/HNuxb8SlRGjyrB6HkGOkK94LjlvvFPWQ/2DzVB6tP+kVigHo4j5zXV
h3EDqKH8iHcH6zka7Azw2OBDbOr6yodo+Do1brXT+npfVWW5XphoZrxkXAi+M9O4cQ0a4kiAUe53
BOY73prFLwRy69bAU3vd+Qwki43v7SqQfD/YY4GCdZoyG2hLttG9W1A2gb485cNUy3lcA2I0tgdU
GETdJgGw5WuKx+zZHZxfkZJIVVRvtQ9YJRLMDO0cJq9YQCI6aNodyuvEtjAA7Vt0wAAShswfq5LJ
XTOidw6VAchfcB2YFCWAlUzTbnBd5tWX//2Tc+85pA0AegO8xwcSsOfjcuUOXq2KWZHgkhtkeYXp
nXsNFzNWX5a7DNxib2WmoSkIjTxWKsFo5JmAp9MLF6xIzEM5sGTPM1hZDjyYEypZn1vDxbMK3Mre
qXPkU5Sa/NGPUHpOM7Oe0JFBrVTAw3z01EAGB3VPNnCh/Q452VUosE/PFMu6inebMcX/RBW/OUA5
wX2cEkHbpAWV2z6FahHWSqSOgCW7QqH68Ai8kGbPuk5beQ7geFfAX2bXpDuSMVRX6lzdjuuFA4Qs
VLoeZjcKkz1+IMCMAJVmFEv3yrQ5bIk1VZiTV82BdSVWr5vC/3+AWvi6f48chh+G7em67nvMd5z7
PygP6SutAGjHS94k3SFWb/isrTFIG+SR81TJi8VJ1HteWhzJuOhJtH2guK2WMBG6kMG7hXGeL7Z5
i8IAvEFi6ShQ+9z8Nor8HfUR/ryK5fki3pFDibrzfazV878AbQn20audIJvM8Cpx//mUxt3PVKTV
97bvs61Zo5qaxAg3ySFYIXuL54HeawDHUl7AyUzRARtpV17bYolOKhNgZyq6ZqjVCX283uNG31hN
Eff3RNU2M7o1PD9qo4ejtarDXgzgrkSmMDfOi76wbJSKN77ckI4GrZ5AHNLikt7IUAFOunkfH8X5
i5/AVf4xm3CQWEjqyJrr8ug5vn5e9JXap8yAJrmw1HUmqMfVPsC5wT70OQdch69GoN3N+zTVC7CG
qwduIBOp8FV+xiZ7UV0gr16aymOGXMVON7zsh0x+kb1x0IFmhONT6+D3SoHPcDXIOjPXpqc7e9Kl
3BRX5UFEu6SqlAd+Zd89NJ2DNKhpD8OUTqvU8YD/RICdVvs3thgfZ7hO5Oku3B8fbAIA9cSo7dHP
g3ZxheNJkJt2xsESlGvFbsbwVECejWb+k4yaFZAH6T+WnTUWnv9JPDwsy6CO8H3pBSd0WXpZ5/el
SY9388QAUKQXdxOqq2nUbJT0grq1ic5NfCQ28lk1m4mFnAacE6NzXx1JKB2Au+Bd0NwyLxbnHp1R
UQxaDBylU1wvKpWaOZ+zO12I9MHJl8A/+fBaHEhnt53+biZ5rMsmyADVCMgp/yCnXv9RA8IkDsf6
R9l20xoXFdajqOLsIDVQBXlok79y0BBt0P4gvuG25dUYSzTa5kDwA2Gu2PdohADqgu5+mWTh7tCr
pG8zL2JfRs1sd2idC2erdEBv1GhjudNCOOOiz9nWpa3vKDbUcG0/Ov2wcYA2YwqeXazSFJcmsW30
oKopKafG9tYSL48bK6qyWUfWqgZx+Yp8Wi/cg3M6DXS1zLLWPFNhPQNKr5U5L4uRlmum3npfBKX4
IBus1+2vEUio2wbJkaueyBDUzbnxVky5hmvazrrSkI5me8VF+uxAvi0K4o8Ts39a0vTdFblNwhZb
oMXkmxtl0+JKVItkeiAfrO5fhIWmiTTzNkXOh0CwPP9idVpA3TDZyEGwrvQF4Dy+ZEijWHilO6F9
qdj4Uk6b0cr8UxGF7iOo4/GF1Q/xX3yYvulTiRqAVtePaLpLdlPXZj/8DtX3yoEiJ/yr50htxHcW
6khj1N4O34DX6M2REd4Hd7GJ54OKJAeKLNuk3dlgdfEkipRXmdTQcFSWx3bMokcarBJVyAw0B7UU
Mt9aaOUA4xG4LhcXmuHdRCUYjQc8WLGSlFG+HwEXDpDhCXRMs0+h/1VPwjx2ih6BVKIS/alxwwup
5k8hEsdZAz2EoSDzwy/kLMWxwa65eXALkCLVk6tpa7fx9FNtCAOsFUhDgd59QDdWqRSkJbtbJtvU
7Nvjopq97+U5mrS0hMjFc6vI7kg1ASB8i1oWHJAYkEIsNVRu6a1HkG+vFx1K3uWJhj/pdAUrghKa
U81ZuEff0FjO61HEsujEkEJddP97PbIuzrTvnZgm07cU30rnskzw9JtcYQCiyNPPOMkmQZb5W5JI
b/WjPhtJpys3mrVGkgaA4NqGzrCKo50nQAVb4l3mNKRpNM9I5yoDzUw/jIvVnflPIXc6ho66YlU6
XrWOR8NYk5lWpLUmpid46wdCNy45mxMNvoINBwOYoZrwoSSZYMIXcfFGfj1FAUySbsgPnWNWUOIQ
/QNvP7+sKOpfpBXiLwHtoqDAq7JvwDJHBaaNlJZvA7pbCBSlxaP77KIMfJ9MqQCUdmg92h4Kt5Oi
734N2qNhtO5/yLVBscCNK2OlPbumIrp3NVMgACWAdM5MS6yQG4jxVDciYJSgBIlmJbgqt9pQaOs7
A3BL7aNbsVfyBVdOBtoFFWv6b2hxDi+zaoz7B8CbTsEAwrSbHch12SFrcau26GhGO4jRf130y+fC
LiZIhS5kY47I7dXdvyGTEV+HOfC0d1UJIl8ASl1Uv21A4EaEjDQqeCSahYLNxkW1uIEDYzaS66In
39+XJWMpAItCs0/jjL20hH4uuaiWUBU1jSEPOh0VtLhHzM740kOnvoaSm0LxhPU2u6K3LX2VLK7Q
1Qa0BNID1+haDs1wwR2dv0Z1YXXiiSrwoOm9TIQ7ADb9sJPshUzf2iCZQiPiB1XQwsxDupnCx3Pb
9Gg7yZannal/obgaXfUrUN8m8dG2or9Q3TKk8bqJkZ2g48yAQrQzN7S1QPV0MJ9/6Ci0WJmM9Xbl
+f7sMx+hZGPr58Un9Rptb3Wlt7K7SO6GpLTeckAMAPA2ri7xZFpvE1KvuP5+iz2JnwXKFlfk5cUl
3/8piKy4gvlTUKiCTLXTZOPc3np9j9JsoG/SIFFZGbhhsR2IipZ0oaH4HMnioPEmUZmEFMCefM+Q
8QcMFHj/pIuDVpy0Ac1okKmGP8NFplmiHGu7gYUn077wE7anuFl3MyX3uyUzc2iC+3VneR7nVZZQ
KT1TAJn7D5+Elk4jD3n+KPc3WSrDh9oyH7XSBFWRDB1rRTowFKEFp7Sy2YV0swFAFaehGIJFNchA
y0Bsi/qCJlxPzOxORWmGyNkC5Q7d4AlgdznvTxUpyT4oJ1GGMlyTyYhyZ2OOUfdgZf0+j4qIr0yj
xEuWFqJ1rJzW+EsB1JuNLnIzNFmM6vhHLyrQou2AiT21gApccjc8hnGYBZPj3A5/0km04qITw3j3
I3EJI8OdzsfpBzUYSBHdGSjsbo/FZd6jMM+h5mg78BLWQWImdWAhBQmKEyXPUxmxKihwgBArclhc
SVx0TGtSfU1mPdKT9+m8CHndL3LjZXb+vi80B7UKjD8Ct7E4Ik/GVy2dnZSODKmV4JugAulCTWc7
ZfC0En3KsbFy6czWKENmOUBaawDdRgugGR2Zmn6aAh4BbJgLDRUbuFa+Im91xZu98d2pzREFgVr2
1DRDt68zMQT6mIoL0EmnrQFkvdeEuXh25LnzC4Si+FJDQ5+t9y9mx/+RKN49oCUP5aQtww0UmqB+
TaJLjrNIFuBr/0zysbrVJWDPqp18OCZ+P+HiSvUz+J588+rCRk8Z1iNVjDe7ayPkl8mptfd40vld
+yLjMQvIlwaQPEsQfFtPdcaaWV9UefC/83C2+V8Avsi+GSZzfBuc575r6r+jmCZu1jvgYKyfWWer
SiMtfRhwCn6QTAPXLJCuNp0SnaFszI1T5WLHBs5QwWJPAEdWJrJXTlIetM74i1awq6I1N35m2MHk
op4LjUP6vHaf27gfz3xgNGz73vnbVv3Lumk/MllHgakkLU5tZEUxa4ps2AtvrFBWF3JrRRbyKU33
0UQiL5gNpAu7Zti7E/5+C9aiNvRz6bb4igZeP8kuRj1tetdIv49+6W6Lup6CGhAfT0UKyIJJt/gv
HicBi2MTXbAZcJrt0DiiyrV65pwVs0cx8kc8W4qvtWvlwDYQCV7GzAbXhfZxZHhfJJyWZSA8F61M
x4tmxqjkHdwTGUkPZDrAJ4Kcsrv4W9uugU5IevLoEh8XdmznTpq8GLE1+BvkeoFEOcp2h3sn4PgU
JR6nLPG1fedzIJsr5fLYpJkf/5CdcC8k1J8OtFKeTe3uzr+awGdCq81bktnVvy+LgAn2i26Er15V
2g+ChdYDi65VP3gXV2kWNcCLUaRYAPvlRqf8yW+UcxCtQAPaOeyHEUiMm0QFkc620m/NmIsjGUmF
QBCweBcSSt54QRoXJ5JoR14DsYbcWyvUzBVZaut+N/pMtBuuDd53I1cyfHzEKAp7tFNlaYqSHo4c
6CetWpp7f2VtV+AADtQ4n7flU2bMAmmAxgU4kQEYXCTSUDZoajaMCZmaf1knRnfEtY7xEq6gFxgq
qmPRPTiG2z4gs9I9VLXeHM2GvbQgaTFWZKXBqMt8m9oooyc/fAF/mA3dx/MucqL9slbUSGQoPU9s
wTXkndK5HbLxk3pjcCDLEarVDGhF3ZMkGyVawaUjgDmnoLNmkKtCQV/NU9LS4Ir81vNmIUPvAKZh
y/3iTBvQ2l2LFgJUcAkg4Vk/6ByIVyog4dQ357q7oyAd+EhX43n96Urq5URYABi52GT+yhJ/R1Ni
4MA5FI1+ZgIwMaJ8r1GgagXwETpndIoAV9AcnJVf1u3Os7IU3RowANlg21UlQORGWaHTdNJPVNBZ
6XkeFC77RtJc+Gn55nfcxyB182ZXNdo8UUP4KtY0N5UiLqI3Q4zexXDD/jWUQHRypBgPeZUeSrxx
Xu0KNZJ6kj2aQEUEdgzIdEEUndo7J+uNZ5l4xjPuJixwDT2RZgTBwR6QINOaxEo5CNv4bnYiPpPK
NHJ5NrPojUWTBd4Tu7XXnTm1e7Ki+cDYWhPofDJPi/YWYH/mckpflUUutZFzoWWj49Gp5c7hvnSS
CiaXFZY4MtAwr2Dr4smIuXPI/fin5eH+NwXy5jPrs3FjlIALJDFWutoZ132Wlo9DNozPbQfaL2CQ
WCsyki6rwJneJMVwBPKVBiSCIVqJVoCwQA193L7PHDkUAi/LH/Lik3x6LyGtAYqpeZ078+KzrOA5
XhlMQ2JuRwaYfq8IUSM/6s2aI/8craMKvXE3sqxltm9F36CDWtkXuejH+smWpXxa1gAkQv0krSrd
6Shm3moCiO6tO30BkiiSBZ03AZXKzn/EU/YMvtDmJRNGfbYzBRCl9PhY/2jguH/iuZ881D7abEjf
uMh5CqSNrkBB166salGAiK7JHyN+Dijf9/uLLlzwX5n8px31+fl/n0EMJP7vrp1MXDiBTMH3PN21
mH0PpW64qunZFe3zUEvkcxnTglINg2mHIGUhuUXPDqp2d5k/agGpbPTs5at7eY6ZbfN8dFIgzH6G
0Ux0HmJnO23VGvawrH8XMq9Gm1L0vUwWivnv3Wl1EET/BJp2s9MAjr7jYc1XmtcagJYEGOH7NMtL
fiEtDa1faDvftr/GtYlUog04qZMByDl+oWnjFoiMssTfT1nyQCGibHn9NEeXuA8Z3W43VwJ01dHL
rOHUZBmuVT8kKhzAm/wPp42za8cyY4su2uJg8Xr8NrR1UNaF/gJ8l+LaRfgjID251Z9uoyYDE4XV
LzgO3bpZZroGNRFyFPQUTW0UTvtVebbVwzZRVWGRGrQeyMlKr1WGPJgozUSHNX7zizTKAgtsrKuG
7nZJBtgtX81/KItM7vSXYYBRbI4hkQykw90/X9Hf0rI2rUUiGaoMNORj/7dpjh0YQ0X0Etdt8QR2
slVnuWiWj/pG3ziAztoRP3OqrEbWozYohjVRVorlDGnftAKBoFnxF8tK48M4ND34EiCGpslxTSZP
RePiS12phjFqD6w3yzUZSce6+CFzLO1CKhRjOwd8ewFOn5bs7fWAYmkjM/J1yfLhDTUB5pa36Oji
pTG8MdEhhyaS9sF2Zf2MX55tMfGjhQvwb+jEETszGfLAr+P6CZhHE36q+JX4//MQ3I0Oo9T0c47b
vxT0nN8SgIZtzbJDLX7iyTMq/Ost+uK6t7jQn2yF+umJYnaNDRlt80HcuuKZPbuWCvVTubZAuxyt
9g2FeMbOdes+Wsf5aIP36Xc5Ggr0rEVloOFwtga8rvlkjtzdc5NN6Kj2UvRPZtkGmM7pd2TILqXL
7L87YFxWZlv9MEfbXpdOET8mmuUfWum0ByNWADPc69YS3ak/heft6rrJDi6Kpje8RjFyZDoRaBRy
ozy6IjuQzlFF/zSz1IxEnVoESEmD2/G/LGBa78iFVCCRBKyMA4hIcDujIwBAUUciWCMghSHUP3T0
67/IZCZH0gFILj023PMuMWvx1rvtHB0oTX2ofgWa/6PsO5obx6F1/8tdP1YRBOPibqicHOTsDavb
7mECIxjx6+/Hox5LrenpqbdhIRyAskyRBM4XxK2bVvwB+sobY/pNh4lTrQutVMiZecMrsluAo/fx
RZg5hQXwq7oIg+Q6cDJjvAjx4FyPOlQQYu44T45ZWGvbwNpc6YX7FENbEl/JMMxBMXefGk2wFd4N
g3k1MvdJb2C/0JaFXNBYPU31pSU7e0Fj87AGHhgOGEvqzQq8hsgqgwP3NNay8WrrATG2ol5QSez5
2EO2k6o1TOPmtg5ghPC6csFLODc2SYP9fzOesmlTKsBg+t/FEvZNYJtNGYFCY3MpAm1N4RR4GnM9
nOrJRPFIAO/GHjzkg8kpV5Cv7XSIOc+X2PiLTga31MEl0O0XdWoEQFz65MZCmhw875edYbFbqsFe
vF1V0FKfpcMAPbSpt/nqHaZeBt/3Cw+XIu6W1QCzkfN4PkVgQwT3pa/ZBXfDB5n2l+N/PT85wsRm
bC1LkFjcQl8BQNO+RF2ObDKI79hEV81LJQ5QKpHPWaXG22zQvlFrY0Jzwkhsc05V0MgSKAol9uY0
JlbHoWuDO5VL+9GEPCrNnHrOLGpCWaSbDDZH1WQxkZf1z0MhE2wHOzAROXdgHQhDCqprXQMVGgof
jOJnZOZE6f4cTlUKObeFlQWPHoFXorE234iqkBkQ0U6yIF9R1XXbY9FO6lxWb91NUUR78CCOeREV
2fIUNUaudQf/htNcFOUm2BiIPW98/Yr6mmuYKBR0Roqi6j+jaHDuRrfD2K/sCVd6vtDIT/l3bV0G
WBivU1iMfF2VdJGerldqlHTpnvtdz2nnQYtnC017iowFFwDfprbfAyn7ACjjEQBLfigiXT2Axorl
X5TZc+pslGPddbmaRy1IWSAwtTpEDPEcpt4+AuQEy61w1kdTVpKnFcANAu7z01QWtI/nCqDWFQVX
qWXtM7t/O001nVaWqXmw7PzfT3vqnCJa7CZenNrJXZhGjZp2+iPoDNPpuwJax1aZtlsa+rvP0JXq
jeKdad6vP9/ty/imCI1NOwGFB+m0OyrJqfrntj4C0x4vmODZTcP+v8b+7hylxO+gTLN8cXVym/DM
NKRyByCAtAZEKSfBa5PTxHfYJ4uO2AR4yEzXflV6rmO/WJWroXChG1HlKZa2HodnNm6hOhanRzoA
GJfODDNO1k2cIEspq2jLoUB9KE0VHesILlmmFi/rqUZN2AXCmjANTAjhYhIRdxp4J2U898J1ntiQ
kbO6agVvR+ej7JofRWQ3r2MmC+zbuuOD5uFz5CKvbnljwQMY6O9dz8A3GhSgzg0SuDeujQdHK5rs
KC2smdusdp6TQYdsPAuT72rw9jXE3kP/v85XBIV6iLM4XTRxBTdfq4VE6JQPC6TCbY+KkHT/gFCc
WHq2U+7oQO1U4nn0d9y5m0rOV/RpLsnjYVGCHG/AsnPGikjc2UZkrWGtzdYAnZR3bc6NWVsV8h0W
ZBs87bwfRaX2VW0Ob/DS02YRLLxv8RemG131MPfVo3BV9/kSGSXvlg5sQjV3lmYsYJHo4L3plw6V
xu9QqHLgAf93e90Hwf7XOYJpEzLymnLe59FwEKCyHsap5Aq4GpWt+YkUjtnPqY1CIo+plS6cT9EH
CTyAvoZJ2INvLTkhgjF0iqC+tqsQdp7dA9iHJqZzndvjYQTj6zz79EkoJHcYcPBfn4dG5HTu8wxf
w9KghrALlr0jQHY40fQxvLEvre3XBKf5Ut3NZzVeKWahCysZ3TZfygYKd3piBXdO15e3IYC7VKN2
XLXBnWH1S4/BnQKCRI7mY8USA2xiGBuKo4ON+9qM69Dqb2SOGFh7VkssGJzZOSbuR7UZlJZA2AVn
ow5jAK/DC7zlqUbzG07us2Robunk9DEqEb1YiQp3pzBXjmtTh5NB2sP3yu+cQNzk5pGBm4NrJLw8
aEO+aV2YUl61uyk4EWXC8X41DcitVgeF14GtZdF5IKx/zUKTAm5gL+swtv1zB5Sk+lWTBeZBMcD3
VG4mN0I3+0NUpNosaVL+XTc/PbMO3mubFQunDrIdGO3GnZsmhj/2zPgOLNk+kZ31LAaerQKI96zb
Ii8edd69RdMMhVZDWnQQWFYNSb8B+RMKzk0nXiHhvCrH6i8sSo4cEh53cQWeQNLBbF5JQy3DqUpt
w8DGlVDYCOkGy7yjYI1V3aFK0hXVuAVEGes5dBFFF2yBzf95GD1u5RPCP9hSj/nVTVWjHsNVPJp3
V8OARPuXWVQM6icoMzjLRfE0Wa6bUEL9dSj1DDSIitkQ3ifAdy0pTufFD1eJYREGY7cFfr7bOtMB
mhpYGlAROu8oUn9CRYqiOvVT6Tz8FHPuPkdf9JzmvDjT+cw08vpE5+moZHP1AwaNdgBxyNi0F2d2
2onQ1jfC9K3CGE89+UR1u2C1paYXHs4xJ6obNUasBOvt3/vPJ6ISzcG/znPuZQpygiaUvmdVAzRw
OeLqM8w62oiCJSue6NkzDDihZJRkH3+MGDUlThFjWT+ZeAStq9QDq3WU3TtzvKPhdt1DEjbBzoNQ
6xw5y+6dK/ksTd09hhWW2o5VWzNqL1PxPsqkOsLOzN1LWxtmNI+y5WdhOfw+DaDJnMOV8tTOCguS
rlku7kem3oC9z3xIzdVbOjhfpd+1ObnZ4vqZYtK0/PiPnUBm/2Mj0LRdwwR3DDKl+GRXdqIJYPFe
MLbePd4Gmj281ZMDzDCSA5WgsPKzlAG8JGCduKb2fw0zig8x1tBbmqYQOpfwGs+MBMKlmKgQtdw2
FfINU+3cfjUbAwtwVUj21ykMrnG9TyHnYcxO9HmeQxjuquNcpRKbrt4sUvri4rPAfSWfAa1Rzt3B
KFcc3M/5SQu7CK1FMkwPdKMZjgIGcxWzdnRgodZvMq1cMNgQnJqEVeegO08haWZlYMp/dRVx2Oxi
NuewmsfObhmOO9HkPa6UqUiHqGijVc60R9WVP5uovQrMVWSxeFvjvQQKFdyqDo0GP3ETaDiq0WHQ
QBeYl3irA1mt/oGnfLsSMIQ6UK9sdSimUZ3DCQNun3C6OU04FGm9ShIwxIOx/BibrLztRFa8rLkT
li8pHne3SWB89L0qXswmDzfwBh/hyoLOihtgM3Uwkadqzf+DXGQ6/7gWHR2b0bZpOTYYEfoVuaio
bBWOgM/eu4kj1HPXuNrWNkDEIRfIWsNrBZZhxercFmYeqDwwj/zZc7KLVDCjTFvXOMjCYNhYh240
Njt73zIDdTvombj9XQcM6et1UtclFk3Y+Q097BbTgao97f5aU89VtxFiBQ/lvNdzO7zfQnDiymjT
I4tz006HEqkUUAgGfUVV6DHXyz//mK1rcpahO9wyGBirjmdaunf1W7bK3o57U5n3dujdp7gmDjXE
Nnd23SLJNTGVxXS7pkPL8L1BgUTM6pTHC5itsufeaWH2EGo/AryNuCw04RoNXarILKMHTQbu0uh0
G3T/eDg4GZS3XBO8zwsc2wl/RlA0k0Okzyd82hmuRjg3x4madZzz9XWcMo0Q+GpuzSJeDICvAQMQ
hEm+c6MS945SgxewIZLnvI1/xI0Z/NDKpygx5WcD0XaI6qUj7FJKtXQTLC7+/MViQXB9ZTLuMG+6
ND0YYbr2FXlKRHE+1ADB3NvVc5ck6Q1eD6ptHEGtPy6x5ZvWY+A7del+B8MeQtj4EkUYPMuqbF/c
AXt+jp4CsQzUgZ8Ogbs3Yx373EEOufnUEu/URoeLmFOx0t9aSz0EIF4gvwZvcHCMsZzQ2DNoGtG6
sG25QiLJfWm7DNDwyR4cjOoZXkuCfQ6x5lsX9iV+nvG/YBRUrNJ0LIxZYjnj1g3VuOVFNeLtpzS6
tT3VqZEOWLi6cNBtkKXg+c8hkIirMqD5ENhmQY275TSRI8GFn3l9KBa4/Ljvtq3c5XVzU3Fbu2Xg
IQL+3fAY64e8WwBhG2SLOmNIkQX2wcE+LJS2BFBKXl+sAYqU/imkHyuYJYYgktA8FMOqYJ03msLp
Gw5tCvBXD3rQdYsyGeMZczk70IE6TjEF5PJ8swrk8tx9jqFSXYX45G6xu2qnqjc02bbu7Q3NSU10
EHUEZKNuh/qirAYNpDmc/CqG2vBSo3xQbyBBPYXUXc82TZ9+uo5uwvmmsUCWqMMdV7BtRxK/eIzC
oPCTIWl/QBTGibP2E2Kx3Le0qN4VUOjXxEzpgC8inagPPuQhwdkuehfO7wHv4E0E7EpQlc1hEl9c
gPtbzLxSNYcw5Xq28vBNrKHO+RT0TWNstbHj+4htTzWVFp9xHL1VXpyCyWP0SHsm460sIW0adEN8
H+twA/O4poPKKVPsY1nlI3wWu5mAs8yzabcwDKs9ddCszl6OWtCs2tzg+5qzcT0grbuDCbC9MZ3B
25SiyHaJnUyLDPEjNLrWh8FLsT0fkN+HunSUDTqwG3/34PJPivW5TiUQWJCApyINuuo+t5mQCMfL
1DRbbgaJ8M9d1xNdhF4UL0aditfDzhNefPJT8dx18XnPH/XiLBfFhP5eGnpxwouAiyLNdT5LWqv4
51d1brw49cXIiz/rtx/oPDPEbt3Nn2+veDZd3165i0S3pXMP1FIYfF89uDwILSIxk3T3URxW+DFW
Nli5cAn9DoLovJpEtweePzaZ472oKh3nibI0mMoYK3iVh6A54WC61XsBfvjGEcbPJmq3JFCo0ujz
+VWHaMtwi/XM8ardhWD5LSTp54MHeWGao4n1BY+MNXKzOnJcwFYGIMK+wjuxXfZIz6+omjrDi8ek
B5OYpD3mjn4TeXX12kVIaCmRqQVVq6iGQSv+MTdGG3ZPRRfAPRNhEqrs27FNoSwzWtVrNYDDlJal
vaNeK5mV3HNemjZqIcEVrbokViqfx+5wn8RJshqMEcLWoH/puyTrbiALWN5lMG88HVqYQfg2a/t1
ZRfC8zPWextIj32nkFNb5Jjvbl3GINtOISnsfdYAfza+mOY6TygsGA9URbpmrv4YdzYQBJF2jG2z
PjRpKZCYFc6bFmNToXTAB8Q2zHifJtY3bkTuWwig69wBunbbq0o+u2CBVko5bxAcsOCi3iyRGe1n
5/e7swd4KPDksZnqVvSOd+6gYOrtsEm5oo6rCfD0zvwsibFDgvecTWyom2ZCruM7ZnsY27M9VU+l
rrQBnNSLxbmNOuQURyU6DGIY1gbUruUihTDbsU9UddR6r9gE0yup244QZhravpvVemasTnUr62Zu
DgcRigYeq1sX2R3UU+AHAcgYZMscjnRnE+U7FtbW+lTtGrPY1y5c7n0KojqVvEDgmetWcDBwqkki
bZrjFBmxVq2rMlK+x5m2CCLRvw6Ws6Lcc6qY4VdRF91XVdJtVaLXkLgHoRRsJvwHE825gVwow2Ii
NWDwmMbf3UGsIgGUJrbk65VEnnftDbl4Lmq1pwDVhRmIOvDWOo+M9TB5AB448YsQKpQdj/5iUr7m
nQheA9HV0KWx+LF2IN2CfFp34I1bb3Q3FBssec2DmSm+aMBffOgcqL5YfVW9xYN8rrq4+wt27L0y
xlURJe4G+Jm51ar8tQ6Ri1VlPa6ANJevKXbVLVdvv3V4zM71gmU7PaoZMvTYCqiz9ttQKO7rwDLN
Mj3sZlWQxeAPA1DQJGVkzF1zSG68GlJlgPpt4054+Q6vfE3dY3N26otlFRrzxhzuHBcoOysCTQ92
D5qHDTaYhJetdqtgSvetg3nLrOdGeyMNCFTKDEAwvJwZ3xyYA+eBoT0KgOs3nYKhvaV5+ruT7DVL
Gt8SF9nJoJnlQLCAwY3f1Uny1OmScFEbQvoRaJTtHfWIDgZt73ZQJ7s0kojv8txec8XwegRVtlnf
BNseZgkrNoCFhz0FR25HODvKTz2C6pAGJa9Zy9IGzMVW2A/Ub7vY1PJbO7uTKgv9DJv29hAjp5FY
1qOeq89SuALuC8J+BCZlmJUhPN9PnUhCLJAA9RYQ5LYfGXezTS7rfuZNwVasFQc1sA8a6ph1erRB
xaKR1ITU5Z/P5Hq429Nc+r+diWaLoQr1b2c6BQhks7/+Jojif1qATAtu60tYrcudOR00oGhOpQDS
RZCZmup0ONXPQQow8ovwYpy1o4wvWmjURRQElmYntYWkth5twH0WxWSF1sUlALBp+AwL1nD7a7uI
ufY0VDL6XbuEbtOWl1G+YHX4gUtU8yO7gmqvG2DWQHstGmc4ejIe9snUDlWd8T2Q8Rt47OPv2qOx
G44SYIRTfJuk9wz7+UB+6JEZzjKw//1YB/aphWEXiNFGKJbMhMf2qc76tt23fY6HGxVDUoluBgHe
QVEuqY3nqfjZLZSNSaw6hppffDnu1EHhdKh5UC8qCMGDgQPdaWo7xZCM9OmMmYq+we0wXZ0+C0XW
VgUJNwYg8yqXwfGUxcaTScKbdltTzpva6CCmDPm5etEm4lXYa3KTQbgaOjnvskhq+EV48tWFlLyy
DAXEdmXe4M5X+NRuNhlfuEaVrDO9bl692oHOPHClTSO7OySJvmEzp3ktDKQEA2YGSxpUdepVDKMN
/zCjPLLRvi1bGQOa2uTLIhFqRwf4II/rHj8JqkUVsgxpmwFYOMC4Doi3Eg3UClY46m7Pfw6kxrzy
wNXvtHR+GkSNLpfQBKX58BQvVxbWapDWz13xzhQrby3ZM6xsoSsPWhUPF3BmK2ZCzzOY7aD7fIDM
mDdrRllCilya4SIsOjZPmrID/Uxa4aLHGnpWQEtrHkxb5ikARqvKzfcuUqjmwoM/1pZDtdpcUDd4
EkDea9etnSjDRwqgAe7gaIDkqGYRNJ610h3Z3euO+ReUVId3IcJ6po9acyB+XpvXxbxH0nZuR259
Ow7Oe2W12jPAJfHWlZAbpmoD5tICmTDAdGEy89xyUK6CwgQLagq2lLjtvDy7H1XsPcE+zJqCaMI8
tN6pRhNaem7PqGog9XSakKpaCeEL+Pr5NCk1TZMWAHPfw3rbe8rNGzrzr5+y9/DWRpNefUqqwrop
ufiUOgfGGYic04QmFulVGb78+injSAWzNM46KMyLYJfkzUefCrUE+TXY1Xhl3VE7lf6jbaiuh57H
454LjXHL0haaV4zg2wF02bIKIJx2AGZ8DM2dqAbsPX31aqKfDFOyRJvPzLwr33rHNjeVDJx5ldYV
XMLKv5CpxdM4Hse7pMQmEQTR3spWwNsXTs8wgUV1jVvjz6FdkICUPw3FcuAvqxXDHaj7/QYyWeUa
XwDbng8KcLhtWXWWvaBG/CShLUrFqNGLGmLyf8czhux10AwvXO9iDnIZXNw1aI7AnQtJ0NwvmAZ2
9CSLnUr8DPa4+0PHElKT4TIUQEpXo5evhtypb0F2ydcQSsI1EcFkzUcCSd6WVVatewE+YDTRngYl
0FMMVrMGkDP92UijKToBnwI348Q/BdIUQ+8o0K4iGE71YtyVqXEv8rJ66dseAC1smMY2sxeJbooN
9LEv2hMFIAAyi2JjT+1KAnwG//p3MbVTfGvH1RZZWtcnpaYG0L3Y0PiGtJzO4k0jbndIEE0UzK8Q
0nLiKURBuWjw5gDZ2QgqmXOI/rEVwI723E2YO8e7UHPXRLy5A0NHHiZJkcCLYeZJHW4DkVrsL+lr
wSXkVGIm6rkjYQAUD+W+yYoMT6ip2JUNuLx2sji1mWOO7gpf6/wiMgrGPbZP1Jq6C2UDODsNvo7u
XNHOTLvI52GO3VGf+i+KNIiGswIbcqPx3dQaC1CIcZyZamzXVFXOWGIHxNJ9quaFbT2E7rvtWM3x
Kh5v09aD3jk/47FNEs+AQ61kvFKwutwIb1S3YWpqUHOLbgvuqVtqooNrAv/lAprsn9soRBmwwY4h
YDCnjvMw3B1hAK6F3vLclk2TDjl7ajs32Z5naoZCvzVA+YO7YXhznqiObXcfl93i3ESl0OECLoX8
8zw1tcMyO10qVjczqqoYIBSYIeB2PA7WeJqFeuiEvJuyao3ZrqmN5qJPWI7xxoHA1P48vatn2k2E
1dfX10KRwgaxOzbHi2+KptagR77CfpUCiRF0Ir0OvW2SCeTNgX39Ziu26foYhjdg289aGarPuNRi
n2vYpWUO7N0c5KbvIhdY2V5qEAbpzH4vjaZaRkYK7JvbV/Bwhd+p3vJjJcc+9MGOAzg9Bk/Wxk5v
UtqvIM+M2Mhj1n2XFMbS7h24lJUdlPWHsllpyJjeDXUaz3MstVhpDqusg/63afQJ86koh2wFD/Ji
d9GWTjEjBPz0Mjd3FFZPLHlqbxu4puvQssWqUs08F2pthtWMflZK7Y0J6z0YGvahErktnFGFPjYi
fB3vOzC8C/9qsN0Ivm8XbQNoKH4EXf7uYeH23kCJBADNyLipQYvRJ/6Zo8HBvpBx6zfEHqPGdGKt
6Uy/0VJVbR0AnG6s6dAWuvUflEyHXW8/mSBBmCbDz8gwuH5NhrCtKFSmkzb3bqU9kSgliU7KSYSS
SiIOE0i0jdaCeonpfI77Xdt5rGem9S7IgKwsPskbcnDr4PBV66aalmafZDJJfVMtg4MrPIwanLaE
jKkBQMh8dDu+rCcJUy/X2z0AFB+KBEhBk1oXLeO3JkR+Zw3L9IUNHwR3H46Vs5DTh7/IRJ5zkKfG
mIU6RPVKbZEEdgvpZi2F87Bj3Suz+IRKLLuHUVXq422n3I/YY1nAGzR66gw8fhqJR2z03qaa/qPM
2tJPKrB9dbOOlzIxgl2YZe7sz5uF9rVgmmE6kNyHIZLFLI/Z7lWSENTZONFkV95LMFw8vMXluv4g
O/YOP+fsI3H1N9X27NHC37Hq8y5ZsyzqH/8UgLVDcjPqvNrncICfIVPR4oeJBysZp9HjkpsNEO+p
2yzPbRU28Ddl1d5lNoCbeVaAlxgn/CmHcJ6fQXAN3A/DOFXPvZA8sH1sh0/bcc2dpu0HU0uOcawn
R9c1gk0WWSUYVqhSR2Aqew7Hcr44t2l98Z03VbWjpqCpQeROZ04UIR3t5Za164fYhvgJSoGu0Nh+
1c/dtWyOUR4B7Apd692f/0cm/0e+zEKizLahDmg6HvwHr/5JUWMmCVNVd5fq2KU1Jmpx2SIFExQV
BIFaPXWRGIjXUcO7XVO1MNU4dwdCRdxvYsn22LqYwwsJ6oyy7OdDoncPUW+L48jesGfVPbRB3oEt
w5DfrNNuTVXGBmtnSA8E+KnXhmDtA7TQoI0VeQcalRalu0yk/hwXXeJTU5Fn2dGwXqlC5xklLHrP
s0Z4tM4FA1E2ErhQiqapGl9iYbVHorTeUymZerwsPSZWGqyodoqjIVSnOKcv34uoq3GX1cZlKaAe
U2Ln5s3gJpL0Qr6wqGy3MtPHeTO67C3Uxg+L1eKeV1F1OypsTph9y96SoeezGvLEO1DHxFPK8zXN
Q9PqgAyugu7Jybe9kWpqmSgIxo6Jme81rVjB5rfbSEgysAO10SHHAg9PgombNgWfxlEPDc4Lrkl/
Gp2nXgsvr2naMsmdtXLgOTaKAX5L2Csci6b1sb2m3Wl1a+2KEP9F6nCz76EC2tKIZbTkucU3npnw
h98MlIxbO2tssPtf8v7d6z/AX/etSsU3BKWsJuVY5Je8de8A/3eGV1IHxNUgnSTwa73q+HUS6rS9
NriepOZWuivc9J1joTaAVfHSKgBq8TKNDa3p5Xhq76b2fmp3f2k/xyMVfBFv9Kb+UiqurTVHaAsx
uVb/Zn47MyN87Kyfn+xTQzNf4Z4AF+cId8UlcX9PHqpTT2T244Z4vWnTQY2s5dhKD/dm5JYvcojG
5SC4scmjMjpmIZd+PFjZx1eE5wBZThEBNnKOOYOCLkVA6mKPXcU/zFHwZB4OYp/AM3pDt0jAK2Gq
NS04siF/BqDQ2fRM66LFVBVT2EB2k18hF210U/0advKhdLESXwR4j4Lks2XB7Pxk9ALXsnKeAAe5
CMkIRmhVdluZRyIBk+8L2dMHU1g0hYlmsA5QhghByE68EdnlZrwZC6/RHqrcDtegZXlYXalS27q/
HkzXOSAxLVfndtilIzgxQtAlQX3a2pWACpPcRsQYJJUwgowEE9XQJkUyaqQ6ldzi0I+dfYAPQcBZ
ekOe8gne9SC24IXm3DHqdE6NdECaHT0Qg7e6Or0JEwg1UHswSTbQAMG7ddfGcH6fFubnNTkbuVX7
UQTZH/9UpqV6ZmkZ+Pm9s/jzGn4soS1Vd+DbRUxMoOCxbueK6/Ys6eLKgloT6pXWwW3KCDQf6Dfo
6kG1Fny1bvCVq7kLIy3gE0F16urGsT5QCffCdud6wyymXuqAcOTPXqoCsnys7QDojxTCdfH0w58O
Oe8m0kHQ6zNAVoM5NXK7iG+60sMh8Xu8JuL+bwk/TvDqNUMuG1JI2D0jMXemzBxEmaJZUVWX1bAz
8JP1IwigHwN+CALR1NCzAN/vfMDmfDXPAyudhdpXdyMacAKryR2FIql+Kik4gfl4pjxqXVivPGjd
bEeD9azAHrsD/fGQ7/WxMfC+EdcQ+56K2Mwr5kXF1MyAUSFQz+f+uuDGvgIszi+DTl9c9AN38Pf4
QsRHJxrz9UU3DbyoIwvp9xCS3AmLgNXTKcACNE4fhs4II5J2G3omsq5fU58+ZQfVuJXT229XI6ha
0h+ChGa4MPI6nI0SsuGc24YPlU92Sweut8EhqU3IvpfGqYnaU8cIN1WGtc65A7ZtxqSkVSxUAWaT
qyvTBvIYjU7uAbg0dkAWTDMD0Fz9hyav8w8Ymu3CHRc2kYZtmzq7hkQOwk4NWZbtHTi3ANfDX+qW
W4Vc95bbYyFpwxcgV948NWXynHk8xtMy13+EcNMBzvKvsWtfsNQIXw0Winnf4g4Y8iidiRSpIXNs
xCGZhLAGDhVP6T3rg9vctIODH+XUbPVmAhTzWCypSoPiHz8Fu+SmmrzmR6faNbFw7urJl/6rRn1R
B3HBqa9wYWCNlyqAEJGpuKUD/D3e8FrQbWJe2NugyYYdtpshBQr2KHI2LQR6bYj9pKxJPoviB+C4
5Xc2mB6knMvxJlbeCOA6HxetE2gvuJ73necmn1pYf0S6Zj+2fHwc7Sgf7oEr7zcWG6G1FbvtLHAz
Brih0vde7un7qyokYtT6zy+gxvUiwbQdF2sDl9uO4ZoGafB8fDsCDy//93/Y/wvYgEsc7xWPA/hX
0Kxk+6jvISjM+2HZegqchCGu3vSGL8JcZ092O4o9rBX6mdYhzLE1xxcigcmDp4PMieFWqTbOkBnV
dz2s8S47AKrvDHzemZ3xlJl7CL7JN2ActkijlE/eEPdbkdswglDM/Y/rkxnX61WsgIBEg3I/CPzM
4/qVghDMEO2wCNrw0SnrBYe5duvyGNzovHkIdb7GJqnz0kJDYWu0ZgyC4OC8hFCAmzfQmN5Sb+zG
m7geq4dBApOsg5NDUbVq1HoMILjx2EKE405ylcG4Om/neqxH37mjfLi0m29OEVZLoHnlZggBWNLi
6pkCCh1bJBx2J3cQy83mjYCwbDmkWMBkxZG7dn6UIgrXTqEXs3MbNhaSma138LicQqhj7JKZZzJx
Z4ioXkWOZPBCAv4JqrUfFFCIfATZtWC+B/nuvedWsbEE4GFYQjIx8nFD6hsfKgcv0OTLAuQs7DcI
5izw2osUmA6tW8eAC4JVj+6zrYOdO7XnnakWrte0myGzxLaKBrDlhm06/TBHVSS4HLCZQlWH1fnS
G0v4lk8qd1UooQVkg2IOVwz7GfAiCw/olxEAuJ2BPzYY0u/AbIblIuJm5AeTSFdsBx+9l+ZYhsm7
mEF+xYI4hF+Wqf4olebOu2Ksb2uA81da5HjbVsVqF2KbYOVkcXbHUm0XGvBJCusq2ffjvNWtbt/a
sof3NkqAOf8sURsINtg6Nw0oaXpZA2IYxEf//KOD7ePVPooJ4S+XT3hyHTdOh/ovfnVyEM1YFFn0
CJhHtsuFZRxgprcuydeCqmMCaZ8ogI1FkCf8kMlmnQ2ZvE8B6rsNw2IWhnF3V2TusCgKs7sLU/zP
qERtF73ShjNN3bmzxsi8B1E0C3PCKEM9d9wr2Lj6xlSVoI+vZFwnS+pt5VjOKgcKQtQ76u0uy8zs
CMQ5AASjaa2CjG1lbLCb2rSjB5H26bos2m5m8zZ6iOp83NuV+z2ocl90evYUtLV9L1i4RwJFe051
OD2mcEn1qSos2a4MSKQsqFojXQR0Xqw2VI3i/keVayZkODF0mhFC2O72BH3uYTw93MNnNGg2RTBJ
95Ttgp4I2WCnM9dS7s6mK6yXs97Os6d+jJ3bpra/UZQ9SKyup0EWa3wF05VmI53eTA8ArzzkJsTB
wgCKbXANqrZYR8HjgxnFK8PPn481xAl0AyAn7GbCR8ApXwsFUJYe9HKpux2Q7hbWJjsgqq0d62Js
MEhVlOCgQ0cvYF4Wzc/9Rc4+jKRM/Jp5/0falyxZiivb/sudY0aPGNzJ7tvoMyOjJlg2lQhEJ0B0
X/+WnKggMk7WrTr2JjK5yyV2Ru4NSO5rra4+t7G3hzwB0BL6fz1Mgvo+EOyrlQegiX9zRYP3FfgM
vF4TGUFh2LNJkyjszTUOLqpUcaYiAJljILOruvFYQbwIdba4AgVPcQEk2qglUfUFS9f1dgp8A1B8
KUGizLofoeHJ1diI+JOJaidoNWT1VcVcnZBBG/agrS7u60irArsJexEqu2F5Zf0EeggFWLz4LvII
wuW5EYFrGcdoLvY5qC0asnOB2/RuQuHEgxdIlMfg+/s1k95RpG7wzP3ihP9l98rbzLuqKkBPm4NZ
BCvso8Mt+fy4kdhq9RZemNnWnxzriz+kEufiqaPJ7/qH4WcVIZcOanXvBwhk1pPT+19r6dmgW3CH
W4fnyQkfDmqMyLE/UWzBU7mSgQ2qjN6tL6ZuqpqpdtUZCscZuBnVqZnuyZpDJlQ19EUshvuIQY0K
7Fv2bsgdtaFfCv0+7DZfm7Vkd4BiyvuWvm8gkp9et2pAiG2jKeuuy17NcMJ6ByxOv6Zdmxxv0t5z
tgpVBc9cgktcfxldgcSgHRoluJir4Wg0FdvY+LoWexbLejdfx/MS8whVbdDqx8ActmBY2sQymx5y
5PZcQz7RkzpzXyqWLwZA9fKJXpwQRiPQA2sufp7rH0wSBn+ExgOID0BT2XBwgA+T/Om62GBPQNKG
QfHZy5X66tU2SJtEmr1k0WdlXxZZaD8Cpn7I62hnScT0Kp0+l1aiNqVn2bf9NOJ4EprHJ2hVJVfk
Atg26aL2UZVNtILIQfK1wdG4/nZVXSbuK328yLMczEN/WaMpTmUemiAqn/B00KeWNghntiyK+SbR
pqO35MvAxDK+wfMEGcNO79iXaAqkKRmwLkkqh22PLOAJai/g2dO9WHb1ZtKUZHQMkWsesoVUbD6V
UObZFxC7Ij/L7GKNf6C7Mnrc0jvVx8c+DsyXnyHrp5fB7JOjLfN+a/DKehGZvJ+cMnlsWGJeQfYG
JLkOzmqoeHtjOVxxMJY94sYAqRHEQ2dv2LKsEqtAxN4mU0iBcJtX62kCDqkZPhte4f/gDbjULRnH
j30s7H3XjeXRx16rKM32bKRuBpbyOLjGKSrcqEe+XvsS7aMe+RIGHRsjLu//Rez/vabRy/dXpPWM
1Pic53zYVJrczk/G/jaBbtNsaeo6l0v7IArIRpGPGjBt8I2lEeSLD+fGd45WV+tLPm2sIqnAXofs
y+AOTxG2iYfWMeKDLZzpKW/Dl6aHHM8/BmQoWAU8c+UXdvoDJ7ZHLpGTAp0JaoysQFxswDKvZiyL
zZim7VcDanSdkac/ghq5zAlvWfdF2QOT3jfTfsjL5CnMgYhrHO7etpHpray69bDxQLYyyYvyU8Fj
B7dLV0CjG6YJUdENxDi7PZIV1ac8i1LcvLN4R6Nu7k97D2JFGxr1I/DXdzjEXRcJQNtl7kfIpuJR
WOGdGr+5YURCfii/gbFy1UW5/wOybSAtiYT/WKJWdz+AMutIsaEAs2mAWt0PsVUx+I9Sx3Y6Ngxl
8A9QHv/jHhTH544HsQ/PYswPPfMD4ES1VmKGXNmP87MN2ex9BUWhnekp/iRRbrACY674c0y/y7Sv
v4MAGX/wwi3vBxENBxSL9AdTDvI+lW26DlTQfmf1H/MUjbNnnjAevbwFpmfwmpODR8eNC63eTdLW
6R+saw4Ua4zF7Ygf7bchgWoAq1n9aA2WdwAa5yAsC2TSYPUzQQH5FfTnT51lFU9RxcNjiG3ilvw2
pMUyq/jaq5HjSVh0RxUGFxAs8nMfDe4WrEbpneHWrz1krdxtHxvJXSFcdzvqXhy9lLaDcozWTrdE
GILvrlrVgNsgdei5T3beQFIEEqhJj9NVCpu4qf7h9Tb8dU/pWaEbuCCBN7G1dKB5/vHt1kYaGWTa
5XBnOfyIlL1/AqzOP1HPeustvhYfAcRDxeF3sUvYMv+/8qG4GmkDUO3GHfQuZ3kxUhEjm0TAVJo9
jUUb7T74KYJ88zSyZwkx6i7jtMwsK6YX64QZgYwW+mIUkpGm2aw3puJvXpi2LQjuCjPeFEiOn6pf
G4E3hlPfMBTR6IG2mTzsmd5iaARgTP84tJ8W94dZNEA+6qGqGYpii/2385YQBrTgLLVJB6mCiWab
gpVrPYtu+tJb8QDQuaLO/4F2z7YJJ6a5TKH/8+N//8fDvgjihH7g4GzCtnzzI47MHSablW4d3BWW
g+PcYVN0Xv4jLaIY7/SxBOFf5h0gviYOQ+SVD7aPOm0guXCPws0tl/mPcerAc+ZeqUA0blPsGmpl
3uUYu0kizlFHgMpRoPhQZJSlrwOZAc5uGuAQT0V9UNTfIVUwNUjY5sI8guaiAQNH3phIt5TBnTdM
wZ3bFOzAa8CxFp+sW+OajNMW1e/KWFEcxF92rp05V7KoCaBosLJHaQFuEAV3ND8DZns7ccU2FOLo
SzjKCOZLkI/iuqC7jzX/45RZO2FY7DGOuXEX1hwl0oPz3AkrOPTQzd6QmRp8gmrcEJ3I/M9JY5K2
qyJj3xfmOSgljYHw7rK0zS5l0H0BpzXKm8FKguNZHP9IvJttpIsaWoAUgi9Crnto9b6MoCkA8m5I
tnR45ETyO2qOwrsyyvM7ZMUSFJLjUIlmaz4FYL4cd1OHcryWnoFC1aJKPzl44VzlPkque4hwANbu
/mR1eO+3In2ZLAOka6BwvoOqlbvvZJ6fFItfp+Pc83X6FNQPqcivvECGBsQT96Cbje+HJMg+pcKC
+CLcSduNV+Sf6tW88XUSby8nwO9otA5iFySvdn2i0TZq7x29RvfXGqgCWkVJHzogjvEBW3WUuems
DvWRGo6LdzFAHHIZlDe9rPClcWW88VBdsZ81Bw2rAOsQqHi1Rh7kRfKnAQWXq2F02kvjqPzJCQ0N
m8iKHYVkOCo/57hVQT8LwYDJt482NjfaoHgZlzgdtmvzGJGoYeOyfqfSQczneEEHKrmwQe20zIKL
bRTFmv4rAi/O1hBsMS791E9P+Jcc6T8YaL54n6VS7OlUUE93zc694aDAJ/zIjDdOdaYJJRSbBXHC
o6SA5sQz/RlqHeBISGyTSc0MSGaF+zq1rwEN9KemOxqeGICLQ2O7vDjJKT8qX726yN9rU/AEf2+/
BXrWxdk+4E7Tnv4QVpF3SAICVUJ/kro2+L0L9hyyKMKNhnuTDe0NWTQ9T8Jxnp53qjvW2E6sQtZt
JxaeclV2jyEE9W6hT58CDuKMXyoDlQaoBs8OXlWNX6CCci4qph5LwFJuuYygIuGK6UsOrZS/DYsl
F+B7wvRar4btRjZGEb5J3InzXcni8uwpKdk6jSpALiFDXEGaDt2PduMmvFrRhLmLV4tPQo0QJ9aL
zD6aKaoOMjzUfTeJbL8AvYcPZp7R86+TD2ZzgHDZLmiRg/N0Qz27Al+335bsNFhiv/jBUQphpnaM
23XeROmW4pCzRi6G5gElMlwdnZDA6kOQwE8hZLsAXW8UcjqozcCWcJMIXoJWfhj2UZT/WOioZYIj
ItD4gbdPv/rTQK/MYiUbW5zIR00z7J086+5nI4rS89+to+If7RTVz4E94XdumNZZsKr+3ER8g+ID
+aJLzA4iHPKdp02cM9+6rZE8Ao5Z3PRQkl/1Y1C9LNMZ3hIfoSewj1XxZy6CEZX+UC6r4h6l8WMu
LoZrI7W62NSjGD0DajXTjuLILyzfX4F6cNz0NrILwoiiR+q1VW3MvfqtV3HBj1Pkg7MpFgUA+o3c
4/XDecYXZ08SWH5o22ugXszrUE3sRk1QkabjaE+6F0c1AnXcLJ9nghvVeebiaRjAJaI//Yd/x2LS
qD36yWEAoDWbKvuEUnX7FCagjVqXdYEXj0wgczhB8x1ncxifnV7kYohiLV0yPNuvE96WYU4KAq+h
/UFUJ8SrUiNrD53wodkt9CdEoPLBVDy9cwNIthlAqAwKZAfUNCB4mHtkKruBROTYXT/4P8S6GlfE
AWzcAWn1fj6rG/fgya6965uxXAuvd8BnLaInp4n2dBttVZTvWa2iHd1twwKC6KOvnsCXnl5zSNXM
d+FlehL00RPATnsefS2YNTxQzVuA9wKjyj41Opv1l0GVcjAEysw+/RWGKqwvQ8W2KB0xQerNPmfB
mN9bqEp5wDHACKkm4KHJpKYyxnrN2izSud72gXyYNPg43kBZNfJyvRutuyrByX/KP5dmzx+BShIX
oNjhD2wclWeQII/xFg/iU1TLXGroLDa4Bw44543iahPbMUSVtWmOia43Y7fQdkQI+SjObbJf7Nx+
jrABPlMELTovp5f/4JuvBrKYCiw1oVhNpW8ckCcZz9TUYgK7yGLbxDay2IY1vkaOKOXcJf70Jw0u
/nmFMCrXOJb+itwsFKcK1T50bdI+jEB2rMLUK09kKjMo79ykXJNFDTQc5P7DLMdv/hAcNfjmqseD
HKUaIhF7H8my7Thgxy2LRHg3ltPvEmPoT0Zbt+MJGfgtKF2q+9Qv2KMGrSC94nx6s+zOt2cLhMj4
F7+3lrH/bl6ppImskxGulWknXwLIaXGne25TK79mPEDmWrsb1NZvgR+ArKI2vSl8gMCSusfOqXvw
RXulKLy0soPptQaSMIgCbUqCSgFeIxMzL+2aVffsGtHr0oAzZo+2MQ7n0c/bm143EGWMVibqanZZ
LE0Lb+b6Sd6x5qaE8oO04vKotZTsfdgivVUH6ZUi5uAoztR5DMNdMaG6fDPPlVOAw3YrgQIXN23U
L0Ot27YMe52pycIF9Np0/aIPXi89X+HtghSS9zXqGaVj7PHat4/j2McBXZ7cS94/epBLAeiZhYfQ
irzNaDXuc+905rqCEMUJIkfOcwXOPJoEAbfkvuhsMCh+8bEvOFhtcAhYBuypCd6Kc4eN99zgFxMi
0zxNQKVqZ0xdX9oXVMiUr3OW8I9rzHYR8XDtJsOwpkhak3pOlqNMepm+jLx9qvmCSwj15mWpO4/X
XdCeTQA2w+wmjFxjvxAAJZoViKiCPvho4IPvbb4MC3/mFqIwlH8/xCwFDWPgOHdsgD42U2G8J9NG
dctdGfslkqOoTSUfNVY6FtcwTA7I8oFmjXwxs4+2nbPLEOBLqAXgX5eiVSQEEc5A29x7YensFAeV
Qhfz9L6TMgG6HKcdyOKjitSykvtGN2Huu2dUCswR5NdM8zduhj+2nkQN+ZPku5xi73Zxd4lxcftw
uCyuyoQ8GQoJgRHRy9PAqArwVqS82i/XNSvpbaBbVG5Dlsh47ejP602omVnWos+LX12zWnyiT71z
mvj3yz+rKwNA9VrAJ9P2Oar67MVWgObZ3EGCUpu+qtYm76fPVlW65xb1XWum/VXbshWyQsMVitPF
U4UlyC+mVuwl2DV2NJ1XPSgtodsJIFGAjZjvrsgPnK6/dmO3P1ZdtDKcob81cJx4Cyx2veZM5ruo
Z/C9DbQgO1tZnTT2NMD0KPWq3vnkFdDNW2LJn/jIi0Dr4vLBD2EfsGSEN4s7nhJ1Va4Wb8LHmK+r
PwtuKfE5lO2NPdjqajvhKvCsDLSYzfuGfIEWuKUB5mxU0bvn34WWv5nJRlRUKCZ3y7JLGJDaVvPx
qj3yIfuaTy8fLvHBHGkurZojJbaB7pWPalR89mFq2IkDfDO4eX1ERW+6Utwc7qhpc2O4m8Bf0GTl
eLP4zRoQfgBtJ/wwEAuZ3eFOIO37cX7uItMDcowCvLyWf+GoMwNUZhTxrrcytYrHscKZiF37F/et
GeJcdqiZt44DuBmONECz5+jZ7iQAYG3/jbijjSl0HnBOQQbxRze1V29tIIa25GuGyn3IsjmAPIWa
wA9vG+aW4l3ckx8koOSanroyWx8bdQFN9XaAjhGLxCEZoJftmnWG+xlALNJq8PaLEgroDqHJdZyc
aiTwe6Paka/xJ2gilXpyrCdDIAM2TlMTUIna2OWvGlRfulEuzktj/2rSQBh14iwb/4tScbNbXMss
KwoBR9Fhi496f7sczViCaS5vIbcSKNSNNmaBN54OOiCR23R7FYCQFLsG1Cd0BqgmwOdZrAuvqe+b
wgV5/5uPTBogX1vv0qw81ElwnaB+ebJ0U0YOeNupS40zCHCJJo6MTnN3GZpDiyD2sekb2esC76LG
SdV7vTzNwV3cPiiz2eWeC7Aanqn41nrOBYVeOHijbpUkfrWR0N7Ge3h1sIIENUrMjZEKo64Oj0cQ
nPhIlJ5S8Ll7XYbRFHuQnd3j+IGweNS0nEEjSrFDbfuA7JGPcHuE6Ps1hPzkCiBssbcS/yE0ODZB
42Qhmy4tUB7CpF6pTer9zvwX05wht3JwsfTPKiofu8KxDi02azeM9camtszqE6r8cB+BsMd326nx
1CjxRezSHBQR4/DNYKhrhV6y9dR7Qbm1FDhTQ5VX0JBp2GE0CnNeCWDM6hPEnRoQ/JdQUOzwcAEJ
v3up2uG1AVWFvU2aYFyRj0YDFLtVG7ILHdiC5WZVj5m3M6HHCmxtGrio15Gs2oBzEITjze1s0QAt
MTRVgsBfF5+dBkRPD6gGAtE6aitsc9NWsXnhedydjeZnUQAhsCIXNWZbpuCM5TvLwA07iSrzQv45
Tmg7CsFVv+LIoIdDPJ3I50HOKTlRpMAxSoTRIzRz3VqdkpZj7wtge3/CZhwcIl7RtocGmpAnVKdE
DtQDRh2gx/7DSw41qcA6U8CyzBLfQx3PWlMkKHnFemTIaCu3aMDdEtZz0/X2TTsBxfnBT2aGY6gC
inXXJZ78npe2F+aq9Qc/mRDmQ4oqcR5mCwRuq7JzQd++xit+ceXG1A6gAkMl19Eox+4MZN4tah/7
fZRW3ZnphnpODRw8FNMN9d6mcRDc3zYKgELPTKpoTeEUSAvGyHdG62UhGoHMRQhy7L8mhhmoh1YU
M3dpJkUyK2h3RZC18xMggqx9DRj/DT0KJsXrw+T3IF5xSpQzgZTs0XONc+OM+bqPoPsYxap7jKtc
7I1RShSJ8e4x49X0MOL7CRnGx9mT4RUxcRtwwOgA6GSmF1TD/yALZTMIqyTS7XhJmi3U8M4Lkomz
/+EMIOSXLoJuCsqYOPgDWH/1ihyHabohk5o+BvsI0yEDYIQ9BNQRKEvwr9DIIPA+PPZQE8TG8q8l
lonL2svocoFlhWHQt4J5bb0MxYz60ssKwrS+DC2Ex4k1iA1JdBjwlrUwAn0gCCL6IIrlA1jrdOzi
ollkUo/CyHyLJT8tKfCzO70eofoKvMtl0jzh1Ad1jBPjKMSJwvPgRtVjEFRPBRGHvPlLa6wedXxg
e2CGGTjwoT4S8v5UrtvK3dcNtjBYqoW6O3puLxS+0oZdrRaberOTxpc5ZE6jI0HEZ4Lb4W0xGvAh
uPK6TqVHaHh2LjY5KVw4g3Vghj1/psX/8ePQp52X8Qb8KszQcQEDTC1poQ8meSKWXKSRyYc6unVk
SvNI1tK8Y68kZ5M68jyTVy72Er4QWuoFG9X7a8P8YuDG/jkcw21uFt5L0EXOThq5tSczgdRMXrrO
c2Pk8clrwURA/tHOPk94D31ozDSG9id2FeQvihKEKtBJubLAsh94GT/ZXuq/BAwFEo1+VvSWdcPA
YnRTTbF1k7Tmj8orukOM+2CAeuvCOjmQnvN1xOxTvtsCOVyM2P37pg39mb9WSNdWxKfXMLewze3k
Gzgz03NxdIgcFnVb4ATq1II+cI/zuBVdF9V2I3R61PcJaZkbZbasGpAnCy6d4SXnBFy951HYFTiI
3mxyFmmJt0/qUkPDcyTZ2FHIdZqMuvzj366xLOTEOFlzTBTPF9CfVZMxrgROxbYofCvXqA6JwH3b
A+Xh+/ZLX+CVLWpM5ypE6IygFuDmOYFmAkXIqXSv1KMQ6nVj/roUmdQU1X1ifyYkZts1NxUfsysh
N6vG5rfAHm1pjBqJp9ehGId4vfiaUfnrlnO+X3y/LgSy4/5qFf4eFW9gGBNIXaGA+dx3oTj7HXI3
a+oqIxrLFXVpnKlanKcQpXPemIebMfdMHOT175v/yoeExOtcmtaexjHCs/9txX+xWAVljxxlZ/gQ
tJrJsP+ui+7aBq3alTwBZExE/n0bKbVKNJxXNgJ8V17/nJeF2vmRaYOjy8L5lw25QchK81PSxN2T
iKJiF0PVb5vUHswyToA9lsOKRk3QD92HkL8dwAHzRA0IZI/IOqR3FG9aNUrNbOyladDDa8K8GvSp
22OcR2CeK1qQPgUgRjhPBuTEqLeYKCBQkPVKki357MBuzqZuCshPCplcm9GDwq9ufKgMIYf+ULEW
uTly1Wm2wq7Vv8y+TtRHQF2cU+hUeLtjBYBYgZWcidH3HYXvAA1acN6cyF9qZvZlkBcM5KJNaK0T
Az9wFfBvjRghhxg3xS3LBnktAKJb436ZfAPT1baA2OwXVRR4TvsCXLAMx69cjDcUECTYENHMCJW8
SWjKa6VZAsoOYlpNn33FuyjU3Ede3oy6FzjleHxNBaP6xzNWrVJgGiFeJ/2/ccGrPwiYQN+rLmE2
hvvJFY9kGQlcLbFIvQvsR1atY2fqNu+GonaQh7RMH0qdiKYmjVGoOTSev6fk9DJAvc6q/2SsFofZ
ioe/ZplZdeM0wdfWEGoeTLXLk8KCChlS940/jnhopuGp8ILmqfOcQLOt+ttRds0TSu4jpIX4uKLR
DPzB97jVQI09m9o1ajBvWGWnt1FRtk9QNh7WzhCwA8WaXtbtJWqON0hK4sxF8mOMsly5mhpun0l2
8KPN6yA74uB/R6NL3OS1eBCTc27CCiwRvuCXqDQFnqttVz7ZQmrECCReNaTtujQ5CGxmU+Gw9exD
OJkGF//H2A6sdp1w97mLr8Pvwv7FtdwWGUmwDUGCcPKGlTvJZLuwaP+WgXth5P4wLPUKtl6BBoyK
/oyglEJ94QCZtsSsnwXSGWAW9YPw0jQdCJILDxn/Jt+C3NmF7uCURZe5C6qc6EK2sKDMYyThKWR4
c97Q5NdwNv0JcUWxn01acR7Wk6lnMe6sZSzLDS0YRFZ1McHdE9p9uQJyR5xbbLtK8KDhZm0rLz2T
09IjIwWRk4Yzb/rTKkWgET+4/f92iXerzV2KTWLcDIBnznZQ4vtMUBfJ7RAQaZlfeFsYD1XTfBYa
kdzlw2/9v4mndcq3dTJnqo8SDJ3Q+Ro2OuPwCVAjD7mkfjOFsbNYlrbycZrHQCnyav06D5UTH1ZZ
5umxbG/U8bSsulxRjy6x+vqL9TZGny1AoUhnF0W84pXcOMJQq7SRQQRonszPSjeWV6Tprh3Boz6Y
U36mHlOZB+jAWxA0IUcQKUxXnwaCBtQZqyXcBKURYLJDuWFt31xLp1M7gZoCVHXnzZV81Bsav7lS
rxnj+mzU2AjqCb5uqBdIqMbO00w5nR3IJBxn37IK9Wqo3+JkCwDKDwPLNehjBHmItL3+GMsAzaBr
vn2MOgRlXFcpQJcm0z1ZjSfNA3Ud6oYqdE9AzlavXhryOyNBtZlXu6cgG1CqRl1vMmvwfYI6YT2U
bFjTVFYbHlQj9CrzgiazxAqIWg+0K7y465jID3k9dlDNrRiY0LUTqF9Q9xlgwAER1x25cDt+jSOT
GhrlNWgZmM3Pi5/WDJnCmlZTzPNpVMfmyLKdowlXIRf2h39dX8dGHXTCwXT9GrfM96swO1ie1a3o
qsvAW+ziX9YUuGFvba1aZKxsYdfbnpDyltfiC1AE1babgfSRPhl4Z486bTJk0QZlI1v8c8azm6jx
TL3ZHCao/ywjhgVWLktC0npQzDsJmfmnRDdk/s5HIb07fjINE3QKb7EfppJJ8ylExL7ag0MtVOlR
VHG2MkA1hr2Xf2VFzVFyw98373x9GB+5w+YIN52glQEpJ9yb8ev0HO+xzEvzDszHW0JvU8PsUqzq
pLDPs6/voOmBVxQgmMGUY5AeHnCZkhm5xq/XVyQWbagkoTTc1ugS8Yhi3+jbMl5VUAV7JZcZI8Pd
9LwobwtIa+39oVYXZqf1MRF1dGSd4ZyttHX3owXS5Q4Mx9syLPt7u7NRG1DkwRNPGMg9Wd99KV2R
gCUmVd/GTty0Y2//bKGVZwfDgLrD/rNvaP00M85PVm8O36UxfDNZ0L9Aq9tZFeC1AKVgEK45PsMD
r8Z2u3wsVP1pOqBAzh/LcpGxatzs9WM1UcFQfGgDwwSupmMuav/BtTSWvrcvUAPxH9rE8R+k1kGx
KiAasxy3bS+N7fs8faIxikpxPrIVIK3bUgANuHLYgDU2vaOIGEipg+GWzZouQj7u9Z/sBqAYise7
LDtNAWoZaA2KUFpE3B+g4EVmqyD6l+B0dbmKV7B4E5UJZGH0xx2t2r4P7Uckw0fADUZwY4A0mD/b
Y4R9eGrec81yYXLwDncREu145oPiw4Du91uEq7psDeRZuOtZ1qFG3Z1qHJ8Dz0K9EkJgKOuQxppM
5OebeWCJU4Dl/QO1kYV68l8QlKgPDlD0jyphx8Wgj8IljL9HUJoh6IqxQbirvRS6rwCY2yzrVx3P
sq8Q9bibIKL705cgVJ5SxlEnOG3sME/+jALzSycz8wXZRraSoXKegrqbNmpy67scTEUokAcoTfAR
uSaImh5tthYy5QcqgESd6iqtsuQ5SNL8nHE/3pC/rqFXYQnfvRlr3kFVMHukSh+zjIKt1dgQ8sBh
Uu5DmtKd8vElBICzxXHhNwXm+Y2Bgmr83sfydki9ZF3rgdyezigXmz4XYATEXsk8WRnIflBI4iOV
2ha3geHcpkbhP7FBtk9dvs60QZ7O5Rcc50a3ZRN4T2HSPKh+WvWSF0++GWc3WVk9kqW0yx7tDXK7
9T3uBflTLxJUZPjcPtZOWzxNWdbuTeDcNzQhEPW4S8c6OWeTV95krtOjptjLtz5e/p1NaIjyJgZL
2zrTTiefvpas+NkIl+dqlYPAa9WNnbEy29o82FSb5B0loLAPla47ciPHP6SyYitTVypRQ/FeMZmH
1uSoZZLnysrLh3zCocqIFKCXB2ugDlOUGgscy2kCYmrIjIUmIEb1BPaitY1u0Y0/VamAPNSBkx6g
0Q/z/tacl6JptB6w0D9D809laTY5qObZXhmcrNDw3zWLDzlzH3yP/1cIzf0Xcf8ihIG5ZY8N7OVf
xC6XbSY8tlez/esn/bCM7C8QvnROgQVWLFAlt2fqUSN8G6pOuqEe+arRDXdZk39aXB+mLgMfplIc
Hvc4bF1W9mLQvQTWjy5JuSbDBbRD88dx3VDv/8dXV+HGsYL8KIP2P5bz8swHXXfab63A7Ne14uEf
XYe3nnKI/lQ+vynDunxhwJ5vukENt+5g5UfcXqtDZib+XTGqm7xvLsLrdnVgg34rqVD5LA1Nz8QP
4WT44LLj+L4r7cHYHOVE/a6SYIZ3Mv8MPrLiB4hMH7KYd9+kN34dccP7Iyx4tkKdoXjAW8uwi5Ci
vy5NAHWlKxNxch1ePngXk3rKyIx1j9vYhvGWDyuayUsvHlav80GGBr8Lxtu1aBvLR2Ki5/4WxJWA
2YHl7kQ4o6548LFheAaPo7yYeBVdk5uimMt+4g3Xn7FoVhCzdeQASSE0cA1g5WjT4X987zVt9ckY
QCIg3DzcImtZfrKCwNorsE3Mc5vSf8Wx0VzQZ6dnyLFAjk/PtUKcKkVugPMOPRdEGAlujP4fxVSE
313Lu4XcXfIsPJ7tJoAoTzjtYri7uhW4WVz23Rp3Y1yI76oboMredt5N1ZjQIQN56wZnXWs8OAc8
VsEmG5p47uDgNLxDfjC/4YxvF1cUwq9ddSHyG4qiwchUQj98h+PiMxTKAcMMLxHQDA3vKC6XeCr7
tl+sKY6W01z557D0n5apLPWrO57uPcG+twwnnjaOW7BtGaZrF7ouXvimvtni/QgyGdpJjTKKfti0
0gMBbxnhTUHmuEexrscLf5Cp3cdI8Ks+cT+0DnMg4BGbGpicM8W54Mu92pXpHjrP8/XRetuXG49v
OJDaX9y0w5fXbhXEEmqtNg0VqyxR4kymn29Cv+RfTIcH57GsFKotK+h/1D5YRpJOnJoeAGE8z0vg
MyMByiTAVl187Lgdna8FeK/Xvheq2yUWslKvsSD9s54bbh1nkgVopqSbJoNEbaih7jaq4U8DCpDF
1Ryry8D6rwkk3iAkiCYo2temi433Jo1SHIX8zqQBCvEN4R0TYHAHBdIBkMBF4tL52Ciz4nOumdMz
HPoic667tRYcp4isGMC8jjLhIQjB9LQyWJje8yhIN2HP4is1vgBX3MZyzGrnsg71Z83YxvtKiujI
u4ahoqrMPZRNClAI2m13roNaRqCDQJctoszv7Kpk9tYM8Flp0hxE4+9sgLMVUqsTkmSWXXeARYjg
ojjwYU4OpMc7Z+i2wYWGjc5uodfHbX/Pgsg+Wnb4SNXG2IK0DzIA8qmOlLVV9KxHJf5VAX17pZA4
7MeLnuDQi8MSTKOjgTfUorZOSx14LyQOegVItlKrjN4JdlKVOMXNMpxVWg4r2aGetGb+Gvn88lxp
3MTSkM8mAMbvhoHve42OAuWs0nICOFmvsAQj23Hu8Xq9/+D/uGiur/5uWmLmu6zvxV3RgkO/K92f
FTpG7zo/XdAO4H9+7vABnrcYPdQHvvWcg1crkDvWuWw1V1R29c//x9mXbcmpK9t+EWOAAAGvSfZN
ZTUul+0XxrL3WvR9K77+TgXlUjqXvc8598EaUkRIpKuyAIVmzJmkFliTlCgjOe4glXfIy4+5IbRs
sbv9Cdq8WQWH+4DfYcthPFizVh+RGJhO1FRmOp2yxHwfCkjYY7Mbbe7sNKQJFHs3VCs10ASpV+SG
TqE/DZp+IC/OIN4vQcPf2VQIr4QfMl4eW/m3lvSgHEscQOZpWMg/QjHEYJij8dKdauMfVnfDlmz6
xPZuG4/7aEBd6cDDCgiIFrdBGlMPJBf16Y82Bk6bk/P6u0g1sTG9fjNxu8NtA/ULqkQhhcjEppNy
lXcOGiobiHg2bRKayFz8Ml9LEzzAY7lKjfKjZRU1F0dGzX5y8w6CZu6YGT6gbNB1TY32LKqAbc0g
+JtMqgHNWHtWQ+rZckJbadEG5QLAtMtFlEMN7+bOQGuAsDNEsZxcgC6rgslGQ+UIsZNagZ6u3xRF
ra2TfnaODepKD8aYDlsW1QNeQpqTPTjZjybHbgTsiu5TX0BkLXC9fouN4PDGoKLeyip/igCwfty/
/wEZBXR1PgDDBBVeUMN/BAwPBCC+wx0TiphgyG0aNRvQnbqnYAg9aLdX3omGDkSRwEb44QmQ/zuM
YGtSITSDGgCai13pQUoQ6VruMwMaGl3i4b1bGMYGNTn2G/4rF9Ni8X9ab/reQSbjU4TilJ1lFuNB
YAf9lFkZcLoywtL+7gFC/I7UQ+DzDomaeGyDIwuHYV0WUf4qKkfbM8+wfBomoGU8tYnNQOetZ68s
hd6lqML/kLMRY/bYujjBkjO9sItfepODurHLX8lUgs05M8EioIFDPeXBJxv5ykssSxmtasJbyJjl
u04WQbq5px0iIwVDvfSOOaiE+Dz4eAxCuUkiEyG7F24HHFOvF4ziOPTvY4IeggGmxeGz++2dJdNz
Af6i6jEcJk57gdNApAJ+VpRpLUodNCdwtmSjhk/WFdCR4EyjOMrra+lqN2VodwtRWFqmwc1CI97+
7EUYBCw0BcDlxbyKWVo8QiTAw6aXB9dxSJrTMkQWKQDOsn6PadiAdK6Msb0cNP4V8X02w/AmslF8
GVH3D5xp9qlsdPthTiegoKS9LfV2o4l2hgwChuJnGAQ57Yeon74hmz2cql7Ha1Zalw+xFWBfnyfm
MZvsA9mtKI0hHJN6b22bZKeeFylIFksIGMr62cR22DYfhm4hjoLMY+KnoA9fiKOaJD1UIGl79qa0
fimMfEd1tANKBEE+1XpL0S2tEcWs205STdf00sRPPCs6Gig+w1tuma8VhQo32nFXNP3nILCQkCL6
lIXylbpGBT4bAXx9lEH6JcBZ1yM10PQEBT+IpK1UPEY2GjJbdg2Rgw7ZhJtQVFPuUMATI7P1M47h
DPpqWcskMts2uG8bb3xwqrk/txAm02LRHcF/15/JhF8Jvv0u/gQS18MNnMbISMw7vSs+0+guTtnI
QUul2hD7RWcjuyrXs8IJkj/kXrpqjteny0f4V4y6DF1eS7LPtPbyuegjqmUi51OReHUUAOtcFfrW
iIvHWK/TS95P3XOXiOgiIEg/6BnKn2QThGO9KeOm3dCQc7t9zqPq0bbC90kMeLdLxNkyqUnAEM29
wVuNMhNPjS3T8dSrkOc9GdBVM0eN7cgeamYCeTIKmaDDusyLwF7yS/djkloxcNtoJcYAb39y2Zsp
FKMCR1qXLpGmHCij3Nzd2JYuhaNAFx9GzexxkI4T/wCH9ml3wHYe1VhmavoGNp/LEGo+JpSj4DXl
WR8NlZeC/z/ngpLIQa1buWeA6mwmOgtJJJURShtAjyqNC0UwUQlnbYv6D5SubRQDsXJQdCQnk+2P
jkpWUrQzSNFiHNU1qEAbAcTcUBlpfmEodgFxF283jZbqR7svhmcTqUMUscbx99DVkhXQzkhPtHg+
2030MXHKDOevuAy7ZWKJYvFHs3U/6douKdv+YpUowRgTJxzXNB5EtBNdDklePcRxNkpxeyDKZZe1
0X9iiM2ixlDaMk+D1KtcIply1ELGQ7FZAhfjx+LGDJbcoXUan66lrqriCqBZUbmP/04567iUzPHs
+Oj93UPR7USN6QVA+yfpUG3SBCeGDU91HCxBYuRkk4u6LAL3zrYDQXjcgZp7GdJ8FBzNmq/W46OO
XZ9eVtWGA467Is9iVEEDMLSnm0W8OMYk5KR2JZJBewq8uS6Fk1GHqOF2nOZvU4TTQSYxYdTrYxwA
KhsDBGV2WHogk7Kr4SDnq+HvQsj2v4ijTyGvWNr9v66YV2GJA2N5NRviCX5vR8kGdaT6hedfG1RT
LKTPpuTRp6EBthQojXjQAJRe5aBJnvVFWXihawzqQa0PhTbUckYdmBwS60D0fdQQW5/zQemnbHch
NESJy5pVjrnM7wErX4gAVWxa2T2Uxgdvj4pvKIQa83ODA4OLruPBmJka+wolucgHW6S4uPWsPbd9
/Ez2ObfrTTo2zUHkoQYy/h2Z3Xoc9k4HuqccWIGvIGE7xdgxfEpDZzjjm4i8PK3a9OMKGbXw6iJH
9DQnJpBNuBqSq6jM4c6ISuwmfkPR0xLvTkG3gxA8ynTksjp46nD6lXxO5yBDvXybrecSf86aXYH+
MW3yrahibe0Kp3gJrAYIcWsZTEZRvlhdNK4brba2FBDhFfGKErV9a83lC5lSBm2JotfcPQ2NJB3P
jsm/0oiaQsp9uCjXOdGS82y6h9IG4yh5y2msH6sSb5CZ97VwQSk9EwlL1IKMHmos1XYZOzEK0XLW
gGGVFTiV6Cq8tSD19EQcKx34l9PJia5EthJKEmKQrCqaFrk418V8JD/Z0xSCOxJIvCXbwvAiL8KA
+vGVjS6E2+M6Q7LUrlDRkAZzcAJdUHCiYWfM4CJvqCXX4udeutEafQZnxM85dxNpyMxO7HQ7/DR0
AqeJsoH+nI1kDWAsoNNoNxyExe+20ErAob34TQna7rXujSbqkWehHIv80D8RK0/rvXWbj9bRxZNl
aWZU9x9z7EUKcJehSx6K8UrQZi7GG/9NN4Y+jemrpVyIdaEOgL9FuuWueQRYapNfrWbKgOl0ssss
G+qpoY5rgvAO2CWKqwZuQsJcTonAdObqQX5cHFqwH2qIhqjl1CLUA9APegN9etWTLF8uE7svLPSK
813k3TUpXi1LvQQMu1PRYOvk8m5etZ5wgBoZrT3OfV9pZFulcxlt3cLJYz79E3C86zjZ0L8Hk9sF
/ybNWIKbVFzwFgiahu4ZUJJqRYe3mW5f+jpzPxeRbW31qO8PFFGFEJmhvexHhFUIa+uU7DaC9sN4
HbgkieXcr6FrOD+1px3l7DOH8bXT6O2BhtBBWxvW3L7WYWJfuKTsJjv0nzhq8F0QHsv9hp5B0eLX
sEHaPQuJ/z+FWXI1mk6r/XrRcQq75aLgBny/qPpstLi8KIU1Gg4VTBe6CGmbTavAKMVTIowIRK4V
/kjt2nlzbO/QxWmObDmSgFPmQSb6I4Jn4G6q89BdE1C5YQWYKDiSewqBPDFkySGnDR5IKUVDTQCm
c70w50eaJSbIrIx68kUF5PhR/Q8LTSxDbXgH6j+bufMh13XJzQcdNC6bPvWjwWlfyDJMeeFrGhgi
SQVNxZPwGYUY5RI/dMYpCrN5n859J+VNzHWL/8FfQ/kXfVc4kCR+DEHfhz8EaLkm/Mhq3gM4Ntwl
eGC8egRwAEcCz6YN4pwO9Kw/Snc+8rbR3txw1japXRpHvSibxzmHECpFQHrAF30aPEO5+DEzk+Rc
mWA/ok9M/xUtKXcDXpAfyQQELgTNgfDZRgEklUKc/2+cFJW0gZNbp6gHvTr4LX+OyUiNaY8BGJB7
Y6Vs1NM6OYW6v5sHWRAbb5MQlgShALQ7gUBh/3hT2+xJcmvR3ZKyXF6uJYecj1/IBLyvPKh3oMrl
GPY/2Ck0exLqWjS7wqpIKZhlkILBK064pbs25Ctwz1d39ptx2UDmOokf6AGx3OLb3Pn3A2JkkMuy
R+9YGaYP5vHoQcG6uEgjFKE6JkgctJ+4MBkHjqwQVQnS1pRQMsSRW42nv9/jSak/tAF0LRI+xluj
iSpQaDt9eim8aRuOQ3tcbEmHyvsWioxjCq6FxQY8drbVsBUGZMx8/O/02TgDlaSOv7DDeaZr6Lrp
eA7Tde+e192KOhBYTV14HQYAEwtHG1ZpCUxYzni+6WTePzdDTdtysJniweEx39EEKKgg9zcCCMa0
89Ilv21ZgEFG9uAvRo/htX3S3KKksuQdwQQIEqCwAn+EDvSjHa9xlpv6asbdAgsU4W4tr4E8ruVG
lxC1+3hSz/nXu55lDsXXqEXqu4B0wL23rYuXKS6yLdMi7aRJ/VHUYDTDtpZiJ2SstArwgzRckVfZ
aUiNZUzXts7ZIxNQqEznb2PtRTur4+bO1jz3q2NtkP2xVyJqsQ2zKtQyS+gY4cei4hmkLsYzWUyO
V0GQAiM9JwNyF6qHaZSbK8KmjVJ4xOr7v20RxqDNzCrQ3k6642s4AN6Qsc6b+ArOz/iK40NjFwEy
ixsxbEt01mTxRW97n2yT5yEZlaWgAwKK5oEa1FRb/gwa/w3gMRVbId3/7kHhJVKmTn+ayUHRuteK
Q1o2L4sNvzrxQDOQQwt8FII56/tlXNAiZGkKJExUQ0lUq9o96JTDh8Gr3psGG7ugb3HwCkscYkuK
E2h05b50JRN766qKDlEKrDxejF+Trh6POFhx1zgLF9+syTnqrV6+gtdsPMYj+ABJCUnaBw9vyC2O
/3ckcudaKDZGBlU/4iwUSpl6CVbEEYRW5K3CJngq2bjS7UB7ZijY0IuRHYLOEWsn1GOfV6hC2CYx
CEM4XoDodCwyqnhcmUVjgjCjQ3GuLJro3BEXquIACuih1u6zuc99LcvtQyQ1zqc+HsEL0XZbGgoj
nPfMwa+1HFv7E9PFeEYtMBBZcgg6xeJp0vQlVosxPxP9qsW57jMFjCz5MlR6cKHF6FJ51UH3S3cu
pB5HjfDCOVn3OPDl9jpF/a3fgsHgCqRCd3UZTpzAsXIkk85Ggc8NlsATBPgWmx0x0D7LpoQe3wlH
DUcyFT3ucFMX5/vA032Sy8tTQKx0kRnXKjQEKgHnYgMGWQ4xWEg3cMfSV8aYoXYKsLq3YDDnM5dE
+E4BEvO5AIu8AeRj6bvmdOO1pZfm6hP0JsGdP73hxz2fiSlczXVHNuKpa7GVZhRZukOVLYjHBs/Z
2AHDKU4nCa2oQbq3vJSlKIE8RvaMvGFlxbuY26DNSKJ55xQxaKm0RP8c5PbRkXUtOor5/IjV44Me
TKixi5vJp0oY0Rp7Ponire/yHCj4Yd4ue5NYbljoUUSNlWnAsbWQfdmYnbx90tbFNMWDAxnrvY2D
tANghhdVmCM4w5k1leHoEGs6AIi4eFV5TjWmKQTWLC+81PKEdo7w5el7EDG0KAu/mvLmQb2qjnGU
Hg5bx84Ka/GSo0cFcuAC6aViyR4YDYhgOOqOaaiaqCwsELbhEjLrfIhK8PgF89Cx0tcYyMtakoqQ
zVjqW/AW8cOAopbzQIoS0l4ZzViA4APd3MmHjZ1r80rFeCQuocbAvUEwl2mdXyABtp4gyfdi2jFS
zUwH1wVG1Fh2971t3fkMpDBeAQN73hZx85+oz1+deMBTlrexjg0etVQLC5tm4jxOb1NwvPVFcHY1
fAMSs5heDZRxIaugT684V3rvzdLWAbR67FLmblVhnKqTy8JpBh2GLKlT7sHswUk9afhdSsdNbZ0d
gA3tPVzNRLE7vgoW28xGDKWcBBJjcxwNm6SA/E02tzVDPZs0Snc9p9/Ahcn3ZEotEzdyVFNn5yiw
1iqMegGqBIwEF5TfF2ravHmpxrLZJ9LU082LHOpb+BGyfNfUd4/iRtS7NP0AFufCYUdIdrBjLnt9
r/EcqlXotqpL/i5KTZw7dr/xzzFpF8lVbrrLWjfLqmXKvLiGMde291e6mU7R4PY+DlhoH/wqH0Qa
QpCB0s+9I14B/ec7ZaIeNaQ3RFMXrxjvYyMBGhA7yiFiqIGKGAD35KGdChz+pN9aEAS9snHsH/Ez
+0RWHKh60PvMQ9Br8fKtnq1sE7t1tiev7kAMfESBOrK5gJZ73jODGt0qwusC9rfYFtMGedkMg7n8
cXISKAzILTR5VRyzZ+w8UJQCFd0i3URJg1tQTrnZ4FoQV0n96xBydDJzG1xZgopIXwZ3Ds9WUE+1
00uVACXNg7h0D6AptnCyxLPNu4IgZC6iWTK0+aOA1DLxdhCpB9F4kIZ3ZEXthiUlbmvkfucAAaMi
VoKLjNQo6g9l0+3RXY1G0W4WuW+1+DJGyfHtOouRFsJ7LkrcbJx8CzsNgbgQ2rFxHA0ADPTI1iTx
m1ZZHfCGsOM87j1iYlZQgNjj39MsUWsFgIeIvOmqtdUaQ9dE+CsnOW08l1A5JV84AaLbJIYYD0XR
6UA4y/dR1SxGlvJnPUybnRn17cqMRLVRlHx3/HvKoTj5fhcytoBWpcgtxj2ICVvN/qQZQ3GeUpFD
gxfDPIm8xyp2dhVUoAY/G/4Ggr560W0BpLQVfo4b8PdTZCusGOfcGpTP5UQI79QbkBXPeGY0/JOZ
pO3etpJwnSWzuKY8OsSTADcCIHvjJdZTgCbjuNqKAryno2yA3koEDirQbVI8zshN0dTwdkhQNm68
hpC5PTk60qgg1zNeA8f8y2kZOCPscadNdvKNJW21BtC+evBKJAJqt3uroZgti2A5qjfQU82NzRSe
P6Z26NuhZd8H38R9LADu2NulfncNwQP8+anL/S5GLQ1NvB/v5SJNiXpd/DyghS33GTjhr/xk7MdL
7nb5U3xctHWqEBQAc/Qt6Fm1mcDwchrKzr5aBsSbTbNBRaSWVn7Xg2A1k9yqKFVhe9HmUFKVdKuy
oR41s5uIdqXGNI0ZNmCMP2f8btqdrUrCxxR8U9cwH4tTDQFCn/HaegPPUbgJnELfaxCZeGtE/tkc
UwNpDa38BIU1fPw2uvaQD9ilksDSzRwwY8oeNS2YldaTyYaFI3OhwiS6S8V0qeYt7l7bsckBhu9j
qRtGTT3jMXIiqJOJRvHoxqcekNGnahTN008LDey2ap86nMPKGLKMMlC8z6IBmb3cUTG/rOMl7qs3
WE3I5K4DT/a0964kGTsOc3USjngwpEnZIcDL1kFRWeseu2xUD4TepWRhB9mcmYPp3jIPHt6WASEH
oSIdmtLQQ4UDdpCoguyEXixeOnAlL88gLk3eBHVelQfaGqkqnUxVduBG5PrLhgEIl0PdCpDUJU42
f9ZA4L0GIYR9ZZNhLY3FoidUGkO24MPuQX3wYlWRT1HKPnWFt0tFCsYyOV05kj6yfRG35qZ1C75n
pfalC0wWbZ2gSU5uXtr568RZ44NKEZ+FxlWWFb5wgiJN9xAHqFHsqvfHybWcbGXEIDUcs6DcTCEH
bMwOwhXot0BaPGnRIWhsAI5tUIoF6RS9jR3Eds3QHNauHDLcajZlwVBy5CTRW1KBvsgto/xCQ23C
rRpwrxcT2tEvI6RwG0hYxManyEDNP2jgBrYuE8A6mxzlx8PgRL4n8//NZHjzvpPnATIljjeQJnE3
1MUH4+YSRf4llFwJZf2pa4VOvnItK94IOb9HLszd0NLkjsBWA0RXlWwCPuLFri5EeIqgKsP9+65L
AV7mhKelWwPYdXBw9v/7SGZpb56IndJ81sKpAO9DBOhSESL5OeuD5uNVvEzXncNMH6Wa5qnSn0Ub
gRFrNvmVQ8nr24hXauQu6xlJD73eQo+lOzMolRxROzzvAuxHH/UckoJ5OI9vWjr80AHw+hvr8LwG
xNVZdzGkq2LICRoSMSBHI8CTaiRYivI3UJToshQmxqnNHp8RRMFySNUyUBqxVqhFiw9ks4CeenIh
ttlWxnVG/inDGyFOxyM8x8vW1I7ULGNy3Yx7Cwj01eKzGGf+kOLbRlEdMmgnFa9sNF05SogsH9w0
Al3BtgjAepnpxraVWoHMTfqNGUFdedbs4fNv7GMwBFcnTOtdSqDUSMJLxRzYJ7DD2Sca3nhoPBfb
LgcFDYXFQfEirBCVSh/xZP/tzJ/TeyRGbi5gG+NzCxFj7kAFOtJXYP7m59As6Q8YslKeblfgpYDR
tucdVHO8A5sSC8pkKQ+PhlZsqQq6qoZ+J2rzgRvue2E0iO7yEzXlXPFyRXHkJiMNqUe2aIKEKn4X
mEN10dSjxh3syHemuojWzVSAOXjlNSJZJ1MSn6ipx/a9d2cLJh6dIB2Ho/O6rNDehZM/YzrQ53YA
cnW5zk3gMtNrki8lKmKl+IBwPWg45HijR3ncnXS4kU7ZNnKncXGoW/9YJf/EyQQ9R+CLrqjT9K55
PhsXuUau9ccuafAGJNkWkG1vLm0bNBMyuhiDCG9ttXig3dgohrzm6Jb+HENRtyshRr/qxhoTyT9o
brZ3zOyNAgWDxjAOAv5S8NqJYLtzX0wgB3kMjb7EuZrE86oQwue6yL0vSF4aKtsyBX8v267L4wO4
ie/wSWRYgEdNFbjHybtHPBGWiAXOd5Dr/EDJq3uiJuPde+/eFms2qBtQMa7iil+D/zyXlteHI+7g
KKCTo7tYW3jZJgzKfrlr0F/4cmdY7hL0d5/LG4pB9xYKaLajNnhHdTugAAq9vbcs/btbihNCj6rJ
cE4KBljkvqkIe+lyi6EWsbAOZPPSPEGFAxVu00/VHQDHKTj7AW1QsXNzqE8qca9E12vfQNJjx2do
gpEjyvjehB7eA5mimXuXImiOyDoMqU+LQCzVr0xosZlSFBMF0FBPT91gN0pcIhjn5amrwS/kBfcZ
pGO64dXVeusxN7XnUAIiDQtaBCJ1UZfo1smmTMww7K+aDWEQSkQO0fijrpHyosSjB0kWG+w73Y2N
wigRKe1di+SZMlHvw05RZKJGrq3i1aSCIUEWN0eTD/aWzrPvDrXp2LoUznz2nN3dSTv51DF3zbto
i70dCOR/PZZXceTwUOO8oguGRhwfrNb5jH/GpyQtrQ1eJeItl8MQpdugiB0rn7xtZLUPhgBfsNMb
nwbIFn4SkGaRkWSZOH+EmKv3QJPzXsS+gCznIXI7/bE1oCFVR3gC9fq4oQLWBPDgs5uEkBTEnrX1
uxZ8i4H+QuWsbZ/gFK2uodcoK2GRHEu2dt4cE17pmwVTuuj3cfDCr/LIFiA0RHE7Pp99UYjUyBoX
BwFQvdquDpluyvP8ACJtUa1tumxEWY7bBWsyRroD/lLq9okVgPQBkTWE4ZbejCNDbaM8NwuREezw
02Fs3EWXQYkzKN2IO1vJvWZduaCkJ0chN0bUo0anjZEak7IDQBi3U8jr9BlfuyB0WDtJU7gHK+gB
dQsZ+PalLGYhwf1VzHL7glPaaouXgXRVk1Ym+bnNkVoZcItdXDoIzsA0IKeOpfCMLc0qNZGuljGX
esVWiOMGkQLUi31OeHLoVQ8UbXjVU2PmIW2zWnxkpoAJon8n/Rtgd/wY0oujmsfl5GUaTYCk298A
YcTbMKhxM6cbzkB3mTh5MnLbOnoE/LxxWHpQ+U3l5NvEM4dT1IWgA5765oUaL41fM3vILzRqhevu
2iYwfRoyGTYgG2WYs/NEJgggR5u2RhWi1sU4iILC8xUCDFtyzgZHLhPYwlUfsepANrqojjQxG8Q2
RMYRGd/Ims4i8Li1tQeOelMLWbkudS2kquEpokIr1mGXQOZBB62XtN046r5HsbARiXNRBT2EO6Jm
TbYmC3FalrgrB7D1L9CoffRKL37upmZ4yq3hBbUv5Rc8T/iu08D3lOZzgTcFE39awVA/aFOnv5bR
iFcXzC5rT0C6F2QbNMQODxuFaI5OyzBqVnHsVp/TTNiXYELtFq0WWgJn/WFY7GkoPwKQ8tDKdcS8
DS2OKkPZFNWI4qMBpfbQfOOLQ0PyAOcmGQqhW46zPBmScMtkqyXaTKp1WQYTtqIJjGqduTVWtj5F
FyfP2LI0OfOwGLaQoXJWfeckzhpF68ZDr+UvYh4N3B/kiJay27Y4zGX8RhciBy3FoLspWH8trX5T
B3FyMSv8rg3ZBCg5PU6Z9kSmEdLi0LB0AXHs8CxZqzjqWX35fWgMcYjBtHrtkUO+gsZ7eGDAUFCA
smudN+/GqAVeRsaqhRIId/puEBlbFUzejw8XBdPDhErgvRmw5gT6xfcGOXyJMPoYU0/FGBOSfy6E
BZRJxZINh1O3693FkffORguEtYtfHUoAoZ38c4HfxVm2PRzKBuqKsvhDa217kw4SkkmpXzVeEsUg
QLShOJ5CpFfyV9Mc6GT9y0ZxHd621loytE8UTGupueLjesr239dLgIn0cYKJMi9oQ3N2I6NFglrc
NqtTOAVbEs4iwrZFWIwciaVtlzCpOKYUuAZo/qpZair1fnXSkoYb7qfGq47qNLEsRgiHFTrS5L+e
MOKNqe7BRwY9tspge+VdThxpjILw28msGlB2RB45D/gjtsexXtOvycZD5x8o2rY1yAoT7zLGTg2B
siEAj48kGEgkmQD14kp3wSAlziD9vrWTk5rcTcAUcDdNuWkpmky2AAVMqyDoAC36uIYK5vLiamgS
CQGN/3h5lClpI47CVNTNLLXU3cf43cU7d/JQOc0ANP/1Y6hgZ54MaBP++snvhuqTGl76OKdlv1Pr
Uaz6aZCDbCX9FP/oTuWvwcKvgWbMYMDA1q1dWQPoFzu5fzTjCfSlNNZYZ4G6U1qpuRkbFLXEak2v
+7kwW59ZOPRDgXrwPmEZc7l2kGigSl2mkcGZeBVtqasujte6epKSo3LKsvoyRVg19qVicjZBji+v
U8wPdTIPn0zDFT6IBh18JzEUKQrTGKuhbiiHacbaMzRaYpBVacMnK/aSFyTiyUeNXKwZOohZgboJ
HLujkLQNfWk+UTPz4E0H6PikTIlU3bbD5KoJzXwaeV0/Juwf5XfwHoT31uxRmZpOaw5z53XgPtLf
V2bgnt1i24WCNbkOBYMLbFjno+vh8BKfgByW6/IVqAeGPdkgflBD2pEyjR4USQVKZGrk/GJozbl4
VC/jvoitkxlYSICBYa1eqTEZYzaYJy+aNHiydVVW7enGRCHUGHIF6i3BFDSL0Nq954sMzzNXYfnZ
bmYPL3gl3juAp4AGy2RPAFeWo7Hi0GbbYPvunq2Ul9XRBS/GFpQaIaqqmJG/ZMYyW5/Bf6lB6GIN
ujqQyguI/JwjPFXPbsfcTd5LTgNNe7cpbzHmybCiwDCcweXgmIDEADY1rCgoAbahWlveUJ6BXKcV
Fm+DsviVaU1809M77ODi/6KHA4TF5dsrvd2CAKGWGFlurlComG+MDuVyyzsz+YMujg5403iosjJ4
NDqcOjZVvoysfg4eRYtbcK0zFOTJCGpMA8gaw8N7trKlHkOdaG0ZPk1zHdd7dLQpPbIx+ZtMFGsN
+NrbTPOXkbwC9cIu3fAhZz+/xdBdclfqOZdP4OPtO7zI0mOPnnPOZIS+oeFeoJ6b9octFhBcGFLP
xrGqbUO4suUQ5IqLZkVjMzbQnWzt7BXyBYOG5BlktYTWMHPlAUO45ZkoHgcot6KMqnO2OMIFWtGq
BtD4b4uEGV9tc6x9HhvtMx+NdjuLsj17dm8eq6rSd3rT6gcgcIXPJ31HuJwFnFPntj/npo5qWGB1
oDjZXo1yvomIkQH3JxlBEz4iwpanfjeDyVpBOTgbQ+C6JPKD4CCeHsRA/aTjlmLekR8SKHITmZgB
iGEt8aDWwS5mgrQ2VV6DOIL5BqSpTu44vzf2lIK+VI2Fw/oTgNoUZn7E3swycdquxaRROgGtu+k7
C6oGcWycOxvimno+HclEDYQMgBeQjWY5QGRRXAVBwUNlDMcb29IFl2e+GysAfp+wafuLdsB5CbGz
PBQHB99j+0K2Xx1hFsbd8yTZwmQwWD2gcdnjd9bqKE6zx2gDEQEItDpNd6CZy2bcAHpz8KAYclPv
CXAOdpFxBwSoAz2QpVq096D3WeTehHrjWUORqKMPZw81jqfRiH6xheV4Jm/QBQNuEmioN0OiEtVF
1rimIeQe8ctVgXX0KsqmPFeTU/VrD29HqySGDq8mGXcybCYhcTRCiMwI9UtQ2PJlqdK3YFXjkKI2
4gfmmA6edW72o2p2+NtovqMMuoMGprB3JetiLAS67QqvmwJySDWYt41qlwBLBSQgWLnJG5Ygsl4J
lATvoTP1HNMQP8F3N8WgLtsAQ1dorcnhQQBj/w5kwJYFcGNJg+UAYnGg7uhOSHEhMTWtIgYu7GVM
rhSgzRwb9w4CcG2/DYcigbg1mgBfeVBPW225onHf1wHH2UiuH3qdr8gdBBmOvhr5QF+6aqa4Bjbo
QQhgWNTOeM6CzTvQUGIOeWsXAFRIh0hx43Xy9haM+NNB0xdKjynIWvAX1uYuAkKFu1lwMkCgsmVh
nqyiyAPKmoyNxCncj4MZQAXypCGSQTSHhsqhJt/ZlrVG0xLryGZNNb+g5EqqyDTlixexre2k+TGO
hXe2ja5uUESArrFQ7EqpgYqxzY0HIi1sWPUGnze63jFoKZpxvcwPTbxu9S2qB+US1ORIRK8cpy83
lMxfsvdL4p6S/Uv3Xz7NCIIdfjrHfwXJtzUjmwRO22R3bsyjxBPvFYrDkz8rNcRW1ALBOlK25MBL
Pn7SBDy2qxpdiqTxghCRs8uYW1Cdm5l/51DBuQNmBPsd4EZaDyCD/G6l2FxozADo7RYAR/5Uj39M
KdiGb/3kKSDri1wSjh3pDu04ODIyhfFluSEvd+07gB7dz2u7fcMOetypu7S6z9/ZvNTwR2fAYViG
E+SWjeBmqI1qPTZhU6zISM3/daxLVjk1/X9aw5BccxREHyEdqz3yf9iaBFp/Uiood5oq5P1f2Pq8
FX6VJsYiykICK2oa9f5PNjy/39dbtFmkOkye5cj7dvaB0p8qWSoC0FVWrt1tlAPMVj8Tqr9NnlJu
9d5jTTVkp5pebN1iyA5eWrknRzY115yb5ne2OAY2EFV44A36U/B/X29w4+3QOC2IoH9ebIIwyZSz
+vtYpM+1FEIqZUM9h4Hnk3qVxyAubjHHVzaUlEP96C5Qz4D+HILwQHZqaD2DNJVoDJmT+gAVw6Na
inoZuOi3TZ/1KDAHVXvL1rE8ki3sBu9rN8xALp4/Y5Mmm4w8FLR0SdExzZFMv42Xi8Qfk9RCNwsv
cwCRR/VlBCwXj+cMj0XwsLegM/lFFSyWAmFV5s3v2mE0JlGwoXz7f6R92XLbuBbtF7EKnMlXjdZg
W46TOOkXVjpJk+A8k8DX34VNR1B00ueeW/cFBeyJlCyTGPZeq5wLwEcodrHF76b7Rz/Sk7MrS+Gu
NbkYMKKGIxiWUMAuNjxEFj+BjhPc+AId3oYKmZwE1EyEOI6UxRE0E9QnMbkBss3YTrP3nUQEOk7y
xVrbLZFRPpjwnZb+R0wvT5+CCkfO+p4opnaZ1Uv3YqgTYCzRcPZL3bixy/cujalBfgEISUgTAb32
RON4Zsa2nPn3O7uysoA4o4UFsEb376gkpu1cfCCEPA89D546sJ+qQeOEANajXlBEu2nE0oEUZugx
f5XmOPzzcxAvkbCIwAVk9tLt8H/iOTVQ3yvg+sT1uKGbS2s/TnbLRwpbZOGv6Hb1DemPRL2bT7x8
RDLPitlC+iiCklGBtMX3qbdfYAPZGLPTCI4FUMHzDlXLToZ3IqqwFw2bu7k/k5QsHSPJT4IDdXVN
QhDWIJEc7HKyRcEz6JGnU+FEAqzJmMKFSYv/HpqkeXE07KscxO+LUE/xaOrXFLMH+Ls03N470rgJ
vvVdJc9GlTdriRLHDUed12lWZ7tZ4I7YUb+OqUeNPbTg3gkBhKyUuiE3qXzvZHpYenO5BUEoyiWv
duDixgmX3yO112PjuM1T5hVI822QdOrnwRsAI8rxQhNAFBL1yEOoFUkP1uVUlp82jgNCOHBrY84G
XE8SBjzKTllqAUBmcLHPzjPA6+LgYjFMyZCE2DYEEouw3w0H0GpvIwGCwgAAsQ9gUL7clK9MqjpM
g8T9bqLl5MFwzDGtUAPc7dNsI5u++CrL8VhVtvcDuZmfrdKcPo9m5m5Hx7NOADFnj8ko2EaEALhG
LWm5rLUqnCFXKJgS2CNri4Nef83OwM4mtlZYXrbnJLasjYOquc95kv9jIYHkn7oBNj2Q3fA9/tUZ
0/hWDGW7yYZ+fO7n0sTEH9iirSwSEB1Vm3gewbr3B3IwAFJPjw3Or9djYipiPiyGUd3zi0CMXBrL
mxb1veJK9FUXxrSmi1DAP15JXUTfx3LhawAaUhS6DxoupGTLLSjDUl1Eq5cIisdMx9L3QbeqfcmE
ZNpEa+8+F12Iq69MK+6vdv1OdGQdbzG+fmAaai0FBby/eZAeForXT6UvtvwZGvps1wvd/G10LH2r
N9+WDqQ/LJChQWPUKrDTKyJHjNwSVKIhg1aJMo2gsYBpEN7G0l10S38EHvU70gb53YGDAKkFJ3oe
MuQAm/IoR1CaIvsbRYcKxKAZrWbc0dilyqDfbf5DTZZxGDyaKs7iQjLUf6KEkWL+boNsuujkg9AI
FCbhUh6y1INMqDnKxYfZwsJbV4hIJe6i2toX3lCs7utM8rYAAF7mY+eI/G3wRDMmgGFhN+EM0IA6
xxQHGNrL/dx8MOpSQ0ZNgTQWurc4TVERRV1SD0X2gYG/ZheZKOBzFbSypWb01LuTGanbIylR2QBY
dtj3bo+kM4y0HQ2RKPYeiob/PzIHlJybFjtPWGbO7znJgKY1jon4myRLyrGhlNqiBYhKd+MR58ic
yTpQCsRxWyAR/5rfjDP25HwTw07BUDHV+F5tRf7U8rbZh3PyEoyRolVR7FFLl9Q30mlEIS/ek5Gx
DQFVvOLj1kHa93NSA6ojjovCWflV/bVGvfmBZKSlJoqsauOh2HRzp0hlPz8U2JNaaWPqGbaqUXq/
ggl44zTwmjp5mQsut4SHasSgc1vlVfidYTdrR7K584fToNBWqXcnA9AzPBa/oAYV8iwcHEmEAvvv
7YRMI4FU8C2NfdeO9rIbh2Qrc1Ad3evvx2M3lDvZWfGnSHbR1jeH5sGZ6uYrEIRBISIAElGx+lSi
MGxdjnbzFQwhE+qYbPbUClBXAib1Aw4Wgyc/aOZJ7IypQoY0dgH9fZk7xSl1ww3DRvmBRiWwg5Bp
oxSiQIH65Fp+tVpUSjgpIWlIhsOOCPMij80PQzzslyFpjLIpT4aV/fImx5voBqBifdTHIaZ0avCa
Nz4An+6i5wa2eOhqS2TSc7rmYkp3Jys8HmUXF9vlIirmTfjFVd8zGS13tnxEdVH9CdX3kWJ6fVhC
JDbH+XqHCYox9sgfXkBECew3V3iiYRZypHQn1Y401JACxHZY6RR+Alw9BUaq1V3h8VUNPqzdYkOa
No2+NK3t7/QeMPVoxxdJ5nhMRR2eXdcdY70VfLN3XHGBn5RWkbn2vlPoC/wpbAS+slXN4nnDQvBK
avJHYPv/bGzb2JL8nkNS25H6zlcPqUdkldRTQaV6ANzJNZOltiUZDrWBzarV2o9kIUtf26mKz0Hm
Oq9gOGiQWtDW+4nKLwvXPNlFCSjkNstblauyxb9peBwj88VEtvgjS5otKuSNatsNQFgK4wQrFsJT
8GSzqBNFwkNNoUhxtJ0xIptqhVzlEZRi7doUiTTbbxnwJ0OAdB2XZ0EayNebIYikXsFRgcMsg4Ng
HXDBowPAwpUGDV4whUFIDOk9vvAyBr/QISjD8kFDHFPPKaq/RlS4oS4P9agDKgx+LdkAkxZteJBO
m7u1nOuwS25J46jlQAOxT1GCeYByb3jT7qwR2TRxgSNCk3abbbXxbBXTfGzTV5IzIlRA6bqXAu4U
2dVFDE6LKVI1U1ZmbHKw8aypUiqp2vmRektJVdIqwFelpmKrmzqrpfjqd28qwCJv0iZ+Xqzfl61G
O9Y7wwa/aCPnJwAU9BdPNZZR1ZuxFsPWdFD0sIotUO8B6AqZEml/oYaMIw4swM4cu4NWZP7oIC09
d9QhIXzJMOYBIB4YkGc8bIjQrohqZscBGnoKlD6SGbPosAK2/w652RwDIEg/JA1ypZGUJJCg1oOf
tC7kCvsfgLj0+urCQc+igC0D1ygjgLCkbDUCFguUArDIoxGQl8Ns7XkKHFaSzbEZb22GJHIbiVuP
3O/9xwA8BFtfYSsI4KJK8H64QCVq8efr0rQ+10mOIeu9aj0BJ+TRSLOVAAo4X6EQ/72nZBO4wi74
W6dYJALmuCfOzXgqcixMMdZNOHutDxBnCEktUeSysuKg2GjZH60DjscpIGXbo8gtY4Ms0GlvAbP3
Ew0xe5v25ugBb1FpUbY63wxJawvZfqq/6+CZqmCmmyj8qFjLrgyWG0vwVWIurO6RbO7urKDyZnL8
4+ecehCrgvpiXpZcelpPK4YpwBsVAM+XP60fSFZGYIcC+/nlz+zLv/yXlYMPHCA5hYeh6P2n0bb9
J4cw8kCtsO7VkGSkDYO0fUS+xYrk2oGGIZDG1K67sSNF7HajDbiawnxwXf7jzphiTjEOJbIJCLHq
0qLC1k8IrO/9KHiD5xCI35wCKZLYrkqecLabs1WkuixEdXZdfU54njy5duhMSEBGdmQtswPJQtQ9
vDtgXuysnUa4GxL6oezNjQ5dYHq2xuymXNN3TAuk5VuZ4hroFmP4dvflL8sp0gbQ0tet11Xa2OyS
CnDYxmJBZrUCDU5q6wyWIP8EjhxQtTFAJidIwYtVQ73R7NmutDj+WZXW7OvpSdsxIOas874OkRMA
BXlobZhURxtTziPJdeAh6+TOTIsR5VE2iotBhkiU2ESOvRyRqPPbBROAxle7G9lNd/H+FYvCpLJC
NQY5d837RapswgmVEHNnrfvSzx7a2gA+bxoUl1411AM819coTvMjjVDZXV4cZFw/WA0Hyf3VjBTT
3Hw1BF50A5+LC4nqkANiWtlKs/4YCS8+LE9xXUI7t8i97Crf3uo3AT3QqaHnO5mYfeIoBo1peVmQ
olxeKFOM6itZvqvfheoKZK4vQEO6Ct7qz7IOnjPDwATLCgDCH01htVrGCegwHrPatuSqMsAJVVfe
KWUtLFGWCggTpQ6sJgFMnd1vaEiKxcUepuzklv3uNhhdh9s4rhZJK/c30YQ/om4h/IfXf9FM5mZa
VdNMh6Y/jm2jluVm/kO2NI79CD+s8fuNiZtiE6pBHijqk/KeYSd3rr1VFmDvt6InfqreDYlqphkc
GGlf7UGqB9y4q5x6JGN2/MxwXM6QHBqcw7S31lwBy8aqGUbgzGROWwD6GkMbp7U3itbH8pxk1Iyg
Wnpu/al60AqKQr5aURrIF1787uKTNSAZv0xRBgJZwMLHm35qHWSioQE3vQNcVrs8dew/lAPg+U6d
asgWq0dkJ9OYNAxnASug3WQ7UmtDPfQrHy56TD1qDL8dttKJuyWgVmjjxTkOxQ9w4bjbyY/kkRp8
9xO2VtUYgN9jAUgcEE5PvoWuzS2p/ji/DN5VMHVY063GFsWcN+rFaVhCK3+Kqp0onB7eXJ40i/v9
5e/sB7oxcqXGj3ZAO6+PkeKw9BfmSyTiHEPFl3kzdq183oO+77TIgjtzcicf6pGaelrhZCBJw2k0
4mJSA4wJ6i5S7YQ8d1QqOtZHndSWVmG8LitkAwtKjPv3NLZFT4lxk3TbY9lM+F0jL45cdMLcHxPo
Jgpeuf4AcNH8BOCJN1HjhYkclfHMFPszMT1TQ3TP1CNFBFiZY9uI9Z38T7YUbkysYAMKHGP1rzHv
fK+3A1KI8owq0t4YgNCXBfyMne1p3lHXmfP03BX2GaxJ/YPHy4mrWle+Zp0UG4lkSLCmKh9hTh2O
85S5j7OEdDOZcQ7ArjAFMJUtjRcdzg3xewaPyIoXZmMenMk2V0hzjYDtMmF/DUl89savUTiwjO8e
QYn5Mbds/3zz3KKnErmhTM1e6wcX9UCw5z8uveTTjas2I9eOFTbSFGC7XJYehsu136+ob2SxwMkj
Nirw4jDwMF03iTAeS7+8baYpdY6ebB+03B2SSK5o3LrTC1YJ9eFPrm1vmJuWSw/pPb/FJGMgmtg6
cH61EBx5DCvbZy8GSnQO2nW5bK+C8ma4DXpuUf+AjUgLmDa5Z1lHVNxZx9lEoSBqB9FdVEU8ACPH
tTt/K7DUePCbYmsFbmcDPg1GpKbejU8wDyw8adVijwraVdx0SdiAgdq0UWcRg4A8xoLp1LjjFvAx
FbIX0TR9UD7R8KokUy2nHimB6LW9k1MMUuJFsijv3A2wma3mYGiRZeqvMjvkl6QP4g8lGOnPniue
Ga+SD4tIVv1eGB14B5QFNQafJRYQQFTEoeC7HffMi0hMG2zSMOuyrL6E5rTSTpkposOUZljQ222W
rYHTVm+tThQAhvkVxBrwtkaZj3sgP1KYib/yrSq9jOPI8CzJymkEbbdKekQK5XlU5AEG9rIeSla+
0Eh0eW3vSGsTq0DjdN16StIO+9a/XFxjHINHO5h3NgoVD4vh4tMHvNyI1m12XRSDpaJw/YuJGv5L
1aOcBhRa3ZZki6KZigfDxTxYyyrHSgGqkB60aA57H/gaLgo5Z/lEchJZgGgF9ZzdHmJ1GR+IV+YE
nD31y2DTnOOh0M/7uAB5ykqXOlhKg8OyeU+GN2pXsN98mCFjlPtcpb0KfFdVQVodjS6zhCSNWWCJ
eVN+oSKQjY76y7rCXdJduyabwer2e92GcryNWPerwIg7ZCpdAc+wRQNSbzyTCbpMK4B8bT+WFnYh
fkdIoyGKql9ReBQdaFTJCXvlgLBDHiIQ/LckzIxSPnRLDruVDy5gYGPMe53qKey94OgoqDxk0E8g
m5bNIitdEIWskM+22DlNGh7Ji5o/yEl0jUv2JNJxSbYM6YqASwSK0gm7Y9UJvIvsmZoQ2eTPw476
ZtS/S21wYJ2CcH7ShqS0xmTYA28b2xjXCFJ5edMg8TYxrc2dokOlGp5Dqdjr6ORhYNOvBvDoCSfc
zWPbBxthV8mrNGrku1XDdKRhxwD7W4zTj8RhySuJgEaJNDjDurXIC/mDlCD8iV87CwkzFIO8krZy
T1cLMmur5NKjWrQGCMgIDLiDm+NZRE0TWe89LeNjmwCzAyk6JOuuJnfGVROVu5pXQKC9xtNBZe8o
om4ORGsfuZ3kq0NpO+2Lo/Kb25Pz/Pae65/zeDgAaB7vCnphqCZVDRghAC1GQvBg410T1UhyBK/8
MiKFizQ2vPWvjjpOpd5RpCDZTbBOx8U5YmOv70zJ6cZouVDhP/MWlHKg5rWPDGUUx6T+1dMyExAj
m9YcwMujTLSi9YawWISkuVP/P8l0VHLLxjj6n0KbYBKYjARJxDVAODjyoRMefXYKrz9UI2Pbwu2e
+rqpz+BNORM2jh9M8+U6ApjjMiIYnSTGczovkCdn8amqDksdLHCDTt5o8UMIkjkS3ZTP1p39LQNF
ZJOdOFbGSDLDcy5mAJ+qjepAI/1Gppex6YwuUtEbpKz9erPrF/1VSaI7938NyyJ5wP+p0R+iOOz2
jhSoClKNOaI+SKqGhmk8/5yT3NzSiGGLYZHTkMzIgYb/gyx28gaIKir8+4VsjMlRx9FXt1xMTySQ
gUDwNCN3B5QhYZ5HwPVxzGQjlKxnNviRcE7hn6gR3lDtw674pEXIZ7SSzRKBulqVlShIkvEgNlp2
Yz61wux3dB2krW8aO8DeNAPEe8aRmLPAlhAGicYuucEpuYM60TbahXpjGD2Utl89kAWJ7lxJRrAn
zR1Uinb5o801NGnv7qAdPFTs2s43gm/x7RETS+pSUwJ7yhf8TIOqDuoR1bOed166g922m7lEdZj2
oN59GA6aygrrHG12b2HO4Cn4Uyi6XOPK10qR7nVhnT2KYcShq4y/1ijW4XvbkRngD9FYiUg21sji
TYUNnccwN2cg+waVmEAzAMfCn7+2FlLxyFr7kVLLvvAScy8S3sShcSQHAQYvzCTWle80x6nlhveW
g063ykJ55gmeHcLth0/SxuEkDoqjn0D9w0ok/5nzoFu5SZh/rGVQ7ToAOCPDnvX7eOYS2IlGjhIe
gENtwdOTA+m6sAB71INrHBi437zKARQY0uXB6BC3/nYZK+vITZGn61Tppsi66Al58tET9biRotgK
CWw7knVV7YJ9s8Y8rKwAKagNF80AoKuiHZ5aFWARUQQD5zG7ZUxhxYQZI0VYhDoOF1sw64G/Wd0H
XYgLgKVv6jbce6zjZ1CldaAwR7GaCcSR88zf7pehtILMUFqIU6fZAQLuhCWtXoIOliixZkzEym9j
lFGomQXNBYaq22eYxDyTCJtZcp8x313r6UUCdJu87EB/q6YSZKFjkJeKkSoLGrVBCTRgdRXTVvyC
Eidodwlw6cDNowUUE5JT6hwlxlGjbX830xZYMWcAQ0IBxxCOwNYCq/MOqRsDqp25K1HZOwc7ZtgN
wKrceXrIgRuyL2v3wRPSPFLTzTKclzGza2QX9l1gAoCVcyApXK20PalvLJcu6UmlLakX2lMdnLTQ
bvBeAUZS7O9jy3sgF1s63sprgOqrz34CUYr+rMf6YAuARkj/JM1yatSJOtvmJtI7lmOisQDP9dhG
G4AIYkfDL6In3dQ4SnhMxReSiLJE/a+YkQdv9Y2xJ2HngcZoNaSgrAR6XLSK4uJpiMqjp0AdqcFB
rnczvJP1OV6x/92EPETaA9lRR70LQ0Pnes0xytuDUfuLw7+Gz2MUFrVzBZYhteMHPhnn2KoboqGF
mVm50hrqkZoMaUgNV856SFoktcBZG975sRE72aPL/tIWd6FawbBDqO/G7b65NrbgKENXV1V5prXK
BbI5luqrpeiqmxtvb/nND8rXXWSLvmuR5NzKAYxJVMvVAzYBFEE4T64JGGU0hhZbfVUCmKEKWwwT
Cj83JHRS/NJ3OJ8Ci7iiTk2N3Dd3vioqXazICzh1/urGfok3NGKXWZhOTzVwH4BIXaBMDKdPedWM
T4k6m6KhaTFQZ2OOuCUZabWdzfoPvLMkWEJ/uVJPFAA1Gcx4CamVFENfcGi9GJmIVbEHE6h3HrO8
DHdt6gdgZBV7maVDs0Eljndeul6dyVUjuL01Z8+unyYFsMZAfh0lYkZ+Bp5VK7MHLTX5UMiW9yhB
F+OHmz/dkEoz2Oo/8s1v6kblhvyrJyWylxq819b0R1+C3P0obnyWH1jlAoLajEW4aRVaipOXgF3x
RPvTDTx/twxJ43nZfKZepGBWaJjHBV5mVQ4ikquMTNoCy68lYswBJdPwv8jCBJ7ugDpyXEl7ND3q
rPqIzUaB1xkrD0wh6CR46vSp0R+X3wn9DgCHjdLIFJoOSWjHm5+JUC40znA72wRE2xF4G1HIyPp4
jVwYvhci6tY4A8bYwHHCAZhHYB+nscVbU53gf5jMsIvXozkNT2XkbmLbTl/stktfpjhJX9oUH6k2
LxNvhxhokGwPMHT2SDoyZcH0JZpZdFwshpEJvLOZeKAY1CCpHQe+YTfvlmu1WENsWyRLLBcz8Jd4
ipJwZdUWGKJQ64CdU79FulwMLkIl8/sOCjWkHsnqBhsfwhanOzNSMuXV5868nzL297/GIEU2yWjF
GXty02LA92Agc8+eebUxshlcgndjkWc/Aj7I8+w1w6WT9aOlsEylGs1ti6kd2CG7yFx0Xpuwc4Zv
FNSV5rDPcvw7DyF+sHs/kG34nHcmUtlikAUYQqpyXueMhPHgAfNcYL9HCvWbGqT5sLOM0nwXTeAJ
BiVEu7Kb2n4IKUsE0ND53gaczdqgMWC7++fCfvP5DMxqz8Pe55g4H4sqaLeaDnduZtQgzeMziVyL
e+ccG5s0Il7d0pqdnT30WEsoXl1qPNf18UTwkEFgmZh0iLzeDciru/QqZYpPrMccG0OSITEqvhSj
/1okE174Sk6iwQHnY+yZH8l0ESllhXyFtW2MeC12YRasZOBGz9maDMZ5Ti6GwfPHlLfb3raqoz/U
j6zG79YO89smSuN2NwIUdnWnMJWdGQKglwPLa6u1pKAh6G/ebNuKHihwMPv9TfTeeWxdxh7vxepm
QP3yaHugcMxRfC4y7oOTufdfgJK0G1H7+0QjVkj5HIHXFqg0fbrmUYxT2MH4QfZe6/ovgznGeyz0
1LkI3EnR9yCFrbNp2JXY+k/xrw3mJJGz9Egu4EvAusHz3W2Ujnh/OnbjHqmZgwTYr1K6wJ9Fj2Rt
HfyDLK95a2kz1CkBu13ZaTfq3fneDclEh9G+/xoqYHmANXyRARw3bAC1SCU2upmmcQ3ShOHAswr1
06QIS9cJH6gsx8POZrUiqUPdqkMytjWUn+MJ+cplx1HMpIq3l2pt6lLTYosxjXC+RVXcJMISsXrE
Ar/ZDKhCWTUoPgrF3o5RuIy3F2+++sMMJCgGHOJOsvprWNQ/gQhjXiSelJepiP4hsclcbxMPk3dw
Kzv/Om7DgBUHZLMgdwKkMpuqLRVNi2O/AZj+0R1l9iFshPnB7qtTHzX2W5a1HBSrgJl1/ar5FIIU
UXq5eRZ5wM6oqGRLj2R+Zk0nFn7XOitqm20YmiYomrryYtVvSIsG347KVYwkGst2u+0s8TgjGTVY
3/y05eTua4BxHRIxguXCibHqRIMCEtDD6PFcTosJeImgyK6GfzDRIuqlJk8e22R8j0yRJpSZyxog
JgBY6FUzKCwFl1AXaLx0van9p20VvSRV8g6KnoMstQ/JSpxVKs7ny+IbA3gaKSXV1rZa4L5KB7OV
LkR5g4X/GGC8C69+ykLgFQCBmUxMZefh/GWLlaK1NVTOIsAyCvO1bHo2bovqSBN2wMLM2FSVxb7o
59u5fgKiwb2c2LxaJvo303vqkvlYlysWzi8GECrATQnsX8MPwU9sTXsCASYRR9X4rk5lt6EhKbo8
+z5g42srOpFsR7vqdkNWmm/AuDtaoi2+59OI4zXp2y9FkkaH/7sFQGaqtcNMuXcyxzxRI7vEWnr/
XTZI/opD/+bG1YyM744RMMDh8veqqd8LrLCM/2yN4/xZjJGzBZe0fYoD8+dSIhtGLj9OjapCtgBU
iLWUd9YNyr7wNxQCWzkzqgrOsgPVOUR3FkDOvpXZE0e+TtyV+yFhM/BGjPkiAIey72LXW/VqSArQ
bZQXoFPQIDaaKkIGBk5VyyRMH4A2/hGngq/WFU18dCsPqR4GatyvMuolk4ODP8twAeP+C3qcekPZ
rytQOT2COwvA0H4TAkcy55eRhjJKVnaLxHUuk+o8A4L4XLp9hROBZJMpEcmRhlTmm5sulln+ioGU
chP2IVRkmtaZAdAmz2zB1jAiETAB0OGgIL2Xnnr03wyVosmjZON3TrAYV60EqCFZu02VIkvg9xCt
GpIsYBYgawcVcvScEER0qnsjbSiUdmAFUDXeQYq8CNidtLe37Dv+K3yy3ie821rUe4JGhQl0ZkTN
+k/GU2utgyFvvnQpTibCznwLc8ebNhXnya6IownIQrU43dFQtJlE9WoJymLUDLnhahmTpWxQCb7D
2Y8Ety4TR8vLf4SFiF6RgN8/MOGY+y5Iik9jVH1O47T4jrr6H3yO/t0AJQZAG87dfRmN+9EdUIPj
mGly7kYLRTaqF8dBhtSi65iErAWfa+bbw/ZOMfM+ATwsGrKbKSKNxwzrC2QO78euGx7GJDgGE8Pe
XAOm5OVIfxnTwf5yek+n+UbDentNXRwWAG+Bukt2wNJVJ0A9UzkFi9vYI79jMlmEKcrVYekOZm8+
DEWE6U88jK/AQwQuB0jpQSoP7MlOjiA5z5wtKb25sZ9D292TMk5gX2YOuGvxmz+SrAxN/1B1gY2t
E2g9TLmsOtnerKmjFCtx6SHj5IwHrgnimyD5lIw74hagwVDtiHfgl4YpDPdfA9J4ElgLJQfnol/2
KFhCdh/a2jdtwITjFCYOAaZCZU5U4JRj6zg9jGOXbStpRysTNUAgggOJb72S/usocQ7momxm5Sp8
bhoKhRA+iATnbEpLTX/taQXZhUMOUPH/7kLxuZMc2rIakeEZiy9pkGFDtq2eOI5en7oAiQuAKSmd
k1IAJBRH5g3oLhf1hEXlKYciA7PDvg7jbOUDafZk5z+pzFVXvS7IQRpt6JfZDbgQKcmN8IdoiM2B
UUWz/XWNqdPjfbLGIMWjIQ5/Oh4ylK7xbw6dtHOM87FHPz3SmRPIAb/LPgVgqsLJ0JAWZdpvXWYX
By3SKBdhbqmSrkqM4L35zY1kbeiyNQttB8BwzTQnClGhfZEKJtIe6m/TgAxfH/vcydqLu9thKodv
ppAeWKfwe1hfjZsSEJUgHGm1f21l/CXKUeXFrcMYAlxZ9EP1l2X/TAY/+VtIsE1bvPFPAxJeLgND
7nBld8nfUxR/TYC58Opgr/4QvjTtOCAzC7xjRZ+mFwsbxjmeNK8kMqT5j1t1IFtRoh5lWbsJhwVI
KMTQAJiyticLPjg39p3Bop0bISssAI/SaWpEt/Xn+G0a/fbcZSb7IP2uPPMi+1K5oSjWg1276whJ
KXszTswPCfAXPuBMgnSTwwEbpSrtyZMaQKK/2V44r6ugefBV9ROIpM0T9fSQiRhVg47pbu8UeqiN
J55XxwQMTpQJjn0QgZPSj6nlgxjj16gt67lC6on6t4jrNWFpUkqHzutIY2fl2QDX1hkl2ixu7dXY
5UyRDQiQPADBW8rweVSNBSAFQB8bR0/BJpB8xv7vKbKME4m0vIlZBA62YdqQLBQe20sQhc4vGQut
I+rF/C03c3YMgMd2ma3IWfXSK75HXrJvWdU9BgMe2QvNAniO+03kgQWWyBKIS+FP1Aqk1SaiNOW6
z5A9plGBYoIBonHv4C+NzXUFu2QZ/mboLPDrXulKNSqQli3IQXocpN67nwYIoh4wclUe4cgObuum
lzjsdzJl4yu2xsdXCTgmhcwcHWYl8wJknLuZJ1eLVsn43O8dEMk+k6iwkOiO+dC8pWHety4ew239
0CfYoO4i9oGaMWz7HTjjpk2fVKxYl2bzVKPC8XGsGvPD4NhAmHZafuPRhFaxNoFo9UABsJBKXlRM
4Upz3QXsaxxM1sZPbOPEoym7uHPhrSaUSfxtRAmO65zus1GkmDDImj8Akt78lFb9hQxAAyhXCWuc
S+mEw6nLZbwtWZD83aHQVkWg0GLm4WbuBonv6W8j5/yyPFvi8Nu/jnj4rcl7fhFDgmcU/Ey7/zsA
WsOuq8GmCQjXCjtRalJEY2o8Ec3BGaAqT7Jw7T3JmqGnFM5220VO+ZZPH4njO7YTeUw8mwNcJRRf
fN/P10Ppd+cZjPJvTnBjxd0AVgMXX6wE1WHaqq8/kRhZt+JYO0m6WMkye7cqQrAX+azYzaYcQYHM
Ua7ezMlrZNnWUz2II/PjPNk0CtkeS09ahC7L1pEVYs+G/Jteot4vdMlExtWNCa1dQaaN+Z0RnxNF
eIHzGexh5M80qBX7hVmDqBVHrMCnUwZaweoOVWbY69hnfm76qyhtVinKHkWF1Blz3Orc4Lv0X4k6
XpS4z1/vUojJIUOVJi6VoniNxn5RhACknGOgSwPReHUX68bckMkam2zekfx0bBzElBsUw2E6mtfT
yo0HfgGYWIDj66FZC89Jv4Hu6K2TRf0aFWDZKk3PRDoD5Jmo9ukYuJ8DpFo8WMDk2eVgxv4mh3Ug
R/YXkPfcXc/8+gE0RPYbdkk2pAcjIN8a2CQ+jmWbfZyC/gPFc+IC4LFjUTyWreNdjMnAfEddyGId
apxjl19QPHssixEgTxIH125diy9F33lbII7yh9DJ5Be/YSdLRvVr0zvzM+qicb6d2O9mop34Aw1/
N2O5++K0xQZzgB02Jd2Pw5zUT9gwGBYOex7h/DSeyvhAP1EHZqAVNZGEO1Ybh9vGq1e2n5NSut9q
H+TKoZPbz1M3FY8ixKOUFG6SP/Rtn74FjQz3BTDN9wJAs2/x7GzJIK15hhrIWp4BrNJdnAoHyEJk
7jdk+X7jKLB+tey0O3YejtNJ7qEUEck53+LC8La1W/uH3mmMV3fuP0c4aE9KvM1nMNF96B05r+sA
aen8SnAvsuzEJnAgkKgvk+GpxgMpTS3waJQtDsNH/H3XGeiPMxzcI0ABAuObANgl+18CUPio77sn
7uS7TmFQ8x7z6iIQJ2SlV4+DEpGchtSkDcpBe3+u1lpGPW0nZN6eZwbu3nYTRNF01JNMUK371Ybm
m9RcTXziVvWIbVXPTq822Mebj5WT/BNnHrZtrxNxmpJz4vShOTnNwUmth9RbbPQMPs4jvh79Odlo
Q/JzvAi0W8v5j2UA0sAvUS8cB12zTVRFjaMqalLVc5XCN8A4RQqSkVYrJlVgQzKtQBLHu0fMfZXq
mWZYlXVOhcQ/KhCy7Mxfp6A7PGZGG1zaLkN1q9pTsmbs8EyG+SWrknD7J4vEa/c1CmG/2IaHCmZu
tJsocqw9OGAOU5dJkAyPkbHJgsTfJsDRLDAnrjeFHySXtsnMD2NV8oPoGuSNkDVSIRvk8gzVMR4c
9iE20vlJxYpFiXOsuux2gdqs1du5y55uatk7c8bOdXTV+kkPRCNtKNzy6f9w9mVLjuPIlr/S1s9D
G4I7x+bOg6glpJAUe0ZEvtByqSYJLuAGbl8/B87IoEqdXXXtviABhwNihkQSgB8/x5HAu5HJs3oe
FAMORB0LIfpEiZVSzcKPp0XEaDFDuAGIjibPx7XEajsYkEE0IVryaxhGIIMOMSYlaQpJZaTTUmc3
1B8jatVD3dTh5NPbx/YB63a2xvdhnYkhCZgbcx3bWrrG9vgXbRJRIiH6UifgECa3mVMpVc6enWZr
Ml6MgPNoh9nszPqEnz8SovNq3zaG3GEHjoUbn+693PL/1fbfXC+yFci42yDbevgJtqdvtse0txqJ
z0He9tFzhGUe5MWd6c7OEmwiZGkj3zttDjqkHG4mo0QaRF57my4V3daucgRPUwb5EKUhAiIrb19q
4WYxkZ2KwXKHdnXRbrsJL9H8tJiIeZnGxjrSwoB4G5BSDpR9lOnJGVeevUgthVqU3b8NGm/2rlU7
aznU/ZsOtmfQQPPppEN36MUbEGpVbrlrQ4WIe5CJ0PLhTXg+UhA1q8b5HTLd9qEjwkCAdeHEBUCy
eoKHnWwYWKmA/fWyIt2Heo20DnKhQuMRDv+r1Awap7G6HY0Dv6Z6uDv6Ou6Ns7D8L1WM570n8dY0
VC5zNuHZSk2mMp2XJvUK5RwqZ105X42l3jhN1+BsQSS3dEH/MJcxUC+/6r0jPus51Dsc3QAWxpfs
lgpTHf0uzcV2OY6sn4Pnz/i3fnLiNbY8Y5zexkVkntjQ4fxQj+Kdz0CAglURjFR4igI3AziyZbNh
sRLkIi0hapIheA8p39+MbHsXZ5/INMfL8teUBOnIsfkega6HbLsNyjP6mMUF2cTJJrKQ9tPboQhc
sOchqgDljqyMuzuuil4imu9H4DCmDiqQ8dPdFSlYxOPSkzdXI5KRv3G89vdXAyKExr0CG+NlDqpp
fb0Nk7E/UqvhCGyuEjddOTgSOC++hcGAEAICp00Ua74qcEYGil6sZ+cm2cIsVzy9ykjdF95YwLUu
5Og/1bIi3S8gIInYIYlnUYc0/CfZxfWRTMi+5ms/icBPUzvuxrQQTAIpjzghLoKHKVWXgkl9xzJN
HBYT1Vz1DJ5tXL+chTp81ZsWNwnOcB79sMO9r9WICKuNHfYv3T7PsZaBnCbEeHy/WzOkc97T3k/H
4f3GiV2oA0DE9cliUXGXT/4+7iTUZq+m0suq23fC8FftgNsjTw1nlzfhDTBA8RNEFuMnq3VwjAO9
nl1lOYD7N3lyl2ne7DFG78iEczJwT4UhiPxKaIZB/CYEb5PuADov9PBI7SLD9yf9qNtQ04BCqral
7hGL4DWOdquAml4RY6CrBi6jXTH8sCytvlkgiQRm9A0D314qxA4vU4BT8lbnu95FVs4oYm2GKzYR
VLNEn70lbYZ3RZeZ1hl7Puts+/m/AChrbqi12PNuSPa4G9511lhnQxUhdGFPUeXmX4Qrv6QIegEG
tBpIG1N45kuNlcFb2GpTYBjJ+ADiDB//uXC6ldzuoRVQaNsaIx+QZoz97ijMt2JovgxxXKl5unpw
3ifNeKIjBeARXiurD7fUWopF2ZFspV84s0TklUvV+tfjHaBTJShVaSvnIPDUr+btXs21VVEDWkI9
yxYQh3RuEEIIRslwNHeGBTikjXOxRVkNyansCGniXW6AskKrc283y0KMyI+PoNK6BsV69+yMKTvx
fHzTRRK2Ad4gmVM8k5oE0B1gfBHlicb5k/n7aTpPaUnVfrZ306a/SVg87RB7ql8MWUM/NEXcQON/
sNRynmYHp8NrxMERn27yHfPrH6Tz7hI8hEThSe2dCur59CNTA3DYesprG2+DSlQxJDe4dW+qomDj
HxYIePa9a5r3ZA+l8NZlMmnrxTYKvDJ9E98sDg+0cKXnoX7vIY8Zg3rXgsVq2cVEng2ezQErCChD
G5O7aafEP/SG7R2oVv+mubiQHygoP0YswwRvVnVs6vvF1+3rV8Rtqy224zrAtn/+iMWPPnFpUu3q
Kmjsld8AAbiV2dUicBTBYtsgipUXnrO1VBO6af1cUC/ZFhd8Z+C7qRUj4OKYjODLpBloSNNOzR5f
LMRIBm+6GbVy3Ou1DXyJ33abxtchZGdhFWOaWfzd5caNdCNI11o+8HYes39AOhm6TYNrvlS40rWf
+dqZZgJ16LjPOg6pCr/oNgbAb2c/zvIbevI7oc8B/p5e6MlPhbDGcmuLsF7PCoqugjJDphyQNDvu
02CIzZWpJeKevM2mSJcJGAfdmgaeYVsDwZXTQv4O/+m4GPvTmug1qLggPIlK96shM/ecahF7hHS7
rMz4iYoS28CNzS1jwwFnesIatLkri2+iyBysRrHuWbchWOXn9miDlH0AXdMBuqHoB3fiakyd8M5L
Eu1hdHEVXjsh778KH7g0wgdPQHu3MBGVoSZ1+FM+rbPG9jc0yqpdfoccSR2QPMRd42Pou9kttsNH
U9jNXTPIj0J4drbx83QbScGObuWN687n3rehf2j6Kv/hg+gdV1zIs2+FkGEwcO15DGwgc7NqO7ge
HvOOjw1q6NZOsMDXQC+GWDJh0qgoAMzwp7HeV1NvfnRA2zafkXBGP7Itvo4vemVgHWG4t8j3UECv
rHVvHVxUty8csFJT24L2yHqUrAlEAyRy1yGt0w2/lmaKM49J4QhJpo9qNWRW9+AxO0UZ/wlh5fql
6sJ6q02jh+PyElx6fZWtHTfqvxZZt9V46PxUrrblVLNr0okJGDFuHxDZ6s49ByeBA+LX13LQ052f
jsU2mwzzdfJxgjJNgp+oF99mXvjOl2VQqtvifprKGInIinAPvHN+uZJG293iHOiYg1ETiP1PW6vo
+ub2pf9cH8BgcBvn0MQzvdo+9rjHgoRP+Y8qfXFHz/hmTFiyi6QYjj1nwzkDJ1ZQgaZ+q6cx6IpV
TMhXlOZ2J3AR1A5VtIhqkBeFAPjAhmDp8CiitLSpdj1FWUXjlk3VD/xVYiSlg0ZnKcjmKxLcqMm8
Nd7BH73UwfXkIe7a+IZ5fETYX9oI6oCR5CjHEpJTFVAHZMO66aODahN5U1WMeKvkdgrF8S4BUVhV
IH6plOMRI6kfFBJ1tllKX36xYWnM9y1zEM5afKhbeLl2tosIqKZweAJn07gt+xCBzTTlJ63yKig2
ackX7vA/apVzohnPnaU1P0vkoK2AxRqfIMgzbo2hKG7TFHFlYPtfDK1vTiMCf8ulZXExm5YrI1Pp
eHsfy7bzP//xv//f//0x/J/oD3EvsjESxT8Kmd/j622b//on071//qOc7fuf//VPQBmhy2P5rod/
TUiAW6r/x7fHpIiU+/+Ks7ouilaY5xzI1x1R7RCtDjOzrc6Q47iYiHlnac7sOwl0WvAs37ppm8yE
PORxRfbT+T4IXpllAN0XpkfbAc9BgshigNdpesQZM75mqkLEIQUuDD7UpAJSF2kgU/0hGS0rEIhX
foNGeYA/v/NzhH7QKi+18llDDGqrN3Z2MPKxvTOtFM8EA/RvJP2j2Tjdx14vupkV9aiNnWV0k1H0
cmnPCnxYyYSryEniGxLHG8PN5K/n9x+PUr4tNV2HZkQJQCK1a9Uendzu1wBLa8cUDzckXT4Unmc8
JDGk0OvRvaOWmSfDXdfKwI0QMAg6ULrdIm38efE3+9S+gc4iUr7JJW/ifJs7oVjTBFRAY4ivjWFo
ts3n5+gQNF8ZsRvt56mTwnoEyVl2pKl1ZiXn3k/AUOXHTxRf6CpxzrCSPVGLlzqD2g9CF27Yi+Cv
f2mu/m8/NKBLPeAFHN9ymWE6f/6h1ZkdjWnkT2fdNaJb0lFy6qGMZ/GlWV1JILsvSXC8MndDeeYW
TLqFnNtxx0S8/rOPPpVhs0VOJp5uRGGo4/W6b8c2WoWjkd8ToyF1pO3wA9Rh5h7hAsg1jQnbjPhR
bbVolfPR/V6oF5nRWuUphnT9yWcmrgXAS8Ab7e3M8W3HMjk71V4MSMnaRSaY6aLGs9Yt2MO3JniN
kO1VcS2gaBNYQQFJp9BSbWVQFB3zOydDmGVugU942tVRVh0hHFqdWwNgQdrMqd2bMIsqgMhoO2/f
Pj30keUiyOIGvVby0RvZX//6q8Ktf/1dQeAHDwMTgA8fzKOu6r94KHSdNojc8oYzYJlhMEze0fUN
7cmoGu84eVYZlF3E3rEJNVdI3S3P0kzLR8fQXsgexhrfTMKc9jglNN5i7WD1kr0jpa+/GRMj3JCX
g+2nU2XuJpJNe2NlZXNXAHeyUYHWgJrcn5q7WBUyNS87SmTmneSECHLNeMDVGzeE8t2miMroZuSl
+don4CX0AbYpGqd80SW4GpXXWA8atGIwKJTTG4uaFqnBKeBTOp47a82s/YCWvML3cAIb+/m6Yd4x
ZHr/LqUWBo3bm3eJV8d7KM7hz4/d7D1jFXLHqmn6KuJkX6qHvyjsozUWG67F6O+95tF34nQlvJYd
qMn80bob8g4Ho8CjB7WXRzsks4SQdCq1vcZdnJgnxttYhvy7qoCPN/2eoNIri6qQ5bOr0KfFB107
VmTVLe0Wl4L2jTiJcNdQ7hEBdZh41Gz/5tdjWle/HoP5um/5BoO+G8gY/u1Od0zbw5+mRgZaak3A
RIAmZQqitGtiJGnqFcKFkT38qEadn+uma56MLIf6aQSOQeyHnrQyNjedLjv8FCp/jxt12oDxyHvk
BQB8Q+Eild1tvMe01Lpj6tSvyMXtimDyKw5qZt+4IedCRw4k0g5uurQaiqDuxnxdFlG4nULdfSwz
097i3NjVv01JoT9YU9dukY0nb6YkHN+Q3rtq8DD9Gsdli0SBQd5EdT++IbC9yjr/w774Z6AyXex/
9qd5Cpn+7D2weRG4Rofwwc4KfYSrCViztKm7yJE+aHdGCFGBoTxG0HU/2mMBdsvJQcG1fi9EtiMT
dS5uBqRw1fEz/IwESDJPeumt6G0dRysoTET2zlLozyVUo/Z9xsudXZgZsGbR1K78TG+OHlWHNuM7
Odbf5iYIJx/EVEXbMQPPEOSKO3YoJl8/jE2OmuXDSO2L6oXrXL1wmIepCZap5qHUEzcSbHMVjnDK
it0miXzvxtjctrxFUokxaiipBycz7PaiPburMVSrTWBG+7CsN3OThs+TgC0dOULl6q9/+o599ctH
ep1le4ZjuIAFWrqh3oEXz02sszpmZwi+1EMRTzi+ASAAFK4lJAeY9cI/a2KMP2xL7T/6CcvCd5OE
3UMRPtemlr1POQACftIZ23Tqx69e9SLAXPXOlDnBuxd62mZ16tIC9DIiCkH66mlHp7TaL1anY58I
hELYxcmBjVaz5grWYNTedy+xjfSU6dV4Z09AUwRRCP5tV4vqU5RDLcNn0rwPQYhz7gBwxGMXH+2L
EqwYYMq5l4gaX3TQCBCDfowYLeRX0wgc8eZQYkPHhBSEeUQI0Z2vGeeYynL/5nFkudePI2Y6DgBT
UHUxDSxyaQV88aWMRuqmUWzzswYAcFA5nnWyjRFveB9S8K3Jfg4qP5JM1El2ahZcz2/NWN9c2alJ
Rdx37dqVQpvn/Z1fy9L9oCPBTahPXobSJ4wDNMvclL1e2eka3MLrDryMdrbk3sFUhZ4jVI9ERMc9
DNqAKnXNVbJSm2qgvPEOi+3ah6ZbuqmG3OebCGQDN1kfP+Htbmw/Pu8/TnVxEctcV1NffzI50tXN
s5P7ct05+K5z9dmL/cJv+ZRlmsU2aMmL07XNNsRXd/DTFPqUVKWCQ8rtgNMm/bDYqHZlA9hnAMGL
moKKizZNMbfdKgFhXItT8d/N8TsbfQywyTg0uOqOwZm5qrS62DIfcCsmwj8AAQY6wp++tFkNehyr
7E/OMLkHoMMhMepqyROikqBtBYDph1Jyylor/IOV7BtonKcvjtf/GqT2TFU5dNu2dE84UshAjcyy
InCLZkI6HuIHWqHF57S3T4yWl6PqFTL96M27MqFeAFfiJxowyfhyPHkkGK8DH7DtvTTZDniaH13D
zALRgcm/TrCpGIwUaoBMGs9SmkBAltU7tqvJLjVBIdGPbvluFM6NMzD2TMNHD1ArW7ktw338n2k4
guoxNN9xzDTjfpmm++u4jfB//YT8zhBg6vHwUKzcQq47S2RvetOd3cZwfgL38cC0tH+1wBO26Qur
BcV94R1z04w3eWNkb/7QLq4Vh4JOG3svXlVaZ79xwQ/WgoZYtTI3NMH7NiF24YxMD5CjU23Ij3qo
QDYrKDIw4so+Ffh76mM9bYweqUHaGLVz0H0J5C/x9t6xsUHOsUdSMfs5nE9+nQlgsAz5x1gacRWr
V2Ox4IUekBbvSLk0zTXkcVO1Q7S/XTE72jRtwg9kE6WPTFzqKN1J22MZ60AqavJL4AAVwUFlV+xA
NVs1qbZ0SEWH0BEdAlXJ2yIWA3ICswMIDZaRssrK1eg3yPfwp27r5u0PW20CK9Z/FFOXQOSN2jpC
DvVKKi3epX8QGYBWOeB6hUrooqJRmVo1pX9RewCCdmWEurNJFZpucURCs7aPEAec/8f0n0887LUc
PDhm6dZc/UHmPxrjHz30lwI8jgW8VSDVTorbos0+igrrvHK1tKl7NBR2nozUhtaUscG+NFnNPf+T
OebZnKbeck0305OXlxmiWODF1nzfv0fopj8wbJc3IwO2DMCxHeVzkEeFe+Xe8MAORh46+HxXZV3k
awCV7CMYoPe938k9tajwlX1pIrdZHqqoBuweiculFQmkq+nDZjRlVa2IeslJ5Hg7t6kaV3ZRbqlK
RQ7YjV4Jcwsuayn2ZKPZqJaEpcpgUbPb4BpH1Mdpj0WDM0LeALr3QD3L59AYRM1q4I17jQd1z8Se
UN8jGE32ldvGeAoCR062ftvYoT7XbR2HTeTuKb0FpGReukfYrgROiBUdWOx9x1jJrvs5MROfhOOD
HWVMJxPYEKnJVOKF2Vj5plW9k2pSr8EzsaOE6jEPc0glGH8xdnGmsZ5tHESUeasarAO3qfqdWQgQ
QsweoCIkICqrXk4FIvVIiw6ojfU6HKhKBTfybtNHNjALypNsfZFE6ZbaNOniPQ8J+27918tlprOr
9bKS6UDw13AgI8t801FLt4ulmavHmoNTUuMENClv9967zt9MtwoWsPsVRn7Bvv9HF0BVtL2aJDZw
17YhpMzD7g5H3eLU6VkLOgbPP6Z+/5DLoX0kkzRKsbFlI7HthAd1/GZQEY4P5EBFowa5atAy0eeg
3uqqFc4PsLVSp1ClBTJMkXnf6Tgqh7ANVBymOF7hOVztycgMPPT50GF3ucs9Ldr8m6oQ3jY+npeH
njSGKDunoMQcqhqQedy6Fi/xQisAH0i9n1bpYkUgxlcRgdXFAEXRgwnNgW0ayejYgCIVcr2tteOT
ad91OEoEpp45L9Ew1kAE9N536YDrHjGtCAk/3srvdz529bfIWoZe9AKNyHjqr60GB1axsKNhteAl
5nZrAIKiBiYd+5u1vf9v51SW51iOpzs6c5GKZ1wdXvNQtBVu3e4U+eAgi0wQDqyqqUIKvsgC04zQ
1KpcHCvXK8BCiAQ4CA+U0HXMcmtNRio03Jk6TruncA0d6SYIBTM3ro1DC7cAreiK4ulcgtJdFtMU
UBMq1IAwqoK8lw78Edo7clk6yI9GLFPFSklQL+3ia9gIYDCQGPfUJxrU3r0EuoeOg3xO5IgGoW4j
HTZ/A0FLeWMDRRA0KhokPxWcqEY2pL2lO0cTT6TstNh/53vhkoXGtuu7acXHMQmwA9ePpWN5Xxrz
D0fBkDNIJR8KFwCCdnSHN/Kq414/Ii/Q/2IXf1jKqxqB4I1s4APIC1sxxbKMucgLc5F58aJBNBcD
9d/xbx4t1vVWnAG54jCTuZbrmQzruz8/Wgzw18rYt+TJmhovmBTRPxUxZ1A4dUDZtdiolo9DAEYo
fo6HEKo35Mfwlrvwww4sv3frEefjDT9LL4n2vbSalSiz/An3OqF+CM3j4WAvSAzu7MiGVCH96Hb8
6wwEmnBopWEnfyTfloERLMPXvybfuqiqp+I4e/Zx5Aeyrs15Hokl3rHh7buXAs8djEn+5rkgsad5
dGlMu8poNZBuufVaYHO/b6DegDwLhmM0V0u/4Nh3Jypj/NrL+NJeIluT7H5ZXNqVP9fT6WuYje+a
3Ty1tnUGEwaekVEf3ntMvCY4vX5zGlfsFBnqNmNt9WZG1ukDo8lNCyjW6KcAh8yJYICqNUVReCKM
4GefPbXGy2eLEIKfrc9xYDS9mIXm/BwH8pfwRK0i4vMn5Clw5lEETL2a6j8NzuD+V5dHF/t5CeT5
eXmT1wRDIZGfmrm2Hq8qo3ShX+1pd1rX5xCGt8unCLsqRBLa8qnQnQ/b0rvUyE/rGvNv7gX/OvKi
Ynye7boMj0ocf9hXt4LskSsU5X12Kl0ksLK2wzKfAuJzlBxMijvDaifosvwKl5t+BdCOPRy1qUZA
FMlwATj8nGdNi9IT7qw/Im7bz9bohQ+tM6xdljnPvirAMgGJoDF/JAffrX5w3alOc2sAB0YnW7En
VyAxALGOWbSlJjPScWNY/Ttok7IVyFXNB1lI86Fumnw3xBpQ/spGRRtX/jqtXblZbJoM02CMXXdn
2/aHHzIOfhrStw/SdBH3AsJ+l4VReaZReVPkDwLLIPUpZEFgoDoBQ367zGB2WXRYrii17RiIqag4
TDoy00XT2PfI/O1V6IYjOFdM30YJOHETZq8+T5KbukvErip14y0L9YAcjCg31oONJKgBRy2Ppoef
DXXQlK4XaFqMuNiqCDN3/zdPRfP6qWgww9F1wzIty0Kqkn51QFl1STRAE047xjbEHZacNhugAxuh
5xtKV1vsS27blc1GvHfteREy6pBUu4rzaLpgl15yC2MBrRREC8a5d+kgCmsjh0ILjV06TGAC2Yp6
bBxmIyu9uW8pkULoAGKmHNDNRlUtgO23vhWNK+rWEPNId1SViPaHRhQdcG3dQfexHsiFVr6VoKQL
RGIXWyG7s8Cj+2dk11cV1TXwsvk5Te1V1wDLpLr+5IMQbbYy7aG6qTeOX5V3xB7t0cqhWpNlbpC9
3jAs0+/+ZAGAlq8aXeGohN8GhWLiyBX1HhXF5LAjB/FaS+R6CBOBKCl1je+V0NybCz81zEXOxaZj
sQwmD8kRrK7Zpk+Qk2mO+4VWKylL2a6IrY1otpZCJZtPfbntFHwJR+fxk91D3hPLO6DuVQsCOjch
znlwJ0sH2fEQis8yKKv2SCmqV1SlolBGqnneBA4eLp3NdUc3Pv31D9wxrzYUBnPxgLMRc0J81rSv
A5dOM4Fc1AU2qYgETojAr/HSC+ut5IbTBI8QxcueE1C0PcuCIbXf5vZta8r8OeUlwNe8skG/hKau
QSAHkPAc+EsHeV7SVwS9LQ4VeKb7QKel1Y5iylSIxEmPccVvaR1P632y66XYI68qHR70jIc7O5Fa
Wypmr02s/RxaPJbw9PsW2RxoEyRDII/6s0m92LB/az8xK+kvjxmeQh4gRX9IsOebw8KgKWMAiyPC
TYFkzyzYsfez14HO/DpTMoggdh+9vB3YUaK38pEB+Nffgu+rWP4lqMQxTMQAPRcLc5s5nnO1Lm9t
vetNR4ynMQO6x4AQNzamiSduqRjTrIQiFYqsBWpoRdWRyc1QQE+JXLRclrcONJ4+xl20Z281mjyX
ZhOG7dYKtXiVK/7NBHHdjXArcccHJu6o1rqQ6hNxmK2vOiZw323jEktW6kjVLUo1EBgCKIu1L84z
fk2VqfniMUwO3ByeltnJw4fO7bEwp+3FHGqkg9XqWea7xZ2moTF1XwQ5qNOhkJ2yW14Mw7kq8wTH
vAI/DScHZkvZMqPJjBWWCRUA3ICk5QznviIfzZ+DnaxqblkQXSqe9L5z3kobCBnIkwz3Q4+0iwZS
gBsWhbeI9zbmuq7FV973yOd2EPTb/aaJI83xBmqreBQDeBJoI9Sn4rxku8E3dDzQHR1smirr22l7
kNZDYnEnTQOEPgjuAHR2N3uAOYTtZDnpq3wI4UsDPkdNnpx2LejIztNMP2CaP1zKYINgA/ZeIyvW
BCYC/zS2rYQ3ovbSPUOVMlM6Ww3LILkCJ+YEAlPQoYJixhdrj/Li5lGeW92WiEa8N3nnBwYwvifX
AHwLR771ukum4bs01oRVlspBVw5Q7A33jEfeLSE+ITPpbpGpgTj0oJBdCxZ0BohO0D0FkB0hGgWk
peLCMf7sXkTcwJOJebiVIT0eomlBoQ4Yoyh+1eIJkgDUsiaYVCHpJHZ2QTLmjRFld/5guo9ZXSSQ
qEFSw1ggFj6MWbUZqn7ajD33HsnFmF5NRMxXiW3dmLZpP4Wepa0bgQSKCkw+TzGiC8e+bL6CQAtK
okWHWEORyDWvHAdbGSTsJRnI90DJMB0Gp7snU+xDV2hV5m57sHz2gGjjhINzF6xxXPqPyyiqjdLj
4A5Ln6/ssoGmCNL/Xi6mBNkAkj1a7wt9aEkCWjUeOHuZFW9kmydR1wWhom6vp9a7HUdgk2oaQHQs
Vn3rVPbg4gYkcbb3rPC7X/nRLoNwwcpWR+iNymeDmgLy5rQQgCPNCa7s5EG2NBmLoPPB4ehSahwZ
Y5Vu1zFIZKqx5HzROw922o9x5EzDAJVyAxDsFcgVTkCh0BTfzciGmEQu9Zc27oY1zlG1u36Qw27o
OHSMBRaNoBardhwhh/shGpq11YbRl8rrIf1VlOx75hg3IAFK4pWs+CrNeu0PvzDf0j7x38ZiqAMn
zaszEiFB2wiWaREa9V6O5isxRlOxpG6Mfr7VcS53JHvXhGD2rUE6FmhFW2+WzI2525L13g3t19lv
mU/NUsjuYxY73ZbVjoJIOoK+yCB1w7np2p5/noDtpU6L4lKVc+nh1EV4jlK5XwJR2qcH2f48R63S
Ykqj/GlDSQSbhfQW+F+cewHtrKcmMu9yN5ttBIN2uwFq8RB4WVnd6IEkU/FW9qaxQcZMdtC8nB39
NgN55dwdKuJK1Z0P4M7KwBCuu/mJNUoOO82N5Nbk2HCR+kheQ/+TN86R0llFCCXDXks4ECBIhaWC
OrgBEvM4QkRs6nucOn1kxf4yCroHjAIc+YpIdWZPXRZuvR6+ms2I/NWFufcXSS+2dX7hvSaDXe8u
xs1crCMGMjVw9ga0N19BeA50L10SP7YpWBmruHiWqnAr9hpzYziZQHw8txZO0TS9R9aM2RbPNcvy
g85aUEIo3zaT8WPVJoB4opMG/Hm4liCVIokAzzf6bBOCdOhGesP4BrakbSYH/TmUenPGW6AFLRfs
TLl5yq1Xzaa2t4mf6s/IqA5yM+uP4N4EgYCujW9YdGeKVc6/ibN0npGrGUsn/JiR7PTB5KblQFtl
4IDFfrR75kmsUszLV6bZ0SnF8nxluVH5akRhvXNl52yo6VZmF4QcQVlqeql/AmuO8UBziDxak3m0
ORgb1BzG5xyJwHqz1px1lQkN+T5Y6tOiXwowduClP5sWO3a+ZsBCpEqTbd4IDDnga7advc7NCQLw
ldODfxlb/bvS3Oeh3Z2L2tUhPxwNZy+djEOkSxzIaI6T3Y0tfstI7hx2RoPQ3joTPUeydhdtsK6A
KksswcnXudEdFQZynG/KRstWVR6LcO3lI/6Sxk3n9R8efpMj0bpInW9gf4v2c5PGQlqNrRGMx0tW
eXdJHs+Tck32+w4PeXJb7NSc2n+lFrcQlIaOZY3cjR2El7AciSBEvkcu63OH1LtzqKXiPHf4vCuD
zvAQJQKG+EK63EZUOJQlGA8JXHwlZz5Ll1MXDfz0ppbRVLe1F3oHf2OCEfYifZ1uzw8rXl7N3UB3
rQ8K5b68m3PT6b521lCdA7drYr9EjdDWdesA7A7o+hivksaSiFgP5o3HEnkaCxWC0BAdoB2EyWUX
OEj93qYUMihYM/ssOw0QD0477HggJ6Aw9KmC2V8R4QuvvwUZUr1fmO+p1gIjoPI1DqDLfUAW2fgs
kH/4yGUK8S60OmmPz73NT2GW9ndkclojCvShjhDURWcIdOgGSzVnQ70TrxEYaIufpZ0K0N2k3XvT
jVhr23p0K4T0v3S2CFp77N650Pxdi1DNlty4Fx3xTI6eU0dmJ0Si0tlN85skGNquBKAqdJ7SApyW
BX7Ape66hzTj8jGq2Es36qBoQm7Wo44d4cnV3WOGh85joQqtqvSN6Oxks9gMo3k0Its+kkfmIXuk
gP4xsJ+3vaHbL4Ort88ee6dGB0rBpxgJA9Sy8Z08AVMK1vTYeUliFj4CSLGePb2me8QTCXd26DwD
eFWl4PZIkINQagnQYJ4oQHJuINObYFupjshIhEfYXetq092YQyQjFKb3gl3Fy0LxIKIUbyMiG+td
sHaHN0QHAUWCFoteVpk7RCKnFVgo7xHkKr5wwTjO84BRhRCx9mi3bbqiQG8aOvcmEE1fIrC5zR7l
mEVPVVv9tz3Up4Q2VPGMVC83I1LXVmB+1iHa3UBmqGtBAxQP/dZOhwjZiniJr3FiO266eOD3Vpwj
NTH2+L3cD02r3ZGVClH45kY3sOj+mEj5jxyKqEkFcnbVmv14aO80cBGvJO4esRm5857JLD7QtLOf
w8WhZ87r7FEmmbnKew1SEsjG/bjEvu5AN6omALXIxyXObe0gZKLdLdMhUGhu6kHHKTwN0Jx2J9RF
GdkQraPOrXaa6L66DK+qEtLlL6qlV9VFK4215tzkhvFi2cPc14Sd+SKs5nfjPvvA2iRWCdf20nbx
m2v779zvsAdQLQjW/3/Krmu7cRzIfhHOAQkG8JXKkmXJlkPbLzwdZpgjmL9+L0o9Lbdndmb3hYcA
CpStQAJVN4RbGYD7Tc3RLl9yidxsM62KANjYSatG9aqEvnrQVJte05Ene8LvyGNPHhUPmmj+lqq8
uWv1YBJmPy94HR2sVexZuFDFh0UBUciNU+E+kjrTVWX0pjcqVYKFcxXfkSIp9dcCWg685NGKREip
b+6z8cCc4Uxht/5f07OAgYSYV8NajkMKJ/qZvQ2z+fPs1vfprJqj8H2Ggtx1hmzUyc3VoZ0rC17A
k/kCrg68Kdj4CE4rgJLjq9tk5ot+9J+riF86HQOBIXHIoPnhO05SHLPIUCtgu5vH0hzvIKFtvcKO
zt1NUYgdqdY2ZrPMlkYAXAQ10bpzkrF7zJseNFzoc1s8roIFcaJG/OfBc9i3qOVFMlhc2VONKNLt
5EJUE6hQsEN4e3T0HzZwD9gHJ3p0rIo9J92GepOosaFkwk7UUtD4vosEuP3UzHjPtxVuyEtqtmFu
rPDml9ephV0hpRhXfO/ajdwyB5tMaOmYwgeBAQsKBZGHEULeHtjd8wiBHpgjUrMRo3cfmd4fceqN
W9zzwL2Cqcm+9yCrNTRqOAnwrU8J6JubisOyutN9t4EJHyFMx6Fmeuujs6we1NKACOjy04DkQ7OY
ZJutaeA2KqxeKzQjmUAvSQP0akiVf/PSrt5Rf+y481F687yyp7cAyAh8t93ijs4UHN5an07DDiOR
h0ymbwV5ujBmb4LSNTppmA4JDdNpn9vAwhY9WwpeAr8FkWwla3tLrXCYUmg66Xs3tcXoeodwDv1Y
D9BoBvW0/0BOmK73OcMmPOx2Jbdtz/bAm/qUYXOlF1lDNcVH3pSjf4UtDPC1xAKvWN9ACm0Jyf2a
D/eEUZhAt9ROXe+3gPx/mYTavbNuUY2CgUCYL4MM5N2bzjZyJUg1R99vPXR2Cw2gbC99CvOi766q
FokNDarJjE5h64ZPlYQU7TxCEQDu1tETksMcsvkTqnV6dLa84IIqqx6iDoi/IrXBlLWncC5Vhnta
gn9Xh8Npw7uvW+dILZoFL+Bj780ZyqbC8IcwCWFkgK+8PRTBvoES/bOCh+kSG+R42+omrEjBuLYg
rEfBBnztt6KY7AU1R46yXuyM4CLq4EqZ9WkukvM1VqFgC5NKHzeQcFh0GZ5iKFo80svMRv5ss2C4
p9DewG8Wj/30QNdxIsdXUGxBnXyGBb3WTMEjNVxOvzdpFMAN8zrKGvdjMCjpH5v/NLcuoV6Q9rAp
DziW9rD/uYRDbR+82G0ekBBTD7rLziP7kGJX8UD9FTevXV6rlkWVgstkulB7g2yHdxpCmKZLvTpP
O+8060MUl7DhGOWfFHDrx16th0x5kK9p4HqRX/NvwZGCusY4825JmCxboq6dDsk7yXdSF5hle6aa
8kTIrFRNQCpmdru+xaM++U6tukmMB9GCVKjzcA7x1onZQxz1oAdAM4NcLBjCOvtGQUVreOsee59F
V0b5ye4q/cUpp3cFrUO8fd10gqJifmqz2PALXURvkRS9DtCMGOL2H2bAu30CNiR3kIOL+IZ0d5He
wGLLewKm3Hxuiw+Nv0YorGZbCvtrzqjiRxT1PPjrAHs52YN4NZKp3NcpEkBkxIMNQbk1hbLTYzLz
L/T4p5UB2MBr5vDgRK0CdKMVHahJAzqClgC0SAAU2ECWh0d7atIZCPaA8NCi4dfl6BUgI/jzchQc
44t+kgHuGzZ+yU7U41cZGXLXtU62wJNDPrlJPR9zMX6lluhzaEhafIZqrxvsYjbFTz3rORZYumKu
m1aaV6cIi4ui6gDMSef4mAnYAAhQIJ5YaFbLKc+HTV+z+Glu4BuRgFzr01SR5sXdNI1LSNGVhzBC
jb6uBjigsKSi5hSYyLKwosg3/17/MKjM9Fv9w3Vcw0MZCpIyJgBun8qsokoqA9kLPKRDVu2Fia2L
rNgPL2BrNvQQYIFm6tgB6KN5zCCUW1AbmAUYW9gQf8ft4avFvPDdsvD9Ap3EflE8QaahYPZl6tm8
LABseKjqPlxXUnX3yRjMkO93Ejy8624X1nO4NzyrP8AZItn2I7ew+yy69cRYeQbiLFyJJmoXwACi
lIfl5sJtxv5VAi+IQrRZfbOz8Ahd1Cn0y+6Rt1UMncEhXNVeDncFB2BpoZdcRqDJf656Ro2pXKbB
VD5MbV+s47qaj6xkxjYaDQWG0AB9lXk0NlaYMEgCoRBhplh1Z60Id45tmwdwvD3fCBrzxRrdeOuK
lmFthebIgaRMu9GGxy2asLwHXRZJswM1PU+8WFVtnqiVyM6H2qj15DR9emmiZE3doWiq+xnc0+sL
DKWxh8eoVX+zbQvyJ35rQtMQLC/UmboUMg0ahdJ5ie2XzlwfCPWhfjWHCGlXJBkvQZA/dGM+vmbj
ANx4NwM37sbyzoQ10QoQqPQLigP3htE5P5DgekCdcXgNsCtY9ZB+vYOGhXvnxJmxFBpvNTTDxszr
4jylPD8L4M+BZ55gie0gDwAWcH5mHnRWBXxSNtSk4F9xiai7DWdBDOOvZFyxAvwA04ZzDzUtSGmA
VADg6W2UcKiSN9DvYXF6R8+dyGILEVbRhVodlqm3ljOHywouOgeZcgtwqPQqzZtaeNphAywhvT0U
d6MSznIc8+IrN/7PEUklexBjK++frpHw2fqP0qQwPoNhHA8UQLC0hGMA9SxdXbr8ADnlAUjSrMaF
GzFAVfImrEDiC3FqpKtEJt1Vi0GZEGS4qizQ8FWCgSYZhuAFNC+gvUBtmokdfgeFpl9iDSCRx4sW
gMxlIEJ+kPqADeV8oCZAF0CJ0il10nAKCt/SKRxofulAR3iIodPbxE/XuU32LFZD0yQLQVVHOmcG
SdwncFsXC4A647TfUhPagsV5TCex13E1xTnZVJwpbkAGeXvtpBho7TxdQXEx8JgLOegtQjD9Sciw
UahmYRphe4R6LErd6XDtn2JUG6h/NuzhQccTwsxojY/9Oh6QtfcIC/GtUxXGkTWjcaQzLQN0jLqV
N075h2441M5IpsZev4vy5p5CQxbA8FC4Z+A5HkYnHl2Ac1p5ylEtXbpQQFhSkw5Vp/JtyKYD/N2L
J5Sy5iWSUxky4wOaJup9iRd4flSL/Elgswe5CHvh6FiaAFDNM1KgzvE2Pa1ltqH4KYvYDpqlP6cb
EZIfEjyFXdf0MMzo4JoBsbdlnnXqwAHBnVAcxyoqbuwWIi7WK4X1o8cmn6VGMPkCu1AshKG8T5Pp
8CEIy9TrxaiPrnWLo6vK2nylfoO7asdC6473pVFB2Zqpw+0gkqr90LSpyccaSUNzeQujM4q9RuiL
fJpKIZ9fg2IiFcqVXaSR3xcmr/zbxJbaiiXopQvT0BRHWNTASgG71+4xTaUAhpr3fi1596j0AfZF
5YK7c7qlJg2UHdwz2uiRJmk3h20l7MCfzbC/9sGhxALRcE53FM9sKN3b6joma0AxE1fcC6xG4T+j
1NfUFPvAtprQlxx7xcLrfoQckKcO9hkvoWmPoFPH/SmuvXI7YxG8wZ+9DR1sSUCN1ljMkr1zkMFn
/TQoq+BPzwzkU97k87rAGhbbHoQOQrKFUzvBO1RjVvTgkLAjaVEwbYZKPEPhYrrnjfzSW7357KRQ
rsY64sttbPTsLzWX5jMzK0gs/BX5D/N0JB7PIISoaBO6Foo5bjwdE0ikgj0EmT3quw3YepSaEhLP
MDgMIJYF+gf2anpyFzK5qpumWTEjl2uAUNx9XdQDeE7grXEou7yo1vjaqir4o4srP0ot67sHhUEg
s8v4EgjnVPTDcyShFupPrMOKQR8iQ6h9PKKQ7X8+pXEwXNQ+pfHrpDpsrzNv0z/E0GkMCZB/X+nZ
n58mLrcsxwQG3XMMFzTTTwSGfnJsiCtJddfCHk6YMtoXRhf7V40Rapfz+Fe7zrGsrvT4hDrRAwmL
iCwet+Ci+Y0pwisdT7LJve8bF06UGch6FnyvIdvv1QsWDx7Wjgy8s0Vr2evbzghCN5GfpozhEQ3S
Sh4kMXTe0uG6lQJ0oDxDKxQbJecokgbVE+0k9kkJEWYH03rKRXVF8MubRuIN0R/Axg9OdWqnEosf
/v29/FtKw0V2HsADYTguh8uJ8enJbEIlx4AQX373U9fNSKH/dH2GyRA/vcLLgzXUFjzpTzNUZ2Q/
/XxK0aML9ZW9M7iQ1ziR6FIgo+AuxQPNJ+mH0EzT9VQpZMW0YJPyBHRjsAW8n7x+fvn7pBziPIsh
GsvtoDFYgQm258DCcldpBSHqsxVrrn22gowQDYTit7hOz731tZXZQAosgncamIiyXbsu8pFemD9C
TiG8L+pR+iHen7e8SEHbFlKi0trWj0M9v1B/l2f2EtnJYm+rvHz1umoxdIHzZij9jyGnuaEm5zN2
sXb86kW83segYS9pun45nhvZY59G0fXlKL7J4BJFL5cHALz9+weLB8mnZJXLHchaetKwBRDjf9MY
SvvasVwwOe+8ZvBnz1r81NxJzPg0okkKPfRz8P6XLnzxFldhHorQ16DfEM3ELyc56QhqDTWAmPic
D1hOl3tokadrE4ivL5Bz3zrYB30XHN4Kjgzrh2RsEFEqrelVfHEi/jBHtXoYqhiWC2a0pS8OqI4c
v9oZr5hUkHqHjQQMNK10R02oqH2YZITJthSM+aCntusk0BDI3w/KAPjfp06YR+dbux2O/xR366t5
cYQeguW8owg1+LH2ukkcS2zrYv5CrRvj1XDhhhPpQay5vsATorynrlsYzZwxeO0PxMMIkIgvu3uy
25Bzp6UnWHOP6pq445UYlzUo6N/m9BqggC9cRE7d3EcukOr/FuAEdbWbPW8ZA4vM8+2/f6v+hjF0
hQE5IZuI/ZYl7E+3iwL5m3aSRnSA8Q7qaf4Q9/u8S42X1nJ9mfDuyU3L+RIk5jKqBH8ZJpixmnXx
LUhq/tI2owewQgEdFD3Hy0G7km7awGwWsVOdB0u8QrK9XtEGlZDb8wjLHczVG08eBPz06+V44C7F
CLPTGyo0Lsd56UFHeXXryzzTOUGdjXpuQNGMmx9DaYBC1bCgSm8/QKTRtsD7ws+ngjVKYcHdsa+4
AtENuASntt7aHvewZMD/gsIc9YLWbd2HPXLRA7w4XqGeYmxnA7rONJr9fonKNa6X6IyRLmHoC8cW
/3kJmsOVy6+XCDU64vZXpLL5c+ZBuLvhocBPOZvSASiIgFI3CFXkmRkeThaMzDXm6jZgRul/JGKk
/g58zMO4eC5LgIGFZzgmhzrH75s9p44sZ65mtUe+CcBrnULt9IYf+j7Y3Ot8q/q9CTzqz1G74OJD
sGqsbx6HGFBSWcWq5Txbh4FnXzwWQOLfSl/BmbQvkMmzL5AyOLp2CylI3QWbzZ/xNJhCMeOYtPEr
tX7FF1hm3F8vWDcDLIIm6HWXTmfAnyCIt4QcNzMGsNYo3luIJ5wafaB+0RSK+qk12Fl17/XxQrSy
WLuDmV7qGduZNDFBTgBiAzogwZ/5BKI+h+1K0GvzmTx1LyZL5Sp1eqQmOpfvUaDtNjmcEPTtECoK
zpS8iXx6LGAo+KfK3qMyyf8YcRP2baGSlwyEtWXmQd4L1m7hLnJcdobVxZe2Yi5ovUGy5jF3N2U/
ul8yUEBYMaZPYeKw//jIxWcEuDRA+bJcyzYd0/u7BEs6DpYxF6hQyV4iDTSxY2dAGCiLWr6aCsng
24m+2yHotMabFf+4ddEZQ8p/aUKraDmU08sAX6M/ei+A7y4K/75XqWWbOMGPqTHeg7CN3swRKxTg
l63LHMNkTHUqPTVM2pu+G7ND1FbJYYpEjuQ/IJPlf9wLkVb89EUHv01wF19AAb4bFk+fvuipLXqk
RMvmYIGmcwd1JHfbAdW6a8MyvB+lrVfnRvvEPGRyIYqRfOMwravrqkNerEqWqJmx70UOnL6pgCc0
BeNL3qn6VDhVs50mKWHI49ZHkFgsoBu6+TLijunHuYlU5Yx8FV0p6rB5gDv3H3OZR5DGsOXLFNrV
UuAtPnNzcDdmn/R7JONMkE3ifO2ozn4MUhiDBQDEvkvXONm5Dek2k517GUR/eln+LYq4/QqbsWBB
l4ihy9+c8EvsYe8wTpsS9MLFzXKMmfW/9CntSkbBFFfFOQC3NuzOwKuVi7qJgKgYh+YRGEV7bsyH
wEqbRwe38l3K4ZNKY9E4yftsRBYMH2X1EqHSAYj01H/Fe3Cqe+C+fMN7DozYxfdkQhldyf4H1Ia/
BjW+J9hOxwuJOtE9tPKTRZTH77fFY6l6ABDM9J2WkrR2/L2rSIE9KyHnvwmjZlHWHN/F388SkYJP
NJY19LYMnH0YXWHfBiyM2QzqkbaRugXB7w8tGqNNZVHOK0tH0qby1zylt5h6jObRWIXW/23er6v8
mkdXgXqQt/M6Ma6aeJoOrsHGQ1XwzJ+7yrz2hWCfwV71rwPF3Zp0Rn19BkFv5HW3Awx2alAOcL0y
GzNw43tzdY2b6h+Su9OOu2Px6ILpsYmjSCGLgGY/e8VjCpXBRSTndkt9re7DT8D3zLw6UxfyQ9Uh
ttR3anVhAiYAN/gGCndIh4Sw09CZKzqYlKyiU4US46ZDnhgbLJ3nymZ+5DRM7c6IAFefVAwvBZ3g
ul2DzsIUdBQoosQbCzyPHVLrSCcCC3x0oCt2gMa5vbeb6ErAKfs0nHZtV/F1NYEwnHoCLk1uW+0m
UULZJ5TZsSuqS2TB/yETMrzcIqgv1xEAFF8ong647/zjNRK3vEfW67mz4/ibEGrpJqP1Bfbf9nqQ
lr2tGiN9roLigQIiOKT5o4GkfZG40BJkbbyEwW70rTbaJZThrC95bDrY00CuAYsPUJDCLlgj5VZi
FYmmYYXxJQf2QjY5IOi6C3fFnxE0SH2/R9A1JssulwCfN/cNdy7AjILObsRIISZtc06Ap1lYo5Df
4M6FFAWEf6UCwQ/SWBXM18afsdUU2Xdjm2/jrBkXk4s1uZW1W1aG7I/KsoAUDeq31muj5VjY00mB
m7JDFbDeml4Fpzw9adCTWujJwQeyfXQAeMYHk6ZPJct3vHDsL72TBZvUHqN1gyQjxBPn92lmLrTN
nepBMuuVuqFGx4BphPUDjKVOXjYsMlG7D2bCnIe2tN19Vdo/GigPJmCLN8DrQ0s0kIncRRB9e0vh
lGJCbie35p1hAJ2cwZzijTfmjzKrxJlVvUK+oEfGS4dBft1eCkg/7iDmF2NyMaf967+v5g3rcyZF
QgXCxm/Tc20TWhCfVboCO4BPoWkkh9brBbjUxqCdKKJsBXMzKBCgbLWS0Si/O2mQ+o2lzBfegmEb
Gul4Fl4EITthqUMw9zggibHRRtzn1spgGzCjzGbm6tnqUCCEcnyxAMlEPbv93B9Qf+Z+qpu1Cyhu
Yw+J7xVh+9zybrzHuvuVpsqiLc6lDI80k1k2ewhaD6KFmNjxSF6K4UeLas5SRZG7rEZRgmmCQzeH
1aGPByS+bm0zj8FrurWZ3d5xJx0aMMij3lj0mmbexWN+bh0z34AJwHzqux3MtNmLNqlQS0IsHT7E
wnT9vs7YG9yzPD9pYlB88taM1lGaBD6qlnzCsnJiy6uFHITBxaHG/ZZc4UgW8mYxQE06zKisHBjY
nLcumvAplsJsuKsu7THjzA8aQ54nQxxVaZR3EmsHBrM4OCSBjiAhVqDbDiAGK9w3pp9z3KBj25ql
8K/p8Hf6YVkZR+Tk13Sx6xxsDhehK6Z7j4femQag8hz7PC4EQFmPVgs+ASd0woAMbusMj1e3Ouor
wKZZ2jlEsj50dsMADp7DkDnQeAaNcwB0/zr31kX9daBtvRPX/A+VXNqRfNyxSKzjsICFKrCJEvLf
FFEGMOJC0U7Jwc1zkA5rJJORQs6xT41qaKEW8WOnmZkl03bPBbSaIm9eXlmGsFPHjH//XVqfd1AQ
MzSg/8o9VLQ5PGA/LSyT2LYrJMggFeLy7G4CxAFfVRzo7NbMS8j8qKlCik2P4k7TrT1ZNSivT/BT
AGvzvoFFNrVuB+l0D3kcwa5aR9EhgUrkoklQvo1zgUzzwJxqW4Bz5Mc9nFPS2kMBN9PCT007mlsv
hTZiBW3ENXGtyAeVzm4EK8vif4VoDX8a/XDQfUMkHv/9fdNvzqcluedCksRBRtOQNpajn985pYIR
PKO23hcO1r827qX2KnD4cFQaJordSehTs82BDBUNZIiFg7R5q6GhBayV/TSQw7IBpdWHWlF0LJMW
hXqRH2TRREfqQgEOCG5qOzl75OkoH6Iq8DaT2Rerxu7Yi8knUKhhJb+jJnN56qfWBOFVPZrB56Ty
ZPNUq2p+hJ721okkQzaUg9tS4s5ITRl/57Dy21pRky0SBYKEA6noUwlYxuQq0CUau3/Cj2wRRx17
oICwrxTMXer+QINQ3oQabtaOaxqdjdQAQysHkbtgPgiK5St4ecG6QXF/TaQJN3CKRZfgZk6j2Dvs
4yprHsO0sC5W4a6IS4HbGcwidUIEbsDiEIEguQBBnFnfUfj8kQwVnC48mKJNxIBtXpOscR6JXyTA
2l/1AUR+604snTaLNI74JXSECSxUEZ2jcsBiahLhW1mASzIBBLcDMDF6Y+Dbmn2evKo+Ng5VYxoL
mo7MQbQo8ybGgqzLnoFBXcPvUG8MWbjthwA/1wGAFGuAE8LM8mDbxUMGBXFoUV/1gAyVvsmpyvdX
rD809mI/cWTiN8yrNiCnTAAVWA8clq2PfArNM2vHd+qGZVm/tuIMvDAt7dnnzoOIwxiLVkRF3fg+
6MlubvVrulYXTZsASWfssTT7SmXWgmmz8Uj7kZvt0rLwZaIGVLKzpTX0zYaaTE3FETDX55Q78Cga
O/Z1GER7F2ir887gK9uBqvY8Jdgdax51XcXlvZMYj1AWw68/kGzZo1z7kGoKNvdK2v/MO28oQBdS
Vb+ZBjiexHK6ZzYroNcejxZkM4eXYLbHMx0YbCHPZeps4ask765heSwAkG+jaZWN8D8qRWzHIRb/
9YuL/e66CGAUBXtd521o4j9KL0kfYKwCVxFwX3xrVO6bxSHlFloQSW1F1l5krM5wEnTf4sCAGkoT
dLt8jHvIMT/TZeKk9DZMOOOamqHAu+8Z8rkFmOyQuhb8MCYw1yLcKH0kDzwDmeDaWw9e8f3aDNsq
gucktBpKvw1bY2d0ERh5WTThEQ35Q9H13jYOgnkBT1XjSaqIH83Se6OWNXrtJaqeWYJI6sHP7g6O
GOaJJttWZvtZUc/7a3huN7DU6xcWiqwrDsv4x0pTJQyQUBqo1h+pizvheFfw8gnpMA5B6tQIVzTB
c2rYTbrWSzjZvY+sAV4lLOJTZc6oWWWQSKYBtwzFaQLd98SV+Dhg6hmMwYzq04zbQKMvlWpVZZVU
K9Nrom4HI6hNlLpyHVZJeV+W/G9nya/R0cl6vNmlkx4nwK4XWMIjxx+oFzAP4LBVm9AfSZvwgJw9
SmBIa+IDTg3slKroh8v+AJk7+CNCXaDv059zRAnNW1TmQiziGgt+qApzbMlhGWbd5qRt+r2fVLAf
AqSHW4lyDoRs3R2TjQMOGAxWlTZNaWUEjWJnfL1FWFXoPPA4+BzR2HO/Aj7+z2aEL1FkDjDxsC23
XXcKSRHXmC5A7BmnFKSXY+c0cIbpbP6mQoU7T1cNxwm7oosI5jPrC+itB8W0cuAls40GNL0lnHXG
N5OJZCchAgP1e0zG5usBOunhZWDjeQASY50p0YFv5DmX0MBHXru2+OFkR3qbMgWgGtYK9nPuRfAI
G0bs4SLeHlCMWk7jtG3w7cH+DlnQXh8ULM5g3Gqfqcvr6nIJGK7aUKYTILTpMLmQn7YH47vrucnK
AnrQv/KPS7EdHW1uNoKbzA2kO1zkJrdXqnIAaWtIDGxtD/JbAOpDiuWXFci13YWjRutq5xC4WYLR
JIZs3bazwt8zJPMLuJaAP2iYFAseDZisPpEcXyEuZjf9bMTNJRga7YzGzfpbpQZRw7HIzeaXuCur
lyIHf8fuRHQEs068NiU0m0LrpS/s8d7poa1H3S7EzaE6k+brQQwj/uoI3iICtzinmqb7vDDMJWhu
yZKalu6jMzq01nQeUs/b8SzWXjh6NJJ5sG/CeH/ta0Bp29ngCG+NwDaw+sVeOo7Mpxa1gqeODTkq
BF635m0C0pUDRS4doGAFvnTBjr4rwZY59+D0jmOCpzGru8uQD90KPDVslLtg3BqmG2s5teEO5BMO
r7q2fKgVg50BfJFeoNeZ4zkPo/ZZE/QSVcBcDvAvaeXJn2HGXhhUct+sLMkWeVZi9TWNAUBTWDTE
aTVgPcjYFjCV/okr8F4HltpLGoVAWwHH+Tj1aTRltfcY9khs6am9PkSuOPchKhwQZRngL4ssbofb
1jHN7EPWN+njpO2BLQZia62gJkDN64CEyzlNoD46mDMEalADuqfWmMGFUBpD7KNuCflKABiQzA/r
p8ywIPwBgmlQzebWLUo40WqCqWW0f5T2qxHZwUUWjrfKIclxh0RUsMfGAT7ZjWE/AG/ZLKyyVO9J
0d3B/8X60wBPpmvy6PsAkL7PrNDaG7Hz3WatfXG/lVjiXujcC4dsAch/vnP1UB+Pwy5uSwjZ6WY1
8G7BOzZCzB0eXoNr9ouqwj70tgimBa/VdHBmk5CODAvwm8MKNHF4L/88i9E3AHIKgEECWC2d3eJ+
H42txvKtqFcbt1bWts3Y6ebtQ2fk40O2PpAPE7vGtbdhDtu0uGmA4RwbcMZSkf/W7gPlrpTAa3uw
W529owTV9OgN2HWDrh0enXQu1TKG6PuucdwjvES+G0HSvI72/CRaXl5KvN+HFAu35VWLH98SPuB2
P7cG6rC5ES1hCZvsBsAQFgC1hB6+BmX0bnUgzD6Ptfl1doO2vUCZFq5OXpdDOx7VexFO7XaupPCh
IQ70fCeA1YITjYDcG4avqdpbH5kH0RyKoUvIGCZooTYirxMHUHyNKvdqVKGFDSKBkHa0deBCt2yC
3Drk7TLXXkeVvqN1+gb2qUkDt75qBIy1MPqdgpc7BHgH9uwBDE62A7aCumgfi3A/AFN26w8maJLe
+mVUbOktu8V7NqRQFG7NWuGQlAvDAMIZsh521EU6hr/6RxRgd9RlQrJpzXVOCVI9CZIPbQgDHjN9
MGzza59M9RtM+7JVk4XNLqWsk1oPGewrsCbO95LxeTnqKGySE38E66dpIHRtN0aFdLeRnrss+YpM
GJQTG2wuOAFbx1b4Rh71B8LL0yg18aFAb1UH30YzHTzpuUJj8Kk5BE27CPB5LGhhmigF9cc0QjVM
r1Nn1FsOtDClZsmBPHd2V0UhKDVmflnk3iELkYxrSgigxDWEICAlaR9mfaAmHaqirvx28uZVBrhB
499GKJCmZCEeuUleWlgZioo32HPBcPbVBvLnyDzmu0CDLp0cS0bCJoDhebTiJAENNhSPjoNiuMYo
9LFK9hoEtKQoqKfUyyqpz3DbyceH61Ip5VLbc83FsUKafAXuovkEAFfrc9Z737soWzh4mv0pgM/i
lTW+tR1sM0dlJw8ou48b0FY6GEWXX+GVbCNRDpFxAMhgETfdOXyKv9XxNCxRrdAiwXEFz5+/AlR1
FydD8m221G8BZvo4zg7uKp5XQOSiLJ6itD/Rt5ILCHf/Q7/RQ54E35vyoEx8UDqevvUGU90yknjS
lIGclQlKmYzvBjYckH2G3rMu+FAlSHeJrAQ9nzygfjVnDc9KbeXdX6WfurwrjmOQYwuDWuo36Oz6
XKP5QExugQrsykvH2LABk7zbeVVYbKcwd8CetxsHlnutYdn7ShYfn+xmNqwLxc3D7WFPz/4UGyDo
wZYv1C9C8ddjH1Rac4FHebaiKxVuVuMGbE0+3X/k3GN5B8fS1a1y9KmPbkTOrzhqUvDnPiwxoSsD
vnMJ8NNurtlXLETV6apJkeu+Sch/7Bu03spN1CKpS74JxKUv8M3ppZd8a7FQBdbN+WFPIyRyxtm7
hE6bbqxUEykd0zpBlHte2LLa2b0tzjlwPMtiqtszONB4ijopJFYgLrkHhIdhSzqlJ5aBmVCCG/IE
ESAXUr9T+96W5kMT6yW0Yf9ckxQqPHRWn3zrJvxnUTS4z+OcvYyBBT+MMes2BJGPWsi+Kzj7bGhl
SE0apbXhrUkAepV4P4P/X3NvV6YXus2Nfv8z6HXxFsr768JTIWkI8J+CWo+GTQBaATdLyxyLI6hj
n5AUV8jFiMzOAijscUmoDA/Yl8NktVulmP00G0iZ1V31MNuT/aQcqMUU0hvvOj2YzJD86duZb6kJ
8VzcpMdqXFGw14fWzgoqWO7oucaQe8esxR1ct9qkkI9ZMPo0k15KWzQP4Of+9B523CdPb+dDGzt5
OpOZ87XqrWzv9hV2/TZv2CqtmbcIKAvgiHQ6wlxvrXpu74Fbshe5rcD90yuv3BUOSLtFeWSOil8G
/FW9hDoIUnLOLkud5fXdw8P+QU2DAw5QiJuhcF1nHwV4hdSck0tRtuFikG68KitZ9UhkIjLzjpYD
WYUqHDfQl0/PcBtQS1iHFi+o0pVa6aL+DnnV9QAQCogkXbx0AUL9UXojbI4iM31NahYubfjVnke3
jza6aHEYDBEf6Jqyh6+3Yp57VwQpONYOsk6j/B/GzmM5bqRp11eECHizbe/YNKJIajYIafQNvPe4
+vMgW6PmTMyJ+DcIVFYVSIndqKrM13T6UavI5FBpn79ARqiQ6OALo2GTGerF8Jx5s7+2Wu3sINVx
NSuc3HS9LLF9IfclLm5y0UwMVhc2mBKW1VcvsY91H+TPwkIfVHyBYFg9C9N80MxbH4q11S5q4XQg
DRdsU9vKznNg6s+2beQrKdLVnvsT/pL/YjRBeXKcgWqy25bfFQ0Bdcp/agNBB1WdZ6NotdtXCkUJ
9qFLUz740pwmleay/N6b8pXCdMjdqGFb7YoY0+wFaCnOiFVkP/sGOnV3n0TWJhg4U3i5uTMuQ5eQ
BrMI0q/3a+ISkomkDMvHWou+dgoEP9uuh3CtN0W850z2j3bEW2Kl9FTPlHifNxP5t3z6dfM78vlG
KVQvZsuMDIA5P5CCxfpBBwmmqMFVfl35bSREHvgayB7S1xixNO//RuxzSHi5gUfdDxWyuUKQk0ym
s8HA0t62AUrQ86BhO6en84aUjDXcJpsL9LSJ6+0c9MPtJ8pDl1ANJ/026ndIJt7/g8Ko2kooXP5M
laKCdq3GNcct450lAstDsoMHaSJS9ZUsnv3k4/QIgTfdSRh99+i8SaHMPLa2tvy2ycsMMO5l4t16
AAzkLhacyYtcUpQU1x3snN09BuT+KQpzB9gvs/IwLh61kTQIXwPAz6GurEcKCfusGsMvHva4jwgW
LmkyKBaS8+mK9BmGNR/4uWwO2cJfFRJr54y/YneaqxHXJKdG8WZq2OoYCm4bMwlaShz1tzZ+kjRU
PWbWLZyNaf0NvreEZTTJPFdSACp05kjTfjYLz7krsTBW6+asBEr2HfqMR6psGpFYa/jbcQp/KD0v
PHlFlB3MyJ4fK0ftNyZyjG/NAqHqFcu+6mryF3ws8zohykdCzHf20uwzH6XwQFHUoz64X8yJ6p50
yGX2zXSTJuqrW3jzs1cnaySjEw6aCLTCRq280+0EqQ3evrcs93ZkxOkp2NwyIZxndgKc1RLHO9hY
8q6kKRc7nX/F7pD1MK9/xQSyS84bUemkCw+1alrgEyn6V54Vv8jFV+MN4oDq462lIJrVhOaztLC+
S17agRTtOGCUdY8ZOfoxFV+DlKroLopbrHmXC/T1X3c9pPsgsh4iE+QOIhl06pDm9q6H88R9bOpF
dPclhYB8eZRlxuM6HdJlJ7vImeV5Ol5iKELlooY2NcaAOX1Tfo/NKjiKhllTlIzLwlzdOhHIPAkm
yWTveqvSDp4TxQezZNOizWr9xe2L+suIb7tRoqmTclz6YkQcwXySdVvprBwfZRNV2UqnTAKAHK2t
xoiOMgLRRgPx0WX38vuRmeu/6SN4dnv5AcryQ/nzXIoqhxOsR+rKQSxgU4Vt7awrUuRnpwm69mIo
YXp2c/xfqaYSlYsEZZJRlJDvHD9PkgNIEvWYItCcwYJMo10dZe02MjFSnU1qj4nl/6/MrHfLVEGS
WqO9Uco4uLaBihJZ75DhcpX+xc1CgIYt+Qx7KNfdQvkwJ+ddb/PivaqgB8qk3DzYJEcnA1ZWgxXR
UzxSi5CL2vG9K1QUO4lIn8mpcpulKOC4JA0+DdVGrIqLWrveHxGmgbcNnQGK2jLWDyxA0lqGSQdg
5i9FjyDmggAd0/FT63efwEEn3fzJNohdfcfXp0l6/RUu84yu7xQ/jPiLnWalQCrNVIZnq4i6tZbV
+R+Zpl8KNdD+UkEpQMy0fqiwwVbwjgHKRWm6m6u4QP+9785BNxi7uANIOdZuuPZMffjeWOXBd+z5
KxYQ707vduuiZu9F7tn6YhZxfMIoD+m9pSmXNnl2PUV/kcZ9fFAq5hd9GR9pZCekdza8L42uZg+g
qbdzk/iP5qKsZxUAJrQ0xHx1aYp4XkX9ZsAQ+1FCfgrIrImzkFrG4jn6H73V0nszlFqe3sw9lfyi
+Z6Stt3VCaDQrJ4+vGzWf2JucSrJZn8rALasXCA0K4Oy56F2erQH8/prkvnGU6BUyWsd4A+6hBvs
z8+K3w9ru46Mdze0/Q25PovlAK4ztaaKrQoQ5HexiMq0euBNm7sHcZKy0o+iHJz3Wsm1E18mUJyL
wVQ1YC6ftW7zyNvSfAYD/W5b5Qce7O+emcwfhQ0hAYH/l84HVgEt+2eFT86HNzoZPrGwrPsibFZp
ZrS7ub9memi/yNuVYi8aK2atH6SZOUGIQvhsrgYjtL4UhW19YXw+7KhpVw+Jzh721PRptkmaJl7p
KRhc+UeqJWwFBSDYXv4LShKiq6rL1atlDepbNF8lTBXTR3+ISVB4dg4L6DDtvPnCifqp0ns4nwjT
5U+mWU0rh2PQIYV5A2nGhfi+jFk4EWscDKybYnGkxDZkLHXY3yHp/Ge45y78BWgP9LE83goztV3z
iQBngaJW9GOOFchMgVK8lB6lusykjCUZ5mCl+HnwI1X49mL5qZ9IZdYvMjHQqTc6eR4dm9qtX17I
6FONWupSAGmMA/R8ULZShTKrwVu17KsOtjVbz1a4s4RnY5Yk0/z+4ZaPK2kW5jQ8yGl2tjtzU87z
BOszKzDk4iJ3HJaTdWRExvYeq4BIf+q1nILEzzLj3iGDZa6z9EqHXCgw/Bp3770/WbXDo9GTRImK
4cPVO75BfozrVGACo4rrOPrS+NVwSUpzbdZat1Iys74B0rPZNFeILVKdWPDpTu2i17f0yrtLmvde
Gfx/mIv8JviyexU15OXepSDWXDlxhSiXrAdg0jspr8q4znWV44BnsrSwKUmwdWqe43yxLSnzDLXm
2R3XNytkV0VVJMFXp54t45oXlH3STsGCpcmcv9kuQnwZO0p8bkHlXxktfzyOhVND2yl6sjRjnLwJ
kqnJ5hbzdjCL0vS6gk9v2bpnDX3ZG+Kp0TOMf9N2OuhajdVlW34r9RwzBgxFVrarlS9SVMbV1ViB
1YEquKTysKC1d97AVld6+doco4ZSikh9OobebXJ8Gtai9SkxfxH5lIu73EW2GR8ax3iepsondeOh
p1zaj52feRzYIPvc41WvV/1Ogr46FrvE15L5bdSLxy6vfKSYUQQ3At6Ppa9ddI4CX9waT2B8klBd
ME1KCoFiwWnxowdhi8DqzPbOApYSRsidQVI21Wn5fl4sp8oPpttHq38liCWHLLHCdT+obsX7e275
PnZsLSCFJC83YLv7xyF0fiW8fbbjjzV/jdv3zWGLZO3suHPICeCnay3mL3Wpfp2Ssntua7V8bob2
TcIlCe0NXIhD3E3I5amtkX1p3KB/8op0Z4vOcByiXV1Mjr3UWlnveCvuaztqN1rHKRGRWMdyjh8Z
AkFf6yJmj8P7OMq8EZfkzEDLm2ab8SocYZg/aJQ9ULZFzy8pquihVIt1qY3QfdUyCx493VGupT99
dYHzHO8hhBCDR99x+g1f1GEjw6RXOoxhZuOtDV9NIDsgTZbBMmRA1Uh+jIwFuRGQKeXCocFadXZq
QTekeZvWLO1i6fkU/P1LykNzPnodAjt2Urrn0lac85y2zvlZbu9Baf5X7F9DTMvW+VKi7nXvcH8/
+h771/PYoY8HTvWXqHf8FcrC5i+p41vGKVXNDEUEbys5pVvslm6S8WFkmLeuW1DYPTKHev02XISS
b3PuGav7zyHVPe0Q8FZXTT9q7GKGYA/hwH7hFQkrp6y7P0GrkVliX2kjQaJWMyZFPtqlbZEbD1Gj
ZWAn2RfWVRm8Qw07KNpsAfsr09dMjzcCeZqz1H8weQWtpFlPhneIM3LR0hyrNtlWvcdhZsFH5X02
keiJ7UtSh84pwEB0GyCOdpaLqyIoHjhZgp8tHYMdICMiwdvtbVCakvaXW2ecqjNiBr+m37rdTtvp
YxFsWHxNKFF/H5yctks2EIXmnRyTpKPTm5cG7vVFQmESmEB/7fV9UjuwAZIHzWb4HAFFuciqGMQk
MVBNy9aKudSw7u1O6lXSLtOCghjuElcOLxtJEId1N+0lfs8Xy1jUJ7O1PPpfz5eamFvH5MAp1+/J
zGqcHqp6F0L3JsGRWNpxVry/xrqanm6xxkFKL1RS1PHBIMhlsuZruHhcxnWJFEIqV8sak3WSee12
WHQUbkFebkgqLBc9a9chKeiztG4TbwN1XAJ7zf0urSACFGJkfbBuc9IjDw1elqs6cK1tZjtRuI16
e7StjamiSPxPYIGACXJW8NOg1shHUaP7NCTXleJQWNpfwJynPT5A/r7mpf2GCskp6Jzwh4pQyzrU
q+Gq+mNwNaZ+XHtJFf2gLn6A/p+/F1kRk7PxnmzND9kDIRSFc7r3ZCgRFZbBe5XQ1B/awkteJeIk
2RWAwPQoXYDBu1U/ZOpZOi2VU3WWYBsmvY1l1zuMDuat9GoN/hQVOohr6a14QV3wlg1XtwcbRyAT
pe88z+OobEc7ay6wXHANCcynsi/HM6It6BuBo72M7mIcKu2+4nH1UrhkOdwnSgJsBRtKdS9tV+VU
axVGaSAHTO7OQOlnVZPaP05uZ73laJOvFD7kAFloxn13yAN1fFH4w3zlj8UOlnAdxdOjMxYfJAut
t8RrvFMXg0aTzjDM0n1ZtdZWmlHXlZsgUpOjGyIll8Qxx0U12SUYtm8Fk9KiDXJFTxt8C3iVYKH0
+eH0Vrfd4npddWczajBogy//iQW/NDklrgFS1ud73A5Fpm7prbIw2c4gr9ln/z03663yaKjjuQcZ
TvUm6qZft72bTBQKx/YAjOworRamcnG8jWGXer6lsY25G3eBHTTPvpvE+7bsOcA3AcnMext0hHH1
PWOtLJVzKZ/LJTPS+ISz8f5eVpd4l1r+uuwDfzOTcHhswTSbA2evdYRN4Ckw8TpIOt1/lour+8a2
aEpzE/2OhSkp+L6p1YMMkY62Ck9xP1OlX4bFcWEfuqz9H5pV26Az1Re5KAEna5wxM0AU7pytJ8Xf
j5TtrtLrV5Z3dLSkX91ntCngMvQP0DKuEu1lmCDhDkW3jQM9Pkex9lX2ZHfK9Se2tQR5L12cLG4O
/xpndZa7Be9RrdTCI32ju2O1qZVUX99VlQHg0dPpzscNaF3gLnisTM99dBZHizoKOefP5rC2lqbE
pNd1w7+gCBbHe5zEHfyf2FvLABZbyhvqeEXJTOOcmpfXXGnS01CrLUfwNnmxE2SXx7Kbf6hTuMmL
0f+fl01fPS23Hod+MtZycJONoQ60bBObPSoBKtDSe8cxpDz7NFXeRQNwQoLKsw5mO5hXbI68zeTm
/deUgvNqRLftTw2dNIC7aJ6gn7inyt786BQd09wuG1+VLsLntYZYaMZWgztYOKOhyLYrRrlQkLZW
yf8meli3VAJ6Fkj+I9u2BsEzUiEAZT4cdb9U85OrGt3a1dh6dWgx5ydTr1lrByro6vghjZAV6jI0
kbOqMlI5qFfqLSBz7B7zsm85XOR+t87aGEDSEhwrGJYb9X5bD4VzlosE4Vkc/CpSDhK6PU1ubxNv
twEJMT2aH2yEJuvVp4dZGX6A3RjWG33JwiLg1q8DVrKtpGIlJndRhk+fPo7rVnK3t5Rtnf6pxzpa
0VY3bJ2xmb65XYBCbpj/yfoQrMvUTZ9A/yXn/xgxOmmw1pMxfVpIl2dfn+21XrX5dURw4amuU4VF
zQhAT9GUizqiMaQlxosexeYtJPG591e65pFv/h0n6T6uYEh0BxlRFclVTxZ/okWYfkweLHVIbgL1
EpGLm872Ylmu7Ww+i94GAVljT+mmXM15PnqbNhv/uB16YkTCYcWU7LBM7qQAogT/0bb7yd/eNiQd
R7hN0vpfJ5aD29KCD3SZbW6rTOahbDx2P0MV99sewYOVprK/BGp05KtrnNgf1cZGzum8047qEtOU
OdBW96yAzmDeXMbpftifZcgyQ54SGVll3PIIv598P/b/80m3H2EosEh1fnRRZhhJs+rrIHNQ2gvT
qzFgNYZ8UXNb9eE4ndSqt95C/FX2at/pe69Po/feSY7d5KIOpVfPhm/r1yjJPm7JyX7Qr7ERf2rl
rIMTVb2D4QU9HN8KLfLYDJutirveqhbP66Q0qsuUP95wD6Njrf1oZltZmV24Tnlf3NrYZdHufvff
MBGWpf8aL4gJCE/Fk69fXcOccQ+Qq5yP5bhshrm3R8r7VUJdh6E55ZGc/xKkVyNAp2hWQMCVX+Qe
k6ZALiSGbwRaWL8xGlZrGyuJyS9wn+s0HVprYs01+zhPtNVc7pM0GnZyRgQZ/0c2uwDg+Ye9BKX3
nE0pGOUbMqPQOWbXQA+Ej1CR9jxABFw4fYDGtFnTr6CKn4elJaFJ+Rm4vvIiDV7yYJPmorzRH9Iw
MTdhnSV7ZdFlqbX+4s4x6Xt0Mz8tEIgsWg8xJqOyDtwXjsBDR84eeIv9q6NtXmIkVQfWnZfCTO3n
0TWfQqePPmh12LxMpFJaL/qwC4sFOG/cy6KE+54diyKKPiql0S5Rq1MnW+b0UQuNIQrUg/RS0mfl
5Ml++Xqro7XOYCYPTvOBh6Oyx+pUe7WM/htQtuxPviZ/DABFXmcorge/D2ccN7rv+bID0/y0WI0t
p2/ZkHVUYRJHM18AgTmv3USif9m1WT6s7SRyv8kc9NmM0+DMzW3XpldhuDdaz73t2sisIf9Z6uWR
12/A9q+Da4X6Lx9qEAbdwL5gDEhhtgtWIYvy5Ip+91u/tPwU8Uc9SdGmUvJlb1TtI7MIn6UzRRp2
VRR1fZFmQjp8PeBreJAHGY4yLPZhMNHyAr/LFFSIvA51tturYHTwvvr9coW8pu4Ul2rS/S1qVGF9
ifjrg8gyn+5xp3CpsTbWg4TkLd30hrNhjS8ewrn6nsW5sQd3UDywDUoSzrx4bYy6+S4j/KXDF9Pl
kYPihl2Vsw779LvP4WB/65CBcukTjr1B7LwjFYt66O0JMjkIi++hkzakhDPgzEEG2V/HM/xY+YDV
wbsuhzbfzJ8HaJL4Qy7nxNFMn2uQO2znKam7HkVpr3LPqJxj9Nwspoy3WwAD5VYZR2Z0QYHOHZdO
PBvvYyYd71MnYu1y+/Rcu+r8iE+Mt/eyLDsUTVq/es70Hbm77M/QmD/qqcVOFNT9Ahz4NEBkaqpy
/PDTNH8ZvCzZ5o6JocZykbsJTidq4VoUPsAojKesv0CuCnAf+En9gEx0Pn5ouVJtXR+8qKnx+Smc
MtkoWqp/92AGlKUW/8QKGYSnV2rPJAeSo12oSLHnSkkmQflL9zr/CUt6ajxO8BagZPoFyHF6sVpE
39VYR4WYU2vS+NcGyUzeX4M1nigEXiWG7BTWjr8vTjdcoq7C/+93SIa1ntJsvAJRb+kwkOmBTLG3
za7CZCpP/kyj7z1OEz+1avmWjX78RdGoUQTYahw1yh9PuE6gGuaCs67s/gGXrfILjPujt7w0cgxe
jjoKAhtpknavUXb08fdeeqv+exz301uOxsGDzy0cNMKQDHA8wSxnL6OQgnu3jV57ChObDYQzv/tx
2VO0UTqUcrij4tDf7hB+eB9U19hJ3BJ1/PsQD9ehcqUUU3/OwiE5d1G2gqBUHioRrEa9zVrBEP9H
OyetsIl6oMfdYELz7z1tJZjO0Ajns2UtaPgFHnpvCjxUBktvlQUG+5zoq/DbY4wRYrZrHGkhlSfD
1B/9gty7dMol/HuEtEzU2I62of4aEaZtd0jGGPhRMP9wk2o4O7bVvChhb17VyNp3i7O8hIAC1Luq
tNvNPbZMKjt70zfv+mI30JvdN1I46RPEfvs1a3K8obEdSJUcAVEMcdZKaxrvJsy5rR6OMCRDzdnH
xdjs+GYWKMm04U5T0bu7WfgF0DXwGlmiS2YCBDKDxIFV7mJ4BjZWIPs6xs1tRLD0DfmfeY+F5rCV
ZrG8kqvMao/StCvwDqi4TdfbYHdahWTDX2E9RC9Tp5w0vw/ea04gF15f1srz54NW9X/6RqLg6QH/
sZs8daMUnr8XwmOvRKhqSXOhQ0pznDVjNesqTnDnskpf7hsuuUPQHNeTwZp3soEzxavw3hOROqA2
TjEnrcN81xW5dq6yzTwHw3fb98ctb5X2VMQokHhp9Jds1kwDCWQ1CtznMgWmhRlYvM17Nuo1jiMu
WQc1Vt86K9OuSocCpOBfbEry+8HNqdsJaKZMEJybBv8iTSbZfenuIr+BKrCcyJRQMa4x6kfSuh/S
/MVetLDYMt1iS2Et1kZYI1QQfeSUj3ZgsZYLuGNINibmDTdygO0p+Vq3g/DYVd9L9OL2JfZID4pa
+zOuQNySL2/Xfd2n2y4xlAeJ6YWBa0xJ3e+AxsD7r+Yy+j5GcZKtnXXDGcvMYOc6QQ9drcMQySvJ
dMqtSgoLGDaXfun5r9jQUXFIzenlX2NLeYoE/exSVrULNB+DXowmKItMKtn1LE4uto5zYayfyiXV
71oVjmu9Y11iPcmfynxYVfkwXaWVSkgp9K1tlcFGYq03LVmknqWwI29bNEF1HiVRe29LMAlm/k1y
exsU1caat0sLDJ45gQblZwWy8NczJFgluwrb+Meyc5RVWWBULedt+QPqelJdKMmc5FgucRJpA2Ls
jreSxR7TzxyvyMt98ZbwvdkFXb4J0Kpa3ztu632I8NLf4GbPzKNtV6njvwHl0QJEv19uoPMbylzw
50ld8oFYJoL1NXPqZn0Yb1MO2E6xcgZrQqovibafN6yya+0TcJB16kZbad4vDhokitP7ZxXFAWeV
Jbl1Usv4ZQ6T+gFDIs666riccMcnT2t/apPjHu8+Mq2C70fqoLUrw8DoT09JYzrYovyaOQ92fzSB
eXl7rXCTb4GNGTvIxGKbBGxjHD98zzNX2wMhsPf+4Jhvip+eBLmYsQFbA3rAiMcek+s0YqwlgiRq
khzZ+M5bJYyTvRv37bkzZnXdTs74ETZsdCHlDedB0fsPzBospXjFk2Nf6tHw5I3wXxdqbaKQWc0H
cMPCx5097Wko8uJl8eViqU5n3oeIvr4pXvsDQbJ2j+pBvRdzgYtpd8Mf9hLUq6bei7HANwlmI9Y7
lQ+/Vhus9gFGtAJTrqy+IY3UsPkF4BOObf3VbtXdDfSAGPx+UCPj1qzy4ux0dfwF/s2thpBx6kFz
yzxJxSC2K//Zud7LC2Nj9ie2GDG4aVbhNcwD/FwLt97K+MYwR0ygxcoqogKEmYV9mkn43gukcnc/
D0ohVZrVkuIJ0TQVjNj9R+p85DaAi1RQzVQ+pGPBh/kLUExCpPm1RysIN/dJAjGTB/U4K2x0Abom
LmeiKhya5M0PguAFysdt7Q7naReDF3yUZbuujG7vBIG3vq3py2If/39GyE6gGov0wqbhcoMb5/V3
t/Smp27S05cpyZ4lbFNB2reY1O2GAs2Lhb2+EQGPaRHahupidFjj9DGgEonMi7CJ0uB1IbGMxTt3
NfUhCca3YCFrun4UbfMq048q0M2Prn+YO9iatRJ2hxIt4p00C6u/VEkeveoTZmZeZsFiXmZ3oIHh
vKj1tWMX9bI8tQy/5XWbJT8HXtG7UqnLQxs47C9h++3Fr7FzehVxU+SppGmORfmst3j0lA7cbWBG
Ly4mHldxc2yt9jwImQS9UANLFzxMbM8dj0XMIdHSWXpTfUq31dJEn2M6611cr6RXq9T4peRwJp1y
qWNkdTi5P0qLDwJ4WoSz9NnAo7pNp3Pq+MbVrUpSbmEF+6qI/5KQpc+gEWzpsLJvuJ+GxwlfH/wd
lNcgiIrqKzzuau3vy66c/gB8Xe2Hzuz2RmJ0f/j7gFX0D2pZ1X5WkbuTKAmtoP/fjLC1XTpesyva
yHmGzYsYrF8HT3FalAcrKoAVqvz3YzU/XFB2Ygs/JsGuaVT4gktHbzfDRe4AHMA5kPbttrLrU+ro
8dHWhwCl+WX2fQ6qFka2OBQMYew8q53xUxA1TuLnK9cNECVz6/zMezbYCgbHcneGOxTfAU9r29gy
ilMDgPTUW+hsoxuOnO8CIEcCdtVGVf1jbPURolLqP07maOJq7ud7WDPGFxlbdle/w0PSVy3cDJLM
vWiZjUVnNqyx7hgvFroVF2O52DPazrvG9dsV0D6gOa0VNtfUw/1NC9ne9FY/9mhYQExTPTzrlDnV
L+zZbSQXFJAATnNmg49Rl3QY5dScreXi18YpIj+5j3yyX2vXr+Nzocyai90Zt5Yftmhh1kl9aHoU
WvFRPZOjRtxGbi0v7Vi85ro9Ugr9lL03NKc7T5q+uqXxk8UnMdRKMvpy+7v77pFITZ5jpLRTOItZ
MCNB5pnhATjER2ZYFUYmf1845TbjStqTR9k27anYWP3nIZg717cZVTtlazdmb/lp2v1ZcLCyXUYd
oXNS9NtiAMGIwAEENyoMSc2kOArIppPMcupl+UEGStBf4MM3iM4yWlXd/GgsmWrplcswdPmhRj5m
JR16aB1rgN6nSVX767Bc3MCIyaiX3jZFwON675A7PyxOScNpVTrDUMHScBnWqop9thQ0GJaWxGW8
NDuNNWoOEKGSpnS4VcjXMoTmV4N4e4Tj/4a/BEp7TR0+ykXiuQU5usQ/CKzcPztUtThYSYnN8dIh
g+XOiMvsauXXHM8289YpcWfKD/A9MSdMjcO/8rhyhEg79SOlInGQllzuZ44umD6wwXP3Y0kG4dX0
omx9y6TgD/vsNk6yCWYruipJGVwS1y+3pMTmD77mJ7fxo59ax5EJsGjxShEVY8O4iTEFmPTnzhv1
lQxBBJQsjDZ/l6eRiK3X7ewX+yJwtA3qS8pXbY5xHm+6+GcVWmuo0VRoWmBU+N0a380MEHxlG8oX
NCewHSjqiYSIahyV0WNpLI3sMVWLeYEvHoOQ/V6ca+5ZKCHtJFDB6HOzc2tgKMtZTQZD4/vcnGtt
XFWp1Z+QxtLWgQVPDNu4tbBVAB5yvrG68NX2g2gfAIM58XqITnpAdXEaM8pBXXe2bAxqjeUid67W
Z+d05pCfJ8O16vpfcemsOyPd1Sq1C2nee2V+oKEb0FCL3t1770/5/QNrjpsd+/Ivto3FTOO03REP
jOBbXaNikQzvGcv42e8aey1hi3cFewivfoARbL0CN9lbiwSMN+JIAxAcVNcy202jV6VVw5emQuvC
dPBPdZZhVoFYgjuFj5IPkeTGPTPyf4jJkFyflaNT2igak0q55UmG7jmcY41KGjQSq+EDXYwnKjrs
ue2YPSN7gHT3r2SyXrjrJO20h3s8TxHZW6qTsoMPLGVH8a46zUncVRs3qZ1DEboPfZICMoePCi+q
XnhReYeeopWW4+42UrdsNOxGJDBQy5yeKrt9JpnTnoXaJZc8z5Otjnfv5s75ooacXUxMO2TSjehV
MNVcpkrsPlXD3GETJ7wDOJ/9mia993HLT23V8lAiOXMWTl3ph0jTxkn5IM36d1OIR4mX/OqV5qfe
hTMsbjr3uTJYzeziQVhK98GJVnbbWZ341y3ewC5bYqUPt95iAGxtPjXCPb5NGIO7MSU6Eg8c3xNT
O98vcxPqn5v8FiAEfo/JClJG2L//OUuHOvfRJm8qB0KgSo3iOdRH/2TCYN6gAzL9EQfDg9ohNN3E
db2Xo+q/Tq5y+A0XJJP0ysVusnTbth6qa787ejkq39syUCa3tYFEDGhbhCoRHagXnzVs6/wDh4hn
aUlcTNekeR/RG+3zNIJ5WN07ZJwy6/6ht8bnT4ZtMqSaMGwNU+dINuhV0Or2gltnueOL0SQtiTia
ZGyxn3WqV2nJBWlGSiMzRtkyqy3a8GF5xn2EPANdkF/PkBHLM+4/5f6M+09ZngE5xTlPpfk/NdeC
Vy91v9qAIB5whQtfowqC/dTP1U46I7CyZ2xC8EVaeiWmgNQsqG28SMjjlLue02g+9suIGvU7MmbA
cqW3CovmqVpMD39PhxuybyzogQtLO622vpWHfyETQd0JC/M3NdZMitStei2UqeTY5U2AjMr5kS8j
lVgv097jef7mkTI8mUiBVD+aAJJhSrXbcN7dwiS95frTH5VBFX+eElzW0Txt5xg1sXlAqoe4o/jE
06Y8q8iC8JFGM0Az/HwnmLA0hvdpaBrOuYIxIw/2j7b0u/bgrQVbZubBS2g68QY0y2it/CobT1MZ
PJt+wRenj3pecaX/xL9B/To4KSfl2jbWaVNHP2zP4r3f2+8KVqr7dOiKQxZb4Rsn2QcZ0ALuX3MS
xn4Myx2Me4Kj08JQcfkzPXQhBmWIYznb1PXqNzee34epdX52hn2MzaL55ijdtPGXoZqdzeep8z8N
Fa3Qfw5lyYxOHbmPgg/lxS3acqv6pfYxQIJItDb+6TpGAOu4y18Rnxv2rj9HR1hG5jMIHZSQliFl
4q7S0Bm/57OVsv0ZwisbwZBc0Udj5vmaOg5gPasv/lCa0Dsj1j2+ZKpbPoSV8mix8r9ISMGOYVM6
drT7e0K+BYKnPkovyEWkZQrg50Wv5pzgRktZUX01DtJtGnbO+eP7bariaSHIKmxqpDNo0VRpqFHv
UNmPDt2sZ6AKtPixqXveCUnaq5e2QUF7iWH+0Ju3btXDB7LycmyMm0jhXchHODR6c98jKvprTJSp
Kru9io/UfaL8GKVHmkPBaCdEmO7iqip0YTJMR3tKkC0fNM7lS3Ypac1yU+X2sFX8BXWYq+xXXeDl
fhXkj36JgWDsFe0Tik8hXxevw/GJ5gSb6QmRHH2Pqivga2n+7kjwulbg0uDkuQxb4oEaoUubwTyJ
XRdCosoH6JI71kmedBvXN6Abm9wFXN93XrqrJtc/aersnzpUoWDBL2100x+GtG7YnfyORUb1a6CM
lnGfuisqh8pWuu6XwjdUa+01Sb58gVI4ORE7+zJxVJyvdcs92YHeJ5cQJpnPh3zPyx7reVIYJCJY
6NeTHgPQVQznQe4izfZRYZq//D/Kzms5bmVL06/Sca4HMfCmY3ouyrKKLFpJlHSDkNvw3uPp58MC
t4pHffpEzA2EXJkJFUkUkLnWb67x1BzgnYc8MS4tLsWbLM3Go53kxryLl6CmTesUab3rGBQ33Fie
PxylR644dOyE7II6NsmzGGGUbVaMHf7v4XhZI2luDGsbiEfudJdp6UtltPTJoQfCSJ/Mu0bduSvZ
L3r71k0RPFUsiqxYxT+3ShUgDHQwChhJAOeQD/YDJYKlvLQVtX8p69Fe7GXUZxWFodtidL41IcIf
WzYaE7jRpj3Gw04yOZK/wS/UPRq4Mm0k6VOKnxqKIA9T27W3MqRdcj9W17rHLA/Vd3KucpVlbFum
b2Mhsd/ys3iXsU0aHMDs5CwfRrcG7Z5KzilufPVZQoMF44y3jgm7kI87oJHybGJJldglVpxLKHAA
lLhAWjfXWZRhfzTmz7ydKeDoqf9UN+Fnr53ULyQ3/J012KiYTV3xOYs/Fn2gfekbjWdqAzkJ00nt
C0kOxBbT6kM+lvOdFhntVmb7RkGdBK7cfZ52D6OLGsOwWdFy5Gq5MQPHPbOFVjbawm2BRvnWFJ/F
a1N6r4PFlNGJ8EBM6xkyZjkbxyxtVUrTHYhvuGPfFLPZ8yb0fynxhLj5nH8ugwDRkCGl+pb01mlE
JWVbzAAlZvYq53606kuUwDMOesv5YKdFs0l0L/6JZMDGMQvzrzjWHp1Bqb7kmqdtK2yuIFQ56tHx
0MZ3rAY+vhN0Z958yilIzfbPswS83rmvA+X078exXCoOAzJTuHVr9RMqyLD7vo8C6mz9dGmEZTle
WO8brPiDxjIQr0KpGMzXeS16rcemde86LI/f4Zms3+wnLfHvymXGdUO74qGWjpQ3zsFLveWv5Zfh
R3iLh1APrL/SEENVKtzfLLSJt73VVc9tEdkHNbSaW8iy+V1eKdlBI7f1MvuutVFNMkzLdAfs856K
U35QbUgfP3FVf7bxoyhmzzrZuT9B6KOZInC5SSkE3LO6q5HVXvDFS5XsetCG7iVoHcD3S7xMTf+Q
eaa7dQJQHhZQvnVRfm3Kcl+aVRJGF5EduDbf9VKEvsjqX3r7Qv3rjQvbOAr1bifz/H3umt7ZSaGx
3MhpurSHaUSDQk79LHbfRgXo5pyTks1SbMxPA2YkOaRtYoMV+mdAG/ahGIYXZ5gRb1gO5piwyJdT
1XTfgtduiQ2K8UUvWx0jj7+ntXYES98MMFusWZWc0QHBt9Sb29sxae2HSkmhgI9W9iNy2CSolXnv
Ofp3YLjag2sqSEC6kM5syIk2YFaCw8DWLUhs91CPpf4gMTlYc3Dv2uzJrarke1OPin5v208yqv09
FCViiMPm/PU6Wzpby6G8WNnPRVeTIP0b9pW0eKjkSXu3ws2kuYzIsHVuC8Rv4GmBAF0OsttcN55+
mlNI6+ODxK5D8pLK2ObaRhoavhdMnr0MrBDBpkQ8eUiC+eAi3bQwz7oK09DNi2w/JH6NrHwS769u
1WBHvId+ns95mSu36ApByIlx7LsxtcCEZsnj91eGg9MgGO7QL8tqMyzwbTm8a787lS6n0IvzuMg+
jcB2vGHYFaYff198JHoFaIrlgqfE+qCClZo0JwyR8+Oo6doHs+9/ygjHgRGEWPznHETKPi8Lncxn
3t07mqZsNZ2lvmIpANOcNN/CcSvvILfXr3ayODzB0DIG7Rxn/Cak+d9HRdAIPiOV+jYqWqRkZRR1
ueoOzLFcS8L+YGln3EZCBPW59HVU1T2m0NhOSTTEzwoAK6wOtPC7mwPAsamus0aN5jMKIu2+T1rr
W/1RDZLou2EkyAPrhns2510dsduHfgstzok7+HoL804OkdJCzE4Vb3+NkWODobeMlhgSveASZWDc
p/7eLxLnOBb+x/9R2zzvVaDePvzDq665nCHkGlxWhfSoQjNGxsQLqqgbgvrWQDYdcafUGIAJkZ8O
D86SnwZmTn7alCy1BEJJY0clOHaMJp0dBrRo3EvGOlmS1+sER9eg1Ma6Doy6yvU7RASPSt+pN1qt
T0Bql3Q5AlHkyDtQZ2gl1Wg01pZ9A7uM9c04feZFFJ9m1CX3gYpAoVcleIW1eXqPHux4PzYeOQqj
P4YD8veiGSKSINfYVauktfy3cTJEBl/HSUwGS2xik0D2bwGLXcdcr3+9VjxgY1hmrU4xEf0iIYYJ
h2xOtHjX5lC0pSkdK3ms0lX1En2/DjUrP9uMVpAduontLrSv2L51MeLY+IrV7m0gwrcSkzM5qPhl
NQc5NSKNr991eKDnRb2RLs0L026RVPvFMqU6hEvlXA6JVMrlFBE6pk+LphuIzw+8NCo8Xxn4bkzd
+Iy5TpczmSJnv+etU9gEvP03Tjb+KEZeHewCuX/lVkYUyzkv+AO5xSW09jor6na58WFQOOcM4tN6
36/9fLEasvD41ThG29z2PQmA96ejbTyVkZcfdTSDbmWMEWaFfienWmhn52CMZhYbk1N7/FbCrNnU
vR7eDVGLus7vM5d1sAKV7vRHPJYZ13HXubHHfVsNSyrx91Wu45SAnCNyLP8kVpHPSIEs4hVq2nTR
IVYc76A3ynPxW9DindYFelEMZyM4bnt5Q4Z8I3Z/MnQ6DKJuyX2v3Bwh6CQCvOw0/DIGAK97CbrY
Uezf1NuhrpfbRoFm0AZ9fiOFStQKrWNo4E0izaGY0guJyO/WnPUfgtKPP7AnlC45KJX26g2zeZGW
XCvylQ+qqxn7ro+VV7sqtjFI86+wpuPDOFn4d4LHxIhCP0I2tTbRsukM4xlMb8xulIeWei+xftmS
KiAhdjgiD/tIdqPzshvN2I0mCPbiUr5sdstO6wDPMlrmTb8v7fEGx5LAOumjZj7IgR/A3pR9z42y
xBytMh/mNrAePN/cm16FBsHvsSkyG7etOd5eQ3JmpKTAnL7D8nkZC0SmxDjL6new8IBIgvjSt+jA
TTs0ecaLHNo4sO7yUuvZEevRRuTgqVL3NwbAZDIC2NL1mZbtYnucTtKMTe917LLgMXLi5pNSnMPF
na52sw7knVNFX203IteYoc08JRRze6MH0+51rNTM1uF9y2Gq47+GKDXO0pJ4OXnbJHfZxS2TUAN0
7sk47BvLavET02GvhFqBrNkyXSZQMx4PkY7sosxw256iZRJabP3TPqxOdY4+2Aa/Z8zSl8PaNuCT
WwoMciCVebqTnvU0mcOCFXZlHqwq/JlgLMkmZYlFDDqYZa7z1kJbAhDAkn0VtddAt6pdEyOedo1d
3Q5EH1aGVMuQ2c64x9zxOSR7do5dWKgi6Q0u8SM4lfQlKObwLsPEEClH9Ll/x1MHma1/EUdlK7wL
2+S+HANU1RzIup2r70UM9ioQ20hlVdqm52u4qfHeU0DAB8frSJntswjfQR5wyQWp7KWFk+mBm9Tb
rZnzvWEmGFvR6IFtQMUiNb9LTHR6ehH5qX2wveak39l1pe/icjLP2Aj8KAKv/BZa5XoS/33yu2s5
wQus+iYR3cq/Ws7X0h8u7YJQTOu6fVxagmbM/6n1uy+Dnrn1+T2dVqCCkY9/Kajj40O6KHsVMWq0
U2x+FixD5Np4bOY3orYY60guAq3p6oVB7qeA9X+LK/4dljEyWgaQ7pfR4zCQP/3vF5CRzQg+wSny
v+pkZuVqQkF0zTK9UfsSFw5tmm7lzDQCetcxuE2kylbCTZ6YN8WgQFdhuM5kMiUpbqvY7b1d8N1E
GXQ9XK8uMQh2iJFmnye/rc8RaqA7Kaa1kQ7IsEJCu8Oj8UVXy4vEwzFTwAglIbcINTfTcO4aHyF8
dv/9fW2P1PGXeBL09c6Yq/aMULLy+acEjZBPTJH7iDJ8DHGRhS1raawsLPYhC6jltdA/SjifoIQk
0J/Xn1c+6PqDyen6a7n+IOuvRkO4f+sY/EAyqEeZaa9VTb7JhmhoN/Ng1ndG3LjawfCqj8pUq0c3
jJq7tGR3YqOczzr/gAqK9YI7MlrnhudsQM9YJ1y6zZephqCeO3a5ld42guDQlXsS+rZXbxGkQgD8
bkJg/E6zfHPr+421rQ0V1eDfHddmmgdzs8FZZb5xAu0c4Gdsb8t8Cm7/3amLaD5o5iEuNuD85/Pc
7SVkL3E5k0vIWaUjfIpGJ9JAM5rcb/yXJjqAoFPupNIoFcjI6O0TWuJfTXNgiyUdveEiOxmUxn4N
Fkn8aJYthragcasdCr2bPN7lGT5NM1IY5iZEuPkhnsfv/OjBqRnT9KFaDhZfpQdNrdFTsBbL+aXp
tBZY7QIfk30CmI9ChUMNeIoNXIFN/8cfkykr2GBy0HtMAPBvpFcuU43eVj6BhEjZnNCzUO8MTw9v
jcJebCy0x34sNH/j+uauU/zwvpVmms/ptkzK9FhkvvpoIoL4iISUBZaRnV+/zJPJae7698jpvIVk
blm231JnKM8yTA4u+Y89PBJtd41RT10/BSiZhTPlfRqbGq1ez8iP8VK1qdFNSMuvEsVw5XfUsPXi
a6Ki6yvRroyWsbPeK09YmdebpkDgpRkH/WvZ15fWCcAyFAj34yab/eojUAigUP1PeaeXuzh2lYfI
7j287rr6HNaqc+foNbgLnAde5Epmw4oy7dOqiUDMgqQOl5JJgk3NwVTc9APbm3SxhrF+tsW8zbvZ
+jYorBS8LB4fmkV0N4r77+3IRrG2dRRRTRsUnxGVT2nRIX4UoXC1FARxXUHabRkhzd8jpCWThsRQ
d00ePTaYoqyPhlLxP5ntnD3x9RueoiRcHw16izdCHanWQTbKY2l/MrMqf4qAh/4xCuUqC/cj3Bey
OGU1tjzLwyx41pK8QauFloSM5bFO8eS56/36XTzrUcBqBswGhsVUcJoCe9gNdjde0BceL16Ghmse
2SQ8UZzc4zI0hhjsOU9dYBTr/uS6AXm3IYkzC9ck2Yysp1mymLVQ1t54OMdvJrjvj7VL3k6FQLcX
GVEz6ckg865ddEbNuksQSQjnIw6q4z43NOtmWLS64/GbNo7Ga+TOxtnutQIAFH5yoc07xE3akgKi
5jxFJgCfxU+uTSxQAoPywbDBVxjkiZ4SfVHycUkBalngP6n8yKvuaYpCkT//RHThbWTspW8jURYC
vmqSdRTMCQ4Vbqv+bOadTrrhsvIeVoqD9mmwm/yClxrMCGFCrPwH7VPoRzkuKDjkIbp3EUyBan6N
C6d6cNlL+JvSrXhPsN46rhAFpQss8FZL3m7Vqo1j5YjcJygMz07vhL0EHh93KpIXz5GZaqfMHuYD
jLLslWTNnV1a7DnFqQtVA/KCRfGaQSi+g9ChPnMjFHd94bwGQojHjMXaIo/QHKXXttT5+aecyoGE
bQWCKnG2fZNQukjU6pU0DUzIWrmLTQAXm2SY8y2uPfPeU5Livvc6Zzuo/SKsQa03J5HzCNsxvNcM
M9rK2i9p57cOnWrH/cDaeWvWZoQp7KInW1So7+e+9kKlptwgQ+38bAeS/kXafldg0G37KKMCGYTm
qdDm4hix1tvBypx3Wj4Mt6Y6ljt5vJhJ9aQHhvMi8Zb9DUkfCs6/42AsLyiL1T9cM81fy6JX8lPr
UKRy1Da/AJZGOG2R8yMTl1/GGhyYlA36aWMhHHMPUMS/VVjeCo7rT7jX0hm4sM4XIswV6RUNXnlG
USJD4Wo/LNwqtaEka+ReiRFqHt+MZWrfNEYDLxjpOTRkqPW81H6JvNcwaveOa9uX0qA0qrSQfzFi
PFpd0b1iZ9EfazSQlnun+eQYQFqLOX8EdzBs+iktdnDbTaDqtvaqVT+aWUWrzmusmywYJ6p4NA00
lUgYu0/FIiJV+3210cYIMPgyu4kQJrKgwryRdiNIKFBUups1y6pa+Vt7Jf3y+H5rvxuvG2p3o2eD
sR3bckIQMgaLASR91+tozzldERwSp7YPE4abn4xYowzBm/gkveQYEpTbc+sivU5s3hh9Uj5ng2Mj
tH0jgyBdOY9aVT1Iy7CjCUx1SNVvuX7W1+RYU7R3c3gRneV02DZ42Yv6A4Bq/9IvBzNH3lJHp+oo
zb52Z5DZxVdpyRS3iV4dUw1wUWM8EKb+GCOzuIsKz7jB/Ysq6FKHq4wC+kQSVlup10lM6nCDZwNZ
QCP+GleUUDssKdDVllHGSm+eALxdxkooT30wt9XE5p/f+Rbk/McqHyeMWcEz4DEcr007whOKysEI
Ij/3762y+SQlCCqU/r2rlJ+kXOGGnid9Uq2wlpEOIwV99C/mLVeRkX4BcdWiPnaI1Owoy0dZNPoK
ivWOHcZ3sswM/TA4evk47qSXVWn6OBuvg46l8CKkLIcSWeuLrw3Ha8LPRo9PQmu+Dy8IDyvz/ujX
Hgo2SZHepHrx6i/MtDQ0h5u+HWNQkPDWrBAIeRNqNZlPmhBk92YT9R9yM+ofLSwlqugLix//lzv8
SoBu/MwU3JbC2SpfsMMzDhE49ls2QCi9BdbiXJE2n3y7/OHF07xzA7vZIgteAF/FvTXWNfvoiOgM
+PF/akt/uvR3qc5XuIIu8jf9da77YiOEvCrsmmc8VHj6lNNFQrVSIK8Y6y9C4JNDsFReSUOiC7vw
/NbD/+ekMqTYOAobVw0fvGLm42Sxs4+bzj25onegd267e2Po9oC4D07ssbsr2grgyqR8tOBQS/7X
dm3zhKrOtGsm1iyYMUTzpzoEHZiSGNqJ/InI063Ce/20o0aL27JtWEeY9C+2WTiXaBHokjN4U86l
rXj4h2U77f/okCEDdRb8m5ydtPIMl7p0RCQknUx7HyLPthcChfgLe+YBwZEGhA98C63UbhrKhWcN
w7Rpc4WIjbl/8oIyOgvoa5ZeORUoGWkAwP3jP/WuV1h6ZJ5canBidW9i+8pq3+ElpSpg+Z2qz/Q7
o/8x8nJHRJ7MJysLFvOGnC6J0lYrkAJkk9EA2tQ2TQA9POsnfbfeTNIePUPfFQC41eO1f72ZhqS/
XwUvstGDe6Ih5BH0rXIbz5p66BIzeFbxHoWLazRfBsN9jkU1mt9fUljqX77Tf1GRJv6chjn87joK
nlLs847j4Aw3o6X/mMfupRUkVWM3mIvQXL+HVqxbt50+vESlsp1bfdURWPGgI7+vDX9Lnq2yz3KV
OLrHuXbdcK2xNMGyhdVOjcC4AfgyaD4M46i+djuen8YrxTodz4y8A1LiGa+Y4KqHyGiMg/TWLjZb
ZmgBG7E6MNpmiaZC50Uox5nYDSx206Y2hbd2i3Os/PUl1tdxvDFsYPLSNFTnbYg05SBXOQIlHm60
WU3UYx3aX2dvLN5Qr/wkGvmvZFsl2birUoSs0Khug6OQwOVw7bnG5GwQiricah0GCYgdQ2OKtLM+
OKc4hIvluMYvXVHvksoOfuYJEBgYnCDNku99quhf7SpHY6DPky91ABV+bkGNaQ1QIxhj8afAR8pv
JLH9YSh1b2t3KVRNneVGmrKjmkMei1k53mueld1TAKP8Wgfmt7R3j2m2oPkg4kddrX7rPdbletbY
zwCXxkPFB74tJp7xdk1JWCzPWqVLToo+3ogemYTkkC3uQVdTtHXsYiYk4wbTyE59mtyIppmEKmX6
FA5uD3Wm618mqLJdgu20t1g7QnhK9n7ogxJYmjDK44c07M8+ZQSEt0BNU0pWyJ1mdv+Cnl998rWl
qLxcqSQLwj7RWFw+gLxqv4GuV8hrUDl6tYnB4B1MN/9yhb3K2btxCfdVi/jG/ImMibHs8DxUKutc
CZ9kS5f0yOXBV+N2WHaEEtMRrtTdOXySEDcqEoMZrz7pnBBUv4Ng+wlJ1fxD5OQzaSd4833E+8rV
cbOdWLMIHyrHmWULRqI6GZ6afYjAvx7H2ch2ijooB72yi22hBF4B7yvS7pDYPfhzEJzXmJ/WL3k/
GA/OpjTMAuGfzMJCw6YcuKzhbEP7K6+KAXSjMT8OlvVLwlTLPJ7Sjn4y8iL80FfV8Q8bYivSYNoE
MxzepW4tB+Rw+vsxTLDFtd5CEs/KQD90tZFu+eP3QNQWixqHnNGdyICt7lquWuMwQ5ptKyphgRXx
FLfzfNMh7kD9HGZ9WdSXbnaCR56C4WO9HMwi8ramBbhAOiQmvRHYenVBdyzj5RJ2oPKAMMDx/3GN
pFC/j4WnnWSidBr68BFJPuNG62HiFC4OflKXWQ+ZhSzGIqEhh8RuHIAlzukakrNr7Ueag6X/VfvP
UIbzm3WHp4XJfMyD0d2sCHNtnKLH3NzZGI01ezRiEIBcRvdOc3yz7DTYwIC7zq2XoQnslyj83Db+
8CyRNB9G0BXNcCN9QTnlZ6V0SYQHICzXPRTY5/lwhXzk0cTtf20L1OMdOKRt8k8UnYLjdYg+YreM
9U16EkM8dCAtoOgviNmiVxMUAZZ8oXonfbnvjLupnJuj9EYuqvVROCG3C3D8g2Kp1f0UaevUetLq
TdYsWOgxMLfoSOQUbxZPFpucxilzk18huhjNnlQOgPxYuay/Q4wz9+mMtmldaDb1Z4A6KZjHxzIo
6/sY1voVziNxlZ8EDhpjPVRB3o0lE/JurL+Y417HTuX4FxBv4MdITBnFPVzs8ahMSsHykJSu5mc/
mmCsHmsz7p7BUT5IOKrjt1GCe9Dn8v0oQ3+QcEiVwkf0bhdWjYGsz+iddR8PUpa3BviJstmS8S6/
Bo15lyUY97X9sDN0Jf4RFu7MlyMKP2RJ5+7xIiy29YS6JGq27bONauMp7LxmsZponuUw8nJl1dGr
RzgjeK3GLsRIlK8f4wXN3tm2udbb7JiNeGzO840U3aR+JjW4DuDqiH7XNTybfoA/cv8qg67xInLS
vYZ51e7a0WO1/XdRs2p8CHFl4e58UBVbFJAwQBzwWFjPtGi6xyH2ObWQy73GpVNnH3Lrc5uH5uLA
IDE5xC6c0c7R/2Jv2z3kDkjF0obVRZ7pdVT7+Zb0TLLFg6N8rUZ0QW0lwmzDbopXGHLuxknN7E56
g9k8eNoUP3UpmpzWLi38ZC8pmnkIf1ph5Z+E/yGckhn25cFyPGu73pFuoNgXeBvrBBmSjjgvK8gW
Y3aMmVRu+85FziKlcC9DoKHfFM/uZVrOSDy473tj8xP5pmCLSb35GSWSnfjd+KxVd0E9unejVukP
rk/mXujmo4IxYK0lHwcXNwy/aa1DAER7a/etcwJHZ24DpfGPfsALktdCezdgpSzvVnlnRtH8ESW6
/CItY/Ff1kZ4hfJ+NRZ3Zj6B9MnBxfAKeJa4mgwJ6ffaCo993hlP7XKwXS/HIFu1T8HMG3TbZOZd
A9z3sjY95UQZ0H+UsVbBy8O3hoNML4B2Ps1lGNxa2vj9bXi0+FmTttxqXcv2gJzUtNdqZKP9abl6
qvjqVj6BzLar/nUydAwolhJlRoJs67RlsL9WJ6UmeW1eh7hOQuJTeoDaUAmQeqerNdpumit9SbL1
RvUapsMTawQy0vV0xkS7/GvW2m9tOaKBVJk+svyJiQhYuWAV8OOM7Cqj/AqhJM+N8hmKb7UtOweU
lFfcafNQ4zRImtdmUWUd58n5s6I9DUW0SwIegvKduh7grnxgm1idJSTfVCfgt2n4PyVCgQcRw6DG
1E+fvWIjwdpRdoPnI4ZljLCu8tn3bvq0vhiLDiJyrlW/WU/XbgNTyp77AVWQZTgMcqp0MYrZQemE
D8Yc1htFKfWjgYDjw4BOn7mZJxStYkPBPW4JrgOXM4Pq71nR86d3g+W0sRB6nJP2ch3ruIp107jO
R4E0CYQpzgJ3O1Bz3uYCeULgK76VbjmssCZBOF3nvINFXYevQbmmDM8a5Lv5wb7hIPzTln18RNYX
Bd/xp7rs8mM0LhFpItdwP2IfIh3ruOTvcW41RzeGOv4cfssDt9wsF43C+UWJjJ8mkMajdMaiLSyn
U6Snd22rbq5j/5jvhFheWWWOW9jvC09xeNJsKNyN0ysPOJjIM+rKT+vCatyUll/eXDsaVhfHEtzC
RmKd480PVXKRe72ATYKd1/TsU6G1zkat0NS65xr35uJoh7l294//+N//9//8GP8z+FU8Fikv/Pw/
8i57LBCvb/7rH7b1j/8o1/Dp53/9w9I9l+2MY+k6alquaeoq/T++PaOQw2jtfwGKHosoyNMz2O5s
b0UJFDqXL/mSG5UMumTODRi6pKv1lxGnl0ZPxw86b+8TrmHuHpv1+ZscKFe6e1IU2inO6+mDZ9XI
6yyUVk1LUfgvp3vNBx9eDyPSuGasfkP99HkcO/1GT2YbPtsAreGMfp55RtDutnTI62FfvrgK4BO+
wZreP9i5quhY/eXBHeqQB0ralJFwx10zdMHoYxdQwQDX8qgHK7E0oxS5JRWnCKew4i2piBjHCg7J
hD46sLL0CNwhWWPRFF1shftfRhTVbN+POB9fJ4EgzW7kQmmK8/y//2u4+j//NQxV9ZBmJ1tjuZah
8ff4579GmhikXcBdnNMEnM9kBfVj6tY1BUOt2eG2W+4lJgf8I7RL2cRrCB05WFsd8GvdbOIdFVf0
XdJqeIBP068HDDlysKIF712A1Yi7pOEASrnTjlM0NNG+baqf6Pbu3mQ+Srdx75V2DLahSnYZUSzo
jdc2hQYqWHPQPNTLmXToFfkBibm5AxCha/HWk+A6u7RaHcWAY2oZPlRkNozrFjNHMWMu3jacSsu7
PtWMtw0ncoExqKP6LENl0mQ2bDrDzjjLKxBORXO6XnKNccm09uxHacklu2KMD9JEzy9+QLFo3bPK
deWSYKWN9b+RS3q64qPxxqZX5wt08+//1IZq/PG31jzH4StHmtiwQI6rf3zzFMU1MBvLw5uoVLXz
mLrk7RvcIfQUDWAcDNxdG07gefyCdJ20py614ca86FNs3XdmiWFeg3/uFkmrer+2vUhp7jyE3Zyo
+3tM3fBXGGP0co28dO5D0N83tZYNZNIT78PkJV+xyZt/GHP2ARMl7+OESNnBULr+NFeB/cSznmeY
26k/graFGxA2X/yQSuFMRvIWKx0f4YcG4855mH8gN9cOU/TD9m1vm9Vdfq/7I07j3O9QbKwaSiEk
P5P/LQkae+NZg/I4J3mKKD3SHqaXviCNGpwNyHAPclBr0g1hnjSIk84uHFroWxKT3lGPukPXGcG2
7vt2sT1kXliQjcDX7rLG8nFhXva6fgqGsd8lQxLx9k/RuPb1ljwUtz78dNRw5KCTU2hstrXSmp1h
vNjWeHsVvLaQzsNfmaf3epHRpczcsIjYXy9iFWhgAEGI1wunVVWdyIFluAnGGslBnA54vGuUkWKt
vM9SfImGRC+xPanK+3KJtbDRec259q+wjeKbdbT0mG386jsdsBCZu8yQadKEkfugDAD5JLReRE61
wjlpfWtAVDG4sMTkKp5ufCrs6Gj1cXzbzwAWxt8H3S6QNEBRHiwxZfQ/OqQZBi0smgpYsTRlxnWc
aSvGKUO39o/4tdmhdOZ4uJn9q+mDPcEaywBAygSn0+ddGCJZe6V5qbWzc5Uwuw2Qo6VQLgSxhTa2
dPhLxzW0ksqsS+ayhVS/KkU2fuuiyto0TTk+aGZqXurK7bfSMWfzPeL0+UfHmqtT3KYJenJl9g3h
TOnHIL7baKVxoyI6ck8Ssr13RocD4Pe9CSp/ay1NF0CEiQg9JW0V4MTBCkCW72SOWuUPBl7ZJ9N1
dW0jw62IHTkop+VyElj7/Kq2T6bdPq6D5Bp4EeQH2JzuRkb38Ldv2BiT/SejG7+U/Y2jY7xXdvpd
Q44ZJX/XfEoMBIS0aG3EZO0vRpeepKtbBtk9Xz4KfRnuZzQlZrL/orQIG1ma0mEuis54aaSkthkn
MZ3sBy72Q75eTy5aagHLtAWys/zvMnaIQaoF7VNtzBZIZGO+lAHCUzYQkImsZajoqDl0UO3wm52x
sI0r46H3VeNBzqrMnDe27k7HCFk6GygI3Z5aHJrJMe/WmKPE7V3KAl4619jQUKCAdAtsSP4D6Wqs
UYdEjPuDNN/9LynJkTGpz+PyH0s8mwd4o/3iy+YB2FniZTGRD+zDn2sMeOfl378idNf74xWhq67r
4dfmWB6nprUsF94tznje6w5JLOOI8ceC+EptLT2MjdmVn/1TPFbDGRku/9FUECNthyr7YarqscLa
6HNt8iqpivn9CFI94+cyw8QsrzWP5wEF9Kof0WB3G7jACytvDttuK70iOi29cwdT2MpV491gz0HR
l6/Wozsr7aGJhog3kQsFPJnK5Rnroh9TjfpTvBxGA0BUjFf3jcTCqP4UDbV+O7r29wQ65xlJY/1p
PajKEQf2+F5aMlzO5Dpa0tLBCAR37EdWueWttmi9G17Y1Zs5Riu6UrTlnYjqezOpBNfTpR2kMGj+
ZQ8qjd6svx+wjJcrz8vlZZI05Uxi0uxYe+59P8Cy5vf/gFIG79l3/9n/dC1LH54oIajH6/XWT7dM
eP/hrz9HEebNTWtot9ePtU65DpHPlWbxSc+A+MWe7V/YJhmbUXOyLy5edFvYNsMtiETn0+SBJGdh
j7rMNB60hZoiKkvvtJdW1SWecCgEL1u86wFZP2M7WW7Fnh8ii3RcLzF6qFMc/uix+gb/zS5wth38
/ke7N36gauGfJr3E9Q0STI1Rlq5uHWVxgZvNlHxU1m6Q/euL1v1MTqS8mWJ1PKBYhXBX/yvpFGcN
u0OS7+zK9o+ZNhj9Zs4SnHzDUfHuoqEqDv1C/pBmvMTkbB1pl6V/12rUCzu7Nm/lzdI4FeLyoXZc
3zPCN7Y6HRh5pOu//Ekd33qWF42MiSyj2dadhWQf666j0Tr4rRpx+mq7zrGbCvOb7TnuFtvD4IKV
bvBYxWSFS1xIv/mwTAfUb15aa8QSAau8vcT5lgbdUH+zMMHah1VunVLDTD4kSoZf4hzs55ryENvg
hZieYJWnBl0DRgOptDXo8s267dG8kRjO6uZ9a/hsnaZI9TY8ChvYmQSlu4o9MCYesPyNuf4zRl1y
LGvFv3WNJj4nVUFuoldrKn15fQBimjzxwC934D6aj0WXGdhD6MlXO6s+gVnC7GNMd9j8jbdjiD9q
pyjavZ3r1MvHgqWcp+r3ayxjS7qJhv4U8/S/bbvqraNezswcE3nIjdx9Mk6CMo9K0o8gwnWk6sLg
Po7vxKE2QElc9a3wXo/huoGZVQ7SBMYIRakuouPM8/r+/1F2XjuO61oafiIByuHWlnMF25X7Ruio
SOX89POJ7tPVe8/gAHNDiEl2uWyRXOsP0rk2YqU+BEnYK0+3wLzmmS2QnuYswZJjqtR+muTNyWDK
89IukUuyPWmK839/1Guutxzt/jqIEwbTbNUB1KdZHAYs+19HP3UoMg7pvb4dOxLFAXC/g9Y2IRkh
EEU2SeuvCFn5TZ9kP20r+ZmabfeSmBGs7EogyFdk2r0LWt5X3Gl4n7P8gRXxxzyzHUFPsPUn0jlv
+HLEG9RVxV5WTYdzVERyg7gnvUZk+jnOf0+lNmhXE0S9bI4as7ozB9tExo7/ajmK+dBMX0Kts180
d+zPXWwg1q2WbxivBgdjQCYiWSK+kVLitpSp6V72ln38pitPHYJxT9IFUVMe23GIrrKlrUpUi0e+
2QjI5QVplFunOlZiH4VgvD09SwGT/qcYy/Gt4oe9c1NUDcLSTW6dBtpt/Hb+1GW3nIbrCMK1Ruhs
KquwVqbmzQ+515jrxo2Kl2ESYi1my30lpqCjnZzNmJCACymx3PmitMN3FSDht0KoTx1mqj94cJwi
NYh/gV7b6uqYoIfgAIZjX5asEgB5oypeWzWrV/h1DG8uEnRQUjs4+YVyRdDqIJuxVIgALyuvqtXc
9X0/FDvLnlE5CIR2WNryuScQqiMAtbLSIuW0s1NKLfiOfjnx12xOLhDLvH2CgvNedQkVuZWhomvR
IQ2uIQcu/tdQdxTJytZMcO7LeNgJ/xrvRNDl5a11yER7PWp/3/ofQ1Ezsp7Dzv0ez7V6F4lu2qgA
3F6U3PhVeJX90xpecbzIfxQdEbskU7MnKFP9qpzjlzEyiH45undgK5g+FxaqjPFsADczs+y5x4vm
AcT4o2piwoVdaLRvlLA8l8Dp1jrIu10zdpAilOFuCV2dZM3RoslalWV/Z4vW2JHb/MgyRX0FnPrV
wpn7p43Vl1tH5ve8Ljho1138ZCaVu+1U4RyjAjcwywaalC+TsL366iyTgBauynH4PWkIe9vPWvSE
JUghRRYTGfj8/laDVXfwohmv1QX48M8ReoqxVaxU58lQNDan/f0NfPenesPmRW0JUwWcr4qwN/jz
Ulf6hyLWyotJMkrbdUov4ANVDr8N1X4MkI499Y64k02Z0dekILJm2oAR8dZxp9hEOSjk4NzhG5qJ
DJHMIWuc1aDU4VHvYFBD+L7IA+7gFkfVCkmeLE2KAkE84uHzefg1Q3TcGpeU8OckbfLMTR12hi/b
1Dbz09FAwr3p7lUzsB71pZBXld7a/PYaY02cStuPGgwJ+SSI25BD9OjgAF3W0ZOrR9XFiFHHXJ4V
ssjsTPM9jwirnBC6VXkJEK/5HCHvIYrC2vQCNpunPbto1x2r0cbyRlbbVjz2Y/PY8BXt1l606Sor
fZZ9pp2+dGjLPMiaUyOdjxPYoQ206twlZbBRw0rz86FFGRedIRYKIu2HW73NP6w5dc+TqSTgesz5
lPTWx63vc67szTAKuH7Ol20AtKZH9H1WKiSeaWJPPBS85QSe8bVN42rXYuJ2nGdjceEhN51jVfo2
V9ar/IKipL5W/0wShlpdgwz0PZpgj5UuxINdKqhzB+ZVFsJNCn9WcrbnVlc/aF2WvkYuRzIsCJ6a
sYpewV53U/oqIkV9GrR2zQExfc3Dqb3MmN/JCSo4gUebdQICHwLDiGjhdV8iKTgjciSrJbHmU12m
P2RtXEYMViFQIanCU2KRN8NLedu6oExHVOMvRB2TNYaKzncrOchn15ijum7UVn/NZ13ZyaF2Z0e3
oUVRut+9ed+1MOjNwHlqFqlCWPsR1Hi320mWVg70CBC+1t1E52XvZ1WgnfT34GUu+lL3GWf1U91z
YBfkTT4MI0jXPILxfIvL+okz81m2K9o4bGo3h44NVvcD41b0UpONWhRIcqI2ta6mqP46FsoeY279
V4UtIG4Q1tcmrZRVPlbOdfTqaWuNiX5yFqBYN+L/F4fZPg6sbC+PW6Yb9D7ZGrGXhzEIRoM/1tPv
3oxctJ+TEoBVrqf+lOPbCLvWeBlzke6Vsf+76i3VWnX1l8Jqf/d+VuXcEl+Zp6JkcRwil12PIGNi
RzAEMab4iPtqF1bD9AN8+s8pyJznwIvsbVwUJA7qGmxLR4ZTIJbwLRl+ypF6hqzkXJAvyFEm2nkN
u//aLKsjQTssxbu4XZdLVbaF4HFvV/+9rSQtPoccWdll2Pivg8BV0YsNd/Ny6Vp2tR7yEWv5ZoxI
oGbxvbyShQC2s3GmVvfVYZGB0FG0UPPifagwScQrtN+0pVa8O2BNVklFCliIOn41DDSGl2EhumjH
rOnddT+lH5xcWuVpqEpta6Etz/HFGr+0MdkGBUzQg16qBYo/dEihbxUcJFp1yu8OKADVSop9y47P
GbLDs4jpzKa4RATgrxBID2zO3AdZC+Aa7YOwT9ayKgulaV/ZOr5OPOZXdSR+SUlkHpDmg+QWymJw
I0DlXXz4bG/i9Fw4IChUxVQ2iurozyhVFatMtQk7+pNWBD8tKxCruDfdZ1Xpx40Rb01R2Gev90yk
kCLlHT+eq9YNzi9v/FFhrfbDtt1sVfNZvSijg8OZSwy4MKzxoGNjB92wO1oiF/dxGLnsScX8Djfu
7oa2H0rQZUX6hkNVtdZi+2hEJSISRZl/n/ti306gcljB7ktzAOVipsN5KrPgS69p6irATvelwAHZ
n9iPnMUIw0Fv9bcGPZ+zLOq+whMiq+r1Z5u8mjFUmAVw5s/20eq0TQ5c1a/+zJe9ZnzCYWZ4xOQ6
8VawJ7yFR75it6+vNaVEkcjzsm9CHYwTWqDzNYihhSsmETfDnq+ySR1R/rb0sN/KquyoYn3V4eV3
1pZhddLYe8skaNIYUY9cMM8h0QE5LBP1rHI+O3kBcMsEyNq36Dmy8v5bPMaWrxiuc4rGqjwPJmqy
AxSub+pg34+BrR7rrKm2ZhLgUSO1RW+X8NuSfT0hlfUvUxZpz/KpWHrrljKmNxlSIwvTfajkpw4Z
yE0OFO9eiSpnPWVoMcxpuaSK/tRBnwIbcsD8V0A8VsIjR9EVdvKGtjL2pJl3zb1JfWqwd2DtS95Q
ywzvnR4LI1l1Uo18bZM1m3zK0zd8xUnCQ+fFHYvBumF8wTCzf5SdjkWOfFTY3STRJYfhtVIxQn3J
G3WEB6wU55TN2W4adfxbcy07Isah7rO+xPkisa2Npk7tVcyRijujGN96FaSqOjXld8XM98noEJDO
MlJE5bBILYpHfdLKr7bIxtUYxeZL3CiFPxS9c54tD+bAMKh384wK7xC60YH/XHefFGziocLblySy
nfVoeIeqqxrk0aPmLhQqyZLl6rNwAqfaotlYrRqvx10Og7eW7E6S+z3nLXXXs9+91ctOLYAwLoNk
Y5UVuV8vjZwY2rumzp5DteSzCVTnqkaefe0RN4vFwEGGdP91doz+lFrpL1mTRdvUFiwtgI9yfJLH
7UNgZLfxilI41wFjVWh2Y7yDtI0WhVuOxyapJl+t1OKYq2b/bjX7dOGENZZeHLyxzTe9ZI4V8Vck
KPOLk4hi3Y7WtA3wY1pxdig+tJH9XmfDDBxhXb7HOFctzTNC+PjFolN2q6rtr7AP+nM/KwZPpfoH
Ma7yw+4E2c0m6Q9h2xQfvbUBlK2+50aNfDUsJF8210ErVmbvaOTt1elSpMN72qm4h4/ucOcikL2Z
o17bC47i70GAFw5J+Bd+Xhh2psSA7Wq23gfHFb7uIMGLwIL9PiHa4IYFDkpqcXIhsiFQRnMTwFzq
TBgrcQq9aMyVbBNgsvE6sti/luiLXey5woWcJkLryZ3O2Wolq+4cJPs8KsLbhLiJUX5n6d/LXjnO
Jju0I2bVgtGe3+MoGk/JqPP9Woq0yld52BVn0l7Oxe4wjYzQV/8cUNagkpwS9uBnW0AMczu5vfCz
lCzWWoN7hJAnKER5FzkQdvuvAuXHo6zJ9sis/VzHr601zcw3InvI/SAsBnhvNlL3cJm1zZRlw8q0
9THHeiro77ScqMMWFeW9Zs0j7lS0zVowKbdLOSdIIErJHnk3eTUAOk0EJ5jYHbtzKKAnT0o0fDEs
QRC6yqOHcNCCc66ZOAcvHU7Ml8zRFEgdTdRfiCr9MpDk+uKKslvrgZLe126pXOpY/3a70SKhq4on
XDqzyJ0f+hxig5PgdSDmkdwQiDt9JS+Tsn1dAMKHv9pCRVhH3Q1Ri2EuejWj7eMBHfmWo5u+nBYa
vbv1ariNUgJVw9hNa0T0KPVT/zSplhM+Wk3ZXGS7SvRUjpJNs9VopNchOiF+U7Adb7SV3szwIdys
fKpVKzsZOoLNrqMlAJus4lVTLNQf5WCHYDIs/nbtRF1aIjWrI1Up+rPsFaUTopFYpZvIaIsnESXZ
1TSvt6Hg5b/F0/CGNmF5e2Vh1N2DGWNDsbywvENdlL/fzO2GWixub0ZWZVEk9V9vqM7CZg8hAyPv
5SXlnf75pjqnuwvb8H6OvPSMFH12TlSTzQPhLLDf0Jj+tHeNRiJaBOX2s8Mlmf4QFyT/lmGyPcvU
BL68u+BJeCRWuo5VAxxkDjFUQeeIe6Le1wK2EsCJmm0n8aB4L3thmgWPWM9CV29PRT7UR/K4WFbh
Rbqx0BYzD6Kqx02URESAwbL6QRHFW6mFJouR7JlfYYfxV1vmafgH4Be6LSIbSCEmGrU51tvWqJtX
u9WfKieMf5ixBs43zomu4OYh2O4cPTeJz4Cl2VcvIwb+oLJQv2sNEWlLb7tHTyfIQTo33sa2rrwW
iXGukwFhest9s4hKvvRY/2xtUddbPTbOFVLJkGBL/LPx43nPY+uMCm3wszbqrZK349fBhj+ns6W4
aFkV7KZMTAc5KQkw3c70eX7PmCTdivu23MLemv6aJIw42A3LpBxNrcchVqGOL5P+vJIzoRrgt5OZ
fSABpW10JUWLT+e3XkGfwc0iFd+HEHnP/zpiYgSSZP/3PeCHZ9+R8L3dA/65P9thdh9UH2OmiLMs
dFje5wqisF9AU94ILXVd1owuemRYMnfs9+U4EQlv7SAwlSZkbrvR9c2izV6VTMSrXNG0n0l2FLlp
/LI09621iuDNmlX0XkyQyhogvb2mVP1Bznb+zPaW2aqa6X9mey50uomwB48/fJc721lJ3mxexmC3
ZyM7a6E1P8gOGcYuR5XvLK4mEkqndIm1iRxSsK2kwOnXJkZRM9W3kdWke1Vr0w/XfZFHlnpkA1Pk
C01kctIP++/mf4yW5xg5Ohk0ezU01UcXtpZ54Hma37VLYRaLUKnnsCdtioXm7XFgCnl8sL9Ls6uW
NMaO7Ie1q5YT6qwV3x2VJ3hv9voLopJ/1XRqKXxAMGScdJeRshbV3fg9V548jiLgRrTyxUN1aOYM
8RaGqY6Z21Tcqt2QpRuSBeNe9qIjRb58AHmEZvOT3uW7Xvfst9jQpiNibOS8s4S45Whr62F5v5LA
L7n7slDbuN23moGMn7aIv5eGTYZuqX8y/fUyb9DoYfdqhV1C+DCzCHB5CUT3AqV9y3ySTfY0Fau6
EOUJsIH1pIoew4F/ToD96A/Sqd6KaiTzmtSvCmTfzUid78Ig6mFyI1cqv9eteBqMzPoKeHb2W+xx
0RJq+ge+AKwYkfjA4WuBb0PII2wBbdDwxq0MWeroLFxwYVolU8mK+dnrqnq8sSF/7TTSP5ykunHX
tUb5XnXDM7C2+jIKVbm4TnAezbJ8B3NMEkxRrI0cpXM8WvWw7h4aM4UniJbEaZgMX3bauaUcVMcF
7bTcMc0UEgAkek6y17l43OxYactwooTHkhzprajYPOWrz7pW2L97apjjK3ieYsPh3zl+zsubyCUi
ND7oOYKjKCvbBxTC62vPCejiiWuA7s9VtmSwifa5UyRrWZUdcxQiDJDH+l62ySIvtpDxMaZJ4Z8L
t5vWg6iKcD2jcnrAEKVcgSqPL7IYXMRahrx6TNywDIkSNcOjrrP5klXUqIst0L9irZqN5RuxhVaJ
HpvjKim99l4WVZF39/OShASr9UM2BeXc3v81zgmS+FRUAK2XsXJIRiznkECOTgrNPXJSnFGJTgP3
KAv3z9W/e+TwyJ6yNSqjCGctA2WbvLqNnuLO2IWo+xphEZ+gxMUnefV/Vf9fbV7SI03hWIn/eT8Y
4lBNIRYoYhruZUFIYrgvFoh5CaaS56y7+ez0/gyTbZOKzWgGmEWOlzNh1yA/LS/VoUruBMKAcqyc
OljhH3w9OXVjMxq1BlDYVO9CYw58oCoYZ8fQvuwmVruVE/eI+Cm6xrUcQHwwvA0wK1LTvwWt8qC9
52AjrrGqpBezuYaoiKdI+aniEKi2utJNVM0T1v0SE8BdPDXGxu2c6B2xanLVtYcyNoHUN0xsG36Y
73WoJXeFvgQrozJ+7wuwgSoAjYOsBt14lyloTHRAQi9Dqj1ZohWvjQnybwQimpOXsWuAVrJqYYFr
r4JOeUeNUzvINmdwh0e4Ygw2yoNCmuMka7Idwpl4MPABlbaXcVxFp3lELFtWu9p1/VJ1rT0bVYMU
pPrsAUk+F3gcFI7qa1PmPnR9gZQmxkcBAhPNtcaxhPAQ1Bo/RvxVXxRy/yJFCdtQT5e07t+6XrFg
kQ7hdVYDqAAtsHg3vOZxFl6x94yQABc/ZP+wDKq6NNv2LqxqOUJ2RMmDp13KxHkhYlmeXX0IX4vx
SXJWdKx2Hxq1yIjuktCc1LbYT9jibGTVWwIR4CCsG8FluYVjq3ALIP5s8F4sfLMztXclHW+7J/Qe
gFVO/dexMaq1Fc/FJRhDhTR7Ox5i3Ygf0z+T8LK+TSrAZshJBmGdnJ3XsgDIFUOgbqh7kbjImpGB
wWkhqZEPZU2xXOi1qpmBLFwmyLa8jv+aMIEtbnE/TO87U7y0YfJdLPKDdRr0axtk5H1odtaFUNaP
stKnL0hfYyOqoL7RN6Z66SLjpxyvt1q9Dg3SWzNOm5fKxfxcdkQqJp7l2Iz3WlyWi4laBD8mMO+j
3PW2mrQXW4p8DBEp7sgzLs5in+2y2ljF0COSkbc+XmQYbv9zTAxCF22oAVa3LVyUfLmfwKHy8Jsq
Nrrat2luX9XRFO/dYC9xI3bKlYaiudsP6kHEingInYhDnpYEL6KDOunObvOzVdkgm+avf852ajO6
zY5s8+/ZfRvWK04dky+DMNgMFQ8x7hUPsOr0tYJZpN93PcRyGY6p2sjeAOT53qJDuJ6qwHlEPgea
toDuzYaJlLoRsU7rTfnsjdbDhLkeqC7CsXN9l0We9lEvE+d2JhHoOL8nRt3Un72EY+voesWpwEd6
XUs2ezRFvBOkdgZC0Ifb3k+yKZa2bmm77Q/5hG9V2YnfsHcIzWTY2PkGOLJztu0aWEWC9+dnrXN9
YOXuOR1Fc0HTrbnQMhndWzPE5SNQ3OSRs4VYGWE9vROaQ9HEHjjoLdUuwHSQyPuTHBYUZA0L00SI
GDeRdYggpoSoWYLPNjKm4U6mQYx/VmUv/kjD3Zjm4UY3OlYAYb5Oapm+kO9lZwlafJ/mSfRc5sZ3
aSEuxvnVqPTfA3TFhrwXGxvFCptLRS7rPLVPdo0i+2dLHz3d5DxkPzXZ1WhdsDOGSVm5scNwm8BQ
3Ef5Pls+CUvtf7eVcZnvZTX4M0626bFK9Kp6QIjbvcZddhxKkt+yhkmOsq/HmCWwRW59bQ3uxxwI
cSd7dacpkcnSCefa/QRnhp1zr07aQVblRlpWI4fez6rsze3tDfNiGPrZinRw/LzMyalBNi9Yftkk
ryKvVk4ibPdEattFnqXiUZ1E+5JFZh/bwfjsacWXLoqQVMzcj7z15mc5QB2iGAUZWCAc824DMi34
qNzh9wB5h2jQ09XiQnj3v0eNShXtOXX+vo3D6xios37/c5vPAfKNNKL+ohuifOJkZW/rRrFqYrVz
cMKbgZOZboHXsNl+nWRjOurbMreqw7/aZadsu02T9cDVd3OOQuquE5p20QTgcojWysoYG+ej9KB2
CR1nWa/HCIyt5ftASP6/A4R01XP/RdUxHc/THBg6hgVJRLV1959oUHBbuW1rpXVgrZv3EeYM89rT
RH5sOH1Mt8uMfwM5k6WVwGl/KGHVaHoXbk3MHTbaWHnPTRQsuZEZhIBqmwT3aIvavLhrxjJfkZHy
ngXuiEQMrWPnYImxFiuwXe6zHBnP8cnRMDbVl4FN6+YobUDblJ2I61lkplxzL6vkTpQNQSllIwfH
I9Yubuh+OGj6rqE12M+WPXF0aYmyy6phkfaC87St+poU4zJC4822RZRhg00tztNXPKKKB1nDHj1a
x7qZHLtugpNIqPxoht54GAls+RFyuvtuAKXkJUXl8xGhpdGiSSRq1u1iTrxbrx56Nqy/rjzIwXNp
rDUX07UCvbJD187tS4/oum/HpSDhTNVTscbmfWWQeEX7Aj4j3EZDhzD10qtnXbAtxFBx7qGqGEqw
G8N09BNNjWHkoZlJ1C+5d5aCvXJyP9uqd5y8zpc1ZNJ+t8thn20cDoH5pRwnXKf42RVqcS8LOy7K
29Vnm6bp5zF2nP1nEwEnPMyWQrYhFQmnh2cQAYx/dMheZQpilC3i+kgYwzrc2gLER70QeOtspU8x
HO/7PAsDQN8wibdGAjReNv7V81kfIMp7jh3CZmPeZ3G7gyEW8WezO2uj/rt3LlzkjEJcR/RZqNcJ
HaXKLK6ykvKw202ROa1lVV0GZHb1XcP84ySbZN6tsNKLtdigyKYcpQofkiRJ96WtbaPoXPSlX/IF
I9r5aEOXuAujYbgSjgIUL+CTyKosUlMHXVQ78QH10OFq2xzohMBReZkgC2S1kF1iLUf/iTbIP8M1
jsuf1jjjIL406dhCP1S4JsqavM+I8MPGcZJiI9sQlyFEXFreVhTzvYPA0b2Iy+4a1VZ9h3jEi6yV
rgrMC3ts+LEIc8k2WSAWdeiRAXiQtRZy7slL629yvGzCzgTcfu28GulA0kh1my+9+UMZOuN9VMIZ
zz8AtwJ2Nd92HZ5z5aovmTMa/qjpkd+54otVF8oRL9l85xTpuM5FVyJAF3VrbdbO8cBOQTFmomVt
rX70WnyvucJ7ivG8wt1n/goGvNnVMOB4kWHeoGTS78exiRBuyLF/HNsjMQScb8Zkr+ahfR9aQbIb
2VTjsdQ7D7VnvBQ1WgxuyxHD4014WpMdGryrNt4AY3Coxa6yzeZOye9xLRHLccvrMT3QeEeDvdey
ZJsaZbpPKisBRp6hxhFOq3KaoaHkkX1RA1yvDVUZj3kUk5F0tdfKGduvSDTzfClN9aFUKgtQTcg+
yC3DnenU2qYdM/MRVO66nPTwKgtEEtTDDMiBm/+nDaRluqlLqwaC+Z+2wcNZPlKy4ICTe3SbGzYG
IYYsO8thKlC2O7Lbj5+T1EoZePYEHTrI/5mUQr5ca5qT7GTbhOrYXRB5p94Eo7Eymqk6khLF/EbW
iwV5IeuysBWgsuGE6zaKctnqVuqYxR01JCCOqdJr6kbW9d4sj/IKyjlD56W/kbNk6++pajmuAkH+
R65EcpEKkwBt+aWQbZ/Vz7Z/jUvkWia7b5ef/Z+34Mfq/F7wbpdC9AjTQajBPfU4Nu3vIg6x4EiX
InGsKFvJuuyWjfLqs+2zI41rxIs+u/99i8/Zv0eid76rYPatgypeDaHlXhTkQ5/irD+gEvED+OD8
qPb4w5h9qPsNIB/g6SJ4mjNRrhSiOD8t82cZjoAeBmxmeYpHF56D5r70mhImWGRe+kHghhm36Y/c
3SeGlvysxNijdRWIJ6Utm12hZebBUDIdgiZafS5A36/J5Pizin2a5QFRDxE08C20IU/GXGYvuAsd
LNwlPqKsj7duWIP6G7BQYwL54jAJX7SOX2bXJN9a8oAvei82jikM0p1Z+5HO6WbsTOVlaOZqHyvW
qh2d4WTjw3JChD871eZGF+108LJ8SbkS8SBQmfuGXXt7S88P8ZwYhy5E6AEMWXUqbeN9AT3IB3uy
xB1dDoJ+8MLqOe2E3aKcpmjxR1KTsOMDvSZxuY9QHnsgbIoJipnhyDRPu7wckp0rZn9S2mZTiSUx
XraIGwEu2xlhqJIAAzHN9yY9TAqCPA60WEQN3Awv9OSq1Fq3Nyd2OEFCoB8Mtv0Nsf19UpCMj8Zo
uOtSoJisK2uhYAmmTc7POUwupqeY5BCStTmkLxmCFV85Ym2S0G1WhKWzh6IMh4cAWck12nnK18JV
TkHc5a822sL7HB2/3exwhO8Bsnk1eXU37r6XYBJWo1v3F6ia7iGbknGbBJryCuLgAfx/dQcpO/dF
kJtrHEvqEwD47F2dNjwFtfUs+MKgG+f5VgTBt9KLXVON+SlzSWY7VfHIWREr5jbM1o1umL5GKumx
10zPH9Eg9ezSHxrb2HWx6T3YuvoO7g8NihZJxQqzkkNCumwdhfoPxx7TIwJjUNDMJ5fHmJMW+bFP
wFMrpbpg6sLyUBiGixZoXBFiKtW9rYijOVTaurHLlRdnre/peeUXSCY/OHacHW02dNA+VkpbrTzV
Bjc2usFbVyH62QrPeUoOMftKZMKI89cemxNLEO6NgX6qrrGbkunF6Kr8KT9YQ3zpWxuDbWRt8BYA
nxMRd9raac1WflbcTS3YhU36IwbFyjEwGrI7YgTatxD/BOJJiZcQ/lTruy4ZL7qdwKS+KLhirSYx
xTzu0+4OAksYJIfgZ5dM2rbBTfQoi8qrM3/CPm8q3GSFOE57rEo03ivhId+Vp3tLMbe1men2xk6r
bl329ofKAEfHCmiIntgJtdtKH4ujLHQvLm9XsqqUdnH0lkJWQxxueYz/Gf2v7owIHTn/YWVwpjzW
i08gR7spv9WbvPgWWd+cyuJ7EDlr/On0YyEy/TibkcURnf1tBs2wLYMVgOUvuElh9c5TBFAwFsKQ
ibx5LS9BPb/YelRuo3I0jkNiG0dngqYJaWQE/3YI0thbFVFPhGTAACwRyi62SLGvPJc7FHW5TpKO
Vb8GQ1y5CFHjwDE5yOZ4yEKvecYDNOLxbiSkqUdxsQeV77e6UvUpPdS1nWvrMROvjnCwNFveAaw0
21PLw9S+VGU+Hr1wGI/KUniqn1URuotFnx+DpZBrjbxCBSeCxEMIc2WHiuYPA+pnajJ0R4JAmMAt
V73Vfy/r4hkHDntVqSmfQLUssUTlrN3EioBxXM3XfAi2c5w+IF2uHOvF/FEWQYysiJKZhP1T1P2a
6WDF/GHy/6eZ1asFmnfTEmY5DtOcH9kAdUrWHxs9Nw+mBcDD1gRnNIdsXm90+cZUO9RQkBU9Fp74
YhSNtcnVZCKZUbS4qFT5a6h59ZFfKTw7PlhzVE52gpFnN0EX8pyd/MMilMnWeSnAf8T6fIyrdj5a
LYpRhM/RDnPLI/GK6she3t05ScyGJFeP6eIjJ+qyu31Mv2/ExySvsrzqb1cpes+H1uDcFyDjARxf
F+uwcMGQqvW8bWzrYhQCzbzQQ0RfiZqjLFy1ao5dCjULyw6wlZA0VmVRrCCmN0cRB19we7rUFXjA
MqzadaJrPii0k1t3KzVwT5o1HsNYXJMKFJoBDuTQh/WxygnLa471UdtKcJ+M/bxuk/xSJGLE1UT7
hmo8YufNcBKka1GDD5HFtHMXtgfisjaQhFRtr1XahL5tsyOqy6zZxshKr+HpknmtTMS0wE0CXnyd
9EBskXhJfMQB6k1o4UmhxEPIyQ+WsFLygzOzbR64X1OFALhlt09TUY7+WIYuU7xgXet6tLLnNttG
nOwhcA1PkUN2dZx6UOhLAGxJrqaWjWG6g7gUuDp8UJ2Ft584q2nRh2gtfaNhnbBFLge0Fccqnx8V
XEC3tvZgkdVt47VsDiy33kRexCIhLoA+8chUB9jR4WjtISA9eqGv1GUIu4XfhBbk4w69IYOXHnVU
4/h7kmgm3jlqq5AnPsbBOn9lx16GKJMIzlkaIs+aecoujLPzmFjt3rXbOztQ7FMalYeENesYB/Gu
E0nLR9k7yBxgoZphJbbCjkts6rmYN9BE8DpTwoc0FuU6rWt1w7PV3mBLDczLyV7xhVQ3dgK5KFEq
XI1GFA3iKNsMno5hPZKLm9QNX4UJe24g8RM67fjAYvfIb6g+5RHW005/tyyrK0j3HypKeH5MSmed
uwbYEXbdvqs6ZCs17UvvQpVv2zo6AtxeW7U9YYvcoFHTx+nG6drO98LqoY7iQx4ZIAQ88xGDWMhC
hWfCssn0tdsAJe+yZsfvE33iprjoRQlDoW42/LP+h7PzWo4badL2FSEC3py29930pE4QkkaC9wV7
9fugmp84M7u/PRgEyrVIDhpVmfmaaWe7mbVN7W499HoDC8asFxSReKgz+2iFEf9flTh+nAweOd3Y
TyQPNwQTl/n0f2oitNPScSj2mtERGnQqtUpO48k0At1v2eipbCz7EmlDC7WsY6pGv+OxzcDqz8pJ
HQrV5GUxFTRxVlORDwKqi+dpwubn9dcgGZ2FpUwoRYB+P6XtrZmw9lJLfn8xJn9ZZZWvNVcxzoqF
6y8ZmN+eGaOdldYvBFPHqdHR7rYgLfeueo1jxBJKb9rqinc207BYJprwDpYG5L3U0JFJYneToGp+
Ed55CLQAHekwenLywSf8Sa2dq3TOihySBeVH3GLTRdOP+Ey3Pe+gRaidh3Mi2/P9M5RqjDhIkV2q
qlauk4VfFtBevajGg5K20xZy9bei0PSFy7H41vcvRZri5dDjNs2BT1tzjuqXdW2d7DS0dgjao/Kq
1T+HkeMKYhz+kd3oEqdWtRuHK7J51sKCqr2tLSc+2qlKeTw8O17XrHIqw3VXutdwwHXCqEW8FT2I
JIMc/CL2E+dcTSpv/am1YVibGjZfnKj6LnNXgZfpS9Ea5UIDALcZSm+BRprzCONIAyVfrDovc+aN
24LE71TLqsN/KagwsiS1hcQtmD2IV8iNttb8Q8WXsMtvFFzQGQz8BkkSFF8Tj+cksylNKkkUUOpz
7HU7HdBK49eHWDxVbrhUJvj5CEXmC90lLaeZ3Woqvdcx0dmiEYDbBlO5wR7zmw7da+VPlGsjDVRo
UUbptRjAGoKHXgbqIPj3cmD+uVUu+xA4AtKfybIndbMce2c49Jl204O23mRsz9fMy2FVWDCG2ATC
WxAUL5hanpC7u7Skly8ox46Yi1HoK/uN73beg2l123Rk/6myyljbqoqUaBVl11EZjYU3tPPvw1E0
r+xxU6vFE8D/Zu0aVbsqlPZ7kmdiY7sljk8ZiAsjwNsvCZGIM8wBVCCRE/8jCPb9Se3BKhVo3pVR
D00crmHivkyFqTx7sXIDJ33UUZU/k/roNroaEwDZTX/RQrFxk1I7hnOrFVF/sTOjv6hKYB1sXFjg
OzMjCkE784ZYpjA+p0yBoOTplyic9EsGe23VIDe0lE1e2odhjBtMR5oB3PpUvQcm+GpRVs17Wfb9
ojXa9n2Ayb/wbKN7J6fbAZwMhveAPXsBjxE2JBHJIkII5l3Lxxa4A8VNb0paAK2d8d60NmRtHuh3
E1M6JENq5x24VLNAQNB95/hB9AOzeTUIDQF0k9xMCdr/nXiHJ6oW2lvcTIBeDTN8m20EFoafda9l
GKL5j57ASx0pADsxP63b6sWGWbwUqrCewzY3kNoIyuco46082tTNHM/Pd0PToACEFsojFDgiQNMM
QGCcYQZHKNaB0LY0YGVT7ehXz+6rTaDDBoWNiCFPVI9nL47MbZyK8VQ4db8zsYc+kmWv9sJptEML
LB9lT6yFXcAD8Ktcf6eMKf54dpzuxr4yDgIw5TrL7GUVW84eHqGzwmeBHwn2MTolTboWkUoYG7UP
6ahui6DJbiC0651AEm7mf1hoL+XPdYKpYzyVbwV05xUgIXVZmPiO5ebRjswTzmIaUZD2s2uMV1C7
v3NbIfHC4V/Vq33C+QEQcLYaKtgUA4F4G/IFn8L+89IlyiHnZ1kYo+utqJyeLC8ctrUzvqJY2K8s
357fe4O5iXqEXso0q45EJ4s4h16hOdqwyxEYWw7oAC5cQx+WI7a/S2cOJWLL6Pdmnz2a3ofrqPpL
roy/wo7I3OR5DZVdqwTxtU5zggnPefehJy5Ky2pf3ADmF6x4wEN1tYkDUrpKrQM7VwyC8UZcuqh3
N4GX6wvHHrFNJX/b6Seo9WgQzWIMsZu8a+DHV5WX7S2P3LrR8UKNsjDcZEiHIskZPY6U2xdaGr6W
TgPxYGH0E3ib9lBGirYLleiBjWvVm/Gw1EZUgnS1/o30smbXBdgQ8ZuEbM9uLkC5qVG0sALTOmST
1q2nvM3xYK+Poe4k28LX3um9wRpvkM4ST5ainFIn3Vgl+EmFQ+C9atPPUWNavJAAIKREEpKEoEsK
NN/UXRptdfNDLzJjw/vxueryfKlncX9ueeApOxrBCqHyrdPWyTEzAKr2ZQ9L0u5fhrSyt4HvC6xr
um9qU5BSMLP1ZIe8+wa/O0ekBmy/QXEP1uuaKv1HZgn4QEb7EvhjBMJjkU7w/NoalQYlYmdSynJd
CM1Zpw4bf9WiwRDiCwNhZw2hI3xu3E2VYh5ZqJ2HvQ3CTp55mcqWui4KL3HoTbeCk7Qddz8VHQky
zU1QpvSR0rGdp0z/MTgkzaiFc+Ic2o8HJ0zdvzw4aTEmBiBZIU7kwcFvtASi04Cndz95D2g62geh
j7/qMTe2ST//QSK3vo4Oan/LJiLpia7vNfAifdPnU3No8CoENIfcbT/nCrKq6UkVkaLI6qVI7KG+
qrrKAx55xB3lSMiRl7iCA6hu9xyEu+0oh+VIDekJ39YmZr7suH/A38bkp+iZejCjbNzazu+k8ut9
1yrUTWp3qUJDORg42+POAzVNK1V7h0HOsoSdviyRdtXC2N4a4zqhiPWI5s0lRUN0GYkWGFeONu1A
+fEF6ioeOR2cpTxZ9wJquJLkvCxBC5G/2Sq57fwMYmr/WJSyERTTyp4Kcvg+ThsRMs8qSahF0hjE
+WV/LEOxarv2RnmtXGBqCQdVA2BqG+1DO2UG8JDShEgm1mGwDwN0cowU19gxMStkKGZ/yCzJ1iOY
IGTUwsciZb9C00zBG3j0bIEEkWWgx1f7K98Pn9sM9VndOYiu017a9FkFlYPyQlBf2qL/ZVLz3XZT
Fe8qNaR8prG/TUCb8DdbQ9U0lsUAzEFRxovvIfFT1s1L5NdU5vzffp/nz6rffSe+axEgbzZj4M+K
1nwXyzK52Fi57DHJDZaeba+R9PkgDkf7Omundev4BLuN+w230HQ3KXjbGHFH6cjwp0VWOcEC6x2e
q/o1Me2A+Kn5VffYTznx9GyVySbJ36siNL/7lTjbdYWdBbq32fgWZFmxQHMca8uxeMQxq904kfNo
DOlbkeMCHzUfyaC9+K34laecU9vguxqNv92ozjlReC2VgyCgLhepR1dD+ciK9k3VblW7nb5XEbps
Pga/etrhgFotCkEqRcm1aqNVhljHVg4PP/pL4LJG4aoQ575DnTJT0xiwYIWWp9evtahpVop+oI6Q
JTg1Z5b/u5mxWZYDkQDZZ/XWtWTeeHIjBzPkFAwqqr9wkDl9dEA2vMlxiK39b6rojVVpje6izaZv
KX8Y7OaJR9pbURneZsjK8OYPpgVi7lJ49ioicH53mmFv2b2/MCHObdE/flHcLLrONNJt7CtsUcLb
kY72tmy83xVEbQrVCPa57xePQZ38RO9xWLgaXve6oRx/OLwgOD44xSGg1LdAmh87Za9Ll+7AC37H
qTvZJ4l56V1OXgUptWWBZSUphRxwrGrwlcAkojLKfBWhg8brn4AqAn+zmUi5rFTdRMKtMIeLvDME
6VYHRpraF/BK/LqDwlNHD/iX74OmdHa2bSvLIi6Vi1Hwqzr4zVjY0vAIp8alikbrTFkqX3BAUl69
EcCclSbTfF5SXo1Jha4e2OlOt5rwpsRFDNE0tJEp9lLtCiy6Ia/ikdYO4qle26PgX8KqXDyBJEDL
O21PIvCp8SSTQNqiAIn0aYOVJUDbu/CsdryFzSlNT25sQ+GByrosnMk/w9lfCTtE87bq418qRDFO
6yG5Pw3pUZzOIhNCYYX7QThSkCJ/oeA5EVsLCdapg6w+jglsJsloLjy3OrY4Wy0kskeNSVR/TZaj
ssmBcmnF2L+lJHLnwnCH9VBQZ6tIDftNNvje1daKz0vvo3cAauWrWzc0TB8nkGNimqSj++fUWsH4
Ph6hraCYji53q1MqJFPICxI+OnyH8b1Bjp/Smnsda3iJ9YgsxNwtZ9kuRwj80e6zXMKs69RY7qNu
dWfZjZDUxfGo/CVw5LCCrB+k1kzbo++aJsmR0ydxp1OreGmBkpWDUrlGds0zSBfhICSb82cYib6H
sh+yVVvOTV707FeFKdkVxXH2EJX/JyAGosPXhMxBY3Ei7Fpz5AKkYqbusA0HLUDIYV5CYRWfMUQm
5JK8nMqVHScUkuz4nVPV+FSKsT6opF3u0q6af65RNf/mhGOzqdAZ3mtWMOIR25159qbv4aj2pIVU
85xrjbg6oncWcgASybtbNud2ANAxerhKpE1CfRKA81bx4reu88LtFKsUiQYQk34e5q9GVL9L8784
AsU3md1HoXPUgkHcnlL/jRcffBxUBZa23cLIjPUuoRwgNmlqOhc5GhRtfbbS5pzofptAJvKTreap
OFvN+gwmkv8XUDzPnWqvFOCZj9WMnCqQsJYtySuYW2Od6I+SgfBn5ifGyl6ZbjKuYmFcUZdGjWt2
tbjbWEyWwB0uQ6Jr1LV899k5j//L+iIe7Gg/+wlKB3LQuvbx7lCOn1mzJYX+JAfgHxbkGGFLHe+G
5cUUQQe/G3RXveuc7jrZmpMvw6Y2jp+ywf9poleNx47tbJp65ziud/NxKNgY+qQtvbkpL9DUksNY
ZL++uoIImV5440uUOEwFpRbm4uy7duoyA6z5n5VDo4YLN2+tPZV0/6aS+b9NLpk6/KXLjZwnB1D2
c4mFScN8jw1IIGWYDQ9JFunnfurEKiODutLDOr5qmhZf5d0QGUjhu2O1+NfAaE/5KbHSjezvp6Qz
71MaYvAqB04kP0TUXWsu/G5CdFMNItJrfPzXRbFVsSrhjyzadvglFejzYbLWpds1yC/OcvWjPiwq
GDhnOVqF/tJ2lO65mBr1wW3jSzTPSsj3H4KuBhgDYpcozhvXBfz8TdUjby/NzURO6jSyFM58s9cZ
RhE41ptWdJZN/j4nvVXbB9ka2R7t/lVLO+2hAjYiOxtRF+e4QUtA+qsREPV7owmDVTvE6ms45h1J
Pipspmv/1D3sSbKmq/gfCn4FoansOQnHDPwMauB6iVlWHxrvRQFeV85V3YlsUhu5GznXMrLPpd1s
iiKXElp+Lu066740Hors2RGWTQnZcTb3uWRNIMLXFCHnonHltNoz1gTJ1XOHazG3vDLSnqdsjeJ8
dG9kufrCKyq9yCEuzRIBvXovF+stkKqxF+pajkZ5mBzgNCqLsIWJF5AivDpGc+mrPn3PMi0E/itc
vhCBOAFnrNfjNHRvJU+ai6THX/+carv659ROdat/Te3H9oIGa5XsorAEPtcG1Q0cnQ1cqPhLnT1b
rGkM1sTA475vIYK1vxGTCz7KDvmrnDPNSk6Si31MpG9wXO2bZaZ/WwzPdNzLaTVxqIVXytdq+Zk6
DPCFXG3VZOy6KlGW/gBIrUHVdKdFvndzQ6Vd9j715WrStzaZ7l+Dbly8qYg+atQdZm5Nc1Ux21vg
HU8dZXYtUbue5MjU60vZHDMlerSwAZUt3iPWU5f0AwZYEzzuQKGEGzvp9JqkVyhnDVKJRrUzAzWF
taqj8Cw7oZnA6sIyY2HglnGfONYm1m29YA+H5LgI2jw61b2XPSt9qq5FLJS1bOaNBl85AAWjx0P2
jBiN++RCf5gbcoJZkqWj3nca86Y5WCpOPLBupncRcPBualM/yA3ahuLcCPHGTlIBxBP6TSW6z7VJ
uQDYN17iLn5lt1Jg7tKaxzCtVS4Rvpb7CsPwVZBYC/7zf1XT9KEPms/R3vDJ7ncmO1iqHsZmCrd4
05mP1ohZR6q0zU+Dl4yWN7eykZat8XAznVXAWzdZ5Poq7ClNUmgmXZvdbxRUATHnoRTy3+aoWJdt
SuHh6OT06q5rSL03M8sNc0h1p1Zlthq9vDze/ynTnnUR8bMxSBJJj6LJDH7AmgvOsitHFXdNugSM
3/xF1m0pMW1PsLBZMBOYHlHrwYw0nEXDxbdIm2nxWZOfvEQEN9RkcU4qwubH0LoIqYTpa2G17pYC
u7W1hVe+5ll+JqfZ/GgcYAC5qbjXJq2rkyBAXlWm1x7zDiqAJMpgodXtGi197NqMDLlT/u6tfFfo
dfVbJV/2z5t5juwZuOkd6OJKgAyeg0PtKkNAfI/k4YjuyLiqSiTwhEpNIQEitpCPwdjF9iruw3Yv
m/+cBv3sc9rQvOuR99YLqw/X6pBgUKVMqIINPbkShQh4Vk2QKH5554jAWZmaiuQMkg4rqgf1HuF4
D3PTXH/41x0/3mefkffl0fXC9BYowWYi7npsMl1/mVuNoRaPUEt06OU63qotAJuQc46CWbPpPHPo
sZAnB2FTzOyLsB5PWQjuxuB5PQvXV3bSTEfT8bmOEIDcsNWBUWkh255JCW2k6U6koqibKKqRnHM1
xCoHgcdxIeCXbZuR9w7KDzCf8lJEgCzA9AHXEOpO6QdCndClxI4qc3ZCOCpeUJa2y3FEQ9Idgb9x
Jy/ENcPGLlEbMf/0fY0ODZxGlZBsK/tKXJHvH2AMnX02ohMW1jrKJD2qEFEQPWZTOR6FvTMrQba4
7ilWg3fuFnw9ccXWdR9Hgtw6AK+B5UGXvHQNMprAS+JLbU7j4WuuvFOnaViN824vm0CZvF3rFFgN
FK7/kBvNRusJANu5FVHxvmC5SCGQlrxAWCn3hk0i7KsPbFWOrCEXuUoOuKRsFmqeVWiSsBbph/Tq
dPna7QtyXJ1x5cdVHydktvYCPV+yV4WaLZu2JeaqewWF00p7TE1kfhDk2Qk5GsIQX2e6gp8hYWy2
nD8v0cPumgDfThUHKazWOYGpvSrD5MBbyJ2HVFPgBScRIIS5KQcGLGpZ6MdrK21FvFRC38O1D7Z9
gE04RUzTR67EHE5ytjd/lv2QEuDePzLKI2MJayLZQBFVCuFcerPjW2Ml/+sWZx/AC+RS5N4RKWN0
Kgrc+7aJ4oSrpkA0o+FMuHIGlBpWDiI11BWxFst0v7pfhkws2WW741d/TwWgW5XlbEvpGQV/GiaL
YqSg8bXON2tnW2b6t68ueXf/mHhtm5uwroOb0H99xWeyBzPze3jWNkFwy7LfqVQNnXLsLCw7wOQZ
9IYi1rqG1o8V9spKOmOgnrgn5+jvMPWbyNvrOJwmoto05oiQ99xMIh8LnkirLqWmB2+ju8EKw3gz
YM2cEPSut6NA1ENKd7FhP99fBHdb6cAaBPrw7ktW6Pbp7mtnWeO+Swe0jmercxAHfPfJVq00M4ie
JlLXqzjos200c3uj2oxuOHmsI0nmtWetFlhJn6NGFcc3nydUzk1TVG86z2j/xnAEbtVttACShmQ4
NjPNUd7Ji3y319lHFozOWiHXfRg0Qz+L1FXgWSGkmWXhN8lbEmB1OKd1P5O+IzMQ+fZjTN5si0Tc
UTSxvwp4uz+ZCEXuhwCoWjJToIeZuCaMZQ5M8En2kMfPlzbR7x4F3ENUBMYrCb0+GIcfsTEgjsrv
d25yxHxqivWU5Wa6COdCJxj/NqETk3I2A6pFaj2KxwbdiWVumeRNg6BL9tmlhY58nVyT4BEUws+E
hDLcj/AbqorlmpxTd4RMEa6UAaNeH7EgTida/RRyqN95k01pd9Tsl7G1HstpSE6uIAaP9b656k7b
zcpi6tac3d/l5X8akH2ZhcoiFXJ74+Ye+pqGKhahOs5hMk3ZJ+/kRRkn9ZQGpgrQPOdtTzHrNZ7x
6I79H3vaRNWWShlFN+lpO3StOEQOaC45Q/Y5mD0srRlWrjj+R2Aa4ze/Sy91E/bPSpBFR1hrwwrC
4fQNPeJ7vzsDRJJG+ex3mS/m+fbcn839Meqp+8wRSFl4QbwABOZcSsR1X830DdKM8Rb2kYVCAIKs
TqrAD9U7vKZR59tac1MdvAe1DPLplZyHvcKeGzqaNH/Uq+AJq0QvRTuoJnMuWhiKe9A0HsAYZRAB
VV3XPkGKm8jqlQjWWvr3Ag/xx7rJnL/1i0y990cq6/sOXLqd2xiaeN4Sbyj1w1Wwbp9P13ovwDoG
/bfMqBCH0Yv+ZrZqtxvtWtlhaI/pmGPxrxuoxCR23FxBeNmHzLUuqBz3OOQNyJYaCB/IPgpvHKCN
pkTpQk2wYDBL5S+DJ0s8O4awHvWeQ1rbiju7FGCGehxVJV7K8DTN/HpTT63J34o4lNIfynN5mp1k
08ncjWbV3hmr+CeN7+KpKb14JX3JkXTg5ERJNk8oKSGgSKGp6IMXtXAe3KSKfqj6MLsVDNZVS4vo
kykGw2vcBbow1gRBmPI4eIgt1dQsF2jCKHtNdeNHeam9k6UawKfqInlsPb882lr3Qw7JLssRc6kD
yom0zg51hHNwOg15wwzZTfZJN25INT80rXLhniC54iUI8UbDSDYDlZX+7FKKKFWcbe99UwFXIIyi
Q6HCew4SzXr4upuy0l2FQ2k9BBxhV9gKTId4zC6RZmWIpngIbutOvIKcnd9iPfm8eFACSiWwL7J/
lqRd6l7tI9jFiTSKE+1h7BAtCFOj2vimZ7x5MzB+fuN8zUiD4XOGUdTmW1IU9xk6RZZF0ajHLstB
W0vGuP23K5F0v9G8LAHK3KonTH8aRyVr5ePcPhljsA/a7qOeLOOCsqZ5ifOSAZyefyEd0+6qSGDz
4Ha/0Ifpzg32jMI2lGKdKkq3dImiUCvQkbGcTRqFhiGJlqF9GNcwxhzDuOHPbd70+TL6mCfGJduy
iHDCQa8I4Eyr1zAymCcvkaj8Te6aiMHMK2SfrwwmzPX8kJo+MEjkKAgvfVK9W3fWJCT7xE+rOMoi
G1X/JPukRKGULSybQaxJTY9L2afjs2Jmtln9SDrx3Y1w1VMi/h4pFgcB2mEIfGX+SjYVKtYko0ze
7VaIQO2kFIdGx+y8RhhuCcEBJ8sGu5xr5OOHLg0+KVhQFKg6d3cfrgck3pHiy+Bnw6XWvbU8Iyhx
1zx89X1lbYt5XtPNsFKZtsXl4rP9dbaQ67qyxs1H1dybfHdpnnKxxsk5m/ObrPB6Ey5lyfdJvs1G
K7zKUTk3DEtzJ3yB7iwwBfApFGBLrz6FJlxgecnmZgICb4kQZr/6GhjsrLlP0bphWnct6gC93rdI
Y43r1vfqhzBRKCHcX5lhFVE7bjhLG5g6HYCn589TYdgbOJTOypjjccoK1Xmsm492DuSb+ZJV08Jq
mhIFP+aHGl4DoJK2sd4qsHfA/YcIE9ymKf28k33x3DfMfXFvFZsBCOLPqgET3HhDeLAqL3zCRrQ6
AUD/yKohfHIscektFYfrvuediSPxeFYpNHS9EvCo+SBAYRVvqjm01xzXRmolxCfgn00pCgvF31mP
A3VNT8C36JRkQXWie2hnpWGiKcSWENlZyWYMV/wJyQAqHSkCazNV/tNZ3QR14Yl0anH05UtlgXlb
UajC+nfeiOWWjB8Nw9T9f3H0dBbk2b5H2uReKyVMXgA43cURLLvEZHDEHs2b/bVbCn9rS9Gods5a
Cfhf3BcJrf1/WjQGuXbs6vkXrBB8kWfLACjRXjal8Cv+Jp9NORqO/2gmGOHcJye6AjIqiF+z2qxW
pYtmIlr847tdNIs0qqdXVbEc+EngTpQhyjamNgX7TCG69EqjfiwGEjSah/KqiSPyj4IQky0G/80S
TqhiIptnFY/eyMnAmwc8yKsKnjjyR5zQe77gw/Auf8Kim9SLM0Eih6Lwgh74v8dGZob1gB9i5FDM
tBqqLyWkRLPMoerLw3wfBoDcp07dSw0uOafDcft/7HPnQo6cEna22HY9OMdwNUUaasxZdSXH4V6t
uQol75KIJHYeg8371wAO6+cWcZLjV38B0uxojvEuQzND5lJlBtUymgOKu5QV5rRtnIAsQ+W738lE
bay77Q4cj7GUC0al1a7ZaBymPCkPKHr3Sy1NkEe3g3BvKcJ6yn1d2xO3oC9HwfmpKGzrCaXTUs0q
pIHoYd/+EQPcC9Al+BHZGHdhIBP2CISqUe6dKXCn5zTuq5WTU0cR8vkXOn/j+Sxrl1V0prKJbBct
eZSV/SJR7/2ya5Bf13/2yWly1Z/PkHN7kFX3D0JGZw0O5wa6FuRulP/sCcMXgyVqCp99cOTZnNaZ
iXHGPKNzjes9J1ZrYg0rbTjLS1TUwzmYL7JJ7nsbW8DPBzCgCxMQOSKIh7LJQKT0Y/3Qze9DH5Rc
2I83cxbck930uJkz3sQ8/J8eo3K3iDOQJobmxAkJQ6PlPf+ilqWxc6BlLmR6RmZh5GWwfKg6cXvw
R+9N68fwWJok9PLIu9tRyCqg7qQrn+L4RW4f8hJBk0qt5rNLbj1/Ft7D1bnZ6M1B6DXAtEwZbkNd
jTe9KaAHgqnYyD6718YbtAPoN4kgnJvn3cu2DsgaAwm4i17/GEa8I6KQA3ulaviMRMWBuCpayxzU
3K+1+Wd/4qTRGob19O2f82V/xin/BkYuXiShehJpaD4NQaedlRHcvMx624qJQp/npCcE4PQXlYPl
PWleU8NG7GbYyCz4VJH3UrC4EzlwSlGheLbqmgNgrfByb1lizgvaaIor81nIrdLH+6u6UcULqsfq
A5KZ+Kx+3ZEJR9i8Wg+4UpKRHPvlNGjqe5TmH1qsx7/t7kNt0xniAUwuT2Pje6+D4EgHy35u2kJZ
FdiqXBQFrN4wefGMNDCopwYV2PQOIIkL0/U3v0xCvFbYybmZJqBqnWa9hl7sb7CxgBQvm7iorLzW
bfZy1OwdtJYzVz9XZWG9ztj3Mqu9x84N9ecO40S5CKRqds0C65tcA/9pOqhl1y4teBsXL0Sr0cn8
C6Fstep63HIb3QcwLztVgYJ7nNRX2ZIXtPxIo80rXGM4VnGnHL76zSHTKUiDk6jBylvAxjfR7DRf
RZZ3lXcB7jPRSND31W8Jw9nhDRovZB/wUO+qzRf5IZVbU8sIohvp6bHiGDhjT5Q03X1JDWfqMRld
9Ti4WrVFz/+9rl2EusberE+xkkKp6JS2PrWBdx9OeoqSK9lnxhB2NwFojtU4diXyIateV81Dq/gk
IuNOTY7323S+7TsvOco7ebF6IM3LezsYJr7B86R7L+4EmlObB3+y+XEn71jNtX25hwCDw0wpevjv
Pfctp/zdRWP8MGJXGS6ZLFtyV/k/LFco1u+iRGDQ0NTh1UsRpI0nKreyWStaSFKRAUg05SE2weWY
kxXsKIsspgwh+3zqcQC+ry2SBtCQPm2/lsmBVEWX0g6zJXaqA0B0dbjJixGSfe5RiBLze+Kr32qD
PcUP5xQoM+IjCFCI/FoqJ8ulTpy8ylXj/CqSd3+WOlRwkFBL0ImUS12hjfuCbxzHOs8gJa44VA3i
eH9vKlpx9XHukS1LaOYjPzmCUp4aUGQtzcdivuCa0Jac0uUsF+gcDgihvpRjchYIvicoAu5JtlQ0
6I+q3gJhnFfLVYk1/s5gSJJ6MPe9lNmrHbh5AhkjKZ9ESjJ9Qj9KjskezCqgAf3/zE+73odhGw07
B8DO2u57a6PPfmy2746QWsq/N79G5WQ5qs6T3Xny1+jXWm32clNcHTxSZVgbaxL6y7/WfjW//t0w
ACld6c42nrPVVaoSAwpt0ch0tDM6+UYIqJZFb44Z0Hz/1HiNe3ZnOQUztqwD1mLJwpDJ6tKr4iXy
O+OuR333wXR+GEae7zSXipRUjNTGb2gcKe9tEvy9Owq/t5gNvn/NlmqUQfj9X7Nl99B9h3nh32eb
oWus0TDkiZ51nmO3eIOj81iV3qxOFFUvAfwA2W23iX5G9rVaiLYs38CGO9vR9xqsh9riTclCe3n/
jOybU+PwbCJqFSOlwdMuTJgWljDjC3YdOEb0mvViTpxaEbsvflnpk1T5zDX9pQvC+r2KEvLdZZ/c
FDKwu5qE8N75s1r7s9ouh/yXOzzlaWH+nlfHiJG9xwFpxql0klsGbW3Xd87n6kCD5uiL8kmzevxy
/BAMo+MPH46GCZOpq78aWHu8atHLHzCNmrTa+4s32TcF3dB3MWB01KsAfXqLIkZDouuimbmyRQXd
OwgTTJYTG9M2NA1xVQmzVo1I0udkfPOAmS1iTcR/oSKwAPSqfHciJVjNWc9L3unmERPDdp2UYfFu
uuLoNj5wQ8yq0KganpG0KbcVXtiwl7ETiUETAIVM4r0NzJqaXRke4wQ7khnplGqRcwMTrN+GQ4T/
HBpInqBbL59DZyqO9z5kebvl1PBlkaP3lSa6JkWPeEgi11UD7CI7QM9SObtKZH4LPO23vMFP7X4D
JuW3pqrGt/nm/3rOvHyaV/3jc/778j9z1DFbd0YYPFq+06GuFr5rcU/MjEblc0OUhYR3/ChbdgJL
KHbs/GDqcf5MBpljA3SxlesP3RnAebIyEiyaZk/Gwu3aJ9+BpDm/EWLKdk9/xig238ckFk+OaayT
rT/rkN8AnzJExdHKqmSb+6SQQFOYL/bUXGRQNpV+uCxxlrgmlFfOBTJlywAtwh8q6iPkZppXJMsW
08w+TIsBvEVB8jWe70DPft7JPjkq5yF78L8Z/foUkjqQl8JR7EdI42hyaB+d55Aw1aN6Z0a99tEY
D1WsivcwVMy9P/Ivy1nV2L7h1R6Rl9C7S5BCQ5T9FG4aVCxr/aTjmP0s4Gf1nhehFPVflJ3VluS4
soafyGuZ4TaZi2luvBrNzH7680lZ09nTew7duCwplFSZthTxQ609egOm23bRNfeWXivIDuYq1gZq
+RGUGqog+Ds1Ra+skemd115X1jtZY6besR9qEq09rgJ3VV9l11J0CLTuGiYr1iKMZbbxNNvY59QI
nlzDZg9x6MTNlqoSGgKGWWwLtJ7/+7P/Oc5NNfVo+v7SaYxiSy7j//5IjYp9e4hIEbKBzV2Dr8iy
QW1tU7QN1lopDMVFM+FnISEWQZj1W/n+9bC9V3qlekyHtLtHXPGrq7ntyaiocxpqo53g6n6VBR5Z
xAlUex9qBpRBUfMpBbPVAGGykeUexBu7RQjYagtVAaimqeYbWWaTaFV5Bvq6uEDzsfHD6H4flW71
Mk5rzPXUoy4srLQ8zSJrrFjJeJZtRyEHoMIT26ROQUIU/6odds7BWR4Kfw7OpEqWauChSPOrfyDB
vdOMmspG1JxmsRit5Lq0iHe9otlH2SUPWtv3LdbnarByCuwcHQeoKSZt9ZOp8ZmRxkBvr9LLe60L
W+gltfNVgfzSK779vZ+e9Fx/lJ8r7GFyY148XT/myNLu2M51j0UPpAiywLdK1+dFbneCBgZe2tvc
avBNrAsfIu2nLLzLor0K619f+GqdLCu7ADNb/l3Ev8VgKoxHdeGdZKkeI79m5auJvbX8/kXvHON1
rmt9DcYRP9WSS9EQNQaFdV15B4Z2xNky+6K5SIeWMHeQecyWVmE1d+4QOdNz+2xVA6oooc9C2LTV
YNsgObqUkoFSPFD2pVU+Lvsp3EDz707qNBfWOekrSKSyvIMqApQ3dgQ7Y85qlvSecS8Pg193d7P5
LRvh6F/70UV9zfXRhUdfmNcoVaw6jQJI2a2vaWN3V1DsLqqfUvNO1Qe+7kZihbswbEqYlAjkGeIg
h+VAJODkKhyrZYlU5lb6ejWdru10A/j7JJCmsq/0em6PkUaZRkJVwR/fZ45nnWRIhGXb3eAgHSIm
4CgE9FwCiVCna++u2/tproFsmEM8v1bRvm4Tr9ngGzvt5yZf4zLUI9k4s1FptVMGKeJUI858mlK4
pFrnPeOYNWxhM47NQvbJEFvCK7Laj3Zj5zxNMkmjK45+cI0J2Q+hZO1ZiXGw7OGuF2mZSscKJ9YS
ZGKWo+OFS/lJiE/MR2j2Khoou+RnJfq9CvGxW9ev+D/7I9CLNungJZ4YfOp+38yXxBdUO17Er5Z4
DeOoxAt8gAbUoIDiaPcyYxNH1GdH7No1G4vPv1tUAZp1VIjsPEuWO9tGj0DpMnyhRDPL0vYIsOR4
feeqP0G4CP291OzGHO3+ClvI9P4sczCdBicgJBW2uxqJej6epVnr9LtPwIAYbzUwTjI/w78KKf2+
DoU1UHG2wxaipTwd4zlZuUYPkk+MOGVfnOXZ7SD7AB6rHmk0EaTCed58/sib0PuQndfHRFEFdWsX
DwPZ+cfDyaYnnkLtzGVIwvR4C5u6qt5H0B+irSY8YWNNPQy2Pup7YVCxzgudSvd9jvYV+dhffwdu
BKI9ff79Ne6i/4Y4Dq9H35Gqdq9I9T4DJRllube6AtFJCji7PtAashys8WQgsvve2WvN9RXOHoiB
AAjORNnjHMsVnDebQkpZw/gKdd0lLpj2CkiNPnyx9fSvSHeGTae3/bEdk/4IW7PykYrLSuhBJa4x
w6yhg4t+sDy7HRSfwqrtTLtb17+FyT4AQD24sCm+IpEkkkgvfC7tAGSXsnk75PnUcm+I1rcuCV1C
ucG/pE0BFaaOkYICv9QFpr1H0gKUg89/ITY9a2lWEOrsybecld5Sv2u9n1dD33Cuw7WbKeoq60ZM
ipCuU43RvuvVtH2cjUI9qPmcLOSg7PMSE/KK64Zb2awm9R0PK5f69Ox1wxWjqgf+2vKh2ViGmmM6
hG6BTMN1IWCyDJXwc27gDBi45SkchorEmAJG2cDNzg8mf2HZjrWVN+QARehdNSdvtxv17X78z8Fb
fzXUG5/C16GHnHlliBiItp11vDI++SOk1M5yVNqTk+b+fbQTzdtcOYqG0dMclO0XHYsM6JNwzuXy
i9U3abNgehwVxCuDKP4eTxjV1v0wHoORrcOpH+LkYuEmuGSluPcK7D/VxodYGo0fnYDfurpj4HsI
ASJo/Hanxu18j/nWTPo0VP8Sk/yhP2oaGWiZXx18Zz6PoQLLWGRBfqVmQzf9OvooJckueQhisZTO
ZkxtjHK4JN6wikr8ValQftJSBsoqloXfiFwbjLqCCUTjFhfDaa5h8l0GQxwgFTz/R5hSjtqlEoBL
H11KZ3yQt5x4TIShmf9dtuQhIeW67kqhiCzMKmVfjcvqwlH17PDpeGmuSxP7GB+K+jWVLN9EHOZv
WZzph1BmhzIEltazSwL79j7jyFBOhYnqn/hIzHryVr7iuCt5D4cBdwdEAvNBfvLXG3buQS9yyb9u
ZIS8axdmFO5A4RjX27zsGzQWhTUCj7cVgd66JdqImk71udaSedsjV3IBn0E9SxiI+zGwrGTqvW1a
uT/kjaHrp11Nmf0oW9d1QBuPv/XJZQDsz3o5mGwqHmqIhRAgFoZZu3gKDfZ+srmjca/t39wC82gB
CPi3CDzs+jeIK79FNI3QEbValLrEsiaKFfdUaOreiBKWNPJt5nO8a1I0uG9vs8zAKXkdkM5bH9yY
cGs5PnYwYumTcK/bz24Mb1hpvw5DXr/oExl2mOaUQ7qmvqN2C8YP6weyaNMCftb4fWpcvmF2C7sJ
A1fSb6694yMdH1r+YdcQ4Zip5t43+dCDrouigws3wbCDRZFE75mOoCNedu2h5gd5sKug2Tg4iCLN
l/XPfdiPxwxPrkUVz/1zjfb24xxggVpEfrv00/bUaO1011iJBzlfnVa2ybctiM30oYbjdug0wCl5
rFYwLdudrBMhQ/8Z0YqI5v8WkXRZhY5B99tjeHPZrlWc4pZgLpKtq8XpMrfhuACW9es7Jf7oJgdG
XDJBi/XD2NxdRzvY1CuzSjaZXpDGa03jTUEpdBkHdnTSvdR8Myk+ZVPRvUxA0+/Ipn2TUUVQelvL
6JjEW+CtTUccElnSFQE+AvLU7hW+9tg8wXER3gJoZ2z6SHDThdi4WijeqgtKhF9E84ZflirkqWZ5
CFwl5vI2UHdAnC2SZivf8bKVN8AQTlNj71iDB6AbFAlk5zxg3YgZDiRlIQiCGQ6Wi0gO5uaLoXX9
Ho0MVO6doHwbcpA3xZROuzDvyjc1BhenRYZ6kaOhBX1zHl7hLbp3vWm/d26ETw3mBwu1wifUVkLv
i+XrB9PK8FLNho/JS9OfjTa/YzJnvc9t1LHyNNvHkA3MBiBteHZzzd67uaruon4YoJAY6UqFZRDj
c7mRblnSJEtPc66qog/tA9aIedB8tgdR05OBss/GbuI6T/b59oCehK53GwmVaFMwKXprsZB2XP80
R7N/mio9WEGnVZYIRdg9u91MOcnhTEdNHOnR5aS6f6EE59zdDrVVJyt7wMJF9rkdOyvwC+EJY3jt
eItDxXw+5nGL2Bzz09QOF4Xvzo2+9GNUSQK1j8+dXa4rsjJ3iB5Zd/JsGOpkyy7WFSJzn31eqfeH
Ora+T5G11JGQfiGbgYvIHJnoVXnjezchkWr2lro3hTC7h4ogwl9Pn+AdUSmW9WNZWDZifctPIbiX
LUuL1BVeMd5GFpXrEcR4psQ/ZUkaC8cvVMecsyYO8kxt1Xc/89pdSP6v3bJDD3dq432NnPYzolWr
aYNUF3tPrxl2CVtIFowDJAu7mKhmD9o2ApN5vjbRlidvWxT1SsbkpdPc23WLs06GdXbuO9yBEagb
Qzv7yKfMQvBgHo91Mtiv5YiKZtJkH5Bop908IOZj6hhqUH4aF9B1mt1sMHVqAkibyJDW1zaZSr5G
vm48mb72MZmW/jrm84vT6Fiu9/GRH2DwkSS+vkoAh5ytMXWOs5/rVG9Q2VI9w/TwILUrBSzZ2FWr
McSSuWiNQ5fXBiAsaL0nLhPJOugMyt4yxtRr+wRzZthyKZyhCajIIelmBNG7eGbd+Jm9uOUrSDkn
6PsBlj756vNkoRzmxGsUtvq9nfI72s6OGoGUSLCtMQvnfO2EDoGpODGbBIrQosTa5yxNPAZ+oqZR
vwE7iC5JR+ZcdpcqxDGtd/qNbMpJodbUS6sf3aXcPOVOpbjeYuR/siHb1u3nVHtKucQ/pTUfTGEi
hyIAun/ZlfE04Q75W38j7tP/jJ/ZCa/S3rv2T6gVxflWT3zI/XKXm4o9cP7rgPq32PrKI8wNCC+Y
bWzgpyG3a/cvHZSVg4/m2Eo+ldb6+8GZhxcUKqvf+kV8SE1EYKebc16zaTd888Fy3PCpNKe9vLK3
pgd1rnMAjVLDf0M/umfPyS7DLtPk4RNkhVY8KCLNSuFm4SDTRgCqFdNBTSdtKGgNgGWvmD85LA92
mlsA5TO9+uqXjr+v0D5YOVk2bD0hcDCH+JRPtQUuNHHgT5Vu+pDgL9kaHdQ/0ZVqFUUy1j4yXkWr
Wa/LQ0qi4PTnPUa2EWbTSADVqG36SrxR9UZZDlGtX9APRXJRi0lLWwYAE6UbdtBpsXUea+sptdrx
0Xf5VdGYIc4fElX/ljtmcI66ollONQ6Dsnk7JBT/z7KJvy2aHmAbtyg7DRAFXD4Ji635pqKStKcm
8+aMUcoPpYq3toDN5UqY36uew0ZGYIALRf/a2Z2KLj6QDwkSvR3qtAWxUTtfbl3yDIOc8Yz2xni2
jRQVQ9O8RqAE8hSaNn5uZbZvtWb6GGHFrYAWu+em69lmaqjpR7mavfqm+o6JnP2dihWFjfCkK82b
ZijNYzXWLaXF4GcRxOlRdhVYut21Y76ZRYDssi1f3cSJkq3ysDOQrBuadTCWCa4SVrCUeNhyVnGd
iyd7j0dVc4oQOXAXRv5dQSxcqzXnga2Hs68ip9vMY4MvY1oeJXIdOFm3sEVxAAk3rrBBeEnyBpJo
YLzUqo5oHi2Div21hbzTNyNEqmf0JwS3JOCnYTe7GNX4GIa6/jhFwHzdXBe4YtBqqGHuawS0ABbT
jMYuWmmpGx3kD0BMsiYLtQrTRW94CAHuzZ5dHNlQna4OwWS9eKVheEKWJ7vrZIZv0DZIRQpdOz49
+Qnpjj8tDU8Zt7eP1SpHIMrufC+7EPsJDkGC3OHUxBWpW1A7Oc4jIKetaj1MTvmhNPOHpxjtQ1hr
+p3DnWAh+9FORB/cD9tDG9v5e9OfnaGsPhz3udfxuA7TZHpPDV66AknkDN3Xf0Ee69pvJZW5p8aA
RkPsrMZCrS/5CD72VV5WAsQpJPpBiQqHbRryF6AgZI9ERsSa5m3mKQ6XfwzkJQpLfa3WOzmge36w
8y3fPOjoq41B9SLrN1a6DCcacl/MCHqX1QuSlPNF04C7iMy3bT5ogYtPFT+9YjsYuJQ0WqXdN1WV
CjXd7EeN1UMWmD9VZXix+ea9j+itIDupp/ceWk271jCNPR4B8WVIsX3BpEO5G3M0qSyUMc4UVptT
OVQvbA8RZVXM0F/NTW2te2zxHuVBI6tgJ7F9zvIOkUzXD3duZOnJGSSHtjUz9wG6hnonv5Fxaj/w
9VPJtfIdFGOyBeTNe5y1eR0M2aa2uPJPjoLl8MjaUkty+5CjDrXRzTB/gbT0ffAz+7sIHcwmWxZh
YldfMfhJ9j2psEuhxa9WVQbXFq6vxUX2j2LQqsNXn3rhXvYnwIi1hZ18rw3zrfYmh1QMB4N7KCxK
cToAWpwClc+ZG6gcdNO+mwE4qdVKxzN1VaBVs7nCka40PCepX3FTr1aRxxJI/iOddvq9eRuVBT0D
O75lPwYnPU94u//4BqHSbawA76Ia9M+BXC8vvRfUx1t/k7v1UTyGN9XFppoxtes7yziP4pDVpYKy
aUzBIoVD8lvfNaZxsl0wKR9yQB4SOUOeIguRL/PYKddd3X8+YLTFnBxUUGhY81ens8ydLxSOwr5B
YVL8HKPQwRzKU2GtNG74oobTVvaTvqdohYfXRjZR6jrEeVI/40GQnuX02glerwICXhmc1UEPnY8p
9J48IEol3svHxC+LI1v0AOkiVwXo23dAEVipR6BXGW9JH5QLefpb+zrhtzHPVfWFYZTFDklN985R
2nv5vUzCzr0D8navYcJ4GuMhQ7wPMbssK8tzM+bshOp66VaW9YyzZvNQOjMK4VA0pipQDzYptaXh
quWbjyLwusXiYSsndT/1DnDBfJQY5lj3rPsqgQzp95R4u8m6/zUW+IV9bfEI7Ei08DKUUEfbWkkO
yKcbJB60AyhwC53bMXiMs+ySSh5a5cx7wweq7HVzc+9WKDuYM5527wqapw2Kghd/tsb72M56LuHh
h2Im073suvYn3bZhS3gOKahd+3mr8YqrPfkgBEDO1xpNOOQHrfd3GHsp79acpOs4j4uThyDqGYX6
cmVSbP5imQjkhhlQghbenGfwStmNuDtuh9rWsBRcIzIXZTVTj767rrJjdeXvr8ug1jG8NYs5/9Dm
4VM7of631nvUlwyzLXe/bVUjcrOjeZxbNkaHctRhglq5dTJixKg1Nb7ISxQ1uvikFtObvETJrkLV
IEGRa71eyTQ7rs5D15zqWN+RYDM+2jnqSFw1wcUtvPrIbAx2IDy+Yn74ITcCv0Ir0LOoqEefoY3v
B5vRSMJXtOZvoV5fOafZSH7IFREG1cF1WeSYygUWvrO7rZTkcmmyNegpUwK7/hdjpVSeq8BP7iSH
RbJWaseo187kFaB04bWUuXZRlNbd1b4OZM4JKqSaMWRah40Dbq4clP6A9NFf08B/NQy7/mny9fjJ
BT6Y2T0gg7B/EvfWZTpH7lY2vUTFWXAKvsiWnNMUzesUT/FZTvIyv0VsLotXlDNV7GNmdU1eOji3
MxwXsha4d4qSqzzIAXlG2i482VkGo2vypoVvxfr3fh2IdZYZV4j+9Yb7UJpwWF0PENWsYkmXpiyL
zCFP10kNSh1XoWcYQsG3f5xg5hHKHnYa1xO3rJw3K822ZYc3O1cb6yFxW+CBeK2vB78Nv9bweLsW
BwWLur/FkuKgW4irdub4Q47LiTb6WMuy0dM7hHr3DmvDRycYuidNSKfK3//MvbDEFmah2E3x1s0C
8tUhViBHixR5U7vNuACMUfRSqOa6zcEjQcKDeRZu6x6PXGNovQ89vHaryLBu1ST97CZ6VnyM2nxt
QAbtpRFXDvYK3TMNqYAgG5GJkiYsiT7W5Yjko//dCPwaaUq8ih6uPHOrKwDS2RBysEn9y00RXEjY
4VwcnUsZAEBAumhtPrtN+xOB5OmLpflkYMa3BjOl3Uz18FwMoNW3E30dt6OE5PnzBDYJxmRYnCVK
TTbRbS7OEqU214iLyVH2pvqmi5NsZVrYNw262h0dPGWfsli5r3hO5Tmqu2tTS5zxLxlWeF/VGQzM
XKIxK5Kv/Ks+qPBqz1HUY7Wod/EurFXEG/123NmmNj4M8IHkjkIeUi+xVnpllZta8GsRjp7I8n5G
1KbNxkNE5PZUotTIPiR0qmf0nvMHw0SbpDGi5sx6K362XaSGhVgIDivmpunSdtvMYElC29q4rHog
qvTdKc5q5Ot6u0FrSCSUC127gGELnxKTPYDvI891NeKdGmUV1JjCyNFIjAYKo9LDNzXc4GlugvVc
2cn9ZDf5PvHJeb9SqU92YYpYjKHiVnCFpBaI/VGzoO1I2pJsI5/6d3vuzVU3o9IMF9wFAAkXNygV
tE4zlJ1kU0IgLeyO8Bl4kj2ZVyJoKeJjEW9p2ELc4mWI2/5rvJHlySIKsQOthYVr7xj6SsmbmYSF
N/WbK4a6SIaItKio8WqRcprTfDrhFij3t7nqpbuSytYyEttdo3VyeBnOSe6A5Z7XyWdcSar0XsZb
mAWyYDHtnY207ZGC8gcCSwJDrFbPcYWXrVeAoEWiscGDcUrqda5q89JuWMtdX4Ke2TM0DFYpMsOI
jhOMOQQAuOKtArbwD5gC1Q8uIiSXPnUEtI3XrfjRtSkHZZiMUDJrVcOU3tZGDXdfLCzHGkMKLzON
dRR55GZ+rS/lGb+i/Oh7Jlx21p3XJed12tTs9WS2qfA1EfJjfJrtFEAbnptxY6KITjmbvt8OxYAK
WO4115DbwDSicLXg+2+czNT86mfUumVNpLCC9gqD6CIN8X4xIGv+Tg5hFA4nnY4fDddoWS2Rw54o
nsoBT8Nk60fhphVOx1je3KEAYm4HC+qD/Ie12Ote4iK6h+/ioG7plBuUBK3rv04B2bnMwqncD8kY
3E8hJiLDNH0PVQWZdbGGj1D0N1Z6niHW/BbFYKW+gkmcYFqwyQ/5gqxilSLyH3mAK4tUDjfUFK/D
t+SAjK6yWV26yIxdtwdTqNTHntumfNrfdgy4srAiiBC/kS/FNRdYp8TYyiMK7OaVsjFthOXQVRVb
bGf8Bu6JzS7mnpoFRzmo7FcUZ4L1mDbxfkCEcB0L3R0JyUpTNziDuV0NVYkCg2wqSr2SESlgf9fN
hHZsZF7kYaj6nznpi92tSwUbdQmmMN5DrXyX/XmmwSGwa2HoG5zdKgvP8gxxr3ltZghH3frkgKlb
0bIsy2mT5kF21KP+/fadbjJk6xCCe4/EDyFCpxySquRkQ5jh16v07hFly4R6ekERyEd7d2Q3/8NG
XLwY/R+RBSVPHdzkZTBya60XRnNSNaCijenN2KyjCaAZE4IWrh1fMWMeslHnOa5fJaBMwsh83NOy
HDUPiLLjIu1Ke5M/IYAfgvUturtsiL6aZiSW6mG6RymjX8lmC1JnlQelu5NNx1e+O+4U3clW/jR7
Fl6EMi0y9whDtTbCPJmhY34mdJPmojDQl7s3jCGpl5XQTsq0PjpIZSXKiPmyC/WNKqBjkq0gGQ3y
7HqoLFy0lehZ9t/CFN2v10Ze1RC8iuaCp/36Wsj4o5kG9W4wvWzZZ03wxAUlXlIymP5COu88NWED
6XUIFw6wqR+zMf5M+Wm8YZxeQHRVIgo8rbNF3LQ9GIln4p+GU5peKtnGHuofaZd76d7OSJ0mVv2l
16dx+DIDjEchCnakQFewjPw83JpFNJEolu3cn3AVYYfxb3GyT+/WKCgEZ3mdssXFCsq5zgWwdBfy
wnS7gMlR2Qy8QF9jBvEZchtoLNRDNPMuqKZi7UOVXaFEm185z/Isju6UyCnvbt1chn4PVWbi/w7t
rLT6LbRNo3swoBdMUaeHpFfUzeBa+UmZh+kQqq3PfRtLhK4t9BUl3v6l74duMbMi+9pyib+Si3xL
Wxh2XqJwO35z8Zd7q4fKXHa1i1sASUE8HSp7GYIv+KogzJEOJCFrwIcbP+r9vV7o5iObYvbUIgI+
0zdU8oenxCu7vefPCEDrnfHemdRGRMAUwzjFo6O8oIOnnx2baxlwcuXkctE8KwJodDt07UfXTNnp
1iPPfguF1bXCd2xc3vrIUq0caoL3Ud2Um84DrGLZ+fzU4+1476HRCZx5fhpUZ3oqG6tn56mNB9m0
SyXc66xtQAWGbbU0+ldNH+pHOWiKvciYku2WTVZtXOBm6+s11G/R6VTgH8nB2mFN1mbBEUAv5pUk
vC5IeCHsHMUt+sD4V8NNJektWrMWcRAh8Tx0uzlJvsv+60HOwjCnWM5zYrKqUvNDAWZqYRdsAV3d
6+46fpErGDb9G2LWoJAC62eaLC1FzX+iQo54jD+/ep6pkwiqzQswPXzdY7VfX9NfM+nI3F8lwsnK
GyoXYXbQtrHnTe8U5BGNx5nzGHfR9O7G60xETQ6W69co0W2SKflnlBJVyu+P9Stq7pHylo/19zPW
UbjyM3iOyrRyM6Rz5zE2H7sijrfoJUM5EM0ZsNBjD1MdR9j5HPU9LWfCWE2zywWeNbDFFTzM8cDV
9X0ghsNg6C9a3x7k/OuMosHEB47dJkXJkhnTaujxwLnyqMcC1EvZY5qTjCM5/Jh8j5B+L7B0l0tg
oPvo06DELYdTMRz64ecwGR9YlGK2O2F0E+vVQ4+Vq4bQXQutcqAk+UctALzv0bZba//Hrf1WC8Bm
5FjmurWX6wUZVsXKcBhR1Pm3skWiGfdzb6u7GjewYSFDgL3goiA37L+G5YAeFwU2H6IiIkcRqrxO
nkgI/z0D31WU2NmZo1WbHOcAne7rqWyXolOedR+4TioHeW4qYXrttZWc+FuUHP4jRjYDpYfcliYf
WebV17c29PkPI0YVnPrgZ/rh396yyFKoaZ9fJ8k3cstXyAlDlqMD7UwoQZaBcGdSXVAJQbHvIj08
Aoj6PGDPwSiyD0G4ufXWbqXhWytCrwFySCjGZA6Gn0ZpbRsBhFp2c/6qmoUNSrt1HqYk4uCjNs5i
8dqI+N7GrnW4hvtjkO+RqUbTXsTH4qA2BqmrNtJXcoYcCAIlXzriafpK6Xd+qQjjHHALwvFAb45O
3mIR4/Y+0tCu0YLxEb2ZnQQ4tSje+s8RS8ZDsqAGNKz8pCnv2sSowITE2bea0n8el/pfA5Cr9Rxn
LnQESqce0OJ9YeiLSvXiByxNDUBG2EttPtf3yvAF+YLkzU/6ct8LCxMpcaPiM+8EY7aoKHNs8sHx
wdTUmbPTp/Qwlz21UM211lOU4D43YmtW1tjbFbbNF9aRC7+245s4uMg+cEM3FsJERCQSWLgmmERC
yyZ3EPs6q7NqLXMHcoTGbeTvsL/nwAEkBZLkBuWrXnBD23EhsbuSTl1N8EWHCCFy3xTwjPFXjByW
TGxbz/9jHhIkWIcbzZNPSu/ZDpx3faqzb95UoPdeNc9ZT/0CDJW3LZoiWFgFiD3qXtEBjB52cO3k
vk25xX2HHEGOPsbCta3h4X+P6KzspanjFovLrrm7aviM8Jf6HlSIq4WAmKX0j+hDVFc5/RGnir4c
o/ZtqDZs7kHvb3KtDE6hMhYnFtXOuk9q5dkw4JFgf+7/sHDy1owfxuii0qlV6nMq5kzhHJzQ4ilO
/mA6QKV9/xm2xOec7vTHHPk83oDnZOxGrxoX+DMYVW2NfgcGn6II0I0eRQB0cw1ynbTnIf8Rjgl7
M9HyERiZFnIem/n8NBWYx/yKlf3XENMfLqiA7j2332laZ39PdOujQAgIzU0t3DSVWh07YwjxBgCl
Qa3W/BChVT7PCz/NflKZ8xqcl52+3aLsOq25W2M3oaGkw1Wxfopr60uuueHXEnf5xTBq5QNWu8Mx
QJ1xJdNxkXZPacD6K26MjyjuTXBL2rRTfYRlInFTxPWsJI2BkwISTfFz7pE/VOJmH6iOCSWV8ht3
LKTgG82pVnZYsRS1J/O17cBCg/xGmbAI0FVMpwxxRXCHySrRyZrPkYL+LwNtZyUn4di2nN3SOoaa
+dQYfvQ4QPe7I42Pewsq/h9DiGFP5U/dXjbt8sPXyZMFVY4meorUJFeU8CMcSGq6ltGco9g1nvHJ
2cp+NOq4DiYem2jxYOJJXFBQC0TT7V1d9P5RHmw39RGFNj+b1RTD8Ol0zLV+hdSgNqKVO46LgVe+
nkq/e2q4dBzaESc52dRnvWchh1dMkCgXMCv9k1aUGRZ0mOnIQeyCSMpZ9lIOyklJrwdYiinF3jc7
djBmNfJVmjHIc3rnUamGZA+9ItyGVdK82jVbkCpvXnpXHw6NcK8T+oWlOLi2Hx24YKTcKlz7QQ7k
qgJG3EPPQvP1Jl6GQqQQ0Zdwe21nrvY9KTrn4Es5QzEP8eal2cbqnXwUFM/0yxAXm0Hpik0PTfaA
m9T3NkqybzgOvIZ+kb+YfaVtW5srRxzP/lNtFP8WUI1Zt8t7MpOak2xSE1tYaH4/It8HP+mBhTR7
HyZ/anyNBrDvXRDpL0ODDWuQ8YWIuW9tyzbXkf4Y4xPy6nBFjKF5mCGbA1bT9Td0Ur4jVjBcSlHx
kdfjsO/WRux1Vz1RaxpQTxi6h3h8QVM/wupHL0BWp+5bb9t7+aZgorATTpFD7nOcRVid5SdVoBBc
2EmFGhr3spVXlrd3IxtxfDEImKN9RKBhXI5lqG5vfZgF/jnLMvRmISfIMGu08QNi/fLfzupzSjoQ
ghsBJ6WAfJtxbYvnqKfuyNXCPwGODJ+Gwps3lgdjRh1SFox4XvFjcvjqsR8AERKrm5BcCgtYAQkZ
GSWTFzw02nogIflm9ew7QnXAKanzTqGLqFUvlKTmVKUoZqQJjpZcIAzCjDQcfwuT/TKsy5B8oHo7
vVcAZGVYoCWfjzb+ejRHPJpsirASvPliBl589k328KmsQHLDeLMpGG1GBxEt8HhsBZRQ2PC6wZ2G
fcGLr6dL2W8lfXOcEBRaJiGr/LadtJU+lcVejo68mQq1ykd7Gs0H2x+BxfBgekzdFdJXsJbNcqYe
rri1f5TNoP+JZ20FfoUX5AfWChE0e1HHqDHPQRa/o6aGtINZv04Iq10Q5W6RCqyi93pEvDbvi2mL
nET0rrvJh6aY/b2Tu9SLymQvu1utmvbZiJOLnFQFI1zC0h+PcvSfj63GBUt28ZxNZv3+2Mjsf3RO
298nbTH822Pr4hX0s+Ap/nrsLn9XB3JshnGaHSNEoYWDqrafZ0bJdcQxFCliFl6yMcezUQYiguGv
UiNB2E9EI7DKiJw9ummzj7ruAeZtdDG1ttNWcgqcoIUyhOZpMCtrh5Dra4TqJzKfSkr5ELmkXq0t
vIXaMt8pRcnu32+1lYyxPMs966cOI/bsaGjuB55ZyD2I6fKQ/DozZztdkXnJM3Pc5EJ6KXRZu/RO
+OCYg/ZgpsoTu2d0kcIGmYQSlyQJ6aS29keUnCyjVNTt0UF1zGXKNevgVvX3fLDiL+Kk/PvEJFUg
e+TJHHbf5Yn294kI/n/F/G9PIR8QdOmZz5QlooIWljKU044FwPhe5OMuzdvouctEBUqLyoXsl2G+
gdCAzeLpnZvLLvTT+Bmc2n+EeeLRZJjad7+FVb3Cpum/WDuv5cZ1bV0/EauYw62yLMm2nO0bVkfm
nPn0+yPkabo9e6+zdtW5URHAAKR2SyQwxh98ZKXn1T7edBhQq+//XM125Hot3tSgzLXKJeyL/QAj
smiA3yAKWaJp6LV0FGWumNvLZVTILcyjQshhkMz/r3PFxxBvJFamLi4d5/edP+T8vmK0+/gYQ1C3
W3iF1jIybDATjnMywk6/kSVTvxFXYYUXihvpPUYt00DbBNaicFR5kY51vxWBquisymIVm2V1mif/
t4tO7+ZlsX4zL1ynEUa24j0/Fr70/V8WFfNjgHWXT/tpUQUksWz5nz+tr6E44GnS5U9wif36z//4
u4hFbVPut+KDz//m/7Twp/dPXTNZa81KCOC3fvTc5KGMbSHye5KNhy7ZTn8rmpDhAHwkJc6V3STH
l9fuOQ+oj0xKfCIiU/1P07H7/Nd0u0g/T6/MbCkW+5iOA8m4yMNKPnkNSUxzAjlH2rdkHIIfVEk5
xqJIjWakDZ0QA8dt7rbRvUfZ+S+hkVm9h/YmfBwROijFr6jrlroVxI9apuvreIT6gRerfQD4B/wU
t7qHccq9leXQcSJZ1Nzsf2XoQdGTJNua7dFCmcoa4/Si5a27VDsdc7GpDmKULRpFqAHqOL3eizDR
b3kGNjuSSsm0xa6lQZX1IK7mFw0PBGqO9nvIPPAlWDRdW8uXiQUWkCpwd4rcEsaD53xHYbhCGOWf
ZgicOwO/auH310rjOqOigIZIDGIoSIfJDrK7YvNo3LsoiQGVw4Fbn8TcEJCM70jKQ0b+jUZi+AAF
uH4opSdx7BaNXHoSB/IMldo/R6LhU9jXOQINwPfv33PERlPXtepBrp7F0mbq2RtHstC9H57+LxP/
+pnwB1OXfo+Tpyw32VI8nTAskJbI+utX4hmGmCcbsvYZGFpydOyBb+fEVvBz/XOUopzg1LbPHF/e
o+Sx/B7XYwoKTg4QsOyVvSO7xn3YuS8UlPzvjQxka9Q6G6VTyOzDiHifEL8Ns1+9bGdv/TQRPqay
rxA/uLd9+0WMg2T5PDH0CvRwphXb9LeY2IGC3QTaUzUa7VUVuZiZo60EbkaBWGXwyOzdJ/ENlgLn
Z5170RMlgmKt2l104rSERedf5hT9k7Cm+JjTTnNqP41OfZElB6vWxo2a7SpdUjdsOgrchGzj0Cat
PsknIOde8hvzqaq9xjJSLlBQvIVTLvI8c6fv00uOnsALNvP6spWb5KyNYbQdI3yQtWQSXwXL699j
8umsR33yhez76KayeoUieBf+yPW9QHJJQRwug7Afbtn2O/sGXdlNgr3To5k7LyJCMdSbTAOpmTff
pHTQbqOJ6TbmGLJhBUDxlpboz/wMY4KRx2ou12zTJXwmN3qsuEsxLF5MWaN6n0jnUoSE4XNvYuwN
KCI8aVVm7ovWk3eUOoZrw9HjtW2F1UM1YIvjg9r7hvDQKSun81nEOV7X5d95NjxZbRS+DoNSLmOQ
/Xeexv9mndiYlTRtuRG/bfGSmnmP0Cw/dSv7bgRpfcxRYNvLbCAWHkmJ+n4YUP13bqSWVN535Ekz
VOrhaC6Erm0YNttAsceDJZi+qOHlG6sJJXwwR/2asrKCUmvgHcIScOTQ1I+lB0QystR+F6Jodq/Z
yi8EMrJbL4qGZaa2S6itlPf+vMr0AQUgL2rwjJ2u/hxlu0gfh8j30T/jMrni9mTjlzrN+hrrMysU
8/9c8+s7/m9xXn5MLE8uvgOwjiG66PIdT3NE9qquR92YpmkkzU2f4XMfYwe6dIuxXQfsqdddFdHG
K21bcQi8EcFd4aHZJZNYLItIuUOoK9lqCK2uc2osCCN+I7nnrLNIa/d+4ueP6micYNhU3ww7QmAe
2aqTCR/xFr+nZiEG4oSb7dCbzTnFF/WYm1ifi5UkK9+DAq/QI8+NXV3o7aaKLe1N11d1AYgPzZhi
25s8cyDxPZKBRUIhLn4KSHzqK9Y2S4xxLRgjZuX50/kuPgr8/DSpAjGV+VT1kI0a2Y1drry8hB8d
0teLPg8s66fRyKqo29gKODu1X8ulXQH5AbeOI8F+HF3z3jAoYsNGRnGmcot7vMkwxil+pWZk/lA8
6VQUFXf4Qucn1mqgFAYgrmHssJXwZDylwkOv5aBAXNNZ4gdZXhujB2afBNa6MbXiNdf9bZqE1o9R
laBMWPl4Z42oFnOOUrahUhYPeHn/MsbQvbX8BJnjEFaHqhrfK68k7+yU9oPrqfG6K6r8WpW9eK/a
krfvzL7hZGoGayNVg0cj17CR5U/yQxpd7Do7KtrTSlWcju/i7wEGHKiqVdFS1VqTRFXvX2f+gA6m
3pvfDI6+NrfMJ6rkzc4Ye+wQvcp68SlH6TsnOQnobdfn2oNjnoRasGgAYxMjI4Jq08insOQkALr9
+8gfc1TImDDEuCNGPdooudGsKbWor6TVV4Kd0ZWFvyyw8Lz9f0eMQZYeQNaXfo1w1AJ/WMxCUgyj
PawyO/4mCGJsbJZ+GeBCbKIOXpOS6jVQxqS/RMRFd5ALP38uMLPfkGJr2LH1yp2kSfF7RGae6zS3
H7Efb7ZRTdZUKXX33vbSH5c3acbX2h+7B4Vi7q4CpLhFGN1aGhN7EJDfbaJZ/p1nxdW51roHarf5
i6wgJUZygqfp1FTg6y26NHKuE9s3HkoSvKI/Uwtr30lKDYPEyF9QLaCExB7tKEadlww9v5dGAQxS
yLjE+7aTvTSGkKur+72YA51so3ZS8cAxMb+RbDSFsbVOHjOl1yFNZshmn3mKrjM8LPE/5WpUO678
1PzUF0YVduw5UnFzoQ7f63yVZAO3io/SmCh8iabZZ/6xaR4UqEnHQh1J4qXJQ9PnEFamLsDMNXWX
6XIOmZviypZwsm7gta2+DMRy1qGtjsk2RrfwQtIi7w+IWPeHKvL6g2HDNrx0BmWyLBTV3ouBOUTM
uMSJEUtMmcfncJCjNpIOXrf6tLa4dOLIWaC4OKyCQjEO3FSMg7iaX+a+yA8fSdxSRzTKtFz8LWTu
qyr3n5ja8C7zhr7/WcPffCmx5CrwNXzL4kS+yfVzKPXga3JN36dIYV5gWmOTYEAfJfiDAfGaS7ni
SvRNESaoq6Oo54p+8fLuHfDP6DzwtWzs3L6zNg1Xi/fkhLSL0j0ul1jy1La8mvsa+EOQ3qVv6ocg
vhislI3TS9FFWV/0wBeKuCFX9X5sJwFhMrebykbFGppUG28paRWLSzsY/Oxascrsuv8YEX2w0T0F
l0I1uxZzQh37yUunD8t3HTZorOMuc+NWjf9iW124lmukLvqm6XBjiyAPg2F6NlzjVqDW4fveIKD0
HlpHHc4cPgltC47oX0JLRTKXnHXhzU6GJqHaVTeGbxhLK8QtfhZ6vug7k/IiV8DAHPxlQCwQZ+G4
rNohQnwftKLA+XRAw5ZjB+4WbiDIRNE5wxUNteqXplcApPwLwFH0zSvMqwq4UGcN/YEz4krP42ab
9gBPFdtM7+D5pHcRtFv82ySTZ1mS3dlRm96V4/fK9Jxb0Sg6x7gqEiwtLENFXl+luA503rfXXd5I
0ZJK/r2ZaN1RLBcA7ryGDrcRLbHA/K4xcPd10UI6nxX8hbT/3HSyCePn6OFylvYXoxUqlEniNle+
UzqwbQVjvWyNH3hvxPva08yFk8bKRmj7Nti7XDR/Da/St8gq5YtZ9FdcXeKakyF30SV07tbBti4o
T4mHXQ9IdRkNCkbak7GZaDplXe3FQ1LvxvfRuRlMwVUqG3tLnbZ+bokFit//Avf0Pdbq6CVILGU5
jIl+dpR6wq2SDnBLu75SXbyAfawG0aQydXzRmvwRl8NuMQ599n0oMdhUYBIv8pKyQRzg5yOg7C2w
AKtqH+Ixb9ZqkyAlUnktoHWKD9D0qVFNowo8uNtGKvnpMniZQFK8cavhMl0pvI4CJUzOxPeTW1WC
S1OkBUrOZg+NL8PZskzdHbiccSmawOOUk2oor6LVYPV9X9tkMoj0IkV5yLQWPWNZvblER8BnU7cd
roJpUG38Yl1Wvb4OqAgICQUDl4RlbtXllWhiCXHWZMc7YxSUPIbWyHMM3YWiDcdTk1E56bsxe05x
lN46o9+uW54fR60rf6c+ECrxomV2ve8Tjo0tKgNzf/wRIfrEKMKl2GrKrrsux4L70scMMfClOU8D
REdyHkb/6kucCJnfyDJB3iySXnl1oQJs588yv/m8qFjq0qxAl6QVMt3TR/7Pb2FM/9oGJhuSpg1+
dqBBKqk0H5IhNZeNNii7tpIMEityuVGxv1nLsFcfvEBS9yn3gqVowtW3T5JqvogW7ozmXdTKCzGz
nqbLHih6zy7OIkByXRBLujkcg9FAPzDnr1FIQ3kCsr7GsA+jxSHxb5vpJQJwtRp1X1mJphgQIerY
bnQbrN48wVegXlNqhdw2LXJ56ZFBK+u0xgQlTHeiT6yU/fOGquWv24uLQR/VR0SmguWlXOrYmLFR
VerXl3bu8BRiX+3s5vppJStHEOEImk3VVDILyRkZgUt8KqE3V4TqvSjOigCvQj+PND0ypYYqXUMx
WnI2Lo8C2Ipu8iTpTfbjqi7si3i3GFXrFu1EcXmJEZcfgQIaW4rJl4EJTOtF+GtYo6ev2l4P8w2o
A5Qbau9K0zxMc6vcGw6NPgb5RlwC3R0OvqRAokd8jIQagqQbqJ7bzLahdw0S9wQUVwwTi/kMIZMi
XGTQagOESoCwtzX6mHNfj3DjPDpf/Tdx7V/mTut1HggMYZHsRSpqqxzbvDxTXr9cZVWkvvaynizG
Qv3XaD/1jdPof44ToyQs3uO+vMf8vl/jAjTYMoT4p1yl0AHpjXqFrUFAnZ18Jd7r0QpWN9qVU7NK
K9g/jYW5vd8k5XIKtlLVPwtVkTlYLAdF+T1YjKr1Gxuu5jZX9L2Kr/dTWHb9NcyNH7k9VE8B3ncH
2RzQJJoGA1zw9rJix5A9GY3NyKIkr1hrMZo6BrZ9iYkYwBTc9OOECfDzK7aU5VMaSiA85d7jtj2N
hvWdjibvrWh1VQrF2+jvfceqH8HriN4src2zi2pOM9gOPFqkbCStDDZSGjRHCrTJAWMzHJIoVN7J
QcaZRqu1N3R2DpbW6b+1pl2naNN+h0SPtRN5p3vdaIJ15d1NYnlYmHvpMVXQIJlaqoSICvgC+Mei
HQ5qTUV3CNeX5qSgIq66XrKuqkDbXrJLntQNq3roEIzrFJh7aEfjqddc68GITOeIrmOwtH3t3rEi
E4SaUvgb0gdsQ8Vey5XG34msOFfsdeoF58zoIBxIDDnLNmU3lmvR9GqpxSq0+z3itAGlyTgoiZvf
C++ScbgxIWh/Mx22DkGRm49hovWrytGMGz+vdfieinElZY13NHyw+rWqZ9CyCntZZ1b/XMTurw75
3J+Vly1tZ7JmUKxu6+a1+dB1bKlte4B3M2R7kUdxYvUWAdv+jHJpfj+m6s5vkCcYbbuD5gBsVuRi
xKQUZ+KoBHZbLv0ixrk9r2B416p1agbPPs3NzC4WbmTWx7GQ9BFcI3FF6HnryNC6Zemn3TrKZHuB
YVl5dD35pxZ4OPf1I6b3LufhoykuB1PNMU6Oi3Vs8TnK3joB8OHdpqus9Npx+gPzrHG8Cjo1naYc
88DxK2jlDl9cxBOspWubb2Zd9Fd+NbrnjMrJdVfpoK0K6Sy6/NaxdiPUiYXuSe5ZDFhx46xUr+K8
PfWJl7wwi0XkAoPrqeuEk2HiKinC8sZDenuZyHzLy4FEppf/qvCoXTRmaz4qEVbbRVFH1xpakfuw
MjjA+eRnV749Fi92bj0atp3+bkvA73sphLKJyuCIfoXck09FSyw3sMtTjNA/V26IJRXZBKSnABaD
FptDrdiT+JmG0i6JWh8v0n9CWVWT7Pgh0MdhEWVutwky/JjavkxkKHbBEiWSexOLNgxM5HKtFspw
qqmxIHXWGFtAsxpP3chYui6pXkivZ3hU+m8J4WE3kOqf8URJidK82FaF0qzwJys4x+NKa5V2CQkW
y3uRvkkU8062+NfOER4yK58iDN2+q/nPekw7la0bviDbTzwhqgLwPTglovuIbwNp4edUsTQkiApp
VfsxnlB9Yjw0bcDvatJ4RCZVO/H1OCaT/qPoqjRJWSGhvvQVx1tDiezvtKwc7nxJIu1gGSfRBbqy
Odha/ZMvYpagaYW6k2k71VbEihBU2JWax7poeOFQ7DQVjX/RFC8SuFUUGjGWF5OctgxvLGwZ5oi0
hLOqF6F/+RxqYz+HE0ACWGkLGtiMrw1FKq4r2InL1giC754r7WW0IZ6gQZjbrDXULY8+7zm2gbRO
AWJm5wIOruV+4fCL/4+qqegWGcvRdIuViBMvn8RXSatqRzXfurUpbcBt4kycBp+cRnO8bBAKzJor
IVNdIdC1gwApLwWjqMJP5y6Eb5F4FIBaYHwoOSGjgrQLAH2cybfq1MxxJ1273E+4pSGrMo8K7QAx
iooN6dqPYNGMkirbkgzFktfOTrY8qj+nixS0rbjwvMS7TyOT3Nsi4MBhGqusGe0nTTeprWP2cBrt
oDyC0gnXbVCFrxV4iE6CXd+HuKdbCrXPWnW1LSgUc5eXaXRntpjdiRBOpXi0j9ZDqrK30TTVXgXU
Hp41x9JWg2cMO9Ecasg8DUTMk2g6er3mvivfZ6pa3Dt6xf+SIj2NeD+eQnzfF6Lp6m21E0uWGn/e
dx3bQLO7owlhASyg3JzNOKkPSWfj3NigKi+pYGFV6c1AZmQddlJAJrNI73XN+Z4jyPAS49eAtnXz
EuJqT6lJrm+76aUxSiQY7fww9+tpmbJ3DlWoFcSKl7YP7Jso28w94qqPQ+QSCzie80BMSeRKHfOX
tFGHFX/seql6ijWmi7hUsD8pPeD8eLRj5eHrwTZDyrsbNuBSjYVQAkYoZTh4VvYoWoMSVuc/u8rJ
RkbqxkuUaP05UQ1Jsy8/JkmTE+GQ9/J1Er47WiOrd5cOqrsXIrOz5qztjO6qSJAIEgNVluPsF5vA
6WLL/xqcJ6Z6nYzfQp+EuyYfLoIA4mEGQK5MVmxJI6RqNpHd/cZTzTyotmMcyumqKkGsLj5diqGg
68yDS3Vwl+nVSXR5EpBRo2M340cy9r5Bk+xRB0A4JqTpmTxq5Cey+ua96BjrxkOTElu6rk/YeODd
1vsrvcyzhY7N6iHi8I4qxB9XWFu/9wGw+dfoPMNzYyQb5QF07l/iuvy2LfWA0iMB/zlUvOEc9+Xj
iDf0NOMFYYP+KnMr6SReCgf5IkWqB+xXgZXMA5em37NjjDIAlh8zvsTxOMXjUj3N3RiNW8sSpzPu
EEUZSsAL8oJC7VAcxFXojTmeh1P7cjmPY4ZQL7XQ0C5zxIAdkyBeiEvxMqiBvQsyZVePo3OTt3p5
DZNh4cPRTNYxroebIejwZp7s8ESIuPJ7xD6RYNV280AVNZe57bTS3C8Wya0yXX4ZSNoSbNS0iBgQ
qxdtTNYCRWtrlF8LC6vEMKnyXVT6+VoYKY6RlC2rMJAPQpjOMZKVL8Xmg6bDoP/LJBHlWsBf+PX+
r5M8o9TPuWn/oo6CTYHtoF5CNafHgvwthF2xckyrOKlyrx1LdG345fnKq9Y7G3lswp9+yY2jDfAB
UBAH30WyhaA4fI67XItAkipWhU5IMu6bDsuWbrpFllWi36TouC96dZxkjNpT45nxk6zmLjBwR90a
dTs8GY55EAG1l/jLOAmam8IfzKOsZgmb7Kj4jlzRIuVN3yizS+sBiste6XrvntvlLzHTmKiERjHK
d3Wb4dza1wb61VH7piPbIyJIdpVoXTII0xudoMx/CHvj4oCRKkG/U1SsX4oJRDequG2pNhwss5P9
hybSd6JfhA0aPlbGBNWTbQXUXYP7jGtanljtS5iQNFam1f4MU+Pkhc0pptCcXm6iAWE5uejbFU5i
0C9EUnnuFEllkYueBzQA7Yj5kbOek9ROiIl0UkCG12VUb/mpDNvMKLVtEfvmc9Boa9L94zfJRb2p
gbB1lCUpPxt+ki38apC/UQVCkCBDIbdRdTSMQcStxIyhwd2d3+QLxckCdZurwDJcFExM9RFShXNp
ChmvuXlRhtI4dTmG4160sPsqrK7a7r7C3WvRhHZya8ZDejtG6FmD6X6M4nK4mvs1XBJ3Ipb/VvTj
+j/iLn2Nqr3HdEkxQCHTgrXbG+DuZag4Gc+e49wMMd0TTSeweNJOL1GfVGe+3Es9LpMbiNTWmQ27
sc8HKFJG3MDSiskcbwwnLVZeHTfhcsyADOL8kG8vbalQv0kdfpiIR1hnNlzWOcGCty98/1YsCNu8
uEY2aSvGFO5E68wr3G2m1Fs5y8ff00UfG5eL9p+Lfw+JHrnV1mPfBZ/c1xO/z/ac676JL8Qo3BA+
+sS3B0NR3Lt5j09xIrirLb5CTvZf9ANNAfLhWOWleCFqD4HqTo9i5VbUJC7Hb1HaiCFW7F11vDVb
StyLctJpGKW+23htpizbLhkWsoWhUWz48aMf5iizAWMXhsglcjEXQ2RTlde9716ZV+K8UmBVuWpN
Sz65jVKfMCThaBo0/o9yj/xdvXh/eGSwEHYhAJ5s4QRJcgD6M1UmgxodkqnTi9rkIF6wdH6/Es1P
w5+mz+Gm4o8bvQIS5w/SCYVqHmLYQUqn0SHt4qW5tBEjtomlwcqaRGC9BM6CiLmEi/HM1ZQTlXPR
uPRo9sJDEOXWRaEKSR3rWhAQfICoB9NofsychBL15hV/q2YjIkavz6/sJrlWczSS0MtHt2IqY6CC
9k9zIr8lwfjeFGi7uSkQcp+CP+amk+GUnOopaqdBTKYT6lBcwGjMs3GIV0rgZlgE8Bvc4IWnLqKC
0k8NJs3c60OaHykER0DiR8/ZIGHx/dJUpxH0nWJzj+4bmgNuurXswtoEXmA8WqNLBQgMRqI2j21p
W4+h45sb0ETaHu53fA7431uEE54jhd/ogCL45tUVOji1kpwU6IsoMvX9ykPX+K3uqyU95o98qHGt
d5X0XHSJure13tqMudHvuxpKSNGkbyaJg59mne060zVfSwlxCguyE1qjcn6oGlJhCGc6jx+hAJ0u
oY2u/z1Uc/PLqr7xHlpNoU0nv6+am/2nVWNSVZxBQDpkY3+0EPPZsQO4Q1TVSVfB1CcGxEsv5/0R
1db+mJjaWql6mDJTl+pF0Cu/Xg7R5HoZJP1KTP7bWpeJNqfWHXY4S9TtsJ1vF4PtxZPRoPYY42/C
kbGJju3kWjyPCoNjMZo3WnTkEPEe3Lt5uGot1O6mH5oE8hHgWKwnB3f6NYrOVO/6hZVzCJz7IvHj
FMPiRYx8mfcpBrx8u8DP3m/2dq5q23yCTUUQaLZ2UrJ5bHT57vKiA9Yz6/EoWnhBSIdKi94uoKyh
BQLYqMqwFaMo52d3iEyKxURPnCYImRaJtES8Q05AIMaP5Z+rFax2gXTNq4kF8maAmB4uQ4H/yjhY
b2r7bEdduS2zor6NS7QrgsDunwYNbq7jF9qPsKjXtSgCmr65Mo3C+6m4GLGWuWo8yX4WI84uy7dp
aiVbI5LbQ645+YEyQbmtLRPmR59hYMhR40a8FPFg4Tzbpuu5z8st/yZzJHtrhognfxng26Ryf+UY
/bGImCCaihPf+6bp7kVL9NeDv8uA1FwlkXn2oaVUy6bwdmoAuKcvEAMZ61jnFOQUO9jIwYOjSuF+
tMx8KUYb1yrO6lhzYC/Dh0Aaggd3kF6SwMwAhhIfDnx4jM7KjRhsDLs/qDmfO2r0CiM0H4Bm095f
BkEvw/FxZfimTG101duqJhVn0bRaFIRR6DuLVukHr9Ek3B5Qsdq4cTyeB/IOK8Rx0RYnZbwwEUl4
Y6/8gAbP+MtSnCUwJThFiR8slLhzf8dNeZPnifptLPRikSGI84Rjmgr+3B3u2Hv2a0cutWssOEzk
zFHZK+1xvOrYZ+86x7VO3vTOoQbHqY18zocSRU6tza1rJNP1baHpDYZ2pHz1FtCkXhv6Kcn0cIPt
e3tu/TBe2VWjPNZRhN6+3RRvVjY+etXY/HLzFBlej89a9z8jRwq8hSTr14OSm9/QR2Vjo0b+cwju
YZmHinon3jlLQLxKSqKuGnJj2ipnZ46EBw9IuWoOZe34t0ZL8VjqIpeCuea96kFmkpmBo57mdQt8
f9wZOCW/JlImowOTobUyhaVIg8myUdy1ZdrcQA9mkzn1g9GyVokayntrmtUbfKsV87meSG2a4oNX
ihttKXhrQ4bg1aB06iHzzfTFxGV4orlZTpsdlDbXloIEJ6JaiIjQkdLsxcDA9yOKmpm2FGy2OUqs
ZScXBh3Ywgz8PFHoUcpbv+ljvpPAQdJCNpZZaPB/M223xUs77ZrMgWzdPCCCvWnGPDCIrZjozP+y
TAg7+ACf/1acJkwjshadhTcGUMLoKUNORPS7jWntK9PtUA3HMgRRxxrDXq990B3Oq46W3MEobh+6
xIfsKsvKQQxaKuBRzzaUjYACoNTW7tG6RKJimlrqSX2jm+lJDHqZJO1QyFGWbO+sS94r1d1m65bW
uBZpsD7mph67yrAXzVJSfxVtZFyLlhZnC6nyEzZysnUeIeyKBFtXNP4x93Uk1zKT6n5hGWy/0tov
HpXw0aX65i06f7ipUax7U/COXtZVqdwpEAc2lZ53RwUpwCuUeeUt/8D6VqvHcFWyPXjWWu+nlSTp
i0V6C4ccMklouC9J5oxVu7BVuV61IYwo0xuChZQ5DSp4QbKhvJQdLQSADiRsrU2JF8XdiPsOFbRc
QpQ3v3JUXf9tqSGShnb9nUWNhdPk0toaTRludG5vkpy0tjixUJTAZqLPkl1RhfpRnE7EgIizUNy5
xGXi8DKM6c5XDTh90ylGnHvKHuPv1Lf3dYshiVAZs4QIWclDYfPXzqYM7cUlSMTPkV3JF8SR0voq
hRB406BZ+KfthZoh3oB4KtndyQpDQ1LuKgy71wD71J3dcrRrCg25wDIM7sdxOLaBk1+LrlLR3iN8
fRLGCAr5WOnD+6jmO96uVU39YPmBgXtTpDwlTdbuSkMjtZ9r8lM6FPI6wK1mK0Ybn3y6pentlRhN
gvw36hD1tRjM8bzxQs271yJkdQPp12WFrEo4Y2T3l5bCQxwtCd5Nph5nlVi0IwfSXklOEi9FGntu
ijS2pfBuYlSksT81RZL7L3OTkN+fSHJ/CvZlttbTUtE0Kt4oxcZ76/NRrMQ3D6lEeUJU5xJcBNbg
d6OdKOkpYfItqiznRpaL4NEq2XVMGvu2k3P080NvA6hIf25D6wAgtqPo0ud3cj95N/XasxvkuGx5
droyqP08W7YVIcyvu/u6DK6wNYVqKGt7yzSqO1jh9V2c+uHGHSMF7ip94sXUvVc5kJ2DaMmGicAy
k+KUH2GaNbeS7Q5vD7Ua92++1CF0qGnldkjiw2hm+KfjGIK6VW08mHgBLQqjd37xNELtbIi7dGHk
nvUQwLFbR+kYH1G3jo6TmqE9jDdDbDXrJAei0glLPNHOfSSCLofSPHTjbRT7+dI00zNO5M21EDns
MoyQh5p7sWgaoVPvU0eKl0JkL8XW8+ya6joPecKjtJifI2eiHuuYbtofDpez1+U4AS0UAc7wRk1Z
24aFotXcKS7JY5EqFpcpO8NL0LyGJeMjoGOgjXhntu7DXHtWuTEu3UweD6IZxNkKSSHjoctRIJfb
/NUIIv3ZlrV853jObhjse6qSV+HEExHWRuIqGIetHzblae5PZIAnjlaWn1yRcl12N24pwVmb5osX
GBX6sQ2zKzvBis0PpxTOpF9JRUdfWb6pbYSonN4g1VkNzo/EtuFqoT2HFQi0RFEammPFVHmkYDfF
ikHR5aMo59mmduNoxXB7wXZEQ+0cRRJBTxxzO45Vtbj8F/um8t4Ww40GhA9Vpp9CNR6aWbymOlNc
NL9jCwLvojTD+5LH/1WlWjT9JA6OCrZqYkYRGM5NmZUQ7iq93LUvpZNKMHw690yBRTnw5HnpMts9
gxpzzy3ymhu4r8ZS9IlYwEGocWZmuhV94gW9vUfPqX0EC1ho8GXt7L75HuK7F8l1NGWipd8U/KeU
SseGgKtssLttOF2hTvN+JfrmUbA8IWKUkXVwaw5e1VjWazL+1m2JjcGthUsEde1WZUNPHzV1Bgo5
OHlFthddiIDUEg8uPLobVb6+REyxWg7TzjbGaj/35XrZYxbO3RhjP5xVIUOH5SnRjAKTB7lELmFq
UzxTr1oOsp/6REwhYgovfLBVFC9FX1lkVb+4RHqZra/mdQ0N1+0CKSS54WisS7F04/ScGOuuSH64
GPJFjWy85mmC89RfIqQOO5EuMC8Rlcw3wGfTeW6a8NUJVOmpMPFsc8IUGW5YTVeD6gGHV5vsvtCg
uToZhhEO8iLJYP0qCpVzWrdfKLluXywJhFK8VrL1lEobHo74XolORw6VhWEYI4Qw5OfFd0oMXGZf
vnLzTDEuIufZlWq3CA+55ZPqJasCWaXnWLGDfeViONw44SQPJWRLOcbk0PV8RG1qAKurIdTTI/hq
MsZoRC6qtEDOVHR+Ghfx2E2RUim8rW6q3V6EXKIrA0h8ZPigKa36IF70Hj7LYjRDPV+IjkRGVNnU
JhNr0WmKgEvY5drLhvqgd1Fz+DwmJgccQ/JM9faf44OsQeUMlEh96EoOvpPK0UpAtiNgOSikI+1l
gecWoG7RL0DcVStvEyAthy/9IkLR0QyaZorBeXrdY40hGc5Pz2mUgxZhIiWu/tYUfVJuUcoVl3nk
OKvQ5wsi5klxh8PQ4N7y5G0PPU+TQw0k73Il+qppYB79W5+iWlhtZP3mS6yMzolKDqsvTDLE8v9Q
dl47ciPBmn4iAvTmtrzpait1S7ohNJKG3ns+/X6M6lH1aGex52AAgpkZyaoescjMiN+0h2QGVc3a
Mn/ozME46Kwa7yy3d+9QJyz8XdmCWMpw+VpbrRWifGkP0xHHTYtMQD5FvzJXjRHf078InZJ33Ror
u+yHNS9YMH5MzwC6YTGa83Cq69m9wEVzN9ha5PyOzHxTelb8PLfYD/lzpe7mhhX5uiyCZ6UxZr5C
ivkhBicPVQnXdImVgxYM9gG8srWSJg7M7ibsAfejcMkzeKwfQGIYnytreGFzXj/oy6JnGZOWjMGw
/ND6PSaRyzyzci59P6YAMI3hcuMs3PgNiML8CmZ1hFdDhBxuenXSXCLaGh4+SUV/l+hucEyd5p7H
j/65VlWMc4L6vl6STtFc5o+/x8rEie+wB4B2QZLW0nEk7lSnoLrXor4qnbmTKxe9Tsr9SN4SlgzN
24AleV0VFzarydGwZ/DaJadNFLCjPop+06Bvyshqv3fzOG1D26lPHtYdz8qg/pJxL1sEnoPcfgpg
bp7xJIy25QDZBxcLc+2gQngeXRdN8bh5kAPWkc2D9LM9OV+VuWTgd59E3CZUCpwsJE4wSEGwNcf4
9EulocvjVXbLDUrTcexjEqnA2IJMeyzR3RhCjA1bNdD3Tjx6KEMThdr3sm3quMX0GGK0+o1MGsIk
eauf5dI28tyHbuzmjbUUSIveOAMCMc+V6eEssXR56HedXN1HyIYuOXRLfbQO1B7PI4VS/u9YMsjq
2mSbvQLFWmzjQAGCGUWLJVlrfZ0z41OWWtPfdfXKho7yXTVbB9ap1l9DmFHTbaf2dRyCJRXmuo+G
yWtiKPrsrmjC+lQ6QH8owmr3cu2yj6L1ZIf5+DQ6YfuAzKZ/CDCY2Q48Eb+RMV9TVdXeuEf8Q6k4
bPV0a/ym0B8XdXJBmu1L12J01SwHOZOD0yurLnWVkxhgSddodiqKo1TGplpNd/LXhwiRe6ziLvLH
y/+70q+GYxQNP6QLPyEV1Qkr1dZlEilb6ZSDaU3jyo6yzwZQwIe6CTauk6aXaNFSli6sEgCiTf4B
hUrT2fTW8Ajxkw0BW08HaHA07BUN1B8p2xp3xV00DhYmxSpZmqwdvnrUqvCX/IIuSHRqTB/N6Uzp
vzZG+FMbB+VRVWtUK+qO1f0SjlJmunGmIDqjyG6+2va0Rjt7+Er+xtzP6DftZHoRNie9VrtPZqUY
d5CoqrVMR8aWZxr2X5eiU6IX3cd4drmsfCkld2e0022dWwxrsEVreY0rGt5ci4KTHGCWzthHPoup
0hjnyiGJElwUfgf816TZuU6SKD9WcPRw8/dJciHHmSk396zodS9+U3B0PDdxXz2ziPuVFlnzvesc
HM07TX3AscO9eNz064ad0fc46Z9Ttak+wRFPTmUV9VuZYM0/FB/gMhCwYB/1WnYAPN+85V26k3lW
GI0bFZ2Jc9jCNZ/RcDyIKyUa1jYlgtii9PUvu8pq5aDL8jjFTXV3LRnjx4mv4/LyVZdD7PhnDyDs
SVqB6jp3DYpYYR6z1vFyZzsNAT5QS7OW1XWW2t87T9WO0scjzHtwdT29mGm7la5pWSaxnWWTPRs4
eikIQMmXlIOkD+xuenYSRTnJt73+BUFQHBJEAw2EAtLQ/CyUmSLwg4ffrXouwoeosj8L2UZaeAtc
W0M2hxI5g/7AL67K0XjVG4XKb6FP6IkU5hdJV3V1BYKdAtOd5LL82NM2nonsp4xa1HAPLRbm10xX
ia3DvV0CR15IMnIg99hmTvKSdXNwtouwX7Wggki9Keyi+gKFvpK0kgxIEyBE9ZI43cU0Jl7is1q/
2GMdUguFFSKDEpbsS4SyEbHjCnZQtJvZwx9Lwp0inu69Zry7XU8+sogp3ynozQ5RmD0aCVnuITdn
xLIT75OWWPkxjnGnk+Yix32HjjWZ+WXUHCv3sdHLg7Tk4Jl7x8IzTxrUSu+RpZ4fpGXZTothVs3q
apls6VO08dsOkOTSlA+exr1lfundHJnuWU3UfV/gm7Hg3gFR1rG6d6CWb80xrtdY/5ostwobQZxG
OfHTpnoBMalAAC3D8aZrkG9oYYkpVQMzta8yjEG84jws+Dpe4I++6riPjtbmrzWc77RQXovJgh85
Wl+k1WdzcTKsXl9Ls+vCxTGV7Ns1drlgNNZ3yOr19304l/e5gi0m4l7NtrVjII5xjqVgaIwI7HPw
yrDbWVhZIbcWTY9WG00XnSIf9SNWOhAAyG0AXuEhQBP633tTUkVdrfxfTTPS3oP/mCvBMtrnsYWh
m1lv2dpmF/R000vjW+nFrWvzblI30i09t7FuCZA+7vtkp2HavpLRP65xiwPglqE33Ou7P+IGtQGN
rwz7LFScnrWyHc9Q+KZm32oUSaTsf82/3Do/gE/00G72VPjn5QHahWyJkS0QRkfZOT7eIdvB8sPL
MGctRnXvrXxUa2lVqpcgrDFuS6RbLxC63I3jWPOXIZ/vrKXcmubaS1c10VvuesPWrbX4rlCyadO4
5q9+sV5zdXPYYm8Ox2hpirFRHNfPTe5Yd9JlQHW7BKFxL2OeG2IHJG47TdG9NQpY1w4ftNnx1NcC
Kv+FgnO66vRBfS2rjMyZoplrGe0aw1ruq3BnB7X2WqkGhqaNoxxktAxn3sKzO9+Ny6VmLXkIvMx7
lMEsOXhp737+/XE9rEIe6afM9QJ0EYfyrfvl6YPymk5+/0BG6bu5iPbPFqaMsdp2G2kqk6nBmi5B
vLda8eZ0wy/HUpwj5WxlW46pvXGKgdLjbOYIQneazXJvKvtViLwtm078CHFWJBsbBPZG744GeT2g
/hlEogETjLMVddCFgnhkb7KcOl6L6UpLJs3zNApkpf4m5qxX81YwrfUWtrtNEmP5PBkakXJngaiU
+K/aizp2Z93tJbfgTrg92kUarD9kD+RUDhPZgzMr75W0DBW9i72cJkr11wS68HoV6fqQnaC4BYzn
qlts8/DZtHjoPqmjaz51GWbIma7quzJtwI3bTU6e30uc47WdOempa2ftItF9VzYwCtZBDcp57ZQT
YmaFc7mG5i1wmLKljiyxckDyqth5Vl5gysmn2Zn7F+ol30evJVET4ouOcs8l9tKO5V/Ia1ENMv2g
dYn7KCGBawTbiK+Il6/lPAbLYSG0HIbaxBd1uYoMdO7sLxaU21uX9GshC9OtT2XqrZ3iagdnIOTP
qeYnHDqHlRag9Rvm6UkisriqdvwegxMAh/kpUTFwIbee/28iwgx2QpSx4bZcjXtXdTapowFsuR4n
M4qOlqK9fEC7XE/5JeyL3AjOV7SLwFhSu0dCyoRPphQ7HvvpJ9sAjWYh/fSrjUhxF/6vtrBQSG/y
7jNrU+A9Prl7xMq0c11bxS4o4uwTz+z3STbisK3p//Jq2GtlpmI6zu5qG1TmfDeU2vskXbGyswWT
5MrUR06r3GUkqG8c/T95/NpC/xe+P/6aWb1KkOfnF6jc8VSrN35YWq9dDyXaNJTgl45UMv+TyZMD
oLirytr95nqKspq8oHzJe94WgHBQp0t9JPbdIThgg+o8yJXgA+E9ErTqKQagfCpD7Xs5TPWTsJvT
pQtBlWuXWHlL1NIlLQmVLr3DmqrhVpauKcv/ykfcJ2GI7CRRlUuyq7cUfZtzf1N3YgF37ZyT6Fuc
ts7xlvsaSv7SNk93gVefCtvXBwCAdgTk86rNgbdacsDMeK+l/fyd926E83o/30WZqT86AzRXGYiS
KITo7yfPbhORW6pVA+kLZqQ+TucQS79kA+pmOUTmQz3Z0VvLTkFDg2rVNkWM+bnRP9ZzfxTWab9Q
TwuceUhjv0iPXVUvKaW8e+GhTgk6IdCp65MMVgNCAFVmOjuZGHVOdMBvHbDoQojl6euezQzFNZmL
HEe+dbwYW7XY/dFESnS8pq1/U/7T1vrQf30PNoZ+7bvi6QRmyRPjRzvNn3IFIpPThuFFDlGkfKmq
wtrfulhGhZcp0RA8yQuQM+gBgKlQCw+d8ptdXGEoO6trs1OyGMpJf+8Uv2yfx9kwu+p2LjRvg8JK
/CyHrOVhlyRxfHKW7I70pcbBaoL2SRpToKXncLB+3OZM5vDZgd4R/p2gkrAaxKRLKbU3DaLhS6Sn
VAig1yCIVrKAM60SwGPHY8pUwxd4qAZmtklH5m8ZTacKMolhoyZB2bMVu1vWchmQy8JFZWVEndbp
rZ+pcVcthkBj1Qer1urMz6oTDVtQAs6d6sLl0Yug22VhC9gy8u/RjNM3aVxPO33s4B91dfJgz0DJ
lpYcijQxVl1HhUOajhF7JxiO5UqaMkuz9UelSZyLdPVW2O3dygVvv1xEaaMa27Xj5Hfz86zZ9Yur
VqRvSn3bBfq0F9fJ3LUe/UwZntI5qag0zgdxnfTbZDxpLQUraVYpXL16ka79/05yU7h601Imuk3K
qTrzqtK1dYXOPi654B/EfRoFtOg46GkOCL7Gm9prmhdI2/aMEs6fsUPTR8cZlcR1gFPCSxdaEhvH
Jmkgz+ZJiHirslFB7VX5IxBFdxujv7iDTdHz8MUrJXExDNk7i3dKauAlntb28U++kbSpP2Y7BZrn
yg5bKo1/BvGtT0VDPtTPrH8ue/sstcas03BHVcm2tQJMwGGffrji3Y3scz+H9mM5IE/qG8lOui23
iM+ZH45rgcGnU+xv7Aayw+9Jaq1jJppjUKfN8Z+TJMpNUc2SSZFZaetU7cdz6ACg10YEX7E9IZVf
Ji/1ws/L8sw4GJRan3oYx6ypCEF2YaVR2PzLUwdj3WAm/FDoEc9vvch3Bgyr1773Pg9K0Pzk3Uzu
rpvevBGD36Ru9HMZGZjUgn/axPgVfV8+mKpcd3BKXuhOlsBh8spsa2nq+Dr1CcYDFUBtfcyRyLOx
eMkatT/J6NyjAGRGgX+R0UoNTo2nu08yaO/LaWyR+a6TZ9biRwkxqya5D2O0tpzl8nPWaKfcZ8sm
U+TDw07V15WZH0w3Nb6VPnLqiymla3W/EgrLnws3R8XFd4xTp+A/FUO43fwOHabW+ekT6pA1+c9Q
J1c/XPV3aDx071dV+mHRybM/XDVH+1fXk/IZI4tip7e5sicriYc1qFU9jMpXsFTGGVt1A6PBofqa
JR1Z3TBM79HEyV64iR8k/jY9HAhDjf4/p9f2+D7dMK1Upstlfc+Ba5VACW+KTd6O7xojIhziGZ2L
kWf6Iq1G900DJAshUWXA2uiGswy09gxJaSxaPKgnfoG9tN8DceRDNeHlw2SZ8/sKf3ykjivpJgAN
d/0uZgb1b6biv4rHmWp6ZLao6/15mozFsMKK1tzIeKYpwVnOZl1/P7v1fZgtw56LpsD7+wrc7KZy
8+k+8QMPG2ZtK63bwQIifw8bt9ymtjHxhCIWrDC/ITl1KtiT1hQeuZ+m+w/TYh9hD3cg0wxUSt7D
/ohGjYfSxE6aMiCodQzpPw5c38t5w97ES2EYfdivSqcbmf7udlm5hLtc+38wIMERT7nRy5RzpvvV
RUlZIZWhfpKWHHK1oLy6DMqhmYIemzTV3PwxkJtqdZG+hAsfkFR+QSaKemxbwLRZyeS+wGplcmPU
Fpeq1+1wq38NdkGZ69a+xcA8RVo6jOvrZKWumh1MbaRjFitaWU0gn7SY+CwLiyznX6k2QhIesgCR
zlxxMvg6dYPttZb615m9XyQnc+h3kG0bynT4wog5zNUCxoeaFapZeHKqPtPvZPhqJnMdr8vovoNi
jXtYqodA/fOYjWeEaYZBZvMMUMuz135HrwxVSJSUMW4PXVf5wEGWcAnUyVUei7FeWePQ2jvJrptK
g9onUgc7ybiDjp66ldNEKrDnJfF+C0p7m6Awdwoce+vvaaUkyNQYmJXFHrvhudU/35oibS3NzIPE
qC+cltuoSFvfmld/1ygEtZ6TR0FSs8jdZ6it6av7bNtD86plTvcct9W+NOPmlTx8jHW29+U6ptrL
FzFV/gwGZ/QTjik1ERJXzGwCA3TCOLJKWkbLkYyLog/9XkbLxOXZ50wsHZbR3MAEKAz97k5GYZO8
Ip/YIzDG4CJBL18sNgrvONfK8C7KJTXYqGuQ24z8ZHttLsJc7xpdy4hTmu8jZaSBAuUvfe/8U8jr
NiKFX7naf15IRmaynOurZ5YSw7zH1drUv3uq+zTZNlCY2i03xoSupDThJJmPWWO5hxglmpWxNGVA
TdUObv8PadxCsUJ9Bb7qnKRrnC3ME208ZiwyfAegvf7ZHlz/rFslAopGPACPIAkGMX3ECHnpQ/Xz
qFrlT9Rf1gLkUZVcObO5Q/xlAfCkM+KdTs/mDoke4y23x79KSzMeWrUtPy+Thqpt1vbYli9WqW58
dyy+V2CV1xrCbsviAVgeFeKdzp70kxq74QrbHndR4CBksjtypri54P/bPMPUYVeJKGUEs3xbVEN/
6CcM5xsEkrqwTN/qXonPcWyHG+mX6QkMmtyJdcSbm0VxORwDZKgt5NawvUXMzEnnV9+z7fu+0k+x
WmicAPbzBy05aFECvV3St79HfVBlL2j1Jod5GZXgwBoblh4jLV7IYRxDcXpV6gH+PyfXHobCZun5
GDMAlN72qYITSaaMjyRrUkogvgY8GvII+3pYX8kcf+lCdXx0Kz/zVzXo9NjQ44v0WRWlC+Av5568
3NbxDZUFzD9VxmuxzETlk8Xt8dYf88S4QJTECJgy5K3f8bvNBJZoxpI96JDryhIz2bUBu/c0HyvU
X9R51SyQlv+IWGwUn3x8LG4RmokSuJ6GGsK+WXXpa7QPfhNDhfCZ+IW/RdtIv7JLb+xQKw5+qFE7
HYVEKv1U7idgMXl4H5vFz6jX5+9sXCFQlVXxaAS9chfEirOmjjV/94fhOCbliP4yBi+GkXq72nLq
r64+riRACbGzLqM6PJNqUZ+1IH7oZM8G0gaEdlV1L5pffRepAsjsDUt8JXsqY8pgvokWXbtoGAzK
c+KE+jfdDLxt2Y/eESnz/dXHPjWon1N2GtZITqRfsw4Ivygzky00S9P726qzL31mNl+aFgGJjOzO
ExIbCZg2C5a73tnnWMUupvM8+6rwXI4JGq/FjPYiJeeXfNTrjWIl9i5c9qMm0mKPlSqqzdUljYd2
21nWAQ5zF6690Z8vDjIiUBTh/kG3+c+m2+q7gdfM5wSwKILE/rwHAJN8y5GSSjDhJj2asrRG81O6
uRlD6j7f/ohe7lEqrC8KBNT1kNUPqhXifz76nQe0g4f6tW2a7MUww+oPNwBGHBRbHSe4B+lqRiu4
LBfI1FhZJYqu7r1Jzx6Dxe0TyNont+Mnm2pNfu1K9L4/uAMKcf6YU5Hk15kAnUBVZ3nRx6QAcaJR
ttK8DUgzQgEOjSxP2w1lEz7ELG5W2BZBPdYpFBgZUCZpuhUu2UqiT3d4URhvmflzJtvw6uXa1rYD
q0EMKNKQe4c+OU4JkBPsdfbStNT+vS9f+vwlJGrUrU6ubzMszrftoPhwr9AXcBPLfJE+ZEVrpXGf
paceXB6kBbtEqwgftb4P7+CC1ScbuBmSEeX0zbLjUxsP4b4xqfK9NgMKErqK7ysghmmPkG2EBqyu
rmcj7r+GdfKYZoH59xhHaz30/B/+2KHP1YTmp0opx61vwzQxHDNa502LR6dZ3seqjcsYpYlkFfhG
c/acsH8JWtM6DJVarP0SZPR6AD46gLZ/SjO7f4H6aWw8y4HxF8JGGUJ0QpZL+XiJrwYfLuSNPBDZ
gbvFjWZYCzFABq5Mg8l2toEz8mviHX7JvHGNkjqvrSaDdAnx3T9/aNeqT1nBTvbSJwer9PDKSrhB
9NJ/8GaLx2lnlafQmr8FVjI9On3JA9cdtF1I2ukiEdewmh1LnOYuVrPEDXak72NTxbNYD/qz06NS
vdyPchvK7RmbrGMSPXFI4P9za4I5685Zkz9IxK3fjTV1FYPsvd7ZMjCYVnKe9IMXaSfy6sGl0hf7
yWxRpx1B4FGO1bvhSJ7/JH1ySJbR/woZqBXegUhnqRhTrleL+yuHRUM+6g6c3qrvwr8g6Gi7MtLL
RREn+IzsvIe/EQnaGLHmT/20sINy+zVcWlQj02cXWpKMSbw+/jDRwn5pwkH55EzpQ46u/4MMOQ1S
B7mOOrOEqyb1dnvIPQD/XEvVoLHaiyifjE52Fh7czCk3ykgm8l1QZJ7qEOWkHMMGBS+WTaz2waaC
anxB8d+4HhBMwd9OcbN7fCimowz4jWpcbnFuCGjWqNTTNfY2N2iLfZtbZymgqqVKGsjxefAsFVln
jPd11oLKUB2HR64J7JruMWr1y9z3xUqaM9rMh6jDZkCa6QhYUxnzHJBGpt1bNtgav2qLlazvWeYi
T5OSB5xsiM/X5m2B/6H9YX9wPYUbhGuwbp2xjEru5GCm0dSs3LGiENS2CJ5JW4Zm3khUOnvX3Fax
Y+49LYUsh+vfWey2wgjGEmifeCXNwYEHiGi5c+xP7jzOGHsn5n2cl4GxKnBUAajE+0Y6g5iRmt38
PdCK4nI1zR5J7bAHKn0HEzfnKVykhKelliBnsdQSpH09ld5a9IHB7Y/7ZY5OqW7zzlSOwxCEBc+7
HJPP1xrlkL3jl942XZq4MKcbf8qq48SP+BWD+HypU80XafYNXnSgpZ5LF1EIr8ETdJk02XX1EETh
NwmCZo8W+vIBIaJwxwKk884DDoTtSJVf9Abl2HXU1BZMgO5NkHXKYJWbPvK7Qw/rDNUX/715Gy1q
vTsADg3WeVLxMpi82j7Iwi7S79BU0R+uy7ph0II1P8B6L2u494Wc0x+suutWMqFfloMywNTYSgx+
TsvqDxxAsC7npIZFVhXI1LD6PvgkcleOrBhdnkoP03TO7ZoHWd9QjcW9HKfAbmNlU7IXM3NTH1zy
I+ARDLEzp/6B/0IRbB01DZjaR4eFv4xB6PIR8i3yv2sotI/XDzEKsuWOhaW5fE35wrdZ1y+KMSgP
yx/8Lsvr3yFRQW9bFGBD8/qXy3RKY9HBs5qn1OyOMUQkXtiLDJ4o4onkHX4MqwTK210Bz/4ffbwl
kM29sokUd1gbYFkOkdMZZFNLBVGwKA2goBlKeWwWXOStKf9ceeeY11HBSd6aMnoLtnmFvrm++63z
KgeNjmbnWyb2GoaV7Mph9v8Cx8h6DhgRRHL4Q7VtNvco00ZHvXLjY9EN1b0eungVxKb3KWgdoNK4
1x11PwULbcMcNxM3vgh01LfVhCdcmlwELSqj0pwX7EXgMHoLtgL1CeIktt+N9YBge/3ENvGb7Hpa
MhWANoLsaA9l9XWwT9TxeLehADpspKvEe3Nl2LF91JXU3Wqd0xd7+F2Y4GaUvdm0T8zx4Q5ONb41
cmPJXZAOGyRr4/fbAGcbl8JTPn+4jRVQwGzKmKbVwTZUC7jnoO+zcGNVTnJIJrDwvMZ1ZLVYvyAd
Ng88NCsdNA1qSQjidXe1qV9AO7S7CIT+dTejRilQQHLpUEz9yj9c23HeRfdgxUnogrK89slEuEnn
aPqeLQIWImUxGd3b1AEqlRaQ6uYpC6q3fIyr81UOw6lBoi1NX9HSI+JwKoAdhGYAd7fuJlNKdSWI
gT/BAyCP0ONxO2PeugMqpFFdHdqwABXu19iSZLqibnsU7J6TxlefHQi7mtvjHbK0hpInmGLoKPkV
wEXWbVh3K57UyjGgCPIc5aZzv1wvx4p+4wwDjh4bvBMAuCWO+sjmAM6Y1n+SAxTYXR+r3qO0HNPS
V0rsqidpBpNqbc228rfSzOuqO83GzG/YC4dPetM0u3hozJOOKdwD699gPYZkuoGGJWCc6ZMDgEV9
W0TqsNY0LX5oYhu3FZaZw7GPujfpuwUHitLdZzVvc8vmnT4kD8Cqx9N1EvkB7S7B9k5QRf04mqfC
UoIra0zgQdK8gowa++No8+9mtzRLNJPXueGUd4mvJfMr9Uxti8Id73rFJ7eC7s6iZuQ7u3LRXLod
ukWgKQFjswNQ1vPuYlRRa0r8cmoOqn2x7j/0SLfMkmuqE3wdbaC4AZkZPFCW+JcotL0LFlU6DiYV
dXEZkc5UUQiqE6QwIIWdjXJuVX5OhLdROGyAECnAbnrvcruOjJoqS1feyOiQEfvhUnJa+W21Ch0y
xNKUuVPZHGzFaPbm5MGocxpkIakj2GabHRvL9jf1YrTkD+B3BhQWTrrZsmebxuj6rL8+wNO2W/MP
1d3LL18OauIN/CzKcXd9j0Ve0PF4pXobhfnbu4w+2yDrUppatgaTmx+6BaQkB0iVJH/mpzTv2uek
cgrE9nX42UtAQsXurup6l5LoHB6ryVKerbZNllxQ9iNQ9McZfN+rVeTxvkA4O809d69EbXOJ2Qdv
p9Q2wWFY9qKc0n+3m+50fU7rMZ7IWdj8bHBigb3LNcJWXXzqjeahS/lxDYlK7cFWsL13UMWqkhir
YhXr4NTrwIdaLhSyOnVPGQWJfTf46hNcvBbvVi/7NhjRRXZQLRoWhUlexNLBhYEZ/KoObbNVkoC/
zcmmi6t7wyEw5/puBp4zd/VuajODNTFo8aVgcj2Tpgz80Vf6toL2Ff9At4FKqX3+5ZcryDyKyrRv
l71deyj5WN9MD7dBuYymDurJaf4uA4yNs8XxuFvcjefea/fZNKCD+6/+PhhZT0pI4WeL3GD2yYmD
6GL2aX+cyVCzJKTEIn1yKNgPXuQsjT0Dy8Hhq7Q+xN1ClIFqaqJWaKP8cZnbtazAcza23hfk7fjg
28AfTW1qjXXnKOXmNqAGQ7Q2k8zcUJXwQQJE6KjjI4TmhY5qge6ZJxmQgwpLASF8OUqHtQTKGU+Y
4lwhl+1O9hqedr+2VDbQBfbjAAUWFZ2bRoec/b+FOmQY2b936Y/bvNsUUt/RugzBpNpVuTYL7vWg
QTN0ofMFJH+fTOcYKwmarzNUvcgy87MW+9+lJf2hrqo7HXm/jfTJYc7Sdg1MZALIynWkL4M3KJfG
ki9YOS4ghWlnWb57gkVQn/2SUrA+sxlgW2fei8+VB5gHS5Fk2FkyQto+upt1FcDqubOwO6nie7Mk
BXDFF+fq3+PYsZpdWPaprg8woP32ikzWfGc+ZDomLDJKKbe41z3lOjNeOPxRf9Eiy9j0ZeFu8Ovq
723b6u9Ruxzuzdj85bhWfpAuc+m/Di5habktbS24Rt4m9ixwDupYfpEraD7/rWSST+lvY2dzsrld
Q+lesU5hRb/sodaTUiIQYmBZnFvoheSNf9AmDQxIoTakXw13bRhPspDsC3PNBjh5kS2Dz00pLb9X
3JWpBSb/i0e9rdYBmsOQXYbRu55Sx0djS3qvp02s61vVq1E0vkVRZmzOLD2ng9EbxfoGQ+9yvd/l
2CqsjQyQw21AzzFXCsvq0obdS6/Bt5Oy4tA60GwmOKtqqF+l0279WmV4d0qkXfulGCiFxN/90tXW
IwqvJZC2W6m2Z93rQNXBDSzz72/9U081BajOuL31SYiORg3gHuXrrd9zSRDhXKLxu1rwsejM68im
5clX28MnOavd8VJqjnk2Z8XY+uk4o1KavppkEX8uoQvY50Po4CfWGYjmeygaZK9lYdgSGoCs3vHL
KPtXDPfiSivuBGsmiDT4NPvRqezLv7tMhSWCIM+k31K9a9St6/fEG0ht6ZKJc4qdSlj35XYagaOu
JmWsjqOq3t8sUAAajxdREJM+L7GrY2dN3M3Uia+z5FQOVRXVx9Ef7utFU+zWn2CPcYYHuFFqPVVX
ftGH9zO7rk1rlN3HTncZcRUzPER9+vMajdDO4qK8CHP5LXxuIjwgRPdhlCIoKhOWQ+ulXzSWwYdb
f+xn/a5csgJjFxSXuS1BNynFempIr2+kz0vixfQTqMK6saoIVQACr51ZzQtnVUyImqpMCvQ8TfYy
LochAOkO8QY9dXi5l9vA+2yz8g754EO9CdZJFCQX8s3JpezDkcrv73bsYjIGQaJYtV6ZXGRgtEIY
CnLad/kipwVD6zqxXoKmPMnbjb78ipAuOPopnKDrJV05VZrl7/zXx6L7UGdFfeopRJ8ndc7O3RRm
Z2nKmfSxREEP6r9i8M4gf2604J65QDQaxMnp7Qq6q7nIu5s5xS4bwfJ50M5q33T3RQrHccjS5K8G
eKnb+NFPK/dsNHzU8ok6SXMkkZvvbb3QP0VO+lMi7Nw/l3qWfEGKHCUa1kCS8xgXvSpkcfDpYk+t
/7upLk1QGO+jnuG+Bxt23R9RCtX5DUeuHm81UOcnFzGsfZmXA/C8lCpbZATf1MG5WBYp6ahV1jZ6
Yz/aRBvxD8/LTxWG5dupS707faoAClyv1xh1ue5VgKpuuuymYjR0RWpX+thQVeg4LDvNcYlRKtpX
Xd4lsKlBCUhfLjEyh/QRVulXsVWL8uQ69ZpQ2VCT1FcgApWdvux+Ir9ib7ScTegfbhM/ct8DDeRG
D6o+/WCR/x4icWrR6Jeoz4ABWr25kj45xOxWs7bPz9KKZh36aZPa27aFVjeCqbrrooj1RtEesYPB
1OV3l0TIIMYkGWXx54w1zy7zLHMzj+QZ1maH8qepjU/lwroZm24xTABTCXX8G/QjfR05QfVYtXhp
DirCB37XYFsSRc46SCP3KylURPYC/xdovU2QTHf5rNQ4dUNMDYt6vHR9hYKhsFhjtLqiMm+WH90/
fRIoB2XQX2XujfF6nXu9TIYQynJldS6522CXrQWHIYiNIane8Z/Sx47BYfUOfw40xw3ScWvKmfox
6gOy4xaG9t3tOvIZUYJMajTo89aTotkInv/IjsVmt8Ef3KnhOiEJeJbW7e8AZTuf4DT/iMy7SNeL
16bqo0czb96y2C3eEvLlxwDAzAaEbfFmN6MCEjeHIL00O6uJVzr7kntpOuGFxVFMec1RVmiyIoVn
RdZetJq0ycIyorafeYYrD36Z/S3dPWzG3fg7Clmi/0PaeS23jWxt+4pQhRxOmUmRFBUdTlC2x0bO
GVf/PWjYhkZ7vGv+f5+g0N2rGxRFEui13vAmSunCN1FmTRY4cJzhIzfAC5jkn2s1mvdD6D/Na6m9
vMs1F7OiQkueM4xZN3rih/vaKRIUyFz/FCSZDaCc0bYprAcHE0Yx6E1dsV2/2hY5nLz4XgOz2GdR
2u0bmODPlT56q3ZSLh96H82ZUPkIWT3fjmPhnzPFC4CM1bxRZj98gbYwhyIVgGJolOoPQ6sDA20q
lwe16WHMDtt4VUx1L9iagKl9xHOHGJ9WO0UpOPvhobOIs2r7kEW+v+075+fZ+PtsGV3OkCjqHnpQ
7dt/EZcNoCC4De/dRM/VD3YfrqkKDWAZwX7LSECsQ/SMPrVK8jjj5J1iP1p9+yPtqs+lhBmb6rs2
uArPvuXoveObDY0Ua4AA3ULWySS5WOnJZNNbY86xKltgvPeN+TQXmVt2yIbe1KiGRtW5cZrqBXmh
HU/2GHd2erNv9VLd2cDjPk2gpbpwvOcAbeqLWboUu6Z+OR65qw9FAZw2644atikP45Ce1awwXjU7
kM8osk8Cwxp59yHrDuiagg6emth8wnqRMm0vgoeio0pr4tgiRr28f0xbv7mJQV3dNfzjX6s2w67K
9p+RlZbPejvYGU8C7bFvLW5EqSOfTU0fG0rkoH3HspSKepNBXhr+8qK+3HqyfMjKVN3VGmy+2MFS
CwKYsgoiK3k2FaN/LNJkJQaFNA40mC+GR4ZVdCkOuMNy9NiB696uzaviY8LWzS7b4TM4XB4lXNW4
IzdS3Vf9wHbLdr2dBtFkOxNw+pgkM8nUp0VLRNBzcqOl5P5bX4TE2C5FCPH0VjBEBBpt0q2jNtaw
zzFAyk0HMc+NXZ5hKKwa7NKxMd1kXWU8a6Yi3XVGnGNKYRjPaVmNN+QCD6IlBXRhPp0FzfgkeuQk
fJZxAgU0zpCqIJZimX52EmspLenIEt/AnWiKK9V+AN0JKzsqimFqytuBcvFi0hTh6Zmw4QI7lyXx
uIPuVp6BUdkIp03qQHjnTvXiaby3S1TCp04RFEpwZHby1BadahP+jJnnLJFpbJLoGaM93nrRXdyq
bU3Fm9PR4/MIKFA5qm0eHnQppSlGxMFJDd05KLpqHWSK837RjHdwPDAYF6dQkmH2KS0+2mFSHt8P
v4mcT7vAkrg9DsNqbrudNt6h1TBIa3HqFthfYOJ1TI3ftpdal2b+JotLwG6ViqLeVPKiypr7s5Gm
aIvDHClOyxbiml6N4UoQbUQfmqd2tUO64BchwoPFPWPQGikcD/YQfRZIsXfCIWolD2JwxpYto78H
FvjZMugn9nCIw/TzbCUpFhZxjqRi6pLUfA5QswIfxGO/3KD/Sf5MirZ2FfPdqZqL1iv6vVx7xj1M
tZTkU36dI1Qr8nZYvg/rJcRWCv1+WQq1gzUwi40xJmzpezU46eQYVs4gtc9WZ8W3MBuPYlB0NX22
tR2zeijCsX12PBOZGAdilRgcuqTfZugX7Jpe7q6tCvFMNyf5MCfyt6LUjX9qdgX6SjJhOjPis9cH
0H7WXp9a98JlpXWAxXT54CAUhj6YsF/xnBydRdVRD3OIGFg5SdOdftpADJavHFvMjIXqWBiRUM+8
yF6LpmZG/SbMvHIeldv45pqd8pAFkvqg5xP3xvql7+z6iDxMUox66yNzNOk7i2Y71gNGfBBDO8j+
6GwjBe2nWyEFPYcO0F8A4g8fbR+pTk0xXHKRhL1bcQrDA2n4uAhL5woiQFpo8n1DZT3ppOKiG5rx
hK1XBMma6pGgWbQNwpioxMyD3sSmMO3uNW/y8iICRDwYQAC0Ey0DCQP96ozdBUlm40l0KQOJE0fx
V1XG0v6Es+C7PdygEupo6qGi405IDHHQZcU6NlHwfekSZ+gdbSq9cS+iJdbIudLasCb2xbSaGMB9
zzoalfSX6BJhv6drA4n5+cKIImdKXs4wZoSfTPQL4YQKQPKMQ17QzHIeFedB/fAGmbwAnKMJ6oyg
DQr6bpns57kL1jlKKMDmfDCASJH1jdJzoIzKXZY7KJLEU1pYce6iqUuMCy9QJxvBwYs2g7Jd7Izy
K7cM5W4ulrl2+fyu2WiQSOfRokufG82KjnGvqQ9VAwsnn8DworaYF3y6Kiv4W7OEtyNKjSJYjIpS
YzkFi7moEbqPsoIFMuA2ABYU1FBtCILPUwoF5kWoX+SqV4bNYNYpT8dewQ6eEQmx+2E1z0kqd40K
riLSLvOchCertZ+UiAAf8yB7EhmkqG0g6MRRuJt51Utb5KJEjDhLzaFcs+sKfgaKtpgohpfMFTRq
AG8idWTGZGdzm2LQLD8k5Ihc2bDPrmKnJ8SidpEQLOoc+XGi9B40IUukG7irzfPQYjsC3DuJ1I5I
5sRVrcGPzJvDku4pwv5nn2+EbDsVc/p0NX5zkPSpXf0ebxST9rLG+/bMc0wQETN9R9vlBg9IeW2/
ug0+s+Lgkw2/SpJtXQfVv690pTxhTYcOagL87TpgtLK1FfLTIlj0ibMqI7ka9Ptlujib160Qb2Gr
WO6igqQiiBUuJi6NOtlr6zT3SSfrnb+p8lzDqM7wchJ+cXbHfyu7E2fLoXAd/+fwu5jSLBnxWiU6
tZPI4rTCEqIFmKSpVXwW96blBtXU1pMse9nxjTOyGJ0GNJI4x58g6wm4/XsAZ7hfM5alJEARYoa4
L6I7kB1KFeBglykuruRRgO9yE7+MBRpR5NGuVoMW/xjL6iNWdGul9RWM4dLjlKF9FpFFRX4wGpMH
0QKJ8yHp83Keh6EIOuHIyNyJQQygOpR10GwUqzaGb23sFlEBMSoVCNg7Ey5KNFUddehIR3E3Ey8o
KBC8Ukt2h1NTvNxyRHXZt0c0n4L0DN8JpBFybOFd42pQDRJ3/NVhV/1XF1rh7k2Q4srh3dyeIx2X
O+4aK7SQHJdcrC011c9F3etnPcaYL6CIk00tRVL4s8BP/zoVMSr4e3Sj62ArmsvkocqDdrV0OmGx
Bmzg3YmueXSJlmSgfpKj8PHfWwNJSgf7tbNvyS3icW47ny19elXCZ7JijKLDFK+3PwaKyXp7R4EP
B6NppQ6hkeMgVQNq/Q3CUoZx9EnyD8hCRPgyGGY3H36Pugq3MWpUDIQiECToHYz0Mz8QWrVDLLSC
1ZL5T7b5Vc1C5UHAc3OlSXcyzM2NGBMHJ/8mTwGigTbszwAR7ynti+mT7a03E0d8tfzVNV4sG71J
8IWb3g5QtogeL2+FCLSnv0ycjaq9UtE3OC3984ylrXTepvSS6LEzbWU4OENbHOt0fGilifumVdd4
KJOPcYIzYKB4ztmyvPps11m5zUa8LHOEyFq0cdYavuOX3DaMx3YwnxBwtj5RavXAxIz2sYPv/wGD
qlU1jtanJGv6fUKlBNwBYSa4OifF7KZJFOUERxqT+iksyJTPmYH6JHq3JDJVlI5EPFTOEKXFqLtg
n7MZDDDgrRvczdSaN6dN7/jrXEIsR3TO0DrwzeHb0LmXB6B+G3WydNB0jAQ7eAg7bSqaS3L9w5ZV
917xS+uRHNHFdpryobJQO714duDCpEnM85iAbgDuBUN+6MOnKkjtlebI2RZjxDE9yXgL72Z0QusO
VL967YOsrgaIlR9CKwpRKsLNloSr9kGrC3vXgFQldU3T67RuZSq4A3WhQUmNm/t2CLWJd09K129s
rKdChMCwl7MxcvdWUc77NTikFxD0WlVFWXI53du2jRbeO1bsHUJKNyfFt4078HvR3gUrPrFMyg3i
m9YLAh01isumBDcsNTYQow2eRVqyp4VC9gsJFxzBxKk4hJVasEdyg83SJ+YElqOtisJu1i5G0bcu
UtRryy/RgpYVZ53s+psOD0n29r9gtK1SqNcOkWrRtUBmpSEM3sSiDawfC/AHB6E/52U4Jjv+cF4E
64ZgUrbTG1x2BqTmca1vTXkjxoPCBRLpWz/eadyJZjyGyTYZShxYFziIAH84KOqtwXg3W9EUhzlm
aPxsggZ+qc1Kb0nkACbxTXXtTvCNuAAsHbKHFgKl4pB+iFNXvi0dBtCVoWglMhrIoQrFUwQexrXv
ysM8T580UQE6mjvVbxs4NTRFX6LHxV1kSU+iS0yFb/g50UNkiRIP1LhvS68dMvS7cWiqnWg2Kjjr
okWBQTTtSnnREje4iZbziOCy/hq5RXNLlOapNBrpNax65yTWQywFtTIfUf2oexirVv42nWSZN5/0
/9HzX2K8rqo/BuTQRttDgz8sXk0AgFsNuvw5Nrr0bEcB+DDAWC+V7X/rHGT8NbjLKIEXX5uUsvio
uR62Ri10Qm9UD27VoACcSdVaR5v5S84n2y+i5ntQup9LO22uWgPqerDZhIe2mnxxYXxj7qQZ95LJ
LkoOLEAjGAF+kT3zxQU/j8JVix6FPZnvlHH6ZQj0TQ+U7INJdfFggJHdF6g9fNKNm1iwlGRrq49p
d0Stu38Jfcht04VyWfNQPykbPBCL/sF0gGQ7SEQ9R15/rE3NPPi+Wa2GuGcrWzWgfRpJ34p/p/hM
iP8um+5dGjb6Zf5fT58VI+gahPJ69bD0lX7kbfWBKrwslit/L2+MI4UeNzjO/kNLrTHsYHnZo7IX
lcOlfy4zTqPdQKJVjHqNfg/sKttUnpxfhtjvt2Gc6c9Whp2frIbeXwkZRn6Q9B9jFd+83Gk+aaou
r1Menh6oVYB85ityakw9Wkeaot7rhpus/Fa3nz3QPdvQGZNzUiTBGbEbaWvLlvqc2QVV4KKwvnsb
ZIySF9ROrs6UNHSnbOJYo1sVkFzc2nVMDtG1E2UeQVGdtiUim0kMZQpaJpInauFSFvp+kvVZSnOD
Y0bHupdhLVF2W2pt+ZhTylrixMgSI5oYwP4q5i0VPjGSUpBbAXj41PW1txbgCwHDSPgKbQY79fmO
GrDr0izHLxzluZOIEWiOIpLBaJrRTXT1QVVdBpJyOOZZmKlwvzlw+/Hwg8ijvaQrxTXN5LT9Swol
9bOWqO0WS0UfNtag3cQhh7d5UZN0XyIhN3eJ/tgaTgVPeOdgUtMWXaaOkTLeE0iXTdPFQOFE9V4s
yU8Z5iHw0LzetexVbndbMuL1BYGr5DZMuv7d4Fa7llzrugn65LYM/D1WDMoa4EAXc5a1CFPaFLqi
FI1nRBYnzoj5Vzap53SSniMqJ7X71G/bo1b1xS2ySbrHKA8+ypby1HalcyqdSk1XVuFAaqh6y93K
tfzrVATMvSJgjq1JhlIgDduN6BRBheuWxhor8OwYI/tS+xHwPaUw3HNuP8Grci64ozmX3sMrd6NN
4qqDwk0/tXLcIsq+6A6jVnwUgQ7FaSAY0wJ9ad95ZR1gvDfFxUMXbA2NN0nEjBApuX+l/UkyUnlX
QmmdHlK6T2kboA0aJt965LDQBE+Tm4UeBH6knniMmSMEeM60lLcROZjglQYM3rfa4GNg6c2kqO1c
sO7tXm0HTQa6udGjHa6gb2fXTvDRbY1hUzh9cxSjhqod+WwVT03cyLdGDz9mWRB8xKVL2eeWDXXb
wIjxpyCjEtx1VuXdl4Uane2ytzc6O+EvLVg7IcgkQXVjV+zD8+T3Yyu88comAK4bWlf+aHyVQu9D
04GFVSYGsmxE78Zqqbau/20e3hzdTuFZHAdAK7v6undfe4FN/q7PrqaaZFfRL87+Pugljg8saAqZ
BpDNsY/1NGuZ2lWJcuj7+JOVokTTKTly7qAjnAkT4WshtlbTGaKpMPMq39m8GxDBQZc1e6yQotUy
Y1ll+vvOUfJ96eED0SokmePHsazzIwpq2SYv3eyIcyMimVE03vtVqu7HKg/v8qGt7yI5b/Y9vuBo
HiKCK/OXvMghFtv20HZf8jC9YEMyycm+FphreKvSiO7zVPa+YEynrkwQ8M+tDr8FbDJ74nLVqq5y
Px8qWb3HV27YSGqjb94NRCDAoVSQTwkkRzMhl03RdrjVOvB7c5/XutrZRoUVhVP13pJHbAoiqQwO
4kqic9CSb+Bx8jXgaSBoUhA1V5fXVaf6de6KXRtBjirON2Hgjdix0EQQfkAsGh04Ho/jAXjYBKZR
VPcbUHCV3/qp1WXs5pYbHlYS37QILJPoEhOWG2Goxx9sLyr2Im3va+qPQMFsWLRIAPJcLE6Xw3tx
rTCtflburPqxnGSADKwnszgwvySmTNZDMroH3baN/YC66tEcG+sKALZiD2iXH7taesAdysUq29WP
HmCotOrabxLa2dMGqHhWHQwQW0yozrLTqifspWCYxG79QJIdNQZEEz95SYosoK79CHEBQHz7MS57
9dIJ+4k2UFbvmlXhp3tHVhMyCgiqh6TnD/X0ky5+l8PJlLJS9BfxA7/8rC+xYmCJRe3pRbSWfhEb
BfhI2gHeSxfFRT4JdQB8aRJ/XFsFNCrRtJQxOFeW9120BlhgT7DXH+tQHi6tm7ZPmpGEewt6OMry
DLZm2j+G3jxmw4Vaj0A+91KsmfcYg20WfVy3MmBMDqazpsYvx/BCJke/MpJPRV/Wj2P7Ohh+fY1G
D7Fh3Q0OpG3xKfZVQHNT3zJg8sCzKovyZ189nRWpFhx8HL9XSzA3C9uN+rOALjWZYeLi432eEU/v
4EwC2FSNHv85353xT4PAT5GA2PI8ma5E1V0yIwk25hithiy1UOJ9zgEmPBnU9Z69DhtTZwzlOxHa
65EDWUFSJrqPusUq1tiKf4opt6+WObYn0RIHADDKwTX5q5Z/8SDtnGrwUBAwuHsc3wASwaHColUA
c82oRT9COWulTTBFgWVUrN4Kj2QoLYw4uvFU6Im8thGD3KMLgXeQhaJwopT9DUZ3/SjnenCqLY9v
VSTTdAb9PndRwwhqAFcLME58U0fxPTbqqthR3eiwL/n9vZ4fX8WQmGkoSFZHBlTBqWgsj82P3qi7
s6gQI1tbbkNbz+YCcxll0R30WkhZU725zBC/Uty7LDajB0pAmwY3NFBBVuxuktQHsvQbG7ugZOPh
sc9U4yIgsySW/H0rdMZ4lNUUyFzxZEkiyL7JWXXr8Ul0SLEcrRu7QuZ2GneDgOebKVxF3QnK+1SI
nm5L1nQoajtF43IbR71x0YeMe5boEocYD+epXzQ8fJxn6EDp8G3KveFuOYxtDnEs1Pq7rGyyAuog
bbMrEe3Os5OIE13LDHHm9DKVpPzaVVpw11h+AQ4U8fEGxBSWMKn/0U+Tz4DDOt7nn/Qp3Sofez3p
Pvn2xMBzveixL4dh1yo+4vJ1E9zVTnuoC11fYXKO2NB0iCHNXKXWcndlkCvzgOgTo5lhD9cG56EA
T+aN6Kodg8wYlfh9pjvpAWoQFltGVT5kro7TcUfdei6diHZU5r/aYdmlJ9G2ChBU62SKF+1qYikV
eovTSOUVu0GmhKIbrfupsnPEPNFjDOP25FBB+NxXky4Jctm3PhsVfOwwVJb0Mbj9fVI/KT9OkxJy
ep/HaZLzD5N61LmxSghrlEnJgJeqpF7J1K2LHP8TWU1J24dsIhFh8C4Ql9gTTofGiQFsm150WPo8
4IkIFpXdRvSJBQwoWsfWgNVdTPtJ0aekk8WoRRGhwkIBIi0HcSYOXqJh2WgW3DEU+eeA0nsycIZf
TXKKk/JwNzm9MFcMiJBlldxI4lWtA+xc+t6tklcdwiJ5Dc//18LLIpbX2dBoz0uPWGd5rUUpRcdA
G2/v+qOOzf+Yh+GxmP6jujmBUuC6zP9v2+3fNjU2M11XNlcR26jfB62LHwAltqccAuxq9st0TTTr
Ar214E7it2mqfXnTpH49+192cAp3nV5Zm8VAEyrXCaHE/MpmWn5kL3PUstg4zhAJAZ6YERjFJkOK
aEZWlF1JqsBRDqMSoDGVOMoqVGoVK9l6uC6HsdOGa2ZtCycLriJUjInuEazQPiwgiyzxAdaHKoBz
lgucBHzMNH8ZFiv0/k4st3SLs0wp3y737mLLkqDyb3wnwtNcWQptxzpKgfb4rjolalGAQR9jETBV
t5byVBPp0tbznWS9lLOW0blatbRFaSyYorXGlbbiQmLUKteIfrs3yXS/mnGnnOZa2yQ/Sgn8m+gS
JT1xmLrqCgOmuUKHgMbcXADd0IYlS7klXurdj5Llv+gdu1Mq/dZdoGTBS1Ri7KzBkDmKUSsci60X
lvpONHFmp/bTK8ZGBCsjhWzJKrO1GO0gkAHB4uPqTUu1ZSeBuzAoJ9Mq/Fh5yo3PYmheDEcVZ+Se
I1qFXj2KVxUroNlJUH7o+XRB4in8v3Stk0FrTE08bIPzfIo9E6coF57FGVqUwRkxkJo8NoDJzPiq
+Jp5gk7886BNTWNsihQALp2yI5lIvdr5z3ZXeuV/norQeZZY4B/by5VEjAI0ZY3sc0sS4tdLsMSF
RduyBhkryHJVS653jipq1o7e++elGUx9+ThEkAHV/tYqnb1/F0LRMa5Wc4xYQsyxei3EjQVrkGlp
MUUMvlta9C0DIo5M0ddIs7Xd0p+TrK3mV5kn7bizlQQNUZA0pxAjxJM4+6fm/9L3buX/vpT/p5cR
V74brZYX+N+XiZKO+8k/xfzx1ThqDut0GG5i1ny5eRloAH+79Nuxf1ru/Ut9G/9mTEydr/CmV1x9
viIuYjB7Rcd/vKZ/f923VxfLiKlV1OBnsKy9jCx971/V25X+h+snMaCH9/+gN+03l31zKl7WP7dL
deT3ynILtqRBesqngzjrDCN53/ynEBE34clO4uyPc5eQJe7d1f641L+Y+26p5ZUuV/vj8u/m/our
/b8v9cf3pZGkBwS6ET2f3vo/vtpl4H9+tRJuKhFMhb/9p//FH/3H9xR3PzJg//Y9WZZZ3pN/mvv/
+X78cak/Xu0f34/lVS7v/B+X/mPIMvDu7V6WMtEkCyIPUZcG2zt7NfAAcR3YPa+NrsJ7FFy5AuyQ
Tn9Cx7QNdPsoS5ytCBR9y2jXhnAdptFlYF4BJCsjmgHidloGseafC4qmh1LPGqk93CTGHMeKqtwU
Wi9fJC/tz1HmSchPWMMnmwJ3nQbqi4PBMPA5Wbtvp4MTmPY5jC2U72mJQwCNnU1/MuxTL5xUlSrJ
nGd4A2C2SG+UOVoEiinkIKhKZvlpWcCUOu8eKed36zraiIJajA+o2zvea1Up5irtxuau6DT/lRJw
QT05Nc9hX/ivpj18Q60ZT6GplYaIOUA7vBctcPAoB0IoEq1cG8lAoRkkVvXiJ7lzglWGPsEuL4vJ
aAoxrNObU931SnXdAx/62dsupyKW9EeFmFyIYEwArhBwuIFOMyoTG9t0pb370bMb7TXBzJm6UP7U
ypH3oa9t++T7IT7wpYaQkcv2WuuTeidGq7xv10EkKScxqvbBS09B7Wa6JvgLiprKVA7NkHhdJaDb
v0Bs+4b4kvLoyyEq6n4weSGk3Rcr7deUJoJ9UuKB5Wp9d2+hYHuPCcMpaFP9zpFzNdhqEtICSM1c
l4gcYZhrpXwRPSYBJnLOrXNX1xiiTuvk7aQjTKr7gKWHcyEx+eoCg8BVSu6eXYSBpCx4tsg8YHJ3
Jtlg7XRMz+9NRwe7V6OjN5KQsfzMfMHoTEWssUswCKRpmqSjkYkCVDQ1C99298DO1Q3S8saLaWCT
iUGL+3MUXcn96EUppCCCtR4d3QQU7lYEpwNcGSSUjJ+jw1jswrYPdiI4HaEPKCi07ESwruvaFhUD
dR4FhtpsFaf1kISVWVlW4m2MBMheBGdZ4Wz0QVb24k/QSGrhpyR5B7FyrDrVhm1zdRBzdQ1sdtYa
2sGUcO0yCp+MPy8X36Y2PefkEz44Jq4tNtvMMY2kJ0cysEicun09v4R6T812HMMPWlcFByMq4q0Y
9WWs5iXU549iFAm9v2DbuFc9y7uLU7tXue3DjWUrLgbgUvncQNY82FqH8M7UzLRauaaJfZP6oXzW
mrJ6bodk7YVZ9BiW0qsO1OwOmtq417MoW7e13uNE12FL3qbdKXLMFMux5BtagNFjDUx8n0zg+VjN
Ye0FQxfuwPijs+IYyoc2QhtpVJPyLJqNpmPbwC1Rnzx03CF7zuCS5hYA77ySsmdDjlAMRQThFEcw
s/i+uLsi602gf9p1iEsdLSJVf9DA+B5bE3El0edDMX6wZK/dFR4a3aJPHLIEPao6ckgITXNFnFqQ
lac4HiNky1JiQC2d+6pt5XPghP7kcPY4ah3SFgqsi8g6qU3Ax9k1e5LLTsbRQu3/ThzEUMBXd27W
cvJlqLAl8wEmBSPmiUZY+E9AtNn9WVXzGvcZpQ9MLz9nTfYJmSWEegYDB54qq7e1pw87KgsFrJnT
clCjqsK/euqs3erniEueehU16Mf1WlZevfavxm+jC67un/rSSfZmiXLaGLg6CFB14yPDo9jqGcPH
8RYa/SZozPgQD1W5t7Lae2Drb6xVKddvWSxfU3inGx9c9r6NzVOpV9BswUmstagaD42dnWK9th7M
0rAepAg4szqS9xV9SqYjhclPzqryh/BBUax9iM7gJeEN7rvYPaIhKSGHx6HUvWIvWV6yQkVBuliG
2e76sKlWoK7qGr1tOCrzaZZRZc7bNtrWKIOcm4ntIs5EjE2OeFvLabRuffJJCqCHtNPvkzSQb6KH
FMNkaOJboOEIEAOlI/eIEKIuLfp0S4koz6WYV0wV8V7/lmILeV1s780aX7EAzMtG9IlDmjrpTbNe
8FWP7m3KWLdUW6eYhD/bkf4cIodwLeK6fOkmGKgBIe0iVV75gpYeTG84QEgGsTl3My97cJQye2Db
sR9CybzYSBqABUBOkS/d4yQA+Zhbo7qxclna+FM1cMz79Bh5YDB0P2gmud8VUMJy65a2ubY9r7uz
6/AUF7390NhOD1vCV7duFcSfWin6WBdS9+APJW8lwqVUQctkpUgSFaNUG1CkHL7ondvsDcAyj9SA
fV3etN5ofrcl84Z9D/IbyVQxLDVk7FW9P8Y2KQi9DtMn0Qe269KqBWqIOffAOMrSgxYU41keJH1P
WSR0fLAciaHdmjLLNmgjBq9W1VUrnOoqkDvVpbU6bVXaakchZLDO4iBXeAQuTXGmZ1ZyICv9lBYN
MuiirzWmwp+p9ZtYM6zdgCvZGkL1cB5svL49R8UR0lLij3gyrZ1IStcI2lqHqDCVF7zHwk2nIajh
6ZLx4MbSGpOo8dSa0ztU4ga3LaQ4WUlN+DL4U5aa8q5a9v0PY6i/aGajfsg8B7xdHQcHZFvSnQlg
2OzvsULt732ev456XfcYqvvKJssjbW2iXn/RktI9DRWC9aN6RsgXMRQ7fwpkfdtKFbiFwfyst1p8
NkYyla6H7ZCV5emlh6S47dpu/CDV2Dkoe+4kqrRKU825WZvI6M2bOIcV69wKQ7llUm+Co6XluSUx
oe6sQBTr+6VvKK186ymVshGzxIASjvKhV1C3XPpQyMs30B4/5TI75Rxg1osbx9/joFG+G065GrOm
ovzZOSuoKOljEyBy2jsyXu8qmbislaDwRQ5Oqmn6KcW8M3dC/dZSDbnZsfV9sJX0U90o3lbV2+6o
ly3Vg7zm58zNIPS26WNtGfpz2dhgq0C/Wa1dX2seKxDdBk1ndAF886jONmI0dXEz98dC3UtdHV/U
ojdWLdDNSkdi02xPilJXtxgBoecxg7VpBkYPNsmyD35XeFsbRMiml2vzvkdHci+PYYZLsWPi0gbJ
qO6rg9JV2d4qsuTBh1qImFvqfUs881SkbfMhiktyeYneHeU0GR7tjp9HESEHw4Phdc6L7NeYvkAq
OgRK7j0jDfw1dpDVs5J2uGI5H27jqgnvFKMyH2rb4mkTEbuvSdV9d/TOemzxhOFpEhHyUjaLL2m+
s3BIWyk4GT5r3XDxnE75qBipshlGzbjwqc/ukE5Kd3YaAJz3kczzMqyu8qxfJ5UVfU2h9EzKCtXN
DlHjsPryLo/rjGR+2OzyVqkeTV/LEZuqrU+Db97GyocokJgXxUzCH6NRfYX5pX4YLdvbdJR+bqGK
/7xVSfIexTYENAJ0Gn2KL1ITQWbXFOBnWnlFtTz/0WqTPL2MhNpgoFKVJ0+KXJrfjcjYWpamfMmc
rljjGJU8yGYYHmTDKo55psbbJm+ide3yQVUbQz9MDKRbUDbaulbSCiupHnAE4DQe+VCojctP/C+D
TeA5NR7YZXlsWlYDawhJoDQKvvQPERJjz7AfLeQPAgThijrbKmhB3KvZ4KLmn9lnL4XnmPCfO6UQ
4/nBLUCZdt4N7Wrg6gq7pRB36/siMoadEyAf77lmuS/c0rtYap4cMHh37pwsCo+m79unIg9+mCay
MXIvnSesK2oKKsLveXEULdEvDt0UsYQ1vvklirR2v3QtYb7XNlsn6rnJVpbxnKjpuhiT7jGdWnhP
ftF8dbh0RoORla+Waw0Y2FE07UG+o5z3dVT15Iq3W37DA8VbN1mV7EUzlpr8FqvgW02dFPsUIbrE
IBV9MINS4wJKiAswxggSpYHXboqhq1dRpdnnLmi7l1Z/6puw+gEBb80NCTBJ8EnJbKHChXwEFbzb
GNZf004BG+VofzWoZ1tJjdZ1aNwn1XDLOt85ed3VgJi/lkPzMbM9zAWpC9rrFnP5CfYGXjmZeudT
bhXDOvHGfIfXaXM0NOAFWW8Xr6rloHuhgcwVTadP221fsWf2VatfWTxVPKiQLB5siHWrVjGG49KX
jdHXpres0zi43YPoj3T/wTDLDHYGN+l111uHGIXBixjEe/cv5HoToLUpwvNd1b7GCIOcepQO1zgc
V+zgw5eujXFpd4cX18rSje1Xn/+PsfNaklPZtvYTEYE3t0DZdtVOvaQbQmYJ7z1Pfz6ytJvefXT+
+G+IdFAUZCaZc84xhgiNhOFMgaxJQkZC5MWBADUKqyg8VJGGKD1NRLmItUS20T4pTn9Xy310o0lE
a0sBcy+rmsk11GG8t6pCegpm84ExnX8te5h/kbsh3GXNOr2zC1iVlvqtZOYxq6lkmk9LHD4hZVHc
Rs6/ZZ4kN0OiF7eT0VyUpGrvilCx0DhVwKor8qvcONlDXzYvlQllyGhXl2Ws/hmsWbkrjVK5A/xq
7BJJarw+jJLHINWeqlpWbsY1Jw7JnPH/7OEswq1s5MyQ4l7juKqsPxuKiiCtUYJbyCzeJ5LElsGI
79Lx0iBb/0Op7NgNEf54KIL+nz7WzP1c9BN9INPf5qxFT3F2bgIjLnZ1HZx1PZ2OKTuHm9IwrEPb
ISA3pdgCLPxHVW5bfjjkR6dzHpOydH4T4jPIBpDDcARzAbjy52Rr7KwJA3ozQQJ6Az6mg8nvEBkC
J64S6P0PvTDfpAaKLqj23aIqocoN0QtRlX75bgXyQ8sE+WQ7AdRSBl9YF3ZfQjznOvSGcgG7W2JU
XJkmdpJttoRozCjRaXJzE5YBbtG4dv5ZNBRx1X1RxsNvaRh3BfvP0JXK73r2AE7buBGHcYrNG3Sq
mYiS+nEaoTBfujHyVNAlP9Nc89NgVr+GZnVnwjPP3guiezD/wWHJbPONMBgA2EPz3awsduoKkrl1
P2tPc938ADgaHFnLKceobN0sGOJfKFyM7hBX4T5WY55nXw/P09R8y+KGIFIiLZ+DRZXgn0L6l7nm
BCYmOKI1Vd4jxFrtiIuBQqxNLppcww+gRvOblhOi6Git87Wvm18dcT8/8mR4jBcLHFOdq/dyjHyN
U8fS/WB2OVRs2a8y7YyvWhw3bLYD55yiI3CxoujFhpMYhT7lSxOZygPhfV9Erh7rlsVH1rmVWq4e
xeZhiyWKZchQ47ZI9nPOqlmeUafKI/ml0ifblWOnu+kR7/C7IjBQqSmDfdEC4SgRsvNh/Jr2q5v2
VK4uTufXhHTyI6yXgaFZ92VoOm6KLWvvFBaLFqbq9mErNNZsEPWmj1u0ck0o/ZAfg0UP4BTq0z3U
vQPha3I9fiNy1PxOzMU1sZa8V5XWYvx3GzmdzO8WjeGjmTw0G4r7SZ0il/FWEjtiWpe81n+OfVB/
leUk2oVqO52ElBUgfbOByczVh0j3+QtYeDSioxC6HoJThDTBQzMBEIK8L/oRsSss59p5NR2zBvau
54c6tp233AFx3zbxDwxouoeu1nDXgNxoGl8wDgsaYpESLMSSNpq3RfnlU/HWlMWTB0caFPdD7DrR
quehhphohrndTatouZ1bMV0zy05zKucXNa+LSxobqO2m9XfRgh3uCn2PbKIVgScW+1ALwWcgHHQJ
alXBeLnUh6hw5uegbpCuX2nLJlQF1Xwuf7DQBCSK9XxcyrfZwcDlWDF2Nyus3lI1T/wgrPSTqNXl
/ovUdmw/4yz5ko2PojRQ6/o+teEYDvqSuA8oN7qT0xG1Boq28IdcA5yycmgCw9B/EtXJQpBXOkt8
uKRAyg7caPkkDo2mH+YhUe5FrlDjdo+E9DGLkANzDJOuiPjeNzU8SlLUfV8MlfAzTVFORhQ4L1U6
PEB23n0nem3yALeMd/YcWrfLnMd+aHfpV6sM9yKwWVXAWCkECqHip1mMLuhp/7vFYtBFx7g0zoAP
X1UpVm/ATmp+qbXRj0x6AxAwftP0WNoBQDVP0DsWuybuDbcBPslmrTC8ARnr5xIaxMcZWlhd6ozn
3upY0mvtd600CAhUm3qXSwUgZ/6lO2sAfapMrlgL2PB1CZBvm7b7uo3OCgwJ94vjtF8qM7ohJGV6
ZKvefcn1hyIs6lcLI+czIwxQBaWmmgYPSzA/VwVPITSzwVfDqUZ0Xs4rt1Ok8jDYtXGDNnMB/hMJ
KNAoT+KgOFBVtAk0WawNh9SzgWr6YT1le3NBHFO0qUebuEYZnq/1tHFW+st6kWhAvh0NSyQY3vFY
hkxA5GL3IY8IjJY4EFWXnIPU+XqV5OjNB6lMSuDIEY9cMuK3OA2QyoCw9U2UFSqa1p9SorYozY/t
pBKcT2kXrjpL/8RCtVFr9BvJGZMHwjENbJdpsotAUuy1lbRgGZPobm1LhEbiVeqY7g2B9tjWLAIc
YmUswOJWtz1RIckqpgKWctLkE503PImUhWX3mnLeU3+rhTH5zhJDZAhllo6Wa8JN+CsvMNrJQWo+
w9udH+aKDVxl6ijeLpBiWEtc/ljbgjjX2ReuCh0SEBit14kx1zQirntzeYB+eGRehdVoNKCx0teK
5r8rxBlqLD8kQ/IlsjqCiuJEe43hDjuIbJur6iv7HfVQl3jTwQv6C+rVZ4kY2ovURZVXVkryK/vX
qDT9pwF6AjV5th3dEqvnmMi8vW1p8pcgXZ6kELomLRhfi4Xpou30AV6Xvt0Fuf0a17JVgZCMkDSX
ZC29K4okuteyqn3g3fQnqQm/DXJAThSth5Ctwim242+iKI/q6hjpqAvQLxmYYfUTuYL4LlVi/UYt
yh5b5WU0++kuFlBbIGnTHZo35IkeOUPka+YMtkOEcBZEbtjSGxC1ntKxQdwzeSznmWjJYQWMxCok
0Hrl1M+WEg8HNUQhKAe8f0nWoDp7Bl40SnMBaQGTNzBB9bVSB8sfC105CCW0GcpiX7bQ5RZaZ6J2
WhvLa+Nmbdy2hMir6RQ/OGXQXtpQPU5WC9HJyniaTwFasFn2GDfQmdJjV82q2jqLSqKeCcdt8RyI
2m50ivPSVrBsrac6A14cGGq9Nhi013yQsn2XtRmKHbx1iBfz/RI21a40MheVTOYrpzduwFqikLlm
xRwmS+EeLu7xIorycGj9NLLppNbKPVMCDZKVpH2UB93nY6feb0x6a1EYZtp9ZTnjJQ1TTzZBlmKq
KV4m1mqPiYb0rYg61rLgi9TZ8p2+xh3rdEC/arXoILKTGadncao0wTxXgK51IxBEWIuX9FbWdNiF
t3yudYtPPA70B2v1VhFreQVgBBpt2UKro02S+cbAgPZqKEzCcCJju9ByBFBxeFZWFf1awt+KVUr/
ZoAHtUJCIq7riInVwuZOm+PwJrOIxDLaqHrOyxQn6WKGv9rxd9dW8N795xw9X/Idmt7NndyU2ilO
H4fAaR7Z1lUeujDt4TrTi7ziEBHXrdWObk0sS5bJ19o592XdjPciAlUccNpBr9TKf8pEbKloNxJ1
tV/W1yHaBSVbS1VrDQYYvlNPkogFLYKufAl14k9FKn5PbbXSiFdCT2RMq2DpurG3HyqjdFg9hcOP
TLcwJrTql6QDP7X0cckS2mxe+ybA5E6DyUJID47A8HFKxxLLELp4sxFrfPb2ooEeqDPMcIV01q2X
eZXVBgWOg0M7oWWYXzOiGN9EctRKHSfT2mpr2um67SZxlR1EBTz5qPZl6GJWmoV4iPQk1qviQfM6
7RttAJa6PldRLori1nq6PnqRNWghKvVVEtwJOusmANWQatatWAvFjh6dA0dxPJFVrbbctRAZHMUi
SJvQkNZnMKCi1u5/53qovCq1s1zm3njOM2k4FU4M8jsbYR0DVVBibUczOHhP5Z2M46XRbkS5OGzN
RDZPUgiQ2qL2tgooIbODFi+ZK4hwwz4Y7nBwuldBVFEmOHH5Vsb4v6E6FmVbhR1hbDOJmPe2Moy2
8mlMku8lvJ6K48qd/aB3WFdEKLqIUBcB6zFAvTN6kfeiSFSKcpEagVZA3wMM5AP98/sZokmulpHm
bq3rtbW4ljYU+2aFrwnexSnI6rMGXfRG6SjKU6HPBfca8d+g2Yj7JFAW4+4v+AWWw4RG66HXw+lN
75fD1SxJyLkXxqlxV/SNfm9pPVHtlYKOkRXeLkSRfZGjJTk6C8BAfXD2LJDkm7gv7WMxj/KNNIT/
K8UW2j7+rV1ohLed+FbPUE1Njyy+4ewpb6USPiSxILFWv0RgzMFJLEjMuNKPYaC0nqgdJQv2OWd6
QHzLhsuMbwXLSUDxa1Z8OoAQ9uwxyYoPy1Qkg9e2yCxoWRSvEBTC/yVkl+FyS27FTxixLO0zh7lF
1GpOnV1iOT/oVag/GDjDrgyos34Xda1y+4cAlaxEjMOtqFQzKMBnONYOWArap97pAFdlTgSbGlkY
nLqnMn3Esdc8ipK069bvOez2ok7Kc4hqHROquQxV4Ez/2uLDL3eDum5C7Dw8CdB/YS7SXomLHkQq
DhIrDWAS73TtrYwjWNDi4aWWNQDmxvDWBbX2Zo0rwWCmJbuwp1XTdD0WxVGrf1w/6ZjWZSgO4j54
vBYXmvaQ1+r8rWab6ge5U98sPfLXUZ1c5NK4qf/wuGYrf4GxOMW9EvTSobZmc5/gBP5mowM5ojFt
TpW2z+fbq7phMqAO00NsljS5ceuAUPXLJHFeSx3Wo54bQCH8RRAroRSFL0RPrrm1TuRUo9Ne31sK
kqUt9586VTF0JGIgERIKTNpsTt6UI6RZ6yYClH1p3fcNpFYr07g4jKxW/7QAwYlEJfw/fatfW4iT
tmuIEywJ+p73a8yprl0mFe+hAlwAwFB6lhJFeWnidtkF0lTsMYAosEXM9YnQkNYTtWY1pffDELxG
KW1l9BFfFGsnqkTzrqke5MHKHq6tFbhpNLiaz3LghdHKS4TeottZU3a0hH2hNoDGKr3c7o0VgKet
h3plsx4je7phQeWJXL1SWF9Ta6Vohh1vugFE/6fFWp7Wce/GBVK4c1zZXh3VsNHLSO0NFgEDs918
h1ZuuTPCQj7Oo/PSz5l8J4os0AqTb0SJA9VeYjDfzEBX6mE1GFSPqMPMQBUrWc7vxABY5lK6ZYX1
KPq/KILxDe5SFb/PNmj+chJukesYEq0cJC93gTx1O7XANOv9v06IgqV92n5l++X3k6y0HI5tzQQ0
5EV11kGCnltzqM4iq8kqktNF3Hq4E3TEmicWiO1c7Ex6nm+gnrarIphEMNR6JfDKfDcyAl2r1Yaj
Ok2qhTEyXu4l599rTtPn/NYeh5OMEW4fqjm3v37RxddbfPyNWMndOm942O8V0zj29wMThmihZxAo
xaaT7Ht8W5dpmsI9nU3xFhmvRjPn0UVUzJpxQaU1vlFmJ74vc/zuwxxf7DaRTo4MIWKssTye1rIW
b77i5I43wMDj1Wpb2me4FfC95WW3D2X4ZP1EC+S7fIWQxGVyY7GIgMpBK1wjZK/uZ3Kt3bYytL+g
1YIBMb7xa8nUdKsDPvbNMMN/XEHggw/BwoKb1vfiICFAeU11nXqwQjCG6mxPHkjs5n4uDCwqUQBE
Jq4girTYzvmAt5r7LkQzBzASJNaDtPjR1NTPalsj8xzI1aukaokX6nrzVhrsBFnodndpFkde1CHM
kBD2RuhHT0fWZyTfbeg9MRzhTAq+zQgG+aOuVF+kCjWFuv0ZGMFy0TpdPtgQZewJabNde9H7u9Sx
nlMTAHE7VdWhwETkF23qRWE5g5nkkObKtJdjRM9FGcJT01MeTC9Zmcj4pJBZrQHixlJCrKHcNe0D
a/sqTKxih/xDv4ttKfVrSWO3GcTJ9RA1zn6yhuB2DtA+Nxz0uWRY1M/ikBFADF9nXt6F4P58uc8n
mHgM50uNKcRV0ia/U8Mi+JIo+QGi1RBkI1Nw4ES+aBXqWFYG0I6uViL+GCpTeRrKubzW6gB2UGFK
JpYPXKNJFdu1xql2czVTPUvJi3MIWf0Zvqk/qa1MVCTlCs4W1ZZKKB0xTDQXB9FyO3Er25qIFNT6
BSGJ1rzr1eHbrE0mpraYq5S1+d9JvFDcih0TXbus0dMiL5qKlCiT5g6g7yuQ4+6gOnF1duppOJld
9aIFjrrfbj9Oo8lrZnipupIgxEm60dVV4ovwhfO4Bvprayi4uRi/SsWsCN6IDNcxQsljsujWGaM7
162NkW/LJ60JJUVR5KeRUAfMvCgINjI+bAEPEBcdFzVp/1HWS+OJw2vcEYNyrpT5vsWjT3hpvWv0
qId0rU+OVsK6LimJ/fCMpQAzYIYVyF+kBYrrGxGPTjxicbg2CjqVV3JNi2LRfmvKvtA8ThKqYelQ
5Md2jVOeFSPPj+IBlkytHbBKXsDY4/RF1HR97HBEFKhaFVp9mbW7Me7xEazl2+MXL1OUXV/RVr3V
bGUitR3Ee9myn9r1scw77yIzOOrQMqBhgTufF7w1k0SvEPmeqKL5etMZkZ+zh2enhpUmG4hh5Y63
w3bvoizse/vPiSIvnszWWqQ+nfIp++GPb+cpQ8PNI0fIzjWdXhJds5ed6AGdpWaLN4Dr96HVwArV
GVO2E68LY3dx3l70lhVl2xvdspJUEZC2vXBR8/k8x3b8ogIyFYdqSVyNXMm4WLsS+g8ODT46+nMu
tYsnCpiJuj9JPSe0GWWWl3nALDiVZ4O5+9zgvqdzrklxQHm2/pjPYyih+w46UvF+tsf1YZhfk9en
WzTmbnCCnaX+nG0W+0PIV3s9JOvz0Nbf+Vv2b2XiDFEhTtuyogyL2J9LySPOYVkafw+pc3sdqWJM
ikO/TgQiZQnQjsiLgfy3Nn8rg0qC17LVfP4FUSMue/2FOSc2sKkTj0g7rEDr397eqRjE4sV+Ktuy
IvXptL+V/Z+X2i7/6bTIsWpMNuHgxuscGctoTv5Jrvlh7UFizvxQU7GpzuC2oGrOc5LiVJG/XkRc
6f30mXAL1NzeC0VKHerl0PbZUVy8hjHUX7SdBN3ldTyLYSqmru2j8KlsG8lbu7+VlcqK3BBdUTTc
LiPKtux2GdGlt6xIXUf8Vvjpp7bL/O2XBkWFMTB8zbQONub1a3qd/T4nxbkfCq9f4s+losGHViK5
NYrieliuE/ko5tgPvyVafb4qK6/iNAQ/t0nDWIPCtmy6TixidhFlIitS/7/txLnitFTP/CVR2+N1
Wt1u/Tqti/v7X0nxPmIxk4tkSKgTATzftwchPjWib/cKyj/aAPhdDkM6s5jCMhxq3Y2YJEQ+J2xx
DaB8n+JqlEb67nWbWsW1/jrdrh/qbaCJJp/abWNMVCShI+HfnuXrR/7TOP50bpBLWLHk8/XmzeLn
XMnlaV28Lx7kITDajTgu1CXb6xhaSKNi/5/F2oflQSQWGOJGtoO4aytMUBXXdibOjb14GNvML7Kf
ylTxFIleE4uzNorknRizhUjahEcfdaxfB2nSv80Eti+eWG2hIiQB91tHvWgeOP3LGMGqGrf2hzXo
9e7Fe2wHRfqz1MzEAvT6TsUCVCSvnXl70y2yvFLQm0fRaSDry3xpKWbIQ9+fiPjH11cpCj/k318j
8Xxas0ynrTNd+9j7mldcXvzs1ltFSpSJ2r9lRdnfLpWprQ5tiq+ve3txc6Jpl5b/hETDsmeo/et0
q9Xs8CAWcIjiZQuXDrMLfcq//bq6EzORSKEa8TFbRnm+M3Pld6ip9TntsUISmVefAxg1j0GMpeFu
qG3YdyJ8MIq0wJkw1McPnzRWxXzdtq+k+DROZZIu3liWgFzxI7hEH/zcHoxIiUNrEP2vFd2+VR/6
BPT+9o2WCGTeE6l4LxpKk6H46PayDwJOzaXXr3JGVOGxBeoEIxexxgglxLH5VLcOUPKpPog5Z2ky
ljIlCPLdwCMTvVeMbMfo+Rgtpsk+vw+/SrDWIcFZ5W7ftoYvmigt3P7QIPIBvh70ht/vJsUXT1Ic
WAvBnWGdxF2KN3OdqmYEcmHNs59FWZ3EjouJ5WIa868IVM2J8z69mGyUcnziv8QQz8popyRDx404
njypZzFMGqc/pj0momWZblgo5VjlVNQ3yx98MdId5kbY5NfXvd2fRNzzDpKL7+ghvRLcIe1aJCMW
r0OG4pTImOvQBMtcqGy/To6j7Yx2rs8s9PQdHeAfcfMfdnXXhfWH0utQE8vtrX+PrV2voRJYFt7X
bNtTVKwUz0jXHcXwuj6ydW8p+ra4yKc56Dq+ReGnUyoJt21UQY/IXnxG7AnJG7EwDYp9qcMOjToW
vkPEpZjkQX+5+Wj3+3mqHvVBxw5ElCiw/aMx5o84zlwFLps8DG7NJPXypXs080sZO9ZO/GoKpefq
cXShS9+HFftuehCdZR1c0Eq5hlEh3KcepbJle5LpJz1qtOsm9bqLva4sxEAU43xbHHwq08RuQbS5
Jj/Vi+z/vcC4niO6Ae7bvZyWwaGNxz0oMuu6Xfo/Vx+m1sC7XbSH60Sr8Rizf5ouMg5bXy1M3SNm
aDyKIjzqfE/EnHJNilKRFylxMEOJRiEKFqwfx72uLpBvoOejt8Zumziuy2DRe9+X3GppNqe0mUr0
abF+vNshRDeZEjN0e6S9Qc1kHwbgNouKQXldzziLnByZUzAvGp6TR9NR9EgCYGagBqoH0URwUJRs
L4afeON42lx1iO2j6HrdMlwbiN/OMLr5Rdks16WiuLNPv/u3sqh3VtdsfNsNfJm9ajLlPVFcD9fp
rBmHPdyVF3Hb4mpmG5aHvPtjThFXtKZWxoQUfVOjQll2lrTgzc8OCzzJov7DF17c9/VDeR094qt2
HU7iHxpKG5+XZ7PR/a6RyuNm+cgHTfX7RSncDwtiWUUBs9L14tqtP3TBD0lx83palH7Yab3ptrDA
Hcvc4iNBzME+S+iF4hsv9r+tik1NwpsdVvEe3GV3SobneonNQ9bqe62wWJuK3mS1WQTwpoM6vfsR
NKsGSV2rsM2vO2sxIsQPI1O54PghGG/rfqJjfe6i7dg/5WXgI097XJpoRd79x2r14Qlen+j68Rcp
8RRlAr3ddurQz32ftvS+nP2yjpn23lcKRCOdBz1/Y6bHFgTD2rokMgozPk4EFKAfySws9qDXpFjo
TXpk4m5Yr/EhuQQVRoI6iBHyi486jJa+aC16cBTWPFqR7yCRX1Fv1yWO+L0Pk8426huWe34+her1
IYlH00Zx51eFCr212NUbGBLmOj0NoOUWT0/Uaa/iwBbDVcu7Z0NPCIS5fvtHTAhoU3z7sOSaCV/b
pT3sX9icZ9NzcARj6lVbHoaJItj6D/88qv57tzQw5Io1qOiW4jFzV+cI7v1VUcDpD9vzdxQcScn6
vdvKrmvZbv1fkCOqVxtIodS/DPi8dxl2tlORP4guIXqD5MwLw3r0xgWQ0BH9FqKBmJHEL5uTFe8i
C6bHD6NGJK+H0nAztbaO+dpjsMg5uxr1m1MFffG6gJUa+aApgIGmGbM7svP6de9vWDloykhmVbZO
cuJ1iJTawMoIYf37THq9KVF37TRKKi87kRSF4iDemkhp+LK94F+7y63Hqi99POBfUUlSr5s6O9YL
wtWkaiQoVA9Q3xr/Y7Oz+k46tFbVq94IFaV4MteVnZiP9JrA9aNIXg2V4uVfk5PdhmdD/9EF2Xja
9nooHrAQ083a/bQJnLsAUtYlg0VTWZ7Bf+a7MJvdzMwJu8OkFMm/9ehlwuF5nA/G+h6h9iGIQPQT
MW1dX7FFHK6b3vT6an4Qa8DVjpqth2I9LJDg7eIw+yKKxEGvbwbUAE6ieRFdHIdbztZV8LSOSLNr
EJvIX+Xl+xDdTs2DCgTUT4r9UOkPQ6cR2SLhVrUsYiNaZfIUE5gLi4Uwq4868eDQbkau3tB5TBx9
OzZbvSs1CtqZRBM+aLaZPvSLpp3gWb2EqxJXnBTLIZDiXwSzmX4hDZLv1LABhwQmYcy3WlztYfkC
d6rhdXrzJ1tVOLPgItK8ODR8cPnZOent6KhpmnQwgzgHXoujolxs7bGvmorvZYwDdc2itPMWq0az
V5fYRSQ0uCzzy6KhlVcQ93fJM8KdZCe3UOPB/TZIMxckMM/Zx0AWn9P5d0vc9KUaKvNidPQVKWt6
oNsxTM127HxpgbD6RN3KzHCSe9UDrcOALjWDQ5VCoJjdfItO9U3B5qGVIVdRYQGIJVknTsG4t5PF
4Ub92Jmi3dJrRylskm+V/rZokXxA9tf001F6UtIQjjgJ3IzW+kVRaW9m9HUAOdSu62EUlJAKWJ2a
yNri+P/djvkB+kuw3kPzW0NWTvIShaUtkZY+AZ+LD6VZ6NVZUvvLvFdSdTnLdvIl7idATTmSSPC5
y26TlOPe1PXkdlBQrl41fQrJZKyW5n0Rhm41Mzn2pg2Zv5F0BwVpRD9LKg3h4rA4FYvywv1o54mw
grMT4Hpk/JXBAAIzF0dC4SRwQYaDwFrD7wkwojiMGYHJ9aIOnrleQVzGEq3t7tdSgFRAsj17dcrv
UwUwZ3ZG6zVu6y+G2oEf7ZL8oRsnIiSjxb43x7nw9Nhod9sH/rqNggQ/9RfQD14PuarVV8U9XG7e
GPIQUP69UddXqq2EFaEVZb74bvd64Hi5qc2e2TvTfRYpgRdAF+nba1bW5AvohIoQH/Uk5WjBo3qI
uytW5x0iP6rXpsCygC70RBNXyl4t4JBckG2oD4WTuZndK+hlpv0xrwYo6OMp9cM+NX1raYCZyrGL
gm94vx16sFdnp8gJUuPt1jo+M/anK+bsbg4MBRkeuNwGqXlECAIcXzNpyJR5sHfHnuoYkdvZ5qPT
F8kN3pXAJSyXSGppAI9gtSm27cegUxLQHVMCHeJ9NxJtez3MuolabHlJMtVAaSv+0g0ZwtldZbi1
nZ9SK0UEILTQRUWhhLB6Kbq3q7B7XPSme2yTZjcMkNKJnFZMym0+aqe8atLbdD1kFrT4zXxZSuA8
ujMRixv+S2xI8bgs6bEprek8pcruXwNOUQLK7FOiDtoNhPj1EbJ9d5rq0gMSHCHAbPANwnOzn206
lA05hq8H1eRK9WLcG81wMK28PTVjSVAZH74bkdoOVRCDFNLSndmjnTpOk2tDVnkJyHWBrPuNZZTw
8dovJWJBRDJk945RNl5jw65rLKlzVGq59aEgBNpo5OE50gYvrGzpZ1o6Zxvl0RnKjk7ugp8Q3KeE
IDRgZsq50w9Jkhy0sgSla/T2P0kaPyslGprSEg6o1rU49Sy4BkYkLCBYrmS3qyOoxFcSfKmojCMa
fLiqYPLzurIIcdbNEBDGFWqVphSesz70imL51nRK4GYZ4IJohLq01p91o6lewMMCSncAoVa8xrw3
w50VBJpb9f23IShRM8rSb1KT7GRzqqHgiDELpH3M33Zuq6T/rsdlDGNGgLJMQF8yTXzucWGephpi
YbpoeUpztUWmyHmK8u5h7ufu2APy80YkDm5BuT3VA05oSXLcBD//vanIkpv3RMWC6l1pAZinsZrI
noEQbJdKlpeaFMcajs8GRG73b6fknsKGD3Qa4WJJYB+6dR3QQiWMa2GFSBAEcbRrIHAO8S6w4iHm
qXdIQqay5ldh5DoJlJ9KbwEaWjsjcaC9q0La6xF677hLHT7Vaj8fnLxrXLMklkVFCzctLAOnOI9P
KfJXYupzqOVRvjP8Lk87VKGmR0ytk26Zd60ewFTYAuiBUzt2VdWYPEMn+KzN7ywtqb5EUvdTAc52
E5DXX1n+cq9o8NX83TpgMms6Ce7ZVhqJEgcrFaphsEsLF7eAW0i6sRNa0Iv2H43oAaRir04wKDSt
N6Q6u8C08vtxwGCal0zZaWl5vQTsWwIQMGS16uqyYlyU0HxzHN04S21tXFAb/z3ISbu3TB1dw9TT
6lg/NjnWhCT+NcLIjDxG/mbWY3M05kuu28peR4HEw/3FMCXi2QVxpJ0rdVG9Tr5kVdV5TIf2bdYr
P+Jhhg2iTwheC9psVzZl8mouAfsN3P/YMRQcYopW3Som+tWZYp8IY8Vmoc3h2QKNdSsrUo2EPEzH
ygBcaQHWkmMWUpWneaWz6fvmfipr5amYwuZMaO7vFIKI0vAm4FeH3pTulfx73ZjyK8S68ynKy9o3
FWk8pArGR6MbzDtrPRR6/9j09U0ZROqpbSJQHak6E9Mn/6iq0ALGo2i7vsDZDmmnKzcpjnKC5G6M
FhoIQ0oI3Wxir0bz3ss0iFq1snA8xjKIXMP8HhnmjzIIs33qFMrOUexxryXdcTGr0jMGPQKLN04E
e3S1b+eTc8qb6tA2rMoaQHzsxI4StO63LFYDL1HnS2ZOHYrYaY9euOLs5ASGFGDW3a3FSDzWkvna
DXX9aEYSZqFJ9TNgNjtpRN1r6dS3FPFWvmwzsZM6kW5ak7Y7+kFzHjszPYaFtlOxjEqhoe6cTH0u
p2G5URGFcjNjkh+zED9rUKq3RYPAg7FIIz0M0busGqOzpf6Cjli674wsYN8ow72RyhNfgeEN2CyY
3tg+E1qOBsL7IbGrpWHpSeHswJnEdQCVLy9F/CUY58HV2kTe50Go3RozqqztPOaend7JUetcluGx
0onJbYE5EFyL1QbRCX+oeUPLpPV7lhRZMXcQ2mtopKEtvAd6hc/OQHVqiOxnm7VrKWEQjVvoZVTt
NRsQbO+H0T6tspc+8QQSnTg7lZp8LzVW42e1VLkGSjm8nfAYy97UMOwWBNB8pdJuDDkydoT1eOD7
kf1srPhQ4vXq23ICmqD8Hp1R32d9L50Rh5p9JbahEm3XaTZRczd3vhEg4bV6gacEvXs/H9APlmtm
xKlsTmiFgG5Co4vV0TFFSczLjPJZaZPZz7HMWk79I1F0aIQAqbhONdxJ6IU1WgBW2KzfMl3GCV1k
t03V2ndI3tkoW6XdPmrhxkG3i3BKeayIe9rVIWFuc5jf2VMDwLrRx+o8j9qr0UQDd6JPQP3N6n4h
xvgUzRYh9EbePiuK2TynrHvlXE0eRNHAeg16buSPReVQpeNTYEDyEw0wNTiJ5IWtPWGi4kwjn5c7
SWme9Kn/H8bObDlSbNuyv5IWz8W5tBsou+eaFY13crkkVxOKeMGkkIK+7/n6GqC8lSePlZXVQ2IJ
jjxcLtjsvdacYzaPaJ80355DZlQ2Jo1QKdJdWUlkmhBDUU99cGRE4x9GKb/q8aWbfpzkS5sEiPqt
GjwVfz5vO3k7pimemDQbMSguNEDJD1onNUfLqOj6dhlfudF2ADjqJPK6sHmfRAFfe7Lzi6gHU3Ym
OSQKo0yu/3Js+18zy5aTFpWnbW/7MW5yMprEfCZWi9bFMA57jA7yVcjddDW97f+3jRG2cHRHSnd/
HasV8dqHQXK20XBd61iewI+Oz3+dMA5d6GUNAK6/jol+90FUOuLxAQ28JcvBSbXTT0AM4RUhVHjt
ScXepfixvb+OaU2Nea1FuFeoWYwSrLH2Y2C1l+0nllJbLsy19tvetunakaryrOpcr1Z4FZblqWYR
3w8NOA5VaOlRxeNyLYNMu+3FfLftbZvWgG1b4zo4bLtykcyXaeFDruerah0+dj2mBRKYzf12DDdB
f4eFYc8sfj2D0+aaJCU8uOXXGbWSN/etToLZ13twBgLs3tNHsr63Y1kh1V6RS4Ff978rqTevGELN
q90Pk2/lcUvYO3kzKPIn8nWk6GE7Jc4h8xY8sF25U9GYo789twXTXIHS7aq2I80c8s+c7eSvzTiu
EPEiOFQhnuuy1x5HlbxlJgGDa667k5nHj1Wyl0ehPabMZx7lpQldojD643bCyCLqmCwS4d3r+dsp
0FPSwGbBG076MRdqfJUquzgpM/iDLG3ia7JuqlVa2uh5SaWK3W1jRaxQa2SVJypiVUqsDCgNDPeD
rJcugkL9qSK8xc01lRljU2hPTOZG31BIAN1e5QuyD6u13i3tRXsKU1HellP1azuXiKPpGtTR12vp
+CHztcxLVBPpLdJz0SW/U4gNGKSb6NQEZntHi0t9nJIo9yOMrBnBJ24yV/1ja4zpnWSy4F/3to1d
rqmZQTV+HQtCXcPAytojUMkjs9ZNp5Y7vN/J/ddPEY7kM0DP/vaiTCzvfU3O+19v2duFcNCTKsft
GKle8yla6f7bD2zHggGDf4SD6+sMi/ZAQUylv+1Oelw9TAFut/VTFkRn3uVSfFB7O3EF+Lxjr+jy
Y9UhiZc1FmaNlSqPlLyUx8nm2hq07mE7JGJB0Poi8v32A8EkhvOgTe9MipTH7VCW2Ld6xY2x7Vmq
KRAwSYO/7caCL0uuB78uk0OtNsqtrbfjVR8nSB+V+oOH43jdNouVkAxjdMr6wPzzWGVb7lIq8f3X
GXNp0VdAZ6/RC9gnJgC6qCeiWlGC6FMbbjdiSjnL7xiztRe+AMuT9CK96LUB4i9SlD027O5B6kiZ
KzvV/jnX0VFfluo3ydWnqZDi29FOfgUri9lmmn02142ozcCpcRXfaRp9k7ou28e+Sn7MlcTXFmoL
V3kBiqMWnmTHkVdgTb6kzlYiiBooHpOS1ztZ0htHN3LpYDVuMamXelCAyTWxfTAf+z73beknOkX9
jrjFhgYtRvNJKOVLq9tH7s1wZwZS7ZiAHYZCuZoWgIruV5sR6TRC6QIObVL+iKyHYgD+ottaBRo6
tA/y96JFOBzK3kxo8iO/+q5RRHxfMj4uqXpF4Dl7mG9tlo72dGssteKnswEpZElcK9LSn0M6it3Y
JJQbyoL2q2H6pCorhDhSc+2mSL/R8IpqTfw59qp8Civzl9WmN0tpx766LDho1Dr7Hoq9bKnM7QjL
KqkCu3ZSyy9yZkq7KIlNer55etfF0geOR2gydQzpz0RjGf3i3lBfymC61/v6WVfy+alsM4ksxfq9
mnL5mK4hEKwnSdkkRfKomB3IMtBoTEZ71UnSNLkvsIyh2ZaDN3s8BUKAehiy/GujEBxcSxNcsbha
nG06nWlNQTwG7cJ4Wp5GHa6hSfhrOhXJhcydhBmiKHylU9rdAcho/GEC93DlKhZ3BZCMtQEsmLZV
H9ocTS/tbF5Twwg/lDx5KQyLeKkc/hfWEjoPeh3dKPUUnMyhyQ6NPlUXUO0lHRQwnMxDw0clNwo3
RgD8wzalZ3Oolt8K4BlzTT4qgoy2M2wC0t1nZ0yq7NmqZ91b4qg9QBJQHIOlAYGsdducQA8yNQtl
QknSikzBKBju+6HvnrpAdE/zahET+XDd9jK1YEkaycvNtjupSuVXatXvtt2R8LBjhkPA6buif0rF
+kDDP/rXu9WFtEtV07jfzldiUxBRa1Sw+vinDD3Nd9GYTP62a+MfvSFfg7Xj+mrU8Og3jBl2EXvb
hpyxi6WPlNDWQ5zf4REAUL/tim7Ekoem3dt2icJZziEV/D/fzcz19Qm2vbZ9PqMyvy+iUG+3zx6M
IvEGmu9fZ8x5wyrcnqlSrP9UyfPikhnF87bXDXPoRXqaOeEcRHcDyWp3iBZSJ0+6gqoDx7ZNMgSK
p8whko9GSN6Mm55cQzm8IxwY5j4E1TtJloqTWev3/3Z8241wohrDMp+HjiKBsx0Lh46ZCsL23fbz
I70fNPZ24vdDbV/mqZb3zUTdsdVMLujt4LYhW84ZZG7svw5RILQvJYJ6t5sS8+sNtle3FzSM8ccs
G15Jpb/ITTWwsFJLjQ56JC5dND/Nlrwc/+XYjEdpx4oW4MB6SqE24qK0ET9iIm4wmXefv3ZZnZBU
lI/RYX380ARqDRdZR83qa/0ZrS2HC/X8bWfbAP/hRZAkBMzNHQ2XbX97SZ3n/CbGkaTmqrjo6+br
rRAX586oKuZ+O9jD58Of3g67pM6WC6Rb9YRbjYhT9rZDaqMewsFY7qdoPmKxrOHsjPozln3mQb38
tUec355ZX/DQRbb+nBrJrl5Eed3ObJTcX7Jp+dqL59pr48X+2qtQ4pJWVT5uZ5IE7jRLMz/GQWU8
9yoLR723v17Lmg81YHG62IZ1Aw6oeq5yZWdGk/KQjVb5LOHF7tOkvdteA0EKo4zs7Nsmq/KdntJu
0K3mWpL1OxhOrKJT1ISFtlNKW9oANKiz0PTioXpMFlLt2mjRrmjaWTEk8lr6nJsDqIrChffP9c+l
l7G4O6gDdZV5UEJHswg60qqyPtr9zCNQk8U9DiTlbEztrbb6p9PZCk/jBLtz21XKUgUrI5isGcg8
EsIFJ0A1LmRFy4uQju5TMGZ7af7ZJE38K2T+58Ipa+9tyIIOfv4UCKFZ7bmBXqwWpmApJYVfKUvv
FvlqbimKmwq/OLQl2CDJY630xi+ujyOLKuN50KkphPhjoyyVviPwx+dHVuky9UVMTXl2koulWnro
DCRENpYqf6aSdGsHWvMrt5PXesOQzeRmtTlxfRRWtQPBWL8IL7kaoRpDHa5TNAJKehdqgXZrV1zY
66Fk3Wz/Z8mJtscIkjgBTi+oSsEjDi5Hmlp7T5r18jSV3f1g1+VbQi8RR0yuOBpwJdfMpA6antKd
VbUxvUUzgRab9YxqUIqpzjffTWHf5cFe5GmDIoZNTKgU3iSvLCSJ0C2tcKMhf8xmzC5lRfx4pve7
XrEqP2fsc8NhHA9yEZpuJRIVcEjZ7JqJ0NqxCKLnYkiVg1Cx74t5SAnLqPdZ3se+0I5VNTZPgKV4
xvRAK0GsPmx7nR289NLUXYQpsuc5BguFGwnD9rqbSlHv6so0H6eZCmQXMnqOmfw9SAdtXyx5/6wC
8/BbTRhoI0fxmILUpdixrpgbNOrDQx6r2ZM6hfE+NIfMF1m7+/bHf/zXf/6a/mf4WcJmncOy+KPo
V21Q0bX//Kbp3/6ovg4fP/75zWAWr+NENTXCJU1FNtX19V9v17gIOVv5H/SZ8VokUXzozfl7JovT
hjKtF9niG1SnwOHhUhKau+5PYVSc13PUuPwRGgvPtapWHkIGfq/MF/nr/7ZjpZ4HyCh4NSJvj78k
qaPbecAKYQLjdf6i7cwrY6eCf8vSzMgPG19n2zB5YNKRt9ftjNYSzvaL/8fffvN2+yZ+ldXMMw8H
7d93/+vgX/3/XH/i/5zxbyfsP8vLW/7Z/j9Pun3cPf37CX97U/7ZPz+W99a9/W0HblXczQ/9ZzNf
P7nxu//+061n/v+++Mfn9i5Pc/X5z2+/qLl367uFcVl8+/Olrz/1v1wZ69v/+dr6C/7zm8t7NG/Z
H//rNwPOW/HH9bPq37P417+/w+db2/3zm2r+QxearkADhamoqJb97Y/xc31F0f+hq7Js2yqqPFW1
DPXbHyiPuoiXlH/IsmkIW1M0mTm4Ir790WKa5SX1H6oqk+Ymy4ZtyLZqmt/++4v48xr++tP9369p
U7a0v13VJhAi7lIV6opBN0IRmvn3q3pknUbRMtsXQkUeWviIMeL71F5ADarm6ANQzpxU7Fjhjy8N
7L+HPspv8kQZXlQltW5Ncx274qF32kBD7C+pL6YeuWM6Ur4aNcMhWvR7NoUfTZpatItzpqzzq5il
0bONIXFrLQtfJCRHRyGRpCzG5b3E93XJJ5NawaL4urZ8tANvhMGgfIl6NcdsZk/7bXdE0eZWStwf
t12AoCa1g3FyS0GPgC7IA2XS5W6Zm2e1ecG0aVzCsUq//5xkWGodgaBQp+cjBG90OnLywe9nO4FJ
x6eyM1hWfLSmmd3W7pl1StXeSkHMpvYUPHdobyFPm4af0fD0qxTqQ67Tb02Tk2bW6DkH6F19OyV7
qfSoIrpTJ5t7U+moiAY7IxMU1UBP3GwbSaAGa6l5OlUax95UjXd5uYSnChzI3u5q7LzFSD8UpAqt
wfxOVVTm7CK/5sm0vBTmqYoSP6Vxd9WafYi4igSeqAKVDNh1iEDRLLp+DWSyUUmBt85NopX0N83+
RI93l45WcyIrmchQVkcOld3jDGDSj5Ihdg1LAq2AeV1Xa5omeiJggk0aeYLYszKC3uA68YDE0EtA
cg4CpcvGgdY82C/bVI50RYnZnFfojZWRzqaZBghkQEyo/8GtaZl+EwyKn9dZiLdR/9mtswg9toG+
dt2PWkvfDEJ1od/p76Vp+macNRc5TQ23ocjl9r8bg3r1oKaPTVPVaNIrYK2m1u4WTYAlnLpr3lg9
IMLel0o7dLlYwboAipeiQvZSS8A/lWTZqTQiIAgcRj+qzscSCiCzlb53K6nyQQ6PYGUMyYt5fqPr
ZVCmP7wWE8pjT9yWE03C0ZoIQXIbXgIQMo5MyyNo7btbyjAherHZ5j2Ibjb0VZfS48zWhF35dgHf
UAEm41B3Keki6u5oPjRtc5NyCzBJqu+pPnxaI5dJOR7LQH0pQqDw8Rz8sob2NagnbiX6XRXxsjHP
vmsy0lHPMiexjReKFtele83iCRnE3B3nvljXuabs2cOS7QUaSs4j/bZSXyJWasnQll4EFnoR7wnl
tD5MpMNkVaxRizGmv4JsE9nLHfqY+3IeT2VuCYhp4R2G4sQx9UEcBdMwkdvzMaW/U6KS8C1KXg6N
jacG1XZAIy4BheyIRP+wE83VucLiQq2cJk34NSAN74TRtKdZY1IlKbQuhRb8qml9OFNUVxT3aOVk
jXjosQfuWin/qQ7ATNXqiaXCTzMYqxv0WTG9yN7wQtuqnJEwO2pKCv1osIS8ad2b50m2opOujKYL
vO73kkc3eW5GlI/RP0epvtKV5gmyEKAG/spny4ye+vwI6Ly/GawXsnMlt7IBRDV2k+0oje8z2tJ8
hbfRfkoIAu7G2URjUs8O8vRna4n2Ws0sOx1smmNSnNyMA5bUslomwi56Zqi6BweD3pjO5Zk247kF
bMWcAlqkWOz3lHsWuDJZdsb4qlnWxzhCntbKo6RUg6u25k8lzzMU9UvhZXb/iEiuJyyU2smqMGsQ
yThj3+xHeUT2Wpn+UKf3CeP9mdm+K+khkJVEOctldzPzX6Et+c5s4h8MjpPiL5K1kH9qM/2Ph1c1
NC9DOe2igBYRn7m8AfafgkQjV0QNDeEl9tpaVphRl/IxE0XjmUEF8Lrdge/WkDRErTMViwNw+zdj
huHlNqS3MMlIyV52oExsT+gQpGSKnF1b75d6Sjmc5Z5C3mH6jHziJZxy86DLzIKzOP4uh81hLMPR
gYAw7yBHe1pk07dNi5B2YHFkPla4ZJCqvtapZ4SVFQAxrxn79saaLVI3qt5R1ObCYpAPIQ3cy1Xw
E6O1QlD4DJVK1gOKWMOVgAmTBlRzWfru+6SvIdBUyp0079FGiPZ+EmvLOj0hn4X9ldLIahfzJRr0
K6kztdNn4yNo6U8oO8SrjtBakyy+l4mW9WrFXHF28OdHcl7ihchxK/7difInugFy1TK49Z1u/yzo
vO4CW+yLbHml9/9hZnGwT6STXAS4Q4/DarGl0pkRldMzlBVEhdKHQkMEn6C2q3vEB9ltdBsaFHc7
C/rMIE3cldEFz/BdXdZPctrQpk1eqp6BFFBikUa0RMn0QIbjFnMEwk61ZNT6/QvSoEMjgYY0W6YA
ma7djBGWkaFRlh2WeN9aBBLwGJz6ItxsqOVTxEprruaXSO8e00m/l/TgSUbnTqh817oxzxceu+3d
GBPKPFH2j6x6OdpUFJGhaqobLtIZeB6RLFl9pDmr7K1heS5MW/bDkeBSizJeOJm3BQoO12x1wmXH
or+xlfhMQ97LqBxyV+iRnyY4xtJIPCRVgDdgQTKdERwN68AZstnrKZappBtslbOqk8kjCaKDlA6j
o9OtP5I2ctfb6RPYlpQCjHofgFG4WRQ7ccTao7TEQuk7k1nBIMaNc5qhlNA9ZLmFRxuUdm0nB0d7
+ZhAMviEWlNol1t1P/SNj7IJW9gkAgbWmB6HyQOEUYNlY/d70uqd3kqk26qi5XJVEXLphhvFjNAt
RV9kIQkZ6YhPplmr/TooC7czyfJFOX6WYqzDHCkP1JMPkKl3dayIw9z31l6Wu5e46X6MBqvOolke
kMNapFAM/aEYXsnktI52IKVuSOQGATvdcGMbRDMos8/QGTmq1BvcAGpChs/0Yqt6eJqJh7SmeyRm
DIOfpBd1vh1jkG6UcR2LeqCyy0PNo8DDFnM3FXV7rQzLJNPSrPf43fgUFK7KsVR3TdmfYynvqdpK
9MK6nqJn9tQvg/Ic1PabZpqM1HP7oBNIEVbUJkqzgascMM1ocRiI3DjKqi58qR6PY4QQA/5y7fL0
vQ/nxRUJz3yc8Y4tI6cJFyWC6TzeaUnWeR0UM9BVzVHLzI8QtIWXjSCl5ImAU9Ij6Nzu1cR4KMxq
JEAgindNOl9sW34CM0o1yYDpWQ3tHekTWW+wALR0utpacRcusPIV/TNZB4IgaYfjkLz16ayhYo0+
c/Rp1oxgo44OJpI0NNwVKkD0j041VhtVciV89K8t2jF0WTDBE1HeFZFZH4LqojFruJOYozuGFT9o
ZLnfMoGvBtk6ZsRDNqrfN3LimmF/k2vmixTRBMugZGhca55oBfFEYfsWvkVdMh6A3wZuakSg+dEP
FEanYPOLTTcTo7VTjLa/RApaQLQdrtYZozeOQbPLGUCZdjBBI+Qh7DuiQ/aG3us3cju/YObxkMRg
2y4CynVbYPdEprJaJMoOS/ujRMdzN/CV+qIkZWBZyu6QfPQL8/woF5kX5YrupM2MbigaVNwG6jGL
i2cz8iOKQ75oCYOmTHhr6GpHET71UnR/+JInnvXdThm72M8tCMlNmDyjdQgZSin6aWcrqgevyYdk
H0tQAetQvx8luN23cRC1XpSO8iFuq9qpxOgG8xi4VdwmzhxkyCAegiqJGeuYT8BiKa0JuZsxcN3Y
DdjbBNQsHsCTvETR2rfzQ9uunzqpc7Joflz7qvhyzPw2tAanqYxjT/zMmSpntJuMazrEjBCR6c6J
HqJX/+ywS/HcoaOe6srDkr0Vqg6mpY0+VJ6IFKr4BaNjHSfpMTKU9yoeFm6ChYAufHa0iyaPEXjy
TXIMnCq+GMWsUeCZKEytuHatoxZWdCNhDRQx0lHZFUtkciekk9Mb9uQRe644Uqz3Z61WYCCm8Wvd
xIujDX196BXNOijgSxCvdWB7FTS2SxrthZJIjh7gIaUBa2vTXrOyx1zJhDdIAxfn1Fz6hRwWEh7S
ax41T9MY7iWyVxi/p50ezcBji7k9qZWXBMlvpUWVKIKxY8kGrChsjdDJhjBAT6Un+zbJNBYCd4ZE
bksY2PY+Y/UhwWdxa1HWVJZbL64hJxFg9kFhCXuflu/qNrMcSMq6W/daugtMFY/YzQxp6ygIpKA7
OJ+kSrnp+Ej7nr/OjmLxUweS5WAH9F1kFVFhGjy0coWgL9GY69G7FmSxGRLS9BX7WhW1rwqkd0au
gk1Wyms7ziPly9k4VBMqr5KGSywrPwlYfi+T4VeoRIU7WZBhV4RjFfOlaKEtdk2F22usdaCk2rvN
simzTkVcMsy4fV1NN3oSX2Wet0iwdlEdgrZO9TV4HCSoMcSfkSrv4SjLexBAoY+L8yd5O8ze2k72
JKUPoAhag8dwxKymJHGiE/1vs8AtMSAE2eMgG+h8AKUZR3pyQhZ3KC8yTyHPmrAY65lRAU3nFLtD
jvGuD8TioOacnMnImIFV1UXkPTKURUi+PjSH0jaRu6PlKdQSOgAP2t5G7FexCm7xYjqLpiTnyLif
sgA/hjW+aDEKr5x4pslmsWQVd8BxHhAjEByERYWLIgxrgG5x8qwk9eNoym8mPdJDp8/hg02PDX4G
xlslJouEv1dUYaxIDQ0ddRVh68lZIEGpM6zEQi7GxGpYtXYVq+JxeIVCk59pU5BEn9vGuVPmhVGW
BavFaOmmteQWUoCaV0XGYUafTSzaw2zV+xylhRPypKJJETZ8caVfJi1T6wmtIvCndzog4ynWtBAF
sHFQbRY/U8lUzgwnQe9Dsl2rzHZznaHdttL7cNHvFV1nkiY7icwTGH8pwiq95kpRg/ekYK0xaUiK
krjgwuljJKtFFHnTEH00kvYQ503uLVnZ7oogvA25yE9mVh4tK61cmZaNYxgx7E/t3lwe1LrV91C6
r/VNUzY3SdOOuzbXka0hx+axUiG2FHdyafV7SUJOIlukgMAlPkeyym1J5+ImV+ozzXN30ktS68t2
9lBjXbuk7RB2fLdK6ZdcSB/qeIYBjfSPlJ39rNQoJMTLnLI4EGJqINChVwUoyyAThX4LsdXX4vTn
kmfqbmS57ejTs1TyfUrIDT1inWnosQKkR4WVwY0b5ZE27/2E/tWnmoFGUHBYa3+ixKXvoGdOIyjV
MEZzM69zWnzQh6BmVQG18H1E4HcCKuv1iZWfE7vdB/jlz3Igv6Emiok/krO7sSjfUwh+DlaSuzRM
KAFR1uD5A39cIixqGOvuIED7hWsggiKTylFqSBHNbkIXz0UlG8zmGsJ2poXlPO5BFC2Nl4dhD7Hb
+hyjIDn0mrEb6h4hb5p3JwkBdD68cfvC3YT7fR7KwR2S/L1equ9Ko5n4pKf3ITxos3pWmSjuRSG/
Wov0PBQ1gkARax4t2J8jhRCuBVqHSageC7nUvKiDu2VTrLI1Qm1Kg8T1qv6pyHxJtT3s15TnA/J5
oEsEPxM9Vu5lgGI2fUyd1pXXh1AuM9Q1zAlTwh1JQMstDeswoHvSdv3eeMWi64RrmCdYYelWHcVr
adHSH6z2UwRBc0rE+Lwow/0s4g9Qb5kHm9HyMziMvt3KDPZqjwuwfcX3iuAmr/0pHhCpdcAL1QH2
msLsmHut31nWDwvBJRPIDpEej6KmzxfcE8uAAmaqThKjUw1E1Q18TZT5MxUnnvhERcwCfxauo51o
IRbazY9BUm5xqPNnbBiaegPvTbUKafSAGeQytO/FMBr7lOiLLLckHpFa4yaWZKEz+Blp2nKTSfaN
AqH/oCXiElU8kyqZOQKCh2jXluPAYyHI+WtpNypf9GROr7MqyRjyFn8cRixX9vzSNfzYZEaBm+f6
gXTFnRwxvAZvicxKXEEo4lkx9hhZ0ke3OpvD1PpVt64tmulQBCVvLz8XES7AeTBvO9S4JB6BODMe
DPOApKvzLUF5a5lF4AWjfhA8Io7tyDPHyg5h1ANRnx6SHEuYmIwWW3WP+yb5ZSrBb9JCcppYEetF
ti5DQYCx6EGZG6SoaYCRxGYYiJ1oRLyaRxTK0mVEeZ8LwuPUcVeiXCnyenbLaxePFs8EhMRjepPr
jDOmAhAgSTufuJXFiZql3FMe/bQ7eiRx4lisdHGqTgQG5aoXatlTrElAFHKThWxFr1CNAn9s5/1s
sC4ql+TdIAXS4dPAT1OdeZFfsVi9qflw01ft45DQs0GNiWzUeDAVcl0qHYtIHphUZwsumD57scbp
dwtGyZFRe5JNlfYuTjhCE4PWL5cKhU9o9PjbcQkikaRwqgH67uV+l0aMiHPIwr/FhmA2u9FgQmvV
Gb4K9G8MXqbu9fkhZynvSjkuI6XDhGhP/SXWynwnl0N3oHBCnS80bpO0eG6KERAfy5uDJShAkxzm
ZpE58EDnhlTEVUkNytWJTc7Skj/nlCfpYbsmYkAPEjaV9/Vyxv8xKpI7qYFyrHFgSfkrCy8meCVF
qTj1ytDQnWDh69PINMeESMTGDEd9WSBWW+NR+ZXWcF6pS8PtL5DCzU3idA3IxU57G2QsLFmmIKyL
cXbZvexXBn4FDJeIDxiwK1V3Y2V47Tg5EPJj0U7UoSblgiCJvFcid5Wwa5DltScrPYyMClmMcDwv
j0hyykNSATvsNF9rDPtKCcYjxqf17b4Eoaj3HnMR9Mm1m8SEZuqTnnpRJJ76Ivxdmcn3VoWzXxja
qkOPbbTeZKdF+BYwODCNIVLJqox9/T0M1canoJs4EYMzVJLZG+JePQQspxwa2WPVplAZQ8sL0f2Y
kunVdZf6pVXtooQZVGwgtwK0Zd2UWKdzCcE2a+FXOcT4ktkTrX1Wp/muyoz6Ru0Thq+UcUxi1SfS
AhhTEQE8bhnshluI/D8isXqtg/gzrloWvyNuhczK/Lmrbgd0B3siU2QK7bWvSMTGziEI/LIVVwLA
ml1MfKmrW8mRqoTpcUt4pq6vD+SBMrTGFUFWCctQNK3pb54HobMg1SDKUsK9O/+QLW9KJqrl5cwX
Yk1M+8P2vLpIMZBgrkjkfDkO0/dkQqvA7M7wpZZpFY8GlwAzDd0mlaSoLO8sUil2InKp7/SXyh46
Hmyk5mYw8UlkpJCbZr+HYdK8phokwAMsRS1NBwHPc0RagyuLFi+/0Ac0CUaCu0a/Tt3S7WWlstdF
s3QdVHOfZ03rx+RHuKaR7tNo+R5LCAIU61kbS9avdf8Yc8eYjTnu+UQ4mmYAgNiWUo878BqaCnOE
lBt6iq3wKMktQuCFqz9cWElp4mSJMjz3goKH0T9WinpGOpccKO+45kyKWx+d9Wk85yXQUl1uKOjF
eX9QupNVqwvMeeJ3A/OHnU8Z1Fst2w3t6FE0HBP6M8shHVN/FXE3AUYdMUwR+VPdibDrHIhAfDtF
zc2YZW9EHD6SyZE5pNAxTsrI/IqSuQ3Kj9QvVjGSNj6SUjsi+F8qRATGPscGehEds4EwqFgiRQSJ
KU+6YUBppnCbgiU5tWOKqIfsZZgqtJyCMqMCZCsA7IkOxdCdqVBI5iXWzl0y7+aWpN5AM70hxR6i
N/XV1qlb6zaXZtSqfpmx8tUrv4g06a6ulXhn0vyIdSt8TgNxGIgv/DGH+B6swK1nIblxQjmLtzgj
oo8c7pqndrrqgpKvrcPRlOcdIUq3JUYap6E4hzHVuq/i/IEmQonh1cACz/2N7Ul6CAwuoBot1YID
BuMjqy4iVB2Cz/yu6fndGE52rU7OAZaJ8oVykKZwPSO8f4nIGCf+O7qQYbJX+io+mGnOkkEujsJs
eQBlx8amFzIV+6ppfMyprB57htImUXkoJSq3RbMLzb67CZhWN4gOFRbGTtnabxW9fqph1uu4BK/a
nPCJaoEhLnsvp+ze0BoSmqSBRGYEOyQzNvsSqWtBPUluhkcIoZ8lTV9P9NEz/q30mToGEVMRX9Yo
fk6VXrliQSljcasT5lKCSU6CG0aCjkykYv2Q2gFpCvVDQ6fSpAHXz4J9VTGCT4hvolSV3aRr3xfC
N+7l2qSMj3OSeRtP4opE1TRxKitkdV9U/qDFnwIhzoN93hy3cZmeNLRmixJyR/1vjs5ruVVkC8NP
RBU53ALKki3LSfYNtZ3INNDkp5+PuZk5U3N2jS1B91p/tCfGPfGt55TOlAdIZjiwRkdEahq3/xVl
ned+T814JcXoujQONqzWCiKYCQJxV01P74VaMZ4j3X1QMJM7DlAFfyGnoCZRtoV/9IA8d+pkvWlz
BwvGKdBVn8Okf+uGbsFIDH4TFwThlsojyemMn0JXdOZVStkK80XK07jgsFuo9/Yzaq0Y/Uc6Xp0Z
AyGy6sBL5MtcSjaMyN3Gq3JIE9RArgljaaDg3VnykQ6bhvaT1vylxEYtQc10MiMBeIDYUgVKAMu+
NJUVjIcQTNI/r+jvE1G9uDsbE7Qxw895693mcy5wPkbomHBsNzsqPN/MHHvQ0BehrrBeS6qJ2Yx0
5H3lqyagVag5aQ2g9g76Zcydkd+K48BWvdifS/7TYxH7IxrLBxBTA/p0m+PEMOBlfQberUL3Z+DU
BZ5EJf5ji/pkv4L34K6WeH1sQfACN/EOB1u0X6g95+REtdXn4f8KKcvUzlWjPBNZFBhJ1h/myHlD
uvULwEk4N1qesKcOyaTBrcCwu7jdeEzS5GPGA0TBCeg3Utag05kI1KI+jDGJ1XqJ+pdqszj5S0vg
dHbfPJwMjPza8IIb8jK3EyB7l9wQQ8F66c9xTY+Wrd7r4Xk0l99pdHHDj59xLH6QsZF1zdjuGGwQ
y4x3y+4NfVumzl8Ulc8sc+Igq/wfv2261RQKidcvPUEoeNKRsBIqTfVI3CNyRx/gzLyBsnUpaG8Z
ing5XxEZQz2pMOtMOYNPo/upm/otsnSysSljhEm/VWr3wKCLYZlE563ZwY1qxXyt7JZhP+Ibc+BK
lgE+RRHD07ZPUlK8cPSbJUCkp3eXzFbSIIMdpb0kfqMmng0MbnbBiZw0uh64sYp1SIOJ8AqeP3lw
c/uX2fFxqJTvTkRnlHG/ZTSfSe/niejGO6TkYwVIjq//CqUWajb8fdM0jzjjIUIr4ByvVp5RSnPi
+FJRXnSFFYt0jDErZChUZwzkZH2XQ8MVa+w5eJGt8jW2c+pdAPNiF+sWtS/HdbTm75sRaw+gHyqv
Ds2fMxDnUVuTL1qGaCY5v4ZSBv/5UpMScF1HV7ewOgh5L+107SXR0GCrl1o6YlvK9jND0pUPGpGo
tNpbUr87dY2isXmrB+8VDcJzrtH1mhVoDlgp0iz9VHr6sLVa3YJDfNCGSCwZaIFPzv+mcdJbR94N
ssPXCCi+GYZTsaxezULr0asVQdeUW43KW4DEAu00TrTFo3vdinzdpWpcKNTlJA5Eca5GW1Ofjy2P
uW+8gt+1geu4b4MdvWhW8ZXELIUugNWSyt2amafZmPhoyzHM6gVWIN/kMY+GaTzHQn+QRP6E8ajs
lOol4Y1Dg7A8Fxr4ULxEX3kWFOuJVdJuvMma/GUN5o+6Yut6xmtbRuwGKyVtob51x+JoGZTVo0UN
sAkHGtJ3brkJkTdreMxYkW4jE7Wflv+kcvZjVW7slPxrU+EXmezxh2F5p9muGijP/4/wdKEcNOlc
PFHqMIaElPHcF4ncYap5H+JaO1QdE5aBdLtfuoJNLkKZzSRSFtFxbuz3qiwKsE8U/yxHE5pR0w6T
WhaHBL0S/drrdbgpYf3SEmwm8qeWDJySVnEm/h3SjQeEP6fWi3F7BautE7YSLBSMshtKaz0BMyze
9Z6yx8tSpl+zYOHTJQ9Yd00ShEYin19M+eoV87PkpjvWUG/EnWQFQ0DrLn/PcWu1ft+kf+OSPSyE
jHTe8BTpTEYq5kEEQ79oQN4IS6p9RpsN4A6/ZZvBfuFp8PvxXMU5Y10Bf7FYbzQbssB248mWErxS
yW+OpTw1AA2tw+vW0DjNXAX9jOFm21jidW7hXGN3CyFm0JnnPIFOXePVPO3Gw6mr4gevT0lHpwg4
yIt3stOxpLuAaTjsWEg89W/xkh+3LSDYqlNqkrIeWVs3g/8ZZUCs+aZAZu2bDUewbuU/I1Sco8cP
6fiDZPrXtMUr0l87bKiEyNrjYjO06UX2LNzhnpOnAhH3xtj33OQFdWVV9LniNsCgP87AOZFcyT2g
DSRuHrVlviYx335NCEk21HdrBjeP7xTLr3MSCqE8pdFQuCTDDxElAN4FcdqeQiLStHT+mNjWakXZ
Ee+f12tvIlWfF2wtQTc2l5STjDWJ8RrWnymgktUlzbkhnKbFat4/D71sAktcpkzYIWvMNRLj2ziW
VNeuX9Pqu4BaXqGAa5Gfl60F6+N39LP6c4MhbJyq0CzbCZZGfjirDV8LEAEADBlEiuEmsCTiib/G
ymc/9TzbH5PmPVLz1yjynkTPszEjQnDacjfm3ps2SXwcHl560uDR2o3vBJUS9NAcHWs4u1RdrMWb
XyU3Jt5n5R/GbrYIUK6xBguy+aWM3VhxJGeGdQca/p21aFOnLKIqk1DhftPTSuIAbJ2iiU97gBpe
vyGuD+ofXoaKmsQpHByapYRN4iTk92l9i4htt4mdOCpWvNdy79JHxWvq6HurTPAN2fWjwbsa0tBw
Wgjj9/OMSAhSdRz6UMgsCFq66KRV0rJIOE/1oS7DyW3lsXbiH3PGa9+LQ+nRoWfNOKsK4AEjybF3
cFwo1X22zVMVlYBT833CThQMk/YOVj0Ha1Btn1O6SDTHb+3yQ4w/bQHqCfy7+EX7GRO0NHU8RHOn
3yebkcdeKniX7NE01ZWEbjhLuGAVVTy2sffa9NFW0Rpiasa1/ICeqJYTquWFaLRtamdXO1LPRlfX
VCufDLtLApR4HDxKT8OMIre6KT9XPNyrYUgb26PQsQpR8B8Yr79F0tPcCB+hT00oXuZ2/hR3MJej
3mLfHku+0Dh5NV1z4fPTSISYe78yMEfS74ABFDiFMMKjrhDkMBG2oJKc+f+xVs7DqRlaEJJ9iWLE
VvWLMZxaGd/E1vLkt0fkN8KaOUFQwlnr5FWI0ukfiuKYckHvQUZj4YtyvC8dZq9Mby9dBRVha89C
zwNhtOeF+7Sy8ptM1LMGNZwWq/g9kbcoVX4dz+aSdIDu+pa3LCJ7P7N0mAovLJ3HtkZIzoT2VadU
160yP7MKMxVXv6OeB66WpHMPhumtnBAfE4Zw4ie0jQt0w7kVFCiEjChT/ZThBWXoFbj7wnxRVF3j
2+zUkBkFEjyi80TF+KPETOlq0e9tcIVZU54mlWDCCi9xCRhIOs92iNbAQ+2KCYyZ0lE3Vl/8IsB9
I/kzR/MzuhS+qTqIjGotz2g9Z39eF84ZA0Pxg8hQcpcVk68aqKqqmLK95NZZqLSMtD81Cqt1pIu9
OrqXzOnv9CJ+k9gZM29th7Vsdopfm5rLQY3YcdAbWnSSWKuvKvshdmyLexo+37qJVn1H4PEhdTH5
1SFZLWWKORlYOndWc6G24sOS2psjrYvZg/P2QoS52e+j0XgareaIcoY4B8InSvrT1KxH8j9uuib6
9ZxF5aOeiX0N0ulbNjg88Krf6TVlIkC3NIAuO7b4h3z2bCj7REk2LUbgEF77S0+U22SJx1F10Jeo
6Db6uwaBHHaDGiDLex4pW/VH9P2DJl5w111dRRxMtHUoGalYi80P/Lk0mHBbDFNKwlFxG3O68LTp
VBh0gRhifobUL7iGQYEBuU/qTKUbI8zoLs8emT20dUKlpMjMas/Lwiz+SldNscVwhuSKT2IY/KyY
wcYFWoCGG13pp0uSaMhnze5zttbvQ/vj+YE8Qn/cKFG2aYZ5b8QKdQm5FlatTrirqr/G02xd0B2i
R0yQRXlHS0jtjDd35xjFcBrL5TIQOhsonkQHq2bmIdXJiWFmPIkYB1mp9B5o4B97vjzrkMtBnV2N
QWVywcW3EBsCyax5iFfIi+my2Ah4Jlfmp1g2mZPZEBI0UY+7VOBdgwlUZNQfFbX8bmX/h/MM0LVT
v4uMPdsByMlW2LPo5wrMc7nXBLJsMzp1eq1dlaHrvoyNhrxbJT0oKWHLhoEf3Cw9GCxqmVyVebdt
JzLSeIQ97b5eCxUqG1+yQPHCfEjLYJ+19HcIk0A6KBUBalxggBHuYiEoq1ke41F9UrPR3bH5LEEh
Y2oO5/w7KQi8GSf9HREEJuWhHbYymz6yXoveHOeCltC4wPb4tYMFMu8NPxPe8Gj3cq85IrnF1Yhv
Z1Tot7kXpcPn6LVkw4zqrhasfrBazHbkNETQmkQFexeqfbj/oLH7FRX0ihdPZfS0mEXH3E5WceVz
hjPcV+1iOtowgsBN3q7pFrFJe9PcxHhzQemdfxRRg5PvoBXTQ2a5l0cBq32srWTXOIWJbtjc5Gui
j4rCKU90azuLnTYX7oN8aLVu2hAgo/uCs780VLLm1rrxLOmIUUFtG0c2Vc8myYzd7IT5RH/cwObu
K8ojsUpG6PWxzg235r60dH1X1lLvHtsk+ojgzREUfhUx7BV1zdcCMmmTe68Z9hQfwehdxgbiacTp
Q63bAbSBDGMJgVC3CloDL+fuZ+2Ly3+09Fog4vbPoiNQaEZ0Dw56OxVpCfrv4hMm8kaWlNi1jGeB
psd8rlyQMjvnLj75iBQNP0n6c20bw44xz5/tAagvFyDqTvWoxup5SXvCYJDWiOgZtIk4I5SA9Ljb
ey2jQtZJ8x/+viO4mqwf8CU7QrMsyyrIYU/CSCSX0X5QDKaSWEd4ZUQ4aqTrVpsEDs9B7BPM4kkt
RwXYQzF3qeZsazIlN3FaP04FTBNywRuKm4Mn8s+8hZGDhDxmCiXrvVzuRb/sBeEc5C55G+zRpEwB
J/szyXNrGtY3tZy4lVJrU6LT8ZWIZOK087YNRtmrGBw0fC28tgVQL9B6oB79SXN5bBjRiM2v6L9t
XythFkGSuIHWmJzUBERNXcThq5lBR2uh6JUnbep2iaZX+7Z7cDhdNzTFd8FN7z9clNkcra4IB1it
qPC+kjXa2uqTf11cTHDwVJ8Sq+ijZ7U4auWHbtMANLXlaURYXnKMFqj70IvyeK35MYabEiTjaqEn
3p0CZI8f/ht9YsRdyzs9o4eLZ/XDAPdnsFOsQBCsl9d0wyl0T6NLqIPEmmFPCNXYuCaCOE23fgFy
Kt/txMEr4XVa0SnbzurOc9ZDdUrnl5wzM2wo/+VIuNqJDTkG2xUYFZ9M1JL7m1VfXZH2IRvUP8vO
uhDV8AuKGY/WMLRIM5SLQbwVAoB07no/ywhHnz3+ox3SziYmwoXtG6n/4F1YG79mK6Sp9CghDe0c
zxUsXRCNJ35hd9MnLH1pAfPWIEFkRxgWxK7LnRwiAEOUiFF6tLpq3JIbxhjczqhCx2aBpUJmTsDd
PLP1CkJmWPNoZcdyFwXm/OgkSD4IgVQDb+mtnTGzP8eViRq8eSAfu3msG5aqHjEFBh+TiD+8+mnK
NsEAier6bzSUw5A7GbzUytjk2tPG0KkYTgDYSf+g66bAE1nOIzoMZCFJYgRdNew0jqU4J05v0CsZ
lg0u6XlWNqRCeqtVOwNxUNb1D34LLKcL0hSliGm9ljYJwbk1iW1jPHvI4wOSXH8IM1Cv44I6SLEn
NUCR2h9sjfaxtl62UJ4oF9VwKatmdQA8QNjy+aYGUsUyfZlcrqRMftiokMATSpWG2vTJbhcX0FgK
YNX8daRHzDcH4pIU4tgIFpXkB8ydQOLLPGG2ZJJULeZEGK3Szg9VGVt+X7s3qlyTrTUUb7aHPJUQ
/cfSTW7NzH9k5ncsNEMekSVT0YoxvX2VqChaQFssih8zfblLRLYYv1vqa/k4+02i2oRkpX/zhE8e
OQyfbc1do53nerg7movUS3M/vII5byHuKc69D9E6mE3rx3mt1y2ACYFfHocmPfTkfgYmYWUi7u1T
Q4NnzP2zydRoJzKQM8o6Obqi3yVuftoKwCCt0G3rnQ1GY/SneNN5BNtEDnIthbWJCvdtMejedlws
FiJU/8aaQtZ2xSvGADs0M4doHQZVUrlOVqMBtPaDtU0T43lIAe9qU7h8QzbLZ9RzCynvFI999grU
tLOsG9crGhQlsDsIsqbH/Sy8Ow7vE+70tTCtR7Snof7OAcUMpRaca0Ke1dm8t+xoDpcUTYhJMCca
0Dm2IGLRt8NAaHeUV1Aj3EhCUZ1DZ44I6zoQM5nxM4/o9xdeUJ90Ou1Efa2/lFBGRaVaIWWEFoUB
KpGMdn7VO6a/wbV+xcyCHUuIQubwqyNJgliGGDFxNmzoBzikprKNGn4JjAhItJZuazoYW8gJwDJQ
11yjvOkyqY9lJmofwnaaTsaUWmcH67pTV79Wx8QzzF63sZoW8WhuOxtaG1sm4EzfqGNM6WS9ByN+
GvrhhSsHvDzR1sywbD/jXagrdnErVb9whxnhXFYIh5bCPlrSJfGlA2gb7d9RPHuqvGcyzvdqIX8S
Tehs9QgPohXXlDmsuSJjtKOol2wNPVOGtMBtCdrpuESVprll/DnKoomRRtEOdfcZjXd7lRsP8Gix
U726Ls4lQ7ybCnS9W6AjsOeTHVm/Ziwsn/TZeaN7d6cDzxA9cUfqGjYC51sSaDSVMYusunEGHXOC
6MlwlY9QBSfTPWEjQSlUeGExlzUJeizOUBog07+uSmmzyEBbzGke6OI96xbC5YHHzyQfED7Y/ahc
92pqhGZ1JtdKCysgReaGTUJD6pCDQy6SPjxqSGKkl0EfgymUI9V8+njJbZLk2eMnP/6N0/Qn19vP
2j4MQ/In1/nNUIpPN0OYrPRfDSfwrI+I2QdA2Gq+mthrmV1qnB7IIxc2LGJt27diQTEWcS70ZhZ6
KRIPnRb4naskP5aGiLnod06CqkyplV9zdq1Nqjdho+OAg0OPqvKrF8C4uckT0Y9P7MGIot+iAbEv
yKVuIDdp0gXRUf6Uscj6pVa90vdIDw1HvCAhUvPYM6y6+HJL2KC+NYjeTAEmUrHcrczczx5yfTOP
fhvATr9clBkv2LhbTP0xyV3zNuHaIrNwAPWYzOLTQzhHAiz+AskDy2jX6pz2LL/AdYpdhsybUJNG
swNdvwuInI0SVZ+2ezempABvNhBlpegeEkwK/lzwIZUYh+JI7kwNtADBEnZFxR/iS8oJ7ScyuqVt
sXG06lNh1XTd7Cey2mrr0i8A0GEB8r7LUWDjxC0+k7oF1cwGX9sYT2YFcJYziHDptdAhu5keYQJx
9RM1Y1isHhQ5Tc+oXvn0hfzkRcp3bqqHRJE8TjL+a7vsq13Usyjj+zLPB1tMb07q3Am/MUNqQCWC
HCBeS02PcXPucqN9NhxnvyhMkkjlN17Hdk4H+KWMyZWqmv4B1fymJL1mSKkNjycd/RjxjGiVdZ9m
+MTnrQo103pzs/UdjSrk2AqCZBzV1N+Af9iQhC5HWZAPNEjIrisQP2W7kYB79hf5XvXpbrAwETYY
BuWyHxtcl3kF7Tbhu2ilSprn+kCWLIiZFp06bKrYptZ8zwZiwZaHKAFWndYnweZwmBYZGvFyJ0xK
DyUjVV2WtE3PA/aRyLy4SUkw2viItwnlEtGkQZkeB32NBW2dD9No3aCX6sExFRGUpn0Dhv2y6T+m
GNlP/n8VzOijbiHE2uIHIcytz3WqOh+KRk05b3nNCSYHUVSiYl/knFIa6VpxXn0LRtUzEzLfAGk7
5Lz6HkBlnRYPxtyCMKtdv+NRf9YkuFPkkqK9wI4CbrvebGzc+jVNRLVNe3ixVLfW6lYjCVsCq+kk
w6xbg69Js96ZfUk8FqtKUFbATG32uKxfqS1Qk3KdoJmfwWSC2VyKoHRq+2RQGhNg3Tg0dVY/FZX2
zxDmALJtITI3d3rO6i2wzz2UiLc8l3AAS+d+KaW3RxdBdaSgTWhF6lApvmSDpRyN2rlI1oVkLMdd
l8xPjuIeDeL/kar1jNhtip2QhyVXjOhM5AHuwGH+UvHJlBiRQrLWPBBh8BRz7N7RsTMxYmfdNjFQ
ce35StccC1awoMrqEw4HB2WuNB8rBH4EJYxH2oI4z9QzYg/+fcGpU3ur46CEN4VA4be2ufHmisJJ
JwYFMFmLaSPd5DpBb8Q6kSATA542xPIlo/Y72WSjLuAngNdyP8iIJ4W+E1/xbIkKzSRAr1ZoGHFz
xDJ2iidIf1bQALh5Cf6R5A8c7jvYhCePUCO8WzRKOSQgXHLTYhnhpsHLxBpASyNsaZF+JaZ2KiLj
O5mS4zDwBhRT/pQQGLGByQ5HRTkkKt0mppL82iVim9jhajKU6IIH7Uev0WEnavucxvGD1nrZs+rO
f0ZqlEGLPjnMBizTU5TyIRLnNnOG+Y3CfqGakJgk1sm6xGGEXW0xLaJucJM11vhgZWCbrPnKHi77
JLEFBEYr9KCIeMHEdKgsLmoQ36cqj2hUIrK6bFIXmJSmOjG6U2jzvQfsbum2E+Q1eQshv6OxJes6
QgYMlV1ReJR2mFhr7cGRgrby+JQ5qbpFKPOeLS35mSZpyXk972t9aY8duSndYay9/ofTrKueDYmq
aPTy1x7MM87pT+iPtWBe1rJKh4SJtY1VLE8Vc8YBoN3dwVFt6TrrtwYFCYNFIA2S0DJHmEE2DGKx
YmWGuHACzJMvZumiXfBSvmGBEkhfDv3UIbNsy6CR82shgS8wyxA7NIFDf1ap+68e536X6tzfmv4Z
W8CzJLASCWqt4eEJr68hKX6wbSBJvPG2Fsp6OZDDTai1w/+PxE7GGsu4KC55ymWK5lp6KrmE3nuh
O2j3ogTiSXdXaDEPFrX9E/mkPBT5shWpkW0XR332RAG/p1ASUuZfjXCaq1ceZE+lTUEo8lyNQ1DU
akIg6aYzmulpkstbbKxevRQnBR+J2sLezzGpO0o3FfSdp7Cd9tNMLuMqimwz5bNM1lPISe2NmaRf
jtEhoE5xlOhq1YVNF/Y6TkoHTdVOcCUabnQhRJpNhtwzFOWpjqNp/HLGRd1pKqi/ggUR+uqYlt65
Vf9FhLKeULbHAfXh0dbo6PbNEhscecBcqOOB9dwKSRnHalB5sYokhY1PK/nE0ILsFBOVVW5WO36P
jl42ok6qBvlmQ4JVbWhyN2eqhjG317csNuZWHbRTZqTLjjwWFkD7ZrQMdxH6nWion/pRP3aF/gWl
6aG3ynXMF2Y4jaXn15n+zIedQ4EYKNxr7cmjYOU0O/alT7VtGxMNMw5XPRbZru+ND97ONzUy6kPf
Liv4wqxqs3PKhfcxT6hnayf30Li1unf6+dqYpRkMvWXtEuNQSdqpPaPU3xAOPri5C5WemNlF+0Ov
t6kbZ9r1DU2V09CQEywPxFe911MHRhDjwZ2c4tUbtW5bYHRa9Opx8kwU0TVD0EpswF4R/2M7oDWQ
viPdrEHqUjYtexIVCwFeXTpQAyp+tg3fFSMtydVsyocGQIUg5DkcC/etBcnbDYJ7O4P9otUVXRks
g0sYADnmc4gtE4u2o+o0/jLSm6i4vMrbLuVo78XY3SSGDL5FgTNDp0RP1XZCK1E4USDto25CdpW2
0WOyZJ/OgE7U1qIb4DpuRZVDh0qGVY7caqFCZJ46WyelVN/izN3KgQ93gtBYlHutqx+dgUSnbbf/
/zHLvsRxPt2MmqdWbuZBgBjn6DE6vbmaIM/7tv3oB105kvf9YHbNXrccgpP0vj7kUl4KHN6yt7tD
2c+vMm/X55jaBFdnmBmq8g/EkocD5NzDsI4CiiGrUJ85ZA4Dxbc5xRTG8qtSa+60nXIcNZq0zVwt
w5qfoy1ZnFXSPtp8mogtPcZL9VUg8wjqnp9Vk5OKZCRUWzfaIm/ow5b82gChAtdNZXELlXtdLZFt
zCl06eAS1zbbt7idX+sXtlHrFfKUt8H09Szl6HZH79wjwD7//7/SYWJBLdTD//+kuiUNQERSeWdr
/Qs3PDc4c1o8J2gPUdV84BBes9TemILIGrAKMhPGHutcoX9wGT/hl69vGXV7zVA9pAge1022f8qS
9p2XvUf6m5ZHHevcfUCnRyzmXZmc/ESJCpo9pzHJMJ9dvDDWDfnRNh9oVMFJuW89l+TVanzqWcw+
HBtFYmVFEyXSEK+97nCYFsoFhfw102TzkniCaOcuiVBewR8ncT/hHpdfTT3/DAPhp8TwPaWIm66p
Jv61Nqt6ms5T4LjQ6l6nBFRCxKwoU74nOJixGLGERGB9RtKf2fn8kNHfs5ndamfA+j5mZcv7ko2+
FgF89gmbdqfnoWxlFjqetumYmY99lJ80wt0Cig9smN06JNYhY0iZtXMzyzOWoTseUrLplFp9tBMS
rCNxy+e4Pg/xiNpy/qnRiOM346XN3WOPdvPsYtXlam5GEgM6dzvlCwhpMgL04sgAzzSmiXWEiTMm
1pUqhUyykC7KrSNbxbXgCBD5nd1y0UIq5doQimoL1hCftL551b2G/aUz70RScdGyXQboldLHStGi
Yz2b6ZYuxv48MFix2EBvkBX45a26SsdAGzzZTB5Y0VD8O94zJH/q29ItQhtUbZbFcgH0PHZksRKb
wUhiNth9etoUSf50Q7fw7swwxY5YbWJ4i8ZFqEFmZKPTQyUFGFEzA5iTx+onRnw2I9XlYbFuhrTl
JmmiA9C5vWrFMkqBbGYVG46UTOfGN8mCI9p8kj2BbB2B+nFBcmmkKiSsTFyd3DUhuOKgYvnXyCEd
tfZF41sgvM+9oYRlIdTnLS6Jc1o1F4qQTr3nhVZE2Hlb2vxRAKWlLT2CTMjXjT09qKMB12tmHdoY
SG9ixNw1HnI9IlGK1uk2JWH0RBJszXSCCWmzq1vqRK2safAG9mcdDIoiAYhRCtMhwWfCRD2dIrvs
UyDVgiDIryxiMYwZBzghRqs5rcBUSf2rnnB72XPR7QXpJXFzUYQOLp3VV3h2LWjz+SNn9g859Vtc
rdpGr13idntzxPNPjUOmpt9twSGO3uFt2Nizt+w8iQmHSJ4kyCfk0KlwntwpB2CixrK3FzJwNfsq
VVsPSRHLyN64DxjIO5eLU5M3mgPtfVYp/8Qsbro6UTC0iD8at1WBuZbpW98l9TShCuKfWqIzDcoH
+OQudR5jPyKUN4C1PZTxsCXuHsmPmarEJSpPgN7EzO0naX4r+OvXD+rmdhyo5dg8gCSZvtPZ8OfU
laVJBQGh17e+K+kdi43DoFZbkpY75gq5c7wenZ7ONI00Y7TE3/q82f0o/R6jgOmm1c4UHRCyPuaB
PjRbDVmp3lQvcizKfdRWm9weT5GnXKreWvb/EpfffVHz7VSuckHM6psyxgkZu29ipTax7InQyRUs
uCOu2B55BZkvlcvuOXReKEsyEroCzr/z1Hvewj6KTxpBsM0M9hyawriisid1YCw8n7DA16ksEF4q
qC4IrcWcRax5Y74Phvs84CTAA3QxetZrvZn/kM+IAL2IaVjEUA3Um6ij8y0GZBV5oZLvZ3+bLg8T
2iE8ssJ9U26l5/6opjvuuIUuhpE8VKam7KM+eqORCf2V+ZW52KjtXq3DRHQ//UQN6ZTkKk9lqNtE
agrZrJGLeLk5uENn6L/MWNq7vo4fik7oe03P/jlOFlam6j2jABfxo43Vb18DE4ZW43xMxUNU6d9K
Pu96JOHBaBhPpeqF6vp5ZLib8e5X+Ybk6e2UZofeyUx8mI1xRF9xjLy52JsaPpKpMS58Y/gHl9Uu
Jsd94sohSEtnq5TGg8obsGuLeZs4fLgmW/QMcon0dPlxrZRBpGDdjy/9wgaqW/Nf1nXDHv339yzv
BNW/yPXdR+sLEGDXb8Rj/wNieUaTeIqaTmO61q6z/saR8M8D2Qr6mTmqyX7yJXmvFCxSZnzBStmj
xsLNg1lt/ZdTG90HLztQjKNvlcwacR0tB9Up+RYiuGMp/fVbmomMzqqhPHrLvKshAmgrLUK8dJ0f
8d6OOqB7Gllv8Yi50ez0fe2U2AVBn6zRfcgH7mJvmD5NjTT52ZrxNDqUmlXpMamRHpTECDW/uSof
lQa7P5AWHmxReDhjKDpsuuuI4EPGuCeVBZ++htIfSOCp74dbMgPh1ImzdygzhOJ28dCt2ZBkhPud
ZX6nNSUiTuFdcBqcrOKBywQYNx6GDclgwWrj740WkdiPawyvjZFg13aADHLvmDnKse163R80698U
MxjnTuNbdXRYP7Mc+93Gbi7LOpAyLl8XY8Sc4rQbY7BONikKSYzeH2GiTv1BiSK7kkE+EsIwEbVr
Gd0NR9ujANqE3Sh/Gt0SvCDFGV/Kz6i4rK8jcxOhiq8S1ZblFDWuG++raerHztE2CUPhlMWc4JWJ
NDX+Z7r6tJsl/i5V+e2M+Il18auKh9chOkXmtY6bq9EZ00oWwGrxUjDTZSSItOVXTI57OAxndfW+
SvSw3hpwmUe0RpbxuyddGdT8vDr+S9pyrLd2sTOCddx/5Zgy5eSfEaZjYyg/25YMtJThceoZtKen
ARVh1aOoF4ZCM7aXEArcwKWm6sPkOrjgxy9UF+VNrbkwFP0/8s6sN3Iku8J/ZeBnc0AGGWTwwQ/O
fVOmlNr1Qkgqifu+89f7Y41hV3cPauBnY9CNacxUZyaXiLj3nvOd1wR3xIXwkXFhTNOPiqJ8Xnxx
FKfOUbds8PNTwzkHnDMG93JRIRD3stDFauhEez9/hZm9HG14YaZLOMvYAWeP7xouLLf0UBmFtW3r
9iXS5hHOdB3dVF/1bYbjPpxu2zE6J+P4lDgTHcrAOHsF0WWtG5ycsd0nWXLnm6h86S4yhqEOHwhh
ckOFc6PiWS+vgwNV3hrFBHPlu8DahV528HdWPd6ZOTTZLupfgtYatyHJy05v1asYZE9ddre1K96E
iD8iB+5IagNIChBPTP63FSuGaS6yY482w0F9WmN+6UbtnGL+LkCTK/hnS5HX32MwvVGGu7H9Zocl
tqqJFx8mz6ie8EQ/KKNcupXzaHCQ9gPxwuGSo2Lq7VkcAaC1+cGIoksUEyNeMBZS4dRu3ejFHvyv
akquDBAPZdtbq5BgxC34HmBxWnlDN4CCbQgwyyXM3bwke61N90ugLZF2iNrelM+0Xk7M7aaVJdzz
MISvtVUerAAHUNhjgCuTc5vOfl/OoIuwas/lbBdReb9NJ+dihBptOTr5+rW34h9tTZc3TE56ecO/
DftO0+czuyAnyGV4LO3sO+l4ZVib6Ut4e9+snvlL8irX4AbC9pqjx10EBbGsrentGoOmjbRACwrN
Vktb2qTmNAaAED/DFmR8NGmpr3hY5hrU6zjQoJFgqtjmIsUC3YKBrxibxw9Tlr4NLQ8tSqmHKjPu
nVDb5DR6TITAy1p0YGnNbhUxL9EH9R6MMEWidDiNVgA1Yp48S8ddZyNpP/BBvqcKC1DvFLS/Easv
ICkizSMWfJ166qvNG+zKDNdnEeDSseLn3Hvsvf450fIr0QCPOLfOaVK/tSGKTERRnHjSRyfpvIMW
y5eUJgvDE1Hgp4STJjARhDQQwqHZTEbymKbNprNrmBveDd1/NAERozQLmJoaXibEqrsyDb/9eWHn
2S0CRuuiLF/9mkEumYCEz9Lmxa2/HRiF0TPGN1Jpb4Sn1VCssICHevHC1eKkzJ0LUb21GT7owhx2
Yei9El469pN6EG5qrubWF9oETp5lF3Lg9StvizJq5BioA39RGKsHrVvl6NgJ33nVoKuRjrzJJLns
HYGYeVY5RBUXUE/GgyFIMrGxU44xPf0M4NIBQcwXgZKizmuOTtGDZs2Trhw1B+VANpT1JvR2QTWQ
djHu08DCjpkOKzNC9OGUzOQC6psExRhmIZOGHboXQLbxqreYQpsEATN8D4nGPvU1hDsjpuFtCvzO
nC0YXRi3FSp2vk/x7RguAyPXbBbOJC6ljcJc19j9SXtbMO9gGzDKr2BT4BntZJCsPUXLJJqIB1U9
z1OCMinDblaRPowwp9gMqE6LYHqa4Kxo6r6SbbRxHfdzwHCTtpzpRshfoIifABwcGXXdlt5Gh9dO
P6UB5uZ1B2H09oFU1BTpUTMeTFQfadMuBemNLGkq2MaNeoMWKheMx3eB13y4IDAp55P7WvOzRemo
kxkYLy5c5XOP10faXbHJJxA2IxL7UaDj1Du4mFQEUUqRYNgzw4QNIsFqvFKzY62Ww1pnB3YzlDL6
KUsaHlIlb7hrTFaD/jKVuOq6jkGRlSWfLh1GwEccJ9HhRSK8T1K8vz42NVXJB6IZz4Ggl8AzhdAC
630WTLtwwOOI9/u+x18CmmW8QkiIKRIqOtBReIpaIYgraR7C0CSHhZEGa7Q1y6ZYsgiGi2xvWDL8
5bTvDv46zvOjHfX50aW7jJgO1oTxdaU3/pD1+Y+R+HkqM/vGJmdPD0Ecysms17XHPm9CyPRDeqJW
a77renxlLQaK5N35CCxioDVxYDwzij/0UbowTB8z7+g8Wf6wi+dlSwvokHOTXMkQoMZpRZbVizKn
jgmwDVqtmdOfsvBLudabbuk7oz1H/WM96WJpQVmL3PGqByMsaQIV+gpLnBSXNoXcZvdUMomBrt1L
rrEVF9t2Rsl9Sae/p9dn7fWo2xhQuw/AGBy8b92C1uKNsgn7mKZDWtIKwNC3GXKqkybUn6f66LDo
Lp2+ukwDojwjIzkgab+5AxzA+qjCYnlOtAgorf1KUv2Cl2dNv2HcJCYyexG2Z6TMHJPcYJ2K6sFp
NX/VI+FbGi4kH2T1cH0OkYGDjWzhkyuLk8VagE5Vp3bqbqs4vJr4galyHnRH7uuBNhNwroUg8XFC
pL4DufTl+8PDZBBCVdibwB4PHMiwojvU/rmzw/riLyssulvfHr8dRBeQbfpXrzBQMensnf3Iy1O6
K97TFz9i4Rqm98hGLh/5qCa1bq7GgmOr2nTltNRDbSU+6JXwWnScpJ3+o9eCp4bYnZ61qI+Yj6cP
fWX+aAv3SuvhYGr8urwBrsjw4AeyPYDuW30kohViFlR8ZFM8K0cCKJibqyeu148prslSJIHCN06g
dB/zllqY6nqsEfQBHAKISiVYO+LWavWDk7Y/oN4+6EH3FFUjv9by9yAnufvg3IJu18Z8XbeKz0wh
8vocVfomswIegtn/pjPz1DP1PGZqzb2+C6ZSR4vVPbhBhZnaIDnCs3HnFpZ9ZpR0XxsKZCKxpa3u
PiNdNOjjp1Bo43WZADvzomPQxDcS0IuS7rQbbUxsTkx6gWC+2sA2aCeiJuLuy3SqfkNWx2EQAaYh
llgACQ85Ry92ysA5zafaBgy4B+kcAdDcwbPlNlNRu6a0x8IeffjMxYAzTNkON8DZM/wTYvsXyFq3
0Zx24haWx5VH9kyfAM3GommHi4MQXOrup2kFN3gaWRaC5DsxkAB7n0N5C/H1irsIFWfDcafo4+dI
8LRG/XdewV1iqL4jzfJ7MtJTbtO4lkyPDBwtCyfDHy51jzFKxAMfYZdKLP49hjmiaCabUhpGAeUE
eWtL5UjmubZI9Phr7GviU30q3/E9YJjJzAI1n2vvlOKuqTw/BMCTQ885pdVPa8z0Gkxkm3jOeOcX
2RHqBUeOVD5gVRjNihlQglbNajDSMTSyNTLCxZ1AnXyyHfU2Vhb4c1YzOF/YBZjmuT4U62qn5cVn
zqEaqtsR/+1Hm1BmWeHzFIgjj+jS7PtVQDM2bAn4zhFd1KDbFybKSn3AhmyxNOhfgf6qZxIiay3u
DU7kFCyBtWgDOpkZ7SLq6dHjo6ryIEcc6np250vES0O5C2h+LpO82GcZz0vmD7d+bz9b4ftIDYZp
cJ+xe5RpfCoZwQZ8V5PJ70YWzblnbRtLtELp1ef0DoCDEGgAL55CbALj5MTKh7Y7pxsk6/FqEwpP
igFKKJzujdBYsL1qOTLCQ8HWx+gbf96AtuVNU41YTzoxvS2FlSYKFtcUQELnPY8J8IbeYDReiVZf
quCR1G2xS5OrMBOa1XJFc0kDeE3Zjwi6SQHh4QoG3EpOPA0QzsJl5iToW7Q73Q9h+NDbbylFgS60
mF4zk4MC9AEuy7X13AcWNHs7sHWhmUqXU1982bL59n5KxlBKaIKQgogG0BLULxq4QNuhHXqNQSPS
FdsnHRU6ktnZiYFknZN3Ptyz3CFczKzPUaPr2OOnr7jqfeAWK9vygBbB4XBC4vOMKHkYapya7gz0
oFvGiK9/s7QpWAOc+sJLR9OSeGnOBV4xngSoanp8UNVcTJOlIMWhA0IBDtwhuaH1AGe0o85Z3Imr
e1uDzukN+gPKCwBHJuHIqZZwo4sehBYsEjtwPoU2I3on61mTSAE93zHXnWYxvCO15Jjp1FqubkGT
zXPEQ+yAmh99mG0YH0VTXY2cgFL8HHCpUqkfWquu1rDvEV/GEGNTsH8rKECU1uJu0sdd58QGUCq+
OdeyMYsXq2SWUlgaMPAyhWUw4VbNg0fHcvBxzZMZNYKqACFha1jpxVvkEOFGXbE0I4AXnAxhiBaY
qjCRmj7IFEblFDwK1qeL/9GdTg0pw03m3RiV/9x21o3bIwGuh/DktRmqXequqjMfmx75CP3WS9pL
0DRwyzX/tRtTOgDZYxqg95IS/iKy5GbFhOlR12n/DxLSmiMA0OMf7oIWPZXa05AKl0hZYZHbGtar
gI1EfSlL7QQbUO8G1hawXry1h3s9Co5Vx/iE4doke5qj7AX1dCo9zjiFDj2v7x8RI98ipnmaAFsu
40Z7dgOO1pwSMQHK6jRyVzL0266wd54frg2nfXJoStWNtq8m1zjrY7ZPaBPZAbINA37gaXAYHIw1
8XcRwkqduKDWKO8KEC5dFYHC5h01lfZA7Cmbt4/Ch4eXqV8sTkFIFaTftCs43Bd22RRoa59xMzOe
J2HwhhfsPe6kfYVyOBVhATh+ekm16Ir/spxDcwEP9MTWYGiG31FYwaozqzfdCd/MIbnhSLFw3KNd
wRIipJncQaJEMA8npnVbZcgnLLyHhQG1VHruh6rIaXPozUokOmFUEvBYgcxBx22ckbdcYbvsQ4MK
iIlnnctXPEhIB7ACQAB/rFAs4CMPv3P6Xewt81EPNW5pfI6KjSzigVHz0L+LTSyyH6GnH6ci3dPA
ulpgTRIRuOuk1x5A9fzItHE1NNAF+orXs6w/iqkeVpNiR/Hyh7oaUYAY2oOaR68lIl0FHqxz6/Ok
Y5iIBct8I2rOUlH3KMz8YpcNPWTLQr483va6+IpoapFE9dzUebklBYZFIkwJPWE8N9jBLvYDZIWF
94SX/6sC5yemgMHEegRDsdOE9pDkB2TJAFli0sRNeurCcomTmiHSsvgoU4d9RGvuRk3sp5F5aBDs
/di4mQG3Wnpx2vJF5GkAVZY9m9mKDY8d2IbJBCCT4NCRvhpzph9x0WsLB0nX2jedHlw9L7rBhGIw
5QmulJojHBaNnSlvwNI3GJhcMEed667TUO5hc8iFgSajGvp4NzibtLNfi67Lt54K9kleXtBcQVJx
tCM4UUDZ2CAgGavV/NEWmtSiZtcjU+nMafBChsWxadx3gkZvc8saFgGCzsBOYW7kCKaNFWfWs4bR
zCnyo9ZpCC6D4R5v+a1IgktCxLuBmy/To6+eX+eEFSK7Bodi4dzjab7Rqg+rmt2RWu+Dk4svZug8
lt4NExdYoNOEwcV7TxCfD5lp8qyMB1dDzlZ2dDbn0Dajdb7sdiqWiA+BJRDdh/JUCHURTGQN5Teb
sZjOcrBp8KBjbkiy3rY07uje5vYmDbWnqgMI1sW0INiSzch5YZBFwoJbfPRh+Tbq9NqyhMC12oy+
wc89NgqMXODj8BIR6HHMxX6IwRIdOkfkAC2r7sLjJQqDJnoT0Loqwo2q6dFxwoNCKfVjORR7mkXl
ho/e6xJ1rOxLVpqODDFV7WheNvRqUrnpk2GvITNe6M3M9vfPdi+7VeoGj6ZJhW/r8EIzCrm0NjFH
xxDXOmbsMjaXQyTPjg5zKMo4U4bw1n9600N4pL0dP9Ze8RXhGUZ/3T9zSoUO5ITP0tafRmN4Qqbx
EvvZimwC8BVmZW/aFJmviPRjXSaHbPBWzahoqc2sL7QklFcNWtHYDOGRtIgFZIQlOvqIaGHhHKou
oWCqOQDNCgpGFUVfLuJiurN5B1euAwBiUtqXGhGtwSG1x/BbFRw1aH8she2XR7aFYx5ZGJ+1dwKW
OBQh6FJRs3XDCWuVif7EwIfs2hxXO3b2EJbTAx73dSkVZz+6u3EVHH3h7IHZpNNIPmombv08Nlek
Q9/rRfTmWdk+Ldm/sD33cuAHGbG/Hnx9PZC/IWjcLbJQXJTX4srItJZJov8JIv0OMCZClY+EFAdN
0car8nBYjOFHUhY/sA9xQcb+hxv3x6nJt9psEGll8KNP0x2gELV0AL0n3yrW5F6lSm7JLGmpiom/
wNu+8HheTCQ/7JIERHjwcOkdyZeC9vRa9gDe++EQG223gUPhbGtGnbHPIL/u252TOVfMW2RKzdeI
XN91WCQMzyfyHmARjBsKo4JRXoeie62COl2zwPUhbZK6sNylLPpdl/bWIQ2BTLlZuEssdVuGMfLM
lmqilouu+lkdoHdxI61iAGUjoi4kaLz+0sTyc5onrEPzUgKDhfhKv83M6YBkOjM4yJksxABpmRTs
cgnkXkHlgaVw00D0Y0PG3hPD5YarB1bsGbWbS/AS3cbeUNuToF+Nj4tYh0IaFwfpmBfG1RmVUprp
agvq8obzCOje4dhH5lcl+1ugMU+idR86iMOBwEkehLQLXC1dYSAPSSsfMGI4qFFmYA/g3w3Gl2kh
CHDBSYWs4adF89OLyjcNEViboLgOsLRCM9oT0ScIcgjXfYj3EvDvsOxKJpi0ITy7noGP3nRo5kPd
0E7vLi2alSidAzroB83BgqkapOldtMOf43KqPihQ5sfR1qMdou5DOKF57JQH8Fk6tx6WufugYpUx
4+KrEka3mVpwxD3mJ6Wao7AxXhpMIOcL6KucRshrG5erosXi7vaziVy1J332OitFv0Bbt8LOiFKx
YcQQGet78cJyH50Kf3FtYO+PnZiWGW85j1ULARnhxa0bF7czv2gRqdKlsLfpqrXWN9iok5X3BfZZ
G1zWk54b2cax6UM5UJgUtb83twUYdRQ7tNZ78gwRE32hmfhMrBAst/pAFuus8kJwbg7BTJmKNPNk
ZJKTRbeoD3bChC9iwwpCdZpsiOGBMgBnMa531EH6sUvEkQMuNctU3nhTdNOV/Us1TqfKMS7GUIAD
qwuSKpzslgxPJhv4CLoiRlqSXKjFMbkoBlZEo1ewUEojTbYDc+nW8gi0IPBl1qZ4O8pnBOUL0yFc
prVistkakwDJcaJr34s1Yll7lzbuORJq6zNOcmV6EawwuWKH1gdUp4h8dyPVa1rnyXqQ0VbG6slj
tkQiyKvDcs8kDq2TBxO8qVCdK7N8NER+W/QEJ0EGv0mMPjjlJGXwh/3joJcXc4r2JRcobDSguSHB
Swa8ZVdy8SsbDAuAoecoRWHH81POzfJy5cxJEHZOue6O8ZMbJ3eRouhioGwuS2KhYCBeR92sb0Yt
u1rRlXPjyrCTgP2KFBaJUUfDqU1Ya5atQNemuXapBMI5I+ug8Roc2y02prGO3qamw9+fD7s8lwmG
xID2leHf86snhtztw+Dqe5NjGeNzZp1E3C9joSrUY4RgejlRRjZRUP5EETtAUtqYWo92mkQSUySP
YItm5pl/37dR+tjTG+agffLGxD0gy2rJ3RPauivAbbBV2evCRDaopdE9VIkWXCKbaOozFmN6BsZo
OnYT+HXG+htG5HjWDM1/agn/w+QD5iIMaLOTBoXUIJoxMD1CT28SnCmamPABCRWB6S9/dCPb9AWB
G3qTGIwJXf7LVBW3Fomim7LSst0o6+CNSg0uxi2vCfwGGgcl8tFV51JHuo5uHHhb6Rc2qOZFEW89
GEBXWw7pFYPcPg+19ewv2DUZVMD5pandRt84hmxuQzLYA+6VxpQmMcsXImWQEZX0kePS4ehYre1M
nkazaJZBwa8uensbofh3ko1m4Hwrg/6ptOz7RtV3jRmAZYq05+gctfDQxFzABHH65sW89D3YcuwM
GFIjihhfoBRSsJSUajfpQAiGUdv4xgmxQDEu221zhbVyTgvKn5rT4W4+yWdueBz8pSpof6BTFJzI
c9j4MmtXmv5iDGgAqBbqbd8O2Mlm3xFdxZOVAkZB5s+piN1X0y1waoCQBjq0yElw6KpwJXKsWNTp
VyNEHwpZl87oHOObZ8kRFRsyZUk7yGrcy/xXlzPvpeyAE23VnKKgGhY1xfqQDdBrfPMC0/U2nPOX
M/pPi3negyg2JLxJPtDDGjbedGodr7nUjv6JfBRbJh2Mg8FZlj4idupIt+gRgzmJe/JD65AJr2JJ
Rm5SbLOyQl9bcv7WOa2ahKnDRO+21oRhxTFAg4aQsHsdqP4Al4vpQbLXp/oSZrMP2WANCzEHZc0U
skTrd1E5PKaTSqliwN5lH4GIo62HGGAbdykXoQajEzreqWR27s+y1tmH0xbmi6ZH2+w7UCyXFiP+
AvmvhWsFx8Fdoqtkm8r0gzWDFDisrm6GG9HSvwZdg2VCpTdUIZcUL26F4XRGNO1p6iyKVN1SoMMs
AuqPjo/jb+uWnIkkcSMmgdKVpBBXSQiRClF8SW/D8/JLadAn4h2G6THeIzEiFTKOj35C0tPI8lio
/rYOIYyJjMmxTY+xY85cRrQdOSLepg7Z65EN8lBLh2uZYtCboLZqRKWxSXrlUtzAy8o2kU5vvgry
W/R9H0hCOW9F9rsuk+dePYxtKuldYcCwsv5d46UfF1PhoL5PbYVcCtOAGYcM2AGd+8aHZsFkUrLW
ESmj6cpCZzxMOuT10vmg9H30uzbd0LFGzUd3JghfOhrUkXqLMroGiZ9eRiPYjD4afr2R3HsEy6uW
uTgGIgQc7gQqbXgJ6zvD5lRuISfwyy0FEX7N2HrrW0BncgCl7z9PElIHB0WsrzazRyjNe13Z74Ar
xB5IaRtAaCvhHgmLNgsg2+Oohy9Dmz/7UWHuK0RMKTLDVOuHs8WLxU4U7GpVspr2L1rF+S1Q5rYv
vWgZEK9AIwMzDKu+CY7mgg3Bp4PwPpRnJ/Y+hkm+NW1N0CUYBcPn/2W78wgjam/CYtilgeeCtqhf
HKuX62jyvoLggC+a5yEEKOy49ZPwOS6bnKHQ7T06RX1ISl6foEx2o0/qepfp2ra402WgbdPY/myN
q+7zfXiDmC8lAJSn9M2EDRaZ44wf+Qw3lhHD88Y7UROLuMldwrPimm+mDdFsg+pvavSwYDb4J3oN
KWQWe2mgsUfKDZ4VK9eKJgweaK/4xBGFGpp1bkCNu9Bzaa4iwCsuhiIRNMj2oWS1Y3YpC3kRghlq
IC9+2TIWd/t7hqoQdyL4v/D2DizlZI+oHsh5gzSpVf53aCODoOWx8PuGxyjBreqXHNnquFyUMypK
BTnzKNXdDnH92XmYZKz2xbIpCPqIVql7g9139osPt4qfK3L9xUoFiSFaf28H7gYO3gf6xO4Q+Mhd
jPEjonJgjSPfOZrd5rZiPsWJ0629G106N6ZHKlrmiQ1/hhUx+aTYQwAPpcgMBka1zkrBZiqyEFIk
H7qwqVUS3Ldeio4xKhpj43XaRx6KGaCSMTl1ACe2LM2x5K1tV2CdJ4nH1c0PBcBjjgTAM0YaheO6
0hhjxPk1EHsPo6YWvtSB/VqrT2hWEeWHE9jfvT2cqIbxapvBY+2+/Ty8JjN1CgWqPmifLDYbYYtL
RVp3bcCB1KP4moTdfTmh9Yx6Ab8lzfb83GVH7U5g0sn1UxSd8zlZSu0r7YK9TIfHbNJAztCFyxr7
mzcz2JqFcXW0byzIMIwj40cK0x1l01XDrI9HR6L2FPbGFj39GPBdWFg5EmvuRqtQeFrzMAbVlp1A
3QnTVY22EcQFbq36iaZvylj3kRChSTOf/RzGDgJhfLGFuOY0cmHVP2jG1tSTaj5E4sAM0vIwmd0N
mQW0JS0ewXCC1CCHS+tfOalba2qrCdW4vxyznENKgpU+RFLZTP4ahpyPX/tO0DEB5pk126G21Qr3
/dNkZD8cuCSXVE3hqujmSI82R2Zj0RWKnSTYiKlQK6lXRznSjJ+04i1x7CdISo9VjxIfOgUM7G0c
uU8RCT63iE/SBXYr+2ImSXxXFuWHPmHGxcNWnB3mgV3PimoFkbHCCvnox3n86kaf3vhpWaZ+pt4+
RZ0wMPBRaYyN+RYUFYunlzXLbEouiQNfhjUZ+qlLR4zJ1Exuc7Hh1PeoMLu7LJ2RGrHV3tiZ5e56
3aAT02AhDrQEzDqxNnTC8z1aaiw6OXb5yQzGGch1tQwnZFgOkUkblX1k9z5Gw6GK9XIzxVp1jgrr
rorR+DkKWVkb5GsB4WEJd1bO2wHlO/6tbzPA1RtzrD/VVn8oNa15183W4ZBSCV7Q0Vpn+mAS9un4
6y4l8qgl8XGVB5JZIhOJrYarb03G9E2SsKlLRosKkyMiRFL2xm7libH9zvPuEpPm7Fm+c+MUFYBy
8KUGzrfx2VV1SzJQ2B9aO7HWiW6qg1FIUo08bEF9/FkJDZZm1Oo0zvnTdX7r9K+cID5KRJk7o5v3
rXwpsw5SLkonNDeMQGmKdOXQs7JN9SLh+QNULL90JpvSs6hJELf7pkBOGhywAKANH3xW7oc+55Wb
yYtGHDMLTwU2pLhe9UzGasFlC1PTBhCQ7GymfVeinu7CvONPwcXp3a3ZaOSpBimuFUyZTcc/tSyl
dgRfsGektiKmoncRGaZglxXt/N7Bb2iLDp3BpULJtBikjqvbxelQWOaaftseyAGU61vhCeIiM+BO
0vAvIfvlYhy0XWZFj2WqfST4Pxjb410PG6DuFR70Dayv3WAD08k05tOj0ezzWuDVaSE9V4a1lWaG
/XDkZoZetDF874KPKtrzsRaeeNctSHgh1GD0YOO2yUYQernGHUdlWUOqIFvpfjBx3TMCax283MEs
28iAE8NDy03zWpu4fAHy5VAAZFp8hBOyJ3+yqH+Kx54kEcuj01WptSQy0teO1BV7lN7vcQp1xE2v
zNninpfICdJ+FZbGchzjH2Pn3CBndVamd9/CVlj5TnVKAWctRDuqdVqEe4fsBFIdgKo6TrLPSojm
7MtiQ/i5Ouohigo9OwtPc9Dy4pYMFJRAlIdFxCYFfDjYJmnyHEuNMLJlEBdUV8SbLMWAz2WE3oJe
Adl5sSIU7tuefVOGfB2HEWznxMkvEYBgLOcZ7PlHHaYKzU/4ShxCnLOAEh20Iv3FPCWub3D80t49
Qny1EVJSb3U/7Ib2lKaiVWKJ+g6my50idrcFPHrLSgApLgbPQLm0Isbg09D1TSwypFeie8gH+BhB
rW/QvcAdTgayX/Xp2QG4lJsMpI1JQrdqTfgpkb7oewsDncGaO/THn1HV/x2a/YcE6P9J6v5/neUt
BDHt/xPz/pcw78csbL5+/O0/q/ePvzHwqN6br/rXIO+ff/wfSd7S/rvpuEI5COEcRt02ed3/SPKW
xt+laRrSMS1lm0IZ/5vkLey/6/iqLIRtwlIog4n/ZgryM8lb/N2m9S5c0zUsx2X2839J8jbkv/3t
l3R6x3SkIibGdnRdWVI587f7NZ3eZvgO6Z6saRVFALet8iYq0fJprrwzyV7bTWBfNgHz6aFLn2OL
YaPRq/rqN8j+CX3pNoEo74jJ8Xe/XM//fuD+lsFYxvDS1HN2+T/5YpaUNj9RtxXc0z9+sRQRpcw9
l1AmkAoQFWS3MxAn3AJGuJBFedWketYt81hEVXAygU9qpW/947H/Q4L9r1+Cq/yXi2NxTVzJjM0V
+p++Q5kLO7GJ4Vhl6cYqmvRIFNxC18Ju22Prgh1i7KG/ylUtsnj/+9//zz5aMk+QlmmS967m+/b5
fg0zf75Y/95WtW31qcFHl3R5CIPp16bsiKFBD9xN4xEkqgbXor1z8Kv8i59t/Dnc3ZGuLi3LkQY/
23Ys/Y8fXpVaUTsRuXnBnAs1lq+Dm64opH2a1qm2MRTzGOAcGLj5igvOav3JJct97fpixT6++P2l
mN+DP90GF2uU6fBGzC/En2+DM9HO78cOeIFuqF0bWGdZROPeLWvjJsyIUVYwlWii6YgFcQTpMM3c
Wi57jBn/4qn8611xAb+aptQNQ1kgAv54YTryH3opJXzR2oCkCt6CBkRVnqfA2mR2HO8nNokVx6xH
YZMH8vvrMD9teTL6ebb/8R//Nr+qrqVMWyj+YyjTme/aL49E7rjd6CjiqyqLQdZYmR89nJ89HnB/
06d5e/79xzl//TibZ8CRvIWG4FH848d5vlBFplM45RRkFInkvkWy+GyF/iS68eT5bnn4/Sca8+X7
0y9EdcWHulhXTV3Ml/+XXxh0vYOunChmVGIjShFFsFkAQjAi/tSrGQf68AY724zXvS9Os2iUZFqx
TTXNWNL6RwePdP/330n8k6uukOYpXXHH+VJ/eheSPDCLiUWGMaJ0tk2r1ce+FPwtjSxUS5ECpzls
Y5q/S7uM72w1mAwe6ifDpHxNxxyVPSsmrfWoWEqXuZBKNP04jCh2Wg0zbh1Z+iYpGMp214jkERpx
DqZDG6PHSvJ///3PMf/yats6RwhTSalY+d2f//svl7gSsrQ5ZFYr2ggDAPt4R6IxkxCS0ZHxKxJz
jOE9FYP5HGDJcItXjdpx2yra8mEDWQ2giI4A8imRCIfRfLyrMhw2jaPoO7UO+m8hbrQJfbrBbkN4
naz2QpdPrhujd4TWCxaNBkWlQZAj2Q7AMA45Sn/6M1Wcr3//Y62/bG6wjFGUMaV22dzA5v3xeWrH
0QBanrQckuYcXJ9eto+xdDNlIIdyIbO3Yf5vUwnjK42n40clwwoB5vSE7zW4H4jHREknnMOYseKp
RD2YwkyPcXaofE5ZpbGlOr+WMVF5OrIMvwySvcjFg0b9dK66sNgkqY012fW9lU34emDYPgdy5o+k
I5NMW9f0mmZ4KbEQ0ZpmOQy7OSJGTm70aFTjDxj/Bwdl9kurh7giaHT8/gqpP79wtm7qLvMs0xXI
An5ewF+eBkk3heYEovVprJnxDs64/vlrHE8QdWCFaERzvs8sEP8X75X5l+WFjzYtFjWafMb89z/e
G8CQPlsvk2dG+fkmGoMvOekXU7fSY+FpN33WBWt0EPY2nhrQqMyIQJU00SqgYYA90wcFKRP4uYUH
j7ywrTUMh+koA2Zw6TRMZ58c6pUQWBnzVO1SuwzA1DRfjRrt82j0j7aE6x2Vmc+MEmtgNpuyRBkD
6U1S3L7/RdmZLNeNbFn2V8pqXHiGxuEAzLJycPuO5GUrURMYJYroe4ej+fpcYLzMUERkvaicyCSK
vLwN4H78nL3Xltm59tlNUp9krdIH4QAVQfzNBfrXnY2OkbR8lzvScdnYls/nl/dfsu8l0p8Udx0t
lbR/tDwaI4loxC5b4lPmQHLKdxFOSp+mKR6gBO9rXhPxgVfjX18L1l8/EawI3Cm2KwPhcVf+8cl0
PkKzBjbcJh0tOF9J/oAjqrnSlOu+oECMDnOcuRAqC72qgRyGTI2Obhx90zZqpUS263zIjZ3tkv+i
Pe3/zdb7l3VYCtu2KEioVLle3eXZ//JWTZ5IGp1jR86c/ChR6Rxmi4uUoHlUaUFZ/t2d8deFkjfC
teRSAzmC0uOPvw8WWTWSyNcjW3LwqjGQGGfvPuqN/r5cuj4xzrC1pgF3Sv1E4VBA5aCdzsMcn6PI
C7qtG/fZQfveS2Jioi5mhLiO1dwwf1Z5dROjoL1pyvAYV31LXLTrkGUzfS1JW9lBNeQ4PUgHvi9w
qWkm6t0FOMsWFN3gdluVddzfkp2zjbmE7odkPIYknLwg62W0olCNqjG8G2z5oEApHcnvlseByCFM
G9X8XHDkZU7NlAT2hWAjSy5KVslr2e3YBTmqWkV0HJFT4AhyoaNP0S00YwCRaGwO+C7qV2iAxBpF
09UinyzRdfmI6HM7qrjaOxl/U1bpbkP72ZMMt3xCkR/Z9pkVpaZ+lCIDXNOGiARAWi7ifHR6jrtX
YdDes3VtVRTX59lzGNj4tHn/9UVu23xsfygxqGmERWc8cCwqjD+veIW0jXlAqLSp24wc4hqkoB4B
VGSGR5ZIaUc7049O4Ii6fW6hrGpDCMm9bjbdbNg7HVvqJrMxP6eMd1eGN9HnZuJ3xagb/3DGU1qC
p0QPpa/DqIP93zz5vy7XQrBMCCkoQKnIlhf3yz0g/MC3yCAeNtglxV3NTAa344PCpXexeiwshum3
R2ZE74alkpWrPeu5K77DpV/AyDCM6XOE21410QlT1jaqa+uYFxE6jtp1txP9imM7mcUhjd8xXhqX
zh8AgY49DfU5b7e2P9r7DFLw36yC9n9zqwmJRdB0KDXZEv70svJRNZIj5LCJmvTOavz24qP0ycxy
P9re+whJGhijc/RV0j6jnrzkS3wZ6TR3rVccvUJho+8yjcofI6YxZPAXEBw1wWe0x7egt/MvhAd+
b2xCev/1B2J5zl8/ElZv6XMY91jFhb0cY3/5SIomFL4mr36Tw3o8tokq952fArYnGmST1oH7Mo6A
fiWpDYfRncy1O0XoI2DWb40VSYzDrcUJkPgFBKYWwp5IOK9yTNuD5ae3vjIluP+AyLEa1wxIE+Zl
ffhYInvjrG58TysIfCKsMJBPTMcqtsYBLglGkWu03NoBrBl8DyCFx5xw7OlnJI0TApBwbQdb0WQf
/ojkZkbCj9P5hZkgFgs3/CnASM9tZKwdbb/T7Up35AboRaL64Q+MR9EmUu6F6mdKlAED5BS3lxIr
ArpGr6jQJMOtQ/ty7zBEjptRk72Anq4NUMctyddiZwjfP7i6/OIXObZT8h8OZjg90fALbpBkkSFK
pGU/Tlt0lD5vY3nfG2CCkd5gu4AJOwhEpdR0H5GBbbIAUQ2Kj3dxyOHEx0/5rAkj6tNLB0F+I5kN
bYsJpb90wWlLhsL564TT77aPnpqmmW9BxWVKGXc6mF1GKYLMsJalByAQ9NWxmbfENBjM7B1UKH71
Ooc2kKSphQYnafNmBXdFMO7TKc8wjui1P2EF6LoTQYrJzp7ksBLOtLOdxtq4FlKfqnXfYzSAMBLV
ybNEAY8rW9yIIC6GiN3DqKYtN6KCw27hZECeUM7zdMjx+mTaQShi94fZRa+La2HlIoY6yN7aM55j
GRWxudYuYrxmQlCaku48WCj18yd2ELELfS/fz0Z27EzkciVj/25wIBsUFR5feevPTBWIrpb0yV+9
Q+KW70XqkzZOYjL+newUaInfqBwg7w1iR7TAR5HMG7fD52svs38aV2t+YlO5lI1mWEckCJCOXjcD
YRqLRlQFzq62m4uDJ5McZRr9YOIQ68hNMhSYPwnrzQcZoloqL2NE9QZab5/D8raHZOtpYi6G9iFw
UBtmtv4wphH7o8aFjI8kn/0HP270qtLIpDo5vxWIaA4yz17Qzt4Xwp62aFv6zQh2TsfzfUvW8Rr1
RsAcoDiRELvW1GNM2HS870P9bQDtsqL9k26rRG3NuaoOlrlziLdHLNpGa0QG0zZIJdHIabE2DAeD
EYnWjJT8NUTPcJNhDC0YvW7aEqpcBdhldlieOjVml1qjo4rLbdW4/GxFZEwuXYZxqf3IhIZceNLj
xfIg5YRvpU0XIWs9kKaXGdzyhFt1TptdVKG823b5w4mIYdDmV/iO1tYbbCI9oAW7E5hUCz9HYn3P
EZ+AA/mozdpb9zUjFWDhm0j0MIaAOhUtO0RbzVQwI65dmxlUjpoK6hHUAC/Yzx0HRqBkHY7wCr67
5zMNK4MjflcIoxSm2julvfNRJRmOZoNtMtjWVVSvx7xAeZnAxioGdif7vsRm1nZqH5MSdwD5k4Pi
sttNS9jWKtD1FyxxYscVRCpN2PxoM6CiMxWWD3cfxfMxwaNRSm6TxsEbWTL2WweEBM5tAkIFxeXO
xM+CIkxvVMenhI4opKRYVUnEsGd2kJWGJ7tjpwdtABhXJ2+jGzwPtYExvXZrbsHSxjJsRQcb7Rj2
lpTRTYh4oxoLB1WrujRSvRil/e4V3ZOaFthO4m8b4tRXqO0BO9vgJQxhQS0fnHE9+qfJACQls1ub
WPZ15iIRTOr+6AsjOkDmWyuGtTQHaCiUHU01dDncMTOdgyUjub0i8W9Xk464mRryyup0l7f6xeid
fksgSLLOUQAS0YVbyC7SU5UBIYPvt5lw/eEIaaD0Wi9KMJ40CafxyjBdgXdKwDZ7d0NdvSqT2YnB
WMx2zxyPCoCdY4XYHW2Czjkdu+UXt8LNb9fBfTq4t+ko5Dok3qbh6a0dIVBssUU0XX1maMTYXFOX
VF27srNiG7vjN9TS6NSCaSMTvNGTmd2y6JV7u4ObMoff2s7PNrJD6xGqH2ALp02mM7Ts5OLkZBc2
GcJFA18QF9/TnOJaIQLEAsQ5nytZf7iOgX4p+hLNLiIRRNVoo5GwqNm6gWDIIh6PajWCjluZs89Y
aN+Ch6Sczr1tlqn7XKPLYk720+7D91oCWtDtPR7FaevMcUdvk+c7+psYapM3eHo1jgtHKugvyJ+z
TVtwB3vzVSrvpQtzIl0p3rZtiwilUTRvcJnqDb4j3tNcPQ8RzYBs/JaHMYiK8ltU0BeokEetq0g5
q6ar2n1UaIpiD8C0OXtYFxaGOwkO2O6RgajqNlX5t85EV57OsJAGqVedC9giwxMG+QR8bct97WYv
VXHvKOd7HVY3PkYa01tIbBPCdA81TVIOG8PND+NYfPR94uwwlhMABuXLqTH1m341bxuvPWRleUtg
38vU4CIUX2TLu5upRzAYAJqLkgFj8bWjV8D1j/nG6JJL0AOXdiyyTwRpp1AuwA5ZP/10Llaj0z95
MwkJtX2tF21/n4ktds9w1bZ8dIaf36WKB4bOhMIj2zJbP2VqPIxcONbgsZcRJI07tzDmRTYHobJ0
+D0AO3LO9ejvOGOhRNS4X3gwlhy3bbAvAc0dx4DBuItDLWxYOwUfalkbd6zFF4zlK8uKnFVSpAnp
dmG+bt0XOwi/Tp57Nzbmy/IdmT3C/aLbS66n+epaCWX1SfMSvLHEYDeDJg5dZnLwT9eWknqTVzNw
csvdRst+1A6IRwPEJEIxzkzvIs3+Zz163Wiza1r426r0tehmgkwzF+QhFrBMJI9iVi8jxDMvH5lU
l/OPtndgkLn9l/AU9MYxc8V3CBloSwt7QrZj7SWRgaOLtTrMyOojye+mFh9cJN+CAC1HnAKly6Jh
NwmB2bZNeY9hgzRud5i6MNwk/XgvlDiE3HyRGCAAmwhp2RJ/eJgQjQx/hkmadhd0zx752TcJFvab
wRzRNgTy1nZS//z5B1iz505Yxf7zXx28EhYJyPxxDWBPxql56iIG4VbmYX6PshP9n/nE4oyMpYqa
aNcwA1hNMrcuau6emM4YlzLJfQANtILVUgpWehvh4ttH6EMGtzzYDLiPo4Rf5YmUhc+TTwujAJlT
O6JexfAhx7tmZSJivzRRR5kTfaUa+rBIxzzKoikOTtwbuwTUySrmVtlMuGRQMtvxxmtGmBWU4Deh
8l4TP+Y+5Ry7TR0PKlDrYPwxNEQ+I9wUmuInhj65yzgqJgYrVdU7BYZlbwsku90VNhlFXnwXGclb
4GfeuTWchrXY+wmFzz87EJNPAWKuQ0og4mqmANxmIwZ8g+RaLPib0k7EafZzDC6p94hHQF/8lzHy
9Y0skscOWQxaIyTrkZXbZDX539zCj/aeOqAZcq6ImAWm8HzjN0BtvaLGIwbWq4eBWsyyuKSFLG8M
JEo3AXa7VSMHIsl8dZsCMN0jXNsmALPOzMy3kTbrSzb0R5Hx2zLmoys7ikoUASb5NXnh72tuYubr
9EWrAQmqlEdoCMshe6ChCt/tWjrNHcASvD0aZwdkgXlv9Fa0M6L7KBh/AjbwLj3c0Ce76yOyggCj
MP7fV1FlQiRJqKgjvm6aVYx2xlykghJvQpTec4xQ6xaAzL0qwgtDvadaBYSG9Gp4arthl0fD8IbI
/GySCETyjo83DOtNl5h7rAn4/hUmuchlnZwXQP0Uh7fBdIC3oU9D7/vbOW2h7cUYnpDOna1mxgXi
IXGykxjk1A5SgH3qp0psR2HFB4dT1LpjSdqPLPBuVKL9KttvFsqXDZ3kZ7vioJPp4TWynHMA+WhV
1+nrAoBYdRLQX+ay8BZk2q2xWO/iVNUEl+XA191EbGU3H31ZLukpkMUdfBFGpF/DLj/7KVuRytj9
zBlm+EL5yc3mIwNG09U5rH9u5m3KOJESdjjGvcVA05zg83JOyJYIC2CC4I4PlgPZNaonZBXzcAAw
kR+D5WJWFW3TqOj8e02Hct01DA+cInPvmcESZlyHbx1h13ddCxmS3AK09djlNpADYD7i9qx6faDD
OlJ/1pAixkBdWtAWx4WhO4ZxdGpiK2fgyg5iNbg1PTMK1sU0Oycu+XsxSOvYOSLbTyrrniA64MgM
oWK7jb+zLZId4kZRYsTAnTTr1ENKRQzvZrRo3EfumYxoTIJyhpPoJDHSXAcWTR/KB085DA1RdLBV
DeVZmoR4GAim4NK3ex0SmTWUabFrGo6BJBhlvLTEQpxd7kHFEQiA9WNbFdnwUBb1tKHuP6HvKnYU
bsE3h6PHXMxvKETu0T3hfZHggZM6U68dtr6WtIAvVYUTslCnom896iVLPXH2JFfKN06FG4Gk8oO1
KaVxaYKu5CakHNI4Q+H23hW9ri/0tsQ19s66IfXGbKv0nugUb5sraPFs4M9SIOkZ4IqAAKZPO5rV
up3dG7xazkLiznfZiNlT8rt2fdA5yOd3RvdO06IlQTQ5mZ2WR9XJap02iHAkRdpl0r7YJtId7qsp
vfH7Mt82ep5hriob9B4brVvm3oVRmLP2HVUABWzd6zx3j/3ESQlZOQfZJEU0D3C+zlqDIROfpiiz
A7K4B96/GExuEW48eybs057FTT+a7ymIs4eJxHXA9kECDyRNnq28f6tJ8KQdYk7ggt2DApfxWOjx
ByVz/VCiz9hhGq6CrW9GRwtlI8EgIrsBEZzfaKwyW4vwZaiS2j2RidBvp0o222aJKw39bte7GF9U
khU/XNzGTTQW+9IJvX0ZGdMuilkC8BoWcIBSKgu/drZYrdpdijfgbgg7SvK6O5LXG1wnGV+mGCCR
1ZbOsxGnGjWvuzHaASufnvw3SbzZyi+La6dktnQdACDxWNuICSjZoJa4y2eCWExXYqlTSQqjqLq1
Dc8+FXYIGC7JAIqA22kC0W97PHnrMF6Ox+6YH3hYSc/Vc/Y+uylyKtXjKhselOC40xEmepmi4geK
lIfUTfXdtAmRyF1A/qsTh9zvVUWbB+pn8FhLbzi6vOUsMoPw38LJLq7lLKpdBuoN9fTAStXjT5l8
5xAkdbMrbWKrbMEWKIzcYn30g21X2+NBltZD1fjec5Y44K40orVmqu/yxpWnvoFfNztvFe6cXTXl
TMkI/9k5Ig3Wlkl91WrrYIyQjupStFeqLYCCKQ0cP2pbhPXkCpJj014yzCNr2+a8znJBKaJI4miE
VqykEdtp5d7HXoIxs5hBX9qZOiD4J6QKzNraFbV7VKyA58awB0jGjYtzCOuW9KzvnMtbPulY7uCq
5ru6Z5QkkJ225KVhaCUMLu+fOttDSR1pAnfpIe6CYH5OpK3OnoWErsyz6Vi7erwoj9DhAm3zM93r
Q1NxiXS9E91FMQ3ChDodGDzIUV05+atqwAui2lxZBuuS7QTDderL4Qr4LsKSmD4FCYamyXxANacO
0O3gCro95tGyH7aB5wfXwFYPKK7ZvkaNIcZgS6srxOrB2Ii9pgLM3PQ6j99GZT/bpA9uYquG8Ndn
Nx5W6ppzdGjMzYXR4C4dFwpxnRU7NzHofxcpOYGjqY9yKpo7LyLRE7rqDDBhGHcWYeQlzfdL45jZ
5fNvlZjulURsFIVzsahlq/Xk+GwPPvj2GWzObmjp06delJy1F26c5R5Q7tDdlF8WAEqQJCRkg24+
khnkHCBTkwdL3bZ2zeIUOkF5LSca9W4NbLDmImcnT44kX9cLBnpXjV/ohl8I04TKhdqO9oENUKLF
dS37wDgZA6t5AsnyjGHTJ2XGAXnlWvTcrGnrOj4ofJ1FtEEjcp1FYZ7tCSstNGoc6G78vY6G7LLw
DB2DPA2MR9mrNuCZy1K+Z/m0t6lOiAaPMaiGFNitb980WMEDwF0VZfeY9oBFmqnd2JOPaBvi/pq4
gA4OrWFdnUTeT76fXGYr7biENyWV16mqef9LQiijUQZ3jUveRlrX1ZHUbNohthhppWOoSzWlsRhY
m8A/thgb8CpOcfwk9FPE3X+VXZDeTx1wlqFN02cDgYWcnXfYGDguHExKQyeKe9K1OGoyr9gkgS93
wESal2k8VWk0nEAJkANSiwfBnvcUo+no4cnDl+SIYmaWdQd5iDwGokCsuXMf+8E5DEUDsNLHFWmU
oDR0wgBUYzjxRWrs6sE2GAVzhPEEL9GeiKfAH1ftgylwHkr9PBoqBnymnqFhVM+fKFYglcNRYqQg
sE7tMP+iZCqaeyY57xyqcySzaPpbV+wIRP1SOvJSZGKk+zZEO/9zxKfN6FxmFnA9akSVUFVgwO73
zRwY+6C7lKZynirTpYvQleEJqTlNPMuLcfqp5IzXMOHiiXfkQYgvLadAHRov2LzCYzGo+a5sxHxH
ms0OkLp77rwJlcGor2Eg1E4uwmEx6PysR5Gfx7i5M5OgPFW9GG/nzlcHo1MPWebs4xygqpWXnMrL
Ue9Sp7E31jKsnXRoHUIFrp1WjdzVJvpkpFPqiNXwJSCyeZNzouXqSOK1MfUG0ZMaR13ZO/dUti/C
JpiWgBZsIiHh1TK89hEHWx4+4raJlxhee+GWIEAyOh3fAERU6pEYpDc1Fcbe9JV7FM1YUHVIuRkb
ULyflu8srv29axlvA6bUjaHd4WroQe1Tn6y+Ku+udi+4KkfbvGMIf+KUGt3N9kBObJ+fqR6nezb6
8p4QGBDG1ySRX8F1DnRuBD380twPbrAgksxXPVAj5KJeSJOMax0RuIe6YsQdG4W6a0o6VaLSwAco
Guj0Yo5II6zItoCKQxv4xEx68WMV8d4gLAMCZn7PBa42YgbXbGarzxMubDEGIIaZbCuUoHxGDHot
m47E3J/ss/aj+Ei/C6C471gP0whhMKE9ErAsOdU7/i/2qdTu9+Q33BnSCc9zG79BJsj3yvVJdht0
S/TUgFIIZQLjd7O9KvxWFdGMBz8gl8ylaNzqNnsZlo3CgOdLTEsd3sbuY+jd9H4cnLTLHDuW883n
H0v/Z5fWxECXvoDSZwbg1QZIMLh6R3p/pHAt3sLPP3DMN6cgGqxVZQoyXHVy7fpJf5jUIoxOkh+q
9cAleCWmHyuCNxHJ4Bw3ZXBGRtpQsnn6MWTWzXQjS364vA0t3t8PZPnXNsiqVxxyklGWtRCSiY8K
s3SGDjQMt2NpOhtPCu+lKo3v85TwO5nl+J5Lv4f+as8k5BluI75boME3s202pypM6YAppe7D2VXr
mlbMN6KNz5/PuJPxnkObeLMHAg0E6LwHvcj52azS85hE4jIlmCJsl0GUKGPIx/jy31uGd58/jv/s
mTNFDJpwqgDw4Xwo0A0cYD76B/KS+7vP//j8liiOX/rlXepAnxrKUe90uaE5E0f4NNG0Ihe1Fhy4
+cWOr4MdLhr18Pm0Pp+gG6f7z3cJuPaZZvvwzSsstR58oe4/X2KRdAszjJcdV0O5nYfKfo6SFPSB
7MTPNtt+PuPlfQuWN3ACzLigasdbFFHTMU9hQ0izUdfPNz/zpup1+VzL7IWjvKS/Ho2X3/6gjXVh
gclICjbr8TIuf3jT+F7UFNNxu5wDPr/x8z9+/5HPv/mNIPNyFMjElgf8fIDfHuvzu39/wN/+m91i
nny85vyKz698/u2X3/H5RUcAkpNzh/Dj82l9fpHIon/+zG/fXhEYva9b7/H3B/v9W/78coAWQ2r3
uuN/+6yWZ/PbT9DHRMGPNI8h0X++FXUAcniJ6Pv1KWedzk+WUW//9PXPp/rr6/n8MRhZThlgnf3T
u/zLdzujaZFys+QP/PGT+eV7fn+li2YpzxpKjuVj+/3rf3o2XhxYLN8u/Lb/ejm/PLnff66TiiKF
GfrvX/r8258/T4XCZfN/UoHXh/AiSuRJxydoJMVtwxiOxX9beFXyJIaHQnvVpmM+Dp2OrogyBpAg
yz/j2Vi30zgchu6j6jwKZBrmqxaG3sXl5A2z12zu8o48L5z2oHM1NOTPgf7/yOew/1ndvhU/u39b
fuq/3BD//sd/Yo7454Mu3oA//GPhpanpvv/ZTg8/uz5X//5vvwnOl+/8//3P//Xz81Gepvrn//3f
P6qeuHkeLUqq8lebwSJK+n+bFHghdHbe/vwDv9kShPyH50g0kdgOEDNz+P1PW4Iw/7GowFC7spYy
h7f5JWXVLt4D4fwDGeWi0LBdB9VegAjrn7YEYf0DyTjHF3QcvuMEvvif2BI8589KayTHNn4Jhu1S
mIH9qeP5RVcRlxJmU6fabdsVnOU9O4t+9HrA82mXkjPnDD1nY0OmxOSMnXQF64jDumt5hx7x69ap
p59tlzD0yGN/OI/4op6wFE5bf1SodZFtblhlCQeG0Xew0EZB60s6IlQGKmaygkz0Xb5am0UfHaPO
QoglHSy6i63MdbyCwmpEtUsaLMyyhsG0DOudjqruYW7s8n2yO+NY+dTJcN5QCOHnW3XKi/ZjUjFa
rXNabL78OZP3voganTM5yd6liyh6iOHg4JFNjFGa0QoB9IavDMAisozNtxTAL7OQMCZNZSg3GT//
nmYlYl4vA25eLR2KFmMYo3Fz61hVeqha8nJ6Q5HOyPlwZyozODB3c+muFfPZ6p3krHoLIHsZZ3vV
QLEgSm3eLeUzk98qugmmhEGpR69AlHi6amifhG9FzrYeaOcwbQJnZJaeu2ud0FgxZSIFqmrHe86S
zKGYkZAjHkeXGcjD3eBIDkY+DJQBn/cJ6QwnZUYK6zYYrMdpAeNgKgTAzOx3Jdwo+xpXFUqtTBgb
CjGq2yzMwBqMgMFqStxJEKzZWgyGV65CqhH3kIhJuF4wfkCmo2T06Gta1tZMZH6gmqq2upTezwZE
+Du6TOfKoCe7gXAb3jsYp7AXlu1wjkPy0Faj8kB/zq77IALghKcyIC7BR8F7MITIL60K5u9zWAYH
9Cjvyq7kyRwl85lpEm9TRaBI4Ebt176REdegk3HyyhZzM8Cm6OoV0zcptIP5NyrrZ4J9SN4jt2ba
6aENEKyk6bemx4QfZMV01YYBDbLLceuvejtrrkoP+QHITU94UdxekpEgI9xhkM36ksl5k8KYH3t3
iQZup5tA2ZhO/VnAngva4TvIhfRnhUburi3G8GnuKN1U06frtmvsr2ZlEylnUTUeY8MRBwke6zZr
vfBtqELnlDbFfAr8Nt0WXVw918pv4L07+krHi/5VDuj2zJHCOnFyrq7TAh4j6GA+EiQfPzU9JygM
B9YLfS7U3pEZcnooI+9+IMolYz5jeA+kuuibORTmbTb64Umi7TklFYAMfIrqnIR+f7eoyndu2qHV
yLiP3kMOSZeycqdXgU57XNVAbW7sIJsvVRr2e3K2GjYPaU8fSWj4h8qrClDu2LJxF1Qk74AnfAqk
vwC4honCskyINyzDZlsTtPNDlUixSMxua8I8yzq5TYNEvLrV1DwkokVtYxG4hS3K9SyIDZMNlRZI
cfNW4FP46rvT+KTddjxawIq4M0kbuDqjaG6DsGv0ejAIL96Qn+Pc9I2hEtxOvsxW1ZAnDz6TZ6Ih
0hqHqO4n+dRKOeD1dABQCCfGX+2Sp3Bqy4Lmnheld11JuM0U2Pk3A689mXU87DuZPwaDajsmyrTg
c92pTEFl6zgVEjHIooRwrlh8RCH83hUtLoBqQ4TefCUAUQDRFQ34JglX0TFjILGyt4+J4Vvf8TlG
J2KAek7NZUQ7R4idHjvGpROD6Cvo0Hln2yVsjHhm9LkO7DDESY5Y9TS0ykCmDTKrReblVoymY86O
DdSuvWcmxjlC0UC2HFFxJW2w+4pIhJOeenHjBoqO/GjEANvpqA6vdmqTJ6m5iOgJ6IEDkrGgPeyC
OUwXl80desClo89ntCszZ2lFZSMrdBh1H1M12+l6JtboZEk/rLeafRIpfEp0mDEWJCRDVHIIYO/G
kCAHS5GmAOv3mCO2JQRE46i3jCo60o1ubuKuB3oRFxxZIKGO+slOZ7l1IakveB4GlW4TZocymMKf
2J3tNZ7+CjY4MYobF4nPvM1QZwt8pdEzY2RrbYDwouaHzrElpSTeWWVtXcZgNB4iq7GPBtYf+Jie
mohDn1jBzTloFvLbkn9WOu8BFAkq+QmyQ6TKHzbm7uXwV1/9MI+/lgENYZ+R87vpAW7CSzT/yAqS
RTQZEdkQOR9pq3ivxsjOuazs+dHFdPvKK45Za63QfLBdDP5z0QwftpdNhwh28DezD+zvUYgsBVEv
wD9ZZ4bCA5LWh8qI5o/Q1/jv4z4C3W0JSZSFgWoRGDnmarMzXp3OAo2RJ6CaN/TI1LkKEFqEfdU8
x9osrkbnk4rSDMmPBDAUrXDFJJpO7taeMnvnDEF1jSdHvvuyy/aD6txDY4xoeOMoQo1i2J3zkIux
3vSWJw+kKTHV8YhIahv4OZ1Nwvo4SJA5zZQPGtnUHFTM7nz5AiwCO0eB0mAKDVCwRjVfCSY2aUg3
3Bd6Esz97WR5yUmoQM36RKdtEqLF90hRqFD8yP85RMq993gv7yeKng9ZF/aNFXrmT8+dPYKz5qDY
j4VLmF4BKutKWHFxY5hlm2zkVNk3XitgzYF6plsT90uJbPsfs9MpY9G7qC/+1CuuwTTYoifx9nHV
BvdTYAQOq2E3QfSQ9Eb8lIYFoiQh1ogo2rs4JI07L8Fi8GxZRY92YzK9TWkWIkwZw3pc52manIj5
K2GZ6sEhva4X5femh9GzawZO5fTXKys8zG3ltBtkPTzBIlWSNnfkW+NKN71nrWQ5Rc7L2NUjjIes
f0sLZ76h12SxMmltgqQL/FCxirnjsSIy4GEq4or0l9z/XgYePX3qBXC8iPbYw2sXIjFMcAIeBl+6
x8wyJ2OtpQ7YsLHSHoXOpf2OuMwiabeIXC4AxLmnRhNwA5kmg+3lskwpGbjfak+6j6OunQJbefM+
1i2s485vn/uGWI+dxFTNGb9o2w2ExpHRCyJPRpxdQdJXZzDwQNtZsuRnlU/7eexh4Bak8yHLAkTH
1H7PW+LLvR1amtW+7PSpT4JiZ4uaLAUAoWfbVzENNuWFd2Ugmu/U66OxCihb1xgKuxukh84H9m6M
4umchxCMw2iJq52+6ppRQWvT8zHthb2tatMnWSRxO5hwme08GE7V37lTRtJFJ1wqukGXAzivxCGV
fIiNZmsRUfRVF3l+ZX7U9GsV4AVeF3nmHmg887JS03V2ELWQMdHDI9VxghKGaDj86hrE2QZDBYax
04pWtt8Seh7NxjkLGuOZqbp5yQqiIEkmLUDhsxOfihjaGIcIBHWjQ0Cc603uLh7ZR3y7K85TL5tq
VRs6eWwGFW8gcRLjE3uMFMwmT3ckLTIPw3mP/1LlREmzWjl8V1KzA4RQelvDGncjJgtagYZ4bGjy
bSrmSMeoxHlmhY18m9IQqme5aBSUGr11A0Xe3JDUCDB/CrqvRagIBmR9hM4BQ8treMUnEGzeU1f4
8AO6UjKNMxATkXEEIHZSxKzCG/U8cDJTaa5KH3rVrpaJCijeacn3SavdbYkZFdVoZ99L6TePsW8M
Z6lMg1BtG0USmJbWBf0gW5I3ZCIwVrsiIng8+Q/qzms5ciTN0k+ENsChHLehEJpBLW5gZDITWjk0
nn4+sHt3umtmtm0u16yblazMZJEh3H9xzneSCjpsjCq4XNUS/wb3kK30bWpH9Suii+SxTFpxFQLv
BYSn7L0wRXzH18rOWhxBG+KC71lh5+EHAkWkQ23F2TYnnbZ1rB/NE1FDGmvanoW2UKhPy6pXDHnU
xB2TRPdta+aIEPVFxmxMCQ9TJuWTGzfZreQCISiWLcfG0E2Odh1oyT06+XhbJBTsXKJR/FHpCWKp
YUnMiy16NnNQpzkeoVCzcXgssoU1WUSO9eT21VIVDKAZpqiZfrUOE8V1Oxhw/QwPPEVrYRopI6Lb
I3P6nExLXgKH9Ko+rDkG3IgwnpU5l9p5pvYm3m6oOPznIZSP1MXmc4zdJ94MSRqwsiwdarYpb4nu
TGLxEIG3m7dtOZBu4IQhBDjez36Qu9pVsEYl/ULnG1uT2YvEpM/qgsicYdhVoGL23BRFtGUY8UtX
+pLYzQg697VIGN2OZEvaOXZLsFCYCDJ9S0QNBTDoyRZxJn2fxZJt1SwN7daGbfyR5qRW5hqZ2ESB
RnSCHXBFOQTuJppdkEVgsp+rLvQeOgDV2ckiEndbDHb1HTc86uzPTtlYdr+QEKOpI9ZIvP/vJyT7
7cP2X8chPyOO/5yV/H80QhEmNrf/eYby1CkyJ/55hPLzF/4xQ7H+JlkZQE2wcNTi0f+/MxRh/83B
sK2z8fKAjLgObrb/M0MRf2MxzZDAMnC76K7EMfKPGYpp/00aNqLIZYr9vxmf2H8xywlGNB4zHIkj
xQYs8VeXL6CivmP8060RlnR+V5M3MrXuMQucUl+RMU9GepVWnw3OQgouCBCbtrdwwkL5wtfBOufH
qmWZYQVYTD9k8rmMr5E102xWoIikXQHtxSksjnrKy9fQ0y8xUv/nedcdiTVjVR59K8m9uTKaASJp
3ifrnoLikYnKtpFTBGJKQXLP2vGm2BBfEJDHjFtg1Jk9Xgouivuf36RLImZiVkjJ6z/I8Mp7hHV4
0ci+NIh6PVH59fQ8ttz2KHq9EN69B30RhVwAxEbXv4ohvfzTK+BW/jju/5kKgeFqMaf+/Td+rPg8
vozBQIQZDu5A57/4NsFmibao7X6dF2xbnNGGKIxh86qECK4mXERuVrCVWjd8QbDOrkbvCGrY4atl
jr+4nR5Fa5B3SWF/q2SDFrrO5SlKCNZoCiPmnZtm+XkW55+/WHSz9VSHF/p483kUL7LK6YTHoNhW
Xmy+WtGI8kKRCTBhRBzHemKTT4vw83d/Ps29oqFxZMUpx/t5LsIt5sblVzpPQ6DbpyyNj47h1U9p
9TI4OZmIWZfsDStEhcpenxGYB1vZbu7sHQJf8hiK6pW4+fQShbho9QD5UyMMUnTnXt97rOYpzovx
xZwiApFlZu6okJ3nkuC0NI3OkZ3tOtN0r47dSNZUDaFCBYPjVdynzk7HXIh6I3lrqRKRRy9ftvXi
t7iWR9EhxSab78CeCChcyZPrl7VCZTVYAVaHvFnNIEdfbZre9cBNePz5tAxGMEzDeG9GlkvBNoJB
rXTtUts4K+E6zR8A/ne2JHchY66xjywPlAMJGmAl/J8fdk5zcSXl+lDAQA47l4wBW2X4zproyBaR
13kCL57WAUhz2EXviaXqPbNhOkCA/+8aJNUiYsCzsenGYS71unnBQDOwxDnFZH1B9edBc0bQcURL
XCkGghtpy+uqs6xL3nnvFKM9ouGclIzZFr5oER3vdIK017GI1aZwXf3481TOFoYHF0SxV4ba72FK
nxO9Prj1CLvXbcHsaaZ7GY3xEWSN8J3Atk8/H2a9x6zilIitXciMUZIeWlWXNI2hfR66nc1c7Zrn
7XBuf3TiXOADaoRtGTTaJdBVgFWmtsp914SfozadyQ2Vhyj24Dr9NELtCKt3TNACWGRyD27NrpnP
tAzq3cgsmrC2BtdxQLoZZQQhijZDwNkbq3cbcubaBYNyUZl5DTXvnS5AXc0ga+7Gzn0kUDK70kQQ
XRCX7BLGX2YkmjtyB9eqMqtLU4/nZFD1pTOafO/lS3QSCaAgLTwCLKzOOoeR/d3rymTOkb3OQw5A
vOv2IkiqMyKhR6wg3mOaVoc+U9+4IFo/xlG7zlDP3eHme5Ay/axHx71pkm9idKb+I3Tlgh9e9XZZ
X5CxtQ/C8ORhpuktpt/u3LzZKJsWiTd6JS6Yc997z73rqZekwTRmlwxm1SAiP088HE5m9ChU9WxU
A5od8swwD13k8iGczelkxZgTRF5ecalFK/aO2Ltknx1MSQaXqkr35uBdvo02oSzIaXF4WZCuIxc1
tlW6F7HImoYZr1KBbfgK68K4sv6slk/imjG30PuLcgL31hkTwoKxKvC38QUTlqMbPGDujh4eG0oU
TQe9MMKnyuaBxnPlrOdS785jOX6gufNufcbwZi5G6WNskDcuGu/Wki2Kvw7u5X/+u5B8q30jULn8
/BGzwNlDb25RN9U5FWRh+uTCFE9aX9cHBCAFckk3f/IMflQLwNvPb5KFGvllo03oNTrYvqDDPgDe
/uNXf/93o4bHfob2ZxN2TQ5V86c140uWuu67VuKjpu01938/kb2mofZWYmRKILr3PCu3hKgPvqeI
Pq/jhGV0mhuHJGZOrWWptkpGVaHOsBeVZZezzCdsowzpeEuOy3XoyFfGMfNWc0N9b2c9R8i4iNcd
QrJvPx+6oXinK7aPY0xcdKcJ32xIqQ/lFZTydvCsZ8jmxUbI+rlvUA+7JF1W81tTyvvEii95ABsP
j0JttMcJwXNjLuzwyY/ql9ooHgyk/J7F+MvlXzWOj9tlx0CM/Eh93yuygxBWuULza41JffaBn+oy
6tlr6VFkFx5MqKTY5DgPu1HQ6hfIO53tlKqjJgAte58iUbsW3e3ypQSb08L6cXGwbQy3iN3QzxMW
WuHi01FNobOfunojNOOgha6P8XknMPyWQHzmjBO+nI4D14A+5Dhsc2aQbC0Z/uYxU4qioPPVvHsV
p4fAxq8QrtrBvuM4BZTn+h3icBe1DcurC3XOQxZauywYLuj79mTo0B2g1K2JN3C5L6cLjveVAMw9
hsS/lto2ibDVWFDp3K2KIr8t6b0xQAN4ISWZUHMoWF00nAETnJYHcXkgZle7mWm57rp83wXhqXMx
Y85sPAlZYlTVvjMlQ337ZmOecuIXHdYxcZYrKod1HOd0nCWckGqDh2BtIfzuOLiQ1O8QZu8UAMjA
xN01nC0NLOhobNvE8mPSiwbsboAa1605nswB8rddb10zPFSTueu0kUQP6zIzvwi0itjAZqvX6YsT
Mu0ERdDMI88DAsRoXg/A+0IUmKoHxl4PTN907o3xpE3ZiyrltU9qZkeAAydnHcMMCRd34IS6xCxB
FRNjdRNofcMx2mos6fBTOGZ0InvsgL0KCt8Bs/0OS83ZKwOUXw7AXrW3zPw+BhuObY8zb2NB3Jh6
xI+aJEFw9kshdgZ+9Tab/ZplgR42QAL0FZZnzDGe/Ij4rzFTRYhPrFptZTsXT4Mgn6A2sm2kj4S+
HOw2vjYer8li3pika3Crwxj0NqOu1mM0nMywvxOy2GZYVqVJhHAvH2p1iASWAX6wzwiZSpLJiyPz
nfQmqKvVF4n15gqezHr5b+K5XnWmu0+neoONdW8S1hzEG15gf1pA6bEMDlMTnasSgWnnbQOieKM9
09dfNYHjklxKySKATcER2bmvEQgU81NFQu6gG93i0H4h1emyfJX4Sc0JevRua1cPBqzzmVcOlnhO
vfC+Izaj8+zroMZ9GxbgNa1NqU1+l2rEl8PVTZboA+2xr77rRqJyVejZIWPm1oZ1KeEeKc/qdCna
9qXRzVNAiEAmkiPf+YYIKGrcbdjmxxi6peIaDQjr60sHwCabTuVe0DyeIWwfcqclZRh1iqewhCIL
5Q3dAZ2wdMxhznRn4eZhentc/tnokg2WxZO3NCqXvJCHJYsQPRwZrhFcFuzmhFEpnsrlOW7sq15h
KHbibSano9EQAoVBJ84OfV5xAQJxIbrAzFrCRc27OrZ/vrlBWJuxH4/VPKxIiH5ZzsLcm64ljUXz
FhliY1KpsrBFyZTfMwnfd0J/n1A9iV1BuGIkpusytJcGmIRuNxm/lvMMLZreLX4EYoO9Qy/ys82m
SPDq4nldEVf8RNG2brHOkAZ0M5ih6ahgR7PaAQO+2Zg2y9R7M+35aI4JgVWUmm/KC7f1nF6WZ6HV
7HsD4xRUQX+uSzIN2OZBmM1U8dbbjEP5vz3w10rrBosuXY2VhnY7JORrfG/C4Fpgfmsy5zmoyy3i
ib0kbKeNuzsOCdTJwleExWszb5wQQrQ0d7C8dwi27mwOzLD4NCHDwhR4wFIWbxC7X3FPb4Y+uHSJ
9lQSGcDYs4rPQML9xTasa+RxJxYSjvBIbMp26qZLMg4PlSs3IYO6oIR5r9iEjNb8YiMPRgF6MoEW
ixnRbmG/271zyUW7Fu1GkCskc1LZKWvwthT6a5Kiis3q+APt+2aaYZe2g9wO0/Tsmc9Nmt4HQX/K
PFi1Lg/m4LY+cmoQoCS5sbq/ythd223HY+W8JSooNmPaneNwfG95/Tp69VZMRGYQRFxVEBIa+dh0
8ZmwtFURfpjNPbSzV5KWNlJGhDfWF1U7p8wgjNKp8fwUJyiuMUdB+J5rxbOuMf1vyFzRVe/bWsXf
tj5LI3yzCLRLO7yQTqpbG1A3K8t60kTEidjvM9ZDoUtyw+J7nsQyFHKfKxKTiwlyVIovV4UAUkUo
eZGKewLHN3XEJo8i6je1/jnIiAFC8GZ38baf4FXZlHWN4F2ozR9xsjN1HmVTc3j40/vfovbOte58
OQWBviawcTqjs2Zhzp9aH8nFvUWiLxrcGfywdZCFzu1yLyCZs3Il2GFwna9hDB6b8TpapLrE2pPV
NbdAGZhS93HjPIUyeiY9b5tW4I2VhQtZ798cxDyrsa4eVLA28hEQrUu8+lT8rgrxUc5v02y86BUe
g14pyO7hmf3qJyReHxjii7kwZBIMrYQcPbWO3M1Rskvjak+b7atm3hqkkU4lZgE3/CTx8FyM8Ggg
jYdx44P8Oibz1uVFxXjNREdev+m8CFepW/N2vEa1ehxj791xkoUAXhzjb8wnJ1XZu4I1SMUNp2iz
S/MlLXi/Wx56vQQr05U9zIM5EStEOJAbJd99Oh87FfzRUyiEGpdrmdyAJlO/VseY87CkPGs8+5x4
HUWKAZn9ydab+wRAekGMR81oD5bMZXDngyDKkndnPOvP1LgbC421Z7TfZkwrlRsvXkVku9YSs2Re
MVK8Nt6KIT9i4NU8GjzXhOiVGais4iCS8ZVB8lst+wdeMy9tWb0bWFF6qAyES3zPY3XFi04UZdtg
x/g0AVzDvqebxuF3RxuBU2mta8lJBB/G5Hx0nnNUM+LVRiNJMZivqcEyoJaA3ep4D1/nCjufvMA7
OWM2H2vtu6V+WFnfrYkzsUsNbQ1fZqMy/VepusX3zfpiKL2NxTOVmfOTRpzkVEXnNuAwM8JLF5o+
heNoHNMJ0+ysirs48S5WV0Sr2NP28eSX2qBvQjgvhGiQaVStLIcIvLR3d2HbDFRj6SkTGqP8Jaqv
Kxd6DictDZhfuQRHeQPSZUtHCj/iTGYcu51bMKiUBCtdQwJq7aso5u3vvc6o5nWOmDhHS9wW/WbW
x69cd3YEWoBLY4qcyvfJRHEpWJHVJflZ7qenNbfSsjd2GzJ9H7c4vA+NAc2XeKW+Y9EJgxs7gVEh
gk7Gjde3z6FlnPuxfnXC/l4r/CkzbwbusDj4cLHDtfD4e/2S132xd3I23F0pNA6cSzxK3ElSsOWs
5Ybx376DiuiPY3XqC47OWcfQVOnZiLUJhrVLGgByBLgA9cRBkDCb4Ozcofp45GYv1nWTk5Q4Or9S
T0bEV7B0Q8OwHYTwAV74xYgCP2fnN434+cKoZ/sfOjgnwt6fU/MiKvdeFT7usNuMKmgcQ8r2tIO7
92j1to867a7U5d7M4fMFQ0iGYUesF5uSqDww4rhv3eJ+pHn3mdKv3d547o3mS+a8ERY0S8JqRBHF
msqYW+ZBsKphdn+dGfsTzVSVmDZ4shYdqqElfxqb6O0gLciW4Uqh27fqgYzKJUwHAhYm20Rz70Ve
73klnuwifOji/o6MppVq1CkKCSbAglMTCE6qySEnNrTsXvrO3swBUd2D61e5+1qHxeKl2REyAWDw
uaw8mOHBxk5t9PlfGpeQPlWXmLRB9mDBxaPjCQaqUsri1YJDr4b4YJnPKsy3DeqHufrKBrUhBwTO
CHdR6m7zqPcnCnpD4RsnlTQj6HgUHD9MT9+6eAKVQFulNyejCQrfXQxWMJso68ge6MA/tWSPV5zt
bA2su55hDDhZ450m9lFCdju3Hk9hXTAQ0MLdNLkPwI3QtpClqiVnBzlzAC8BO7w/nNMRf1cd2c9y
xECLZSjt86s3A4PTK8FV88BkjWtWrFj+3xkBzknpPIZaecdwF2Mc/I/cu4A290dc0Gbwx+Lez6dv
yTZeq+cjb1128RAIdAM37TjsvGLYE7O6sSbn3nJxIFRqm1AAzoH2B9/LDoDkhbpTV5+lhi8aVEuT
B8e6bH4PRrLVe3PteBmom5B7zDkWi26dKfEuJmppVSzdl66dEwm/pUsPIC42pUie3GjYkcWGeOWi
jWptRua5quJfmlMeQg2qkIPZIyJbIU9JGonDO4/alFXYseoiP8h0H//uLg6yl+q+ib+GKtuMv4k+
O0Y4MVvb3NtetW9d5IscNO9W2JASILaY2XHdsx+3ggMLbjrDaot/RWkM53vl+YnnPMRCPxYOK7bY
ZtQ3uOGXk8NmbjtzWzbtH2UErNBj9EjytehTPq8OdhCDEDZuWjpyaJeVX45wtZg7rCfqy7SRvhyb
/aiTe1XLP2mFqZzbKCAPovIDEm3J8N57lTzpwU+aBUiUiGQjDMnmQ9Wx4YYuFRv21Zx7jFI68+By
B4tokxj2LXG0U5CBTyvbG4DL53Iqz0wkyQ2BPDnwhtMx+emcjKLyaYXe2v4XpEN8AMFuhquqV8Rh
dgnDHNAYSfrVN2KjrHwLumOvpLudrfCYVdmlMdTWwZafFZzaRhVv81K8EjC6tlIKaK86R5mEIj2X
X/3STvZygzp9B7djFyTDhvjR6Rw5DgILcoAwxjS7zG77dagbSC2Jx7Py4D0Ixp1qvFMSS3wyXXVn
9hYcbJRv5gegsV+j5Ox04L0L48W2YLmG+Mo5yyb7u8EKDjPvrquxeJTIl62Rs9/5w7PIg5wzvZzB
2qvia7A/3fG9wu2gXOtbau2pwcFV99B57GCXW2z+h+Sx8UiwwboLGs3aTTMj+5DNMcnrgWR/ysqf
LN7XsvE2GOWj1QiPEMb8ynPGNVKcdYkbKDXzJ81yj3Xb7BDIMsQyAzKMMnyw+9boHr0IY39l2peq
6NY4GjeeRl5oaN4GvqrLcJl3KgFYTL3hS5UTACvEl+LWebQD2VPgfBbiyP9qklvG0NqHhMauB7t/
sZMcfP24Kwci1IZ9MS0akugw6dZ+TmN/StgCa9YI5Kg5JjYhnuATwQBjsgAT0QanNhsuKCG2zAs/
6h5gYWMWfwIdnxpl78mavVWozS+AELJ1xKiRK/qYjVG1xngjS++IfYhSeiQ/MaOxJUeRUoQEABSW
4pwuAVDUuAEZlhHD02HBDSXqsW1hzEj7KHkPlaXBERQdGz3cxwCijACzpGv4bh8cdTu7t0qDWCrC
YHozwUmfEIZno94KtlVilgdCJ2wlix0IpWsMkTFTkJyTrdfCM6K0uaVMA1yjuRo5yVEDNnsDCZ74
GmtwNeC1r8X4lC9lm+tNn3WHWKszH2YZnRhjPw3z75pW2Uqi96EEmRUEWwauNPkNyaNMd7MEMiQ5
kIIItJXtD3Xjd+I8qdHXHe+J7bNPLf9ZDMHZjkhLtGe/n76sQ0MjAZxKW8Fge1BWsMNOTU51sk3S
3x1JeWEQbt2EflwT27Gi0WXaY/Xy2e6saRWYe3JtAMkNO2NdEsrOgkb/nTQm3EgBYyMBJYQ7SEle
7TOIn15C+dI+rZ7ezyI024nys+q9jxhL9JgdjNZA+apdNSI1TZflZW8xZddh/TXqrpnlgWBw4kcT
4hPlY8o4MGZTtPVQ9zQQYfoSgbU+kd8ZHpKJH8iWyG5L35EnSwfEGa49Q+wiJgIAIGSlduSZOrEA
IBOfaCzWIQcQnIUdwqH9XJVbt0MsiWFvl7XeDX8hmA6Sitp4XZDdOzlLsmi4txpy0gftlgiK1ILl
mV1dMASTIaXxQi23mk7mevUICWfjWO1mBPDtdg9QNNP43CTNLy+AmdFpmyhuycFqzm77kU3HBKlj
y9qNfOMczoz7Ky2/CSk+dijXh3saeMR5DHh1Up+Mg5QHSCB7vXjXjCc9eSaNo+dHd78D4d2ICd54
XAU9FjjiWbceyYoJ9BZ5cNR05Cie9ZZRIxwExU4qox52P4fZfYSAgjG152nAhjeVaDaqlWORuOJX
4WMSQUsADkIT6MSnJnjJIREWhXvpqbeE0TP7m9nR7vMz92LegIAbuqMcjlpElAbW0jbHrVek28h9
Y115EgYVQhtunYhBaUuybvFBtLpVH7zglFgWrOV547a/QZlCNi0Ij5ncq+4ePLTfdvonTkK1sogB
I1bNPqEqXru2ebB0h4HWh02i+1xpV6a5wnWOom3fsnzcRiQWKRSgTJAgDSpxlO7eiJuDwymSocKJ
tFdlmWd6MSoA0pUGXfuS1Xxbwu3GfadeC9ALKGvWumlf0zlh4a77GRtFssoR+5FA6Tg79GC+1NO7
NNPuoyw5SBTELtIRJkM24SKtaB+SnCYv5emfDGgdjOwmg9plWulZNK1F09NmyWXkZ/lOOJ1NPVzI
EwyXyvaISbNHKAZUwEYW3MwG14Je7UIUqbJKzVtpEg9UG+cojIyz2Xh7FtEtelwR3EfLB8XcW9jd
vZOApMohA+Iu9tRZUTNQmBLLzksRhFjejS1rPHXsqnjf5bNGmco4s1x8z6NKIxRuydoEuMWba3Au
KYsV6Htli79B2Y86PtVtmdLRNpZ2RV+jn4HcCtYiE2UgIa71OAS/m8E8M+p89bRw2mtxal11KzJ8
zW3+sLacThpoK3r1cDr9fKpM5F7wiiqqPn7350ON2C/u7AVipRaMWX5ztRdITF9s8exTMYpNjdQD
KAAf4iFyQVDJaFMYyj51hFZ5WWi8ZgYZgzYd/l0H+8LpJNO02Dh7CDp9GaTs7acQc0YCuvkBWwhz
vyqtt7LHh18p5wEXer2PY1BiRS2mj2ZGRDHPvDbgcNurKpjDSzZxadglpEYEgjNZ0Sq7em2AN7og
nnAIQti7z+PEfE5zF7oGPa5aOwBsHIPF+hi09PJNc6cZJANqY6y+vPTbIrCPeSIco3qWzla6eXj8
+VXBWNcPRU415bILWA3LjlurEBCL/KlqIbukk9WgwOqHba1L8VxVp0509pMMO2ZYqlAnZKs7YqTi
Ny0c/w2PWvx3IgvPMQ2JxtDT5V9pt3XhRm7Wu91aCyAPYlXhzrW97MVNWhgSFpYdhNl/wirQvxgK
/ZAEzMrBa+K7ChhXYLNgFNkt70mKCtIA4k3bGMxuI/Fk0Mjv/o0q5C+BJcJydVdH5G4bJmx95P7/
SoI1Ik123jIbsxsDTISh9ZuuIGnTFv0M52DPUqd7StJ1SI1/LB1NHMKIALI8zFIurKE6FNZRmdk1
dNIRnXuxUR0NrO3V+otdI4FUyeA+/Jvvefme/lXHQoyMY3NfkShhsaL71+851ebWDPVBX9fwOKMN
4tBwIMtea8GFhQii0ScWN3uIg2vaLet4R1V3qYmuGfpecHLmlgnDVKXcTbspSed7FLshsFmr/lZl
zx+QWXBCULFBRLswESQHOuzau58Pc9L+zo3n//dPZPxX5ZNn6UIn0MZdQiTEXxI6QDfKuMxwZTBp
kGcMZPWdavg2y1K7jmhwN2aJNTN1S+bDThUfNdtV68AZntMcU4juOvYDL8Y1SIrxZrbVv0M4/zVa
BeUQpwFieVt4Hhajn+//n3xtsIBspO1KJzkqQHfjAcctTB5tMxnQX+EbkcRAMet3f1I8+6dZn2o/
49G7/nwI++Df0JcdQ//rKxfzvYtiDLOd6WJC1xfG8T99T2VdNJT9LOQGWJqvDKhxbBjzWQsJy7Nw
JkChJaKdGBrbHhFMEJIt50OD/QhtE/n2ujiUJIa1CxQ4bkp9J42AdUijgJkxIcdcy3Qlv2EANzaF
nsVrXB82gAniEEkyC9GWJDWXWwPaGTbmfJ0t4xcqz34jjfIVH04L4M5wNkxyGgC5jWAcl1UBqlyn
uC9nAsM4iddo0Ujk7Fo2iklzqceOiNsWPc+cFSES3IRNXmZtILoCB7T79z4kmy4xLCp9iUt2qr/j
KvzIwhnkmqPYVjUVsFZKYnZ73K+exXTJBJ6BGBMSGxnUQVtu1WC+qXwY4cx03U4vCek2iZxDnnly
lbQPgvoJ7jD4nkSL16ojbbqtUf3av5vc2qdxl0HtnLWtnXC1tj1pYT2iJkA2vwPDe4y1wjgyf35w
zepDk+OuknWx4xR6tDRb7F1sjVaMrroffwuD4FUUzw7iYNpsES3z+fNEGrcCoTAVS9AszWleTO8D
MTpZZL9MwsCOSD42SczJRpOTuU7n/o0ERgZZc/CSaQ/lXDivfeedR61H2t0gclN6vTaG1KMPYzAR
lH1xpAfd1CWjibJPITAXtK01P/hK6zvSyIP0eYTR2HQwwNLp5HrDheyseys7ekV3yW0og44xvaM7
1zBg+mOPS8nMXbEbcf6mXJwMloppXWjVY6+y30ZFEh5tN5DWhWZOci1zfbUN8sCkxQ0Q9iTRc0i/
1fasf1uMw6wxjHM51E85FjfKyp688kTPtlk0r6J5OCHWZalg2EStg9wT9Hx5ajDDCZCXV474sGxm
jGFo7JdjOgjoV4cBKbWYMAt63TPfZrrKObZXRtfo6PFA50K3kgURbQ6wDqxKRbsq05NZZ+cMQfe2
xmGwa3BCrqeEtiQtPT9nVkJ36x1Cl5SUSZs8NJl7VQXZIS3FC8XMnwoWyZodk1otOUePLZkrMsmf
1AgqAIZaX6bhe49owoChwYuCGG33aHUthHHmragZd53ONsFxm+eJFgupzcSgV5zKMvhdd86zOcHE
KMbAj+tbbcTBqlNO9uJgU7Xz7jNMvFtctWSyIzeTWvDpVm8CS5uZp+fQzA5uEz2noZPghIOQykRv
q6RzU6QYHDApAbBeXOCKKfMWN2azVtYNYalxP8pcPtjKSVnMpfP+vhgLSX/LhyGe5NVibRA08TVL
Auyfs+uuRVZ5qLpL9yRjssDr1qz2xITIx8pOFhqFdaZax1xqARapSBusjKjaYIjdt0P50Bsj6/EI
lXoTal+IHJ8iw74HFHrurExde7reYfT0awQefQXhzl5lo36bi/hdAIPw9aTzHcP+ZUnH2COxelVE
oh7RPe2Ik3a5L6Dvh/ZDHsISJ8xhPUtQcymaRLdofjcVqdosvv90qUcOjTOLda1bn5VJyKzJ8NYL
HdIsqKnsrhb4RGc4jLV9s6zyXrMy4VfQ7o9sYnB2pSdEnN1OA17KAeepK3/g2OBL3HtynvYMk319
dOtjHDc7FfUhniDSMo0I7DbgrPSst9zWjaWvUs+ZGVXv2s7Wz3mewiDPCzYjxnBVyDY3OquVbgEG
m41oLqYZRRAk1a3SoVgb44SeKCWrWRuZPgq0gi6iVxDYebUN4+gp8Hr93JImsnK1othNGG4IDKso
KF/c0IanjXwTpaqbHhhUIXGDJpipBfAlKl7/zbl07fQY0vDZujE9YkDUZ/OAWNQ727x1bmaDmC+t
69MoMEpkqZWSX6x9QFd2T1nvPGoyFXfa48DCdFf27PhrV2Dx6skfxxIL44oChEk+zXuloxpKsUS0
VCmjm181syHcMxfkSQf98w9Nc3xGdM9lZhsdAq5B3oqEqE+tTB8tJ370MtmchmKoL1NR7Yh1XkLj
Z+/cGPehCcdRj9w/VUG4hCtG+8BwjPlG2fgi46hXyBH6GhiSNYp+Y2MRO9FJ7+KacNhA1694B6Jr
wFNQo/KbiDb2SYC5jnIgAcdk0lP07IDcjIy4INy5BNtekpSW3WujJ93Doh1r5bmskxPGIBjFdN9E
PamjrTF4rEeStFoY7dEShSQDD/FFfo2U/GpN+FvDwIkteEehCbrGVeXegghjQi/GpxLJ447JarS3
MHrC1MEg7JF+LsdwPGSapTEICnDLpMWDjiCIZOYSewiRtyYW5JWtKftiJtBCw6K9jqqLDnbh7Rrl
9ehrmoniEeXHyGC3Lbrj6BSw3MrQJRyhx1Vj18YxRm29BsADrX0Q7TFRNhEtQeBDpN/z6MN/Wj5E
3n8QdV67jStZFP0iAixmvkpUlizn9EJ0223mUFXMXz9LngHmxeg7c2/DtsiqE/ZeG104kou7Csjr
WrCP2ei6GO9SI84OjDw+li5xr1y//S5uGpToPapJfyne47n9GwMC3DH79UBI58hqF+pwIzcjAfV6
I7TvrssbGNQIvIEkHj5EPQXh6X9frjD557wdDqWFzII1DdvsSiP/8ugHK4ZEfjbcEb0BlhXsKjC2
1GN1MIfnNqizPWzVd3VTkcfswkmIQqovSrYvlW0dCfsgurvJGJHkbX/qF+54x3NPbRHHF5tZwtjn
wWopOjJNyvrEoJv1bJAk4wkHp4P2wmUx50NTyOLqqcjyD13pDqTVy9IiBfLq8iW3BkypiYOmS3Qp
OGJLbO3GfG21l5/IeXGPXsEGT4ZTvEptbN7DtKiXrnUefaAYjE7JEakgn58yK/zC2dufGTpHNKDc
zLZ9JDSSbtX20u1AcvcVzfqFef6NoILfxfLbYGNWmjF3mHKFjcpmodhOd6GLaCbA8geKXp9a1KpM
ZVRxsUT7aNUsCHU8H10LE1tYIPYLvPgVdae1knHpHlKwDZaykvs8ZT/iVKk+pfQjLEujIuwPpLst
O3fq28PoID+zJgDTdovpMp7Z/IwO3bgDDi6qM4NByeJWzFvY1yVuNbDXufcnZB+Ccxo6dW4fAkOr
h4pOZ0xn4L+kgB8KqzxZfuniQ2a409ty3pT5eXAY6guga7yLd8JMgiOL/j99SKp9Ux+7wLEYbHpf
XWnGW3IJ9hlC1U1CwAE/yy0XwCzUxalPAzAh7BZtt6/xCmBUuIoUmuiYG5cgEf1G2NkRDJYACO6z
lQsJ2x1wLy6GFR+KonzWRIKdMoNapvfNfiPnMIWFKM2V5zXOfkxRAXgMcS+y30rvgYVXedYtg0ef
OiqyBWOalnwzjOJpckf1Z1wWzz13fTXukZGnA7jn1uoBTE4KXV53B0BCPc4WFROFI4Bt9h6j+dXj
8lwlgxUZ5LhRlHBmUh3sDZXfLYq7IuwRVfv471cSXgnXy8Eug/o4VnTOrL+KBvUUJGmjYtOYJXi5
J93978vvPzbsObbhrN5KPy3IjuELNoUO7yjSyFkTSUIMEiP9YH7zzF5ghO/NaAHJHw12FS3wYHeL
Q95iDmBs8sdTNicPGP8DVK/aPHrVFBnOoo96Ngl4b+KR58oAP2uK4g6jWHm3ZKQYUzrMq86sWddo
VdyZty+/f2JsU9xVczCtuWJJBTaZ6pSLoQ6N54RPvYFwCPx7uXTINr0ABxr7n20eOrfAaevBtpeo
HyvGrFxLiQG+1A55+7Ffn0iGaPc2uZ2YfuodSQ9IuPD7QQS23W1SMGHKYFLSk12XxHgboMtR2rXO
ypRiOLp1fYFkknDOIdub7fDL8penqijIrPAe4qw/60XStuVXHJg3iMEVtfa48tBD7NLMefOq/mSk
00uhk5+k8RhY14+u7GLYJ8aPKytk6Av4V9/mDqTOLhD1inJ6DMvyHcs4imB5RN0PtIHrbVOiBcMR
We1U7B5MdNgrd2AdABOexCZ7rreGm/0Nl+aU50W7JvyY94stXs0mxLjJFALA4jcnrkTaQ0wMe8EY
pSghKUiGbMXUOmRTlCx4NwHrJoCfk2d36TeYTd8kwZ4RxTUB3vGPHqS5Gb2ZeLOkfMoa58tKjXHX
kSaSIvoDE5bh+UguNjPEKMQWFWpcKP6YIBSYGTLQfK8nvtv0rhhcGXWzvMuKJ9yD3Srw6mHLjBSV
kUClfXtztJvtFXMOZBbxxqUhXHWBRWGeoQOeCpiFOTk4zHcZ48ppbyC+WyfzuHXwlq28bkGM+oes
gPkwjm0kxpLQgrL6K5FQbWwz3lEeGCd3oeIbGQ7zLn32lZzWlM3dtkkeugEEsWkjnxpYUxEVskHv
sO9Ff+P093odTDKJfHtjgRIj5oVN+7yCO9Fwx+MH6jo2OhkQxRi9YJIsvJxB+WFLufU0ijDbYAZA
1Xw/BHYYmcq8Cc3nz4qRzr6Ju22inadsnE8y33uNxYpLIj8sTSRFvR7+1hnYa4nBPxunn7wp7sc+
aXbm+EWn9zgWDDj9Sr8k2rv+HksFwQArnARcY2yuyJBDhFIU9+WNaMMjexdyY6YxPGUtRbM1eQx2
3AT8ZeaZ4A+5MvrWOJQkG+UiOGP5+V6UItPcgBI++eUlyPRp6hOJDUDS9zbjmTr4OMGNXdkZ9KKy
TdWmNdVd0looQwL9twhZAVOvbENDcStq764rGIbbY09ohe7fkYxyHGP8p2X39b4NX8fbtQZMdowc
0D1Ryoui3FadqiG7NAqDrTOam9IZELfN5E7wP+LbQhYon0n7IVjJQ31WkjGp+VFLiwzMzEr+WIjB
N7XrdRh29HvNJH0PM7ADboAYYw5CAYOje+jzqjk1GGfXuJZZa8XAO9m+89D0094UfrJ25vGJDMYG
FV/BerVGtMtBsUrruNq1QDyskko/SBOcEVby4RI0tKmXHpFD3HP4i4BYFv6qyRIXMffIsm+cDsIs
Dp3bvs8ZAte5lsvaBbaoWSON6b6qvmPl1c+1QyJJ0F39ATx0403pupTTvyorXmp8sxsW46RrPDhE
BKDXjs/eYPmnOgTfj+7e3XrF+9gGI6uKHWF+4iUmfCFogpdimmHMqnjEz9D+g0/yNHHP8Hyqc9rT
ZjDWfcFgcTKV1JvGLzX6uQV3Us+4oBHNq1Pf59PwUqi+5ZrtEuT7DJIqCTSerKJj7Jgl4GayALKQ
kKFKv86mtkEzMnHMyCpYdD9HqhkrsIL1M5GkX8z+5cqtHAcO9sQWZ52n4bfPvc5sxNiMaf63rG/R
jLEdJbZa9sHSPdTDrOHGSLJW8OyjpZrXsvPbiOwjzugJCVqtPJpsXiuUEbRtcDjWcy3qTer1F+UL
8jHMNtiFHi2pX3vNvUQU9/sHQ9Z4CVJrVy0pOrwlKaLMy156b7D3puX9CTiLz3FXfTWcY242mYfJ
gyw8t7RFqYYu7jhjlOfJicsK00Ipn3x850XSNmfSlO6aCX0Zupdq55gA3gP7FfLCvcXDsC7y/seQ
/Poq8pLb1FKr6qZPLu2OwUjaP4QeLQZRcsXOgI0BNth9lM/SscU2seNmJSQzbJkYqB7sZJdwdYSZ
du6kML4DcpvR/ByrCqpmhdpbOdkffs7wqBxUGbQmG8tiOVeivBgxASmjOHtF2b0qdpa+w8oMMU5o
VXfejOdKGtUF6c1Wr0EgveRgW/iu5Ie41dM5Cz6qhdtmkhkiTOr+bkax6eqyO47lchGN8xOiCzvV
7CYNwQigbQB2BBgcI6gOCxI59USbF68luE4yW3ENTCwrK/Ky/AQENjJ+guMDdrhyXejqs7WKHD7q
8mX3Ey1n/l0K6R2zdl65c79cq6EVK1qZalsNQ02Kj3tu4v4aF1VzacsEGBFkkrCdWfIm6miFiKOs
yn90cv8CXlHsynzY+6Q8XDy3e5x4u6iOYVhnIiTGRWPa4glShBKpbDtoULLEMvAi028uy5Op0Kir
4AFhe7B3mPgF1fwXRRlNnBfGu4XBLWOLdJu56X0SFNuWeUOEpJtZkJv/61qEpXk2dCej83WEh3VD
UAjMop7CP06DZwyJN4hyxjaGaJpYpBXE5zhqfftixJX7POY7CSQJJAXPfsb9+irCOHLarl+Nlq9e
xiR5xm2l2uDOl8bAObxgdu3t3YSbsHKDg2nKBZnf8trnRY4f8wbonBA0SNwbjoGqIcPC4mfLB/Pq
4jKTJ1t7xnhofxuTaY+f4SVub0r3uSjWLXFAyPpJzGIS+se02fwv9ldtlCEMjfmvQLSGDgs0Setq
gHSMN7jsodAt+hKgNdhgoy5oWUi2G24nlZiHfdNMwGNtSngZmyjKSQ5tJk9tnfpcKPgEVWOAIakT
yVaX6K0CVazsD7PfP3e28WC2J7/GDtGNIY07aLEDCQ/a8Ig5HA8gOYZLNVtFNLpIA5ggQY0LqYPR
pZRJ3pPdmL/aIGJugOJwxWzkrxdP0zozis8UNFToNPEmdPlsZl4yi8BH8maWXR7DOEl0q6K4dVD3
WK9ZKaDR/KQAU9zJ9Q8oqk4L195e5IrenRAZwhyebCMSvb/LjAk2T7Zkayt7V6HxAP/8EoqSiCcB
EZUtmlMxjxr8z84eJQTgBuCFO1OlzMhJApoectWRUoIqneyHeGD6lGCHbvWE9wABpK+Rz4xerTet
Jyhupl5Q5AhEHfEw33OERTqWr45FV8y1+rdv7fFgm8cplPrYGVCkuNPvK/sJPzwTtC4BVQFEdW48
a1umd2B7UcDksdxmmX2xOWJZeLt3qvO+K0+WGxYSd3E+0MUjQFl3TSkiU2fOCsPuwXEg54kqvWaV
qA4saYhVyXPrMU99KMUMIfDZTOuA7j3okA775BC2pS8RI6t74Y3Dhp4aXyoDONDr18kIIBO29RHr
+IdoHyrnthchVyj3150uPssWISmDZIJI3WsQ8sPU5fjoLqjkFhDDKx/r39qGBYVjnIozvehMvE+3
qSiZWeoRj+Zp1J2/ahkN3iG0pmu8xZ0hc8U70WwkMVYrA6R7FJTty0DJsQbhK3ZYpZ/NIT9w6fK4
GvE1xyIYLT34a0st33mmxKOZYUia0X9oHIIM3pD5Qm+jniD5TcR8xEXQkktTh8nOziR5UKO3Qp/P
ZCGH7WU5wkNp4z8tKdekPIzidTGagzbYW4EAyCNvCtsI4oa7RZRHzGUdf4SKmxEraoTmd+xIii5b
rlLHehvb9Kv36eOD3qAgtxlQ98742pZOelTd9Nnx+LMwDRCTJs0ATYYLZ+01T3mGKNsNs2EjZb1v
QvMnsIOPZOjOds+vQoac2NRHRI0SeXIP/aznlbOpruYCEUAyhVsrLmZiXDi5dZFdsnQyr1a3/Q0u
TyaWPuFtL5BwVNVFA5iL1L4gnpxzVXp6zfrqJUsAJlavTYzuXg/9W6DbFx9HfeOtUgMZ/JiER7O/
pjpLI3Z7DeFH646s4w9FsYhOs3waa/uCLRgJfoozWQoyOLlsyBHMzwK1PnM7fPSoKAj6jhHXOIim
LKwSW8dt8Rqy1x8ZbaG4YNBiEjYXDbpAaAiajg8MiyMVH/NeI4yPeUhQSjUocO3bIVNvcBvzFSoe
Al1ql+17MG9dLncGMcxKwapbUmzFpJDc1Run+kI9uc/6hJdyaNYtAExpM1WzyVfOuw4mGZ2UmNOV
p8tkq3Fv4wheuL9Qj6sKvpVLU7Ugm57i7NSG4RpXLPNYmUbm7H94PMynhp6IrbdXn3GaoGdcfuXH
41p46UOo2+qMFcCEUHRLk8Ym7bpwkWDE7MqFATyDvcQz3Z0+MnJ3Vgg9xs3CeKoIrGPodPW99JtT
MoCmqTnfDak2ouvWVUxQOlbgdl9ov6Z6NoON8CoMuBXY6tJ8NJe+XmMNbGA5psOm94KDFeDUaoE1
HjU3DXZlAneXUjJFk92uL+Cc133KZBqx7Gxne7oQEisHo4paM32zYIH6zngimucwWe6zbNvXxY0h
KwkyX3XBfKe9muwyiSkUNxmSjijt7hqHkC+SLaBACiS+XYlVF7Zj5KFVS2BFncuhm1CFrVPCK4hA
x7GVSmSwNknfM/uoZGN5gtbdNP2tMxWvpckgofEKHPHJG/Czrxk8adfmS4Q/0F7N8UCdO8/FpgaH
xVXLLJ9NZ1gNF2UGOzztYEzjDgfKHLx66XNrGwwNCDtMK2/emi7Pcb8Q5ZjxC8xDuYonEkH5Tf54
2qp2urcmsJtMR1Stz2wo2nv/pqdWvGltiyQYxQ7DY2BQguTrLblJzIjuRMLYQjFnCil1pyG/eLGX
b02jmSIWVt1mlD6alYKbXYLEQPUgtxTAzsaf7WVtOpO3o1wP8XzP0CgxMhHDc4Ef+tyAxmTxWzI2
JOdM1MZHY7r5kSRIe9OdRzItidLCUpJ8tHrHsOwyzw2FScG80Z3mY1IFz730U1QRQnBzMdmYZt9+
TujbmMV4b4B7WygtysJXhGfEKZJu5c8LcbAsDRm41m/sT66EGC8ba7nODDGOeDPHVeUXD7WwjJe0
wkuRMyEdTUcfdDnu/G5w70KMMuthIctupPGjqGXb11jeASjgfuzITILSSyMYyn1bes92zsK2Fvm6
402KJoM96lDduPABxmOvjP0VBN98Q7Lsj+uyvpajXBNSU+9I5SXU3shJVu71K+u+eB+3JXHpNbGo
WHrlx5Ts+9zf2WUs3hHAzTsIYm5hyH2owfD7ABymTmXH/iLchU5oACJQNc7DgnoucdWHbpS1AzXh
onrN3lvQ4vKGXrM/whDUlYPal+cSbF/K+xnT3qcaVolTMhTLZjNqA8YqAATXbpxfG0TXZNNvJuSb
65v4Jo+rA7xsMr/wTqLePIcd/09QYNw08vR1Ln3SRx3a0GcqqihwAMfWJDitmpxLti+Sd8IKpmtu
FLhnJ1IRJglqPigfgjgHUYavmQPNcKmrlu46C7c/DgntDHQtxgUf2spvDL+NSIdiE9DQEODlvHto
4mTXCPzF6cIJU7L5xkzpD0APUM6hhuPNXDRDPa8bnql0N77FxjQz1EOSmw9UiHHUsd8mjKj+8md/
wFjyu0Dll8+3Bcb3NDRHh0wzXsg858Myf+JelKewJtPHHdh1TrZaixJN90oUvnOyMvOgA1t+GJm7
4szukRQ+2MjHV94YYyPiCQpJ0s06qmQcTOVrB2OSdizLI6n8aw35Z511o7c2m/DRFTmpYAbVArBN
a9VaLgyx0DkQeqMYhGfbBs0se7WH2HE/tNM9NaXydn3HR+mP/5Rri5VTA0uxrP5+xqhfMoOK0tm8
a3KWomFX4450id3mSN4Yty5lYjnbos1e21WMuSyGGBES2MZ+FgUmeZB9JNnzgG6F5dCRLlQ0zrij
RATlQ3s12UjSvSu+nWGpI9fHPokrndqDGCjrOunCP1byXU/tgPKDVB+MaSfOupTpe9ZjF/sJCj7X
tMvJGSE+y5rSP/QIL5ZruZTl4jgGBmu1kM8j3bBpMbfzEP5LDW83N/XM6K1lVOe0W7Nsr9DIhm3n
lAQz440s03oLD2jXFcP3IgFYlCnTHyuYvifCo6GyUbbjkrImBlQtP56y65UOxxCEyC38g3ezIVgD
IFOx00gZoEhjwCb8roYwgYA3/qmW4o/FWQLSxN8uk0rpDxM6L2u5Mzu4K/04vzKc2wjYfkznw0jy
Oy0xt3pmys62IVvKVh6dMOd1OBh/EX8bSAyVd+MCpxthEiPD2oPlyUZAEOVESD/CeMZdehImWF1f
7QxwsDcJ1Br+QBx0Hy2IqwkZzNKbb2PiM5K6q7ktk+lod++tJQ8YbhZ/vNhUpijDVsodxr0WHsAE
QdZO9+kX9s88qo+wMd9kO76H1affiT8ssVrHZ5oiCIpu4vBxcHKGOt6FSPQO/1JVRcKgZgL9kb2F
GeJjAilH292Etuutqpr2pf4AmpxuKlbV6JzwvHoYs8uAhNBamRh4bGrEkcktqhbGAD3JVmRaG5y2
sXG2RvdkDTEdI5HdHJDIvqBIeIwQNnFOqQWJ0Fk+/dKeI5uXu/YINsqML8SYpICZRhCZSbZVor7H
xX83AxrnnHHhHEnRY/gRI9KaTnIbUvWkDobCzGz3XNDdOp0p0BORYQVzWPMYD4bqfupSVhsowSZE
xvyps+Oj4x3t8NokTG9EZp2JHym2pqb4hP8HnkeB9aXkNEuXHgxNIqq7kpGmyfPQCpYisTfvFp/e
N0zwGogTaqttqOIdq4ZHtM9neUvUq7FwR16Lm9h1vvtbokzHrzZ0JsKzivRfFZAoPBqfnWIplJJ3
AOIXwPWEX2qclr91OXD7WZ8m8NTILJcjMrvvckFe58TON+r7feyIT93Yzz7hY5ZuTjdiQr78Wwz9
lC6v6ei+tfbcbTxRsTL/wUnX4ENHWbnof3QPtF42C7rC2gU+n1OVifK1sbN/va7IY4D73Dr2Wvme
ifGoezZZk6wX2esoSD0fDXPO9gHAUsgjZM1iM+QO/A9WDnMLod7tfCijStzTt2C3gwwmCxoYb6w+
G8tHx22hn6KbuSqbtKHJBciSlaPBi1Acy4ZWZLLTdpcMysUuIe/jCmdS0tFiJVlywnPrKr6RXA3f
qYlwt8YCuwIy9ghF/l26OI5a7f416yFkqeCjbCHUzHQaRPjl8N3VptrGU/+eThx+Qam/3Li9HxeM
wH7XE6EFHqfru2PKpwQ6W6wT1fy7megj6nuWHEBhEn785sEcvTtJn+01PL8ahSNJnJAajBGPAr8+
xLC4b0m16HWKURnN0mmuxodK0Xmosbv0reRgqvN94LEG0jF1P0zcmzNjxlGVX5cxvqom7LcKpCtk
/vCtqVo+YKs2eDu9fVEpoCNgZFknLuivz+gR5pVvc+PQBh0J9vM4K/pxmyboyyGdgzqBw3d1vKrc
ZOCh164Xix1JwB+2stbmUhy4l6t1ZX7GQzlvhewTzC88GZPVVoc874kCVCr5oCbAGQREzsPkx7io
RSCTw6Qj4dsfSSc3zeowYaZIVBWcg/458Xhy+g4h0IKmkJRJm61R9zdO2n91hlRJuu+9WY54YLm1
eKwPSx1cany6K98M9hbvkUI4Ywnv0gPStMPyTy7f7Dnm2DRulxl2kkCy6yMxl10gi/+8BBpQW2Ck
fEpM4Xxidfa2CqSGDKp+nbNhhkOl6KPUyPzGaxBwZua9jNMTU8VhV5dL+RREEDPFPsjFCdFUvApZ
XbL6k5vCMK/VgnfGh12xAad304omm3zYUjg2oHf5fpLSeGfmITXxRGYBW9WhdAIp+lal/ifuhC40
2TTzL7K3l5sGkBZlJFtsLrZVkc5/sVB/xU38mc+ePhO2ma+zdgHGtpnVSA+SZbxBodmxhpyuYs6+
rQJhBcoH5mgJ1kyLWhIJml4RcuHfTsd87D5cEf6NJ+8+b/aFLFgfTQ6Qr4C3AgbqN1hqmp61TGwS
+cbyzZr5kKXmmofPhCr2gal0v0r68T7UPRubxs95CTiKFqIYIPqumq5zI36SdBv7yb2P/Kwv5uuY
MyrsGPS6fMst7rh1RzadmQxZpFysXAAP7jxtTkcC1exVQMrQCg/mI6l/fxIGvNxajaAucjzWPi6E
SWE1XLwJRQEV3tqKv0KCs0y3ywD/GN+0lt9jAAfLSbDZJyV/Wx8buIJuyLO6/Yp1aKw0R/QK6PWf
KeyeB3QVQBvsVeFQdsEQ8zYhCKdc2IeR0IMoAZy/apvgGI/lVwcKOJm7d7yB75aO3xKK6BdZkS3O
FAKziX8VOnzP/BrvzOIwIy6GLXON7dwGFz9W8445fr72xnafN/E324nPWpYXlN0Rm4WFeOTs4DEM
MmVbM9FGxJrV7xVGsMyxSesSKf+tNx1psR6y/tjcciuIgVaMdEzatoicQHSphGe0TuacukLsJPgl
KCwztiL/CcnUMR7W3GzshytzAh93TBwFt1Mwg1cJ50gZoqWMClR6x/Qnri1rszjwnmWGerV2H63Y
pUbOrwSVnOENJcw9DjG4r1XWNdQKAZ1N4DYkKDaIP4wkirPgq4cxvbo1Z+yaqhu/KNQ/xk3IE9Q3
mBu8JeqGljQQyZg4QMTeY9LYmzPJAlDdit0CEdORBFUkf/LUuAxO8kdzG0fM05nWefLdVq66nWuf
4VxHrT38yJtLPjmbNedHW/7rp0NlUHwogcnJspn45BWxwYJ8ysRbHiZyLkAUzmtl938my1LXrK0R
uOafBQUFZdvYrGNzhh9+C1mPmZfdO9nN6NtEXf9NhbwPC/VnHLmK89cMIcvBqdFyeY5m8JGwcFiC
MUpNerGCLO1NL7NdmcwvAoUpV9T7ECYYmhnVRwjWyGZJZ6aMAfik9Imwkm4fEsgVaXfTuuCnlxjd
Vi3szeROyUp3grmtTimujWM7i58MU7MnQL3L3Luj5ljWhpOcfTKg25mZe980Ctub89EEPVQ1Q6wF
eq9V6gZbVadvJkk3KG6YKxouULSqaCEa2OV6ccp3Pp1t2sTzNgMtIM3xJc+Xj1Iuj8E4/ghs09WI
QDbFb3Ub9DqoJSLSxT9Y40K1iUEbL7SnkbUs0UhoAhLHl7wyYIRKjj2HeTl6cpftEEd4yAvEDRez
IO7Dbe9YX/Vswdmqggm+gKRY5aic6Loi08QXOyFhCYl9vyvMBUA7/+SEYEJ5Aqejrh31ABbkKUDL
NsACQr5nl+rS6vppNGLvO01h2aDeWWOiHndJ2N+22XxJDRJBRvuaMPho/F48j6Mqr73ZPQ2ZO4n9
mKT6+mvXCgRwoTLETRmijwA2N324ungluqD5ydxvJfH7VjxSA9LJh5qTFhkd9BCCbTkJRHjJjSoY
QJggv0ahZlz+/8WDAdQWHOVWWN3hHkd76Ljl3yGsk21KyfmXkAPKvyuGq4YZI0b+Ko1vxmmZ/xl0
cJRTOr+hc7gIjS7Nk7rf+KaJqbBpBcsUkPAyHK72kjYndCjBlYHTtOFdbiJAdDyaAiVt0hUFvNxG
btLJZoBcxCurzSoENONdVxcMxG2LIHbTY7F8M9Dpm7OOCvB+Ap55c4KoYxKq8sEjGREzIzRD+OF/
LTAPug3jlxare3TLfsG0TstgEytbwV6oLiJlfnz7BhbDE8+z18S4XF/yMJzfW73WDMk425bHrOAK
doNxus9mYZpYv7xTkmP6yzprOfzXY+S6sAWWeKjP1JT0ytaLjgf/scz8f7Hysz3Rf1x7A1C2vBvM
v6XnxY9kLfdAg/DbOlRgEJT47Iy8vAceQcBT4/+b8TOucqeyL3HRufyXk7VbKu5ydOXh1c2eG11j
nZ4Ks2LaMxkvAlfElmQZmC8V0xqCQeAwMht3ICW306x3dRgyzu6E8bpwQBH0quqzbzcX28oCsH7I
L00tZ1QCybQx2mFkwdRYklO84aMyYGMEN+yqhHvFdRc/YytnL7MQ/O3kVPSqmKJkccJ1mhoVndQz
b5R/yW+YV2B55A6N1VFBXIx+vYW/X3zzNsRA/LcVuORItQAfNHFs/trooE3icfCS42+yeWZKrglc
uFtvzre1DvRxHh11Nu1Hqwz6JwXCsZ5MBxDRGjSKerLjzUiL8Pj7D10QLxEz6O/C6hXO/IQYjTGA
Z/o6luP87t1C3wLhngKiPUxSaQkY1VzwR+1b/34/HvZ7BN0Dfyr2cx7cBmNNdS7nT8B+Ft7y7tXW
9qYyU1RSob2z+1Q+Yp2VkmozRegFuCAGP+OFAJQScfpFm9Yuj5Sr6qMmrXNX9BRIwRBPIT5H2qcm
d0+z5tdtsvKEfX+11JhfaRG63X+fOXu6hYSP1alywrO99OG97fSPXtj8lHPGFRlXSPUk2vi3qjDv
Ge/MD3Xmo1s0wuClbprVMOHUnDzj7vdTzQSMVirb58Ho1bnvB4IEFoZUWhbjWRGHterqA6XHn3au
l5elY99a1BqMwRS+N+Ffytfhpa9JBXFRSabQtdmroSdXIMOc0Kye58ldot8HJRWUkLNgPZPWGBA1
tqcWxY1KLWKcrHAX03neoxfxo8FHHZK2w99ulNWXn7pvCeR9JaeciBfHIsxXU92M+jrj9opcElgg
KfvLnniWEM1GXvPcJ6Y6T075Fk56Bp4KPIBWxtsOjJkf81Gj+uieAwIwnqS1cPilAVytX4SyKRnD
4RUJVqIMF44eW0Q2+2Io/QYCrLS72MKxIt/oSWcowbfYo00qcy7+NKVjndWEnxiZJsAENSVb6SBP
jYET/35hD5jutWu8Cd/Sp8DuGHvd/hRb850ukKPHcJohZk4jM+cyhJUZsMzna0TCtBmNKpXnkuop
4MjZj3XQ7oehooSd/agMXWoRcp4SJG5wEAHP5IYpaLY5QhLHfBgIdSmh5F1+v3QuxuqBMCXCevFC
eiz5L3IMN0uCTMUe0/aFRXaLgEntIDmO2LjEcc7hVfhevTxNRbYcFFsSBhY+1ohUo5yx638jxDFO
wkfGWOUpwIa8Ik8IvZ2t/swF+I7KdTF3pPYdLhF9zkv1LIMWZ4FH7k4ZJoy9fDKbZvUnn211zr2u
2eZ+QiR07jIAS90FlmRD2kuZts2lANO8dhe/3hvWQGflFz6ARuVCZyVUZImRXkjV5vfcguYD3/+r
1c+CaV2f7Vpa4Ae6i5vjH4wvZEGwtpYBh9B15n0ZYgO4ZXs8BVkGILAEBecVAzqSHJ2qyDVsRqp2
xlpyH6iQFKWcVV5fxQkEcXO44FSLT0qOdHCCXcoYdhgXWhS8BmX8alhkdeqRu5xmk6CEghnjNtad
0azzBN9WdXNZ/n4perx+ds/CrFIFnIXbu1C2Yj2RVtyTLXz6/bcMR6eXijGGtGLg2wI9gbAN/fj7
JVvojCFx89ojw01N6yWXtwErm5h9JWlv++bVVRRviZ82h9wDleRlhTyWJpWb5fyHqPNajhTZougX
EYE3r6XyRqZku1+INndwiUsgE/j6u0ATMS+K0Uy3RlIVmcfsvfZk7t1ksHCVw1vFqBi9TEgQKp1m
B8OfG1jlfHMKDtOZUdZr3oTT1bOrs1m1+qWQeIwW5HRcARwhWQsyUx9xnQ/xB3JGxMJZh0YrS0+J
I6zfSI3AEWUfjh8cEy/ydjouhqOv8vFE/OZz24fV4xDJX9YClPAHIAVNfHLG+Twl2f+M0E5Ojdno
M6rX8TmNwJhkMz9nGYRfk0IfaQEGSD33+0M4Vi+O6Oun0szcAy3hDx0gcPLRG/7oNEADy5jI+vWZ
AqE5lIFyPkkfoTauG30tJXhsZVw7wyVNFgypBxzyMVg+JLp8T7MwPbD/is5BG0Xn9Z/M3ozOjdWI
4xQPxz4Z2ovJVOv7QzVKoFmFSP8JI4bEIWNPHRytyPzpjMO86yT0c4Hw/2LTL8OX9q/rBzlp/8rk
6unbsluKeT7+d6hQAgdbX2BqY0ZFvLRh6McAFtX5+zIBkFqicj6W8UyaXxjLnJDTIqXvnYz8jK7H
3uHBcADtuc6FFaZzWT9NRJ4dWOkxG6maq7d8wEgrepStSC/TEuYim48byDP2xkvDhyAqJLqbKY0H
yfaa4wRDd2nCBfbHsNunlTEetNtuzSHYiyWIdlpSYP0gHK/VRKj0JgAz3SIYxORiTzvFcb0jrItA
Zq+7U9AGKCt36yfMd/p7qlR3bBNCHhrS5Zso6AGnU3y25oxx12F7wePc8WSX1W4thWvFL7fp7xmW
wdeI8VMQd/knonABwK5UtDR+/lmHAsAYdfLBIjymcbpHRvX9Y5N0/eP6qRHHEIW78qnp+SYLh7XI
+qrRU9a3/z58/7sKFT72W7Zh5qFltXsZQCIc5zl7Ei5R7KAoKZtm+oMbhxvVa7tzB+WymnA956F0
kOSbS+WBEg61QpmzziZUweNafq9H/XcFRdTG8AxUuD30ZeN/BCUsZtFITJIBoUHMSPEMRvzIqLLn
spB7xqbZORwSquBaM2fNs2ofdnH2l78OWjVkebeIordiiZYoF8dR0VEXGqJlI+gAaWpl91SEEzeT
mz7mIOpAhyTmuUYCxGLw3s5oxIzYls91uMgoW+E+We5+/STmJKAoMn62Vc0Swhx4D7Kz+lEHxXVu
m33ex+WjtQROYLHgzLHDF7aJ5TlPYYQrz4JH05OXjtF1xLE7R8fGCPW+s6t4bzpifDV99sYBAUKn
NEH74OXQ5jRApiDpn8CwcYeFAkuHk7OEKfzhLfOHg1GFNnJuljqWks3h++SxFO+6cRv2aXorEhNB
fdtnRxzh7ha/QrX3Wkn+gLaMmxFoGMtC/uk7upSIOuJtmNpo51qhuNoeK5Aq8ziHTOqNIk3Obqb/
1PGZ+Lr8Za04a0eIA5MduO9Ey6cjr9x6YweOAwtMoacjxQl/hs+PtEBs7kyCdmGL+5ipgH4oPTDr
W5s54G5u40iczC5JjpbnXTIU3mw8RH0cgX7nIrCu1WJcz4Wb7CuNU6dZPuXeQ7E2O++xlBc9DNEx
EnYIyJVEjg1CsWibgti74Kz2apQP9sIWLsudrUY48nnsIyyZ4dCxMe5ZNRDxh0tw/O13i7J8Umhi
l4rf6WfzFLvir105yRPqe27X5YXPzf5PZXpPttsZFzNLqbH9bYCan0F5yiKlB0leIB51/ZpfwTiF
MEjXH9jrEQGsRyum+n+PVjt2vpQZu+DBKfHZPHiXOelImghDGNYp/jAreSSWZr6u9UCAJQR9HQ3D
ylMJcZ3sCNaJNj6WzWmTSan3RpY9m81wtBwf3Ge30ODpRRBJ/cMCMDkiW8fcZhXuIUnKklcvtepr
1Y27qR78A/Eo//xXC6IZM259P3zkhEEcKyaD1xjA0CDsFrNabw/7GoHbRi4Ii3h244sNuHoXAa8F
PqSQ56dNwTeV0FLTYR063s7n0Q3DredW26CAl7EBCB56PYvvnI1C6ioWlrqLN+QNDocMfgw95vBM
aBucnJKXIZ3T5BZgnvMyGKXplP7UUrMzJo/9JcdDFI31cMu4gLfDGH4FZQDjrBsfXYuHb6xE/9Mx
2q0KxZka2yLoWIuXvBl2jIL7OJIvLNawsCVyPuXztCO4xf9hTFayk70HyCj3TwMzlxe0jGDOW26l
VuLL6UHBEkx7Cwv2ZFaUOOBfJCq3KIsO9cJ79RjHbpAk/umYjXkZ0pZNjYIF0qTNE7ESNAwK7rz0
eNAzKpKNY2EGZuTpn9gFXsJ1bMEmlUm1dSuxkwQwOPqTG+oBJXxqX9wCK+HQ4wgrmxanNaOe5fan
Z0j79xn+oIfX8d+/xVTiayyq6rlr+W94fhEZPwytXx3blNDl9du2QtbqyeC52MxhTRC0c9OMLh++
2zu4DdlxfeBnZ0wWgf0p6zhBPTfzt99ve9zaW2dS3rlwo4TGAmJPITqaz7w8rXdKzy9mVxNJkLho
7HDSNZhMnmWGxMvO1Fdedh4XVhydSUCaX5T90okQvSuTQVrxEUHBEoiEH0k9+EvjDyDG2/Zskmi8
8niXAJU6QekEwuGil0m79DlwQrhssXhEo1M/WnjQ3aPbRc15qtLx5uPIBN64lLhyLj6zRL5/P86J
zvSJqBEEe41LnKAdvCtyFTdYub7v+MGqvYcxN9XBsA3i66CP7FQcuHuLmRm5GLI7Mza5+oQqH7uB
Qndty7E+zELDVVQv3GjyJaMbwdjBSrZrupepdH8YeZReK1fzjMjOuwmMUEB+CFhLXJ7xJJOnQM/s
ZSw8fAnxImvmUWirV6BPrAkUb6WwLs6a5+2hCGLnkZYQ6W7a2eckm91Pr2JoHE2nphLlza5xbVoD
bAB0hxePe5RAJYZbU89fZqbA0JkxCqGk/WVtLowyvn7fS35MSU/YzW5s1XCfGrNbduzio3PHz0kR
HO77OnzRkUACw728foiUjwFqIkEiEsHHf+WHPbnsf2YQEx2E4WsSc3rEqAZ336f7jCVtq6qUFXLA
SZT61leaDurVF8Xz90tna/xaVK3/1a+zi10TSXQtr17D2NQdzOuwfPH1gySYZBM0Vb7zYQld5TBQ
1YGLYEnX4MFa/l3sds4xzcRzwbn8xOQDlGovm4d1FOEMIcktDB24wWO+ucjEv+kiysHNS65UGVB/
GE1gHtws03swRU+ywsFn10lxTxDGdvTKoVDVh+lTXqZl3+OKUhTTfhecGBBdoHp/VkD6zgFYq3Bj
OGF/CiYWNsBrQVVV13ICLeGOSXL5LrJzpGvJxFtWesYb8av+2axb8cGhD5ls8Z0brc2uRMJFiRN2
rN3s/oiVWQlIW7EpH3RZnPxiYPHa9re8ZcEgJulcyyawdgQxRwsI7Y68/zc5Nv2Ttgle71it/+wA
rgEM63iVi/mtJkgp9yLj1rnRz2rhm4UDvdA6YKRIJK0pbq0LwNnr2tkPBljDpchhq6J3mesnBwsF
0HFmtvPA25TzsiwMBjYJlbfvqUcSpKqDVxsS/y2fmktIgMqnx8QbFMIUEjZk1jmPo++RyFV10WGs
azZrjuNdeiN/MjImJ21SR7cqtOy7b7avjY3HSXoU74x/EJ96pn7slPUHOsR0TXR1zzIzv6dGdJMz
aNvaVEBh4g6P+rIp6FobvjpGixTaVrDJyDjaDA5Fvpx7JkDbutWQVkCMUBnk3TltSJRb3oRUruQL
aM/k2IDOArGYnQYPTqr+lzTkchpNQkaul4Xgp6MRSzsrQEKfuM5nfwCEli9IuAU1l1FV49mO/d36
vrS9CHuMX5xR2MVHCQvsoS5HSpbYv/hQQg5GJBHphBDFAxe6tk0DfDWmMty6bcTWzyWwrXYpiypv
Tk7r8+xOsganF1NaCSFOHpnAM3CCc661ecXELaHuUAfVnixOw4DNx21SHMDLVNoKEN3VVgfTQIys
4t30Z9444sNOwFjjFLRZzMMtWy+JOCSQZEoUopPQvEZpjigsF9GZZcW8Hxz265R8PvEbNhmsUzB+
EUnOe9cOdhpMwc4h+vrRSOo/dju1XAX8aiwUi3PltQdUN/Jg0Y9fHgsXtybDGM6j5Nkxvenueilb
dAmFTLGixj2SU/auhyhBsMXO0HD9GVGPz173JzWc6thP1oA1AkuqVIZ3roEuGH07PRHLgb9hzQi0
TAK8EBQVt1yVP2nmy3tomD+KYjT2XhnI8yxpH4I0vvk9yautU76BqMYZPbyyVb1XjtM+8KRGW0eH
3Z30AigiqaFuqVT6kW3wXUEEOvTr/6uMzX7LRp201gLET2+O41ELAFCljikM57wEL7+oieZloDMs
8531n0I7pzSx/edkLDDciazFUA8dB8GHDSF5XEJ+Q2IcaMNZOjCf5t7liAuc8gi3P9oSbaC23dJe
9fn4ax2T2BMyTgpCgpPh9/b8SMK+jtrGe7rMpZhV6M36Bz0RiGdB8MhUGT8DJXlmNKOhJEeA+n2B
yYYHQrdMOdw6XeKI/Npk5F82D9nQvveOx8zSxeZfNzYxMG36xBCVlJoym57xjjlYWQlJC5gzbxsX
gLwRutt4ASfmqW3ulNN66LfoOmwiTBd+kot4oqohKkyIelIzsq/ZhL1XWm/ukpPmeU58sBNBLKxx
Syll/hFh/TvuKSwoOMPDSI5R5WBp7iFfHGPsK6fIJKPe49vDt1+zcWQ4utNuJA94HzmozeRsmWl7
aWAenCIHhol2eWpyjh70ZYYIwN8uKXQzviIc5lEBZsjxXmMbPjEyrikM/oaIAamvsAZXPMQHM0j7
MxsxRNtJC6guCljgLQVGHk/l1an+/cWafWz+D8wdVrbKuijOFToZB7EW0IGToboPQ5fzbyMv5b2t
HdQWS0OEVMs8d9G+Vt6yRvbyF2eRjRhuFT1MBHEdKFl+tZMGRNGOJ8X4YF+OiMtDxjNbKvGa+LrB
+xAFxbyM6AMDl0Rhiyn+zo8R/7FhUYewYeAQyHhBH+TtfcriVzWW9AIj+4owRiQnFKyUFLdV1JZH
gsXGZxH5zeMQV+pVe87BxyN7tJZbD/31cOoC75wTAnplgOY8N3pgEWRT9WO72noZWTJW9q5kGx0q
HWxq6S4kdjFtSvAhJ4fbjvWsfXVDu36oqyx7CgyYxTXRct4y4JEBng4uyPgUJr84egFMLV+qQ+50
DjKc3Yi68yUKCqxe/dOeQZeZBf/jihv7nNlO+NxljQJXFHwx6RXvks2K4eXopVJNt0BQD6XrDHgZ
G/e6ChkDlCxpnQ5HA2+oYUrQfcuSF9fxzkgM79IKu36c/PKvVfnT0VElnvnlV4p/v2Uj7v+DwxaP
EIcQLwlw9UwO5j71qu5Grm+3ZTukMG3kzSWqux+WweQ7bM2RNFOf89ShN27m7FQ1PvMyzz45VTny
CIozylDnZFVoebG1ze/DhKAfbv4l9lz/yfIjkJ6ApQ1inR8rvwWRu3xPddX7aCboAOg8nFuAA3o7
L7ebI9m+jHXgbBEsg1wtqwsmkvkSRkmzI2jh2qLLxtSF4Zdq97Ovuz860d5ZOMRPGKAtAaXI8TZh
hl04gaS2DiV8TthpPbYWG+ZxUSbH3EValWp8SevONOmd4tAnNIp2twjfiXFbpmPrTCyIPX009Wvh
q/s0pOD8FaPTy/Kp1d3zuXbQ+44jaq1hQBouG2A5qhMnv+Fa8fTw0TLOXgQkEdJYwb1sWaC0S5KH
S97T57aryWq2zfjUGsxZltZGg+i9qZnQVKMl8oFH2sav3bPzV0BYPfK0ksI2Tq6dwuCzWeMBF+A/
iITDhMfdcczHxsjkw7qlaCj2YSvU3RnE+gv1WPmACiG+kWIb4g723Fs9g53GX3j1a8fFTcVNN9bM
KNgsXZST2BcPJNouaUpxLHqyDethhvSWEJveUV182AEHW+8V3YM/pISaIPUl/BBAqxmmr7DCOWf2
kHzyv02Ljbr2xvxA7YN9KOzEAastd1cXVpvZ4Ri15MyAIB2HB3JTS+IHjLPKw/JZLTKVynD/gPSi
pTTnz9A2BECXGFqiiCFWhGNxHMPijuQf+WHIH7IWo2Tel8+k3x510YivdvAO6DkTAquMd5TfD0YY
BpcUGf+Vc4NJevq7o+WFkDVeKR+Q8xHHPuc1km2QSnli9pfJSPU2caW7mXrnHtRxeKjK+YAIU9zg
i5FgZjzFTMgYmBHbbYXp7yB8qFwTLEExGzebJQmS8r+LPOUAqL64Ysh8hepvngEY3qMSd4xZv4MR
qJ8J3uyOga2K7Vgtnq8EGiO41w0+xpEBqg3QFT0GAOi4ZQ5GTWzAdipS5KR5U7MyXp6yth7To7+s
MvpyPFdlZFJmmNMubT36FA+LX5TWBk73o6Ucdalceu6eCZwceX7ie7fsdLra4g417StQsHA7LS9T
npv//Mcobe3+6Cp0DIVsf+AYxBKtA+thtlxmWfbo8urbzqGtBvp1SrQQg+ppHFgwT6P1U4SowRkX
T1/elA67PgxgkC1vq6apzEfUEkxD+VGnNnhbkcZIrc6zhyQoLNuYvVDZXJxlOeoFuT5TFLO2Cx4V
TAXCnTVzOHVWKkyvpmp++HNanlGfBcA9GIz2fevv8qHpbmtxp4TdPw+A+NwwiV/rgmzTkcpjn02t
i+ecK8Ut4I8kQYxuorF/8SvatcgEhna0Xi2s/SdND4uNwYgeAEW0u26GSAGLK79KfwSfHRczk1JU
56GJXJyGRDxIoSZSdfsc8SjdR2cEx6EGaNmb/nPBbOLmaORl6y8Ae17wCgJneAiTcR8zf/uCK7Gk
DQdBbR3XTo80+fkaCdmzOaW+sfWHG0P/88sMzvUYMvalrjbMKdyWyAYeeqPvznHXfeYeMZ121P1M
PHaZHDJEKgknvCWlHg4eJnDPgK8m10pvSnHKMobCEM3kl7m4/709F5kUZ27Bpej+n+YbkzzR+O7W
X4rWmqNV1pM+D3b6Ys7pQZu2+TgHsbrlWX35HlLM+RbDjXFoFq4s7Oruh46SD3P6I2X+wxrhWay9
A0d5fC7FMB8ZTiEXmSfv4Bh/NTjKxzHfmnNI8VMx+6c5xm/g9DkbF9G8aAH3LURwwHYF/2S/KAjy
cU4u6TwywV2EgUbWFW9uNX+mBsnU6CckQRaatl/b9Dfr4TqQLjcjCfZIG41b5zMCNrK8Q01J18i6
94Kv30T7eTREXP5CxIcoVDFM9+tfIHx2TGaDTdS2T3KJh17UIVZA6uT6+kkM/oFjkzlNWPbBne9w
fDgduaBpDzlCBrJvQoBQzx0msDsTQL4sJrhD7eE1QRU2XzTT0kMxa2DJBF/t8Jp5m05k8MxnxLPQ
oCn4l/bLtKjfGT0z1BRxyyx0fE16GBPRcmgYbhGRBIKawAkAN2GUc5gEzM7iOI2eg6RkNVQbzkb1
9pllWL2bgrg5CTA/aAIlK7ilri5C6P75ROKB4cTV2Z//JIaDh3+dBrbtFvuv8ZbCBnywFf71NlD3
EsjBU5r555oYnmKT/5ZVqG/YwbLNLNGMMfChSkMX/ZA0U7mHE4odZghhlTXUZNgax+cWKZkyrfTN
tqnoEA3dUg9IFwIugPTCjDZty/kSuiWATVSbwP2i8dol6nfTocBw2eBfcpUbF8c8DYTu7Vlmmbv1
JF2mgMbYi+eUuJIkA6biDttskQGogXa8TrU4ZIvmQ5N1Mg/5+Dv0sRVO4dsEzBF5u/eUxeyeTNOQ
x0YrXlfmCFs1Vukesx1+5eV5R5xxRNwoCGktFioQugNvCA/+DENw0Oa0j8PSQg36Zg+C8XFhA7PC
WpgxBAh9+M003ZsVD8/4By/W2sQmIblsvlVHT1WA/Vw7zK0S3t1JGbGyWJTrKc7Li5aMwpjaMgW1
kkDtvUR+EPswHw2tAO2zzwcAHF+ydDjkbn1WSIfc4yJh7Gze42qeoydzBO0zFIQBZQDfvQS0T2Kh
iI+w2Bxro1hih8EtLE+L26hnbenxAiNW7U08jhtJrqCf5uO+YxRdPnwmJWYQrxfjS+KLHqkc4HjR
mmfYpr8tnYinzOMlM1gVLe/ooa0z8qjY8cqm+qpRcRyDevmtdTpaGlcEMiPh4cAwToDY9Bsmj2Qr
O/Uz4ATYVsX4UWWzcZhsHLuih9VpVD7o0uWtvF5kCVzVvaKDWC+LgikglluGU307gAEOf8yz5gVx
UIl9CFbBS9FiKtS27BOcbw1LHebz1bGni9XM0UcTfwZIx/ZyMoftsslcB2RMFz/XYeMckaNYktJA
TCqhXmyDmh0DIU5cRewt9l2TqHR4qUUBwrdJOWjXpVBVIG4KR1IrxzzKybLAX56njKxx7Nd7f7XP
ge81NyVenqSefkYLgy+S+7V1MaYlT6Gl7lzHPnQswZMbBPc+gLQB/fghN+VjgP7lhG9SXvGLbcdl
0dFqoKyV6bzTLyLkW7ugnjdlpIfxsr7cnWOLbcu7+9X4mwsPyW6VM5T2mTW4WboPzC4+2r6BMzIP
609KX/qzqMtPvU0Cnsgi7xB4Pal6BsCDUfjb2B6ii+n8dMBbM3EHWAT2rzpHIH1i156ouztAZSuu
PZiSAsnYMo8wCSuJcpTxEzGSDODaQyuCeN+WGUgtthRGFNFcB1l0SxzCUSYGgaw0VHUhjUFuBhCU
1VRF322qFwb2M+MMTIkJxfc4As7iijYQJB5Z/Bo3GSFZZn48mvKAorx4bjIJmwWm+onnciLZLHnl
+muXIiK79N78Szt1+jqDo3yZRliBDmlBp++xRzVIH1i0bglAqas9CU3Nh7PEimNR2rDzza4uzujv
BU3hksVhVJoXKxwBi8MVaOaQqbHntAD32va1k9ayYm3Qa9GvWvAgnpAQwdIhA/Cq4umfWlfDDpxE
e4fU/O6Vs/k5k4peKMTooK45f0X8y6OwU6Ovbg3I3FtWOKBdLBQwhmc9CnJ0tXobUHd+zQqC4YhY
a7OKX3gl3qIRmY6WHnOk0aHysKz3cGDkwMoNw1eEui/PPOB8y1aOCcQjlmDEhyaTtuUGZsN3iESu
n3SHraubxviN4QEKdo0xnW6jXCd/npWcdTZE38UEe8XoBlEQQdGr5nnYVnHz9c3bX4uNwF5KYUf2
d9jXGxI8o4ecjPbN0Bne1bKjfJvNjvegmLbvCxe4npiC/lw3QpL2xZWJwhCkOUCBkzRNOGA144qz
LzPnk05q4LIoTvzQSBiypJmPuh+bRy+MPjJDfyFk3qEKEC9QQsNLvP6ptm5dLjkKnLloX9NQvyeJ
JE6KRxn2hXgQS2c7DsIHYtCNpxH3uqMU+3IKEMQlVE8jqrhj1VnonwYPJwT+/Ixgy1M9EwbPLMc8
hVjPHwjxPaDiLp6aLk9vgsAakEE7OY7TfbLaKyTS5OINqLeaXpN8u1TBFaa4Bmnoni+lz3P9i2QU
UlSIyDOzElzcEKozNYyggT0ZaKan5V3dg15S7p6gx/7e5fYjWbr+qXWZfPlYoFn0cKv1wgcxkzxm
rGifGD8hmF5uCpmk7Fm0s1s2Gk8V3rwtcmSMbcY/wrcMGGFz96R4Utvej89KoNdxTPd33XoEhfUo
pp3cTL6acmBEQXaB4UUfrZvO5xi4DNEFoJ1W4WRAjbmlqfwrQgSfHdPgt8ox/tEseaEX+H+j4FqL
l86e6896IO097bp3GcGXLmbb+RyaEN3+2OPUI8qGwF9upLVsWM9HI2KhPNdpufPS0PgoOodJvp2S
D7HMNJ26PawQajwl8LTjhbu+bHZah+IvSrDnc98Wx9BF4re2Op3VYM4qQws5PT+fsGMJJhOXVobd
jBypXTUExXaKTU78pfWz7PKX5Gc4VSiEKh5PqyimLXkk7Y8IvezmxsCmviMqR5Tk1Xr3XTbUwohY
GGgIOVZ/kpL0zEQrwMlxtJ9DWCgVldl+fbNJGbxEiUInBtD7TVttucHW/NQDsEZUwz1k45Ldz8t2
vM78v+tvx5eMlwWSmburwSP2HkXgqo9ltAMVbpkE+QucDdljsF3P6y5vbbq6ZVBbRxmLC6933lGx
AyInoJCRi/XYJUZwQo6nGDDim8KTt/QsqOzIM6gzZlChjvYmcYkb3xYE74wVOQ1dWj0hB552JtLL
S9E8SyP17kXKFj3ow0fL7mESBn/kkn4IJyZ9KCX2Xe2TRJVFS7QHTli77F8y1g7HdROLYO0k25fI
GJ+7pcOTWfthjdWViqv5YTekH2IaQbbdlnRqAHelV8TveA5Z74/xmfkhTiwdDOdugpmTTTXsfpw7
R3gmJAx55VeMZ8wkWaiPUOG0KsAmgZcS93Ez/QwcksAQUBPhOW5y/IEHPSswTznjy3oh93gg3504
ZOup0v1cJsbDYEn3WUuFX69pWUVRRSUvzVtkx6BTJNQk5UPRUe3iiGleHZhaf5wlLg9hC8MgXVKF
BWV+Xt8K85A1F99hNW/No3gaGRdsxjq7tl3n/vt+13NqnJlIQv2JAQT7NPv/XtUoPcuHmZe1BbuD
oW8tHbi/S+QwDhqghpUyVEOeCjdg8xBNTMd1Pp7NZEBWnTXAPT0QUutbhOFjfUrBUfepauCE+1/+
LIp7E3n5fYjGl2WGTuxEfRWyjU99mPJ7qKxXZTrqMzE3/VSmz3H+YiRl9jTMOPpEMQfXzO2Pc9M4
gA+R00ClVq84RDoWUDjUBBCFzfou/z7eWACjYEYywyXyNpMcTP74eNKFm5NzKXeOpdOn9UOGorIP
oJdD0XNBQ4/pvkePux/nnryvoKlPmnDSbYT7CNHkdF37jLqNj1VttDe2ZfRcJvw5r0zckyvZG6pO
pe8WUCfidPgmSP1YKzbPNiIIZj2Ti6mqt5kbiwN+R8eW/VfeEuSVTi4CAmWogzLQnhNRDYsugOha
6cV4UqZF+ZlW9XM0pMVnWHX7zEI132S58140BdgJ0sQfOgt9EVbVT1wE5bZ12eCUUfiSRSx41omS
G0XsbBMURyizaAygTztJbJ4mbma+IqHVlcLySZEIfhWbZQ0svyLW1g3m7lhlSGIeEJOW07tUiQ33
znvGE2Ku0n1ESI9GDLba6pz7iOTiyOo1Py6Gd4KELLLtzXlHE9DD9zfCeyL6Ww9uHokXpkrYfqAK
JpcJzuCkpMKXfvTR+clumHzz2AXNux+F1s2rHWfBrwTBWRfjizWI7FEO8ndvkN3ohWl9H23GfFEE
iFyyTWZC83vKRiw0wXxfTzacUSlh22SHT24PZF8zKUqzCPR85jS3f9u2ILDPUxd+RJFOPsnDG7HH
h1yrHfzSaQnEsvqOVhNH1ank8KadQEAsI9ZvwGnz9tgh9rpYhXWrHWjpLdnYSazUEV7BP4zgzEuG
G2Ence5s5bJFyOmmigAvl2eHDDznxGGwr944MY0Fteqpqxk18gEZDRP2aMqA944nHjoqyzEVw9Yt
7en6/eytMqJjL9gIREOTwpZDkFnRDz4wnp+vBRQNxhCmeR/zOD1XQ/VJmkN6itv8Nz9N+oqUqN+o
3LIvrR80HwHz5t1ojOjaFbWAOfRiZ9o5edTh5L363bNYKr5mjIazEaZ7T8vsHpYzzBH/r6dMAi/q
rnsJ0lLujDL7G+JYvXPzsx10THGATMK9WtVEZmYQCipTs6fxJhAYqiQvb+qCbd618wV5IayNOQUO
M5d/3Kj+nWREngH2RMk9mWrcjF0pL0NbuNe8Ny+WJlkWU5/8HbLqLVPxj1O0wSfoYXql3P9fMJkf
y8ZhPwaAA8useSFcCBTdDSGSoq/iF1WhNN9akpsApzWADPAbD9ayE8RaU9zgHyObADHEULZHmWoK
J3qL29I+wmYP0IYV/gXhFvwMKcJPcGIIlt0k/WkORnmOLOhAarDKXaGGRa/kgp6ps/rGHD3fliYL
fJ6D/D5G8i1cwCpKltbOHW11lZhE9r4b3wPpl8wPoVoMpZFctfifqTJa4lQzZvh+E4cB9Fs0IniD
EvXusD2/OA0+iDmt8AD37S1TsXoSXQaRrDLmf0sPaSARXVd2+J6Ykg5pdcDPCrmUSdNJ8G0eBxs9
6GDa2ZetQ0ZRoixuhDLPn/AKGHNSOdOeb9Xi/tDJcPX7xmNtjjWkKNiWIdp5NQPsITVC0rcwMiso
psy7epW4CFjq4LFKcKQsn6myrK5VgRuB1tT7qFGRbn2XLSM4qOwYzGiCwE7/dsOAiKJ13uKn7nXN
9bMzxJygVU1R0LBU2auZDeGrm2B0TemJKll8GV4x3tIF7m/j6XBSNs2Jw5zfGYb6WKbhvJNVbACZ
4YFY26e8qxJMMDVxMCVJyqNpjzfF5gsQUokyZB1CxOJXscoJew+mho7ExR1K51jncrg44cGcBmIe
lukj57PDrhhE01LYE1+qZQMUpRspb9VwzJzBfPLc6GNmhQoDiiwlC+8BHmawFcYwvBWojUikb+fP
pIhAMPBnwd/QO46JgeKzQ3wTJRWSzc7Zs823fhQZ49ihNK9T0v+YFx2iduCTJZ7hnMegU284WH71
yDN3QIMx43uD8THq4JywcL+roXlAZo+9Svb2Czc9DO1asF0vuwxQlzrHuLB4nw8kD8ja3sV8UeUP
I6qd8lSspbYVZcG2lnVxt4Mof4pKieclF1/dX+Zt400gyPiew0AExdZS1t6N4QBUxr42ThYLuS2U
RGIv0Rvvoyaz3tLAq+GBKG6kQtq7JE2SOxfDb8oxjPwd6c1ESRxFIW4Ds8yLt0zhcrv4B76ry8mj
re0opvu6qJz7LHoUov7B6kVfDR2wLJ93sA/mEzWkCwtc+SdyzMcTPvRxU81HhgQsJRq251KV6rCO
kCHx79RgsgkUAFf7flSH4P+Mncdy5EqapV+lLPfohhZjfWsRQCAUtUzmBkaVUA7pUI6nnw851dNV
3WZjs6FdXjLJYAQC/otzviO8JWyaMgvzpW4+57xFR5NVL8kof7YsbHfOZJZ3ha/l15jf3HBjYdkf
KZEiNcdbw66R2JLO6gB5CflS9PIu0yW63O0zoUPwtRZxtpXZ7bkpCg5pAhu1Rn9MlsZ4Rg5EeAb7
PLh2Vcxe3Tv1RpaGDC7rZ0+cS0F0PUnJ6OOs+y3NAG0lO8i0f4cKeKs0HBnjqvM0YWdp0aXwN2B4
DBynQSDF/KBnkFUYUK/GTkANmZwHm9nNnuHIBr6FwbAl3Q6VPxywwoFnRh9fZKhjkntHm0XEeq3H
oTESXdI37s1amRPpueOjQdoO1g/IuFrvvXYBFIC+JsZopYnGr8tZ5YFv9CG2ABQoL/kyRJc/GX3/
/rn8r/S7ufs/+YLy7//B559Nq/o8zYb/9unfj/uH/X9s/+L/fse/fv/fD9/NzXv1Lf+f33T9GD/9
92/4lx/Kr/3Hw4reh/d/+WRfk0ii7sfvXj18y1EMfx4Af8D2nf+/X/zb95+f8qTa779+fDZjPWw/
Lc2b+sc/vnT6+uuH4ZC7+O///PP/8cXtL/zrx/W7yP/Ht38jlfvrh/1vpm0HlF627Ru+YTjmj7/N
39tXNMPka6arB4FHuWRSOv74W839Ifvrh+n8+JtswK7wq/V/M/Bs6QFCXN+wGGn++M/H8S8v1H+9
cH+rx+quwa4q//rhkTHx458TIx3PAaPsm/xmK7A8H6k2X/+nrECtJmGtqSRNKcKqjVOQ+0GAtob4
CIaretskb2WjeayNw5aTVriI8YrUGyMAdB+Fbly3UMP2ZhWAgnFBH2JbimeSB1L0wwdXPfUtmXua
uTJnFhMD3pk4O3Z4rV59iCooT5OfvBVbIvGiW+spXZ4zuDZrUfT3Qe/UTAyNB4Lw9iupwSF1/7D3
DFWAaRhZgi8x69QC5PaWUFaAZVXZK0Bz8wCilG2nkX+ulTNdwygS3NQ5DhYdvRksld/LgEzLMcLB
ppLVV71/dMl8z/Lu10LNdS5cZkTMieIxUDN7BzLwxMoEq3GzMIUdTNJcOxNpiz20GxOOsEevJfpq
9N+AsgyA8aBzQy0K2vQagI0ZQnTX6DVGINIzjBj73CAqAOBwmvIhh2jXMQwC2aXX1bnp9d9T4z00
uvplg4kgAstFec5ipdHSmEDEx1qjuKvFxUJ8pyrmMIYNc6oj+F70J820j3Vh3uVNWZJOjae753l2
oPiiCkJlt9w7HZXbtED/Mrp3OwAxuq7LGUudQDTbX5vu+IppihRLxCLK6ZYz0xmkcfKXH/SfzCJP
CYTiLqv9aGwEN3YCcxgTvFUGwgj2K9bGB7zqqvFpsdzdlNm/lLZ8KHsZSc1zIxTrURKUMfWiByGn
PbWUYFGWIHrGDAk/cZzavaJa2q91cOITPJh5JyNYouRv6E155TTqWraUQa61PhkTNOmShShdUrrR
OYOJCFZw+SgS9Ws7gMNLsOOmTS2OAgwgQXoQT8ryyFTmWpgG2njM05MLg3huxRzPGBxIrJJkrYN8
XxU21PG31BjPVMj5nyjceba10NC94Jit1OVDWz1PPgNE09sJi+RFyOlANAJx44HE2EkjIcK7GdZT
wuY8z7WM6hDZ1hBJ4zCpPLgvSy3u5EBeEFoiawvBZUVyQ+68E+oThI01sb+tiSwGT4tFzrZTz6l6
RV3coWv9YqCOblxNbyvX2ll5BfL/5K3232HaE4HTUi9nNQbbArIoks2RPUfztBD4kZm1us2mk2yc
V3N56TMisKmFL/NEpKEqXWDDfoL9VZWXtgFCCVwOzr+lXsw2TcJgIL3JC7STQgvQOPOhHcVlLclL
pt5DlZIAAiEe4laM5S37oCvl47GHAxrk1gvcjonQK+3EMIWlSMKM1G6vUhFXk0Nu/OjHesqQHr9a
JFdCt6xvM+9wvILiykV/BVKbSE053jKxf21AAzXGFjwQwKr3fCdupM0j61YAybpeHHI4Nppv3NJA
73tT3pj5kJ4Cvopr+IT+kcFOrsMZCfaWWyPp6d5oXMw9aJtf9NuXxtN+DqV7tOwNgUZWgcrcz6Ks
qDdKtkdbOjwOqLcFcagLHK+oA1B2w/Jkrt0Dop2PIQMSgGSarKbswUphi7nWhAeeQjFsXITYFVzk
cVizfe4wsTEJGzWmY5VWhISlHY07KODd4JlYjtzglm3XeaU5QwN8WQUrd+m+YCqjF8b5fdRgkZrM
VBEk5ndplr0ME9vCxpoPikI3xH5bWLRVgYkVTcoDG5fNPxlSi8iLkTSnAKvpmjFZsx3qpyL5XHx1
3a0su2b/GZ9NbPi8kxajeJZuwaxkrgiYhogxYsQeJu2wmMnRrpH9Evm1E7lrMw9tXvryMShUxq2T
ZbbpH7IKPXKjLfN+MFOL2goQ1ezVpyLxQ6X8vbmm7zmQZbORY4xr4uB1C2OFLtz0fIsz2JE+nIZE
1ud2cXzG62YkrNHaBxooQMaxAO9tVtzYMcGg1gd/sGUEv6Ahmh0hlGYtAB/8+p0klhEqm3fjEK/A
G5csUL01Th2nN7P39TRo4MGbQZoXIrV+pgMlckfzCz5Lo2VIdnpleEeGmbKCRdy4nGed7ezZ337i
qECggUOOWZBxbEGkxg1QlRrUIHGL7O1H0CSLa0a0DgdthDNUp8/cKtkgrOZxyoHRtdMpz++RSn8P
kjPKxQsRKySYHtC92l20yCHViBAYYI7ao23IN8vA+r1EbZW/sEE/O/h6wlInMVeljAlzM1oL892z
waun7fAGBdqJ2yAleDX1X7XM5+uI5hNP301T8eQmHqqPNWXOVPAu7p2npWJC0SqJyx0D/o4BE7Oi
4g74xrBjRlSRWvJUSuILHZ2OY+4+ayNKoGVcqaF9sC0WtTkB57GF4XIvJu228M27BCsIT+ZNM1WI
H3JaZyNlTjsIVp4mA80jGh0uIAeMIHTKnW5M7wahortyEaCryplQEHuvT7Q5vkFsmHKgCprVz8VA
6QtlqIobCA+RWTivi5dcOnBGDrIvvRxedH+6dKUWdskgyHAKXN5ljHVR3yTpJnSbv4aAOyY0WKCJ
KElSSW5TwHx0Q2hqrvq1KP1aK+DOOwwbE63MziDs9d3Sjv0tdHwcjEk4MP5NZp0CozQIfy2Rk8hG
vRIffj0B5Ql1/IeGaJ7GpUnDrnB+JSBEDcDcriWPMn1VQp1zPSWopq1gYw3pm1tQn/UVEFvmyzXA
i+0D8sODbY6vrkUu2OIyYDXznqTeFT6Vy/BcOFe1Q8E25USCpDBnyIX8aAjmNRHABlOxSwmcWMHr
hm5p+aFkxZmi89ctODUiHaOlmN/YfL8Oq0mfYWfEMeSxG9i3vlZf16UoYp/VX8xDiIhVO7u+oT8z
WCjD3jIHJlg+3dBqiagxfsLzz4+mcqFCP82sFTCsI7RwvEdX81FWuL8gND/I3ub8Q/IW04cN24b9
1zCLD4fr41LOzghDlWBkZ3RfDaZOIfkVFR3ulRMAhzXZOkHk6ucw8Yz+VsdPcx5EcVc5hPn65vDF
4oMRclMmT0F37xbowIehZZiSgFhcCUlNrWNCsYZboi7CYHVFZNEXYrJ1SPEL9HglCoNrRHIbkrtm
yPo7sTDQmhvPA+iGcAua8T61Le3Q8XCYNuuHcrZf/e1dshgJqD7VXLyq84+JxQ0rTf1wzO2Kq5m8
yKwg/KvghTMNZBG9aNvI6TBDlMF0nhtXXLSU3Gtb5Xt/Wro9Oc/eJvsybMRBBGmVjv1tB5wYnZjv
tm27ZmLfIQTCtdKHtrCvVcV+d3ZOy+LnMbXeV+Oq/dKU/VVVonDvYOgXzqRYb8qXfkJJlZiXLLCn
GDe1G4F6Yvydx5rR3XmaOkljeZlLevV++u6Jvdq5czeFdpE/+jQIYLKWePPvXOxFf/KV+u5NfFld
7t8tLWK71tSuuJA2Z5cduhV/uWMTSzP5P6GSmDc+yH128izxCkAu+L4bHKR4xgvqqcAtZYRxF2qP
d+//9voxDfve7UJSeaFzGywUe/24LChR1bfnM0gu0PHvGlpy3T1uaKXIG9trpQUZCTAtRK3qdqqy
i+mQmW0yS0e7W7jVodPdF6wQ887Jqut5W6L58OQgO3xlZQLEvX8NtI4R0JbgQ7oSSW8fmdM+LIN+
BTVWZsU9Ys1nVNkLizhvfME9cz93TCz0BDoiQUyYFSC4nIJR+w4m6O8IPqiP058ytwg9bK/WdHpx
lXEf1N6naj59o+HrrjmEtT4ePat8ZCq2gxVHorsKvtnwAO9VFsNYB79v73xnzfB7gt8DD3JBt070
yK7gaQvQwtlTRlQAVkBr3o2jiD3DeBpkgzvZtj+dwbgG2gds3UYbMWLjq5CpY2Y8LIt+T27uTdJw
o2/VmYvydYEOYvL2ktJ4hxVPze6SvDeZJNlMtyQYHMHYfq2Gv08cxqJaRsbG1HKUZFerzdKsygwY
CqKjMnDkAAuUeIDZsO+KO2yBiBhJXslxYkZ9qUwOaXUHeOtXR+IhmVLQwWM2O/Dt0huTjK+VqMod
uhEeLMqn0tXvbG0JeKOkJxXUWPGNB8dLXuFjhJYDfbGuMpA3NXQZn+eC4Dx/B5Vv5cIvH4nwAe7X
1a9KvReTGTuUsWKywsRvnvU5f2DNf+4sYYYExEimaS4wW3w7dm+ccEVxH+WdSFivHumNcVpzllXC
aAEzEItc0B5aPreNfHYe9Ya90kTr01nT2QtSlq20HygRZtSdNQXUuMBhIW/Qb9Fgz4wWd86j1/MS
M/cE0pw1XwSCXUl29tEEq3qntToyueAyCCJ/CdEl8sCrNrrRFs6MRYrVUm/DzRjXVOxV1t3qjNoG
xvYHfjHrYU8dbXcGE5GpuLMsSkgkTf2zkq96a5dRX7EATq5zl9Xg4A3ELpphBl4vGlzaYS83PlNF
CC0LQeitBugnl+aQ3T7Jxa44d05hk+GxGWo+J0Myz1wpNLNeDyWMXXJAmyRMxurU1A4XM0BSI5gB
dUjDOYg+Yj2OB7aYv1bkrNw1iNzR0qMD6GtnpLUAzLppOKV7NtuPmfVHlnE6NZN/IJkh2bGZBStg
/aaGjzwHpvnkGSC9N4/F2uoMgY3xvsMTEPe8osAMljBDgUbRWYKEBGaIY694wNiLTnULsCkK8psq
ZEmdz5kCd+Gz14f0YM4G/qeB8FLaMkTFQxC75AUD77k2yB8pG+ShLIZbaklEAZlOAIhF9lIEJu3b
qVfe4Y6B5j4n8lVvk5uWcNU27Y4VMVLdJH6SZ5HtJk0Tl8kfKTLrtECAiKBtaOt5bz4nFuVxgOU+
yg1ZXwUlQfcifSlNtB5ez+ymJ2hMkhFIzOP6ubkqRZ5Xt6PcKr96Ag7qq0Nl9RdbdOxSBx/tsC/d
0Fm46U4Fh5o20zQgPXu0xjXSEZJEsHxAE07HeiDC1NOoYFqJLzpl2N27NOltheXX8X65hqgO6HqL
rEvYetTELvgoIcuWbjGd572bonGRjTfHA4BU6qOJy8JWl6WQT0QL0+wztnbPfVNTDXDrMD3djNA0
nYXn/VTuU6ZMLxQNTPG+K/ZdjRIOgtcOcoS7h47MZejoCOLtZD+OHDZZ2UbZMgENNd3n1ICaOnWY
/PX8SetgPjDsufNlKqNmxRLqbTpylJhRgcbk2BXZASl/EZUFqn4PvxjnzYwZ1X4EA2zurWqoo65N
S3AzyCFrpTlASFFSt4Ys4x492s5hTbqHhexto4aj5upcSFXO+FojnZhx3sVo5re6ylkYGAwLWFSR
H1jUDxOOlN1QgO7Ku/Rn+svoE8RPNZTTBcdTsNgThDd7PwzYaJj6LXutxTlSe8N6LGYdOmwL9F9v
/5hy6L0bFZwD6Dxh+guCsLVbNa98ROd/21NWuCX+cpTcIvInBH0oCihUXjNqKypdB1eWRCyW5VQs
1mL3FxHk9wNJ0Zd15gkH/IY2v7T3WKiAleIInqEXrrMB5pVbeUkHSSbATGKHheh4GeC9mTKG5/zk
evklE/ohLbTiyVodkKoltHhD1K8tVIUjq1i2HSsrz1xDKiHFgUv8FQ5kcah7UhcJ8HifsmiboIcO
wVdWP4H4F/I9oDkySd2bIH2OtZnGqlO08SqTp/RC40+0DVHe5USwY8v7uUtFe2wb7wthDem6Olbi
ba5jee8eSS2hlfChFNO6r1k6Sb04py5e0979mCca18rn1EJUzZFHk5YnkLe4ipg72TfJXHan2Mr9
d69ZBEpHzG3KKhb6gwq0cTc9ABcMsyHJruAjhnlg45syZaihJQanBQlmpEGPIdMefbN64E7Q7gQw
aqDD/GJ2yW1Etf6S9Q/WDGfDlt0J/E915JzswxzPpuq5L67wwlWuc6GmpBtIw7yVo32QG2OzGc1N
JGKT92x6B1ZkvInm5jZYSPrMSrAkDVwojBqkJs1zw4EdqJWOlssaIaq/981jKbtzp8uKjax/mmqR
x5Xp0GFVaoq5zHFgaV36xtrLdjZNJ5KtJkXF6GTEtaW5lZ5oWU5+58bW2tfYTM2jkWNsSmpIavX2
49yumO/IMCNlNXgxnC55KirUGPOyZ//yMrgemVIG2kP8KdGSTtek4Cy3BPA9M1d+H9EXHLWaQxmW
KctXhLhH10o+SiNxd0PpxJlrfg5u95GZ1EZr8UqBSkRcdidRbO8np7uf83ob3+SgRzQav8AnZqUS
2+RzfJwAJl3jGTvpFe8fbJr9sbfwjWYthRJFGG6AF97KNygOssuE9sh3N3W9E/dtdmUE1rgH9wW0
sw0afLP4ItregGBa9pceVULEZnxLQc60S1phMsiSAyXIT3ziUNvlcCd5U8U167kQUBPMGs8AUjQR
RtEwXvVNxp9UE5ym+2TmHVi0bhlhGZVMxL6XyqjOFUAxq2gJ8TILzu8AowQ/ziAIttStDfQVt45v
sc5nIDXWTFYmpjl2VtwmgKHRbpx8GEwXV8qT52RN1LYUu32fPTIdyQ6tocLWUwwjx7aIAYhcdCSK
x6xeiLppvIhEHu9EvAjQXcKhCilpEtH9DSr5nW7eQiEQ2c/SYzZEHZySOxc2UM32vTe/zMr5KLp6
qzisx0BIMKfgsrnU4aFMx0yhL+o0TlCv3cTRGlEucHWBv2wYZrJMitUKRVHNUa+K1ynAO1tR1Zak
j9ysRddHQW19eEGOR7iVPggLA6NcphRq5ebdno2fIA0mwkCTDjsl+vjMYYg6a/NVbnGR6ImP4Syf
DxsFfhTBRQBz781Fp/5wO2STBAwQP8cKxt+MFDW3AXOByUINmoJkjNoUK3uzkJorxk1E55ovpBgQ
95IQxgOeZDc2fnk9dNj/SndPIQ0ONygJ9Uwhy5doOAzT0Y4UN4fVb9K9UcKu8XM4up5r8RTBwqHl
xDFjWW8A+P24S4fzZNwNutE/s1XqHleV8Xyypuw5b3bShQ+RjWY8pLjrRtI8hbwnlNf1NFg6BJbs
K4acGIy5Pmz0n6EQDmnMDsr+EhmDJb08tpSDO52LQyjfvc08deesxTFwbe0UaPn6YA8WYcCy8kLc
ag+VD6ZGZBVGrrW7FPB00WvaD3Be7WvROfoVIsaPBKnbHh0R2kg7TvrJAD5TW6Rs6RVbaL9ldBtK
Ky8PszZ5oblWBH/l0HCAGVvhoNvujY1bcJo6ZgOG9EHlABNjQL/DNhTclZ5tstZ2Rpi2/GjUE0to
YBu6k3ovz0Wdfq1LVRxHeUUkBR59PgFMz0Q/g0l0z4B7vhHBFDUAjU6yr6CBT918dNblceqpw8yV
XLgaZy1SIhi9GZuT1ODO6zbEV+ervLE0Bu5lNp/hR7eR6zv+pVHk0ZBBDbtvfFaGaT3qVLM0tFd9
BTZi5naLBjRwj8vkvKzUPLMw8QSu5oOp6B9VwgyMDO46stP1aWKScp+mhBpPqn1YhRLhlJMxnWst
WQALU9zV0m7ZkMxngafK7ZRB7pbW7iEk2CddLHco34B0DbInlIJSRs6QaUZTn0Lm0qQEYvV0gcnD
9PNYYnc6ivmztyBSSIfq/s8HbjYdrIxci5fPpeKSN71CnFS3JbLrZO3aTXESvV5e5zKJUGhMN2aN
Qb4q0oTzRehhp2PH6315GTGbLClzcVvntcKNkYETaJoDQrvz2o03q42DuhjNQ4AxPRzT1KP08Id7
fjczB1PWp7ltvtyNlgKu6VIGpn0FHuNqAFIUjZjhtdpkMePPxeOfD8N6t8JHiBst90MNxWacVN6v
ssWqwV1uHwhS4xXEKJSJnhNu4YOz8h9bN6iPnml04E5JVC5L0zujgKJ1c87udYZ65KqgJLXxkHDq
Bel+rl3kxYrmWowUaAG+KobhPhi4AZK82/iv8yqSqzzDbN+D8Pey66QjN68MCMXqltir0bHmvtlB
5Ifsh5NkQQpzWLLnvpxWYu8pnwZzXKJen0b6YIgYTdbUFA32dDunihbYS8/ZjOtKW8ZjQIkSgsy1
I0JG5XFwnLd64VZup8NrbY15KBak3dwAs5NccrxzUAJfk012Ws9kEQUuC9SFPVOrMdbte+gUmmh5
emgODpuBkPDyo+UAHbQdhBNOXb/qeTrdFyjOVrP+jfQYW1WAIylr7IJNhIWY3ibJYZTBKRiqnvT2
TedviVNrIVId6/wILKE8J9+FdIezqzt0gOmCBLhN24OD6PlIeR8XlQ3GKNN3WjrjSRHis4cHt8+H
G2Kn0x2MByT3ulmGeVO9Bm1jXpLc0E9dUhMuslqPBeBZiK7BDa8427h0U4AwK278KSDF2SYbxRc/
kZACFxHKuR7wnRyZma0RDvvQTlkmlXN1jWLWuYKl9VmzE5UsDhhlE/1gWiXqsznnhWWA1CEEiacK
A4T00vzawug1yykyvRY3ueD4NEvyKmDN/PbW+4H0L2y75VOKDIaz9WC5iQoJnnasPIZJ8ZrrGA9H
T/mcHPprRQtFAYoNEXOqdWIrTUwXoVgI/3ec6iTRuSaBMpRMU639lpbO31quP3PH/SZFiGQKtZxW
LZOw79yPMqhBHaUkyEIsrMJpgG6P72LkQHDuFUaZsLOSMQpaDTevnn4Qpp2EZIEdjZThZDXBRe3K
NsWmXUG94xFgLG3OQenDixN+TIDtrobXwv2dh8GknoDvqmjyPQ4KUOzEXO4SKGmHJfgNWr7cL8aM
dNat5JXe6l+rIAJzIpOh7rtbRKygV4rixOj8aQ56hpodVc+keQ6+K+rpNfsFhLXe+cbS3SYuHC0s
21y6q55HxlRx4AwNiGlG4CX5fWyvaNk1nBqm7KFcaG+6btwR2zcz+iXqEGQ7q6TySwkHFC9zm3yq
dmNeE1eb4vIftuG6P6G4BTOSqjd30Mgwd/v3ajM0a7q7w8+Y7l1ffXmpdi8dL4uUuaIXJIUuT+pP
es9d6ybVcZxThgKWE7UO+66cJfkFhMOvRFs9sjU2GqVrHBu5GgcNL4GJV9w0G5YmBfEfSwE9q4BR
Sw/dW5F04JGjks1frA7szeRZxs86ofsbD8yZ5K3vptuOQmfkVDxrmi+elJXdAITJolEyyB4wyl15
XQDfVWOMDSee7gh8J3tvZGlMo3G5rrctasxTVYogBv29OYPgE4LDqfZ+hju6bfB/ovM6TYWr387E
n3uVmQFDD+ZLMowYnRmdA6M5VL7FiTW47gGtcaQl6EwrzpjQNjmjWh0xyp/aOl+Vf5SwkPtOf3Hk
Gbna3QLlO8KEPHKjLAkBidMpg0TBTL1pfXNv4oi8iGI894ndwbkelkvHSBZo63iqOy4E8AosHJts
n9WQWcEStxdI884CwLgqAMn2WwZDLyiaEdVG9qLqA/jHZw7It1QrrVg6E+FOjHiWDveGTFkR939Y
OuoCUEcBQPD7LVigfTWJnIuF9YlLkFoke4aVxL58UsX2TnhCE5dgw/OgR2wfUlE+lwhuGO2stPJK
f7KR/hwaPf+aab73uaGiP1wkq+3cnkVgA8yO5SqIEmA5leceJ2edafMYEVXz+h5QOsW9yy1hKdGU
13J6RviA10nz7zGUToeu0dOYoGUmQyxvrrq2GQ/kYhBzOFMqonjdDXMPgSVg6Nmu6lzOdXo16olx
sNbuHk2rF7NpeEOPC++qMT6DwX5eBJHYWuF9uTVng07QJYGdlMx/flJjZuhbZ3IdcgbmF5W36AyL
QCK4EVizFAo8Svnq4rlAmIqJjZrjqBYQCKm43nTBD8vmcS30vUxZqc+K6RRAmc8lw1AHtMU7YK2+
HZHxIsTzid5V2e2fnyfGXOMtkJwaitnDqo/XXtFO+JKsgTFZ4+98FOIwg27RwHR0Q/6pkhaC2e2D
rOpz7orsuFW+ZxZZI3XpuQ7IkNYYBXPguoyVRcBmlgna2Z7slu/qVcSd3UOascML/dh5s9quUmPn
MamMHP7wc8H6BWYeWUaJn9GEGyltfDqM7ybvkL7LFrp1+5BZ9X1dT+PBSgTUmREfUwF1iX/9nx/G
lgK4ZD1yGNc3a5ZwqVpuXmQmILLopL+rUfAekiH5rAaEs7OMBueZSIXxgMBKCGKI/FRA5CMHVaxM
vLXk3a2GN7JGmzvhMGrFK5WdgpYxvO2sN2bP6Z+aAeKonI5C8fwxGwmWA5duFk3dWp5dsSkJUJjp
ZtJ9Z0ux95b0CziMd5S5tKKiZGRgLPODn9EsWUQ5F67QdiZMWQYP6w3hvM9VFQxHY4ITzhWImGTB
AkK27NhPztnAzuGRpkWolo2cewaOgpfHwKflPnioy2PbUbjdf1XKDLHGP/HyqwuCPVJiZsshzxKv
gS6OEs8RIMv2plW2vLa1mqXAcF4gXXMVojLr7Ka6XnmAzNGKHlYEjxP4yRnNw3Vr2SSwIHxfrMS7
lAmc0LraAE8aFBMb7gD7X9xL6Kb2RVuw3c1zLF8lJO/Uy2/TYvKuiXLjCABTpdG0o6JqcPzlsMWt
27XiRbSL6dHttCcc5FpkSYkiHgl4RN0IvZJLNm+Du4X7CvijnEeedw+tIZadX9hqz5WlXwdzealn
k/AgF9rpFEj2Wjk0WwXP/orm8KGG80CT5Q+slxiWmLi7wlXXeJkr0uLQgLArcIcD2/iXYigUwpb5
2Rr2fmKWW0SnvptNQ99mrSyrC7ISi4V5cEHbEwzAAgMRW87yszLM7owN63mQMwGuOFTZuHJ0VsbJ
awP9AEEEzp8TWS3Lul6hW+J/70gXH4FkMRBp1+RQab0RFQXLFY+h1xm7oxUyRNJ2to8GsOsQWPCo
nU45zD54GZch/S69AZSWmpJDr9Fp/Pl3azKc//wXJi/jYHoWE+NOnQUZtMSGsjsU/sPaI0Rmczej
MWATPhqwTjXmYSyc91opUHBkUbdurI028w5zNjIX9v0lXF3fPgovMI8yEYrLzu6Pw7YPcUrCbBzl
sZ9Qm9MmyV7IvdWG5Oh4EjGIZms0Zwn9o8W00zZYFHvjshuZmHlw6ueHYEV/6Nfi3aaG2vksSylW
OTXtwo2xaN4NU5IcmhVQoFrrc5Yaz1XH2TTO22KerYfK0Gr3nlJnQtyMPcLpDyzK3H9gKQOBprCz
oVSdnbEYsWTXdagbDFHagD0KSdNUtkPGEiA0e6tC8oUyKSvco6H9uaW359n373VPR7aluR3Wal7f
JAfblq6xk5UktVubBmz7mt0Vgjc6OlbD4J76578wPvAWQlZDoAuD1mqBHLA6p0zrUIkxfeoG4zYY
uOfVKy+IS0NCNg3qJmLAuhPVzq4HcbyDGJRGGrL5uDXzF3LC+vMEOa2ydfNotVp3njMD2JeA21TH
i43+QaTyS6mAHyknDbJSyiCOCiBHB2p01sg7Vf9yHe85qwHlDf4wc2tYaLpQfh+l1rNCr55Eng2x
ZjUAqXX5qmmUtgKJ63mZeg/qbNBvEUsoDOqsvHGQDMeDdj/SPZ/+vE6jXTbndjw6qHz3Yq2+RGUh
wW+obIa7vvWqk8uTAQ95QcMybrVmdj/xdOn7gY0SuF6mlw3vDatIDm2rIdmx6Bh8Qzs2XQUikIU7
jafsz3a1IDfxnBdaQT7bPuQjuI6OkSZ2MQ6iPy8/lQl2KjnpqN5H4A+E3s0ZSZjF9if9+dDIvD7b
rb/GFa8Kc8vhnMpi+9fDgRUgD37kJEx1gavF9iMAaTXjEzylZ90yWa8gxyRwA5/lRGGMjPTNHK2o
Jw1i5irGtfcMumTZbGZeFCyrQU2pTTdFO8DzssdTmTnIv3ztGsP5FlpL5ZQHY3dDTau4Xcg1nlrm
Pa1qyed7ZQFXXi+VbkCeN09tB6+Ze1xcwHi7jNpQMSYqPmotJRTFLG6YINQHkiOgiSUdk56KVdC2
zd+U0cd60uS14YpfsnW6o76mwbUhCvfgaOoLN0Zxmed2L8t88w46OLKVEZZWkSN9Rgaz6rgtt1HO
TUb01olIrxvfS9mf1WMSsV3DVJOb8aqtqYGo+cHWvOAKbcCG40I0ZjJQqAqi2Cp9bOI1KAl0NRy1
c3MBWgxoigi08oYtuUQ3NNgIpcTDOqjjymwh99m3PyBvEtGY1p+l44ewiRApQOA40nszYk/3ujGC
ewlQ63VNz9t0rkCtgX/TrgIfmq1TGqye/LRiEkpQYV7uB6UlV0UvVQTKiPKQfD5vGpej7SwfDXv8
DihArMs0D/mzROVikvS7u//N15k1N8pkW/QXEcGYwKskNEuexxfCLlcxz5Ak/Pq70NcR1dHRfV8U
lixLMogcztl7bc2pfwDgkueDWLcwTmqM0Slj/Lz4wrzjKb8IHTrqYbXt4ZAU5LPk94KKWcS6kerB
qmIAnkZ6zFH0FDuLSm8OSSRtnY3J6DV4JDO3IHcBRD5mgEConRXHzjTSHWLTnWoiYqFA0KAHTXDr
ESfhvLdkMqxiY+q2aQ2vsfIEAibtnlDqYcP5hHoZpp+DBhej5A1pruJL6eQ3UyFfXa2rNwaVKzqH
JLTx+ueobndV3qhNqifhurXdOyf+IhyWWQvh1sY30YUb3kssKDKhZKAUTZhxPxS/M0J0lVRfTel9
9In5bWr6oSRAO+oytqlhEq7osaQrm+MpqLPTPSxWGc3qlVxKyaa4plONm6Vp1e6AxqekiZH9sqex
gGFBQFZRIhZgM8JUavxkEQqF2fxh2pw7+KeYr4KkM5FR4QJtUfjPGhS0rk+Rn+vaVqYOdcH4LlT2
70pQ7sK8W60Hr/9CILShn04YD5FCdCLS9yjfwNl9bUZs3i0T07qsaLC7rJRR2ZXJ2ojnnvKRSSXf
eDby4aTBx7Gk8+JYZD42DosiFHBhoz9koXawQnyhTJYheDOimKz2V4F7rZiRUnpqY5YK1yg4pJ3C
Eb1dPEUs6x4ltG/9KGzrm8zkN69ovqKhf64RstYYiQFcvEJeL9nwL3wd8VuEbMTSEblDB0K4GppA
pzgwt/1FF/4K1zsqdQ01Rq03m3r8RU+vCDp0Xeu+aX57rJ53pibvhe8cCqCeT75kAR9Onn7Q/OY5
MWOx1ZjGd0u0R+AWXC+Vh4fbHYyFPtvhckSFOKG8iN30KaZVE2A8xM64rvvsGDk6btraTrYgS5+I
7zToygUES2vrEQzZinTEbo0/LNupsdySK/o8OvODyVW5dgFiElRjkSFHTtN59uJnAzzMfo4nl7pG
yZTUR38GuAFBrR6njD9RCUbldvquSosC8fBBt58EdmaFxFgudVAdLe5adDYbFCR/Yi0hP0Y9TBQ8
OzEfTNOkBNLq9O3JEQToyxKtZv6YKI5NbYk9HaxVW8B2csHZHWWYXWwS5LdgmlgRdFNzNDpjSyHE
WBKbwU51aoMpJl0BlMHA6I4VbQl7Z+XzLnGqP7oNCNcbSwIxDGuNaT4JxEwEqkMRFoEGxVx3eHdM
SuqDH7aok/puZevTF2pUk2Fk7wzau4ps6Hz2OWcKqGvnvQ8dIAGcPjdj8GkYo9BgBiPW7dWSFRbm
DkLvwkcBY2m07Fmg0WN4TI2c+aQAu7J8waXTtpcQeKTwhlPTu4HEzrKaTW7KxKjWzUiEcWbhRkxU
TQhTOFqH1CBcqipx4hXTdJ7ZJm3afBGVi15RGPHc9WSzNY4ytiCJUTSnxGyvXYsABXhnwDXs7mAc
vCEcqA5VeoIxBXE0AypQc/qxuRZC/ahQ/9KaRfEsml+AcbY0PhhxoHGOTd5tazLXlOvjfLDOLivE
rZ1oedD57R6135GFFD2ZEPV94X/FcX2PUQIgJiU/5LDlShakWVGOamlIrv2h17apVexm/KSoB6cN
A5GTa/HWN4jlaHPzfUq7oGPnnaUHu/AuVUoPqMdooEs78Eea2sX02qaKcijMBFTzJH2xP2IIacdq
WjsRR0sfXdR1O0O5+1FSqVS+8zVBqLfbYT/l29ApXkapiFWgyrO9EitHVX0pJYC8paKp1qmZGLQJ
UjLiS5v44j70Ttmn7Ii79+r6aBSUbfTCc1aQoS4IsOQuM+PvipLD1tj1ZpuRnE7K5lTRnRfdY9b6
742mTlkTwcZTmQp8545C1ibjoK4t+shB1cT12s6j97gM8w8ReiiaYAZvOYcAzaf6jCuzpYkwv8h8
9E8GQq/NXDlIK8JHM/VOWLRC1O4TyaozAAcMg2dJPDDTW75p59k7W3ZmbYY8pryZMVW6XUlRiAr8
Wui4kzrRautWC2NQBlO/wV6EVHjY55rRbytBvYGY8ZYVbd4CB3M7pCyR4LAAZYqEqNcxZZ8VgM/F
HEHHJcWUMddt8cR1hv7sOBrGBzlewDVj8TBoFrShqeYzZEio8jL70D2LF5KkJ+RzkE3I0UWNkGCM
xaa0qJKPvic3Y8+2Hj4T9ge/2iBXPHXSk2u+fKjotHI3x5Qv0X2v8mGSRGZWqMUIEi+NRcFTFlSj
jYeSU8gupjnkfSf3pjS/Yo4rQnxER8j+4CiqfD8aP7oc7X20+NbqxF/zbzJOuOkfbQEbxxH7PSMZ
KFVODC/JUR/UEMwo0lZRQ3vBp7Aa8FkumkJtTleJEj012JWiyHjnePhnyxqz3tgn47UhCWdFrUAG
s/8LD9h8MLJmF/ueRR3ZPzt9WVGI6Y09+7CNJE3ohC333NWjGxgaaXlyA4/K2MwlykaR38Oi8olJ
PcGcImt8EaI5gwNkuJAXNPxY4J3FOuCagF3Dcqds4l/oYc9PItJOE66gD8OAKwjPjesfVd8ptASr
+2heRpPkKfVwtU9LljmKufhDVt2IR8DJj/hSk2AumvogT0aK1zyXuFT1MiLYesa84dqV/27RFEah
NbJI0jUgrakVPovYCaYleRQSWnrAs0A+GZYhkVYfSPp+5aTO3fua1t8PFoO4Fz+0Za0+lGeOGx+1
23EeYokce6bRnv7y2bh90AjKD42fmauQVSZZZd7J4b9mCSYwfhNUf4e/ZTxlc/eNqPExrAzrXU3F
46x4h8jqR3Z+vAVt/o3tyBJJ4ljuGoQIl6niG9nSuFyZVJKBlZI0rUeMECkhM6x5lPtO5voci+Kj
XQ4Fm0gzRBgIDK38MO1NTvokOieLIFrsvI7JCR6/ZD2e0iSsd2xto12pYtaZWs/OmHrjOCT9c1i3
h9QsdsigWVTnyD9gDL+5uVPt/VgTK7W8nz8TL21OygbIuaBfDQJ2BAK7239nE7B10DVF6vlcTXej
oCZWzhsAcge36Qgcpb91uf2ECOixMBK6CWEckCyLaih25XXQHhOE4J8m8YSbfGyOpT2AZmaCCCKk
6CvXxpURT+Mew0321dF0AnSIFqiE8bPUNNkwtzbVY+2nUmOCgfl4+1pJxt+z0/J9iGpWhwSu0Klm
yI65smbeZZY1NkiBRAlrBtYeUCEQRMtPq+Z0DnMOOi6kwqnCLQ411gtSf/ZhMBDi0t9JN/9q0IST
iZ7h2yLPAAIBiMZ6BFBEx19P0X9m+q+6CYm9GjxsYEh1JXXidVztyc2IA81zReBlLDsze/iDRAtu
jUYXyseIFWQdgzUB3zkq0jtW0aR4x0VyZg7Y+2P3ZMzJtYlhkaYGPhuz12C8l+a0CxleVaT9Mkna
IbJeThfk/SW+qsq84FWhdZeP8jj4rxovABI32hEUF+3i4ZqY5IVZ/MXJdT7bUlV3dZ+emA22Rvrc
i4H0QL+DWQ42trOLZjtLG8eb1NC7E1561QgzQZBup3X7pDykX3Z6LSVkCsoTzb21CJFByq07nXcB
8t8dgDYnxxAKf9BOw/BJiZFiGiGuflPZJ+h2FqG8bsNIXF+MhigqcxLZQzSI59LUvCP7xD+oCGIA
eGW8buPe27p44pER8+XSroNDzc4NhXbCq3xOp+Q66vgQgYYnuCdxPridPp/Yz7LwNkHe0TJjI98V
f8K8+up9lt+IFKFHTRzFRfm9TuZZ2wCPA1qxNEhxq1w6g3SgStTvZDkpZvJGnoqk3GMgRiLrl1Ng
LAcnzrLyaTCMV/AA/ieaaLUWcV1eMmRl9z6UMY1e7dCO4iPu8N47fW2xsbZe+okJXqD0nG7nXjUt
/QcjQBzWfsKrXYxGJWtIK5bYUjQZZIm6EzLomW1ds03PlKckMwdGuDm313odPRrlwRsLh8IDXVy7
JQuHQuI+x1yxVGIB15tvGmS5Ayh14Mksft80YgI8onZNa3BejC5CSbks9Ou4CgiCti9xmEPt0Jwj
37/xOTVfGkOjjK24rC2L4goNaMUCRo/Epp5gmtiizihYLlt8l6WOVn8nnXF0etfeqVLHEjjmx8SS
OJST79tQmxn8ORCqpXBZHJCPX1OhpoOZsAx2xv4a9ln4SfYCMMO8ALrXEW5Gqkvg9+AACe1D/dyD
oqNVdMiQGqL7oz/dR0TsFvTDmaWzcK1b7HAGm/0+2Msnm6R7elYvIqdEw+rI3JgeG4p0+Q5w7pby
h/ZHq7StlcUvFtnRVIVI7aUK3K4RxjLxgtdDO6y/wX5khihR5VQCySiovpl8Qf9NkIjj5KQeiuGV
1U12ruceRHn0aAv1HdvwNgXTq2pZrvcqYZlaxGwKWXcSzWQDwHcfHZOTTndJ0vP2g8qKxB5RJEGD
qm0PcZ+hcjdNjMXOk4n1U7n0bFu9ILyg8lnQ0xwi9/hD8+sHQ7FoGpdj7Od+em3Krn9Ms+YlDjnp
tsZYbCaxtxZJDbg1fE5mrw30xc6H/Qw7RQ/riyaRjbqVZjgUDNyUzaJf8MJvL6NFnXum9+Fa87Ht
dOvZr3zvBIEGK2szATxjwlbg6ldNa79HPjuc0QY0mcuRqbSrJNcQIDwvh3GhpVTvGr1o7krfJvy7
6dt9lujDbnSJyRWz8Rr3YjXB1gh0NVKTJm0dnyZB1aC7nBCZcM9QxvBPkTE34E3O1SN1nF8ytd09
U1K3aqQFOhCPCiWRGggpU0KSdj0doEJtp7FiZ0Mutxnnp4hJYpSNvmJJS2QmGQ9TMv10OSdp0nBB
J63czmEN+YN1Ax1JaPnPcd5ob7N0nprIYUlaFNeoSqJdh9/yA300UAJcVr3E4ihL+3nSuWBvz5wY
jHQZhAMFidvCCjUCpbhaa48jVoX3dnx1JIHCKD23YL8/2paDW2XQBhzry15mQtl0M37sjuubOgHf
4GOI2JYGBJQc1/L2tkyME0O3hogE0Jeuv09myc5zynSC9DLqIHlovKt/pvm2fSpi22ZPxlCYjjHF
iJ5ED3/+sJPuHrVQ+ZTJUl16MUfrsJF8oIjhaKBPdoGUjUJwCO9uz08MiJTaVIl927lQXqsnPQIy
PTguS/xCOyvnYmisaXQ8MPt6Zsni2Zr5MYzozQVKeKxkwzhSCkDV+xhF81Npq+pDzxgW28jgy2Fq
1UfJ2eSsoUFFzQRqL2NCVIN5cOecb0ZcISuXTOt60d8lVvyjD0SOJ6moH5ij3od6Ct81SozBZLgI
P7JIe68jeztRzV1nJOTuQOPfFezG0CjVw9auCP01TV29Z0vmtd661LDm3mJ/PmgX0r9K6U+fcCjg
OjoOO3mWpRb/2UdBFFNMC+7FRtFDalVek1sUJx9ZW31FfkkSsfLgdDbDkxEP97crChw4jS1FIHgM
Lug9Axu6XGgyqolms6mt1gOWv4wVdh9m8c5q/Q83iQQle7+7jpSlVnIgClLYcQbTEF5c1snw0WgS
ome2aUZ6JUKciR3/MLF35/Nx+QwUSFT8lsfTmi628zGq7gcsf8/6VH9IImOmFZ0ODy3EXUTBVx81
yXulN/S4tBitEca/pySdYbHq12rHzrJ6hHo87eucxW5nDU89zeYdX5dxwzZv25bUQIiqikhKY/GP
kMp/79+yWrQvkWx2HHCEEyJGOwLuZ0uDjEl4iRWbUbVe5fyI1jp6GGP6mQ0xG1cz1zk6FR2HlgZM
atEFhPTJjmNgbMbqLYlODihLvTbZEuxKNWAVS85wiuQMFqZAIg2KOXXoktxuxo6W1X977Pbbv7+4
Pe/vY3/v/s/Hbr+AGfivN7rd/W+P/X2p//lutz/7/5/33175fz52e6m/7/b35f//x/5+gttf3J78
H4/hFKJ02Ct/h4EXLJgqJoblVDsKg4KGlsARa+eSMJ2oHM/UmiSzAl5+HVjoOa/tCBPJ8mOR4kXG
9TeOZ8xTWG3iYq+WP/m35/zbj7dfRTXmTTc0jeD2d7XhEoODdIOGNjBuLMdTQVxFNfisfqH+w16I
XwiaoACzVD9oweUrUUaYpuVUnm+PYaoHi7rc9eY6OvTwNjqKj+gZ9WgiOJCdvSLXIaAkqs5K1H/K
ETkGScPhdvTHX6TOTRuuD7KWarc6UVteAeOhtB+Zv5OxrVZjOFOZMSitxoTbAyCxr9MYvhlZhaVM
EKyLNt+RLheodpDuNON+YrsWEU9aNOl7J8UvQhIt6idtepkncmQGP3kkLKleqymtmJrjr9D6bmod
AzXAvZXpxCZwxlMP2GDTGVrG5CwCNSjS5/QBUXYV2B3yD8KP5jPnS+AVWoQFbLpYiYgNyB9g8Xa+
QUnZbfIuIjbEmNEKMa/TE9QDdtIfMAVZaPr4qJwOWyToEKvR+mG1htsNQq8ihWRqBjDzSgV5GL7s
6wK5TQiwhxpSAw+2v9gJ1VhDJT9dZX+GVPGL5tegsD9QT7KPTQ9ve3YiiDTpxbc5cIYIFz0pWwqX
oLM+1d8ZDvWz1+jY8mONdd/8M6WSvUXSNZusrVlwQ7K16mItIu8H6VWQ2srfM42eXXtwNi59iowN
YkOrlFLkvLdQ1w+1hfaGw6hzjsSAdZPuJAV2GUKbKZvNnMD5TAfNAcgm7l3LPqFJa4My61MEdegK
ZR0h+6GCp2h900kF0SO15qmCWrQOfSq0TiIurAAlqlV3J0eMC7ob72LdZ+Ecuc9krbG9sNAG0Syl
sstGcKlBoPBp2j+4jK+5mqJ9LKy9oatHQCZgGsCfsU6Kr8o1nFXjJZ95s1DxkKhvbt/avu+J0NJR
DFVhgUwYWMMWwu4XXy6k2YI/Mmjw630zcvBSiEYeG7OyEqSmO5TlMiXQMiPrDNPW2obdAhziE15M
Vu3sdjjAToJqweqMdoNNamsi6ji0ckPqJ3ZbqMoBQLaYYqUTnRNDBha9541HsY2dAn5Cnv1E9QS1
DZ0efqkSOgnZEu/45YcaCI7RpV7g5j4FBf1T6azkjM49JrdLlkbpuk4WGou3RDWWJ92P/E1aUGeO
Yi7Y2/8ftzabjdv9vF80vSMFPQgtncC05EWfmM845jYJU62pMyJl/ZM2lCvTdn83DVJyHTt9p7xx
DSGGK27mVLKbcDaqoebWN1i4mVTt49SChJD+PquNH9yCpNKYcXLgC3HoiACbQ/bKRLWBibF7LZgH
dacq/xDC51zlHcJAH5IdQ1/ZkxKPtIYrQ9Do2cBytABe5lxINjxly9E7GmjLQUfufOajWdsqLv94
YuzPWEfIJIMosB0ppSClyoPCnl+jqkmCVq9Ojl6iUchIz2b7sMk9+EQszWtGyaV7575R7nuqMJ9T
WuR8aEsf35Jk5NlSp8OaMXPPtAmZZemi92PnUAeckDiBdGgTnELo8D4R11Z7W9fOVEPMumuZqxe9
pFKPTRwSVK6qE7XNwPaKAWVcqkhXEyOkh3Qja/9pnNEThjONF6En/0wNt2F/MoS10UhbYwfVgtsZ
wJWdoORRliLmK41MB918lp4Jc7mv7JkwF4nbdBj4LlgIHSNPs5A5N0fP4qWrFqZLqEXZOS1CMKx0
wFkzTmujnk4GgLQ9da73MW+uOavtQFjfzpQiK3CoJZCFRC05o5ce2+nrRNznLomTnSm4sGdvGtbU
DEB7FuzVqwquu9W/TbWxwq+UrSy1iIo+ESmDNGgZZUG0vAGF75b6Vnawh/50mxZvN1lpLWqm8J9J
0xWzBB3A1Pj3Gbef3Hr6VRnJl11xJZt0H8/hhBFXg527ud0lUSc8337KvdE/ww4VO1ThL77dF/Sa
7RAOqnk3hs6H3oxq76i96RYleymJJ6vi0HnAJHZDi1ePi9150fTpux3BVk2u9iuOvaBI7buwyZ7A
bZJawKCJt2DlNb7Odyh5Qgfm80EYzVJ6EonNRKxH3t7J+Tq3jv3gqfiVBHE6RZbfnYflZtIxkmtE
3piKF8owQ/SV2GDsG1mnkh0WNySX68wytjkKFGvlc2Rpb27R/1CReqkN4PGY4Y5+R9gssZXzIP8s
TaydE1ZvnoMSzhXudh6n72KhgLStJQKygJhrI2JslsVFRsl2IiExKAumscS6d1J3rRWmeTSXCae2
JVvTFD5FlbRbw6HWaKDT9qlMhVGfBAOkd1+j2YnxHTk5Rt2OEttWomPPkvKZHjWGdq3uArsP63Nf
KeBPYbfRzVycp+WmQJK5Ij4sDWZzIDbVK6Jt6H+OJUhbWtEaWzyiMpdSq2BzvDaMSJ6bAYqdCDlx
YU4zk1ypM9TP7FxodXoQuXVsVH8hZxmAAzJ+rrDOPbOSRxKSyIZv5mUq29/N4h69vcowUhOp/efb
HRsx2FqyotrTLb2mHdOP2/rwCvynOgPqIGyXCtZi/CX57BZHtLjkz1I51tER0FyW42xO6URZX8dT
BQTfzbGv6SIEopDVh4bq6RwTrVgYGmS/XzP28ZP09frcImmhb2VstITCVb1cV6NhPxsdhBLbT065
i3aTTcNU0GRr0YkRrcpbk2yH5Ws0n5tZbabKiVD2sMIgIY+zn6ZNAHpoXvmTIjoxsgPTqmDr8eGX
Am4PKf5253YzdBmxP5qGJRQb3L5okweZd7AwlO+u0w5ZyG10lnRDGh0UnelmzNbaW8zIjul9z6eU
EJs5rtjHltEqmsgS7sgAYr05jRqZqFpVnu3M7dC55ZiK2vo58WYIs4XfHEh62wufU94KMr4oRAW5
OcXHJrWGc7XcmGVzwu6t7xv6S3ijWiYgFi/YZ37adp0XiO+ofyH7mGCR+an9FQ/+XndIsGVBWm/Q
qY7s9lFgRk9yZuL1K5QKavYPCk0+4QSwYQykCLTk1WbJ9DoO8TkbJ7pyE7s3Nmj4XVGg2c4nGeVb
R9N/C9PeoUNgP+sw+rF0Hu/pxp872V9MxToFssumXiBMeQH5CqUeYU3wrKo7W2j1Lk76n5jliFXR
2/O8aP3P+t8nQGdFjuNiuiweC1NRMHP4R9JlV9nou3rWXgve8Pz3xoflcDZZe+5KRh4rkRAhUpSN
VZixUOiHKtDCXJCRbuOmry91oh2nbKBSjMcXEwHAmVR76ZTGoi1sjqpzoOLP42NbJOjhau8c9/b9
pHNZkgSyabpd1g/pEbEsnTtxV2CE3jMzLznvLKpk8ZoiUV3nEE7YNDDh377dieuxTMEYvUdQewZA
Qyc+/6l1PMUQPjwntGn22V/O6OTk/sIX8ofu4CfzJkJZu0bowILcCQ/0KQyQhv7P7UXFMqrcfrrN
7H8fu901TbYSmSv+ea5arrHbM/7+wX/8fb18PautGaebEmD3ezmKakdc6rTV9MR4b0r9zYIz+uDJ
vHmYa/F6e9jubX1b26Ahbndhxj/gRqwQWJFtASn+5/YwXnvAHKzlduA72r3nc/T6pQMaiW68omvH
KGxhSHQKa7zefvH3t713UlFnX25PhXHBnodFnrOPjfjz77NEl2bH2navyVSZ1wnv57rXWgrwy11D
9divPCE3ZRoa16Zoy6tBqslyB/wISbHLT7cbErdZ9WSoqP1pR08tZQL30QaX1tUcpn/dDDTO9yJG
Y4PNcyYB43p7wu2Gyox17YBJbpoUjEjZY82JbQ/KgXTFFY/DS+vJ9zQa6Z98SQxgxyQj86lGc+Zk
5ouv4wDRW/tSOOx2cJC+/t3D34oP6PlY0vYgNgVbt1XTo3QuEwwaCehDs3e7EyZ9erQFgLp+eXnM
N+1xMNDF/vOTNSCEhNyMBp/fuvSDoP9sy/wRyDWxT23tb7xOV8fbzcgktrYE0EyfGNrjokRgn6zv
eixN9MRZXc2Iz6IyOSOiBDFnxR3VodttZqKv7WO3OdZJH2QA/fbtcu/2kEcqyjCg1NZ64Wxi69Na
/BCmK+sj7DA2sn774I/mCwvoc0zQ07FoCpxoy0+3m9bqsqMaQX7Oh3qgJFzW7bwZFhGqV4zkl1fU
KFGbMH1EpnKPwJhmALnyVXbOb3aNMQbj8rcy2LTOYyxZn9rDMaMMHiSm+X57iPKUh4Ock1Ogotjl
kVkd1VC4JGODnbjddVlXI4QtQP7g4rFW01J8ClWi76Ne7Zypx2aLMLgb6pYEiCtBlUQTuA1rDSYV
sFKx4D5L8+rI4IDfnhPRVgWZwdLZ/M8iztyI94KOeaAWHbc5NOWMcoQiWARA3NFaukjgVoI0aZaL
imCyfkgOifGHHSAiJzdmfyCnnPddHHhWWdbHxHO/TdNSAfx+uurL8fjnCIiXugd8GgEoJyPEeiGG
Tx5vN4Riqh2EHxyO+M+KFKEovsqX2wm43UwZques0F9DJz44cICRIbfsb+OGL96+m52LUHm6R9Ka
VdwdHnIWgYhErbdIyVdQqN32djRZ8FfH28GG5qlIOM895NJGGCQace6+9R56mEBVhiWErzCh3FUX
MrQPOPqXY/K3MtYMeQMGxHgLhf8nr6gqAhCn/QGEgvgsKBMW1RkVhT9GVjzf3poOtH3ISOlbTtDt
dOht3s1rwwdXXyDD+o9aWddT0KZ6DjjKqOKT/tObiuQnrRmW0B1rKzTtPFfJsE3hdxa2ccgWbw7L
UeBacfJGJ7463h7ql59ABdea9WwRL7AOM+cDYgrawSwlwXFmVLiNBQPuFvx3yz/qp4A/aOAQDJuF
QDX0iNRyufh8aYwkHqTJMarhuiujvE746snD63FOz4UbmG2C9K5xLgBREqRS+EW1n96i/k5QOxap
1ET6n9Z7C2LyH/aeeHz6M3EM0Xuq9y9h7LtfmPF/Z7LPKJGwEMfIycxhTiC6ZjiBac8eSkMTNKnp
WlbBsrEqCTM66w3hXJligT8tWwquK6KPgJYZYfqvG9lP3zmdcEhJUFDHzgMnNkXQBzTnK5qIYnNg
jIQE2J1inUNu5+HHSP1ilRA7T1Xvo/MHQkeTchenBOnWZQR3TPYjW1yGVzJagMd3ITsB2sJopzWM
NcMfCie0ZMKlUPGM+1Zwfc+AOibAzvQjiQ+AcpTRaGJhvTdM3P3UpL+qAROwS8LPqlPgPWYommHR
YwGppgZ7T9tSpsKplSfDLiLD6DCF7X3NKdgOOGbWrg5ohwwOJNuzfzQzEzheopFE7pd4BQAskYeO
XTkj4jKEdsf68tgCtTiw8+dvlwlj8emGNS8S5pe0I77URhh7bV1vIxzNvMZkrRBsZ21HmwSVVg7A
4BBHPNUg+aho1N4KPoVF92HG9omC3PuTF2hlJHnMkYTSk1rsR2umr0ImfHZA20hXM0qAjk4L67OQ
CDRZ0qqSpixhm0dLk6g0wh/iJ4iznfEYt0xMmtV5O7SY8VFl72OBHjOMdbh8vWLZ39Vfkad2dEQf
eh0yEIunNzSEajfZoD9K5SvG3As465Tu8XCne99YtKwcv3+hLZgXKmebBJr5aiz0YMDXtzEoUjW0
lnZj8sl+BiG31ZQBVwsuN/B4dQcZJbaIkbXbd2kszZG5MrAdmvQtMbXkM72GwQ2JuGQp13FlKaO+
ax19x77uTvOsNYKPpTii+HpO8R9CxDa1bD4B5jEi0u8kempr672NYrWOzt7CXRIYjUkwP5T2fKwj
UnFzir2rrtBQwJMIlybpiaojY2k8POK6TGj9A1AvcRPbg3XE3zRtiRVm0cmGzXamO+DNxNWO1rnu
FLKmwn91W2M8aT7hDUMHfUTC/Gh8ZOXCsdNgxNJSK1yAjWs9Iwx6p6T9kDXC2EXu3KwtC5ZfZDuQ
EimsN55c5C5cFBoQRjuMSc9Kq+Ok2a9MAYjNcwqoswYBpGBFQYGAxcNwb5mFFggk1aFR+Kdalkfp
0yEeM+/UdvHTQHWVfTMSvyjTTlnG8MD2Y7pId4Aco+H0cIeUkhiYiO2Q+PvObB/6Hj2a1mPWGY1D
jI4Btm5EWvtC4MqnYa/78YnOUHfMMthMmn3NddDFHaKPryryvyzLLu/rFjJQ2iGfKoaT31nmKi5F
dHGRT2wM5Kh4Kd27sMZe4TX97xY+zKp0Qw8KHMp7WeTx1uiSTzmTCYx6qzxnWVzvyfvbmiqi1KMX
f+aMqO96NClWLx8jOY9h/CtJmT+g5hQB7ATgdnX00kCFQNRoAjCJ0INUmbYpLBnSyQdhy2Ves2+1
gHMpVC8L9WgHqLxYj2FTA+kNjZUhUPyWqOkOGcoV/oktEdBYGbAws426FrQpd6lfesdJ4p8t3BwR
KXjjE2aA0CrP7DXjvVMZn5PBEAmnN9oQEP7SddLYe0XGTpJYFxr6YCe7wPGY3Eu5hHN4Hpu+iuIN
bBtRJDouiZKEFOnsrU48jsP47WQCGqUJqK2gsjHV6T6S8LEz1GzoZMtul5fXZrDHlZ+J8BLf9Rx2
UWoPLoBnLlqkQgg8KMWofNvR8pAjhTQyNfj13mZbjaJ61vHveR2B8PHRszGzeeO3V4GioL/gL7bg
Y0ONddXjnkCdm+ErLJp1ETYXba5MUC1DHnj++FZAezfg9KAWMiDRmgUgMTHetVyKd8xSmWX7tCD4
dF2ZlQQ62mqbKdwdXkI+si6m/WTMfzgXuPda7PoGzewVr8mAt/DAG9R4QdymxpZsmKNL6ItP/+xA
4Y9WvTHAgRnwOyf+wrIZ95pBDc3AvbTLCmMj8F4j2wZGG6sjkilUAe5MAwp2Wc3iydUsucrGnIao
kxWwh9wH0rYfJ+G9ouFuFZoA4O0Vba8UwjUy8TmVK9Wgm8am+IoB4dKny87/fmzYRFH8fSUw5wsJ
TrbRFhImpXEfB/nSv/4W7UL5olCM6u3T7ut4S+gNfSMXeu9ocVz6pIFiSKQrkPHmUujFXurWthwc
hHpl3mB4WTBSln6xZPys6XetwPxqZbCfpwjowIzem5ENgB/7Cs4gcQzo6cHX9l0NgRnFLDhpml4N
EqD7ENxvNvrlVRbjlnK8YqSf9fVgvkaYUZi9h58YvTXlDEUvHF9gM/9KRjCu7ty/aLOIr/bYXNiW
vpPWZm6EZeGmJfALKBTitSWemtixO0z+mL6pSgMKZSFXWAB34ojsXG140XvIuyFwlFyzf6hi3Y++
iXykhJBAUFCY28OpBLn/1qPJi3L/MnXz+DYa4rlv3mIUaWuJ7xerWvUh0TrRxs73kQlVL7SRHqPO
LMGTIK6mAYOlshSXWo3p1ivb/2PsPJYcZ7Is/Sq/5XpQDYdDtnXVgiSoVWixgYVgQGuNp58PUTU9
1j1jY7NIWjIzJAm4X7/3nO/shJQnuiED9l2Ut2OunDS73+ep+a1Oc1YcaD+UKd227bpLifajr38m
rRGuaOL1CGKingUm/cCRozCVI1CyL4SR2W4I2z1wy2fdLF+sfLiUu7E3HlPf5rZIQh2ju4ZeKsXO
E7Y3kxT2vW/bP7RCfXJ82MKRAFnow9NA4ZAp7vo+ulpc1ItGbT8iQIqLIupWrRlfOAZYaL4aNLJq
Wa5BeV7KSoWUDG8DYbfCsApdftGR7egoJ0cZ9zo9UV3Ww0KvhsTFjBybwTUt5dVLEK9hdWkhN2B8
F6S+0wVVg9jFTfWAIA43RsflKB9EKcTJqmzokVY4bgmi3mcFyOd21F47XU2XGqa2jsMOYMxu4xXm
JeyLD4x8jx5XIO2YYT9Eyk/pHOZO3WGI5Qa6qtvFz9bI+RZz5lG39kPmbMvhpyLQVnLEXVjN8Fkr
+cZEnzA6CqkAOrijEcd0UUAKa1IFvzhGKHiDyIxBZ7fZLUy5Q1tzlk180mpqk/YaM57V++bbqcjT
oj0bkXg4XBqnhAhudK5ZF/Xd74PaXEtdENhq29tAi/RtlcldGNCFGvE6b4cmcO5NVd6joa95Yzxt
1XE4pBd8Ri9vHJEnbwguIBCQeL7Jq6Zj1cS3qJkQSTHxqG2uABZOmKBm9Dlm7GqEzVYHM+OUgwmX
4I3cAHpEmPC2Kumvan3rSmx4cArpl+XlMxdc9Czxf4c2QOmIXtiEcHlJ5jCWUyBzAfOHxWChfDN1
5TVDewgdR41QRbK9VJqhgSZXC1dit10Kj2zN3hlcq0lemDr2rmkFLwHAvE5/M2XYA0K1xEVajQE8
sZ4T5Opiw7tHY8CEv4lwFY2sBJBYkYrdbZnPe0+VbrmtCZPP661v1rPc1QT4E6hrSMwAkK2HaISW
UJjL0B8eqoAJad7o3qobZHwta9/eWfid1Z7MDOzaW58MRvg/DqURwcELWdDda5hrrgyBcyQJkEk0
hob2YAR3Ndc70LFUNwAWQJSAX0Ub8gqjZdroNHGnlQAuRZuFHJO44fefJZK20gYHU3tqHUPsHV9K
YGfVSQ9wLvRd2LnQn49tP14dD1czpaa9VCGPkJw7rLsJ6MKE/bA0J0IAWlq4cRQ/QNiKKufe03Zj
LeHEeDgIa8cyVmWJMp1peGeiwKRUWDU+txTAR0UkO8WfdzwBc54Qk02Z+rdUHcalbVstFG8kmUKy
jNUzrjILPhUdb7lV078NqUghGsZb6H4ESFwm8kn6RqVwKaPvBIPa3jaLDxMzNcJDLiHryAiUWWOb
f1mlhifeqgFE606KwtNCIgbiuOmxldniZkjGLKIlZqOgIUAksmMRG88FFaTdtWw/qhoioG1TSAOn
hH/22hpicv95T4JCRrjhcE3TQskuZoOIgtznpnnrdGOX5fifB3aTBaOWu1SP9xAiXlCf60wHqVOq
Xuf3BSfpK+W9GdsA0RL6zn6+E7Nhls8GOe+hXeR0VVkZOBKQjgjOoBhDWdtikHEVOtZZyYBYq46D
V8eXjrO/Tjie3VLaFRQHZqSzVqncOFlSH4FnFbz17Y8EmwQj+C0KPI4zo82YO6tWyuCjSaxUn4jj
6NkGOOn6yR353d+kYsW8iZy/SibUBX0iKB6YRKdO21WgvVuiDlD6hd4a3OOt1J2Htp36tefFFBVr
zPYMoxAcrFCzHJsM7FkTmcsGWcvaqtHsVg3dgtCEWz1Uu7RruyWJgTOEkV948l/o+s9+d/8NW0HE
2Kt+GtXhmM7RenbRYilNSgqncU/z4j7IYJSFk+XqLcP7uPvSy/BRiOFF+jXRCsGy1/ufSGaK6z2r
HJZanNtZi+/HJrbYCMe1SD5hou09urvuRJkGwQOdfjiCxkjQb7P1qJ9Y5t7rsNha9ScnIuPk4cmO
xvg2CTbVog8Qgqv7Ie+ZdlBukZ2yDgTuGQsZu2EjIsdQsk697MfvCdh1QrNaeiOLPJ0TpjAl3x8D
0xBroJB7Gj7+2Q2R81iR2AufMixjKAXv5YZb8Oz7yVlmwRFflILqXYKSVV5ASeMOmPxtGjPkMg2D
fbF9SWPgAyUiOuxS9hq23kOatsoKgA5dGFLpgozOsgj3haiYKveMfmeRdJY0G0e3kQzEuHgNrXKW
Oag2to2MrPiFVOIXDjiQsBLloGl8ubF46QONE2DCRqX6M7eheyorBAlR8Jn0/Ig4+B4bVuo+sohN
RFqtxuD3TYSgpBRtxiqoztit0iVEacnxUKbY64ZZOgihigY1KZA20UizebbM7S1Zs+VQPhkBBIhU
DJu0qjcs+NdRy9s1XNcjZbm1GAyHSojZoNUb7w686h4HEpIe50gb5dMwS9Odhnq7DZvs4lUYVg3N
OUcJqMwiDN50v9+oRnfDnfVThOFbWFTbQBkUAj2vHed5OWGAMIoMxJDufeROMJJAhoogDinLI/ps
3K6TeCej5mccx5rdEYYRaYkQ87R14Vls0OW3JOkP/RCIdkZSe9v40Wk0LAyVOn++BnQ2XHVmx41O
46KJ/zK7HO7gKF+THid2NyEvS5LuEAZFudIo5vUs2DJgxj/qTfiS09Rt9YiZKXjN2mKpbU3EKjBt
FyGvQjHpK2NChjCq/mkoyu9ehmBDIKUkibZBL+bGevOQmMW44qTj2zoIrbH9YFt6MhqUuz3FGd4K
ZQ4WaQdKa1V+o/V5ClJvTcQVn63bFBacmyKm2eCTeWVVxTgHbmninrFxSi0tq3lS0/QbJRenxCZ9
HvE+aHUdLAi5eawdtaJ8yNFaR+zrQ0ZEnWyj20yXcqZB5xjSFkfpFQsyHpeVWkL6qpgdBnAHfAd8
ix1xqUEi+mRPXpPsWe9GQ2vWalFsshCdio6b3m8FQLccxwGIART0cYV4vUFsbsf1tLUFVrQhAusm
Z3xuV1dQwA6y1TGQoJ9ddGII9iYXKyqEiqWr6zd+FZD0HtFYxKtyp5t7RSrTlxcNc6bqe9DUys40
+/oZmvKcz+TUKxHMpzGQMmrTzFeoTdyxUm9lH9QcLVp1XWoeeCuVpHGjKMnLe82t4kisxx4FNdIC
aXPSGRRENd6ppwfuosHbjd3IecWxX6IS4XKOE7WWDTIt7ScwwqfJ1E9IfBhCg8IztZDgD07bbTA+
jVX7PUXpU0YVMa+1n4XBBSO78qBM4myRLgWabG2b+gwK61Y2IavbWFrnJJrQwZkVZyBLW9mEhrtj
V3wKTpL5TCn1hxfBvHVNYWRzhYPWwRVklIgXfAf1kdOutYbmsjdNe4NDDnB8g1pMvIVaCiLVCn6a
4iTLSFmLvly3Ka1s9s+FORB9Gduz8b2lpaahEGq1VQ9yZmWK4E638JQMA/s+8Zk9wx+6BA5OeTPn
HlQehLylcR0v2wJIWcDmnMccFxiIBwiB1C+kPfeDDhdfHTFSQr0w7eTDSarqkMPR4d2Kv9s+GFBD
Rk/DmMdb3THuoAvZbmFK4hlagaMG3He2nvIyIUIDUHuPFI4ehLrtrFK6AbK6OKLt13obEu+PZUJ0
UE68SK+GZ5ByXEQ2FESWZdDPLVeZUc5CqextqEyCcAgQy+0Qz0FuhSvIbHIJ78Rb+TI8T72gK0A6
46ip37Yj+SVy+7ksAWFw0i+3XqJ8EY8F/UrhHan68istTX5thKqdkrzVBZS7yP9igMaaEBEM41U4
j8CMgOr66VL6atn4DEZ2pSWcvKNM0H1Jsycx91LETPYEbL89TXn+IlOBWyF8KzsLjECkuLRl9qo5
oIcR9nuacGejTbuqlfWoMYk1jG+oKXxzNGtQlK51ardARVgN7HwzmfTJ2c+Q2msZrUcQh35F/Ixl
VdtGB+0bQ1ZknFpHDa6adDyERb3rAg0avUXprVB/LLw0eJQDxFCC1e5pFdKCoraJBssgXqGyFmW6
T1SamkpEv3LU5xIlWGilqS6KqgDL4nlHI8FwRIAF+7tO3zZwUIj0VM6TqSwRjx3KIjkP2EjPJu4Z
uEwPWu+/V0xd1n3pgO7PLiJgqg0jCHWuyQ0Sd58x4+olUCONDIyrin9C8UC1wxejsXLJiVZ3ew8W
rWND8oASVQedsxnbEjqmCriR2InGamekDVEOeX5qQpo8VbcRKb7+KUHzppGm5XNcoEl9X43lRnFY
dPLs1VN1fx+h4grnXAT6XFeEvZ/GIVU1gjfD4RM01o3emDOan1i0KpeUO5rOnUJoQGTdI7fa98hH
F1WRP9EhAABhnVo2whLmwAbfDQM3ZTw6Xbf2pFBd88nxmxe0C8+1AkNVUhjkZCoRTKd+GoDfz7KK
tyn+9MJbjTAIe1T+665CTGHhWDci9blZN8Jrlz2ZsESJwfFj313UTfBkkW0QqGq4D6iwY3VVNbyQ
vXZBshSu0iw6aGdHBahWKjg5s/QcdsiVOeuiOSJFHY2O69Pj30QBqlDm6bi3r6kS1Zu+095VT7qN
X5FaV0DzVEPzKzM8xtPOt1qg3CJsGb5ubj5AFPQYDG0Jln+sQ/M9j+yQEgpXapByAEBL+JlaJ5ow
JzAP4UeB6K+T0QqeCMrUblxbCquSTYdjJpe2VRZDf+zHHQEuD7QhaWno8c1iEkITQJGuHrz5E/lF
bahxiAu9I12OkX5m7J08ZHeN1RwY+c6+YwuGa5M/y5xGbhZR/A4W9YjkkKwH03dP5zIlwEXa/lqX
WGzpCu7BoRigKAE9mHauE9fTocCtdeqFDJhNzSlj4bQyhSJPn07D9MXVy7ruBzo5mSvZ27cY35ah
dvd+MeY0+sRPHylnzcGRXeSkneY3rbQAdxrKsSGk24jBnStGBPNjCB58g1qrd6aXjtiYSs8ewQ7U
K8+r0kMhDPi5ErxOK3x4mti47eQl9tv7QclAeWfOPWPXi4mcYwnzIHIBbdzymkbwNGSUojahO6M1
JwElrmNCiMfIr45e6/YWPQBLxcIZldh+wp6e/AvMlOe6A3qDt/jMJtvh0yf2qO2Em1fjti9geBUE
am790rm2wnjH1BKeUq/+sobpp/bsB90aLjbqxGp6jrSmo8Tq7sKQGwNly74mZ35Z1tpBKPuhMI6g
+D71mgrf4DZqndeWbhNVFOfemZbctWLR8bYwT9yNTNopoSkEw4b6KnW547a20XwUHEC5ETjcBDac
5Ql0nuEUrt00l5pgps569Em8XDbE/OkFjZgM4dKqN5tbUkUxG059Xw32tfIJmWuKBn62voFsgzxQ
ZA9pbm0Bp2tC4g1ir9RKn54EsEDPBNAmcgyBBClhADuXFl2EIdbfCQ9dZr6V4WmVbPtadjfGnb+q
1XtyLqrJeiES9nOKuyv7+cnH4+uSUwOxrut2cVucwB9ZTx6Rt4Iev6ONZyDVL4kSGeuyR60FZfCo
GQe9ubXDxO4K6jeZoa26Ojv6iDSshdw4rQaWTZaPXZR/AAfHztAVp9LyqBjEsm20ghfuDigfg0vv
MkBtXejltFFqUD8QaifkJ6BIYgQInFmfpVrdGegHSlK4ioEVHgOgv+xYx6E2dyuJppVACroPotQv
0UhAJDOWeq0K+KKEn/coaIuN7akKYC3nVGQEtKigJsKMfJCBwIaCoTXh1y9lZ65tcvLoDRNSotA0
yZpuFTk4mz31p8/LCPcloyJtfMi97i1qY/2oJ0zqE6bkUuFlTFh4vQp1nWnBRtKQu0IWd1h0w2Vj
SUoGgytZ6YsfKxB0j/WVQnykmxrkqjfVKkEKhbRJfFaFQmVXFEtJjrKioVyr1YPR++mCGZUtixeG
wN1C13s2q7q5eDUZhn36LmS8Le3yvgDYTag9lNPEAD4NqlJgZUdaxA1uwLZTLK5j0e+9ibQn+87S
jAJqTT/RkP2gFlE2KeWSYRNx4RvcPm0wHHqzfmSUhXdikoyJDfPersUpQuPAqV6ZXN+Rb5kbQCuF
yK8tiB/eOHBrYCeYpIg2Yh93ELSt7gliWbTJaeAtHBZ323zUR/D/3dWJW9bDNEYBS25kj3JgbK6A
KMQChYxH7xXaN23UtU4Dh8ZrQQqt4uywfrIx+fAHfb/eRp6Eo0WAE4QowTITk2ulkGTIDNc5dJV6
RXrOBTXU2trzU2OE10liUzRqDTOdEFXX/GAKIh98qx7X6pjY6Ekz2F8etyaULdteIYVtgRb6wORj
xAG0qBXeg37FrrT2qZSXRpUxuKoJ22t4G5R6dBMjPlDnMHWRmc9UXGM2ZWNQH0JZXpvS+yEo0Vlx
ECuXI3hGVNIBNod7/FozOcwhliZEJms7X7wj32VTl1uG3z7YCYa6Tl3vR70cFuh1YN6lnHBIisT1
Q1sSjHN/wFSUuIxUDOSSZFJr3Sr0qFi7AvVrWz8YkqaiMgFdD+IrsVYYQjpEhaUXkkzGeDrRy0OX
QY0N7PrGewBLMMIr0hoNlhLW/dZqvkFjrJVUXruMapIhonXum+6gmeBU/S4l8it96ycOoKSCKcRx
toBndBpXRhB+KVmfLX3sxXAd7sd2eNVsjegRcp49pCk4YVy7Lmw49Q+8dHd6jZwR8xIfXsVvcuzU
g6+EW0d7QOrQLxpvODNiGxfdutF9yDQSFLekZlRLenhN1EMOLu4pQspFM5nXnHNBo5MsjEFrrXoh
gPQSAB3nMoMKtd1zN1WbZuJ2JZXcKZ+ZlDtbQnxpx6yrqb6asOS0dNo6Rkf2GOKrhWfO7rcxY2BH
LnKa6SePfrMmRnkxEu0Cv2oZsj+uSljPiI5yiNkAvfLuDUwzLy7H+qxLN6CmflBdPMYx03jbhsVn
jwJKHkGtnL9xFeQ+7ewaC6Y05ZqNnGBzTa5o7Ulcm9YHE/MKXASCMUI4gYIBzDDQlaixDzjfe60L
cgXSqPrMx+xGGkaxJPzuwRjVDm8yhrmpbp2N1uSPuYqDr7CNeTDCuDUin0k446H0vXKltgSlxFCN
jKB7IEY0ZengVF94ebyODOdiEvMZKJZbCaZAbVg9aVXwZdj+sFI7QpKzDLZQb7xOWmVDXIPoEYjX
TNfv0kmJIFDJbRw7RyXCyDGobUSDMt8YdaFvrLr0VtyKXfAc1qjsSHz40VlVhiJ97RKPyEg6gdnV
CE5Tnbw4AfI1suvYfFEMFN0NZ+yXEhTrEGJPQURlVKvvAtXXEq0fUXhG8RgFBDAPHueX35Q0Zg1C
YZYdC5AvbEsFw7ySfYQhWsp+DgrM8n76nqN5H3D+bjEbhd74SeVBE9NiScjtBG1ZwgXdMI7jda93
cQSL36RzEnVg4AdmyE6l5VfVdQoC0/w+f/WN+GP2V6wkDNIGjsLS4gTtsm9ZLq1VjirRkHAInhgN
w4OyvHSt9XTvhMnpFyzko5fTiQNqvoutXl2KdmcFXxGXDRSIcoWBocWtTjwkdyCaIr9E0Y4vuCm8
d0mmHDIB18KqdBneegKnxrwyNjarE+KLGEaS56CdJSeNKCjrnGZ36EKgANvRmwZdBhVQTUxlSOKm
YZr7OG29oylZKnoa04VZE8CijWvwu/egcfQChHSNum4VWl+WpTpLFeWuMmj5zkLyBvO2ijcmi3UV
9Q8loaZVLS5KMjJ4se8iZDtuYChkNap492wj/p7XUwz3FkkrDLxTx7poMcKivthJtajZ0Sn3cQkl
nEegdIYEUhAEw2GbwRffmSBo0TubggjUpW+Dm7JMaEUddlS9OKVkwPJ+vUCZy9HcVyp6OH9Y4JuS
bknHatOW5ZdQnRMJIbSLHO7X3JNPYxPsoK8YZIM093Xd3hHB7Md4lDJLczYIDN+Z565Q8IY7Q4Ut
RcB7Y3T9tUg5j1jMhploEPyQlTg0lOlHFHTJVc76roZDNx2bZW9yR0ZRd1dJkvkaEa48jtwrWxld
w6I0C6xi2yvDu47+D+oXlz7vbyVDcx0gePIsauq06OTeAp/CpgcJq6F02gD0BUnEUIxTIpG5tj8d
6gSeXuD1Dlc8yomiAl7aJRtnVAvmhcy3BjIJlz3nboQpZcFRtVyTYhNu08LScZGxa+e6rzFsqlzd
owmgy0JfO1KmaNuic8tEcaE6KtKFetDOeasegJlfPNiAYUWMVAkAmbagz986MGNTQNbT1LHYdZyq
ar96bXWCbEhCh9NZRxcrCrZizmPJnA9Ay9Ux9oF1xgZBbX6bnAJnF1VMUOG/J4dqch5Fgwpr5EAT
x8lPZ3g0azWkK3r3pPjtqUgssaq84AdlbLyIkApE9SUkLWsqnGzJtW8s7A6xBAB+OIke4dmDv8Xw
pbhZM7yWpfbjCJMltsmWwQjyuAze6BabBC2RCK+/U1DRJSK6skJulAzlIWvarTI2u0oDhlYpD1HZ
eCuzis8J0WKImFzy1DcYVWnPaR+95z/Cf37xLf/Vy7xbpn+oqFJjpb+FEjXT6J9Uw8CwUASHFORR
oolz7oenrvcYIiL4TVqkbCI09HNZOBeaRihniIRosmR0o9imsWAqWDU8Bg/ToFHq4R5p09xYwH/v
5vB2SoW2Cl7kzAEbywcEqC/YGi2uiOYr7plO9TYktTRsHwlkw36ujG8MQ54KT05HQgq+1E2n8xKW
lEFndQxe1SL65rdF2j756rrxuHQrcqfXumZ8a9wfTBl5JS2QmWlKgIo6Njb+sfwlnRhdt+0xbuz+
/PsgfOOGTrJfa0pZcKDOtpm01gkXIwLr0DsoyL1qYEhL2kbGMnVAwl5FGYH2jdXQJdmFxhZw4aVU
Kphf4KpPcYIYDBjrg0aGei2u9hjvWQBnXdO0qwpuybQE56gqu6FMlXVaqt9hYH6Uitae9bZYxYr5
1Am87aYO9yaySOvJ72xEAAdNKK+ViZK07dV0bUqsX0TKfDLAjt3Q4Sg2Om9jWnCpEBkayLBZDlP/
hncGKFys/1QiByGoJ3QQ+JG6gXNrksYQ/NX87FjZk4H0em90uxIWzUnWyHAVpeSD1XtJf24FUwRU
L07d5WDJ71gZiaILfXBPDaPD0gPKqRWAiP789W//+I9/+xr+3b/l1zzBL5TV//gPnn/lBVFnPs32
//r0H1v33v39jP/8iP/2AZtbfv5Ib/X/84NOD+vH//4B84/xn1+Ub/uvH2v10Xz8lyfchGEz3rW3
ary/1TSxfn8AfoH5I/9///Ov2+9XeRyL29//fCEOaeavhrUw+/Ov/9p9//0P8W6/r9A/X6D56//r
P+ff8O9/juHn+PF/fPzto27+/kcz/iakMHSVCYJuChatP3/1t/l/nL9JmzRWVQihMmewdf4ny6sm
+PsfKf+GEkEVKjs/CTCGMP/8xXxv/i/h/M1QbVWSqcBYyJKq8ed//d7/5Y3732/kXzSQr3mYNTVf
GGXBn7+Kf77D829m8bMJYUnHsfhubO58vb+Kr4/7MPP5ePE/SIensDGbcBE7U51DNxfk2qkPUwFs
QMvZK+PbL25ccUSDdt05aYXlkHu1q0uj29oeMwPfMdKHcH4AHrkD4tSvxGAXKFad+CVKWHF0YZyH
IX8YTX+4M8LyjCXJARozyHXiJ8ae2CBQ78ZljMfkIkKKlrQw+mNv2J+q7OUD99FRr7tq3avFTeOD
Hs04bZa2Gj8PIAW3FXLy/SuBLRxNteQczEWznSKyGBp1OdmleDS6Ci6f2b7llaeC7mLGnnoe03zp
uTnehy0DgXIl0oDWcSQwQmfZUYvbD8e0xL4G2pIXAbjmYJqSA709bIVC25ujM66Zd2DexBC8MvrQ
Jkd36u4mx2t2qcLZEY0sobPsGWuFcMK7GRJwR8QWCabToG7UCZpqrAPQUSrNYhPX8tcJ997CkERo
+HpysTItPUcdYREmpGIELPEcQu/Xu7Yym12cduZKzjyOUvGfM6eDreOk1PizGMCoexK/MY/RFjbN
a6r3Gqdce5sQ43FW7LSmlK3UzwZptxD5+wi37hXH9lK1vGQFjSM5ZLUT74Ym+4h777sH6HZlPDRx
btbccBDeVz7MuGyT05ccFbGXeVReEpQpvqGjLazUY2Mq9hrN7xZekbFi66XAAHTi9mlrrDxEHGOZ
Fvcaisk9sco0MhK/XyEp7VelsIY5j+MjS7R4Cw3phgG5e6R6BIaiOPeNnl/IsmpdpZ35PZ1X3vWp
Xa2THM9hFFW3PCSMPZgbKQBvGVwqrYIGMaAXPNa6GxGkTnWbHaPe7D5MOBm5/25jaz2q84qaNlRq
kU3O+xjGL7jrClcNxOjmuSnva3AH56q3z9mFGe/4Yo8k504B7TDjgS0lfUgRKgnbak5Oi8KEzIMQ
ObxvrYpKkfjgpHGMLd886uQobqPOu9o9xI6oJ+TUSukYtH2d4LMsTFcb7E2QMKfTWzKlUa+QxjT6
j4jQ+l1ArwfhMDN/+M14JlKYTIom0CyOGSA7061s0vb8+9inCa20eXad+JOLTGUw3pqroO/Lt1oj
c9EaEMhFFJZXLy1uSpZT3mTMUwYjUNe97zzkw4c11zWmLvNTrZzhK9PpVH1tVeXITzX7vgkJbM4F
8mEH2USRqvdtGQf0moL3zi6CPWqj7myZY3cG6hRxoYhz6+vfYNXC+6nALhCh5Ie/QUIqeRSQ/i0Y
ijEdLacD6Mk+cK/pQr3m8Y39Wzl0ufOoS4gsaANQqPvqXWdV0T7CV/GYkQq9VkYxwFfXD4LIwe1M
LTj8PkhLqynTCpKX06kjWx2wZWvPvp/x6k3GcEVXNV6rGCxwiYcR5rHp+vRHDr8PXsvfGIwgEhha
sPedF1KageHvWwMEcKDVl3jyKTGDCrNXzi9G35eRNQfJWUaQ9Lq31nK/OQiyiH7/zfCSa85wgcNW
GzxkAE4oixyDFixPKwPQc44llzLKEttBQXLPZJyebchLoQb6Y15qKoY3B/kxFLEt9bt+rnFALEc1
e2pJI0GkmgsPiAjzEYqHx/b3qad38oRRa9UayL5gdX63g8zLRdc7wdpyKjFtO6SE6OmTk93Uyen3
b2J++vu3WmlIdW2O+RTS6g8YdSONqklBOOT5TABOCFlXSQzFQUbYfOQxv0GL8Z23NDhka0YbhWDh
Q2DxUI/TQ1To9UXQhFuGxFodpShQ+ICCWwyyEseymZJdRw22pKKUTz6iQ85vz0R+O49xSJM4HFTz
s9a7dSXbJxwr1TYEsXMsROjspFWedRWlXTy1xr0fl/nSLBp5VGGbo3Yq6aeaRneu2q5DLtSnIMz8
599nTF3arU3aGqm1XBJKQ3KDbhD7oLImEpPbDGs6btVDMlX+Mu/4VJT0Fdq/YDpU0goWdgvSQvB1
6zENru38IEfnpSfJdw8z1z5pDeCdODfuOpXu1GDCgVQHW7/7fSBCBC86RdwOsibEsIy5NuRY5YrL
lne1dcptKwb/7vffjBDDxTA0oyskjpupw1bVq9b4UKFzHZzev/99phohOrpJKzY6/a9VobRsUhNc
hpSxN6M57tBKVHeWUZjrIeVLaj3BNo3XxEubWR0iu1C+lrbt1klf3DtcqKsSZaQ72GTSjIX+0yBl
+ucdAMO/hUcVP9qJFRxh1cl+DWoCnapNDo0NaWEJq4HY01J2GBna0TordeDtxja/H1MYh//8htB1
51kOkpk060AT2YlQZvTkytNFtu4wYF39AVmnqVXxo4PWFM9mJF/CjGNaPOjjx9zCqBACz1m1vw95
knvXgK5Np3iX33/RitMIWvQoGVoey6GDd10UHz2zDYqQ3uuOpWkG9bWfIodiAf1GKBoNpr/+RZ6M
dXY02cqFzWRGAlNeZVySK5q4yrNv0iUROvnGv09bh6Rael/h8fcpzWRYV1CbpO0crZRFlvw1MuVT
Ekd/nxLhzPG+rfE5p7nAVKgdsdMqjJFJNjGSGWyYG49h2wzkjyrxM/qYrT8l5t3vMwizKCDM7DES
affECOj3X5M0UsCLjfdqH903vm98hjkD6drKlbs6SdM9mWIoZ+hevTHDdJHm6J96UkJGaaR/EVox
HVneiTGYP7U8qqS/fHadCnCxc8ojmYpRhSfLjxRlDTEpuWYFWwTZ6MOj2nlwxi21f0s02ofUWjcT
huxQhtwpIfMREtiHrdXVUMyS/l6HxvrY0LLa5VVL+6Kcug+R7H116t6hWvZrv2KE13oTUdIsCgtf
GVa6X42vwi6anUigwOO4Hl4ZaQECsH3IraVongrSu4qJmLMGj2pYDukx13vIEb9//X1I8zg7VgLB
fOATVJZNWuia8G6WBqNUnHjz80kwh2qGIdvEntpf8jiNTEKEfU7wzP6AvpQuMEAfv7N91xjtiLy1
YyqQmUejNhQcqUNCFk0Mc39QcXsaNCM1a9AOk60mz8h37PlYB7z36nENPmg1EeCOo3TrqG6GBzlQ
e4Axu0re7BKORnKz2oLVblbNppDjNjm8p3NIdkHpOe3196EKC/S6XTLhH5HR9vffZGrom0gJ6JOr
+pf0k+lieC2ejJE5WRrLF7wK4dG3UxJq56etoK2Q4XvY4CmWL1Mxfalm93/9JMtgbBbZr8T8eW+m
Lx6RLytfeoHco3WSH3XUXQY2KMVGhtpd0Apiapm8J30EfLBmkIYUlXDual2i0blZgzwSLwW+iJzd
U2Wz+3tx84yi4H9ydV7LjQPLlv0iRKDgCngVvadEUu4F0Ra24P3X3wX2PXNm5oVBUGy1KJFVWZl7
r+1uGqmheywJcsYquhdWq34mRU00b207Z29M+pPTpM7i+QWvS2jCltVHEZwg8Jp7Wjq81D4oH7En
umNs4TN9XuZ1UmE2yz+fV15vVtcCNtLzKuqT/i1pAN7QIVlVE0zzMBK08v/dEmjP/QJvMu+U5NCS
4nmUifjfm3/P+b+uRQZkion+83la2jziEbsutMsHqQNFukp0mqXaGDVL2mD2xfIr5/K8R4vgNx7n
elfRpbggw3QuYrSRaNPCnP98GWt0N357BjaCvgze9bEN9naAU1PIYPx2w2zbQw9/dNAz9nZNTkqK
evobidfWjGJeU+ng7WLyuZuIxVgXsix/DGSlV+kPrcmqdWObHpI/mb8nybB7fpmTYLpM8CwfRSHE
K/gPDNDzv6tGNaJWy8KrtJrphID7Wmr+e9xG46edkkvTFF5x4GM/fibMG6LuVpg4O9FcbYciJWS0
iNwbE396nGkjfolAO1lC5R+1Rv9c8wNYAxXALllzOmAIuMEv3CzrNuRjKAjEs3o3vOau1a/DPqwW
z0vIrdH1eU/v8jfP99398+p5U1V0gewk+v7vQ6EebpwK/mol6EfRfbXfHYMtH3l3viS5036PhHBW
eR/Hm+dXdTbohVGGcs9h+Wr4XX6C613s7BRpWopyJ8GoVsulCoWg7Z6Hb8Rv1ZdSZfB2Ztau1oTb
JmPbeml1ncpDY+gVyzaHR1zaiBnofzEq3SuaeGR/ean5YvYi3P671oTGrES0KHknWmYI6VlxxoJT
kGBOG6n6wgvKrs8bAXSexNmxXtZZ5R/SzN9pvdsicSyG+NQlMj5lUJIqwkIOz4f++/jznsZBk0Fu
cfZieMG6VpxNKy8liCZl0kO3EPaG8uLM79xOBiuVl3kNghmpn85+cvA6etTPe40HdJEIMOvFYyCw
/P++8HzK8waxwEyqk8NqHNwE5WNS1dsinN4rAsFOVqaG0/OeM997XqZtXG+NSvx7xvP5VUlqdBqZ
wy2oAVnXWiS22Xxp5LY6cJaa4cyItWBE9ntAg8mFEfRww1twxU2GPNcIim0h8/RDp1H3IurKOdld
rD66BOMNfv87HsTxNbKC8/NZREimh3KcCxvEtFntfiRlTzCvHxl3DNK8XyuZvEq8ZWtSjv2T4GCE
Sp3qXqZZuIKsk30OHj7ZSqv9Y2ULlGHhtp8fbuzJOQwmOOPnpcNsnAm17+ykJbPPMoqwGHQk91Gy
opzsrHvdfNcxSJ1In5K3GhH88woCtHFxiuD+vOpcpzlVIx7jIRAzOJBEMY5BnLHSWXs0TP7aeZ4T
6q5fGYE/fTSjZJgW+e45BohUleA5M4di60WGfnypWONjOxuvNuefq5O9dS2u5MKwMBRA6yxS5yfk
q3xpcx6Fc2QP59GZyeoZpX0pOma5MbZojBFL08dmvcpyd4U3ijfyfGNhYruYZj1uE19EtLy5DAso
1+igZzWa71lbmXaknKWkwpFCe1VKs980DCAwrKd6VySV85YFfYeGx9g/r+BazwqiWHKqTpJTb1jJ
iUnUDwmRcsMnkSil//N42BKxUmeTj/8aFmkEPLIIYgrVsfvTauGtd93iByAARjVaOd0tMBK+MZqr
KtTlpqXT/6km46Mac/2a9bwJiQDbqgkMVpIZklkWkz40zMFn3TfGQuQxWE4moxz8yLKpIKae8po2
u3AxwzpWLk98lNgp55vnvedjYyX3fVGovZDOH/Jtiz1/I/HWzYOqJmzGrTHq8VE50+vzdT1foc2Z
Yivz+vZ89f99/HlPuSl/eRWmx14Xw3aIwE0LL0i2GfsVceNmeDMyH/6LGhZgCca3sSmiM7lIB6uz
h7fnTYFUDLVmxXCCacuGNEOQOGOgGLQVREUQHYjhr9bD8/MmNRDT+2FPe563++l5o5lwJIFAYJgX
cXVKPZsczRLQl/AcHYWuD86aEzmuG/ciRe5d2rzVNnWKPGZ6PkN64MgMnHgrizPLyT4l4VicsDo1
pybP2pMLIQSs0nzXCDAumUOwfz6zEAZredng8qe7IJPCPTBwkf9unpe6ivsKuH32A2iBiXD8/3nK
88l1GxCl3rMTWMTVXiJriPYGZ6Dn1aCksl6ed1vUm9Vkjex8PI0WAjMzAwkATS28QjJs9rbbTR+h
Q5Bya/RvhtGLNycXNF6i6cP3WcWmnlHJ8xI5jly2cySRlXifMEnUXQ5wuiOkqsvnZU764wm8yWeU
SIWggZumh/3RtjFaNHNrKaldNOIYmZoQu4ZiMbhr2hCDH8ZH73bF3Hl1PDx9eE/n2GDz1I0/Wf+m
Y9P/ItJI3YllcXZMI8ny8P34vUuNcltV4cgHvEreR+gNa70Fyt7XWrDLokpbG0b1whhXABA1i3Wl
9oTU6WccvNSJg/cp5Sc0RJRWBY50lTlf/L7K9dNaypm3PASOPSxMZUDjh9X/kvohB/hmWHJmddbk
HuQvWjmiE3Kwd6siyK8KegOA3djYxXXv75J5sDhB3Z9YFeGkm8tGR1aDYLBiEMQRJkl7pFn8kDPn
/RQzSISvVcaUgr3ubMzYeFcWdk0lC7k1TFiDKJSylYftKho07zhB839Rk43Mzho/dcv/61SIa+0i
/WaoSyu6xjDpii2j7fpghlgqstzE3UifAI0e4kSKuhfTb0ltDIEW16TF4rHNCcqA79z4nOQTJ31E
cZHukMosRRX7R68xvwrDVp/CJqJx8r3p1Hs/s8kMH3bxp4xq9UkiQzkrdeGp1JyvS1+v942Fj0Jv
LLGRQuGlI1vioOj7xclHY1L/VgYKnIopFOYb5xC654QE8TOF6N/amtiF2pJspnDWdPZzHnX74Qjr
Ie0x2qX0QO22hrKf/wZij6nWa5pZRdetaaCmV/7A6kpIHjiVMsHzweYhnX4JJ7W8RJEev8UeedyD
Y7z3AnpBAyJGFlp39kw33SM/KF5SY19lxFPRHahWdbvgE9ecc/CwL15A7aL4pmVZHovcutkIbDYq
4nwZ4a9cGQ1gmzIrblrdvHu2FV0r29TWXilZnqAbBKTobunkEriBrDhLJrqwg3OcipouIN6ZjV4O
P7Df269QQ4hWLNJXjDGLVHkfZUrzq0+6I1JbiJCa97OP+nc9yXWaYz7Z743LYUMffHoGyd+iHNJj
ilpPR9q2QPdYEuCLfjXIvbPuQSTBnThwFHDw0xfMbPw/Zm9EO9ICln4z2y1ki0Ry4mSX12yUEsyZ
qvnWnr4TndnsgLSywhLVaOkmBg5wOEXJIDgvvyzId8okrC2HMgXqZtj0Q+u+9HSCFNobTDMAB8by
XvW8nSJHV2eQtq+qRoc06TJepFXzDmzpxcFsvDYcLVo6NQaCiWpjx/bwgufMvGj5n3Ko3a208ne6
iOhA8Kj1bFScx+EkdJ78Uk2jXztcSMS1kdXqYBo5c1YxEV4WodgoM2bGsmi9SVxqK8X6qcMiU+ql
EVO/rMboEFN/ECwaQuBKCaacOlNRwWREPAGd5hiJIy91/EPgIvxwx3VdsxQAZ7s0WYCTR+Wk9kBN
fiDq+emTp4oTZjowZmA8DINoATFnS0pEQ64grtsxcr6CkVOpCPHuiqzfiLYWqwHWz4upJNLrXltW
JoK63KXuoel7ovuyTTJ8z1lAipAThVcB+oIA0kOU16S/egpXic9/K9BkpWkJLXpg5hP02y7kN+bh
qWXWB4mHKqz0bIyvtCUWrkXgo99ZmAvLn3VHUVhl9YSrYHrQDU/O+NCmuxYhkqkyC91alJBI1Q9n
kp2uFvgmVpn8mA6vNE83Zt0iB6mjV2RYIYm5DNCsJNtRHe5NvylPrl3qV1vZ9mWAmjsyFrMb3lmM
Nek3NBou7fwUD/WXNtkRHwXlQVIlaMGVV2UTECgKbYNNl/eQo+0pNN+AfSAv2KoWv2hVTVRTFjlN
g/M31fXuouuUVNLSqx1OVVzqSL0Nhw9b1EP5KsUG62+tz0SzPpjz8kDhTYFW75G4oKAoaxfyu7lm
PjYjzrtD2Drdmx03bIYK0air9AIAGoCQwbBuQ53gsfascREmJIvkCExLx8WC2wqDxi9iR/lIw8AB
LlvfKxyazPW9tZb7Yp0WY/DVBNrCMehJUC/+CAeNItUsx5vCl+cRGL5u8oFkc0yjttm9mn6PKZDy
AlfxhxfheNWcwFyWXb9zItmdYoagaw40/qUtv/QIxhFGdPM2WPfSyu29nRERD/dMfBALu52SbW1C
RpCJkSzdtBdbswwefRBiBJochHKiJLUvK/R9Unto4siabjXD/6IsIvmvBA5PPo4zRq9GVWmHnhDo
VT5WW91pX8EQQu9N1bTTRnj3ZLlQButqZ7riwG/1olv6sHHbEAiilqVrthR8F4TUxln1DRqHHaOt
PYAVhdgUdYk6HaopGNBeThfDZmBfpJSmEem+pRLGpoUpsSwHXIbC1l+doUp3refkq+QOoPcnjA70
oR0rc1xSbzb210RDQ1UOc8ugwB3GnhOACEjBJG2RZoNiygQE3gmTMO8M/QWz8l/L49Tj98YfXGj8
dJ7rLIIqACrlB1+eD+5gaLstyUcwAGPx05+ZxC4QSmyrwSIaoQI2xdr0UmLfUnOrExx2NAQKXjsg
59xNd6igvFUJWmxbMww/MT3s190wjNfRMvXlAKn4bjHZqGrtnaGKG4yI+pIE/PxMgNdE8jce2Nwk
fJSk9IgnS8Nh7cC2UylJ0YaRfVaDFXw0rfmzSv03L/yDAAqvZDHc6sLZl4bpXjMNv5PhF/omTqTx
PhLDvTCGP30iSbrUYuM+drgD6p78UOH01QbELYJ+jaMq+Ip+G82XfosnH8zPqmRb542QXVI/UtcR
D/5qrBMgvL3ssBKQJgbKLCRdsgQXAb8uB+KuEYwchsl7VQhstuO7x/D8UJM8+W7TO2P8FusnX6Fh
zEtwMRKHwxnTGKCxYY33Aalv04pzkQTmnNYAJk2Gpg7ngQd7UCp8rL1om8+XT/CdXZg7vdOjA8DC
nWbZr1ldteuwYUac5OJIg9UlXm4ojwB9Vn4/6OZLqtkn7LDIFplmQGoBCP+8h/pu2EcM4leDhQqu
rxEkEoyxV2ZuQEFoF14a3dwRPnspFT4oxZwHEPWr2wCdHysGvHLCSZXUNjuN/R5DzyMOFVkYDAWr
XiRefEjzG4NEY0vos7tB5zdnqUWH0i3StRHkCpqRwOrmNn8rN5kA30D8tY3i4JRltGTSSlEQRHgk
80476EE7B5dPv0a8poX7abXlFUNotjF1tPz6iHVPt1gag9xoD88bu9baQ0xO6wu083rrIX/1Y+Bs
49EwkZH1Qcof3cOGncHm2GMXahdmPSgEtHI8uZUFfTeZ4S0FvX9825dnl/x5r6FxyptsytY+/kAH
kNHFKtLwVpQTECt276qY2mUt/eaSmz/BA3iXZITXO5GfCrHYfdCRG49BeonmVkJO64rBixluq2Fn
ZK3xyiOgoYUdb7bSJdbXdfIbHdkPy8JUN3rOvmpHxIOdPtKVQZWcKZeA29Dp4X4gN88rcp7cgRKG
cq1dj3YcrDHs/glqbZUEPXlhBKUY05+cniez1lpCvBHWinhdzBojzvpOfNe1vSGZroDXjn4hbY+2
CuKtrRNLZ+KDi+uK1R8Nr4Pc7KbS5CDH/JWZfLrrPwuZLbOh7Kh4IME1IYOxiKhu4J50dIrXtvLU
IRbBObbN66QRwkg4y85F/QmcYg5e93/Gid1uXE2qBaynGr+SpoN+c4DwOb/iSKlT6TK87kKcLo3W
/AIjUy/8AHVcIG/53LfxyUeWs/OiDSaX4BNTHYhdW/b+aFzHSFL5Y94IjOodRWm/UFVeLMnZ0tfD
oPGQ9QnvMdhGUnvF9Y+QIYw/atGczMg85mExQljoC4Ka8lOp2pupdHmeEu19jPDyZyE5F7hsdmZl
podCJm9dxcoCpIrAUEwIYoDwMTCMZkmN1FkBUIxscKFFoNkAUIvqSszGuiuyr5w8sVXcmXcbOezZ
TJ1N18phx1R0GaKPY0eR2yArGL3J4TFqvX2MifNepIivNz0Hx6Uqm0Nv25xnDCteq17+GQDzX8Sg
0AN0y87Oh4WVlNOl14AKGdh18K+8WHkQL2sjeoyJrq4MNq9oeJxdjRwfnEMYYmnK6VxKxZjB8bCA
aJO5dXS3XtcGG1Tuy2GtOzs4lh+e1t50wODLIGTYNwSGvsyTVm7tYXzvVde9sYj85gB35P1rHpye
+lgK4DOdHf/0UoN0Vku8ee0bP0D/QnMdhDq4MrvNixNHX5M+talYxsdDSDVxQn+2dsjce0vlVKOK
1exVM6YH3d3kvj0+JsMHm27afyQeD6ghHBtsBs85XfNFpBxxNWPrlxgzm6QevMIiTs2zP2+tdL63
QZDQtq8ihjfgTFTPnaiXnISkvEnDeB86jliTsn7VvqXtvAbGEJpFWv75HMQOsYQR2cb1xFG0pUcb
qf5IyElbZQ4rqIsud9M4wd7IO49SGbYHb7zIdvV1jQx5IAiTlMSk38bj3AkyW9wicD/35NQREg0r
aeH5rVowoW2QMlPfDmRpjUGWnlmbNcZnKC3iEH5gnJXVsiPbYFei46awcdcuaZF3W44/vLZqf7Vl
cxrCP7oxaBcndx9Rd9Ys5oylBRqnNEiPNEFKHaVrb/y2wy+GSvAx5NkXUTANlfrg0jxIyKQzqk8y
K2YqhaiOQujVScbg6E03/hCNXR5UGEKYaijzKgSroe6tSNbsdpreq2UiguhMh9RD6eLUq8bP80+K
qINK4/CupPFdNgjYFenNuVvIs6H1IyAXiJAaHor7GM926Wys373SwBQ9M4XaV931xzeDhuYK1fzD
HhK56OECTYQlv6Y1mZSUGfovw4Q12wnz7hCMYsAoNQLMAkU2shTCH7/xd6JjEibpb5g4Gz0qxLGW
lBthhCMHlma1SwL4rqEKzJ2Q1sVwhX4kE5I4e735M8TRbfJijJekDBKYRRs7YvHejcqn9Tz4Lbbp
4jMikpfo0ScA5auEJI6W5OwRQ7XQcWXp0bAviAVfdVHwTkjUyjFT84CjFEvBQCxuD0mtMSqcRLJe
Vj0nJJYePekxGY3wnKn8OPqT253vs/mmCe8luF07K85VpqulR5AzbVcZbk1HNjt/zMTC1aCd1g7o
bdRiWFir1vrPXXqbEUUsWmZIUi8lkNS3nmGPXhwKujWVQ65er/+Ou5HAKhOyI7b5dUnycecMa1P2
410bgaGRQvAiNMKQ00KMcNupKP3Rv7DFYncx236TW92yHksNjc1/bhoZVMvckAilLTxGINJYuDFG
aEGwExHomLrPute5gfflZN1wJW++Be6V0PpTZBH58KvKMW1uQUlyK+Rp6rKc8fU0yuEdtMJqKNry
W9jE/dUOHLc8glfWxvm117QzivEXm3HdzuJwVMHJxKUJ285okyXH+vQoJtnRrHHoStLZPHK8oJ1p
TLsYYuiL6BzjMS4UIbIrxlREXRAv/+omNqUSNRPgOad3GpY4L9+R+A02zumGV1JrMHn3CpAAmVfM
IFngScqBb2X+xgCxlZUtX714tI4hf/KUptfOx/l0JbpVsdeQ3RrHWb/lqMkvoBySN5dx2hsrjYNr
nhDhlrigRTe43jrMYu8SkuJHu9ZyF60CvyR65VyfN7nq7ohBUTrY3tXSxrc6JBGji4Y3B0nDzgPt
WYMlWkXJCbTettPLA+IlihvOmos6RI2q4w/UaRki8lULD5Mwjedq7aN5ONS0CSw65hQd/SkVAbgP
iD+t1hPMniLT40C1iYDj0RMqL1iBbggxebkxuo0tXX5kCowSIhqgSxJbyRdxk28/06uzVaACm/+e
oWn2q1jXN7Rd0w1JB9ZDYUJVdRH+0OZAYbB7l3DMjEMkdAMpoP2d57Pky4LQKEJSSNzmAGWmR4bz
M44N3C3CmzYj+Pa2ZyiTBbTr3Vz+NRPv3PlVSK8mtJZFATbR5agVRsVE9jt+xhFITRYItu5Z+093
PGYqG//MZCM32L20mz6JHwDYyY8Uo3abaBIQGwt5KDJdnWIsGBZ25mvHQA7fnW+41QJs0QQdriDF
0knMQ0rNuSDp8TtCmrAsfRbahGMuhl0YvrQzPRAjfHrBDEzOu+GW5jYbYCDkhcBe0oO1C2qADoUK
vo2JyG2AR7gTVPkq6yb7aErzV92ppaWX/Skgv6SQZvFW4dueP6wGwUf4OCJa9Ga1Sr9FSt5JBV+H
Xq+eLgaTUiSceKZFLB8eb8fcdpb1J8KTdQhige/FSB5aijM5cpdDnWsvgwGAjITAmb6PrKIZbU4d
HNTRzbA/6LpNAI4CEDS0Lb5zK2lPestqapVAtsKciWet/SomZzhzTHsRw6sfcH6hof/FDLzdGgqP
qpGEDG/dtTMVzWEy8+qsFSwqWY1bKaPDwQe/pGfDElnV3UbLnLs9D4LjqscdpD1SVxk4JoryTNZC
eSZHulznh47W1YteBY1Dd9H5DM2WAcAUECpB6hMACZKVGCkSj25k44W1gIG1be884trtQTbgRFRz
ZujUnDVVnWoOg/sgMioqeNBpmYgxd1KcjB5VfpjrC2rT317ZjiepsOS3eEgcl+w1K2U/EYP2Ba1d
LiK3MM+Ro4EkAT0GUdgOnHXbvg9sn/BR20XdwnjL8HuP2c+oYGo2FNZLNeLjSVnDzo5Q1RqIK4wB
JPacNHz9R4T1dNsZlY6EbPruWOH+XVU9P4xe3EodsnyeahFgTnyERniYErlKPkYjGs+GM1nnibiy
s5w1n0PLEUFPwh5TEEi+3kVZrez4xnGKDndf8Rm1+4LkHIntz6GcU/0MryrpCQDmW3UEXFyi0Wt3
uml9iFwlZ1kPxRHg4szn0jdmh+iQcedaMaRF7xfG7AXtVxDWf3V8aJvQhCeUVE27Q37HulyJdoUi
p19Z5i7TGJwXVlKtOAIEbFvFIZ5YTJL6kaKn3KL+bN5dbL/UC+UnFi57D3UFy3PNyJfeWLNvC+L7
WgzdrzDJzX2dw4JXUYJkxcLWTFVyaEsYbbJi3EpRatVKbFwwdIuQ2CNyBqPvREvKm8mKKEOSsDOb
vAUpB5juCGU4lruPwoXYN9lx8bdnmqIVfBNG8R6pMcsmcv7KqqzeIRu4S50YvaQJsJIJM1yRKOeu
cmUAVzebDWVayyhoONdC+zHarfpOhUEPGLmY1SCJYen7EZqUkEGWjOeyHIolbv/2lMfx2qx0axP6
HADsOp7OOeqBZWNo1geRENuGMlW3yDVM/VYeHHdkeFnoeJJgLmC0409r7TU3/A2lesfqUe16LwAG
XHXFIWSfmAUgfb1YWpkf380I7rhnsQCjJK4BBylyUuQQ32cK3Dp0NV5VYdDs9WjpTUiwl6oVxX7q
3LekTK8Ti5PFSekSR1Wwi30oKVg3lihQrddCtuJu9aRg5P2YrXB7ffscMiLfG87OMG6DoiUEaIyp
DlqzubXZodBzsfNtJkq2+S3KV70txpvdxOI11AVZ3OlwRwgzLoKaHmqRuCQIOFeD7o5ZNfG5sSJ5
g3ADScKWgD7xlO+BgMCaILHh0CrKwYHXKZXmX4ss6l+DACkT7nuk2vJMbLRYloHalHoPw6OxmDLC
nbMzkAzZKgZadtBqQ7tRnPCuRf4GfAlNzgQDX5VpsJF0c1dDl80MQ0JKdJBcE1b+OI0JfcnzBu7v
yQnz7oZKJdm2Rf89ZjWiE4eJmBUlR+nUa9G158T18ysjB4JM068hkq/9/MszI0veG9ckOw5K+BLr
i7x7Uuv3hCrixEs/R1Hv5xL8Yms6um60eX1t3yHkWnebkKkh1T0ENyD8K2sk/qyvFvkwEcheh+Um
TaB6IS29me7obfgM9L5B/dazsPKeuykLdgyo5QpG3/hFnIS5DOHOQ5ttxgeyPN0lw5MGqL59Pp22
bUkKPG825XLUTNlO9mQ0aevJwH5t2Z/MBxFv6A78NngJTuWYZwWqRPYHyO6E6hSxv6UyzE+OP6KP
5sw6+W1wGKnI703NGE/5IW0WrajuTqGKg1VR4OUT/WXWXo5OTOR7lWO7tMigy2NMyBBrF4Guccbq
DFp12dZWLhTfoD7ZqQ3pE7ufkct7YnCGg3FSQRuUaFhBDhLHGHvFdB/bODtPRYw2kCukkMy2Tfrf
PmEQkX5/3ky0cDim9OcRIXftCQaGbrBMO6TahmazxcoSGXILzIQkimQH3wFPru3dMvKbT0bWGwfA
mRsWoVNih+OqJI97LSmEbo32G5l7/SbyimGBNGMYdSWf8PepGr2zNxTpnY5DumTnIXQFxqLIftT0
7O+GB70aqoQEy8uPHSWWsx04TeGLzJejzG3SCfmZ/O494Iy2nnRrXzHDw9UMYpbiDphauvSaoblN
0S+jz/htSDCBvV3Ur6CL9XOk1aBxLwYKC6ZITbkOB0TWZaSwsiY2tQe/xNIX6d0NZvl7YoVAdkFs
h1DrQnYNUrmDk2gLph4Egu+UPsGJDAeHqsc2t42XGacx7X4HThm92jruanxdV00jr1bkwbJLCSdq
AsLi0k7dO6ltRToR8dq3Z/a3L/YOeQqjbo+j1bs6sCseVXMpKl4ketxLT6jTPSmpAtA7c95xp/ae
DSJmEcawZXnGMpr9IzYc3fmvuRQwJliBtaUTi+ktM+qlyk1ta4+0f3BgdVc/m7aqz+vzGIkblobh
LlBaLMK8+BtmwAnwhx9qYrEu9Hb3VhsyfR8TVm3cJ5jE1bZIWx4ixw1lQntx8K0/yH+PYeu5Fm4R
vlhBBGkbnLO1O/q7wR7tO+jyBt0NdgdXKfvuWC7o/BDVhaOH+pJljt1YlAPud+S00/wv/GB6S/vs
Z65VjEonBIxsMdrdHmrnUrPvIghdx4ar3Un01G4hDhIkNvfnDcL+lZYV4jWw63YZo6nZSIuaKMrd
E9kJwSNl82RAxZ8lyAcyD1UzPQzmggvmMQ0lPgb7+aHJrKmrBsZWopk+LaN3j7UTQUbo053VMARH
Ea4elkNyut6zmtoZdsDnY0lm01vJoz+hE96aMKQ5mhnsBYRpcMJvI3Zz94zwX79CYNsZdaDfLPcL
I0zweP6ATjYtgQkgDJhfoeWkrynR1CEMDI60ic4L79pVRbjwpmr6iMhkrBOUkgFkCkx57jQMmykN
5jiXKXrRReAv3cilfhyoteyWo1BV98FWb10TRFx/yEJXv1vUZPTiOQJW4yAICA3kliNgecBzfwpm
WaDik9MUEBm7KPdeY/AHNIVxsRWWcUTP7lxKw7gYw3Fsk/GeZ/RecpgocM67W0mlucx4724iSGuy
q6K3uJvqRx22ZCEOFe/KoHngh3sATDbPMmiaR1ggtg5Bup2eT22V27905WAd0K00Dwfh2CK2ZLN/
fjWxAwt8QI5MZP63wfxKfRda4PMbl6T5rWjPeWTD8FUa6vnaHDnwP/9t1wNsaksVrp7fOc5kDYu5
yDAI8COmI7AwlRYMZef/NxKNu6+HFJLIfOniQTxqTlhxNOXJJdvESbrGr38/lJDFxRHlv9cK192/
pvC1//1IAPjeBo+s5vnb4Lzs7wxoNLg68JxiJB1FfX9+qeEj7NNXfXtehTR2QvJKrs//QPnxzRpk
enlemaX5229D/d/vC2sEWNq2SY/Pf2hVmNeJNrH3z18B5l0EEkXW757/lIQWeuL0GbfPX0EXpWDV
TNBzz6+iHQrWGAoUMQT8sFB+tbXfWvnq+Z1Lf4q2egHR5vmdjaagm2HlxgINyTvykubSe6QdViXY
P1bGHrdAIWa5QrIZ+rp7h9UITtId7R36T3JTQ63aoxVIGYJXJXKpqX24Heek1HWJH5PGukH+/V4N
lPlOBE70eTlwwn5BT+MeYMjF+1AfmBHwF8H1GaijrtXdQ7CLAhj2aRLPl2ZJlopux9m+GGCZojl8
y3vtRyOHQ1jH8f7fUibgt5JEDUJ//qw3lDUYTO4ZIaCce7t7Xqj0UmjoGH1Tl7T8M+vRp3G7zibe
XVWQAQEjy3Yy6XsoiBRrywry1yF1tp5bhSvREP+VczIOaR4swylBbNAgLgxVnW/0CjVtDwhj79La
WmWNFm8SAnoeCH2BphvhhtQYj06t92HOu0IY8kdD8gGpF8IgXasxfbcdWm1BUGmb5yXPh6qLZJn+
VPya0Qq7xCmfZyCjEHeRhv97M/R8eARisU04v6dzotVXjZ4eG40mRikGayW68Y/m8OtErMuxphqY
qFmmPADH+aMPbJhonhd6F6q9EerGQ9A8WKSUDfsp7WlUN/i2CQD9k+mAi/JZ8moLEAFZkalD0I8Y
AiBqLKbGKonloElHS+aH5pI14HoJvEbZwt2u9R3MR+xwYD9YFr5dVaEilBM5jJblHUgRo3sL8xaJ
O+hh38rXdF/sR9kYUIasYRf9D3vntVw5kmXZL0IZlAPwx7laU1/eiBdYMgQAh9bi62c5a9p66mHG
bN7H2oxNRmZlUFwC8HPWXnvE9tbzAl7Ryhre+rOFD5PXZMWTXfBeCMfdpgMCKGBIoG+fqVbGLRj/
/tFe/APSUqDMmnEiN7W7zE1xmxfxKwgmez9HE71p2Xxa3DC5Ji1/f26btJlUbn2ZC9kdccyKdVdX
4UeCfXM/ZxxrGnEFcLqmsxP9SOJiO9EIsGKuZ/I4C64fl3N1rBYbpQmSz7TnYamKkPP5+heKJ8dp
O5Qh0HTGmrUdDy2602NhTYiFBLRZ4VUU6c7qb1Cg3pk6zqP9pIUviCrOqeEkd8v12ICG3OLiQf2V
Ay/7ZfBgGgxJ0wulsxyi7RP1MqAeYnwETQSW0YT0Ni/vFX/XDKvxgmhi5K/64BdK3lp7fmon5qLo
O11DFa8+iOxRQVEAj4HtJXF3RvixrIreddc86dLXkQ4Hh8Xchwe38mLJZF8V/taYvOEtS5rkmnnI
9oJxPGCGSp6Ncpo3iyfZKYBUxRK9toYwUROUR0IgIYsSN70HXq2wjdEQ4nTGpjay7O5VFDnNKQkR
rHvZvZlHte1Lb9mnPJZeCYyiTZsgQgImlMc4RlvNJrpf2c3nwiu6I0B78DsjfslFd6h6elFmBCW6
pHPcN0uCPDWYfhO59RMzWBtW8A+KPpaI+m/mlHutm9l7/v6LEQlscnxw7BBqePYoyu8lGka1wFuF
0JOFL5R2uPuH0Qv5UbDvDm5NY1X3Mg8U4bDkoniZqWGo73Xrzjd43S/PtbamlJ8x8dZrlzNmEEoP
rhEE+8t4H9FqF+loanhGbWz9R51rL7uu577eAiqeFgfZTZ/Ny7bpJp7X6I3cJPoCDvjmbWUQeFQn
msXdSGQH8pQuOK/i8u7I5kcwkoVoGd8GI329Sz5+ONP0a2kt79ok6FIaNRu3lGVk2GLVDoPhSUbG
+D7zCmFj4IHi3j3HZ0fehU+DvjXkMBlXVSMkSDqjv4fkFLmrcLwA6HQY3YjhfRmpGIGh2s+ibf+/
MeT/bgzBsoFR5f/gC/kfhAGb5D+MIfz7//aFWNa/pA89Kl2T/xegBfkvX4gR/IuzXuCbZuB5npS2
Jf9bGOL/ywyEb5smD4pCBIJ/9F/CkOBfgOwmRz/TNoXpB9b/izDEE7b9n8IQW39ayHNMEwjKFYFn
/acwpK74v4VMvxNFvx3Bi7YvXnOfpZnB3ZTLNSxmR/lUbffTBdXgvCrGBp+6sspd7808xgYeqi36
zDcL1RAj9ZKXKH3z7Ly8ddFU3tAK7vpYoNnwFybdfUYnlVNSN5yFx0DNxQ2thr+d+zhGq9clt6DF
EOXjZmO4PcLz1nT3CMVw2vpNxM/bB24tr2YYUUvQlD8V08Srag5ka5ZtTo3HOunN7GbZYXYziC4h
qm6KPWmY9AYhizEz+wo7xD7If8ZzTlweC1F1i2aH0bq0TpGq02svPzNqeX1q4ak0nZcdOTr0qoWo
b3HDIMQaGHPELIVu5gj0zqOiY7Ned7pqvMV0lq7LytM9B810rXueuBWB98m62RCIyEQwRuc1fRvx
giZRv+GOyUDNi2hPB7BDrGhfc57rji6Urg3/I0DAF4rmcm/4y9kjOgz625rXtHl8vxfZdbtbNNcc
2IjyYrpv96qzuUF+fyviovH4xyQkBl34GVcl+Is0UoovPzj2ogPN3OT2/a0P+xaegxLhdZYChBJs
K9aYRz0cMdn/evP9YdWxXScZfTHzlP6Z+CP3C+Na2y43LbQaUBycujfff5jqf+JS5UA3iXUhqJvf
pnmu9phOeMJpW/c0WOkxYeVzdQzHv36/Z+n3qkiH4MtlK03cAUQJjOtcBMb1+73vN2zQ8HGKceNW
bQQ/N8NiDVUV4unIfoM4RQfH7JsjBxwrevn+Av2U7zwvuoR4iQyvnIBDdmy8mXhtpBSdnb8/XzZN
JRtCpnVhY2cmshEshPC97fbfH0d8fYfGEHhSsuIfQJ7sYdArpVeA0wsIFkI1ZLvrOXSYNzehddLu
1D1nvu4pYPHP1BntbDCVwENVYq0qo0v+UWTtB2720WpqNugfqIIoWMfEDF62prLik+l5DkqHjr4Z
9BzbiUXo1UswrbDNCPdOPIynKnQ/aupVkH67ANCp88ervOEPbWyKEz83bz/dF/Da1ugXX/HEgBDB
6LiVmN32nnYVjth3XuHS/S0NVu618CYPh0uYrTMXbafl5wMFcRmFM56M3mjPY/LhhdOPInk1GH3G
lsuj6IIVP9NfR8ycVpGM/mnxPApbIqsdGgCeupNU4oLU2UWV4qae+2HXDwy6hn5+SqYaZIwnuJfR
sKkzx2dCyrj8JSFd5fTWi4KhIKIDhEeGeq/99sQ6l/1tHfpPTmu4e4exchml4cFjD3ttWNpuZ1TK
x1Zi0HQiKvMSVZdf0mTp3LfFX6JAzxzePmMxhS/sYYiJ+2b1AidQ7/GcVrj9+LPAagOqeGHL2T38
rRwqqZ1p8C/hArJtWql/wAlGL3xVvEU00r4NPXwqzTmBKIK/RTS/TXYavss22dMvzuOyYxvPaKHW
bEGKbT3L5ZZoLZnTot62w/k4U/xwq7iI0QleFh8Ouy/m0nP41gq85DFzOOl7zV87i9+HeqkfUQK4
nM7qi5jISKqJlmJckVinH4VHUUyfi1OWeNEGMhuLQZb8jdmMJTOvhcDvfiVsTE+0NT03Uveuxk18
MIrw3Bvz8uBkF22Zz3iX4jinBWlFJsUbSuLmnzMbj0Z12X1Q7bvI8f0wNPN4PO3KY9TFzwoLLPvV
YvrwzfxOczymyDrqLkgs35xyzp+dyX+ahSkOGfOobWYxiyfU2x+N6r1bwh+yyJtzGFNf1qv4JRDD
FRR17edoB5b6pUBgtCnjND1WUyYeSn0s/ldimOIDO6ugMonAkeWtSoSgD5PhwUYuz0xAYcqD3EIR
wgURBiVyHiV77l03lz/Lia1Axi9Nl1dvy+LuUP9mEGmVOhdkTO6m5KOBn4l0/OTIdT0+mouKIQaj
/jHSU8YrdPQIWhXNhzUKfpot6soKYR9B0/aYZYbHJ8ynI90e7o2l6jw7wXUaPKCoJKez21YEG2W7
rTKXPmM74QlaVbpYOp9JC0V0ZsZm8LCy5nc+wlWbBh0BiMrClzwv3r6/mF6UWCsq9VykYbBTeOOo
Wp3v6LnKl8RQwYHNLfcyo/xIp8p6mH6luxmGeD9UjvUYUvNVZux5hcHSPW/gn9ANUU7Fr2FSOuz+
k+jK3Q9FzoCG3hkaqME2ND49HFdVkjO9wBazt+aWAD7CTpLwQfQRCLGzUoo6+cbI8+L586cpbyW+
lX09SDpAZR8eC+XR59A21M/6SDaihsiJH9PWvtgew7M2fjUbrpeeOd6CtG64HcuJ1gc+O2MK/oiq
mh8iQpNRKiPduzpZEntG+d4ZYA90TD0aetRsHfDp8OFoF3T3cCU34zArl1th+sN+ZN2xSex5X0vT
eMgcvGQxMah5w0f9/VMrx1+ox6rnuqM8qFXBeIya5Vom0fDCcvPda3p7P/De1m6/XCvIHlWf/3Ga
uAd1mK5BZLuviSlYtRXGw/YHfIZm8T45obGDrp0fk0P5zNwML/zGHOK+YV5WgB/6Xf9wxrbYV4KW
rdDEcjDChVz7RPxDQGd8Ljr0LVY4P6PJ+YvfCgOZin/KJvptkv3fxmRNN6bd/wFhHl/c5WC3xs/O
H/ODYQM8plm9vKTDcM4oN/7+rMOp7Yh7+TtJbpyrdWY/kG7+03iF8yxpREmDhK1F0mBejprHYozh
3sLZq2XOyYrKT/8zyBZnVdVNdK2z/FFOgcAg+tvs+GR5zPsZz/yLlmgLdOUMo6RNR7UKykdnmTGd
d5h6IVV3lf7twX4GOsLhM4UuXZkFXxyp6uylHrt76Z1p06w/7WZp9PeddpwkLw++iPrt4sy42POG
J8GJ+ylcRHaU4Wnmb3gsdlxciE6TXyqT5FEbVIJOM2fZPC23fl7CeAc6btDKD4ftsFOUd+wyJEDm
ElyksN9cGFJqXlL35ARYiQdGy8RS+S/HQ6gNUep3bJFrQPllsF+j8ExF0yMzU3mcquUIXEEK1Kvd
z3zUvU7JdO4mIUDR7EFfxQrUzJ9kN0+L19fHskfNXLNseISKJCMtyXezNb1DoruFypgOH38OLpNX
Fa8ND83r1OXpYwrnv8so+kvY6t/SwDc2DkUDB/Sm+0Rm6h3zw1sQOcOLNHIbHIDbRV50F4jn/nME
cN0Y3Hkp6DJHMn/tsLaiWZzDlpc9czN5zlsWdt0yMV7bd24s7gajcuLc1xZrAb7wmvmFlZ8nFxbe
bNh35pD6mRvnqGi7+oNJxibynT2BTI9FS4KNRzk/lLMER4FQYGMCc+5TWVCoQ+vTo7FnHhVj7pHc
FOWZthOc++hRjXjgu+L1y4m2w5DhTYMytWotapR0XaWR1ycTsGRPOQEjK2gekYbh22RQDcfogAJP
s/upTFc9sGa0+yAraTCPrB0QbfKO+AC/acvvIG7i7pPtxJjaLnE9HuuWPE+uxJqdVc+l57PmLraF
5WBcJd9C+tDuMddnd1ILYAzeLlkM60HIu5+HDgANByFHsLN29E/LSqJkS5x1WjFmVhsroVbEHlp/
5TJ4vAx5eWKO4bxyn+a6TOotSrjo1BaPlcIt0Ir13AQ8Ww6f/Mbz7eToIfs5IyehfzaG/cf1mvRp
2uWpXd9bm/XYZH5yldza9KAdpYnm9/sWImMyb7NOztHvyEI4TOWOwdx7Uc2SiL8gLOemyQ2fCsPG
z5lSvz4YL21NEpJ8k3XLYt2FjtTwJjMuBFqVtjcRnEM/opOQRY0ZgydIZjrSo1O42SZD626k4KFG
0v59aXyb9jvumIzZPlOncnnSN/8YGlCyp5caXqnW4FIHwdRqlEnANFkabio15jRr4MnX6BOkUUoX
GDiU9Q1GaURKaVgq19jUrAGqWaNUEfhpxIWFtUz6EUNbKY1djfBXaD8cltcMnhMNZ80a03I1sEXE
PDxzFkCg+3PSSFej4a5KY16pBr5aWjXAv+DmLsKsx2sHGdZDiAUaFStgxiIBPOZojKyGJ4s1WJZq
xKzSsFmpsTNHA2gmJFqpkbRJw2nw00LDar7G1qQuo9Eg2wTRlmu0LdOQWwHtlkC9jX+iJjfevt/E
EHGeRuNyDckpjctB7TpbeCB3C18KWqexOgu+ztagXamRO8JOX7ZvJPuYgTB2e2baKsEYSpj4LOlS
35pDvQEIov2YnxelDaB9CvTY7N2/ypgmeNU8PNUt/1ILBl5wzgNA4E7oki8s27MNO1hpiLDSOCG3
r59KA4aJRg2zdHhaPMCmQmOIBTwi3ZPuh6kRxRRWMdHQ4qjxRQHHaGigMYVstL8RRw07kkWx1k7X
PlINQlLOPAt6BKAjNSap4CUNDU6WGqH0NEzpQFXm0JVKY5ZCA5dIDgwNYNYl1NrsAqQVZc68ETBY
45od3Cb+X3ZDHWIeFVfnArZTpVdvoeKFDrWLr+HPEQq00zgoa4VXBR9aaFC0ghhFMAPsot8MGicV
GixNNGKaaNh01NjpoAHUTKOoQkOpUuOppgZVhUZWSdqOev2WbhYNtBoabW34XVcffLmhxl4DDcBW
Bu4TYf4GAFI7g4eYUMOygUfAuO0XLjx1Or24ZOXparXKYz2b3bbxN3FAWoAw3TmvJ/ulGVzORx6j
Am8lls7+gNQJVt3YL0fRB59j3oGTsfHbMPMfNqUGfmn03AQ1cC8REagtCeJBrdSxghOe4IVrDQ5X
EMSdRokZevELqX+ePZyxObPLCDR6TIM7G3eNIzcaTDYglE2NKncaWq41vuxrkFlCNO86DTfbCZgz
WbnoOGv0efC4ISm5DhPSY3FMgKHTtPR/v6mgqDmRj3vTY9ZuQFjzVYCkaOja1vi1BYcdLQDZrg+a
7QxAHITWQg1tm8xiU41xE7T5nWmwm+B7r0Hv6dBo7FtqAHyABKfLQO0537FqGSibPtHGUf37Tavf
Swkfru0c1/1ctv2x0+6Zawh1PlQi3zDRvyUOL7vuHRVjiUCiY+ORa1J9pmz8ZI6O2E8Q7S1DuhDC
fQoRwxrGyKR4oRm0g4P3NRDfiGk7QsgDkMitBTMftOoSaoheaUciUL1Nv+gP2s+Uxu1nuHtHA/iL
RvGVD5SvNJ6PHYbLuUb2Z9j9AIbf1zA/syoaiOD7Ew36Zxr5HzX8n+gYQKcDAZaOBoxkBHodFlh0
bCDTAYJaRwngTAGZaELySRksOm7AY8GWa5D5K9dRBO4f4wuwyx+aDqEh2Jk7Orhg6QiDIMvQs5kL
yTbEOuSwfMcdfIIPho5AEFObT5WORWT83nQ6KAET87PQ0YmMDEWvwxQ4EltWlgQseJpObvgqybzp
+EWhgxg+iQySz6QbdUZDhzUA9j4DHd9gstZcMx3pWHS4I8qJeWTkPWwd/Oh0BATl7I9ch0IMHQ8J
yIm4OjDS6OgIlV5690SchB+Ca4iP1AqMpzn+M5A6CXviJ5yP/pGSQIo3EE1pAAyRt4/HVMdWUh1g
aXSUhWycsVp0vGUm5zLqY4HbA1JV2ZKvW4aSwKumt2EAQSBitvwdHUYEsGUzHmTNJMBM7HM9EkOn
whWfZPyAlZXrqU5OAc8Fe67wwQo9o7VV4fhZVURyTNO54GyL9oZLlEfUDQ1o0bFiP0LFWhydkAz9
6jSJOPBEGCxF8IYD1987GXUIfksivFAbVw900EiEh9Ck94GgPuAeULhoUPYvwvtFdbz9XArqIeWU
vPC7n6yHjketeAz+GA4KxohBwwcE3pQVZwxNWGUKEgNe2JavXehxZqmdqyrN8zgHdENXlrPNWgww
LXLGruHMbxUMI+lN6rLUfq0AC0F3vgZFFHNuA4oa2TOeWRhfhtH+Td/g8JoF5h3i2D90HY2D2Fmj
Ne48mnFIdU2ku/zwSK3ttOPwTgmIDoAtkTi4DS2egQ6HZbLD8ClpcUpFyVBWpson/C6e58wgWBam
HxH6hc0AArYSpM8mDmXiO46mg2kWSyGbpNqsI2s8tv7hMVTtOC9QP0yubfoOuOmoW6pDbxzGxCXW
QbiYRBwY5SHRETnZLRs/W6ajS3qOXqj8VtjivWw8bD0k7DKSdrGO3NU6fAeBy743INhBOOHWDUO2
oh3F2lWk9gwd3xsbrj01iT5XR/s8LzsulQ83q3iyMlPjzs0UY2EzvtkkAxsdEeznbl6rlvmv1V3t
Nvt0dZww4YUXKpuAIUlDrt73UkcP2b2j/+8QaERRf+ceTOcGSUXVVg49VCP4alSceyblzOQINkKF
AvdORF8z+caYFsaElwN37F/+hERhdjtjXYRDfg2r34XPHqMpMzjROO22Zh4V66KOyDB1v4jtxmvm
xDolyFhHxzFTcpn8CZN2Mz9n4TNYUgsSR4Szj8lyVqaivmyCkHTLTfTPVBMEH5hL5S5qsNqu3xJF
UtNJuataCdaDhQcSpyA8iv+Qp/tDy75yndpkdiL3Z+93e5Inya7PApcJ9eSv3aCZDjP5VI/HDB1X
ddEeZORXk7QmGp7QjZIKu2LYqQBXHT4lOqSmk99H1C3mGJ0nGc5oWOnX8Ibg5La2LjONP0G53gId
pz0qHa3l8bPdODpu205HORK/5U94wNGR3Dh7EiMRXSDbD1OHdjMd341QnDxVzheRnu6phUnfNDrs
W5P6xW4TUxHjOE9BSUpOR4N7EkzrRAeHM63X/H4PxNTewJ8/SR0vVjpozM8w31Q6fFzqGPKiA8lU
mVir3AsgSm6g2z7uCbiCYmoPA86OlQUOenZ1uvn7Dc28rIGjlJtfCAmNvYWyor5+Tt3wQYYia+xf
LUe+XW26xtlum+iCD7fk9kPI2uYbeW5Kao3DGnmVPf7FOB882YqEQlKP2Y45S3KWQqCBHYI9HWn2
YY7e+Z+ec15uOBCjI6Sxw21xFP6db6nYBrCsFJEwFC0yCsaHgu5DyNJGh8iljpOH5MrznMOoQ9A8
b6KTxbz0kLFOWykdRzd8uCfECdMp1mH17/eYJMx7ZGc0WpFwn4Za3goS7hiz6sv3H2Wk35OOGHyp
A/HM2l4GEvKWjsp7ZOZt9na3SsfobR2on3S0npoT6xbouD0y/Gob+i4f6jff/yDW4XxHx/R9Yx3o
2H6lA/wMpMW+0aF+T8f7Ox30D3XkX8135gTk4LQMwDUayF70AI0WBUB88I/r08hPudIqgUVLBRZW
2SDBiAYsjAONVg8wF8ADr1+FWksQMYQ7uFpVEOsPba0v6LTIYNFKg0nLDcJSVcc8+bNo7QGCJPtO
Oba5L7UUoeFO9tzhScjwJXRanBAiUMCjgLLuqyXx+OlgWADxwpyOc6HT8oVMaxj6byEDZgalFQ0I
K4lw8nRa1wUniu5MnuYusDqQDizeFy16GLXyYdDyh06ggSDL4h4SrYagPvmotCzCwRphaX0EtAFC
nAoRjlZLqPnvyJPPup3mD45jHl+39cX6MDl23kgnAzdIHt1+RKbCRmXFOrU5EwKvxJ/RF7D9TfHX
KksecpbOWLWR5xMyRoQR1W5+iHFjDNj52Q+FJNwkWEncQwD6PxJ8GnHH9DHGYAhZVH61d5vCti3o
SnYsi5gZdxVZ+7oyvRUFqvGtzb0N8WJzh+o+QHuw8MSrupOppuiIrjJauXebL/hp8tNfcDU9lnnc
Wxb7rG4pnzwVlk+dH2T03nxGhdpPysxPZu999Mp1nr7fWH7CgbBEaTAf82WeKZ5w7KeyxA7TcsRZ
AZJoE01S1Kym6Ys+wMPlN2kw4tPimEw65aV2BxyI7bRvpNPz7ZjHW1lWbF4MioYJSKwGrNDHyCdC
4iNJZA5m/ftNzGx8Zzc2JosMRZ8hOARa+l8Z8pp0sVfsPGX/UB0sihiX9ImtRrEbw5j5juGZ50LS
CuzyIgouGMuTc1hznVSZZEcS2Ac/dk6U99yosCw2bUPfMtcH1frBk7LT4vn7TR2HEG/AVRvXsYIz
h56LCeu5bz0P9QiZkqcySz+jujfg/fjo+0012ebT4tDwzdj6kuQ01FgTjXyxfOJyTqs2bV67qV0Y
SPI3dumMqayypidFcfNTMCjvWhY+vYJLvi1STkdhbzbPgX5jmJVxGxGFGyhA16TQnR04HjMZrAhr
fzKvggT3vnKL52yabklUzXvmStSDjEwqmj4QnJxmYoQG4n1jFs+Ef5aNQJ64HYpQPAPMwu5Mvk3+
O25u1hiZaIJBBTGjVIP/mEu7Ozdp97+/+f6ztEgocUwo7LA7xVPDnL2kgRW/Uk79HJo8jfeomtny
IoMre8wLURtu2IQEHEi94tE3UDMzTWD0EwDiwKSuXXC7B2Rx7kDi+YGCcPItxveYpte0h4QniyfN
RwC9HfXK+EjMvj4oo/qKJDmpyZvUI3JcYyskzBoPHHzoT5+up9xnnmvVG5MfvX07+2bjvXpzUgMZ
OhbpND9+GAGcYM/l4Pz94SJ+Ci2ErDsYTNjg+EYwtl31DlJJ2cKZptVS77/tkY0pfuWxI+hu4biE
VdM78cqgJSEOP2n2dU601ENis1v5rGVTbVAe+UdBk/Xz7GCCpkLgFPTDCeQYeUEBcXJF0GZfTebQ
mwgJxtqUdIbGc9uwN0ba0CbFKWX/w2JKv5sZdXEK8+Xss155awbLgg8nURO3o/9B8eJTlRvZzrI9
9+jUZOSgA4ZnQXPVGQWav6mmePhq9JuamcE6p8I6kIZz5vVZP1chZ2tsUNNXruKrIaPhnlTlvB87
Kz+IKMu2k+Dpy1Jjf4o8tz/l/kTpr8ZIg6Kxb8CGn1OQmx9sywgykgVCqPExaHQ91GgnZNTL90cm
DYbHoMEZLmueOsi4x0fLzXhYJshahQJsYXT79eIxpECZa/As2MZ7my65K17g5qB62Z07G1Wq6c72
NqpMubDMdN3TpAr3BHWnVnnJ4S3IpqfvU3BLRNdvSj61JOQqV3priEJ10kGlZwzCSMPiZOtXYX1v
yrAEuTSnJx4Z6hcCTP/EZXMYgCffWX0amwQ5F8KcYd0IClY4h/lcpf1uV9jcFh02hoH03rMgnnBh
i7eqyVwQxfavVwGJcAOZyKCVJkMe72oIj8nLcE/nfWHgoeCRgsHFXP0qQ/I1LNpJdSztW9OcGCVW
3Dyyd9aSlETQdNym1jOnUjz+dPqtpin/Xall5AfEpbFV0X6ezXTj2AqqNspWLf/5NWPx8cAhAVI8
bSwYbu+jGaSWdzcZbtzut2QQznC7CM6x7byQX8MrEhGxargreyJgM9UYR09DFB6uLl48znII8UTM
rG6I1764cddxFWzeZJjZm4mF+nagSv0y2eTmkgSPZIEviw15vgK+Cg4cg6t1QBfQGoCBmJd+M5P0
OJp9DhJU9ee+LL+WbqiRLnJRmlz3zqJ92I5sPA3T+vLx9hACiWEhs+6EM+OrLm3r1NiG80y16ie1
vMfFG9xLFyz8wsI1pejNDpUR/crZOdWyvpYoZIjQG1iwZPpdwp2ucnchFUe3ovQqmmGrhPOEhnX6
it7KPBsnimcE4RUmB82kV/7Z+HPI0MUMIdkAC9FXUAp/HcIjsWbb9plQ/4QOVhpVOW9R3P0ohbGc
KIC6R58+luyAm9+mlK7YdAaVl6ViuzAX1cHrIp3a5MKOgkC7Ohxz2rkD3//IpnfWjpbn4eFHm3Q0
CPQYwy93Hsddye/nNrcKYuEhKsy2OPkNA7nciVsahVLWefn4ZnosdmXKlJET/ipmlzXGzvuEpBVL
Dee7LqSPJTJHf8N+ghtz2XPIdqlW47ywlfQFJZDz+Il5zrfSAmmVmBi2LD2keProGjc51DjptllI
ui/JUs5tdWFuZdpwxpWK01MMEW6P3s1XDG2xciav+BS2jC+5RuEL3KVzFvGInD/TPyTXQ4+UzfT8
m29SPVTX2d9067cG7kbCs7gpXMZDVEnmSAvwoI/BurTY1fGLGU/XqAgmaJqZl2DHgbW15h9qzpx1
RJH8uubxLxsYVBEdewN7evDcFrxNCSi/9ZLAN72WkZ2tOytmLdT86pKoPsINsUJSALGLGzN79aJz
wreN9MsuHV5x8vQ7lkEM/rkFDWjWvcJkULSsGNGjF2L2fAli66VtNcQ9ev2xrbpnMaCmVGr2VtnU
6vOC/+6nxQeskH02sVAniApfPOd99tldIuZmHVzX5bZ2WOiwtzNuIUE2o6MAi9GYXxFrLbvg0tVx
sZuikAn6bNIlMNnrmv2rpJpKc9gmcD89syniAc+pDhm3RLsmeGw5S3MTIn9lO7YNwfer6LmO64xY
qPDRSDFsjrCmnpyi/pGx1t8FVSPOdbOeDGEBATgLszLEwFP0kc7A31YS/iUNah6ZJhOYtoL86MUZ
Db30EvdF3u/rBuDEqHcuW9c1Rh4eqigF2icwNDsrbr8qY35kZb8cGuRANAJEbKB78yilcyb+HTKL
4vC9yKbc+BMvVMFPnblptu2jN2/Eh51blAe7jk2mtS3n+zhQVkw1Lb8zKnwmhtpoQIYusYaDFIK8
3YxPVwLU7UzSe/jjeNEWA9ANTch9ouKd7wzRyrOojsqQWrl1wQNxntwcbhInlAU/ml6au2xs9/M4
/8Cjnz9lwtq0CqDCZM5VqX8s140vrP+bddxCG4ZeNFAf3zYny/uTzMK98Krd2HBB+7ptOecpmKZW
sDdsTGdncdnbCMOTuyCxHayl/ke00ITdFOIOLckRheNvrrp9OEvWV0wbQM3XQ238CIIEVnQofuHN
4lYTL6+iE28xXzEOg3cu71cU06QO7KcuTspXchSruXom8Ouvc14Fu8lxcHNMKa2lJi/fsh9vdUOC
IUlja1cM6VsffSaVbbEcJO1guX8r0iDa/A5OCE1oZYhA0fvzdLwwpKHzaQ/Vgh7CNNH5OD14Jzuq
PUQqLuJzsMDsdeRZg4TjrJWUx8Ru73RTcmWsfTwONTrbetxzFsEnVJDRFxRZ7IZIdtvWxoNqiH8y
ZuV0784ztOhkIvnAa7Gywzw8D9F4E0GVrAHYUacgx+aKz3CvWUW2HgD64ndjmpcYyXyGTYjJD2G3
cMSqIZmzy47rqBrni4oDPv8eHL+sfzaDsTEcglpe1L5g/8m3eeAyU59dHvstB/mFzA/hxLGpENZR
dYr/Is1H28GeKb9ebjLuKeO0KrUPbUY2fGPNNK23VR9vVOE0O8fuZ+ZA5IeRnopgnA6lMx0zbgMh
WK0np6ea8NHaZE+1V4Q+xrY7SMuD5YsM92fJCqQ0yPvyqFWvKEWH37O5HzjcYfkc/XuHxxPDqr+u
A4PjBn0xeB0ulkqys+8UhEOJcCcSUYqsg1NeZoewmLbVkP9W0r80S3GSc3+oYCU3KlLQkO2rsQzJ
rvbUD+oSXtu0PmHZoj+OJgWuIDxK5rxurkKavzyEYWkgnxyvvsSRtgJl+6IeL0DF7HLLbJ3P2WUO
7k40OGtPqD/LTr+Nhn5gPmTFuGv8dJdhRlC2YdKRk8RbR576Pp+2bo423yvFk6FAB8xLVOc3xGvH
0ecbHLgctESmfnqhrSdqzetCzBKxvNgKyyouDCTHcmbIb5jpFj/qT4bnE4UxJDzMkuU+1t/IMvuN
UE54JAWw7isaHMxa59htwjsEm8MV+AFZGS66jtn216ngxd5SmJ720MCcBAGIQYcZh+wotsADTDPf
2c8znl7DK4IQRseCH7uBtE26E2K1OWZ6l8d3YlU5K/pgZznsfKcSIG22CWIbCZmLXhbUEek3U18V
8MdZcpKJ9ZOaHRMw26Vlya3qHR40Gpyokzss1ASui3aYCvQ9mX0xSlJaY2sM+4jJzipwJnGGtV6Q
nob53hdN9Y7REyNcbjJzKNzq3ara5dlipYV8bhV1NUdP0xKIpnnPld6uFNV8/f6ITLT/pASX8cA9
FFrtUXneJVYTr0SVAep4k/ifXJ3HcuNIu0SfCBHwZkvvnQyl3iDawrsCqmCe/j/g3NXdMESNJloi
CVRVfpknDaJOr34Rj1eYdSqenxUJtJCKJjx/SLdGL5IN9Rt/cwv6qhHr0aJtO3EC/f6dmc64y0fs
oDkZM5gC0tlZXj/znEz7HlkompPSt+0wUKAzInj6aVgzEkx22jxSi0pOsAoHwnvtmwc10b2SFgAc
TMArO6ctToTNNhGAcDOIrA+9J+vN/G05sVcoPNQK5dk0PkP4WFUDZADy3ZwCYtO8iqEZFiH8t91Y
FOzaUgbznnJ8aJkch0Q9aIvQt6FD6MDbcBtiL/SvdVY4N0ZjNJE0Ybwlqpiv6d80ceRmAR8PZHi3
Pw4cco5411a2GvSVwBS7pD4qv46d8dk76bDxffGAHAuo2bsXfhlsOaYz9mV3fh2B0WyQjEfc03F/
nwzEg8yMgq0jpvF7SI+JC/IqHdOvPjS+usY7pa7oTwIZr6fiyimr99JockhPCVsg7h+rigaWFSPM
7IDcuyLRh1vGLMRJUtpGNy8shKE8e/3JDjPOOl20UBIHWo9kumgErWLt/NC3owZaDn9ao3XM3ltu
V94ccWg6v7wYnfwLWy3aVxSZXzUzvic5dYT0ELW7pNfZKKqsJ8HD7rCMGR3hDQIbPdRyLh/vwL97
Zns05ofRap+9hMwio5ChgAbwMiXIZM61LTW1OEiRd+qwglPC9E8wfF9haZh2khLnTVtVHyNW+GXe
8MFJR6PZWSmqfumfHCxvzMShgiOipf4Bm6q1dVo74t1TRJNg3EBE5WNLAupHY3FDoZfEPOJRmZxG
bsNAfYed+3SLliYUZX/1ZmickzF5iJKucog+DMaMauYKh088KdE1i6V8N8EB5a6wlvHkx1uOYtHV
nx84hvkrEH3wuGqsT1HPGmSOdv9O8cjO5cNzez3jUk4XteOytsTVxrEiebHmh9dXr4e+Ti+Q//JD
LfCddXqF48iDvlUy+8UjZsoTwQUtXZLF2kwZwUSDfsK9VWFKsolPv3cWuYEQvzf5CE4BgRE+q54a
DIdlaag1elR9yzhb4y4YwubbGKO9NcT2hzf7gOl6WpjA8UBuOzB3u7vCpmBptnhWyGWkIrWVRyfe
3UCSfi96rFaxm9d7XFnZu8jzGz6AijFHdaMWqN/ThRpfYgJ9IArar9zxaCxDLTuMaGQHkZn+OiYz
yQa450UIcnmpg3JcmjjEsDp67T7y/Z9BX5bv/EMgH3IPUhjnHnjJzVudl8W6Gdh4tK7Qz8omRKZ3
JT7izVhMmDAdqAE0pIeX3k+7U0zVPDF0d+1NRMm4guoVpu3kHHt07DI8gZAypseuDNw3FO77vjPN
/mft4JCJJJ3pklgkW/5tO5s1XHvSb27UXXEEh2AisTzbc+NFQKZ85whuZjEn7jcdX0WlLt7Yn6JC
6Efh4kXRxrn0XI4azIlQT48+8WWIXsn/feXhMNgP5YAAEcFlmB/wUw3HOGnzFXQYeJwkrRnch3dg
JwNRa3s5GWl7L51W3DOZ/kgFV0jp2dE5WBboEscmEURjmJ5yIOx6RoPcUeJGTkcVA9GsQpO8rJTd
LfKnLXqptm8Kehddp3eXWmPmswHoJPS2PVM4Bxhc0Gk/P7y+ej1w/lTz/ImXkHP1Bwtpda4CbjtB
taauBgsBqmXLvrYeF2qxJjzZb1w/1Tgu6FF/9BPn1Of9bzbAzal3MuqNuozbTKJWLkeqDSml7rOL
unsURCDGcPvsW0rs7kWq/MWQBvDWX7WLr+cRdK5F1sZorVmXk9cS8tI5OLTmZ9KPP/NmrKtl/iyh
5RMPiqeL3SEj6h2rRT5/7/UfVBCNhB0nfxUMVrbRJMSRdmimo5lpd9VV/Wkw1MUVhrjbFojexoAi
yQ3sXjbVb13P5U035C2qB+vATcg6OJUjN9IkrayZwnoYrhdumwgNjrd6XDq2wVlRYQFkyuCUBPoD
NASNW85yMC2s432Znx0x5GeN1WObRdFvxICMRCg8U63Fw+Z72wRu9zXQr4lSw9G1cRPjkgUmj++Z
LmLLP0ECMunptVmoksagCHS+2cOQPjgSGJLveVTG8XHrcwyd3nh9LSkY0S1IZMPONKyrRW/bp+K4
vWOjY6y6GCM9ZlgoxU11peftEha+e/jvWd8GF4sahK7XD14SDAVbByuABZOzmQkDcddTr2BjtGwy
l6RDYFOdG1nLTPEStbGKzpmRxOd6mmhxqyfWrLka5/VgZMJavR7olOiWDj5aIOV6cO5FVm9dYGxc
9fPuyyoAnIFkwug2ii39dO0lC9v24uEbS0e0MOG2A4737iUyJPvX76oT6yV/b8CrGlOC6TMXbQbE
HNK4v0jVzMMaStBwcvLQmTGo3PQt0IkAmiiLUPVKRpA1Kx6dqSOHa6hzgyj2aOXOXD7S7jNhk6nv
2et53ZXjJmNXv54EVopg2ZZ0D0VVk+CclG/BoJLVFM3ufdY0pMqmYAI/IM356H2TqOs/Ti8YTlRU
tXawe4lRfUSUhjAq08+65tpEhxpzw+c9WHCRKQaP/qSfbHoBB2bVX04dJySbifpYsjpDNjAP5fzw
+qoed5r0hntglsMDiAKOZzpJw/lTomwGFVRpQ8bn9LvB2/m70qSxykLRrPnkDotJJ/1m5B5x/DyY
k+NeddCcL88ImneDSNnHFD77dp25M5BcqzGFl1AOlZd9IJGLHSVdHaNYApYd6QxKC/1pmXJ0XY1m
6p15172zabocsLXxt9fmWJS1NP1B0WRdOf2bj2M7SWhZcUlRjU1zbzB97cI6xjoHu2nVTQZIu64h
vwA0ZuFS8oDG0Kt1UWT9g6sow/DdRBd/zJgqMqvda1HfP/S+S9cIDhcsQto59NOLnzOQJyFXfpAi
ZcJVufXWG+qfNbQbzFj6dAcWiw9At2AWDlsKELqHE8PAxomoqJn+9rz4nNPoGUHN/OkO1ZXUkvEc
SEEvhhgtjXrretU1/VsylSYmZK3dqsyPN1EpvGc4vtmpuPVRNf6oEduAE8XryR3Ni5n0yW2Q2sXJ
dlCJ+m/d0zihRGX/rUy/XAzNZ5uO9ZseE3xLGQGlQ1W8v7YOHucjo659MrAoggM7I2oxMqBouTgH
rrwiJJI8HEQETUqLLlMIkpYd3LRt6HXcqBYMRESAbAfTXV/ibu52nQYyZsDDtMO7CJhHwtvL+z8N
tu4tJORqpttHWyxZ9GAEA3zQlBGjTyOICEAzeaXzxlHhVBfrMInjG4pJgE/UFquk6POrH7IXMwm9
r0DyL1N8c7ChWjDn9LtNPpOgXhywlGOLUsaWXU/9YOfIazF1j05XxU9sMgGBpG5d1uCjY6T8q6/H
cLLoOTmCD7dd4zn51UcnOxp+nThkkNAPb03aoykNVEf9V1rWuPihgOQdrDz05jkhkjMlUkEsjAuC
OPA4keARDrZicJ2fluCI4mJ/PCbMdtamlWC77gXtmUzmDpyGTeS5FjzrnId9bcRxuxABMPtHISYU
ENy+Ow4DbDAy6x50o/4tKuQeZbg6oAyKbplmpmSKRHUG2oL5a8j9WzwEV4y+1RZmugOpjWwm1VG4
TSvt0y+onsMyvIKIHK2byeouuZB/ZWcj0KQhDdeH/94JmCdHUlV/IffFIJ/M/OAnnoCBpcT9/32P
y7U/20q7F86610MfQU9vzmT01GMk+riggeiuWyo9JZmTr6B0xYcMNYapPyp3mzrxLuJFOGv2lzHG
7gF1cY+g3rDtYDsmFXUBjk2fmpGZ1cagN2onYm6iaV4+B+TjSlr9NU7tZVokMGzH2sP3FZa7MKzd
xdDGD7utvSfoA2fnO1y7OHITXIh1eTBJgy5q0IMXbeiHn1lZXto+S2+VyXs1xYY6SHI7Phf7CeiT
uxCeT4ulVVnL1ybOlsMTg5JHgYbNARlWFSsU842OMnRE/GJe5r6zjs53PsrFI9TMr24c4u08EWON
VDSg6DY8qsHrj00xh7lzUkVeNsA5n09haQPARh+8n0ZvlrvcnzjGJ96KYQmIrIw/Bx4VaryIbgmN
tTu7HyhUQMwrJNNw2sLHZdBJInmFBYAL83lkGMOpD5JVi6mJJavHwAvYJo+L9RCADCpdfVdpJRqv
zXUscHixkDvugcI2xsYbcNXT3bZhf0UWHhXOy79AhQR7Ntnpocjp6+6iP6DEDIBzQC/JGmEXQodE
xEJTSn6kJQnJ0F3pJrWtoON7hOq8KA+iTtCQUfFW/PTaUk7BmEOItUPtybL1qNMNxuSWit59M8P6
M9VjGqPzI+6Yc9BUxRW3AYYBSJQUl7azrTxCMZYgT8ogpalZirMWB2phoaVinWTGbHdzxtaD3o6P
rgyHP0McJZhiMuNReVPMvo7yi5pZezCaq6n11slcukRg2kcOr/e6stA+c79ZS69ONwzbG/5y9y91
lcN29B1xxzVMUrBwux9BVh8V4cR/LGYbM5RbXQP3Lx7cPS1OazW22mSTjL67tpjSfxmWvgU/UP8W
IXjTrErNVTOZ7kaLEsKWyIWx9o9IO80mgxWtsDNgIBbeWcdBfGr8ODxmIKNVemMnufHYvVgnPwrs
aBFyOSatTH66ekJfXEfFthyDFisTf4WOusG+J9N2nOSXrAjHJGHuNjICKEtsq8UU/8DUQZ8E0XtN
+xeHgb4GvO1SPebZ+5x7GgGyvFzR6TW9hfgn7w0WFT6001tu6N7BzSIarTsfgj2m4H3D+GKRVw0T
5twdtjofzZWcLVCY+ZsDubW54J4q1HpjzLMY4R3RujFBA3VHwNA+oo4ZXhYnNnuyJKK+FF3UtFyb
aLkb/lGVo++02g0uHKjrpYsNaj2ITj85acJhvabXoBhqsudNe+umNDpWzvCXMd+Xn0Hmidq4+HC1
nIaZcZUMOpjMFs7Z4BTdIosgKshWnrzSIkcsswPU89Mwr40kXbKDnbn3dKoeDZvlIycB+kVHrDNa
Of0tCr16ZCi7Ne3tePaaNcLzT6atYqkzMfHG9INanE1L6/rKg+CyjHItWFABW803sHQ5xBXIJe9X
Hrnuqinyk5/jaZiaMdvUtQi41liaYwHs1mXNR7JcDgV8baXj+Z4E3LnwLTYFGF7ak5a8CFiee8DI
VBg6IRFrEbsbOoNTtCr3h5yIuouoMmHxu+7G1TT6Y4ZVGAUnmURy28OecRsFo5e3ejVaiiYj74ZN
8FYqBip0hqpNaRXVKjGYr7cNe7esb+gaU9NXmjHjQbl61yJr2BmQ6tZm0L95CsNc7P+qgYsXODjo
g4sujYFrhbDPlYBtsuoGqT6BHAN3VX1/VPzUqil7KAy8bwuA9u6PrFN/hN3w2XJRrvB0/ypj3jUc
jZuoaYMlCdRlwOa60LRwQw6v3rExItnYpmsUxrk9qz8ZMbbVuonpFFL9Jm8Tf6dgwOuKHUeFa7OX
+aENsRPqkqt4nB/Ev9JN3tLW5hOa1y11kmer1oiajUa8qhCBf9RTtJ30LwHC7ruXElKRn3QHlan6
Q3k0p2b2BkdW/4lr5maaIKBakCqXWA+NfS6LcJsndPVEbF2X5viQZmMeXPMlgGPSxqzNrGOi9UmA
kTOYLC0s1zU2aFYDPr2RttCMwL8VvhkgT3AZ6LeRuLtlx9ERJW5cTglIXw6vaOEkwXbmONhP4cVv
SrkZQRzREbvQ/XXnOFsYQc4zhb7H3d73EH1L98kwu1uNbn2Zhl6s3ayor5KTnkV4YzMqzmfJkP+m
RWx6FN3cVjm3NY2W8dCVNgfrp/w82czfRfVnhAFxBQTAwJZwK/2koE2DMz6FZBvVsymwD5jEdLAD
JKojTGzEN/YHq55UtEoSsbIjae+xHr5RqUDoM5ZvERrJGlwJRte8xY1BKRp70as22KiCY495tEvf
QM8xrJj8WQYxvTW2wgwdrnT2Q1XRkIEsy3Z6wS5LrEuFT5Q6+u9pHN5blpeLajXrlNA+l2TctkiW
7RuscIcgNj8T6TUbC7P1jFkIDhRE+pgwd73XkGLC6Ia3hXRrWgzPYfzhGNWvHkbxzoz8hSxoX3Ud
D6wT0/9lOdV/bA+TjG/n9MTZwLiY4DgnXeoLBTb7MPGinNzZc2nl1bHu0oCuAgSpUsV08I5Zc4Gz
y1lIJLDUbf1aiinnzvwz9VjnYkCMogqSRYFhYsHUtj7H0zlK7OFkgXymsUha6x4nyQLuR3eMpwQ8
xGQicMMMI8jq41+skIMzegGNQq3Z/JQH2xTuadBiuiZN18ArB4+tDpod8xzKqxxOtJxtjq8HVkm+
op7bw3t1zLvMXuNOZA74x8jL4JIRHl0bcobr6411MnLOiNIs/LXVORpm1II+KXmnC0Aekqopj8TP
wkOe4s6I13DaaKE1II/zVv1mKfaPoxr9I54iYbr9XrM2bmQ7hy5XzsEsgpDKvBKhff7drAhXjlvM
Rz2U8dLInW1HhmnvGpCr2H7eCy/ob9yJ4D6Iu0kDw77143+pa6qrN3Hfzpphoypy2YWxcvtcnJKx
tf97KDlrIFkKCnT7NjnKsvsR48XbxBbYbdf3fse6zbirl561hHzXIO1xbE76Ed9DnbUo6HPDMJ+j
FYhX9gtAt6VV/uk8j1dqjP4MTbEHZI4PyU+fHoPH2A+ANtO7HtY5/CINzItKcUywL2MCZDK/jeZB
Cn329YDYWoG07pW3B0YDGdzOiC5PKUkzfEvbWjc+8E/Q8eF28tCwB1+Yz7g28J5L7aiycjrBccRc
zekZpN5f8iNkFcZxbxdttGRv3i8bx94HmKHXbAmKZWFhgItrvAqB6S+VD8+gbe6GUhhbMg40k8SQ
mnHnZwBivafZBMPUSYCxa3dKYRHN5iJ7IrsoZdI8BEVarMdRQC4Bc48hMz2AEY6PBkfFS+ovB9sh
TeUQ6ErKxISwD5E2bq4MBTawAThI2Q6KxnzJUEeSXJrfUvLWtaF/SSolt+NQGduqTs8ZMMKNVqgJ
88P7AJlvqRsUsvawR4IKizOXir32UkxDHCtjROQBpy5ZDddW9Lq4VrhFjgeNmHTjlYxivI5iP59t
EFsmkuGF88K474z27tbcteMWFI3r0OPlTfLnaIBuUln9u4OkR7UGWCjK3rPL6yu9SX/ANFW7ROzc
PLSPlWEuCFyFJyCc1iabCH+nOqkrCiE5Q1iU1uEGWDhe264yNhE2OtGhM8kmWbF9crEG2801mzQ4
HKn/5O9cUyPuHfjQfPZ6hNdjwCybcHY8KFOHqLXJh+oVZuiOZZjvs7bFLBKMbFVIZosySnaE3k4Z
cCkMFcjiMBK587Tjl5loTyfP0n0kDWKSCoLO2CEm9Gax7fLmX8AcdTGM3W83E+ay5hCiOCkscHxg
EHX8Ky2ob5HmSxqZtHzrG+WWhPUjcxgwz1a41Jd7wCPOesA56DRJyiYY5iNnjX5V8e4sWN3v0gzL
S9isbLsyNn4znkCehQvsyl7OFn9Wh9bS/6OVgViPsZZu0lzblhVxZBjUkMfX4CT3gKEoeIG6TABK
LC7A9IN9lzBQaMzfILqyJQM4LOE2lnc6DbFyOcMuzHCoO3G7tepZyy7h49tg/uhQM2/dGHG0aS2N
mLp/zxN7BRYCq7tekOvLA3wgyfTulMZcNdt+xzJ6WE78R6atvnJDtyY3rOJVFLoEaqGvRleFPR3Z
mbO0W98xTLBHkKuKyaJWNtovQZa/aKedUQvjHrFdi0zqJLuN0eUOoKeqXptGRkmT3oLSTB5Rlro/
DQ1JFo5UxnxgMR+1mdWKW9XrVJEPSBgj9vKFOEo5qOuoc3DXNKdba8zsJ02a1wx1HRQ8yUqf3JKy
WBVMfMPKxASDKXiktYALSUbX0Esdyr5AtnXJU5ihvSm9747d3tQdzD7G8olafdM9PT9miX+H1tot
AmH2q0lrT7A1mNASlsbpx7wWYSBM5PRm9k8jj4HYQrDu+eQe/Lz4GzuudajEvBGxraPSucoUY9h1
yBBvldgue+5x3FD5lr5pCZk6Pf1OujLcc09VS5rjiQg26HSItpvGG7FGM1k6laFF6tFmaO6GFanB
nQqz9A2HCVNRT3snrgALZzL6TWM3v9ug6Te09fGedxwbZf8nc6d8K81AwMrQGdbV8c3Q2hv1M1u7
S1qkGYVtBltytAo00rGm4aFTvWTkMp0NS2OMO2de56bOzWyWBL5ZA7NkOn8lC8Q01s2jlVEb8zRu
NnfaKOrS7ta2oCDQjhrU3swfkPFsIKuRFVxo6oJVVkYVVIL4V6gG4gm03Loj2wjM9Bo2oy5awohI
17nw1N4LonuoYc1KrQKCNL2NtdF9N7IwGHN2xKDnB19j3J1CGsKiOYODMcc4LhidIaIKy6nY7vll
eY/MzHy0hY7qo38x3svXXRDtjSI3TpTAATs2GzYNDPlXbuAy9gKLd6eUOF1RvSJWY6vtKzuu38mT
UVjEtITXbil6rnFaoSTolCdpRvo9KEW7mR59ipkoEAJGvLEjbcUHw26Do1UHb1nfMrZSzT7RWDtC
bZT71AF2gkhy6UgrL5lpMGM364OX2+Kdorx7kuUE+XtfcUYtfviGKUkSEoB2sMhh0WWsRshx2dqS
eYqhs50EoLhGsPgnq8w9kuxu3/glT3R5kzRIcCy6bx1teVTcsZ+fcX0hanoXBgddG74wum5hkxF4
B+nhtEDGUqOVG0rmzGuYZuaVVNY/C6WEOTgRyZBsotnxNxHBpG0tse6D7XZoqQYdeGW0BHaRXbVA
qGVU48o0OyBZoGbxKrbWotU7/eagza8YdXIC9NUBS7NdSXdJ12W1NieR7QGZNkvssl2epnuYMr+H
GhAIljYSLYp1Pk40uZI+HMS2aof1wHq6jFxuK7XxLMOnFbqgccMpOrcu9fbwEu11rqtdB3h5WxEt
qGpKtsVYy5XSpDjFGrCLJm+DlU3A/JC5FS04TM77YgDMJ0BclGW7N3X9feK8TiFErxbYD5rl2Hdz
uxlmZdXz81mO4yP10YrpVAYOZhloS8I8htRydEou41ElH7GWvA0W2Be2IFR6ztUWRS3CHXse+uJd
y9z0Njs4Y16HE2ep5gSCjjP0YBvlBb2U4m9nuIUqL66za2nD342E1TLRY2A7FygVxqGaAiZWRdxt
aED6GpTFijRlpL+5Dw6+z11Ltzf45JZdL4x1RVHOoqA8gXoP85281VIwgdyEmDDPuhPhy3RxMXCm
X1hBah/leAzVOO54kc9TH7+zWX8wPHy3c7b1cvC5wQX2xtG0ZukFcczJu9GXuuZMK4iGPp9aF7ND
mbXhxW6JN3i4Sivnl8MxbNTlfoL6R9X8XNKAnSF0tILlXLprx+o5jRfmx2svnBf83v7QVTOik92p
CtELmqZZNR0Uq1kRx32XfQ7E93LU86Wr1i6RyJ1ecfBtQkzeDjq2rCxqRizr+Rtfcn3JqZI8kAI5
yF7wZ/buoeJDvA1IOM6/BzS1v15Dm4GvzFPZU0mRFzX6kx+zFu/byAcJxUCRAxKoMOXDnp+m6UNl
WE9w7xF1daW7SQqf6KURTYfI9hkxkHvy7H7F4Sm++X33Fpes72Ojg/cN5i1w5l5q630a2c7aDYyn
KPFyLovoObKCzJFgKiIgWRNec3bEkDicEoGyUPHftIytWwS/mQpPJkXoJZT58LK/W73DzmjwD7HN
bRZKVQdQCIJNzu1yjbVl3AMdBKPtGleR0vLtJfmOy/QMoaD50bhmhTV8Zur442/Ymu6mw25HUKZ7
8w0Z72Goe2ciPeu2lIJaYC1mdR3MbUJhznqoPfrfKtgpkheki3L/GBee2smoQTWHlBxr9qGHbLQ1
Gol3UIt+yfpbaPJvPdnZu105W0eZ04L40ZHDXbxrIR8s4B9NxyZPyPEgy990FOYRpeDY2UkAY5oK
trywfngCWXFcVDSbY3PF41TU/o4mKQh/FbfmDnoVm0v3XScjxPjf/8RlGmC1JVfoUL0JoeBHSVwt
qZJDY/bV3yRWp2CqtoCa1K0jwnnlZvvLmaxLWjjORZOwpdrM1BYuOXlDch/W2ubfpNntRXXUoPCp
GB3nIRG128ElKAs7cvU6JfaYLrQp8c9O8dfpK++j03JyeOUApcfmXiOkW5yzmj0YcoB8CsiIaE7Q
lHNohr1+o4fdIDIa1qfI9KsNwIuKM0gFPsjD9xTPVIG2FDiJACBBKmggm+CtJkDqbDR/yN+dKtpw
dP/wR40dgJlF7PMa7crQ6+il6W80RXXvfH5IRuxSWG76gPGqH8d/mYl9ehgjPhgsGjsnZX5NZTa5
3zRqd7UcukeOVJ4plhR0W/nIMWtteuaUButHWTU6hxHkAmX33TqkkHcxCwEH6i7qAr7OiEhT0jJC
V3p7eD1ErYPi9vqywk928IVdbwqFiNWVk7mMCFLgdi6QMfHhau3sgW1cVR9ezykriXfEYTZWPYV4
a/UIfjon8te/2XojXI35Xx9DTPB0nxHNQNd1CBuj0fAVuSLcoa/nvdNlOqlB/tN/3xU1FSZ2hJU/
NSMNUxsPThiHu4FQ+WCb7iEGVD2x9u5tv3PnYldihtEQLQVW64MZebgv2l7wuZufv76qhWlvW4eZ
cTP0B+Su4fD66vUAtDMtFtI2SA15FL8MkOhQQPeN0MPPQOvKS4IFYWGPrfO0SeJvkggrgpXFPulJ
bPhQk9vFWGF+tYuweKKLOgSzn4DHo7Pm1fOynXhPU9lkmOkSEni1tl4h/Cfs+t9F2FjXtu+iUzNA
hUkVBZlEV5+Zz3ihEe7PMqacuSsm46k7JqMWO0ElmZ82tv/PQ/m7Ngm1OJ6Jlan8ORDZeToIkycC
8Nws56cF8tpGxKHgPuKZTzQdqOjpsG+HvqBmMGw/0/TzpUnmyjaBNxOzeSmWYormqlmKIap6mP57
AcLU+udLFEjAvumJlrwBoe3vGDnJk/XMuMxVF4uc3JCQlrrZKQ1IbYd8GTdF+nTA36ybxKl2bMdc
8maDThQ/RrwOrG4+sAGpIWv3mfbvr1c7mUvaJ49gzOupRUBpja9I35IZSPRaPZGk/1BVN1xVrlcf
VGgwI0cw1QZ4SQDJgjX4s27pu5xQMiZs5EcsuaKIwtyTMEi/bCj8dNO7b31TJTe2jr8CqcJzOzP7
xQgFV/nYTJ055Gk78G88t0iuVSP8d4/OcG/+vokI0DsDQymUgpVthcXXZA2E5uKiPb6eJkiZ+mR9
xm3XrCmho9qZIe9C1Zr3RSAHQkhHqQjzSfuLns35u0lrYvJR0bb1SFf0omKNpjIHESq+ECokO4w1
65uz/2FqwOXjOvnufANIh+5SmtaBkhhInC8lBQFkufQ3aaXjRTbQqdy087+yiYOroVk+QBLX/yL7
X7a2/nRjuh2paTbZY1TBl4ZPYdmUdHg7oA2X2AhMtj7VLktqPG7UtwSTNPex1zu7IYu6NRJHsOQ8
zn1H1tMGnPi+mebSWM+tb6ad/zTncGzve5x0RPLDVy7gXDpNfyRBifBiJl9FYu4ISd7YNY1rfDO8
67FKvhMk8aUsEMPtAYkz6o7A4PKlT0wWOox7xXEKQEGQrwjGcofQgLjSwUuo1N9WS9tVVdFxMsG3
wTwVuhfEa0JtfXMIVWl9NYWPTJQyMUktx/wyGv93V41kmvkdH6nbPiLZax9QsVYyT9ntGUijpplj
JqC2FHhBonOgxpTMmHrNJ+atZaB6oVCegW2og0TCY5WNsJ6z9eu1jiabXgjSP6RGeekpdBFdnT/o
372ylxYnv6Nkpg4c+z3Uu5VgmgiZKXD3jcuF62E19rQs+CYm0S7HZJixrwESbBM9/HJg4OnM11OT
9xciK+WDyNAHUYTxO564HBocgtjTFOZUrdO+WM2W7US4KE9ADnEnYPQ/f79pqEE0zKE96RV9CiF1
B6/vxxSR0M4AvtPippBlbfM1Jclr1uPB/PjEwlScHK1ql6+/zBBs2VO7jk+GbXmfyNqYi7BzF0P8
rLVHorfhWuM+vrMq0X33eAxd0XgHf66tMe3grfPoRchH+ip7eku/TZ2yjWHk2kz0pn6Euv/5+v7c
lciuwigPsSXKZ0EiLMIL+K3r01LFjGgiu5braBoVaLBCcM4Z+40q5D5xqIqS6NZHJx+CZTL/TwwD
GCe2tXtUbXZOab98mGF49uDrL6PG0Y+m4vjT+5HaEZUcviuS4JpFY4wZfrSFY+805FDyZ/H0bVXZ
jWukxGjkAC2prUcyqj8Tp22TbfdoV0w14pAqaJ8Du5weYwuciblAtPDHvv7CsExxmosDjfuPtdRk
gxrhio/2KSD+f+U4PPDaIxw3JTfPkMvNIXcBtVmXW2HJtypnjOwhzTO6GqtHCWNUv8Tp9Ga4OPRd
iJirUqdi03e5XRnppdEiMG9WKu9Zx43ej807tZ7dSg3tH4jDzneGZma1vHdaiyI9lKXOSixHYtSc
DxJSktzBN3qDg6BV4QOhpQOWB3JHzm+emsfGcgrai0sR3J2U2HcLmmqrz2upVfMZt+zZnQOJg1XP
/061f1FX5V8FC/5e6jQkv76tx/JW5o18A3Xiw8Yp4flXPxFZk+//MXcmy3EzWZZ+lbJaN/7G5HCH
WWctYh45iyK1gVGUhHkGHMPT94dQVmb+WdZpXZu23oSJFIdgBOB+/d5zvhNMWbV2RmaLYaLll4yn
Z1dz9O5HYguNxd+GasQRpX06RuHBJS31OjHQYdmQJPn0RH5ZULneUHzj5Fhee3vJ5bIWG1TNtjm6
HMzL0AVSExpvI929Q0C6zxZ+SvDWmP1blNDom3tvfIic6MdMYhONbIbViFpgrQGJwOYHu6UifWPg
XzvfhNYFRWCN+ad8r0Ms4nPKADB3x/LdMKbn3BL1UzcM0SnwYMtwkjmgNKY4sbnqItBRjmoOpmEV
74PAcmNcQNvQjq9rgmCm8rlu4cRNpUc+eITdvPXn96kP7gMnrZ+7vtHXmhn82q/1/E77ArqhLhBf
Yl95dqCs3r6+HEjSjYdow2K2ySIasDU+ada/N6LJkYHAQcBflk2puR3tgv6DMs03bOD1OmCopWPr
bEtHHcolL8f31VGMp9yhBRQ73Ml9TSaiM5K8Vgnno8AyBgR4GWNy5xgRluG+fK2HV03izVvJfPSE
cG7kPhfdu9+j5qTEAknzUYUC2YCZuYud56XVOeejxJu2DXwDWoT2u1HEVNmQP25fOWnxHGY1FGr1
kmvze1K4/XlCm17Gjd6NRnrmNIAYIJ5+TEm0maWXXoiG4ezRUWRH2bm0AwT/Q/nVETmhqUnbbWMi
I0hHqjaUaxArtVO/q4k8Jigl8gAi4TOOUSuEmfXMHJ07ue2ScyPYGtxkTYITwlFol4x1CWycDL0N
2cvEbPGXJ1gzYm7nrO6aA3IyZ1tBOaOjRBkuM0akkc9x2W9LbFmIf9YxXNQ1pRQ5pg3GC0MprGJs
4x1uwl7z4qrSV2dQrM6L58yn2x0lU/xYSgXfK00KtUWeWB4UydFo3Zke9NZCO43z4W4WI0bHWZFP
LYIXEcPdiiO1ZhuJ6XqTWhWn9ZeqaLsnlS3jWotTujla1nvgV49JWHCN+XLlC1SzCyJr4HB8sFrv
1evRIjKEp2LJMB4QYOtS3aJrCL1DxjMalumBa0d6Sy730zQRvNMM6BjpNHDqI1NraMZxJYL0HLqS
CTAciLHDAE2vWnVjeoH5+8q9vkfX9hVb51eQFTP6K0RYfjG3dwGYlVXXU/nkzQjVkGl/YTrNOq5S
WvATSzTTni9BaZD9YfyixINMpGq2SUXXfRDARHG/ga6o2y9OVG1aRQhhR0wWIjgGCH0aENM0ou4K
nWY/mSaRn7XZbhHmsAN39Z4TNFlMnUkM1wS0taUy5qiNFd8dEkA4afCNg9wdVjryObxxwpRR3bmp
yI+phXh3eY1VG2fvTRZ/j7AL4H3PToh+rm6HqYO7+pTMGJFlijJCqA0NSPxdAKthAXpo8Jdvdy9N
jj800Ev/jplhbH+xOuKEoA2ewgBdeap69zpU0AhxYKegejnMOr34InnPg6WV4bfj12oIyLFzEv4O
0OVfIwkLm7cqpfY9RG6TruJBfwUjjq65gAAX4lfkhl2GLKWRanSbgCRaViOxOBTG+2jmNnCJqaDp
VhhsqSyLNnPcb66w8OAspu2JxXP2jITpFRSE1vrCgN7ZhS00ULpH3rsywGko+ZhoI3lATFZcI4+K
PDEL/xuBzK9hmhakUnByMVnGt5AS8mUxPnROrVkC1Lghg+utscyWnczJrjbvj5EgOoxmemOip1TC
AEw2iOFGq9Yv8TSwGKk2/yU6g4OJnTWHLNENfmETg4ObppuiJxhUm9SFdIHveK8vDI7gjYoZM9Sd
z/kQ8YMiPSfq1G42ChzFwHXvCOT5lQNTPhmd9xLiV36seJFXMiiutcVaJIfWOau6dM8w31vo6PpU
gzn+5hNvtW3MKT5Zcdoe2aKKTVdw3VcRSVD5WD/k2lPbSVxpwugDaKrmefH5s3R7Q1Td2drgjgBA
dWjcvKaWt70NDPYzBoh2ZyYveYHQ1YvOlS/hNQli7/UEg4PfEvZ3QQCYNqBXvifXkEyg1y4bNJdm
g0m2LO0rwXvFWvIdV2tgBxhC49MPok1W2NOe628icc4z11WUxFuTH4A2/xnW3iGI8vgyORjviEcp
yobNs43AcQRVsaUKbFa96vUxcftfjFwHOB/SA1DQMvUtDz5V/HoA87CKemI/iKplzTI/2SLWhmCM
lrUoifvoMJvUtj7jg1Wl84ieefaBY7S7R28Ix1ibL4sgLV5qiR6xXjdnGMc4X86BW3ybe3NdSOb/
uceWMGmgXmPUniqTfLXYpvsEG8ko6XO6DQexXrNAgRYlAtc70ZzidfCNHwlH9R1Te3AWPWLKsfDX
TV0A0zBU+gGg6sBoGzI2EGDQb0VKvdBnB3aRk0UiEtizAGK/8QRmW981qu1XBqcDsJqoEKb5yatb
61rr0EZZxr8GNwCdtdHYknFUQ7uZDVyYThELputs84zNmcR4xUFbY7CxkCzR+SNFcoi8/F1FKGGw
lJYHI+6+thnZrNLmCcVMkku3PbqG1b6Qa9NtYqN7pOhvdwNNNzw1MGJ7VLhtPHzYM1nIOjwZaejA
Apt+lsFmYqr8bgUAdmnWREwZiDjh93HZYoPgZFxbAytYUm6MjCaxxcz0WuNXxEyMTLMCdnUtoqHY
O0IT8c4RqgZ7/W4wcNnjb0RSPKRPt7/ORyu4LJBOoYezkY7ALz1mNI4ku60davQrmfVU+SmszSrE
2bwstbTvgAE3azKo9Fnpgota0Vi4/QqcUI+d46yVYXQPxMl6D1NlfjZeUr47BG/QWCJ7kUTnMRsI
oKAsLfFfc8gzKCqXg7kNOHt1O3f//YiYog47m8kcrClT8ro6wk2Jt35C8d+X7bCRMOjexyVnGUGR
uGuahQxMTPLtsjItBJJDToVtWkO2H+0qfBehcYb5NT8PDE9x1gTFvoixSt8KK4jnh9xAYt4LgfrD
gg4TAY0L1Yn7OiBB+2Eq8LKPY2CR67oxjfxMp05ufe1dqPJRV3flBkOcdXC7otxXjbx0LJ/nUfEB
T+uo+8+4YMrBqtmvwsjlGnUM3EgIJ2G/9whESnlzlqJpyUz+qK4nEQrMSNnzeUPmMUbKpmdUcQqL
iQvCot1TRsheg6i+62TyC0of8/CKPoQRWk+zHlx8Fj8Dmg8Hcol209R1686Gbd2TiSFShlqh3wDZ
0jSI2ZfiJlhjvY/XfYMS1g/KX2nPwZEmxWpCoLSPIqPYM1TDxRwO6wZKoVpkWQUtAd3xUmlfodN0
+JAWF+844mBo2/nWHbMZTuF2Vo67S4v03UtjTEeM5VYd2WNUbd5jPchwDRzrHUe5cQoQ8TT585y0
XH8Mtehk8ZIZFfog4bHmdSM/KKGokxFRu42RNSi3aIcUHkbP1LC6XcyLfACkkFgTNwEuN2AgxP4R
FOcx6mK79fBGbQDl8hwyFD7sUg4y6FldGsAsDENKgn5kwTFrLo9FN+3LLmYVSBSkteBprNzN2IO+
6bPBP7MbfIF3jb3GmihmC5JiRMyRFNTSNqRL9e5k4VtRs1jb2YSCA8z0GpTPRol7Y0jHbVKH1a4y
Rmwq3hsyjqexLDZmCnVD2EO6iY5h6iEEYQA+pxEjJbu/zsskyMwb+G6qqhAMd+vkm+oCcCiFWyxH
WaSxNqqoZJmYIcmLqDPWGTE+q28afSMOQJt5a1R9wd0yOJrWuToNvvjQIOcoXuWBof88yGc3nFEY
LFOw0ikXg6kgrrk9jHnyoNP5ETfeK4X3xgQbLLrym+tiYy7D4Kqn9Nj0VzpL25pgFEWO+crNONuM
6SdWSAgfcQgxI9+rvjN2tZ1YNO7wx+femlKxWPnIMVd2luERrR+C5jtpBcW+N0daksI5qbI7oJ3L
t84opl0bMZzwOU8PAUJNknF8EzaxqJvdkGGX092nKtAeEq79gRb8x8juWzkJOiXskExRHojaBMtf
HqOk++ogxd/zFsLDZL9Gz0xaV16fjWTW6Lp8RDEdjbjW68ZTzTGbGwMKsJVP06UoyIS1eLVEMDjH
aKRrnWCXg+BpOhsEauSc2ZTr/A3jqurkVqj+XMK5nR2ruSZFjJbfwJRgZdnOzfRTbjFuIn9sXcUx
kGfamKtq8LfaiZanZW6zWiMlnCFWwWkRtb/0L+Tb6Gbf3dm7YGymJWe8UUH2urThWEwfLJSkGaNx
2kBUGFfMTt9cpI1Ip8ItwLmZi7mM2S6dtRxoFprYcZj3lIRnzXu7dfe2HEpE0FxMsPYoMNtxEy5Z
u6UXWAzPcEmjriXva66CXWPnV02W0cmB58lyiZiZ9RUNOs/eqyokosubHKITbzhM9J6HGtybjyN5
gASlPYas84R5/soFsHyUkCeEx69ObAU05RjFhOzq/Tu+gWZdT9+H2ADInbZcomQKpMLetl34q4sL
Ot3RJNfAkyjxVPSSByHiTtQwRFEX3Qpl+IQ4a36s4vRlGApSySny3Zb2sXaQhdEYNNZmZ9QUv3vA
sc+VP8Y7lwbrpuywgs2Ucck11BYNNjybo5edNOnbQEe7C2cxMKPKpK2H8GwTd1CeglqyhtrI4ANc
i/6kTIbBAtZ7yb4laBdbhn6Q9Aj2bV3/bKTRrNMQJA1xSl1lIhltmFskVLGz5yPa7ciHBzWvGwYK
XrEqPPeTgC5ixJufzDTBOVmgkNRYv/qB2Dues6YCfVFm8dFKwk1c5ztIs968eBQENUnsrTuKnTBN
qla4hRuzJbusi452gz4+rj4l2hPEpbhSgwmLQ2Ac/dp8LH3gISEDdpeKU+bOlwaMDEPwc6WmlxSH
gOAq4gpmT9E5EOGkzX0GR2YCxysHXehOr4DcVJa8VYLK0BosMG0xQnzVfeRDW3JaJR3XH92fwogg
n4pVZZnGzqaLsAbDf66d+RjO0Tbmh9NARcXFxl6tITGq+UcWiudsnH7gnmxWWcHECq01NlP49bT2
Px3ypVaHSipKUwgEzCq9ux7wpiKNlhcRc0kNbWiF4n5K6IvS+aIYIDGPxSPC+D4zF5y/T454z/z+
IwV55wbhT0Pn/CQL/XHs8KfoL2LEK4GOw9mAN8biPH9zPJZ9dxluwp9g5lPuXYbtF9+ThAAhlu2M
tgKwX4ZbM/yOWqQGMICjFu6WuxJ99A2oG5tZYnF1M63t7R5j65xv6Ia0O2dQ8AVeaT+tY9ev0ATj
OLUin8uwbvem3Sf72ctPle1BUZP+E0kR65yowHUPfUlYjdhMc3AfiqXnqvwnM6f9rJi8s0sOTr3u
kNDkD3aKdV17C5lpR3bhKdLqkwnTfaWK9krLbjpmuXXmpkMyTxNeVD/4CrhzMOgjeze32KAqlUAw
p8Jkpfs+lvZ4aMHXadvrVzF3JQdbI7hE6VaFCN4nFeYbNwXHpBQtAzLWSS3G8JQjImbaUpDbuuEV
woNmkCCHkSY31HRwPJIJEijGXVh8pqmTbR6jJQH8FmD7P38n2D4wHAhxT9wSbT/LagLbGXX/9OF/
HLZP2/+1fMffvuLPX/8f+5/l3Uf+s/2XX3R93r388xf86Yfya//6tDYf3cefPtgWHRrex/5nMz39
bPus+8cI3v/b//y3n7ef8vKvA36X8N3/c8IvxIp2+Cj+FPG7fMfvjF/b/8ORClEpKQ7CVg4Ju8PP
tvvLv1v+H74vLWG6tmW5tpDqbwm/hiX/kBKUovJ933P4/r9H/Bq294dvCuUp4Zh0U1HR/Xcyfp3l
CVS/3+Ljj7/8u7KE4FcpPu9Kx7Q8l19VfX4QkRm2PMn/QdInbQSNLqeHdhmvPYOpbEQKkoG7CdMy
bjo3TJdKlw5XHz2Q9ieg5pPY3dJRAoC4yQcxVNi4wSgeW45XnOciGSwNQqOvLo4dDKhLIgLVX0I0
SO45EUadHVqcB80FLDKT4zxM+u5r2EGjtEf1EUMzgQkJZ/UBrqH1xSRniEIW3B0Xq37tC1+V107F
uI5iXcNRrOseP5noJf53XMVA3+1a4xEinAbBxgRbsNklbCC/FluctQrTAk/dnMTQfdthmLutKD2I
LT16AQP67xR9LX1SOI5p3QXTyibeJqfrUow//EFFP4w8lW9sluAGmmkaNWzZWTZvUG6ZtwSt7cmt
jbQj2AJfRJeSVy24VcZgI5jA2vLydQ/kgKICATHkOPQpHHHsRM9b0DNs7jKaSYZBSDI/F03VGQeR
J1gmk7pYiDuWy1ANStv4ygxfu1/tWuqTIT0iH4YgKOcdHBmaIV40fCUiSwoa22OGcJiJpzqMoSQy
wJBl56IwSMsaRzgTpo+aH0oymh02yU9KLeAW6w61KfkUsm4C+4PYEplfTM/OIecUsxq9p9S0HX0k
CR23eTdSt7XHdkb/RnBabaiH2mjH5L2QTVJ+A5rQi1UoiyHGJmX53r7CEdIfCP6lBYDBwDVi2J2p
N7waOMS/yyAAshCnDnEqva1qAl5cI31NZpuK3ayBAXQMEjExJA1YzcQoUDbWJKDnyP8b17nqzkv8
XS1SB/EmuqFEZySyJu1gv1a6in+kTT9+FjbAh8NUsn5vhec50X0J/x+aTJIrZsbhQkG082WHNKPE
xqZhqWFtemLpAns5qU1DHnifWHLJee3wvjpbZ1ga62D+CuvOoN+LhyTPBGrjEmJAUKdcBLmVBd12
roy0+mn7M2gs5dKuxFc6A5Vc02xrcMONFUnJTmkKBJtot9Ld2FrtvB/MiAmyPTuF/cq40xnwzZlJ
TtxFyeZHEDRwVLgF1Spswyk6hYOuvcfAtnR10IC1yAMOTYRctRkNtKq6th6Q4A+jnuJj0vSm+ol/
2cDgnfOnt27WyY3DS54cVZ2n0CoNu38NAT8REFwayYcqtHhtqrQRv4J07sSr3c+5/cOMeav2dVoY
MftVOXX7zgrG/lD4WdVgRqrMeV8pCE6EBhcd4Q+GLpJxj5W0l3uzD2xnSxnnkQjl+9P0DHkN4wF6
zdR/jgWxJQdQZEHeIobULfIS6c8ERGXZRLJQ4Or4WxNV9nCMcihS6xTbsdhUdEu/OT1dawB6WEOo
1FC4HH2BNO1rLLsA4aRfmeX8QHw5QQ+UhFlzmkmLtF9qNQMGKh0bWVFYF212xQO1OHSGKpTwhYYk
/jY1vku9kQaCg9J6HvMyv1A2+MOZ0XYkD5FCy7wyWS4l0gi4RQQ2aki6JgtYjcYZRVgvIpUQZhF5
CjhzEJBOc3AYMHsbO2XGtcuBQA/0zJXRUpVL2CKqt/APxzpcsFKAyHHd9lNTPXNSBpUswDBcUwMU
6ZM/+gME3KSgjyKzyps+jdC1x12fzQtspcqhN1RenVyzpKIMjA176LcJF4pDpROQdsVowAWy44fj
d2bCJpkx2Lp9HNQ42wgliYPwbW4mzgsnF4ekk/3ofRodvEQRk1GaCH1aZu8LXc4Y99SeowkzIm/r
nMNu3XX4RzDORt57q5umNfY9UwILgUMRWNk56oZsRqIN46LIx7UYxGS96EgFMbZr7rz5NezJT7tI
FFLTjuFGDtfPiZK3rOkseiPIbMZNl5DQgevFkvRIhIYZ4Q7LIC0MYz2BThlCXL2JbT7Rnpdf67js
AQNOHNTWZonhkILbDanZc+Sm1wTIAnLhyQJ4Zvg4BgTinozxjx0911XnPnFMouGAWM9DhMWaQB5g
m2kG4mD+yk1CNle2nkggIMFWOriYaZ6D2AnzIQagwEsPozbqSp+YdqvwxN5vJsfcOlZohofZ92Ac
qjgQ02V2Z2Izy+V23vw/rOz+fyzcpPxXldtd2QwfE5XarQhcyiFr+YbfhZtj/WF6yvGUb1mSSAXP
/c/Kzf1D2tzNpuk7toNGwKKkYvbQRX/5d2n9YfENpq9M23Y90+ebWpy6/JeQf/gUWlK6AHpsB03D
f6dus/jyf6zbPF+YHr/IFJ5cnon0vT/XbbJ3nBxFir3Jff0NvQGnLXtvu+YKu5K+bxa2F9PV5H7G
9yrTjgpGhjkXWNxeoloVtB1myElQhLzJ45RBDXW2tGf//nAG8IzWeuLYNEzNY1tDHUynMQMmLR6c
2iVlzyvuXHvprQUegZisXbu5LN/stHWRnzp0W2PrAuijY/TRzQ+KExDMp7oH+M93K8J512CSklen
p+fsFjgRA4JjKYbac4rxhy5B5e7jvHnxKK5Xk40PrNNLpZDnUbY1F1ibCqwTIZQTcQ/OSPPTjJ7N
XgK7rOjW1k70HCs2XZGm9DBdtNxoYfJPpNH7QFf918z5gBiVX1WDFKqkQbXxku/xFJV3BedMSjiP
WIuF4tj789PYhDCFc/cyVEjrXLQXCqL0zTBxezD6kK4PnfrVhHrY678MPs5uS80kQBVlt6PJv2i8
J/T/Qrgkc60mf6zeXQqYugMS2aApxalYHVAX67W9vA+uHOWRwYhedxDqmnJo7vzA789sVb+K2YAn
IRmd1Mv7nPTUKbpJkSE10TM71VVlMW573RfXwirnfdY/kQQuDzMhWVsW2pl1kUx4BC/GQ11G5o68
DxvopbSPfaiiY2lgMPqHO+uvZ8Z/K/r8oYwpRLmTLOe/XLCS69XEIw9mhrOG+ecL1pxNWFwcBDaV
UYhrX0NeCLoIVAY2za+Z8lHX25g43Or99xsdeRnGR3ser7hS8Q7SWjnfHuY2ss8ga+xl2gl/cWpe
+0YmlyxHnOp6hfuFqf3U/RwJzxxWuqWvZ9sh7t4FhhaowFt3ANxIblC+PPso1Ah9yShjq1QFZwsF
F72opr3Xn1VGLBnxLc4RnsSjFc3+Q2vTm+DVoQxq0MDfPiyzbjyCeE/ZVUo8f3lDLNlMgbiKw8RH
9IetJjBxqHCOqN9lPhsXMmTKQ++j56kCtFtrjXsqncOWNBuNLsmZhw1AD8EwclDbG+sLBmWkqnKr
CPnQq4aJAjow3vvS72yOPk2zym3y41f20uWVPKOHqWWYiYH00i4PxlyHmwrF7H60nLs0HUMYtYaE
t1fJPVqY6LX0rLtQ+7sMnWHKxbWgYdVJl7QPjRk5cEUtskaS62/CCaghI6m7iGcVOr1z8KMwfSls
/z5M23hbudP40N7u1qorwrPVTIy9RLRGDvzE/caopIKeGFj1XU8dcXDifKunURwD13z+15edbS/n
17+fb1knLZZxWwqP8wmxsA4L/D+eb4tSkbJaFsYGGsTnbVn0YJttPDqZO9Rn4kD/DcvB1CcPiZWC
kGFJJB6CxLQuNzWH/6L4vZg5slYcQLwLDmScMMv6lsalu899DIjwBuGx+feFssyX2zqKcbMrVtLH
TFmLR00z46lTOsbnN9G+cpbmpL9gn5wsFtBgxVertMarg9RpX1PW0yiLiaptK6AZZffkdWgn8lFF
l7KxOTHTnrtKZkFdbvBSg7TEXFdPuz4yeeON+akNaLYBVHhceDhfMP8ItbKXe0vSB+NNB6xuLlDg
DtzLFS4iIaszzm+3u8xhYD0Fs3eXoLNazNOfkTE8z2M1rH8/dY4azNUnDGIkz1qb20I2tvXCLPsV
JpH/Oo+yWv9++2G+hetQ981pGkR0MpiFVC190UTlD61H4APexWrL7vT619Uza91DU+rgXC0PMsGl
2YrKPrgV7f8kTu4toBmPYV/QiEgdnBzVHWp0YDmziMPj7RaaskyfObs8xZx9nxwcHrKLouvtoc6H
w+9bc/lZtx8BR6Ig6KSpD2lT3KH9/kHrxUfcMss7QzvQ1pJxtPbwpKp9qCVMwGKi3+hZL2SJZVtw
xbRPhbFMkKA+kD1DcGxKpvVgsR0vC3nP2BwKZn7q0plNj1OIWNFfOOOJGXc0NDJ8fXZ0D/KmPFvx
K5oo8cz6AxvClawh0TRjdSl88xJMcAczJTbcnfbptpplPcNqu4cO1jU1EHq3jheXPVTAEnnBBsD5
PkoDiA/z8N0cCFbAVPcW2YDchTnZZCYCvE6X8XzqTywrqQhfqEbBiXANaRZfzsJOZLf3Mr4EqVrU
qiTZldjtkC4WxYProdjK/PpVVPI+Y6ZyLRo8BjEZyr/vowEeSJwMzSUckmih6RI1OjNxJcRd7kWF
Ju33Wn+7iELk5nuwLNQUZj38yApH7SaDQwgmV+erEyYpnku8d2yJMeOUDmU++6dhEIPmWgy+bNLV
Dk5SQLLmbtvy/cPVMjFclilJKI7M9t0kClJppuarBrC5spY7gNDZ117CurNF53zhjPGaWsiHg1EE
cEmwxTAZmmntLg+mq6xzCIhn/69XKXdZhP5pkZLKMRXtNxQByl+adP/QhINGPEW40pAM5OQm9zTt
oUyZye62kiBo/OuHtxdV2iybWXoowz6+gFeToAHqD6QvuNdvnxt5dYieWtglEXrNS5vnE9NSZml+
VTG2Xthv3TLtno0MMuLyoTcPyTrrgGqE3ve6yOIrdlx2JU7XMpy+9eN8ztPGgcAdnSqgT09KZ190
lTL0QReGZn3w13aTmQXUQCbnzO0XYiZiJbx+2d4k1OgumHtr+69fNoru//q6+UKyrjuSctv1/ql5
qdB4FcLXcpPEuFodw5HXuIbNLEd6OZEn6mvY7MijX87Pwn73ilQc8sVI6TVq08axJr7SDrjr+6WP
6SQbbB5cWEGJJHNo8XAaYyeOuqo3po6LZmX7wU+pXXZs+k7ms+UCvpGeaz2HZSz31cRWOJvlvWmX
/kPu5pfUK+yHgXOogaUQZLj8NlL+HktSGIn1BexSWPAhcKxz0h779h4dHzI8pxK/33krjM6mMQMv
Wnal5SMM0v6DzdAw0umDMGCkAqV/SrTvPNwerEr+SApd7hJMkiFqZvP9dm850fBAvaGYnxGD3S81
zcgaubn9+bdX5PaAbfk+j6lFFYpbxHPp/K333vCvVGfLq7GzLq8wLhJ5NUovPA2NOtPseOOk3ELU
yJp9Sc8L5RXexjn9lpbRAy+2+XR7yJm3AoXKxV6XNVsM+4DZNzG5fNMjjXAb0UjPTjy1pBWzQQiS
zGClAinG0QgNjgk+kQml46/oNEyntBCUFKJ89lVWPTsuKS2Nn4Xn2+eslhwBFv15dfvfPsyXJHXg
NUaZvKI6aXAssfSdzCoxVr3KOKUgMkJBYhnvYcgMHGAQcF3i5Ta1wzdvrMiCPJxXVIkoYu20qe9v
C6A3VycurrvboUbXcX/vlP4dQV/6RRaAP/yiPeJZIMdnro0H5Erjw++yAg/TfF8jb9kMjogfeu0U
B2R590NFB6HX8yPStPaeVp2+L3x/fIB5N2yrqey2CjcIScNO9OAvLM/bQ8pJiIjV+CImcEIiScdD
OubtY11y0qD1v7pdP3gPsPoLVR5uywrc9Y/GMK5DkjP1spC4yK6EUa3sL7A/bGB/YEBwIvQIBUKa
7B4pEm3Jxm1Yr7fzVycVkWQDG3hXJt7ZW+i8+m//un2uk5oIydj6+vs/W+c0Ni46DzvwSDBZkP5J
1x+NiXyDmN72UyY+B+KAXkygJCf64Z/kIgQ0P5JVnXPXVt53FeCPBUEe3kde2TobcsT0SYR4NOYW
Da3wwRRSo+LVt3q963KL/N0hTjdVkJb7xvWi58n5SpL3aqhfCVeQ19tbl6jwOUkiog6X3RKDJH2o
lRWIHxLVwhF/7Pcbr5jVTO0EVpJTDjKBn7nU7n4WfVRVCA55yWrsiybcSnP42c+IZW2OdH3cFy/w
dbcqqhzg/+VDAqrlTQYkw2BwmjdNr/VdA13/LginE9Zx9+R5gk8tn3ddMhwKUt7PnYfrqpuhQE5Y
1wfRwjAZx/woQ6JaKoE9koIkfxnqajqajUjWJW3o4++6ql34Jze4+aT7cKctEkeyVoiXClx9FlBD
9l0DF0WE7WNk+z02N/2oF8K0I3VOgeLHu4QR9im1FjupY7RPt38VuEZOdsGtTGwUhWXndZpklwVU
jmzW3jcNp1KMcOOWFRF4UZNn4RcGnI9V+eksB7rQ7//6YFc2s/muZsbxnyB2jnOWPQ3LGtA8oveK
L6ZsSVlLAWZXOeiO9L7kyHvAw0aljlg34jwc9KBounwzdrBhTVE+cpgKHgsXioZVDCgClgSSZokc
6SrdchTcNLFpX4J4mM8qq2sCMzTNunSs1lMeT6yajX1JDe+YzNK80ALnUsWPf1CJeDKWimyWmvhu
1dboO/IZQdHgHZenFuQggcgvj+7//hAJTkGeUTW72+c0fJooLy/O6LQHDxHIliPc9AaMEPtH2Cb3
UOi9Z9sbj7qW1d3kjcgCvX68YgFxFrdTFqcnbJj1yW9qa2+nVvAg1PckfqfujtdlPdO0v/3LY6Iy
pfCJxRxspxryjN907RHT77y+Vc23h17SnrfJHsraAp8g51amk3S1b4dZ0hI4CC8nSzFnDscmx3sQ
glfJKaNnP5qb/exM0brQBRElswLh6/OuZJ5MH6QHz8mOcvfOBbPtznG4G+wMRA0LLqdp4s9NvDTJ
oN0nUnDMycq5dTB5wehaZ8EcsMn5ATHb/KuciK/5ffIYhoFdGyrzXR5zBGV9OrcKbUYrxXRX9tG8
qTGyyZLEpzIx5E4KCdA8ttjHA5jlrKRNuZqrgkj1yZdfaqIqLtgn43U4QD9o+8rflU1THRnOh5so
ZpZTjAATbld/7gzY1QY3BREeOqeusPYMBN3HkbRs3K0N2MCk0Se3HF7qBbpuFxxKfr+Ofo8sMIkm
a19U2t3mvbIeoMNk+2W6eJjM6jF05+YianGVQfjiLpfv7SHnmp3CVl/Q0AaPWtM5s51Q7xp/2EYJ
cO3fDSfRj/yYhfFNwqC8DjW9nBnu6Fp6472sGeJCr6XCyC1SnPvyO9TuQaw8E3RPLqYs2gD4Ijfx
1k1opPSwqiqNkQpy0qlbTr0W8rsdQMZhBbl1OcyE4mIY4Z6V9H9Tdl7LbWNrt30iVCEtYOGWOVNU
sCTfoGy3jZwznv4fAHuX2/Ipu84NS7J7W1sksPCFOceUR3au+kveFD/8LxTlys4cMl9bNJ7m8vCF
ehPk2lMXmdnBqtHWzcxjwyvQVwcp8VEpmQdDKZZZ5JQ7O8WyluQOmLDEDRGxRijkiIVoO2Q8Bjbr
6cXG2xKXoblHO067PQ3sTI3VLKMEcWoijKaBB0Wos3ksghplRGXtQidKycws3xBN0lqzeDkmI57u
rMPZ+ecS1RIfKtRpRmwZFlHLNveKMD9MvUiVZxPJFGc5nSCSZa2jAWX0Y2VZtC0hVvgr1pz2FSNG
4hr6xEzXfaD8O+s0kaC7QBcfkFZ9N9tweGh10AqmrJy1oSIfxGqPbSxNTyrhNte6G/YOemFMB6aA
7aiYT+zurqA13T3xoP1ZbwlwtjIam64ZjW3Z5N7p3tTnA1SHea4xvRAdAcN3sMlNycL3TuvxUBVp
hq3TfMXQSzOFQp2ncM9Qc3qpykxuBxbkjE5Bl5GCqTUFSjothfbucpss6drGCwCe8RIYxnb+7Meg
eCxlDZ9uBLyyilH1QH9zjYvwTHdjTSOtP38W2qTC+KXNQgSt0WChxqBnsDXxYWZemLmjQq50lwF+
kuPYmSUPGBjRVY0kKMw/tQpP/9o0DraCpuveE4edai/biSLO/puXnHhN9nsK7pHuVqLrI6nGOd+b
AhF8NubrXdJynsIsX1iN+5gzXtzd22oLWhYSgfxkaRnDomnTnnp+hKWyRV9KSY3CEAMYGvwYw5vl
qjsdINpCjcWw/Vnkdwyu166nL0WN1Xme0BslesAkLuQ2NsZnqycWwvBVKrmuf0bhx+DfwO9EXdJt
CyNCTzFNOOczX2Xes06ZhG/syAz3toX6sGp69RQ5XbZ1jMA9IMh4vp9dmHeemXuiI9c9iJu1TcvS
xil6qungSDt4DNHUi4D/hLbZDsY2mL41e46I+4VWWkBJp4nZWPoeFyQDEoK5gQEQjcFRbu392Kpe
Sl1FGmH3b6zl6r2op5y+aZieIbYGRkamJlmU4Cai+IH1p4pYmdMIFUT12BoCaCYg73fNhs/kUzrx
CNByjtgY6VYrgHCmn+b6voE7thG2kr/386RFs1pj33I0OeyS6wW7bjLIXP8rAJnXZoR4ycaNMG7j
9S+Xpc5S6JfLUmiahZrHFqqNSsiyplXPf7p/xc+opFuCB5KqHAginKgfvYM219Ifmib/XrAAZaKX
J7vEENGCSMGRRUxSHitNjfYcKuVRBXOzhb52Dgwgb76oWkySWSAv4/RyVPGD3L80E3aq96ZGhOJT
T9TwVhdUHsU0ZPHTfqfn2buaEDxY9x4yZJeYClahw+dEv0HVGZZRqGW7Am3ws94Z8L6TPF81eFrx
X1QM1ae5kNWA0AzHIVk6DTyXdOyLzTzGzNyIsFtboJa3sm9ZaZh7s5QaXIl0C19MX8xDJFfJ413Q
p+ZehLm4oR/5EVm47fqokNZhMFxz2wUSTZCoH5iA9TdoobIS7jGs48e5fKz0MblEWUZgd4HImkfc
JcRfvZifFC22WHAtIL5whcQv96fH4BMEkysL0zRSbPuUPlMGgKnR2NzH35XXEl83XViGvHQAiRDa
1e5mfrrPL1KTFQyW8NGzIpBUsd0cQrWMd31I4HAclg5JlDmzlIHfPvMQDauND/K12qXTu+vTlotO
17B9TlznUKQHDwrhxh+La4kI9w1vSx84+XumB+knhSyyRzd6KalTlOroVjZEkGlwWOVARf98fQrt
t8tTZ9XJslHAtrPlvNj5z+VpKrEdF5Ug+jUIDjhmy3FtR0V2YM0/r2sqqukjswKEm7I/DmzKzqLy
3wiMdzCV2Stsrdf5HZ1fOpQrZpvIk8wdbyv7BkrdFPs0v/i57TNkYoXBThAI3pTWwmgsOeaIvrPF
/CVZS9F2mLoLsh3ohACAQQfU63Y9MBad51W53zmoQ9zm4PBBrcuMB4rSALRoyiOzcnUtpn1cNe3j
Gj1pT75eUIGO5sUpg4D2HgH1GMjy+Oc30vxtZasR8GMxnHWQZ9qq/eHxA0wNoICXkWNdu48oX7Ax
kcZwdqavgMh/jzWP4f/0R/NfChS0bObwG/6cQM5fQTGkxRAuhWrNmiZ1XWpUSGYNgFNt6s3mF8jq
uKGCeIm4h44yTZSzUQYG4VvGMtdERrJ3vqlcN2bckuKSEwhgDlQPYo+8BDNKrSmfML2IdVHFFW59
a0+3p97ioZcri/3hLcpTc8WANHlMG1aKJFW2j2iQ2pWGZewvF+HvaxxSJCxbZa8uDEkO43SG/uci
dDzLHWsT5LEcSridwSIyc6TPbPue2iGGghm70fl+ZmiNc2XF8yNRXOMUlqJ9Th29XcFoaMkYhaVJ
/3NJRz87qm2DT47ncX0GTL2yZUmyWcC21Mi/JJqvvPnacNZ0pVvMw+FBOCbGJP3zn68Lffrcf5n+
GpqJ1GAqTjTd1OdV/39+N5vmxI8KW9wXZ509QleZkpEGtqOspZkUfB+DR3bI5g9hJp/wEN38MN+K
KmfqFhrdSUjmSsZeE4PyaApDPA2VsbOKqLuGlt0fagvRdiwJIIsj9r+0ihNoMv3LR2R/PCd4vtqq
ptr2tG4jMvbDRxSJPge2Dr71Xjhhi1SvYY/UJ+wtdVO1Xnb4+eLW+krP3C+51rkn0Zr2s0YKXFmu
9BCwc2i/mTQpCw2KzdbGigSwT30By9eCX+TA60zmgG6F14hkUm2n6E66Q8o3XHSAJ+S2oWa38mG4
kAMZHIaypIP0nXM0av1ulET6TO/cXDcVGlDGVNX2OmFzcknkoL1yccShKYjsvQ492VeincldewUr
j52M9NAtQWJAgvVy3BDKx4Q2aPRDSbLe9E3YSGdJTAVeqaQ8e3HknOaGsQPYgbYrtlZ2x666TtAN
zhvSTGrmRlVRLNm6/g0iU8r8CiFuOUFSF0aVRJc/X27y47KBgbRjqAbCcUdQDcsPLQlypbTUct3f
6GaTgeMhGnFZmj4esQKYuU1JKaUaHUkGjgeoQ6I9c48QWLN1csvYOCTYH+bjBskfxqXYcJ4dkkq7
Isoftb5wnkPXfrNy1T3Pf0eo5cWNhm3Mm+wEY/2Z1CQaF5h2R9w4EbYgZFbzRKyxlR1oAYSwY0kv
qlXpQ9dzfrkgITAaxNU1VCpSb6eP/V4KEHVhPXGCn+TQknxjRs0eZwrNBBFV/iUaMNvpVaNs5wHS
oIJ3JmriJlO1Od73k/fCD4wm+7SxwaGD2PNsUwjvHY10YZGLI1dQuwdR3JHPoDI/sYgKzf/ROtM5
GjI7zTWhCC6G+1B7JIHpmXpkyKJuBEOid+Qagg65SnT9JXmaG2B2oO3DIBgthzhQ5oe2pvnpNjcz
Bsaq9+PPn/ZvKxLHIBvJRnaBZtxSjY89j8TJ6xCajue4q79RW7pPJkuEvYssfDGwLHnyaqN+SuxV
36lWuexaUjfTwMWbz792MAdXbsF8kOeeVdXNLrXyBjOqhP9h78ssSR7LLCAUAQX1Cv+fJBe2gNA0
LbbNHH/KXDDF+PlXaI0WPHaqVygQ23lmJAs/2YE6bJZRD9ljqaTyIPIUnBPDm6WMzfEg8Tvup10z
cNEly3DOu57uw1HwnXkibJEU0KUQI+5Sk9QG2t7AePjzG/jxcJ7ePzbjKgW6qiPw/XC36AWIxcSy
sX5oRgIqndnCkLIFLZJBLBPn259/2m+yrvnH0aHCOxIqs4MPGy0WcXqKWR4p/LyAxJ72LRhy5mGR
KTauYY7Xbrimg2JBIwtuY2R5Kzcs4y3qDWXDnVu47IyrgFoYDNwpypLv0mFaWaayO9uVfB67arh/
p3vNXkh2JINv9A/jNOtEWlBhsrObv4h/5McOBxUGMCXV1FHA6bph6r8+vSOMWjXKznp5335Y6LKX
SaGA6/DD9r6dKEye674gW1m0fvFgVgNoDq9bY7hPD0lv3oIprxyKHuNGx9zPF5Yw7W6XYSpYxxI8
1+B6GLbIALkik27OYqJ7jIyCfZKcPjECS5YebNFPyAISIDyoJ/y0ijZJ0ftPZgrBXK32Yxe4D/DK
2NjkqoMFsFrVcR5sEWJDfY41B814XWz8xg02VZivPTAK26jW1auV3PDSqY+V3+yQXVsX6BerGDsH
jr9H1Oz5mRiDr5XnFNu61wUkGW9dk7zxPOQpiKgaGdw0bxc60SG5RUZ7MSkg+CRPY8wiUmbFuZ3Q
u66rfE0nxVFUsNWal0MKIK9j5yVMHwFNRWHq7uamppwsjZq0susUOKu5n4PCk5e8i+Tqz1ftb5Ut
n6+h2VggVUozbCsfPl8fn0QDUgOndRamy2CaNaUjZMrFXMc4SgWGlLxNX4RQoEezOJBZRJ2px5jR
W9zBZZav2lhqh8lkcqBEK+2INbhtv3CFFmfULMz+YqBsPVXQMYokgHJ218Q4BedAkjdP8b6ZQ/xs
v63xbpEXgiESnXvClEHJNQg75CTuo5z5WjYAKZ5vCJ2BI0RvKSgZOmJ34/Kf3jAX7YRVBAL1zJO9
PukDqUXzt0Ec6n/Z/BvYdT4Uf1R83Bsax4xkTDhZff5b2FYaHhJZ+4T4JtV2HjFhwy9XQs3ClTe9
kYrZUn37KNkGifLLbG/FdDMzBfAmkCcYzRqwaVu59S2LkoCU47exEUz/GzOFYoUnhLn6QLdzmbeA
3FwMQwISNq3Q2noO7gaNbo68w/R7UYQR1xUPQtG0/8rw5ke9Ss7LyixiSHOlxspJN81NHg3oTEvx
GKCeXd2LGSMkalZMihHdHZkgaO6WOCy50s0i2brCNQ+lvWtLkiTpU2vS/6ijKsukLpyknRaqMLOo
WR4ZPkkLkRhPRpzsEG+We61umckAemI36+XXtDaTG2eC/e+Ctku67C3HzgKTk60gZCxEVpqHs1r3
DJotz/oB4SH5prIHm4zxNuzcIciMlzzU4g0uK3+VEJHC59xyyCD+36U9ntrEI23FkSc1le6JBDbo
Y2HwZKd9tAZ67k9q0YHlwdrvsGn+1IWlanKzC8il2oDML1OO2GTy9zwFIpOYcvNzu9xiFyF4aRDn
xGyhqU6gCF9X1o1CE+hVjBq9OvfP5K6h5kxAERYkhGUW8/kMJc5G0yAt2+T/nGP0aAP9sbNjRJYe
ehs+bjHC9lApPR7mF8Mjk4Ki8PLzj3ws6AvZGtGurn3j/p/JsG83ZoGnN6SmIM23/c5Aoz9LXEIb
v8cnBUOBvF+cMDY2pw0ZqMNbU5P0mAG3EGKsdgrkAv6JYQXfInjSAmw0QRM3e9Nez2IEX5C07Wuw
FGvkv891nTHkOc+rpXlFriOx/ndxwJI4Wimqd+kKEJjg18sbHrt2VaKNBweGgNLpdZMqbzSnDfUE
LIucgxtODlGtIzA78ja0SNlKGh1ij8GN4dFHaLcC+6HPY2tXqNjRiw75l5sF3+2k78/qzBrq3TXj
a+PgTtKrgASCTWUnbJh6+0fqCXkx+oqLYFpJuZlV7VqTEEZSBo+j+dmf5oTuoCckQg1fJEGahCb5
UPqmE31+MYYy2iG/fdBEd1M7NFMN9Jelgt4NOkeM0iHpFWzNSZVtuZ28r0rYv7BeC76yJFo4qjq8
S7s7431iupWNhC5MP23+ufOLrvLLjpmH/WYam3YtKTqs5vfG0JiXPMgTYuks8+LGebYgj6t4t0hh
XaleQQRhq3gHW/fMazaxCKOXoraqMzBnQnuxj6VHg1HfPJu19ea74H+9pJYx9lSWh0yJMb2LlFk0
zpVhnVdgO/Q+P1WO6+19GGMrfAxbMFrxy/QbQZton1zH+6J6UfC1DNuz4ufdgXf2a+dLa5NPudeE
FBJSKxxnO7cE6qg3mwJoFo4QbZOZfXhOgMydcDDrK25a/3DfcNRGDGRnSvA2EokqflZnA4atNvPW
1kb3eqgbjQ/O9F/R6Uh8gbiNqbWeeysR3aoX/mYQsb/GYD4cqhrifAbLmlzAttknDgKbndblazu1
pwoft/rK74xxObBfXGqm6i5Nw8uLhdrmwzEXXwNuGMS2+Ub19AIeBmGxZSK7kzG6mzRPu0+h0/bA
jx4TOCdgE/63v5u/slsHypEZHlBYv2nI8ddmSLxCqFuPtJnDU5s2IIKSstqhe0//Mre69wi/DCh0
uLmGhcxK00lImwwP/31GZbWfZT2igfW9fAPZ8rmddXpowuCD68WmMHLYRWan2YswdFQmK92p4JG/
gJ4YrUw8mYfGSinMomapMs5nzxqzwrDinSHV/LXvMSh0Y98ciC7ZzEXD/DJrYhVNlNu4nuKXMXUb
4AG+1UlwsHJpvYZdEAILCLcodMZ1q8b1I2+tcbs/jjxFCV7FOBJH5WSkNEPNgrXymKiu926MDqCd
WdXFpIvrlMDTeXittvW2LaRzwkD2YgHVRKjI9rkfCvfIoy5bG0W8xxa4rKV3xPXH48YKD02bCoYM
uCsSQpaPrkrNMHFyJ9sseZYRrTKODfsyv4wG6+cuh/NNErqFymwMjW1fS2jdDbpe9ct83c4J3rHt
vShgHEkIqo4Z6cTPUVg9uAqe+lmfPOJeefF6iAk8VGOyR3wGg98NiVwMLsNF5rBfXBUUrDLW7Ytl
EPpmRy5xAl3dRcQPDnwMTf3t/sCk5wC1Nq37hjAfT21vsFGXyeeePmwp8eQREltrJxML1NJMNHVF
u8ZsbJJR9uHzULrdRXTmPwZzqN1YkprtKIgYe9VVF03VK1+zKQwvUJKLGES/QsnwxWD8f8NAN14t
m1g2I2ea07CIwYmZmZBvyCfeqq6y6YG6d51h/asT1mIdXiYzzND2PIxUjbZXdEEMeQpys2ZhSQoY
5njkgddZazxMWwmOkHUhCUFqdVJf50U1e6YGjV9OCmscXDWzJsQachCkbv0hYA3PjBRmbd51w+Gu
OSgc/M1KOWonhvL/6Iy3nmMvy9YeF9giSwC68n/yLYYxcLREFx/nH4CdOd3ZiQTX0PfRMY9xnRS0
1HVe9c+x6Z1qK/e/RBHYhUBOcLcg/ITP1bgwW3md3935Oz6EtxzF+RHUPOknyhjtAVfbSzQpsNpD
ALdKGADkMZ1J/xF8tjMEe75UPlkduYyAWHxcsY3yia7AXA4e+dXJQFaMHUvCCiuTXCmPehE8xrzl
D8i1WiKLllv2SO6+UCfiQCPUd46PNwZU9o1IskUl9PqkNV11Nh+SEtlVNhJh7cx6aJSO/9yXfk0z
vkOBar+SZd5YQfC1klQ7tQl6b7TCfn1XGOSlNZx62zAeMq2kBsqRXczfwrQMlxhV020ZJAc0gNY/
EVhaW0PeYtjgwQe17iHVTHJp2dunAWHHRY3gHipVWm3uZVpkLZmzL33EnMes8sDbNP/7av4zO8wn
GNM0PTISlG9WkPtr3XKrTYH47/H+NyK1k91cEZDdqu/ua0+z1rA1RG1qLTJ9hX/RDxz7/HPFAOYX
2u18t4aBcgSwONHGkm9gRm51oG1LVwD7y6KFmGvfOeICi3F0mr9i0w7TDVDssmI2vmboVm1JPMtf
Xd5fggkJsKLbMZbp/Oy10+h8fyNqIR7zXjAX4cG/IP922cGqpbT+DObRPTZ+eTBEbrvHoemK5Tjd
w1GgMKcRmbqF+6y/YIdwmAr56lbqSv2gNzHvLwOWYjGNsXdu0t8rGnJdLFSHMv1GJOZeJG2ynnUY
s7OJ4hIy2/zwJeeHQ7MjT6dr0kc2hv25SBqaO908EFFHync0eJyIGKWLiIyXTlP3+gD69O7MEQMX
ZBHgI6sDAGXzWW909ee5trZkLldEDk6pDIwJsq5/m0vJv/S507Dnw4PQMFFqc1QI1rXmxxE3wSoZ
xtGUwg+OP/Cv4iY8Azhu4RivkdPse4absLmJ2Jx1jMHAp6N34ZEFe3WauJrea9cKboDRfbNFWGwo
MOrJOg8tqkuXvtei3ye5luq9jqntYqykknMhK5sMG1NDU5g3RI+EfUO+jQ6uT3X7J7+x4WQN8aPh
80BWzOZNaWVNCjrx0nFpuSfP8Up2odntz+/H76tBnUWWydjfZidjYH38tTBAql/pxL/DdyPVj4Um
kJ75+ezl2rqxg+Jd0XwsvKqqHEyGPhsnROTCPpSnCWmnG80u4iskiviKuSa+cgLyNEoIR5n/Yv4z
Lfea9Sw9K5TRXM0PRpnT2BRpeUyMHxGHMaIJPzr7ZDGB/oL/xVIbqq5WEPwxdcpuPeGR5g6zCyCU
1yO0M4zS4abM+nhzv4mTKsmXnYHmK6loIwLFS9foosQ6UbxdU0Ky8ofMA+qIxrPIM7IQp5buz2+n
8fHyQoCt2xYjQIuHlUNG1a9vZwSnybBbtV+FVvl9vsBFqD8lmRxPRdwUy1Ko9dbO3e4oyme6qVqL
4o1l9OQzWexR2wj0KASqeFNCktvofh/fEq/oyM/zNhjnO1xL/o7s3ubqaIF1sLsmZC8f2Z/aoL+Z
bnJzwDXqXZpxBrZe+bdZx29aKH49dFBM5Zgda+bHRXKsFCT3ZsmwAkxWTfpmpC9g9nTsJPMvq8bj
PzrxP/ukFgeRuuYOJAEx7qSI0fn27cI2yREMRPj13tYEgO4nWDo2SEpUpMAulqXaoXW+f9p9MpJa
yHqFTGdjxcxRMOfmQdvKT9iOBiiTI6bU6YEzv5AWXoJdI/P5/3s8huaI8TujNnyP7Mg+fK7B6DPz
6pIa9t6onAE29zcWkS9iap3hvCibkXGgj/Yy16JXRmy7Jjfam5XGj3eBkZ4coRtsyppkvVzRAy78
Il4Wevk+e0qZidlskUlhdYyJWUqTDGr3mWu/2QE72c5zwyqsg4NB52Co9J7353KnZN1ifl90L+A0
VlBKThp1RKptVoevdYOWuc7HV6d0z0XsP6G29aHokhvX5ojddl2eaBvFpBn7850wH6S/HrSWpjs4
93Hs0XF8PGjjWEQydGXH02tyW5TSb/c1+qRF0zgOi2jrKz5KcWT0p+3rBi9dCWWmdDK0oehOkP0g
7VSF2eEODQI8CsN3AUQFiLvESiuIXEQ1Q+5e6MOE82TDL2I9dQNVeWyF9bPVgY9gPwJGfg0kuT3a
QbKaTRNaDBHeClMPhG9N5Lhv02kXBUItE2ozMTkj8s+wl1tLHU3seX2uX5Mh2RKB2p1iXdiLP79R
mvg4Whe6RQuhMjrUWO1q8oN4yCLRyFJMdRasYscLFX5s0nzxYhmsNcUyr/OLasfiajj6m9YxgQvU
d7/VuMu1yLZ2qhs8yZhowLGaHl4yqW+hAwdBV/ulkfrpeyjNYcNd7cOjttdZlTc3X6ufEIEEX6M0
MBfMfnd3Hb1rkpSTsl1epHX6mJrd0hEtaUCT3KzE23W0lOyGnoB4cMOubnrsyK0fOSZZQSOg2lAj
7EQZb51FUHNSwFDVplrOJL68sQb1MUt8MOtEMc1iSFPPxapN0MvPL5UvzIPi659dUQz7pMr7pVLA
FE2xQm2nOJPZEeaMhMwh/0tXSOa+dWrZXfSuzB9KsosWnvXPvVYJevxQRts8lrT5Geb4jce06QA1
GHdmBTss3veydE5E+2oriC6gxXEpg3qY5JNzEe1F6iRdASBGtNZ+qAMugsnJ0SHScGHNLH8qNSLw
Fvcfm9m1feobj+Td+doMqu61rqN85ahWs0E/Gr1IXNLSpV12lcA56ylng6Wm0VE6LBQ4fBNGXQIF
9jz4YeEPLXt6Cz02A0GtWLAAc2Onjj65doqO7Yij5Klo4SdZpUWONLySXQpjZuXLbliMuiK2ru56
i66h8k2IwdQWxFU2K87eAFfT1g/YbPysddPKXUa5pl/4XcUSTee4mdcaagJHrgkfeeqS1omBEJGd
Xm+JoCCNtEPwQtX15uM6kSV7Gck/yMyUknT+Ft3mP3++bWZj2IfzxRDwBVVgDCb3zgcpzkBwcju0
CKdttcFOajPnt+wUISBKBXMyJrAyStetn5AzPH3r27m67GGarkAGTaOO3LJO1dAxHp6c3aNNF6p5
jXJJS2Bsnm2EV0lu8jLT6i3Rv9kDVUW+tBzEedmQqqQAI5rvULUxjYWs14DXyxOiZpN0KUq6srp1
4y1JbC9OVFrn2dhRlRODPCd8GJcp0SaTPNKoi36nuOtU5R+eL2/S37uVIvUBPqNZPTj5eJ47XQD8
x0IMzbF19BJ/CCkvQWReOidm4od3GZ89mC5Fk6eoV+SrdghgprzoyDhh9Q5H0NvWkjzA/L1QSKSp
ldxfDu34UOuG+7cjTTV+q7Lhntm2MTkhVee3I62Gmh1T4uH1BFxxzCYx3qwLjIbUP6sV+XRYtsmn
xbRNEq0B1IctRrpMGTRPeHSMml6C2yfgwgW5TlfrA76NNmWAqSwKTPtkNXiF/dHblqkIqb6Jj7Yb
OmcemnGSqMdZGqI4Ytwi4md1VIJ/jNgFrOJJnxwFfrGe948yG+WRsMwc81P1Gkmko6E4zWsWEtKf
Cs+9MCoxNsSogQkrGvNh7mebzmlOoyuOthgX82Ol0tgfNAXWHHNanhiDFW+9qC9hQkwubMaGuOGw
X/CZE0AYYXdwyQ3Y6HYBkpHfGu0I2mQiPx5nRZ5qn/iD8JprMuYsLW6zNHZ+KXsEkbH7CjEr2s7K
bqQfE1/0JBNQGs3oWy88GdBE2zrIDA9w0KgzL7cdIrcHtVdOSm0r3Cyqs9IszdDXtqvn28YqHhVY
SuumjqPnACvtQsdU+8WKo32i1oc+qncqJJ9ndoMFW5awf+wYCa3mr1Kpb/58f8uPpSbbeuoGC8w2
skWLKuLXSholl1eCltXW98FWFcCbnkETrnbLBzP8xEZW7PFohWs/UMob+0g6NYeVhCn9btsbpXb3
+Y+JCnecmoK7nz+zIiZk83svwIoT4Ve0DHuzkhkhuIW8LKIjkG/nq66WEu+s1m7ojZUVrrQG0HaI
W6ZLkpNCToQvKm1FbcMxABHpavXqNsV3cmLuxaOEyNBORv99UUaEDnWT23uFTmiPgZAEm9Z/w4jG
BXOfbgfmN4JPvs/i7np65CrYXJniR9cB64U6ia1Dwhnu1bFkSb5NoqZ7ghOy8EoitiInOGqswbZD
WK5lECgTWsS92QOeVUS8wIntqjnj2T/Ok1IMyGADx0TblWW9JyMqwepklA/VOGxGmplVa470YJmN
toMw6ZuapnJb11X0t2rx4w7VMVAH2qrAIIzGRfsoDgxl0TeWhDpzt3VWDqTPyY0+HxjzV/NLOvCf
hEoD068mNWharv4cNRtuRcaaWxFBjpTw1FlRNiU+X1m4eOexp54Ex+psaxZK88mZC8Ks7++7MdaP
sz8QZvQqqUyKcY1pohuYx3ogYR4QM7EYo7KdV0ET4f0TI1Gq17wTR01GN62nVa59W8Ioc2hDR/Qf
GYPIW2PpNV5ljEjTd4OlJdc/3yi/t5yGoWkTl0UnV8JwPvpTvNYYp7PPXJKLkK18UH273kK4TQzw
Nkag99ASNtPWQbG1IqUCnfM/LZZjdhu3durbPOIMa7J1IuSiB2UayxK6m540oLpnN9HNS1QlFyAf
BxboxskaiG40Wse6KOkmmEyg0qlPCIHlvujd8S/XhvyoSkSaIDkEDMlpBAvkYydhARusfQzxS6nW
wVOe0ODplZ9emzFUjqGtfWVuBl3XHSNqHLlRxmw8mgR27PrWfiuNOj/ag014ag5HHmqXviuq1LnY
lDF4MXnAsrfGijAcZyCI8OpyXcurVcjkmheEwGSxgmnN9VFOo5Lb1b1CEqketRu/C8AiFNGDTyYy
hhTBVgOBWpeR50Ae+jdiCr0dWmCmlWRP0LrEPzzbzQ6xDcfH0IJL1Hf6sx67QPQka5Q6y29ki0L/
TSACt7W/H4XVnXWwKmnWml+6Lv2cdkN9tZOcYiVJaJi8wEJ6Avrk2OaZtZRIW/B6gpYzmS0eM9X5
OkSw6tswUtY8sSWmWde75H3ms4/lK52Z7FqHd7xs8hYJQeE+DGYLPq912lUIYM2bPl4jKZ7+fNWK
3254xiN8lKrOLI7T/aNjgjgpGwJKNoVsjOQ/zab9wYyBNHfmuqNWW+lWYb4OkAnRbZnNuvCr9iiU
WjxF2QD/RAseOsMniigGewdpFNdqTfBGGJe02dOQ3G+ZqdbGwJRtGqHDEHiXcuiv819W3gGqR/gp
NMnRUvyRu1vJUN74Bj2jEmUsh5exr76ReT8PQZsa43ZWNepaIxBxAfR1UlwGKAjSBv+c6Q9bGYJ2
7jKYcaGN89F0CL4QIIVxEvGfGjbc+B1R9PKSGfivsE0bn9O22NKnNN8ze3zOR1bFf36Xf5cO0n8L
eE0WhwvH60dVjzKgETT8vPz3WIV0UpztBkO2O1ZHP/oi6pRn1fQS8JwA5FRsMgaNLakX9oFkheDg
syddxLHSXxlvMrjVhAHQro133eiwR6l4t7HbYz0TZJDGdRJfFFmNtEwoTieIoRVWV+QBydk3nD3n
D8nlrqW+OCWW0VCDIdLiSF8HUoEsAN4LG9/4yUb7dXGz4UL1439NMSajrho4XkfixypAtmz/eOp7
vnYS3itxiN5DI8PwL6NR7f8hs6WK5eShFEIZxTjj1xJEGm3NKtfKN/d5fAhnY+Or3wxgk1unQNOo
NdbNiWGMz1Qir2dfZmvUd9grUScPuTT3Rmmrm9zQ0LKU8K7mp5UsAKVFY8GoPqCqnc+dAkrn8f5z
CqWDrWQ3EhlqGXA5ungqUevPqpwZ5jIggcnUFK2Wk1/USh/OE2bWhXNNhw6qEsV2wQNpM3Ojfja0
81e5W+0q23Z4YeIWj3SlXDw9lY+kFs/juCOG3Lfucl1VZuUl1b/IwU02Spf3ODSqljyd0QMUwPai
LZ1xk8SavrqjO+h+z9nIYzPJAzrMx/vSxFOQ9qfSbh7QhRCkKJhxO8kI1nEikfQ2imk1ht/W9FMN
d7c3BjLbzf2QTsI5K+gzrUN/bsZyNxfIGYqWh7t9X4x0wbMTjlRFbkoAjlxnKBZUubVVFXkOPTaF
caciUMqw/czbsfnNCERyJjrkPSkb++Yq6MppqV4LLdlaWuSeaW1dc9ao5mszw9zkdpVCJM3A/KHr
EA3klfb9XkFY79xm1ll23EJ+Z+r/7mrKMCqxVU1bmrokLWj6HcpJ3wMq/P7rMeDu9+glfsBALc65
+4NBGXSXQVd32G+wx0pQnrPHDUJ9RRMxkjLthiTGpsa9wFWUXF+PmuixLQ/BEm66XK3mi2p+mUVN
c+nLsdqu715NgNVwzbD8qjLY1I1ApFGVlwwQx7xo1RwOQ/iyLMiScPV/hJ3ZUuPYtkW/SBHa6vVq
uW/AJAYyeVFANur7fn/9HZLz3DpVGXHqRYWNkwJb2tprrTnHHIPYfljYA1jwVA8VgLONDtUe+zbv
gTRBC+C4/5jcvPWGWZpZx0N2WO4cU6V8hBXt7fuMp5fjmhJ8/vQLZTPiPvYC1tfNFCW7ABLgmRaZ
thOSECTt33q4yx7yvzsGtq0JdW5gGzobJUy9/7icsxosFJCQzb3zWXU49WblaG+8gMuz10qVW8eG
niVUu658GdIi9PBp22+5yiZyovtUVuIUz4cubgWcgy+Zxp6wimL9BTOv5cXZnVkU4z86UR3gUrOt
yfWC8wiO4qQ6PXCPPmRChB1aJxgEscNifAxqO/otfO8CrUHUB1RBKW2q4ZTEEG9UyQlmfYeCQVj4
fvGyNKP1qOcM+MoSNG7jTNbDFEmsPbHPKt6q/omlmwtt+Y6fMa4NXHwCRiRf2x6zupOzGd/X4Ii3
Qml+ZrPQZkFSLV/pRYvhPyWNq3K6z/99WxJLc+afH4WucwGyBXAMoc5bvv/yy+jR4BSqZvibZHC0
lVv04YPfmySnzQdbDx7z3NIItOL5kMSDhzRp4AAE8ECwlScIptLiMEmRnHRyBPcL8xGp4C9GE+E+
CMZhHao5IY3L1TbBebUtCMhkMCYBK16gbqZEPPljla2sbHLel8K8Md7vA1jQIgAoMgGVqWDESleR
DLxs+NW3pCA6rOQPesBQziVPQE1AM4Z97bxqRL+NefnWiSlbByYBuEGinJaOqoQ545iT/WCRH9Uw
HFsnCiHOODWU3R3ohvkFX+zXvu4w3woiykKCFI4EofCz073bdr0gI8haS93x1P5Hbw7T2YU5qXdp
/7DcR+69wqz9lsvSXWdLW4Xy5ufyTeTCw3bRuS2HeMyzu/i6yyaiMk3iDV2rnfuKCTa8eT6QJwDM
E2XEiK/hrA+RUN3ha1ZmbUHYFpvJB+KQG4JUkEZiN6ZyhDY69xbtgcYNFaK7Ea3fHANhSC9sCKNx
UlKtDD2Jca2gNpMkKa6bkuwEmWD3yug6MPSZNiAf3cdwIjCuQma6L+Ji2Ihi2DaNOnhLI0zE0ODv
q67r9Hu3FASdVJP/nPcABHA+7/oaLTBmiuDIiK/8lrI6nRfrouIGCcKZCcnILLRQAkV8vQuNoDWj
jhincUNUX/U42fZwjCuCnBY7ojaiWFs4Qg2ZlugS04OhoGi3wkSsCF9VvpNm7tU1KHzMbQW/jjDZ
X9XDluHyjzufSAUq9C/4LG1hH/7tQiJGwLBZ0DTVsVm+/rGmdT2ZrtDgpy0s+fWi+8l0I/eY74SH
PNS/ApCwDn4q4Uqm+EqVKPbyUvmNo/Kp8oXpZAdzNmegcRgvvc6FxqzG+tB++VmyxuVg/JKFuNRq
Eb1LTtGV7BNyC934oNo5VAEBCyPsbeOcId54iDOdXTSqqd3yUIEquCqsQcUfjwjTaIPheD9XmR6P
+2nRM5SFyXlfmy4TiiwGZZmm68Ve0oEVAAU+qKR5hQ7JTiDutkXXaausQUbsB4H4YpYtEV0iV09C
t40T9OhNW7XhCb8/UgknsWA56esQCTlz30PXRA2I6YbTWe13ePlxNc+8FmMYPkWatFfVrVEBSOhb
85hYJZB9j6PkZsmsv9E6iz3B9IE5ltXdqg7JMemU3UNYRDByEghlEKNoEXW7Bfip9BDzkorp5dJq
7BOwWH9tPdTcvEOnlMRilZl7PQgNg+NcuF3LGvJkhtR9n41QoAg/c66UjpsyMwqU7qzU1D/hZfmq
Jfp7S+th4kaEtPR+YbQdyrS5W1SndYPXX0XyPdK2skXyDFiKHCRp/HKZsGNZVjGYVl2xkdzq8Msp
qMxr7Yr2aBNrAINDN7cufvTRyLC85VgrO3tk5pgMP0FjT+9+GbfeBI1/tejM+wBfVFfPobG9NHkb
KR8X51dUoi26f/ZWTyMqGki56keXuPjZGKa6cwjT0gQzLXwvnd9dhYIBEIwz0Js4v4LjOseRyJge
lcXvvUeT6M4ecz1vHeFoNTXVma4AEwsdaN3y7oghNtbQkokKUg3oIWnB3X4BeBrQHbzBb/PDIK0B
UXILJlx28Y+YfTAusU3a9SugSj6BjRPMpN4OjD0lsX28b2op050zltD4J/j2T60syYi6BJkLLCUL
SoqhmWkyoqvxnUycF/6jJox63VdTf8dBMlroD+kQHbC57KKguyz9PW7pyqWrmdQ15mnRS6fRZJzB
VFzo0aDvmkVSZlQfzJY84inkqiX0/IqgroUw0RUnltLfBzqXYbmSZI8yWIUAw1nceF0MAaxqYgNn
bbP3F6FXo4dPKiQaOiXRIQPjeDLDAQOLNX65L3vGqD3KwkiPC9+DKF/j/L/3BH+UqvCvsWmAAaTY
Ysj+zw4gpWBc+IKAndIc7MNCG7trO0dpEBxc1mJzR5DFk7mODR/28LKsTcrZFRNiMGn4Jw2r14k9
lppBo1ueaUiFOAXJgbQL61k1wmCNjG3bGS5vCebxZfpOzAmvGckOZnUBLRe207S6b9bIwooPNE/3
zegMaJCHIXkoSjVfIVAvdyrZThvXCKvVwBT8baj1+hxaZndZRgJjWMOdFwENGaP79LFe5AKezahL
9gF5NfxLsf+HD8U12LTrBoU+14TFavf3TVVHDDn8QqP1glg34Mm4+NzCX2pkdNuytCmyyR48FUBP
vFomc3ij3z/q48QcckoUyKh1u+qccfqKBjbbKG7h7JeHxM5sQzSqG7Md/JNua5eQuOfFcbKgm1hh
KDz+0wwNirC4yTiNtqaekiroOvTc7J6b4bTV6qq9hrEFX9hqIGQEarLWcbP8y/jJ+OfogIGTjtp5
Zh0wvvijmYwBK0+Qu0tPEouxxnxsH5eD+f9fLQ8NFLSEDhaZv/VH4+r3/jATkMYrhhNJnO00bQFe
z3Gf6e0+tSscdyUbUhHCWEk5Y6LyIKkNGkE06tImWg61vEQDjcD7ahYCIfnSZ2nq8fE5m/uThaYT
6lHBah5pNm9rNiTc++gh+rToGmG85AG560hHZxVfSLjdg6zsN91Ps/X/vuz+0H/ReMe+5LJTc/gM
edf+ftIklWJi6mkYjSICvLcnEFuprJaHwA7LR1R5+bYhLPNxMEvUWXH9MsQqyRNxNoTwllwY2wkq
1ZHcLmcptnPaiRD7qOSjoD8Os5alNOtxTR8y3rrgeTczYH+vQn39it1uj9lAbmLgpLsmNUFV25Fx
lvNBlDDSQQ+DI9ARembtdL+lyTFNuZSM53qmahQ+QBHeyXuNfN/Mha1g0mYxsgtUnS6VoW7ydHgm
9J2XqX39tNwp//c7ac/doP/eioEmYmI1FzQ46VQMVH9/JyWEAtlkOmGkhAocF9OAwjmEQh37AORA
dQ3A1Ly3ipx0Dc7dvdK2BAjOQrGmOeTPjpR+x22WPsz8sBDVsM9SCyv8DBtSyBPfSQNi9/IQ0gXJ
02WlMO8AOg+0GJSdMt9rRkP7FXVVc1JShAu2BfW7YkQ1D4fd+11RkyXQfR1LyV0uW+yW63lQ9FM9
1mzYK+vFRClDK2iwn0KFGbMRhNhHZkDPckiCj/tt1OUsNYuUoXiL0X85A4YqehMYyfeB9Smkmqi7
BUirFN/DRKq7mvio7QLivc97nVxYnkjmCN+ZZNvNB6T91Wl5uHw1Nf/iCdbm8/pvnxarAEFOQgU9
SwW6UL/+qwJVucYnpWMUmFTgmRbZf93UOaNZLvvCdWDrD4G9nUZ7OkRNgsklq+lTq53YmRObi4zc
R1X0wMfHvKF/qZ/GZAK0NJFl6GRJ9tQ10Ot6llh37ptmZND8CwXgTxYWvz7REezAEbIihPiHbsjN
YhTCEaz3pbdi2sNA+08tHvrSJsUgzf3XdiCo0WfD8CjVcdiQHJTtg7GZSJBXbYQjEWrglnxl2vTV
3lEq5qlNJS7CzfuNo+//9wWi/bEs8/sS3y3o+ruos/75+9YxSCI50iPKcrZHUUv/QriXYdSUh+XB
OGTWI1E08PpyTM9tNW3UxsG/Pyd7cz/CepHpu8L1EwYjoX9cDo6qp8cQd8Sy2zWjDLNEP1kbJcqt
bTpFMVwbgj7/5U/5YyTFn+JScrFkwjQx/tlXd329tHEkNl6a6E82XmIi4Ckj9F4joDh4dKLySAYW
avmSmKtEqMNLINh6xUGcfWdKBlko+5R4tdZdR08jTlxxiFvmaUuvRrEEDGT/32as9h/vvwGgGhW2
qdLOtlCq/H2BCorGcZk/DFDG4D8xUKP3LvsXQRX8xQxUr6cZvdY1MJsLHDau5XDobVhGOGXo5WQ3
BEX+k2L5K1sSKK4IoklaPkG/Ntb9nJqa1W17XL5aDkbti13fxZlHxKI4BPSnL8uhtNzfX0UWI0sY
xeIWxLs4DQ9xapdnInmNQ9C77F3HrLqKrOsOlh0iVuwh50s3cvZT5ahewzj0HrrQquFFaQkW08o6
2bYaDbHACF/NWVOxCCsUksjQVgQ9RgvuQYhi8pFbbANM3pb+TrjRR1KyA9w5dY29e5Ea96PQVqOU
8cZEW+lpNmWsalJYpU3sbiatULzOIcS8cCblseimJ2xq7jHyk/JfNjTzjfgPYTH7YovupanBvftT
JKhlE6mYLI3eHc3Sw/cAHR4wtfSHlSBdcaVpMnoLrXhPrqbOJC+k0R0AvetT9yUm4txkeJolFc0s
J0LMXQXRKhwsZb8M1mM3JTJuyc+ADvdNOMGeCrp4yFr3syRq88kweHcb2ZS3saMK8YskOTRm/FMd
/XafoKnfDl3xPWeH8ejnxJQW6AAJ2WBVCeMns+4fZKSGn3ZmhHTGkyMuspsNL3EtjCB6btcNzKAt
APvwSSs6xRtDrXxDgBAgEaJAI3qQyA+cvUxXlSz0siawT4WZnhorc69GxR0SCSj96/4jQWTwAnd6
uPa2eiOC/En0RflSGpW2isO8Paa+TdvRLldDlJn3lB3ToZrAyJ9vMKa+LOIfHN2J59SES+CvXHhu
8FuNRxiAJDRAPLSKpDwzi3XIAg3ekikrn6HCXYOqQ44eFQh7Zt53MSDhBKfhpVwKG0bR+S0zhXKq
SmbVPrxnryv8jF5FMb0TFzh5rs1yYM0pfKIKnWOuabSr3M5ZTRMwjXXHLkAdMZ0Z6KvXySyHHm0l
RBcCfjyf7cUBb9wV6YzYlEpY7ZyEfafe29q6Iw/xhtTLXEWRW7z7lvMsNav5pReP+H3FVNufgr/M
SxGbzsTKao+mpwHkwZXjLgbJSXOuFLdMqdL8utglcgN1La0KjH8ag6qiDEusWYC/91WCRDVuxaZS
Mp1YIVt9HOkFY2IJV5UNpq6MsvFsSqrj0fheSU78VWgAHJ0N6kA1+nPB9m0v2w5bVIO1hr2mVdoP
AvcOqk61OYq5ubE85E0+pUqKy2xBrM+vGFp/bbdKdHTtqnrOo+YG3Ey+29gK1mWTE0vR2JUXC3ta
GaSB7UFIsoLPs6g6Jqs1TJ2f7lxOLhXkcuDK/oCMfBo0MI9LVEiScgEVNobXXCQXO2r5q+15XFc0
4HfnX8UqDbiMdGYQndEa++uQKOGNYrNZ+w5077skk1QI5+yqdD3v/PraBxG/lPp57ACRM4ZpY6SN
RbkJFTmnXbYp2yH+Yk/uKU6G8i1SLG1DfpHziFT9UQkxn8UzTdoRZFH6/eBvg4Z8+2WqrpS6F+W2
/mgUaA0XfYzZ1v3OMEqiofF+fTIXRR6xLIOxVr9KmEhPy9zNdUb2en7un5NUzunfJhD7wnpcUkrG
TL+6rX+C0EQLpXLD55A8bE/vChJ0k+jZh8z5JsYBqKz1W+FvqXXwuIiLQQaxT7KLaS+qWEFDG1bb
SJjZ1cibmNQ67sN7cuefmqlJHqm9IFZL41nBRf1qVd3jkg1VZTqjwEnqNHra8YrvxnowbXgzrawA
xsZBv/K7sngl6Q5IblJ9i6suXBeEXYJ2B7gd0nn/ne+SJlO4w0EWn+NRoiFHNggd54eSxPqzD8+B
bkmI0Wc6SMfsvmMB+IEMxf5KFkngUW4rJ1zTGQTRWNmlI9pGAr6SL0lZBafJbW8LGuSvlkUKPQc0
fgc0se9QE30j4YI46HbOr2H3TbMCQ/ay628lGTXLVwmNSNNG6tFH9bS1NU6LrI9Hf2smFUqwYOgf
tMIMV/S+Ngq6pfdajwUcCqa2XVAxU2wH5dXnm0Nju8dcuugxRSXoW+nqufKr57szM+Yue0CEfJpm
qvdEzCCZrVZL81SJTq2TfSvipDtWXTKHLbfdC5Xvd712odAQLfjbuUeMAWDuC3fj4TyR9eySNsR4
i8ZhUDbbPMiHm2JwThI2o6x0GKdro06CH3iNqn2bORKrTgrxf6aodHEgvMYwQdDLJtzaM86IU6Db
JCr27KXaTLh0jEGUG73O3gdD8T2Vtt6ltnDNjC1QmtLOjrZs7JtaRr/GyYElOXblZqER51Y8bHtA
NR6qWf2NpkC+mmuVs89WOkHDRn0eb9tAeRF3Nx061u89FqpTklcsrqVJntuoOejygocY+OleGQgE
gQ1Xb6KazCYn1n8aSYI9MWfhCgoVMMTs2ACLFOwXcxJlc8mtW3mxHIe9FpCYS6qn8VEh0kfTzfgp
Ay5WMog/3VEbKKG/M/MCLDn/nIGP6ISpFC2A2wYPaiCjtes7B4tc2x/O2L+NMaG5s2ZCMi95ipAZ
ILQB19TROzsq6RCQPJq93W1SwLNphLHlWUZsKUMpgM2aQYBrlGTfJZxb1XcRFRrus5jF3rpSnDO8
znkjhwt7zfah1lyIrul5+d9HbCKVSmNkspzZoFYelsUn0acA06PhLUvMEIpfOWMlYF402EDn8rEz
9hQebIdXX+2MW+z+MhUJgnQ2hykRs9EWKJLnlFN4ZqtWgATCNzovrTloGt94HAao8CTtbCuUwqGj
J15a3HKrdU6OE3iZLM9qQajmMEbfoQiDYdLkgwCAsPfxqZGc3h8EwZ4iru2NwfB0XTrz+LSGKgz/
l60xqIHmV5cwK5dK/W1Iq1XixgaTDxXdgdNOsGvkT6nyG0sDC6wJnaZVNWZFCWzVhgGKSnhTmoSE
pI35uXJBITXCFpspm+uHAZHNpEOT0GgA0WsTCN0q0pFH/OnroC+I8EL2GpkXOOe7shtiVGc0CcIm
hJoxBMGuEtYAS6U4xQz524j5qGkoB9+yPd3wX2VfkU/e8yOUH3VCIz9h670dSXDGlPeRZsVjPmQ/
lQ6jZ/0RWME1j5jRd+PeJaNDKY1HkAeVUn1Y8CnVcvhZ2jmVTnIVdnBy7R0y3kNHqqGL6a2zwpvh
TOZmkO2nTMD7ZJKNlkbIb5ZLz88F+ZpDSUZxBTZHZGgx8Xqwvh1Td07e/GJhEyZ/mBCCsxKgDfLh
CqomHiDEGXlHKlIx2twOhodRkPZk1wS01KmxGq0fPl0gr3V9LMEz1d+RMwyjSFEuAO1R02k72ZTD
OZ5QozGPiAyDtT0CUXMMHX2ggdsiy9XnMPOyzgg2Go7hHSiBH2OjHWDAwKWUZv8lTeWTQGNVWuEZ
QvU3Ja8g9Ae72JoTe1EGhZw0Mmklq293DUkyVEb1deyLx5EQAYI1Dm7v4nMrKeDncOepO0fJdNPb
5BCo4mgl9rdJr+il8feT7urV01z0s3FD4ef+JMzJY62iCuq4N8U6GXd1zo9q03dDVeZPU2G+2yRQ
e3jHfKlhB/fqkL52VRlkDOdvI3/mpLhnW61+SEJFXBTPK4AA6qbsw9dKFNXWMJK9xC7u6VMTMPix
+VgI9FDTbvBauyRWZnqyHO0t1tuHKg6cmxlmHzWj9/XU4st3UTGsmAejCumfYF5v4NMh2tP2TVsc
1CJfD7NI30KzX+syoOFELeHQYS5ThA6ZkZzLq26Uz7ZPTEDH7USG7s0o+np1QH854bR9iMGSX7KW
noGepjUuXswEUG92rWaEkOjKWQIgPhzC9FpjIE1Y87sVQrPAg5/Lcju4v/rOArDfcfYN4qnPCUUu
5FvaHV3zi4akGpQo2+iSYBFQ2WgIGLHCX1UQKGDzbuYUo/Iy9Jm26iF2wx4hdUdTy2QjorrcN0F7
DhVl2hWK+t4v1EsXIB0OflYzADTlA3RvLqXylUDQpy6Pv2vC1LxeNOUqnk6JQsAOiwKt15BQ9Yo9
y9j1L2UTpJ6pWZ9xrBJqop6YtVSwlvQjfrohg1si6S7GHW9oVmZwdspH2+j4/Ce49mWrXWFPfQlc
7RspgMlKxubFF4HPqUAEZwNR0u8eGrKXPQTt0VZNbC+3kPkM/njybQ0vlzuqWzeMpo0YJLDzfngh
r0zFSxX9jEKFcai1EqV/QJpxaOlH4opOWrQX5asVTzhJTbJ/gsSi7SnAt2L/LafzMKrhqjYrjSZQ
fA5pAM/nQk0zwQ4fsmmT434oayAdWpV82lX81pfZVsDh8gTOm01axNckncJ9Z5U3PYmIOhifBX/u
Zupmm3+kkJ9B9Jqi6vzBITGmprKvq/iXGbpfoXHQrkdmzAh/7QIzXacGnnYLkFIBdRU+w68W1ZkX
gJFAsVG5Ozcun/mv3CWyCOfh6E0SlZOa9FIYLnoyhF2EifqcmWkFCGFbOamzTtmxsItAmeJn8iC1
1vNxgFOEF0enEPgTdZ9ptuOO2yB9VmG5h1odHlteq5rpxIJuO0iOpnOP7hxBKZY8faoeTNPZlJh/
16GOCL0Ky5dCFpsiywckY7jZXfO7ZiTaxoyIzETepRzF96qGc9OadnzwhWl7HWX8Svdx6xsVjUK9
Nm+K6rIdp4DaF366zpWjapFEiWwJUxwOisIfMk7gSL9IPXqzJmCb7EDzfW9F3a6rxLhmihIe61ti
pjdw2fmLpUy3OGRlgSMeeSMbIr01+x03/oMpku+NO0yXdBp+uhYXaUt8jhcJXtjD5DOQ2nGq5NZm
MK31hMDnCDOc4W7bSw89bIcXD9MbpYoXx1hinJBiwSZ+e827XqwcLQI9KyKwr7nPPUevPM1NyOFu
S7Ru/DEZyu01HhkGui7aTpBdpHbDtzaqX1gCMlJlUvTvHaxGPqpZlW6vCr83jrCGmBvGxX6MFJuQ
C+G52GTmqp15hdoi0upTuJtdCZwaazTSGGhi8EAIIVV3SEnSE2yEtSuSZp9ZYNN8uAROk5QXho1k
ZaifIe5wMmkKj1bRL9MMvktX8Sajuw2VejaVjLjF8WK24cuU2jTdxi9Zo90QVbP4GeEOKAn0DC37
gnkqZcKKtnAw9APV2eTFQ6p9aAxPHS1WXgaLRRgU3VFz/PzYYC32LAvBu8zN92hqs02IdnqrJcFT
MxrBG/RjeiEI9F2L2btVVO8Zv8wWL/cn08ZNza+PtMYoVxlDDUubaISGZ4y/n2FLyF8yPnc+eO++
HMt1PvVccONXysbiXOUh77x7c5GlPbCrsNdTRm5OKcCgGULxEB10GLJLKuH86yBz50vf9/GxFkZM
SyQcmbhp8YM2HxKoVGupclWwOroXt3TCY1+FqIJ4JOkX93E0HLowtvcqp21A+Q3nht2IlQtt7w89
9D3eU9dmAaLe2SBkyQ9KFKUn0vumDGKTYzeX3LcIfWSpJ6VOXSOXJcSvFJ995FTrzk53YpgD2TvM
GV1ovbdm+tm6w8lVS3SDob2Fo6pVxXcZJwGAjiFZGe6c4abMhAwkYmOi7qdg2A9ZHq1xqO4NNydv
yKQWEpkZbSu1aS512NwWVzpI7WiX54q21WeTupTlhiwzL/RL84XST1yMNqQu02PrpWunClUqqpDl
u7XZBBczQElsQTl4SUgVptrT9WPgWCO+69r8sDT/GPh99aoQF7JHGRHtAlJpv9a14tHXNz9o47Os
ATM8u1INn0b2Pat6/kZuBr/yNJu+GAlu3MjIk83yvOyu9ANH2MK44iyma3TUx58O8S6nwVdaemSW
4ZkpE8EUR81JJzyYG6LvzqSFwgEXyCavtsoX8EvN1aqaV+g7/VsblfkhcdHchbLs3wynJumAu8uh
mL9LjP1zPSj2FcWQcWsaaLDz05Kwo7Nmc89a/hHRRB0tZfb2E3IK8q6G8KmXWf0Qq8oacnn4hMs9
fFqel/GHoklaoP//DLCVR6ftkrOr+QmdAUewDJQZ6WbM1FehHsin5WC16S9UKyOY9+b3U5pWPdqA
B873F8zPR0xeHZnaqCL5h8tLFRC9UVucFKyW7IK7b2RG6R5BysVek2l7sFS75tefyJcFw091L5iU
qvmnZsHJAY4VXXrHyR+neAZOsnh95nZwTgECvKotLLu0bw1sbb58FdgblhcoY5d4bVZuND1RLlml
quBSMTf0vdpcw16RnqIF9nvhmjviQrvdVGQqVQBQyG6Q5kViQn0DlgqvLkNq3SBhbAzGVG6qvtlA
JXY0eVxwTEA0zFLg4jF9MPiyLbdUMS31IzRZM88cQJZJe3MbS78GarrrfHW4cIaT9atPp9B11XdW
Q51+X20dsTOIm+YiXZif1wo6DDIe01M+iOzmtsojP7qhSMfVk/lN5o1lJL/JuL41RRDRhHa3Mf6F
YBXJiYs8SD6CqTdWRum0EEaLZNNqNawnZ+jJpuxRHbLLH2bfp67Qt4lZI2ljZO0FP6OyVWwCBh0z
BejRxQM6K8Rj4GLqQ0LD9WzkJed1JqsfTWytpKYrv7TWfqhUbTq3KsBif6DT0qZ+Te8GyEEqWvfZ
rK1uLSpEqKVhiJ3tkqUa1QptSbUr8WQ5w2EoTPuchuO4LYQTPZnKqK06q9Yex9DtHgK9q1bwAfKv
Y4pSpOgnc1e0ZfG1E9WzqTXvddftS7sTN6kKZZVWU3I0mvk9bXOyOms72y7fjTJna5AcRHsChW3o
9t3a6UP3mVv86AWMxV7hnxgrSX7avpmk6/mOA2mho2veVeV2wjv1RnVX2e1n3VT2vITqp4i95BXd
KLK/+RvQPgjZFuYL9Zq5zgN51VDF7HrROy99Ul/5vvhMlKFfKVVUP9U0qY80dMZNXpvtey6gXs6v
oBlmewlU3MugWAbxW1Juk1c/aLOnabIa0qUQOxk0uoA3UvoRPZJoQfBUANy+KkghLpkEid4I5dok
rc8IuXg1Rkt/bLdTnNUhNWVc7qVR37Qhc6eHzgzSbQkfDzmWo+wyk6UK9+UZUpXCVsER/CU89NWQ
cLthTn5VGF7u8kR+Xb6RY3adJp1oTmKSz8p8MFpTOS2HlpOuWeWOM+8ts36tTC2UGNbuYbb75nb+
+6DMxl80oC6GQJEkRx0Z+PKSxRb81+uW57o2O5Fikb3WOF3IOJOkWPgfDQYRtAZIhrXJoNsdMYbL
C2ZDrlodMNJrP1o9/9LnavXpyOKH4pj1w0R+yDrxp3VtlAo7CdocnLX9edhR8AEfm7+OCqvnPjZ/
WcZpgIkqmAhzzaFeLU/quk5fmRimPraBNg+qBS6ohBy0fFlj3DqHxrtZwYQMO5DShV1d7XSork47
W1+1+lc1PyVdExVmmehfJkcLT8srlteCE012WFRCDzSVUm6KlrIUAtRDH7fOihNJWxfoEbcdBoVj
yR31YSyafF2KOnzv+aQ1Nis/9QKeoR0Mr7RVmH1g0zunKmAjo9fANxPB+FVx5ePyUigaD3mZtl9l
x3luRWZ9IXHKXus6Lv7epFuYYU76mvOjE25I30eSflEGuS6xjRADkpbk92aMg1sZMCVbXkL22Tm1
I/2NGHdnw1wQOULWq49TWTfe/IPQjfqv2DZPamMbLz3o7EMC2G7bxnb+UZ7h2LQfqRlGW584kUMz
0M3tw/xizc+Pea57unQIGlcwCJsNnekYrCtjE94V4jwnzzbacZNgT99MTcEbPB86GsEJ8VCPmKb0
L1Flj/vgw1ejnixsTpq8UYobveni1urkBbrm8/JgbHAwkaf87pSiOkwoYLArxxHI/wJfyvLlcsBc
Fp3wY6zM0WI2E4j0shxax//91fIQWv7OyN3kmJYWYGi479zXdOYYMV641WDk/QtFhOsVQYV9NE9y
j9wenT2GApqPLfQ3LptiFUyO/qjMtQ6EliemCuOKth25zDRPjqooKGGHNr3a1YZClQukZZyKtC5t
DkHTiOtyGGLfpMAd43XsJhrc4DQKz3lF36yHv2uY7ofMTPW4HJic0vGZD7o5Yu1anmxtZ9yabfD8
10uWr5bXLf8CH9B/Xrw8/se3l4fLoaOPuCk1QgP7ShZXyufqErTRtmj84uoPY+xSx+JtqwIwC9n8
5PKdygWBK8zuvDxanl/+Pc6HaWVp4KmWhzGRv1ero2mVRvXL8tRf/yCN4QBVLajq5TlFH5+zEsMp
d0HecLW+yoLGcxbqGxWO6wGPGVS4oH/JIpr//dj/6BK7+mp0Bua4ErGv676ULWTfkp0POu/pIahU
fQ1+cCINW/9R9w3MB2dCwpzM2Eiz8qLK+BxknbKy+9opTVL/eRwaHbDznPwOCfc5NXpu6Q1QB0oZ
t43q56rSqmeqj452GZzT5WEk/S8uxqVtWc8WMz/vny18qqHPEJTkC7FODFwedaecCdP+MQTaSfOL
+LvLEHSVm+jJCc0t9g2IIngQUb0nISH+Ukqyvwbq5xdyUL5FSLXssfa/GsB7d63vd7uokNm3Mcqx
USXpR4sQeAPcNwBvr1K3ZVr44hfDg8pU+sPWEPSDlKXYg/R9VXJZ8WvKD5zd4jlptC9tPbFfbcma
b5N3EVfWe+SLgoxWYIplgRRNmZT+Zo5htlV1JDlLbpisTP/4f2ydWXObQLe1fxFVzMOthObBlmPH
Tm6oOANTMzZDw6//Hsh7vrx16twQgRTZlqDp3nutZ7UYDxdXnR62gpvnoONmWgBg6Nbry7qX66RD
O5Td3UU3th5CgTHvZdU8NQMVA6pl1WOc3PJBFrCx98fW2iaLWbIMipOeUoZOLSg8XZUszcDlIXU2
oEd2gzky8H/1Uxn/7L36o6XH/SpYMx0nw/MOePrEGw7Dt/UF/kJPTceq+jJxnZxwbMaHqdaMr34R
3JQy459Z68oNZSP/EZvAk4d2KvdxUjH/saggLT/EzRtOb2fvS8oFrXDc50maQDws5A/aGFUPEJRi
K0WWv3kN9DlcAJd1k5gWLotOfCuVIjdMLYuZlhofriuhQZrEJ73zmiUex4T/KtPpjfta/iUQEgIU
KAGjnAg1NV+hHozL9Vly+U/9yUqWYT/ntiRVo71NycjZkMXprx4T9GTO+NZ9pAWJYR6Keijexgqf
Z0CJLCcnjHoU60Yr+EnIGrcpCSZE2u4F91jElKEA/Dd33xIXnpkgg3CfBpb8lhvaeYZu/9r5tbhV
7sy5uxxnRfolQI2AHat+Ksr4PxuFM32TiinYY4ggKLXTeoCc3fS0bkgxQNMNSxOwXXOSKGNfMkxT
L031LJkHAGMR34fGCR5g3UgEK7w/udkFj3VDg3zco9vOwn/HyD49A3V5hftAB6hyafO7qj9F/nwn
I5kFnolSwctLbx/Q6ddMBWq7Czijau2VwsSh1W2As5bdbFmVTken7T9aqWM+E8Q+A8diHmAV+W3o
WPUPyU9uGZJy6iTv6yNjeZSOWJYcXxlhrLSX2OvUPegydY9oWdzX3XToW8oV1bsgpIa2bjE+OfQE
nmRBZrsLAjmchkHwfbC7HlOt9scIXKgLlLScknzFlejhKencMPqfpdNEj8Jq3ROdVXvLaQiZXvP7
W0WML+7RNlgYMPUpnknYnrAqYYfinq95Y3bV+54eFqhXStUJUQA161TNzCxmenP2qMvKCUe7+xnk
cXFvJ/VbZFn6RnGMNVDZoWifm08DDvuW4KS67Y17HTlfmGn7vHs1R9T6HXtrNTFR6wnM9hCfR7nV
I9sOheoJjRTaEZhLeevr8b83bTN/H+BNNoZBIopmNx64VByCcooJvxSW09z+PpzmyL+S0133Ok/A
Q/8Cbt258MtfZKHxbQ2OetHzkfA53f8DEqIs4MHBpuiHdj6UiV1RxiNgu6PA1zUVTSGKQOQas9Eg
Q52hEI8bm2Z7uD6xHutYiPIpL0+vL+xiHc/Huh9ZgjhVSg8PRDjqWMeleTMJsaUPaSnOe2Xe1mMu
dvP/PFqOjUIGG1nY1g4zoM34shz895qKtZzeGvr53xv8fZflZXBx1dkoaMb8+6/rs+smn3pjFwyg
nf7X//33BjRux02k0h60Nr/V//U6cwy2bYQ54u//Wl6m414gFIRAMqAU09+/BU3WuIEmprZOI4O9
LRv71uHWPzC7eXJibTwXtEvm4q6N1sWLEFvFLH2PhhW5u1L1IwkQdndqTYr5tLGQcs5uflaxJKpO
VlCg4GXN80IcrRhrIs0DYJO3X1lUeUlFfXPuyCtuHsiuP/tAex/sFClDJiBsqTqL9m0/DHewgZgZ
VXqeIyMysGsgmDadIj1wMUwsop1pV0S/h0k3n3TSJR7rxsZj2TV9c3Ubh+ZOEk5mPLzQgCuviRl8
bX29fwm8brxZQYeNfPzpqOy7hmHwiPfSeM5bUhNtLM5GYbkXr7ehEiG3xrp4ZaxLP/q+9s9mYWeh
P+XNzg7mdEk7DYl4QEqhnLOUVbtjtLO2hinF08IFbGtMpFU3ePy84YFWsdkCljWZhffuvSj712gG
tNcb9lcxD3xPbWe8e9lbRtwBMljEScg0axiWJxb2B1NOZAgalEhtfQq7Oa72qLe2nkI+hRtAbjxY
OqYNrb+AUVJY0/AC+oWgUUGdJDd97dUjDecgeluGQVPHiFwr+4yuxmWtzLN1WxHT15Qf6bLX5tCS
RRDv1uf61Eeeh7+OOoICAiqt+bdpWfjs111z3eaMvOd181/7JLAw2C/PDIjcz/92XS/zyEJfnols
VYQWpMntADvmBaR18lLb/EFVKp/BTiYvYhbqyvL273Prq1Dhz74z3CP0bn83cWT2YdQnRA/+/2Pr
I0Sh47Vsx/86HvRYfL11o0Ud7VuzpQXxP++UqrhgZuYQIW3SKYzquHnEA8qTdCwNEO16dSnfLVD1
u/XMG5omfYwjQN1CPaFRin4k8n227IF5COXz2fKc0FE0t0FpVztqILQwQY4h6a9fUqqip0llvy0P
yiNR4I8ICu4jUzHeKlfsIyZZm1hO04PW3kTdsk8OmP7zTTFOB+nXJXArrklwYSCQrcF/LqbUv9U1
QSF9W1yaqnyasQBfvbQlTzpTiKAtVLxeVXUiXA/qk/6fp12RYVLQksQhzCfarc/+26xv41bvGQjK
Vx3ACsh6YjG44x0ms08Pfp3M3xAcsB71qGW4cN3aOPHReXA8y2j6ahHgLctOUSCSrXjN4JjMsfFW
kBJywIPFPQzCTGeKfBM3dH/NcRo2ei2w5Q40JoKymc8eTT6Sdp57szR3k0Elu4qN6V1RjNvM3WjR
hConMrMPZCt4X00PGfqEGJkAWF4FoNA9YGfBNbzspjjscTIM44Vv8dPITbkPIk1+1RTFxw67Y1eq
m/xUlq4+sIHFF2eEI1Z4hvvRuRbIK7QnV5L/7DfIHyEe+O5IxaQ+IM4NjlGQqU2FXD+hl+XL41h5
KEzyYbGcThYzLIMGxLIpmniHMTK+RK32n0P+aMC7L6+BU9T6ZpzJ1mvm8UuH6uPUY1hG+hUEJb1/
K4N7w9oagQav+bcRTd7u8gUnUDuNcfYiHR5ksG51vPKM78vhdcG5bhyDKWYeYewIrLjFBT2SLp/3
5nts4ghOUzgxtpm173S41sOklDJnAKufLizp1NXcPaxR9FTLLhLN/GkFSjt0S2lDyOf/dbwsbOgH
//3yHMUJ5dL2XGZivqDLnS/ro2BKOlZAAq3TVFwicK9/j4+ZpS7EQdap9kk5kuhuK/5Ngu0nAD3U
NkX+1R2geCa1b+2yLIu4cWRH0++zdynGj0zCFvHrubsxDnbk/vDBr490t1LUlRUlhdWaqTqSyOKY
xpylnTszxRPYky6BhRBF/MjAbzM/osaHRbRJfTqxccCxpErQLfPNZYkuLkahE2W2Ppwz9w7BrWC4
OE5MPShtVoRp4pkBrsNIPtTDRXcZxBjqT1JbSASuK57MduQiYrUzmuJHlBr9TgTyVY0El2GWobtP
WfxcuMWeCZ1xSpNYXQe9Vtf10bpRy+7fY9VISHQE2RuTF0UhqMPBlbX9fzaW6IKrgHdAK1Xsm6G5
igKy2IIHciMPN2CDsxm3wwk89J9s2VuPlwVcRAPwVpRxa53IKigC66Z7c7Dre8yLVVNFR2a+hJUU
dAZ0rPZnEgWIEVIbyyzn57Lu/6wufGXzIVvtHJzSbHptpsK/YGL7xlTQNiyLtf4PWEX5KXPMD9gl
4uo4HdwFc+J0CoZTgbq+0TX91Ir0kFdIjimhnyvcdOfajt5B3mKM8y1jl0qf3vPoVqCPehrwQQcj
BmeRgZR9s1jRS5tmZduW6DxSeDUaDP9T4v3KjPhL0urqVGhU+jJzOnrmpspSGWaJkW6d3vwch+zL
mPnwJFMcF1I7WRLnsl3rV86LY1uZ98Ln3lbcA3rcSHo4FQe9RZJDEvR+djF+GmQlzdb81BjawhdW
d63I8GtHgbmdXNNAsvdZMQ8EbfboSjFciGGtMrJSRxyfBIAnoZkzQSj905S3MlTV61iD/p9diY3E
iX/nbdWdsiyRG/LD5aaLoYzgHN/0sDc3mV/+CNomnFDhT1xPWewVmyRxX/VYebs+Hg89kIFQmMRE
FWNwSkbu2hpZQNuYCfGUU3seaaL4yv8qnEpu9aJ4JloBbH4q3a2VZmkomR3BSSGuCCzvdc4wmgd+
xi0xCi5wYinxGaPNsMYHUBEJHqTlTWaWszGrr8QnjXsTNkpRUnzNirQM3RomRF7Tem+J/0zdeEsW
yEuFTjlkw9/oWGelBhyzU+zusiFwvpb5m68vNXBU3DfM3/1DxT08b3uXW8A6fRK9MPN9+LIr32u6
jszUipzWPrvgBV86tPG35Be+FvOENoloHfuEseGLwsYCY2eXNkH/nkmMU7Q9t0WBKLLwdEW/WL85
QRmfaiISLSK33ZmCgSpNpspt3B3jxHM3mWTqSgpun9FMD2aJdVn3TRoLKFwFpZmpBIofePhVi57M
WgNxnBhtkgpKpK4Yul5E2l/1jOr/0BZh17Cs97Xx0XfyzYqrZtvkCrRqTi+AjhdaVloRFwzP24mg
pCKV4twk9i8vJjWIKXlJrRHwD1rlA359M+9/UwI/KZBQsdJvZRX90WnSbCra/4fOVTtpUNUBSgqR
mEZxCq8WOV9ubBFLK10ifIdc3eAMGKlZjKi+6woZvm5Pr52y2gvlq42NSctlMottqC7DjFBbJsHj
1zYJtFBF2ZHoTO2eWVTenM0SMNJ4uOMk3r3e54acapCI7EHLkBfHj9YPtL2FfBD6NHek3hqOVtfR
DvPJjUfWUL3we6TBl2oK3G3dDFM4pKyHPB9NWCaPZjy3T5MLPJXAMkWb4WQMgThiiflCmYzer72v
EqQwA+jkSaMLCaJXbDK7+74wyS2V3d3ZdS4aDPAR0d61LB1wUCO6lBpFYOSQjKxROoukFoVMBF9Z
/t4jZ8K/Pvb9tdeb6RylwVZWJStwiJtXrCtwgLPgBLrxB7HwMFPUgglH5JilrPRJjiOsL+rLvdC9
4eDYxmdJc+UWjPxBMwFK+9wexCsz21RHxhXsJY2eTdJI7YJD7D4zGD+ltAEjsQl6qqmdJqqHyNry
iS7gFq7hrqQR8SQqvDlGC1cflsSmrLuAEkrvhH7HDK/tzJmU9OwH7cLu5jRK7m3NQoqdTG+dS1XH
KrI5VF8sTotFsDld06KarypLQJX8218fDXOuhTll179PjBr65c7KGljgnRG2qU6k3SxPhpUeZNvO
IdoPAPDS2BgIb+8RQ8XVJ7/KpdR11noXi1RgHwxKOKcCsQC6202hcpgRGu1QMzZeJ3TKde+nG8b4
QhDZ0w+YvAvhnaJcpz3PvX43cTPaGEGDNYrGKnzqfZUGS4PGRayEcUF6e38Yg7MNhm51FJSt/7OR
uD7d1E82UZ0D+kxUKOpIYwyIIqBwEyKMcamP5Q1dqxbmS0QsUltmJRC2tn0OTGGF0WLb0wBPEUQo
nitETsgppLzPxvzUpq2ziRWkpVLT7Kvpg8jXYsq8bXKSKWOg7gbpN4b3gzW32HgMLnWr+Rh0rg/6
VAjTezpl6LgPdtIdwTPUNzEAQCQEB6MWsixZcCU3C/Mk8oz2KcrkbeJVx3zRdhQiBQ/kD2HNuD9T
B0eaLmFp480ypAgYImMGX5SRwibXEZf43u2dD4l2EG1NX+ExR+bT00H4W6tR8zDs2oY1Aij55upg
KriaevQT0xQ6CStmrZbYr4kj1IFWEgpQ7qb09VwGE8aQHPm2xjxoRgTUFWdNGXfCS83DgB690Mqf
BpbwPQRWkEgxOlDq5Ah9+1uOvfhcBd9rWo17KhR8ZMJEZ8ty6dxr9a8oKjzWJEFHdysI7rNT/u6N
8TZR2H9QrUfEuRBVehJbwiJS4nvXOS9+M2VHQrH4aqzWemFQa7dlZIhjQt78w2LdFgfuc+rUDztp
YZRFpgYrBhlPbQjq7TrpBpMkPHDZc9uxeepU6iEZ4SpoYzDdgybRhSce6qUGKqbnQcTqYpZDIjk0
5vTUV8K6rZu2Hayb1tb1tjeCYod16D9PuLTa6AksL5zseh95zHLXF//7v+sjq6GQmlnQx/+v/5qA
TkG4XlbYYx3rhp8Jdey/H+wN5r1xQaes//m/fiRXv3lOfTeUTfw7Lctxx4RhF5Nd9QMWS74xEWh8
dAFsGgkZbLHk+ltljvYLBsd0ZyR28WwOZrfvZ536SgzaDf7DIsuSb0ji1UXXN1CQ8fNM3vuYej7j
XUFNZ9I3UUmvD5/EHT0Qkw8jaZ8SLoPO1pNzYxcQK4UovhUlLCwHDeLFbDIKWINHwwACUzJ/mXRB
daYbnXNT6xdccMFTPermK01aHaFsq53X3doNghAHZHJYdxtXA+nf4mpDO6CO+iL4jDGPXt22+E1/
fnylCm++OMWhSl6m3Bev47Kp3fyPL7Xhuh6Slt7t8CiLvefEjwaAY+HKghLf8Aea0qkntmIrmlhs
6u6XF5EJGteLryAtCcDrRj3U+u5ZNqN3xvm9tarWeGhweUXVY0cruYG5jSyesxvp7GXoB6k6EOnp
P5IY7kVTakumFxapBBQNMdGf8YgNIc/q4VANTM6G9kBW7C5uzO+j0Vas07lsxs6+i7rbC4/IeB2U
yCYu6gNUF4zCJ1+6P3zsghvXi796EXNKEuSQM0a0p9FKNjUptoXnfMNGvk1a/2iZSf8k4m58WyzQ
vUcTE31/chDefJz7nMSRajTDpsY80I5M/SMmve9kuD7b2sKONJGhV7fSLl7oFD0VfXtQc8O6eThm
fRNmOJSqfD53RvLuyui7YTADMirtVFXBdpTjHSqvkXlomKdcblq8IeCz9rh6n7MWDo+jPxrbfWuC
6rmNX2aKpxJW+HYWpFd4KTjrSj75sXiY5rnncgZN9gdu1omv77Nngly0VrupAsYS6bIylMeSCpAY
LcwNz9h293qtnUVLjuv8YpQzSdf1yYtCPMPg7hTus4nmeB6hlEqGB8oR5gOU6ju+xNm8ai8oXlHs
4T3JC9JL5Siu1sTSQL+lBb7tyq+Pmen+aCCskE7wpSJnZkNbCTHu4BLAUe7BPd/BXTw3VCQDMX+P
O3KyfxZjzWrB+eZYL64qj25qInKvXC45g4WVsbUVOiKvg0XqtptiCH7q8w25+qkR5htS4/c+hSuL
uWVfFYjnevEtduxnY1Bn2ttfbQbMZXGCyOeapkvfrtkTcrJrsNX6mnyGEO5KaFnBy9ht4r681pr3
cL3g2TO1E7WUJUaA+qQDbSo4DfVUUUdWdOHc7gmfh6/qRwkwPxjVl9SmRKFPePMipvINIALteWTo
t/UDdWm8kd6Mc0Gcx7R+G5lzRW20u5TC/q0p98xFfh6IhCBj4EnP6FIlJOHgfKJRnRYfFRNnxFVf
BtEw5RpY6fsGt5pRP/k5pQCpOd8bm9aCTcAEWjGgcA23F9qVi/Q5oVzmNfpXr6Rl3C3FwOXzogok
N4LLalPp9i8Mz2AufpQFgapNiejNZfShsbzTShYIqkORzzR37OS4Ean8MenBqTDSncMMcEwBwywi
1a1yUWsxs8kYE3NXnmustgXr9liABAiYDgfm80jEhQNeY4wMMDw57pM4OvvfR+WeaAJo7vwyB8Wn
tNVXFTsnVHDbHAqtmuwbhsVdTQs87ml9kTHNlxkGTn9AvrtPJ5fOhE3fpw2JaT4WEw7mUYegqx66
R3V9TCiZWNi4+1duIgTwRVBbv9OhnbdSZ9WamiBq8/noD9knFsBdbsMQkDzr1Q6CFQqvWJ4Yzuew
Stxd24snLvOfRc/AJWinpQmtuuwm9PThcbp4Lgl8PZlFcfAxKGD7KcvXsno+9vrGsdqTsoZr39gn
w9COlZldPf/G6unkjF219fIl0aP7UbqFdTHMX7X23UEpeKwNxsZ2MELT1ABS/+xM47Pxc9ZOeCtn
sUch+uI4kiSNCdPlMFwCV3yjW4HI0ooR7ic35eqvzLP3rgG+VGYZK2QU/6mmvs093i4TrRFF4w+E
RzEXbPmJHP1Uu1y0TYv20qM3biGIJpJyERpiAt14zlfPRKkRJyVnwfza+9UnyjADjwrUPr767tvk
TOcWS1gVVBfnJzaifVyPd4MbE86vQiQ4KbguldahPLpWpaKloIV2R1KVmY8fUzOjCa1IAQru+Gie
nRpYFys9JCfZAWYF2Bj0A8V8juN9Mc53N7JTrGQ5X0RyLjvnqje4EbyYmwTYg7Tf0Mh4JeWalSfd
ytH/mczJuxVn9zmg8qr+lMyUAOJtu/YdWUV/KeP4txlF+1wtnD8jBgCt7g4kMZgxpXLRRnC+dZQ2
hqbHINDcbJavvmZg5C92870eUIW7qCSQBxN0zKXiUKBw8g4LdexfjGH8wZIFoYnR7bo5qsIuyZ7t
SjuPFpGEoJCXu42eRx+G1oV+gTXG079ONo4jj8qdK6Aucm85wPy/x2aODU5rPwYJR9F7Ra710JUR
7BvrKR+cT4tsamcAltBxxtZJju+j/VaJ6JG5TCEQcewsCeAsQPQ/m+iY7EJ+h899r1HE4esXOxOP
tMbdDvrShsLBqSTUb7Z+2JHzyx1b7JTSe6kouBgK5R3I/g9TqAnmmCDgpaNwZTvPyh6/IQagWkjp
LDHly2QbH055ZRHsb7B0x7hPiqM1czYNFEVSmt1eld9t13lGGLGryvGCcA37egf8hkqvWVEYhNLz
mR1gKxxaZrbMq+rvmp9/PIicIJNHM1h2IT/0Bt0Opc2Ny/fFjxx/J7WyO/bUr21Z/pmj9NkHQLlh
kcFMwHLf7Babc0k2XyPtduPBcyjTe6rTNRxYJ7ZVsGuVMo5g08OJSOmDI/wDy5QoDDrzbpYgACMn
p9aY/y4T+aZ7QPishEoNEyqcNHc9tVKcFPPBdfUfeh0DqjJ3qA23KXYZh8l4TLciyjeuZpKwhW30
m0NwgYNC0RoppORIoyEsTEOzMwyxH8ZhiyHBAnELhmSvTfpOquQgU7nvM5qtGKNyL95lab5HOmyL
fc7bZrzRDIPLapMwkWLXm/k+b7MTMcRhYVMSn7YyQc1v0Awnb0nSds8dj44HxC5ZoALvkLKUB6rV
+QxAyeYGK+sQ9d8uGY0QC+/BsslgFd2x96ydJFxU5udsNg9oXfdGFR0S77Nk7ZSigXaRRatqPJkl
IbYWoXrpGz/7mkt+6WzY69oE7Cp+MDKep4q/G/BUPLqHyLAO8HMYMc29HKe98hHbpt6+zqp9zNq3
JsPJ5HYm/dCqpl1eqRNs46PAuTtQxigy49Hz0w3L3ifoA3CyhWJxr7faUTrId+RrSS134vYRoU2n
KHyK84E2P8WdTr/AkNhXlrcbcxa8Kj3SS9jplY1gNN3F9X2gCxKN2anTwb3NxilaCg14B2LcGyzz
9sIPkFGM6C10NOB8gbQbY96BrCODRKnSHfepmZ5qUEijWyMRGw6G14V2Nu211N2WsESSEkY0J/hE
IaqlauA1T+RGHVQDnN3Td9ib9hPaC4e1MhCwUEqPojDcOZJ3VauO4DP2rYmgovIPFcGwWuTvwPbU
znwKDCyaJGVllFi87J4WcjcDSqlMF5Wxd9R64mkzk38xJsNkLZFIUZ7G0DzvbJ0FmADsHafM1dPd
IEf0HvoXn2TL5fnK08IXLQUAVG6x5pyEhuFZTGGtiVseeScWcIfK9fBWz69xHy5WbsO66J11XEy4
i2pqCJffx0uyI03Fo43cL+ntQ15XJxuoSd4hzJ+dY0w4HQv08+CJ/SRTYF3b0jKPHfDXaqhYMchL
bBfXfLAvVZ0eF4ApbPWfFWsrg5M30adD7zgHV6iQOeMS7TXB9Zb+Ltf0MI2Tu6RWC92B8Gb96EOb
bbRTMXih7vzM8ynMazJiNeecByVVP//E9RuO+lFq7Xmh/+d8Or5iWudvcuuXWjQtot+XzDqr0Q1z
jLrg1d5lJa+4m+Pmu4KYXPK9WbqxK2ZthwQdx5QWwnrgOw3aw2LYoEY+O5IvvcfnDbmX7v+ywUV5
1CpBo2tAN7vEUWVdkZxqVl2ERyXxgR7Xd/oeNryJWt9BivFurk00ZUcP9dYhyfOROgEzixATZ96t
daaXUQ7faBrhsFnSeFZi/7ppDWe/Qjg6bU6uAqeILPL6YxyPbU+VX6D2X+m/HZ2ay+yg8+hr4QHI
huqd4KjCH1BSWjUajbXu1D5sLGqbNGqNc2uV812VF7P4gW4PU1kF3XiYovzsiPkTc+H0nWK99uQn
QRUaOhAEQurwm1ADOBWJxkKnGz8roBhZrGAUBvdkSS3Ils1k8lfhNcH6Cjn6G7z0hvE+0K86gIGr
PcTvzVhbbw5lbYTKfmiYMenodq9f1ziBle677tpIGZeJ4s9OasaGDpP6EMb06thzS9tK6OXe7W60
QiVJykum8xoUTfV13jNh/LVmR8fKzTmHSFoVlP1Z8QzF1U4T/QxRO+B20VORKZIDk0211xilwhVL
Q8xScmSA2q0ky7IEJAnSgQl4lZZbRh948Ab0gpW568EpobS/xFAhWOKWAwRz+WNXiCAF/q30RPiX
6iMTPUerGuUHluBPtcb6BjdCf8CMaDNU0MSPKNn/fS9hgtwtgmbLEh/jQaci5g5scByjwx5oxjNU
C0A2oEpJo9AIPfifTTkSmxV5QuXvYmQRX3XFas7Ov8QFDJmpP3YxdEDbGsRys5M0q8G0hVrU+1uh
JUxWFpbw2HnyqdS56//9haaBqXjSnSNj+p0UtXPPMF4OPtampWaTnDrCDFc8+Bq4sD5aN13TYcFx
pYIHAYpvMw7kxBHtfDKDtn/6+8Go1v/teG9+T+jtZGsZMxk29oNV/XAzRXyERhJd1o2amuhSeukP
lUJG7oyFfpQuz5p3nWLe3XERn6ybzmaYoPdyXveaRcBUl+7dxnN6XBG3KzmmRtd5iGT8oxNmY4WP
v+SLZDK+NYFXcb+GEG3MukYzLLdZO/GT2vWH/vuV/u77vZ6T6Kbi/frM+jtBIn0A5EupZ9DmeR4m
Zh1xLX1ibrvpjqH29+B77XEaraVTqqOWJ5kFhWSgazt3wa6t+LCmES+tSobTuufG9s+kaUYcfZ3C
MGg1YbswsQbbfmv5cI5pOgXXwW1+FaSGH9a9deMYZKGF60Ms5U2oVy3otQlrQFZb7wQWkcWnzIPv
xMPDNh9jq8x74NBqBUZEwivsw2tl1g1OyxhqOGX89Ti/+0mPsAoqytbGlE1PydAiQUXfvn6+6yfN
uckq1kSIiLsBG69rtvspClwbv7uNgmjZjHZMj6LLHJReyGBwDUddmDSmtckUroV104xYFUzUpWGR
EbFiGBZjQNRQCy/mLgtdAC8wr1qH6YxMX6o8fs3L5FXrkj2sW/M4UAs/IL/Ff1kvTJ9l8GlzxFfe
QB2OdG4uVID0x+W9UegMpygYaPwE6kiJIX1rCbtn8JDPfzm2uTO3WHcoD/V8OM90RbO9DfmLpDf+
+DRCS+9nn+nyTc9GOt2JAKvuGLYPdWUUL+WMaKAeYg13QyVDKyKdwO+BiC+1XFNl9o3ujXWzdfVr
ceBTNxtfkw4jqstU/diPcARa06OwXK9n5Rt5mOaeBhElfHh2k7TGQ631UUd2DgMGPipSW5OvUWL7
CN+zF8Mczr0xT+fUKjjtm7JAP58F52jIn1IW7CdnMfxay2ZsYpbZWWPOG4dsiJCcGiyny8wm0EtY
BRWubzXzQ6w8waaepsbfRJWxsOn2IyaCi30x1xTTcossJ1EHY8nVJUhli6TOu/wlZLmmILCn7Vlz
tCV1NX2MXmXvkmxpTAoxcQr7bYFN99PgHru0eA8QKOsLD88yacMOdia+Wol/p8LUunN6wybd3EpO
8pvEdnXJO6QpstKrGzUXK7QpqG6KoL42Cbg88N36YdHRXet+n6edSWkFyamXcKnaVttRIzJVssNv
EGCvEAVfOfK/s9to/rLGb37KsLfQP3grA8jPEfz7rf2nmcCnkDeTPWVdDHqqnb0n0Sv+9IKP7aCX
dnmpZR289X59dQ0rePVYIsUWVH3Ts/RjhwAyHANgUYHj5WE7CAutqesfdMPotqXCq5p1g/6Jd+OZ
jyuj9oYyWMufUwiHcyyfAls+Yt3pz0i2BqRENnq5ZbfkFn0zKZF5zID0+nkalXdafuOs3iVTmyBG
g39gNjZ1SSv7wu0GtZ3stIqek/QOfliZlXcigNO/pcsd39IsCt7MzVBE+3jdRRefc6g8a3YjHNLQ
Ynm0VLY4S4T/w/eq35MM5GH9PnohquMAL4vSZpacQCz2x0zyFZjIW2SEMnn9FhOjpQmzFKem7NMY
O+bxy9vFGTBEq06GG2cjKYt2VZ9NHbcHggdx/ftlQUMuzwS1AZqOxr0a83Oc+9HJWbNl3JrQ6Ako
xMZVS+96bpA7Y/K9rI9k0NEWpOFomsO40aVG4GqbF8256qzzOl1ZN/XSpouL9N3ulzM7SIODOXRf
KiRmOPdLCqCN7z7SIrI2TtF3xxLhV0RfBsZfOZ08nS7iOl2xRYAbk5aGYDK4XWmsxmDYtFSngye8
DG0ZgblG4+YYJoFU1p77O8OliKUNnJZDB3GZI4xu5J/tMQYTNr1EtfE+qTZ70mt9DxoVsn5sEUrc
xZPHEmk4rsArv/KM70TjbO6grhtCXLxkT9TfVRHlee57E3WVR4YIll4UjP7/4+q8lttWtq77RKhC
aoRb5ihRlCzZukFZ2t4AGjmHp/8Hmud8/uvcsEjaliWB6F691pxjmrB/oiC+tzZ1JTMK9Nu46+bk
QEwD4tfsph5UCNIiWVg+o74Zf6eGgZaAOOk91s/pqUpJplCL8GNB1RMfwFKKXkStpyOwPs0ckNUN
9fT4PA/Cz/bkDuL5Nof/RCIAJ/yjtTimtEa3rv7ygAAxv7i91t8GYk72aml4cNhKB2EZahPrNmUx
P04BN6QyC/um3suyyTwmIUNLr7op7AE5acT8qqdaKfqrQUx4UydPRi1I2YyxLMEkd+6+7QIpiEV+
quXo3IMAcQBr3A0CNI0mr0oPRpqZTyHWKfy0vvURTl3EdPtnxc3x2gOSyAg43qUpUn/BvGfbSeAc
CV3WzYyMb29MCZnMRXdU0VcJc+nDuM4n/wtNWPiq50P84sgC+SHwdUhj4arLyOxbhaSAXwEFOudp
QGOyUBrcgRYl4gHI8lLzr+o9H8jgdZSpdSgi8abKtwhMM4dxCmtABQfJMkL6w/SkLlsdp2jRHdqC
HOuL+pQlTfDkWJb7hF1vwZ1Gnvkz83TroEqYEESPHkjyUWhRPeuUlTtb1oiz7X6ItoLwSCzgDCh6
UlH/+2ZNh8fcx30CAEStXGJ5p9bICRYYO15UZngrGVKKCGkWI0GkK2kRbh6V98LwHgPPOLvOm1qC
1EMXO/56rBiAxZMBMA5iwrF1TPdUa0ZEYmtNM86lkeJmNdIRPJtvtfjG0dNu+3lRZyyROhD99Guf
JGsVTQsxNllZM1mLYjFGHdV/o/6EbMIMOeOpM7FlrSroeGy0VXAyYkZvY0l8j6/przppkWczlvbN
bY0/UcwI4TDYSzIFR4wbGmIc+uNV8dkobcAxekGzF615H4wx2NsTgnoVRgSnqTty1HC8zZBJnflh
YR/pC72o4iMWWKl64ue3USVOIb64z6TQyKp0h/wlo+GxmycCL/QliRl5LlOJZflqh6HehWiD8PxV
HbIl+DzzhJDH88Np4yRptckogGg9Vel7N+IcrsrCvZkCrZk5+sTKe50D7AQeC/H1MGkjmC3iK56i
4qlltHDEJvqMEDh+UsuDXUbf6uJFNa3fNrLDHYWof9OSn3VSMPh0KIbbtD0zlX8HZsMJIqxuwtTs
mwmnfQaksrBMJ1ryIlUBYcs3nJupca4AhoAIpA/nDDldrv5dUfZcaZwnc0jxcMX1OdeDN2v5bQP3
XZdU3k4cGjdnLr9CTpsXR/fTnRWh3OXDATEHhBO3Bg9FSz5F28j4EWdDJPUL6Plub1dEIMD02ZmF
cXMlTtrH9RlrBNKZU78AStZ3wohgvWodgRcxQDyzRTuauwTT9OwiVOXpO2Hx8Y+hmmeSpPr32gnk
GyBs/roOS3nARpCTz4ubRHsJo+9o+VbJX8tOkSzPOCD0J3tOtY0RGcEVlSVYSFLW0wfxtsBZZYTX
om8k4w7hvYfJ8IKCZb5HUmyyEJgzi0ZX6K/qEEyCmEeXJ9PXokSjiNpo+nR0I6UxF+fnplti4e1k
49pD+h7a5HcV71S3xi8LAxUmFSZlWn3wnUTQy/fqy+jUP3TLL4hkmKYDjrAPq8o+rNjfdAsxUkOA
uZJyhlseMlNv0AA8mgNeZbB7Ws1LvKxtaoHDjUHYLN2ENYkWxjXMCdwbh5Gmt2amm4xSGKRntiMe
4tAY3AWEqUcbNOQntjwxYBTpP2d0CAfTgMUN3hWlH1mR6lXe1dHJwnqbwiB48mRLq0y4t9FvXba4
AAt/EehfWWTj/hiyS9O29mv71qcjcSVZld/cUq6TFlKN+Tp2YQH6ryqufc8SrP5hk7lwXZdlMXMi
gA4ml6KKZv0pqMiKTr0ejR7kh01oar80vYdaEv6MdIMLbuDLycDxEKccB0enDIxj5Dk5P20UwPXi
wciZyuVTGpagBVxU+0HymuVC3FHPOPemyMA6jWAj8mX/QtF6CjzC4mDsfBdVHP/w/MS7ldI+IIqO
f0hjWKo6SjQ2QWZ7kXgHz7kMy8Uv9Sr3SgsaqNeQRMsfCsOJ11VJr823c9wviI5CAjn/v5VWxwiP
UXk8qnA1v56/OtBeqfUnjbp70aE6Gstve+FfU3fA0GGYculn6DUcXbGGYeY+lBNgY/p09PGpmqMJ
G5mK/pkZB/nw7yvyQ5AWdnLDsLjbhSLS7j53q6p32rD+9CffujeAMbY+M7atepmaeQP3lCkfQCd/
H/vZR6p7tyqrpiv3hXgbZ/9LTkl97ZIy2k6Qp/dO7XHxcFKcJ9TCB7uVZIf1oXUS/fSGpCRjas3J
CO/rghGKGYCH6aWJx2brhDl2mbkv9nX/ox7T8gK+4AxPpt4nSztoEt8sCew9KY6nLNTSp3hBzI9a
/1Qb/kGIzDiwezP0EzTfRRy9BVJkL0lq/RRDGaDkdcOjrrnThxcxd/KYOgfmVK/F0o4M7Na8IAIG
t6r1B1ta5moOJtRwYuIfyUNttltmMuj0o/0w9ClpV80fvmHvBQNltq+ipNjGAsmrWsBD19S/mNC6
cKkd6NB0hZEC66C7UzOrjizONBmnLLnM2IT2lmxRKzflEl9rFjuT/tshM7WC/nTToBZBNQsQOD6x
GFaAIrL4RCk00jJ4loJ8SOljS+1Q7Dh1bH2gN8aNuhSKvRcTftCgA2bs8qco+0PatP1tTjKAxh3z
FI5V7rrW0upoDpLJTmo9dVF0tmZqbPW5MBywxCprCsjttp4FyeS0sxE6R/cw+iMdae4LPcj3Jr88
/HvgaSBUx+vMFP82xVScyzmvD3NAko+ZT+92a6UvOZiYnQGdB/yOfR5DUpZzGsB2aLI9BOAkuyBD
3WLZL1bpJuihoNvFlv2bwqK+5HPdXNQzzZE9gwbdXLsRHxtJGObeX2zliG7xQ+vP/NvZ4NRHil25
jsp5frLbi619QNnbenNpXlUh7Lg9Fjw6tOZyaLOW46g3JhISMP0g3c3nH41JefZYOmzBLzWEPsfs
JPzw6CKs8tBklpbpf1TD0mmqQ4e/l35yxbyxJfR7oMJpB4QugcMlaYS2H0a4EPUwy00ZAwIapUaY
emo13gkLT5f61QfQVusEn+tmtcDNFfh7WCDhmWHWqNpHj+xlXJ4eEqKnAZD6ttezYJ2LBjRN0ZFt
2EbdeuBc0+wGk4QBdaqwCrfYzZ2QKCkHeda6XHLcZrJIZxSlMMvumCT9lnvkTzf534oEbzVAxjKd
QnJ2SU0L3gvPhouvu3JfY0OLQX1vdeJ3gQyO0RmhyX8eCKCOmaqEX3lOkI8J7e2W41fBi9AnsCOp
D+KMHnbOwGgjKlS2qjbmEEO/oQSFD4v+kAy4GH2jgYkme3a4Nr3HkQM6GMS+2m/HrP4HqX5P4JSB
Rrqxg30XQngXdYe2uoZdIDsTGh6RhN1m0Ipo4zOMWpu5VT+noEEYZBAC6vkXBKjsc2YpZbP1CpQL
RK80VDAs2HVT9IewGy+tJi6MECi7rf4eVu5bjWgcPp536VXcDcdjgZzTOdjVd2K7QDL9Ak8oq6aB
HH5EvZJxltUdAYegN0eQHi/RMDKnq/sXar8P1TNw8N0e7KF/9RADDVzdm1V6wz0xtf1Mass7RXyz
adOBM6tPmKt6wCjrQR4kctnxrL2dSuNN0J062Uv5VufFwbH9YlvNmDcMM34ljb06Vi0uVGxK7eMe
4NPD2q5bzlp9RSuxSRifzD+PdoE5Fj/TuKeOHvMRsO+cA1REZmO2zvCeV9GtZLB7MosEFiRl3jaQ
OpOMMsZbOBfn1E1/9+4CuKyyZZLZBcdYNECzzPou2za+hTXmp+UIWhI7eWjpMKy0oYZN62EHrjSN
KarDQTzQwvhEv8F4MVqd98r6SvibfoI1t1aFXl947dGB8l+PtXjF24tiM7ZWY5cvIWHNl5+TH1Bj
v2h6Qj8l4AoGqOVwbSyP9pBriwO0TsYNWb1lNhJ8ArH8iqh8DIMRiR8WHxw2/6Rstatpnq3TFI/W
Uyitm93GzSkxpLetbE4GMN4Q5y7l7lx1F1rF1o8q0Jwnmb6gOO5WBOlpt3SmX1NrCHGNEitPXhIo
bxJU/eQQJus54kdreHOP9SN/NTIz2URuH/9MXA7ZAAO9k9fi9J1AgEZuWawfzaQoQwsuPJpVZk0M
dECY5kFPZXj0febZUd8tLg5cGfNgfDNczd4MTSuuXSi8fVjlw5Ecs22bEJ8d6VF+A4qDVCTGNd0a
uKZt9tUA1Z5nFJ9mnsX3x/+JEG+rFz4cVPi+5wjWxDP1d/JjQSWaRX5VlbKRpOAiR2Jg+nQTj4gX
NB0rpzrdFHndbjVL95je0Mt0Yw01HseyjXrZdPZz0iX/OBmgTs/VnGs7N+0LUsp//WO10fq2oMJO
23dTkb8hFGFvsD8AS4NCWJ6AgiZwYr60iaVdjcLyZ+QRjIXayIE8x4kx/HKXsYK6HcKsSuEvLI05
q8ixWSS++yPP9E/ssM4/6F+gRAnvzZ0asUM2OZFuTytbPdRgsGFKusMqE7D7kCt05secE3Ezg6y4
Z+l47EKqMxEMP9Wn04gSpkyEdO/Vmp20TU1pO5WPl3BH6VOW4LHJf4Vhj2GH386bJYOt3WFST7zh
g68pyZKt6fezXp6iWP4mm6JdE3Zh7KLlbK4vCbgU/u1K+KLYw9ucmyfbjjlTk47g59G15kz6XFkx
HTRn/EeWpjgjDY1eE78cCEKCYatp97iL6m/YYXetH+rviScDKbfrJgZwkpekbkP3ZezptDvfmela
jPPKEq31g8EtejlH5z2tHQE3DRuj41yGJEu1K0TLyW/Gd7/2htk4Gzb9CfWMXyGpLXH+VbEK0AFB
EfJ3ZjwkeYkFCwKQXolxM4kMy39NLkYUKrRfdJuEVjBqASlfJyix8gSH7NKCU903OaLKWTX2PGJ7
IX21hA2xBAk5Bw3M63lq9RzMvaD5PNE5LzT7tQOju62xoyJy1SoaXsM9XG6QUlQkGyIqP8ipxGJp
kAlHRq11toMxO0zYBSCpM5t1OL6rW7Ms63zRqvj46ER/gRkFj4wteLiUkMENxzk3lol1TTfOfz9d
alBCOOBzXXoxqMgiYHGyUz7msMbX+MDiTVyWRIvGcvwzOKw86vRMreitOFtV+y4x8p2OxWcT+a8A
tazv+A3BkvjHwywVk2IgTOnsvUTYrw58j7NZtnCjlxMxFOJih4rcx+OGmRu7BlJVNYMDx3Q0ZPkH
62f9puvGmlmS96Jesd3MQBuA46mXc0NbD4CVvkUE1wPfpvkDjKh5wToiDsKhLR0K2ZO9YxP6HPud
BZCKvNP/29vUM2bs2AHUgjgSK606U6pHRUXZXrqhfLyl3k8QUa3briePwdHc898HJylRyDfVB2V1
xA/MK/WHnf5bzL9U4aLnIXh0X5M4hezgpE6o+KPjc40SVB1VQeLhkaVO35hQmC95kFW7pE/y17Lo
acbzQbCPlhH3azXy+vsQJ80mjQD/C516DQrvqtPN+GdZgTxodEzpSWvaz2NjCvwL8TdeP4MMdQEq
yrL2QeuRsqphMORkslxroM0RbI/I3EaO/pyAc/zQB685AlDcINee0E170K7asb7JaGyf+/j29x31
9jxglSpGNkY6+/3Gipmj1QZHDiYiiJotYR+codN3dunbBx9t1iYRLYgIF0GAhY9nA+cHymMhIcp1
g5E9Gy/MUhu+F8rtenlWu1X27Lwmue1eyZ7FxleYmxzjMYoXlMc0yexrpAG3kY4zfxYO9XEomuBk
aeSqqa1BKSTIm0nYEtKson/jttXB4OR98GO3fsEhne/GLJQbPmqIWGTY7ufUoy/ShdQNUQBWaflY
10Vkb5zIsXZ0CcVrY/OZqezwy/+hbhWbKBJjx0oeolMnGV7Ls+LFE+W6EBDR1Y7Zekx4Cxe8HDEj
+DIHedUGv30xtKJ6Z7Wf4HSuxoZOgC0s8VoKunlAeoB8ObpgEF+MJePD3ruYSeYBYyST5+/LuIQe
S1yAsYa9RKiOusVbsmqOSnVQ8VOfYEg9gTKrL40cywsi/3kg0VqCkCyIh6F5MnDRoyg16Kd2zbM6
uLn+2P92C51SvvWfRqvDGb4sNt2y+HQOati+KRmfBQ7I1crBqyoKlxGmkHc8XBBE2wLNOq+cKgDn
GZ7VUtWoL7E8pLQA8bLBmVR/MDE5wTyrR39Gi+WJ3kK7aYtc8mWXDTHHFMmqzZ3eewGGd5FjH/Pa
d8/sMmYn2LbqwrrDBKYRJGf04EtAMimm+9yZu0siaPqkLtO5ma4VpQUDS6PnmN80nXwqmF3i7sQb
DBuIsgvQRPRsBhlHvqiBgo3u828bPI3nX0X7q7L5DdZL0Ic+lZ+olMZzKkV7DbqANlyClIzmANla
tb5EYLbvYUQrKeyf5Fhkb7qpI4SIIZVz2oP7L4znONblvUIp4mfTSyen9ED4E+Pv2ETVxrHrWriN
PBmhU239sDGfbbP/iAaJ4yXry2uXJa+Oa81oAO9yGeTQR6ye82fE0T4/Mj0AFN7nh2ZqKZMKuNek
mf5qTcRcoiXzKVKrqLCq3y6O9zoyHbqzpLyOEnm8ZTY4zcvix9JOLNxwfGM82K+nxvhCIYJeRC1U
IxKhEdG6B9StIh2m6l6pr2A1zvZR9sEfgijjxwkzIEwHiB2q/JDNRSm+QrJ5F8KOfZ3bHvBbwjhB
mzxMZExDcwf5gtfKeG/PVci3Yr/+p+BibpY1C6Jj+Wtst+0ur5meg+Acr48FPzfc5GWUc3k0Cbtc
BWmRHu2FYaB61iUma4Ifk3it3jOXH3maGXsOhvB2qoOvZRjKIm2ihq4MGvossXXr6HtZd48wOnXw
pNbPsE2V2tbXEccN6P3vRkhTAhwLxA4XtHtlZl9poUHI72h2BehE+yWFdp5DaIZZ3G7t5dQ0N5F5
Vs/StJuZVuX6pmK6culpW8RWe2gNh7vAELFx6JFG52n5HCzzGdVj4W96TOEloVTQQANm5WbylBXl
q/rcmYDZV2E4dKt0if7iYHngThg4YfEqiDqiPUogqEoEEgZesU/i+V136+JJtxrcPUVZIiZPUnBk
CQMNg7GFBAO7CpSexcWOqZ6VFn7hwPL3JIc4uEtL++DlOlVjL56Kyp3vaBK2pTldIRvHazgp5UeN
v38X2Bli+SADnODmE4F8yDXUQ+wYBnS72dr8fS/Cieza00ZNKQjSdlli9RmevBHo5ISnDJiaWaPD
EdSSIDYSN9UfqJd+QJOEmkgp+HzIxawDeDh6ccLRCXtoefAYJT2eqZeOlf0CoeDv/74fRE6ylrOW
7qcWEzuOZRIbHYAPLduQDVDqDPeZUwDpBFejT8v1JJJPokPbJ3VnLa8EgXln1yK7cZFBTYsSyyl9
VnwNgK02Rglc+Dm8YocKD9Ag39pJ5NEmiBAsz7hT4h5dvsOg7MKYpjqrZbshYmZtgCLEC7Osgb05
/OCWKg8hQ1Skl/yP+wGb/U4JD5uKO30P6qXaVrldv4zGqQlie62+VJAwfQ6bBAGiGz67IxEjXM94
Srt3TAHl2cu9gzp9uN6rLfuS+D3xCnXYOgs3DW9O20UXJM/2qiztHppQIPGvEVhWWggPmrqDUZMk
//QShDKAGwEDFsbzMgaJQywqwDuGY0db/Vwa+F8j2OarSRA9DC0zpwPJQ174xqmnnZ55410tI4Bo
7hLNcwyv8+pVAZO/0EogN8RFuHvEANdeTISQiZq15PTS0lVr3+LEjy+qaA0nMArSN9ZjUJW/NB8f
TMnnYkKRei2tfh9GpQfG+Rqatf+mcqHsRP+3W27klqSUY1D3iLXtvD1Ix072woy9e+sOdnKdbUrZ
cSzLq2lrJZgLw/0cy/AD6vOz+hBrrf+MZChZjcM1iJLpp5fn5lHOmECH0NV/8V29o9/5p449HO5+
iECRz8bfh1Q6A/4Lm2i1iEZyF08/pzj9oy6lUxX0VVO7Oehx4DxrQk9h/lXeCfS3WNM4mM7MYHAj
bkBQFC95US8cIgMv5dARhUZdQ2RH9WUGc/67H97oDhpfmOQ5PCdOQo9Izk8ii4DQchx7IlslOKh7
S7ewDngNSVjqpVgqd8hiL1NgApEhEWVlG0P0PGYkcK56UmTOKVs22dHuPoIlvoKQxY6Zlv8sTxoQ
EzdWk3jldkl1aEg4XpMtNOPAI3qviONjo4faH+/bsyV6l0H7s7wnUN6sHFvEr2iZDwl7xIsNSHNJ
+11iDUhpCGpuQHUpO4uYBmnb/1Lh5eBa/oRgglb5LYjoja/TeKQkAW2wKZzoe3Qz8SvIc/Y4EAGQ
M/r9Iz6sEdlz5Ri4l1t+017ZMT/ykl1cJfBgLBxVRsSaP/DJBGeMIUobrmawSJDCAZYgk5oTOr4Y
qMdIwyaLUNJrhTjJwe1OpV/hXgIs45t8k5WQRAxX1XtgtogU8JIyC0muDffdsyiDgLG49Yd1oTvE
hYvFaxkDpqbhYgmPuJ1seeQk5T1hptM3Qkvye4+LsVv0BmpzVX2NEoLR1gA/xOXX6uNsDy8amT/d
4zQD0alKpf4ZmJb23GjWs2Yk/tb0amZynMzSYup/l9mUm/RD2vz3kIkl80cXxZ31wXxU4S7QiIvh
CDLkgn/CUr6HOFNOkUWPkBKsfUGGmC83//ybjKR8ldmM3uI4+DfCxPwajMuMwmFLVjIezhVKID3j
g7vq2ogFryH7bELtR8vb+ig8f9oODqw6lU1NvYwHhN3HFsWaZAnnLaDrfXscl+xeTjePOXOIBGqy
V/BJnf0cMpr1IsvakgnGIlQECI4KGIutgV02LBkhaYbpP3fzWvocrSrWsNXg9dNH34blHtIq3vh2
NNdqGyJRVTLL/++D2qRcZGR61Fy1ihat1kXDztBgh61ML/TPjyUcxlD8EAbDE8Y3N4HRT6rwOo0x
WXEhyTKqXQFADNG4hZVkaV6oqRli0E8/KcX+oTJ2suLoa0CAjQgsCxPAZO/EcYRmwf6nn7r2lJFw
uvIB45WMY8gbsWOxCwqKGprW3Q3uEFZTBmVPj48zCIN4Pycom3Lpifd6QGvn6tF0UIeejFV/VXTY
tHNSNArSaN9xYCTrKCarOtHIyUGCS0IQuVjGUnFULTA3B7X3knnLiRSK0yavpLGWXtMdOTY4K9/T
IWbnPpbO8OVxTOBbIl+Pjv8NfUt4i36rlVXWyZKvzPzWRWFyG+Yo2KQL2azPZveEfI2FT0Mp4PT4
0Wql6Koy4M4zqa0r3adl7zqiueMj9Z4DEjcsNFO9TZuPMehMum3JjMADMAJDSVo/SEG4RZx24Ue4
JJtkw4KfckHHIfGi46QuB0Zne18QUvKQgvdVv9X0ot3Vc6Pf5fLjMtfOavTJzEET92JWm8rDeYo9
4yzaKrkQAn4E2BochGF9t3NUYckb8XbTAegvesQZ7e5Fya2MjZqwiQhTLEk5Vll4Fzl16TWIW50z
eFJ+xiRmpF5OFmk0fKofczHyP5Ogs0vaalo/ri3jELuckVlHPa3gpX3VTpy9vZK0iiD2fvqtnf2U
en5wbfKiqqDTN4/f0EP9bfsp+DFPw6hod8j8NHpRo9LlmHm9VsMkc5koqWf/89Jv+c4JLP0EEAnq
xxMSW4Vp5Vs1w0sj8pNcm27VX4W0toTkkjVJWPdQXUeOjeT5mRXwDk/jY8A11eJIPJsOsc5Lwe8k
xJH1/oTVJQ/KbQZ0YyMM3Nfu8lDK7qOpKuzhFuHW+BXyE0OaNW1EfAL4OB4l2v9syGMJqGLbtXq9
c4202/d5LI6P38hjlxgbaonl90it8NKJOj3jRb9q2pi8hVN8B3Y9fQxD+Z0xDfaj/rVYRhLVECzu
XMJmbCx4Sh4EVt29BTP+ZUg1pAUvkqHQDkKMpOmv/3F/MMVO9hVxbLns6ke1OC8OrcFyEA5ZNyUp
1pGfwO/BhDP4abcuZ2GjNb6rA7D0q4MrYGfAnnhOwNw/263w1zkRBowhqhczkPJC/h6xyHFZEEcD
sKGxsaioss+wSKwFeA8wSnljNBNDcunVX2ZSFWBQOyZztt9sijmZKcY6l4+X5qGsqI/DnGb7XuDg
cj0wxKmJzHgZQJkOAlPHonqVhaXhegOiA5qYcLDCvkNJbp+mjt5AQ+2WExEnkwyjsJ4A2V18NI9W
fRl6W6H31G+E9l0m0ZAZUf7WyiC7B7YuLsPCJh+Y5/6ndxbXDIG6cgaBUsVE4LJ2rZVG284Cd8+6
ZB3Hkcs2u7l4xdbhb7LUGnZrzRvJcB5F9i3Jxq5Bl7ZFoz9ZOMpByoV0zLS6ajeqLwm7YBuwKzGs
RvS9Uo3Jfr56qAOSK11GVFOVj05/SDm+L8pPBnFrOuXbvGf/NaryXlSWea2c9BexNuUv5mgoehzU
f02DfjRJKV5dr71z/NU//fmK1n2RbQG+VfuoI7vmziKXpMN3EeDbDfOu/MjGhrvayP1DkhvB+bFy
IVj8GSfzzdEovWh3gJUytXPbwZQGfoAybcz2I4Wmc7IGskM4pyobT99jxhknM1v3CSv4rrGYsNuF
bhKZimeAwe2/rtZdfdFOLySOEuo3RT+iYTJO6NuTa64tvg+jBrW5tNir3rE5X4y/7HzEf+4XtOEy
dMurGaI5+jQBMttJmu2AJWrtLDe15ozTfqa7gmmal0mTXQAj40IHT3MZMcyvbWaVDJaZRjqgNm96
AEGAyG6+5nLy6JY99adbz8Siuh6Mm4qgzG6Ov5lRAhD5v7dANZ0H+Jqo3OqMfJBgoH9VEZlK7tbx
cf6IIAnJnilw6kJZVjMFOaNBYNKW27TWy95HEMcAuIFAkoPZw/hXarV3aaL4X58F/m0OyFSrwREX
qN3fiiQ9UTKEJ3X3y2GhhvREChi1+9agLT49bhBEPSjtOXaBATzNReq+qYYITAqC2eLXIWKtNEh2
IdKuoXsudBj4Yzzs59aOb5qrB8+PqfVoS3FQFomZmg+IoW0TxKMzl8z1cOdotXy0B7ylR/A/jQKO
IS+PfmVkud4RGcKzPQ/Bi3rg77v7ihAoMMMD9jQ1V+v53K+UpY97J15lgG9OfvavGiQ3PdtzjT28
6vm8DHl7AgLPdGkc6m21LJ9JbLxGepEcPClzuKPNBJ50Oqpyw8aTAGcXJWYgicnJfdaBnGN2ShUF
Xm6oH1uyaumrBz5pFfnRFIWq3BCknHFTMml7dLZHbbj1IdQuLMliWIwIOip1HPrjVtnu1j1HP8Yv
3Rfh0O86ic+znfSXdMwa8keHPWTF1UP64+TsxD0e/akkBBOKwTtTOrxOy+wQr5oFkKxgsrPME8PZ
bVeNjucLF9jPPHL661Ahu9UKUoftRqMEAawNcGCcRmTjcbTVl2umHpqEWpNeOmSc5fMeaFZ8A04b
0QljagUgirFTYMlVupw8jV4rL1pwZIlyTxhB3ZN6ph58Y/zPS8PXYJIvf6reKwsCfd2y8Td5HaVY
3mFYnx69KrcH7WvrOSlZy42FjAxzd46nmXhO5yTL6DyXNn6PgXmnbBHsWJNr7BvDk5CzUVg9ZkAi
S5HWuwaUHal/4z18HBK0NK2e8rS9qLUtdTeI4UhOMUlGzVvKvz6APhgn6JYfT1vJoaKFNbPpI+0g
OkBCfx+g03BA17GmWFlfsb24+BM5iYyW9wmPn+UgNOJPBCbdsWlTon0DYWzg6ozFPnePwnzzzX76
YnWUoWQnoCPHkcsgJc7Xk13htvLqkkyyoXidvqxh4zTj75Ct9aAUFX/HWrOLNCT2kfsHLeBm3ee+
RqvVfzREaszo1u4NZedrHWUEzEr/8Kg/HXKGMM334VVpYq2ieS1C9vRk8eRlABgeBwyCjnAdLCJa
P3S1bdXB3RjM7qU2B/xxOicav0ARG9AsXM29JfclMHs1ku1trkiXkNo1F5LWLD3r7Wya4Tm2MW+p
Z+PycqKdeoh866Dex/sfENfJ5k9GuWXsUUoNNEGgv5SF2VxUCV9k9LCdvNk8altZzBWhOhjj+Rcu
Hjz/v5bgpb1tZEct67ellyVIOemnqfZabjNwkDP2Pq4OtTt0VjAkaJxl4Xw+7o7Ux05KToK6udRt
Jm2LDOc0ZlTCr/xAkU5zm07OOk8G60KFfM1ip2ZKOtKJI8dPXB3500DCgXkb7XAID9YDEP33DGaC
gkwD0R/jqf6DuWHaKZMtVgfADkvx0FuFXKv5exkL/zkmz4Nhtpms9VK8QpiPcdSiNVWxJS20nQs5
80/0uLoQ4A3YbcSp2kHn2LxNeuRBJjngmPY4g9AtIkcOXJPq2Tle+oXdqjzazEH2xDsxQ1WTlsYl
uNAKxtWYDtNP1uQP32OimWozWXApKTZ6nzmb2Y34qY1FHfXYB9BPvyqjsdp28IZSdFOQOBbJu2rC
qOaNwSR6wjXqgbE6LHSnNuqXMjbfMZInx2auzOMwYlgLwyZ/Vi0ZhGIV1ft0tcDJfVo2Kist96LX
niniTtaiB4GwaDuyEaOr2/RvmQ8Y3rc5BfZNdQsFUZVcm+YaeBEJOUkFQylxiy2KoGYttL4gwhww
J4GwCPSwnEDV67xx+inJ51yuzIrlmVFh5xGc2USEexr9sUn76TM0o29f+tnFypNH2/hvZ1i0PU01
J6iIYsWzxYF7hv39hjDsUI19dIVhheyfCe66HvPyA4gn4EpcP/vRhdSLIwpVl27jA4HP5DUzaeqJ
ZL8vvGOoVeUtsUf42DmefL9uZ9Q++K3+c/ylEbDTdKPfzwINHNUHk0GvXuWZbN/yzNwY0ihP+Dyy
W5FyPH/UcFM2cxEZbeaWX+2dyS43QZP8Lgi8hQOoZTfbsbhqcUuh6GnkCzdU4y5ogbuAJ0FBQqtC
3Ui2LKrNaOXEpGGAeGuzhoB0BjNgPGhhhNXwT2WBg1C9wFJ3flaSUxAKgTnfoRtca9ALLo2BjDc0
u34nHJQe6mXRGjZiKLlqY0p7NZSd08J9WfLo1TkcnQ9mSdN4Uvv8nMBxZmiKboGTu0FQRLroZNso
GzesuhDHkI4QHtHv2qqD5FAJEqmbUF7sRc+X2U13MGZGehsj3ChR3VCJDr9AYV2aaUQYYE/jLTZL
ooDyT83XikO1rDowBt2rEgJHy3KkdTAQ8Xf+Vu/7F3hDNYzb/8fVeS23rWxd94lQhRxumSlSOVm6
QdmW3cg5P/0/uuF99Nd3cVgk7X0skUD36rXmHBPdoItlQLr+OQtk28J3bqwcZZL6QEkSa/EoNycb
Oc6/CnsWz6YAjR1l+DnraNZu57hDiNSRFnrreZMHl6nl5ABvf1+RrHZV83M1Tq/Ludt6nDXAbDKq
bH2g00gZh7NZ2RgQncwB02WA5JI/uhoPqpU09dp3vfBe3Chur3reRww3SozmwdQdStednspZr8gV
E9XH5Fj/nq3vTXZ0iEzTAbS7zJeCospLAhxmCEaYKH1y04sd0EvvMk6IZ4QufqyF3VQWrcx+m3YR
W8WVLIRhH0fMH1o5lvDJaDkmLHbbCfIn3TapbSuD3NqqjoU/iIWiJhKo8MJ3cqKy1wFNvmfn/g9c
KwBYHDDIY9Natw6pfxujzsWzlENDk6t+wvOJ7hmT6G8C3zBaSBOJ41S/+GmCR70CCkOD8dIFjOkA
ZW/CknCvQAIJhqgJb/j+jhpN+luNJgRgjA5ES4Vo8X8PVez/eynQ5xyQPJg7nb4yIWpEIg0eDDy1
oRh9OO1pGBbbAPvZvk4hZeE3X7yTJ9BKKsOMD4iTRcADt9u4T/hlm1x/VnOLRGC6Rz2y6w3IsDIz
8bYte0/f0eOWYeQ2Ri+rj54XUwSb1RTfmmgop5nmWmIBqM39Z4S/I13XmIIqD7A1jo3X30Itn7zE
OmoZqWtZMchRAAy/Y41HaDtLodlYB8HK7Sib5hnDPWFrVc0hWzIHOHukT/mE2AiJQ7CMYDlpbamH
VpqHZ9PFLiDduPRra9y4ndivrSFq2Buw5hTCU+LgWLGQ2aqXvtPOpzcrRqmp5OpI0ja1DapjPUt4
0dgcfY6tfEtjean74jOo3Vu1BQ9D8AvxuHPuOBZh7UwPfK7oCqdoRG1AzJEqjFQ9pJ55Ofv6OPnD
xmq7TWd++HT2PwNaWftZ651zr+fkucSgBUlcaQ7cNPR6AiBsCz5HBLsQT+bxXW246kL2Ii/fkyET
b1JCJJlpmvbPyudQmiyPo2VeOG3kL9W8eFfHy3+7TRfdMhOP9rXvwIy0ugEAdLZldCQIiRxYlEqJ
sgkJo21QSDkMkuV9XlTtL03zaVnJV41fo4jPkv7Qg/LEzh9ycJHucdayfVk5Z6V8YF4Sv1k0q7ZC
g9vd+ugqOUFcFhJi1s5QxivstiYsv9MKC6ED6JLdQZqP35DEItuuqev7d13/R/UI1UPpiNuExDU0
hVV+LvW4uiTD0oDIGH6qojFwrfZSjc7vkJtwu5agrL8MqXGmbAlkdu9o/+9JRpQ+UlGCreAGU8++
H0zs4iQjYW3Sitl66KCHbckE9A+xFAa3BgN7HLgTza7/ykpn6cxXa+EUPP0dw2J+1ODGnGJfJ3Wp
Ld71YYAdyvn4ajkAYJbcKC9d7L2OzWDeZDnR7aHJ6Qbp7wemI06ZuvEVRXTE45YxhUUQ2dkjOv4J
R9VZk3RO7NukcNQxLTggDBuRLnwhctoidFqwyrXjeiDWmBboT8Nclg9+YG/Vq5xO0zU0zOqk1h23
oA1u1wCV8CXf8YEfl7oyz6oJNVnNP1qAetnfrNeGgcZN2UVrAhZ23UwHapq5lfdD0Gc74TsYR+Oo
JoNZqz4Id7B3ATvjeciJJBYB5p11n0EN//Z91ifip6w3sV1/DUjNjo2FIS03xZ9aOlvVQ5RM+o0a
QGK1R5oEQTNptNcpG6JDbwKD7ZxpPxqt/6gjCqYrUmX/hMulrm20wA0+Kjum1RNX4cfo6WejbMHh
tfG1gRb/2k8/1+mdjgihXNzubwt8XA9oW2tVpd0SyYNc2Zjd+zZ+U4UcpPHo5JHJtKlHN8Cxn54a
G8FqTesKhgUstzzfqs4dqycNKhmqzRk9GFmbe50kwSIXoBQSdrG8z/b6iIZSju4decpQJJVlghu4
2GAPuhStobBTJAnqbqv9vW0EH3E6VnB6R2M/Tc10HNGe3YowD26JmmZSCe7Jq80aw00jLhlCEA7l
6FGEmY9n5dZg0STjxKLxYFGCBGP+oxkr69Wrq7MmTPc99ryrCC3nCzvztWh7cplMbzeIpNlN+TvU
6Z2Nj+xWlz9T5IFYcVKfoZN8meqD1Dzt1FAy6DqkfNgrr762dHAnsvlM/92p3fK1sZjwtWP/YJJI
hm/M9demTJeiOooNumrIVqHo/DefVt1xNaSiJ7yPIv1MLFcFStwAI6AF1XE9Q7gmV1pMuvqpNk0L
9Zu0ZXPk2SiTK/EWJskrfLJ5hDD+32CCtgX+ubR4GOyg2UcOWZvrJV+WyxHlKBwfKUKLHau4cxvm
0nNAzKJs/7IH8+uWmJbG5h6CICgd4uDuMr3qTp5UFOcXYXnwlaWw2E01dtAYo0wo1SEO2fKklsx0
tLPRN/fASCk5GxP97VAzv1ksCKxRAOSOhKV64DgM3WACUGybjXs1mu7GoP10UnLlb/VyWuv0ZXw7
ZpO0EsFnHfq79aPRxhGRtZeQKR+N/SWoOuOwlkHuDCaFqVR2Kh0ZkDTNBS66oNOeKWXa7f83yyU5
mzQ+mizoisXFnAz7Xj3Uzozi24DZrl4OeLty162usyKRUOWRp5F47+FSYXfuEI+eCvuh0k37+N2Q
UM8qLHIbY0ZTpjq9amagcwKqJ/49JcecONvs14pPc/Vk+/33shTWRejlZ3WtRCk/emsQAdOA0WlD
ZN+2laYvtebuupgas2WTh3ZHc1ynE/eunqXd0OApJMBolIbwWTdQOnqW9aAerAFUa1aEofMjNjKx
0zI3Y3pYveNTB3VjG0l0HeIuuo6p/TcDiWXs+kxvLjq+hm1AvfVIhqX1osYefo0+h6XkUvtZeSid
wrwknYxooB9Hq8R8d6Koe03TmCPLFJsvaTu99FKDSBtq2Kdi5BhDCH209TVgfGUr6otfR4G/zVMf
ArmP8NaoxJP0g98x/stfkuKpaEGvF2Y4/BgtlKIz5K31mXqPTu2wGeV76zM93Y0G+GLYrgnpsdd1
ioqolahNOmQcopOQY4g5EHwfh7fN4NgbcsvIMNdEf20n/6WF9HPuzMiANP6f01Y9cwhqpawEKGuS
viSifnhuCUd9cOJ6feVaRb3lpDTPyFzY6xB/pOBJVeewabGNzyYSHHUEqjvuG0Yo4U5dp/ZcUnbK
v3MtjanQMmTq2l2Q1OAwOxRCCMf/6J1XvLWoqjkj9TPT0PmPUdRwt6R7vA9hcnQLlX09YHyE55HQ
ClqqXZUu70uAnh2BXPWkR8gjooSYUo9uB1NXlNJMhcWhmVC3eZZgfiaXCK+1Pjt1ebDrg4tbIBVv
4k60OBGo2hpSCKyWgaCSACYCwZLax1vLLm4K0P2QeZcyP2G8w0rLFmwDyDlbdu56KxYFyxdsFMv8
0Y1Oxexc0rkhUfIXZ8oZlqST6U/WzfqxiJ5JARXwfMhr2IRGV5uHRdi1v0kc27lrqt/4gWImMW38
UMlnbUCwhJtvHGGYBzXCmYHEbKQO7moZobXrEgQXf+tmQP7o1MSnyoMtekfCaHS94FZeYF0n3nDM
cvJj2xgk/zdVrtEmD78FTkPyNpl6iPMgc4abOUkvBbJVGsc9P1W7/GLuSkepiaYfKdEI0ZSc1xVg
JTOYOMgpaqGeGdi8D3EPAJMp3ytb2Lwrq067GybDOaaev2eblLwtlLLqIU/wi7Rw3M9286MtOfHZ
stnlC5f8YHVEpM7hZBJVhHCX86fk8DVEEm6z2c935v8mDVEaldsljbxjVZsYY2vHhtxdT0xu+tfI
Mj60xJse3NH9Yg3b8MfTM8dChnMRoTAt0S1CE9OzLhb7hnCKp4q+xWXwhkc1jK1lnpR6ltZHZgM4
o7CbD76OyC/SLmpWHc9OtE1IK1q7GeSwnspkdOChAGMai5aCY1zgqac11DBmxlKdZVp9d6teBWQL
oo2WKiZMn9Z2DIoCNphH+SpPfEXnE14h5gNz2Ydx9qqP2BYu2UkEJzk266TSPAtjgIlEzFyap6SX
qGGL7wXB1bT8KzCY8tPVbbJ5BOjp2jbBrdPfPAsJx3T15t10sVGvlMVE+1Sdu5aePlgrbasKbXN2
koeyp98w9ndFH7Vfldne6QzYfhg+Al0/2apJZaWn1almqsc+Sz94SoxpF0q1fuLF9sYorNvaErRm
bDupANGa7b2V+6fJdzjyieRrVZ6A4YI5kLQ3q9w+qH/3pG/eTc051rTo+s1aA4szXrmFgmOwTM/U
uS3RfISql07JcKk18NmZQlCcQqqZDY+8cd76fj81r3Mc1AeaRdPeMYm41Wib73wklF9Vp6dnJrzj
yUiy91Is7lNM0tDe7DOkX9QPIbcbpW1rhv4HPVe4u0Psf+DjRf7VUJ7OyXObjsvR6IDrmgy3gcz4
53JBcWAk+oVhPqj5fuqeVCc4gQPG/GkbM9+5XXxQArFH8au5fAlVRm3oGRIe701vRQT5RiJReqMa
mOfCAcXgIHCfdcvzwJf8EBnuntCG5TkKeauSIiCxYD4HDNSw3TbxVbCen/7Ps3EiRWCsJGmsi3TG
jXiqeszolyQirDhzabS1+uBdZYne1m7/l2nvkVYiKXBYDQ/25OGpBOX3rptIb2o8EL/HwD9YSax9
ekUyQ8Thag5m+sl9yaFq7gGzuIZr34xYmTYoner73tGdbT2WpK+rsfKi2xgRpVKnM+gARWHqnFTL
IJq8lwr13nYwm/68OO546wGSGzv/l1XQ1+O+s0UQ7lKY2ZeogUNbaTjw6hCFvZ6/kbTwox29O3+Y
fqvzQ1+Sb50Xs5QTUvQispAM7obhKrffXTbDI//fstW7XFykVdRb3yAZo0vC6rlthnabaOjXNeTq
avCHPyI/j94vB1stkSWmfSNqusCeWTjAP10L3AwoCjW8zNnlGbhcMJA/+RRcqyQFSpaDZrsbjloE
c6oKKn0nxrH+sKlZGEq86n7WXNSSiUYpIVbNH/bRz8BDx62a+CkIlX0VIYbFZ8SsxNZuCYMP0+1M
c+AwJF29sxDwPxm21aFbL43XYu6RiiM9hh9XCZP08GSy7+2GpnUxOOkmHTNMB/SfMWjQxGqyZy4J
54w3uH2YdyTMBMAbwFlnuP2ZlwZHYOErt1EIuArcqT+aObUwacdYk9hWkdkNb6O1WA9+b0HTKFPs
O/w3a9VLyhwphfxq6mXv18MNkrOLZschRnj3Qy2fqm1hyZSkuj4uQL4x4EHrDGvOCZZtVoeOyMGN
bbvndK4IojACeoCy/acKWsfjdNjTTFLzstwwvqagdA596N8pBXFczj8weniPUYw3V8IVhrnj/BHN
63weyioim7x77VMh+9uxsX72Q2P8K0LjAb6xyKf38qquC0Dq95XvFTsPW/aLqTVPkRj+pIkjIZLU
YhRDHZiH/Det4H76XPIRJPDffAwPndt7rOXlXROREESHZxO0KTiG3qghwctFtQ/c59EsHx1Vh0FY
IEYpkqs+7Je4CO+YzsZ4CiyMMrGXHjNbO/nPi5dqgNmn9muqRywtncHMtkytFGSU9uoM/UucmeHZ
73pgYE4CM1vVGXbKmZqzBrp36hpUwcatejD6NqQLnBEemorlq+L/79bOvPEc9eJr7meHBDuO35aY
89+gz50mJ+4gZoJi4MgARioQIPt5cWos8w9ipv7u+331EnPva6GlwESkdEo92OnyNpe2tr4Vup21
rTryqcRYZCRaF9nBFh1d8lFz4iMwAFT/dDwjrwTiTsGhRmzRT2Lvb/LYp5elKj+qeudqpw6NUsiM
ovxhkQB2lP220XU6UOa25MrxbAQHcab4xGyN+YxADDQyTTfgao0hUxT9LzNPuWxKQ5zMef6xnnvV
pl3aVrkTYn4vTa/+RcajKnqMyiY+YplhoMtDfRsB13BbgF5kh5gHLr9uNel/H96SxAsPbVvc1stU
XdzCu2BQPw89EEhDo0kEL4Ap2qARvTiyzGO5o8fR1Fm5C6roCXV/c6vLxruNZstIaZwMvrBYZkzy
AQr3q0unD/YO7DIBbF110+lOvNwa5LpAYUYDp/yw0LJSNHl89VL7HgBuSoO/LeM3OdXpngLIJyjS
o5PlJ5oMmUletDp+0KNmwtbWIh3Qtfk6kNq5URXHMKC9BRVHh6qn6sUflp8Zt5Vbut3GoTANfecG
tJ+WmtpDnzXnmHj5fEWKtXPhJtyhIHnjpIlYVsigTA6/CKewdZwgtdVb3aUs7lvnw67HUS7zREp4
Ou1z5WDUR7O7K3VM7J1BejgL2zMCccZiVU6XUmIVfKzPG473P1CLYsQf7meyn4gjAyMLDs/fE6Az
PZdDsA7WMCqcEwI6z3jP4x1UO1cqWkroIihlF1vDcD0zEXECcTfQOjxbdcPeOnrGCV+5OK1yX5pW
p34mV09tUfHCKdAAynrKYOnCTE2zp75YHq3exOiXYepLCvPepDt+YVSML8UhUSw13F9tbMY46Ni5
1CBuDHXz0tnZZWzs/apoGis6OEPsTHeF0bi70EUdWxHPoQq8uPG3tTt1b2GW3ZhR5R2DsZp3qkDn
/LkdLSzoXF9fvjHdFoW1fNH2LX+1wvrbMXi7qCkGkg7rpprccqMRDbZp4/F30EvGjVk91rTrb5Xg
MATbjJyimx4SgyR3NQCYCsBEBoLJnW3BVo268hRyBSrzi4/x4wY2AfQOyx3BcyfWQchnhc49rCTj
GRrbbR94wWlysvixcOlkyUMTyu4XxUpqGF8UTpFdwMs5Gz2NbYKdnOwcN3Z1yiqP2J+GKNW1QUOZ
sS0NmwCcUs8Pas+dExTbeHhsCAFCZ0FK3J3e4j31Y4QDIgeWSXj1A3tPhD9bH26UHwuVIzqzGIq8
7XtHOMbRryHRF1TvY3ucw4HF3zP7P6wJ915VIhaLimKfa5A4vxcBpKfIXpYl3JWYefY+yRin2IIU
jyVh/pzpvdkOniO0GeY+5Wq9LYKm2jgDLW+u0+SsD1a3CRG3nUzsRcyUJAZ3RFxeUzxTm0ecKgAM
Kflc6Yr2sgphZzTzfUf4GM0j+6nlCMIJsftcZtaErR4iPW8g/B+5WjnTaBGND5Q710wGAEbkxl3d
OmOCMZHVJV9ZIawq1yPdHjPRQ2m10a+5G/wNVrLuJiiX29WZLvJPQBf4ack0+ifNblLzPm/IIpy8
+cZMCYGzlGBKG6f6WUssEzVe0z+saF3VuzAQlTd4mY/WkPc09Y3sGTv3Y1kYZC815nNvdxRD0jox
AllOJM+G84rOnVvyu6iX8kE968FU7WMNjV1UGOmjVlj+ht8g+cq7X2ZbRxc2DwQVVUMnJwvTq9f0
DfYNqegiHufNQS+8jy1drB+vVYjt+unWQTjdifCuHhhPJGU1Ag5HqGIME2rFMnktIh1cBsQbQwxo
SuQ4QhEn0RxSfAqyiKRhv4kYP8fV5K1aSGbB5c1QdD/Ud2kYtQyDRvi48bj/T4LdGc8DZ6rFX9xx
lyD45nLDCc2+uF3fs9EjNkhR7l0gGgoQn51ps4aHoaqilzGz8s0cJn/IyItfhl6n+6wj3N/XIvpc
j39E+IZ7/r9Odpka+I+YEQ9ixNGjTleae8XaAmJzJJbHG7jTt4leH6uOtL3WMcMLbZjiBegq0eoh
FsQiTq5RT4aZiXWXYUo9X4hhuEdPtTCFAof9z1XdE9G6VIF1Q7sCj7FNe9/v0n864tRIj62cbQqc
ajuH+K+tapetPTPoXABAGCObeAh7TeSbrkk6ggZ50JI8vCLiO7lSa6beWpLlCyiCgTQrvVfbGdPW
5EG9yiDJrmM3VD7jOteshGDwLCMwlNGjLpmGFtlcchtgHXR6uqlJG+pPapyku+KPFWnxqQlL9y7L
hYnhi180d4fnwENsbg5vfmoFd0oby5IQ3GfD+F5VuG0x+QabVc9G98i5tto1DKtlFVT/a8kHS38p
UUvQo1yy311lHBl9ZbfaFPbXYXCeJtJV/thQcsJueOEORyZRDx+Qi4rjMkLoitLiqDUTmwLf7sYc
zfRxrtyZLC33pLZX9TDGCYqaCtdnWv6cO6PZqDICwRGqS6WnTrjKlChVz7DDk7frj9umQ3un5A58
h8xPKf02UWxAEZNNTvWgvkTDoAdY6UZNXhx+6iE2AM4ojkLWo4lTQF31YE4BdvSk/BjtFOaqlNZ4
iCgItZgpCDBfaHqO1SmJ4f5rcXyYCrpDyrALpY6cE3UU9/Sk3tGji9P5Zp200SImLgaZdQkRaBWC
RF2GdxjQPKcqid6WWHL14BFvBcWcduBQdX+FJP0kUaKR0DbPh0CSfsql+x1ZO6d0WpwdiPcdgMZ7
j70Q5Jof7f2ajlDegfOAmcgP2gTeNXbInuuqgqO8SONfS7u81keRttnPsm9/M4Sofi5hddcHf5S2
ZOzi7GLnsQQNBsY18QTnGS3ARLwKfKq52Fl4VC5Cy51b7VVJFNSDkrQQeIq41SP6rgSvu0tm4T/S
rMdqTM43ljD2dlTRz0RVLuwUM7d7GVzKKYtJudavZKvYb3Umfo+uuLdiv7vqtLHP8TJ9Kbm5Oq9F
xKVtTLQMZyUaaa3SxVTTD7sGVr3SLyFYCI8JUKVN7InklyBoFkmvhNjAGaszpBFOv0tdkiwtbbmO
SWo9iEFfMOLkv1EqOpdS5LfK1bHkT6qBnDLW08N3Ftf52Ha2fjU8dsXKyou1j2mEJNWkDj1x1R8I
0MwgH6D1SqUKioq1t4X0s1PVvpVW+rE80s6fn03TA4cWe099Ppz6KhBPRm2EN2Mf5dCQynhvBXPD
xUUESD5yihPz+BOxP5gZrf45peKSjDVoBTmxL2fHIA6SCl8VTQXd2g0q+g7xFHFRq67MrPwnNZex
bYw3EIIYzjrVxkDtfRX9kuEFl4qcFmdFkdr2taJTcvSTGqeKGqQIvbuY3UCPF0wGGVFZfCrG2t3S
MjKIK5ucm2khjwyzA7CBnGWrnhHeo6CTQUBz8rgwZMPp3XrnVgZt1AHm9o16KmTQTD7YdHJy4ok2
ep78YmOh10NsUROSKsTSoL3Zds/RfaS3qF7GPp+wR5SiK2txKga041f1CyJ0+srCOdkPqL1W650t
6XJrR5Ts6mE3OsRcefp8H4a2/I2iJCQMGeiYqi0yAzj1XKPtg0Lm58ZVaC0ISDOyDmh4072qRzui
UkPQRZuA9vpJXY7lRLNl/VcWrzH2Pnm5skOdaGn4aCxIoF3X/Z2TIfEYaUsrrRvBjqS9YD+06cLn
bqH3q6v7OSuxytjLKUb8dWoDvQTrR+CVMFGcBQMuQvXgo4tdn32/58k/TUdMGRUkqd33H4CvOpHT
eOmmucQr4D6NSjsQZ9QB8qVaj4FiWgTRuiyOWOfvgPaVPn5ylvrGt34OVqE9GXCjNoWhM2x08gfI
UiBAc2oVzXWoVSf8x6XM/CkSHSFGXL8u8vyKWEmX+FGE+vKlwWGh8ZOGbm4901EmdAd66Fb0pCmY
S/Wbcnw8iLxN31DKpUARU6ADpakx2AIpPh/Gkzs39VcqNS4GOpoN+s0DpDjnR2HCT1RNHa/Pm8OS
IVKpZhtFLZXFKeq65TXDTft76DpaKWGAtRWjUxIZ7dMyxAyVQaPfmCjjt5HJWD0gAwFDlosikuLq
tp5uVKcQOLV5LXP3TbUzw7b9KkPPk2lUTM+qIXwofbayoeFkYU+Nd87nnBAj+neRL4A8LM70ABmy
vmnjNNtoFhR6WjGPac7HC/7mbHTmhqHa8OHoILPDuRlQzgK4UysIBaN1DdEKPfbwFDdN3/kcpBmD
qqWpKxlVZWn09D3jqUa2nFFLp4Nw0+nWiVD8DGa6Cppkgsq9DoXU7qYe2XIwHZfee619rT+utj88
7rcDAt770a4uWdWEz+oBvM4T0uPoTr3SYAmAmwSE1AWJ9lyDW/mn6nSTpN8Ynec9VljftSyoPnI8
Nv/uxRJsaEtcV802JUa0j1w6GnlJct9pGEAmPiguA2DeLsPb9znVIBs7Qq3z3jv8H9xC0yHEXMVj
YBU+E/BeLyZBwK2tz/9WpZyU1289g3pGJ6Aug6vjELOiJ5DrRR83z60BY6+ZEeU0tVk/JwFW5CrQ
XnTf9p9yWJJSD1fXZDjamGjWtjCCz/YwUJ3uCCCTRNnOOC5xclpaM/gUGlhEjtvFpjKbEeCndHQ2
cbwcmhpNAnGF2Kv12sPIrRunvCh6TkxhwUC7iI5BH0x3Pg1K1N8xdZb0ii2FjNoiByuzx27ZxNyL
G6tps2MRIbjNqY0RCEm7Ea27Ea1FNG9AQ1f3SFmoKYEbK+Dx5DEF7lscXyhNy2I7/7arZn7KwumJ
4JrnVcjWkwZc1eMTAAci0kZG1CQyP7k0uh61jt7V2ptP7Y6U6dDpLroo3kzNp7PieMU2H9G7ebmw
9xHnxUfYyAISmUYIq9/lZGjx710jr/npzE1xVK/0QKeDk2d0YNXrgeDEXQ8tc0uPbr6qP7axlTtS
Fj9fvcVzjjGzzSTPT1Vsn4blTEQkeGkjMP3DEjbpTpXNfavtosI5gPaGq2XOYheBlz2nAVFPs3Xv
DYw9OPFm9aXH86ZOx2ra/f2g3huhI4Dmbp7U+6WcFLTVot2YLeeurGfEUvtDum9tJgGbqHex9QfQ
TtfXeTL+ntr0b1iQ1rZWRPyUL67XmzdR6TY3RV1HV5I9OM/0lY1D3Ip3rdW/sdyZz46bfjb4zzY5
trmrEuRbFsr65D/ioBPRxXIXALbSEms6/ldpLiR0M8TYRaEFYZci8WUtToeKq3QJ3aPu5gC/cWXf
WKHV3mWYQ3ZAiSLimfSejEXh7BZkrZe4zwjeTclCXRsfQms4sJupu2Er/90Hw8dcZ+nescIAYG13
J4jyevaW2D+OOhkDhADfCMNw3wnyOCd2bt2O4Fi+jSy6Bld6yp9GmeWxMNLjf9UdI0d8KKqmCBOs
rD6GKUcaPQMNFKlpIMdQuiJBGN0UW1s7qwjp8r13tkxtZQp+63MQH7NN9EuOjEHeNV5P2oot4Lu6
Xv0FDY7yx9YWc6uARevf6UAaYiar9mMNEpuBgvVueRE+C+EdOt+y7rP6CvVhA8M9oTgmWa3bDFbV
X9enOkzKjXEWPieuVQFgunnI9yonvTpucDVvDQfNu6EdAyKWBqJnacEh8OnkqJCUAJreqU1jd33p
yswUWLY4vrHq7r08+cg6tJFHCxLPSUEjEbTSU1c5Lk5tPfvarF0naA1P8B9+Ncr4IFPNsTOcvWnY
riJUchIW4n0R4TFmQP1EoFt1SHTOQ4xWqVK6Kdoqk5lpCTxD6mlSabuecK+7eQA9Dt4ciKkSF4ef
a8OqaYgSgflzH04DAB1blE9I28o7eoZn9WqRbyWCq02E5aV0hj8Re3Bn0/KTJ7vKq7JNbUwmP47L
tLIiCyUfIgfKFn4NQk3UQ+hjHSfGytl/v0dPOiWdAm/I4DvlrkcgdmrpEezXc1gtmCqODlLN2gA9
VaafytE31pm7bT3w3QVCodsiX3A0ICl+LRB/JG70MBn36y6KTuSYmul0t0w9U/c6z+7SBOA8H9ON
MXf+oViW/MZB7Xe2SHxWPlpkEeQzApiHdiLX5jnR4iMB2UxK7cC/DywEmFEguDCln7XI4I8ETmjf
2IvDMq23NAGk3jUS2rJzUgLguDK+7JAsEnUVIf25ZH3r7stwIodWeoaNUmZwu1mP2zlF9luYwY1p
cECzm6AlszXV9xKPSmvMQJckn5WLfU3yythnFdQMetPmA+JfsITAGjczs9mPuMgfcm86qvuqjGcT
JbJU1+khJwVkHmyXcGESbXyx3Fx/jAW9Jy7lxUg/CaT0dtHsgqG3vpSgGhHXoa8x4VWWsOCjScLC
ZI8PiYflRAG5gwCjbqJdsxbn83qP8mX0G1Xph8RQX9yZLOx6yknOphc7OHH8K5k6VKDpgVyKewEE
5LjK85sMU1kx3k1+E9wyyC/vANXeAf4sHzQa3vvvZ9rYIaC3IVitspbAZE4b9DUh4JWlHyeXbFEl
6qpNdLzrApVlMoPejZyr33twLgPLvZk5NT046NKYyDhPSVB2D7SEu4cQUMg5Y63beBR7StHhAe86
obfx9kXZTWuxR0MTjPASxMS86ET0Os4X+Dh2nLEPH3qrfNGS2uFAn8+nUl9+ADaoDzVCLRJ0C7H3
Q5YUzQBCoUxhYZsjjAsgp1R5cRAZjngy++6CJXkXY6w9YmzOj1Glz3eWAW0YC8EvD9vrBoEzFytO
DfySLGcDFuY5etDr9IuNCqGCMzsvINfHLc3fDIa25ryMG+unWxavaijv6H53ZK0Mj13dslLCFz/l
TJEOa4cHGTqzmyw4wducPozYfm7dqkrJVUWfUsc0BtG/p8VCnpIxaXsoh9MFaDVcn6W9z8UnzZjm
qCYKgfmMXww6msm5Q7V3PRJjOntgqtYM1m1DvUKOK7fnxUQOUP872ghP/C38PL8vMfq5o0HAIQYv
PNP2GK8mEZ9bNGjEIe8D57YDjfBY2dAmYQC/rctJLEg4kTYKdVGPNaIBhlb1qfYJKESxavGfR+OF
2JJ8m8oMg5HjFVnK81NlacxK5ATSYDJ+0/EZEibDaZwhRHYM3DbFDxN0l3iskTcMHq30BUYTF0By
HKE9ogMlVjmSgfYcrCKNPOi+eRCx9uFLxU3BYOzgLaI6pUnOyXpchos6gtW/KjBk20CuxKw7zrOW
IlsxGjsg96Qmy3kxmVe6fbM1Mwwzbbn0mH0zPMd+N7a3jJpbKEUFrQPrrF6otzkNGod6APLnyb6H
Gtkbhob8Fpuweiu26sdpweA0kR5x7kIoEa5zKQrYk26FcnaUCsDvBxNQ2YbRW360bSnngVpxVi27
HCzYoa1HaysIldggDSO/LKzCe8qy/hp1+YGxuEE2qensnJDEUF02wFKZP9GBU0W4CkpgWAg5JRHr
sKqNbQMR1Ox/6m48ntbdmtwezLnhvRPpkA45J+/Uv05MDloDdVepFpHmoHpTGIPCJNin7mYDFmj5
Uvb1KPh8SWxWvtB/xogmEVvDXWzKfQHENSBilDMGDq3B0t3/sDQ2GAgcMCZmduelKFlm1cVFa0uS
hRE2Eps0b1mls0d78p/oVmgvsrakJN1UkmFDnGhFP5XfXRum6l49qxeER/Z47FKjWb09yuDTQe6A
rV3/WLGvFOUJRX81/zBTNGW0PA4gBo0HAeFiw385/44wYq59er6Ueoqeq6XXDiRhbrCGL5rF/ctM
51mIgXJ6umJ+mB47YYRYqxeu+VKGZhOHpD6ywCfzTsE4mEmT6QgXBc7nII6T9IJ6eFrOrAqUS/P/
o+zMluNGsmz7K2n53KjG7EBbVz0g5pGTSKX0AqMmzPOMr7/LEdl1U1Sa1F1pRVOIVEQQATiOn7P3
2n7mSd7EUaV479NGud6qjZH24ojPom8J+lzEeMsXDT79Fh4WbphGtY+dooECmOzwQ1WXiAEq90+R
edaE9V2WqtMavaTY0Co+oBmG0dcBPwAOkLJ1UQg8kX8l3Khj3iCHccpo9PdFxsWBAjc6gByCPkKb
vQxJTqaPdVk676EF/OB2ekWKPUlQcb6eR9UmhRWKAa0qMAsure0Lqc6G0jxS5NdH2+6/3XphmmK6
2/QMrUb1QJ7CefW7+KuV17rXto55xQVpXg2/JLZtJBZxMTkKM/2UaG2M7nPw2foPnzTIwI85ESmB
hxVnQiJL/zivyGLQohnGTYHgXuvwIy0uNkPp/zQEM0KDf2W4f/Kn/J7bCxCo1dK9JRiVagxp7W5h
wk227dKeywt6sazY4IMjhGZ9vltm5dRbQC2XK0ahbro9QyLjnvqKoY2DR5m9i+7cawr4xUW9s/Bv
YTw+h7J7r5KDcmOnZDXSwNEhZK3up3eVISQhMXFIhVv2CVKjO80Gqqhlqj/Rtr/GM+XbAAG4KJy7
ZX5i10hOIztGCCFnKpHoH3M2XyetdfRd5Zq6x19H65hyPdnGZPyuMld7Z1SWf2mNLntHuCLgcXd4
7OGl4TZhhr/IuGa2WaQGzfdN3FJcNtm499UpvgaJ+bgsh7qDq4IuCbgbWeN0ikpmKXm7a58N+oXU
wI5r7oHaT2zD0tZOKQ6dE10CzCrL0cOjtNdljJLLpoEFQoOCWuonR6lKD8lgLaPtmPQXw+vYEAjP
5XK/tIgbwMC4MgHQVMomGa0Cq0FdHSOtp64mnoGApB5UoNMYj2OQDki/+osIcfr6po6pesgwsNxU
pm4x3hEVoASauNd9hBMdoe7HKC6ghffpVRXwe2rdmJlBj8VaUb4pCL+IgbM+3VaMFkqS/NSTbduV
wZn95n4KzOAwWAzClhQNAsX7m4IrkSoVjrB5i1/2lc8ds/3nuhYXZM/dQ+DM6nPlvvj0kQ63z5+o
b393a+v2Q7pf1l0NUOeJaORwXQthr5e1dwn47svhtDSCbHyrXj98KPQ03LqR3RxnNYBDAq5vpdD0
f4R8BAoly8V6eeiOpLMzMq84ljEAa/lZLttGuCTTLqMouqSrEv/sB/TC0aFEg7OxfCN7UucZjI6r
E+BhOetl0IAR+ICCGrtxmcNtggy/sqUzu57N8bAwzrRZBeST1O+60YaqMTLEi5z6/VxpxmWiCkIK
erXQgewgKY/e8nD5opjA92LEEHo6TQcB7moXVs60BcMLQqOaMq8otfiLzXYwmNrhg0r6EVOMu3wi
RnqUhWovvwg7Ho962b+PZAE756F/7vFvWP82TC3+KVNEzCoRNUZlnj4wvHhd2n3a3Epwu3umSWjv
c3UQ+4gx4TYvyP2uJ5wlkZgfhVFynwFLsjiM7FLcRRp73NllG7z01lVzJLpzue+1CT1Oe4L72Vbc
JaB8eMEH+qyu7dmhGsn8FVh/KCvfZyO4sgpy9laPEOQTChqYtnkt6GdsGzrWUslcrqJaORf0x790
XfE0hi6QsTKC/m8ScZPpcKgiPAeRn5fXNgxoaRmOfXZ13X+EgPlIclT2WZuL99H6NssnNAZHZvHB
RTr/gHLPuOqRPXmlzH2bVatfgcn5GAdTtV6m9I6Cfb41gse24cRLtfkVU2G5HkOHoNYx1de3W7Ku
Rf5mmUwmPQkVXYSuS84p3ckY76DHejVJPKtKOurIB88O7fIwGN8bIV3iSa5PKQBkLLCdsgvMGOa1
Wx8W62+Cz9erMne+KnO5IQP5Q1bgEiUt6OOM8jlqo0e16+8A1ujI/Cg8bMa2MoQquGQN00YSt5vt
EqzQGwmp5EEGbMolmIZZiXYKu7jcC7M49XagH8wKH6ykflUpkCdSWfSjNc2ebZvGtySuHxaNLJwQ
uJa5cA+5sEF5pbp6hzGbnDlspAlr7X6JeslrgOdtmKtb5MWaZxCI6mmLdoDk9nJXiIBMxLLidj/N
m7rp7e0QGeulTq5MGtQgyy3US3TKwOE+u9A2PFvJKqY7HZVJgAQLYBVcscCayMpLaP1b/L1FF9Ou
tfphaCDpNFYMQQd89pqsq/ZgUKnHSYI2JKMZXFi02l0le3ANhdQuw2H0q4akNAqy7nSprR77nth3
+XDy/YQAMIodWg91fajjolhbkY1A3nlXRyldRA1NnkxuVToH3UTphwxMRPjJJtCj9IEBdy0d88Ut
bBEltCrw/ksnqGH6xSM5oGjnAwCXGiFs71OK6b3q0z9CCBa8t0MqScnoDBq4o/lEZtZogymFGxvv
E9PCzwMxUln1Radxn2LPXEbtQZ79RZww9ZkM7ZoqNWF1Acb4OBjcLSTldjsp5ZdBM69+T/IRPA2s
QD7kS08TZMPkAlNC1o+UXh2UtvqpblpnfZs13oCLOKxS5NxjfgRhM21NUT4qgxnxjuaY3nPYrpKJ
vA+bN7w2MYZs+mqcuQpRjbiEyq5vtxuh5eWzU/vn3GJeZKczVAoJbMVsHnrmnCgfwqzYxrMp3gEX
Gg/+iAiuMzkHNEcnZjeWbcj4qe6EccC/tWukvtcxfVCWhRGuK5X9AQ0c8qEQ9VxCvLvHIMj+WHBD
Y85P1CInC1XKQqrJohswspCxDJ3VGoJIT9FxoyGnok22ueuSkGmryPeGZ98y5aytq+6wnGQfE/AX
y4g2NONpu5AMVQZiwMyQ5dtuSStej3CXaGW3cm2eX3JxsLp5M1kobg6dbJlPN1XdH7PUlBuYsT4W
fRlv82qmt19kSHjRSdvIve5pZ6dndlmvC3EJ3ajp2VFNLZobA3GSw6cwznbzHDuXGlDMqS84hSZ1
6B7NCuYRNEB/30TkVfZp4HvLVWaFgbFqraj01MJ+jy/Q/kIpd1CU+ZVJPWoLAsoPdWU4m1wCpJUk
WVv1fCktlbAgZ9QPISLlVSWyr73Z68+IT7Cr1ExE+4AYObtOKR6lQD3LWeIx5H+8KRn7jo0U2RF3
TTtebkNPNKLdxh/ddZP54TGPpm6FmGK7rJ5Zqn8Sc3gthsZ6B1Mt37UAm9fLw7gbwNqCH/Jah/mL
GzscD4klWUae+DcD4OYmmzkrinf6yACxqAMTGEzYnmgokg5EoutDYGSnfFCQkshHUdkW/MKkVIKu
M3RVxgtKjIvjD1e7EAi/XOtpMgL1YbGlJQq73Sies88K0u8eoAfJ75clkhbc7nxhdo6tnEvDSbvm
eflTM5rzfTizdpli6jwlb5VVZH+OjTnY2fZUkpIlZ/ZTTsL7UsgyU1+iq1oQPnvgbYS/obbf6ElD
mrKp00hpxLAJklbsXS2enxDIPhrhMF4HPcWjkplHwXD8UqqORmEkZ3kjjvv9LaaZ+UZUeJytKN5I
zVvrI0R5n1NlF9LHGeKQMCl54iKfLGmxEQCrWBgR5JwlbwiGC/ouOaElwOmtW2ehuncBxpb7IJ4r
JmwGzG4LushylsZkXWzYyz9X5Akc0xSNMDnEzUWoxjuuScYm7fCJhD/tsQzR+iOXtYlLBgMA3zHi
MxhrVX0GcdBtFu0C/JJga7T5sI6K0rn41M8QkPr4JMjXihsG4ct9oVT8ozUDfQ0GTNSCwLFVnhr3
Bjz0PzpxUsMB7gQwlaMfVZ8ySUkcUFta/ZG5XA+F7+qIgX2uoeuc3bOyFrRptzfJYl033Bj7+JA0
kLHlHwK1YGwyDffUcSYVtEmCYieuyQhvu63ca4GrcK2EI8V2yYjvhNOOAQMbAq9ZqEWKU9GynMd1
kZLZs7iQoI+1gG+cM0BSGXuMV2nRCFY1M4al/6doWXY0bTX0hKLOz1qTEgqpXNTuzrH74ljR5bgW
E9J7IBmrWM+H5+VPKM6QyIwAiRJNi85DPT7cdDJKrGbnPAsx2KhOfKco+S5ojZ71NU/u5JxHnSXJ
ZxJ2tU0xAa16JUNVWa5rKx8+O0VI8IcvWejNyAXnjA/xjHnJNwJ7RZsu2UXV5D8BB9jcRpU+ivO+
vySV1n1gKVV2jHFS2L/OlVUWVfeQl3vIG4wtg+CwlLCNSqPI516/iyb3BPZXZ2LImMrIaQxSOCqU
tTUOgYGw98WHOgI3pX7Rb8wwqNhPvd5K/bN2rycU8DIPToWYiU7F7Vu27QD+yo4k005ETzQOk41Z
YKrq2vKJGG/jm0Lvi//nRKilDJiVxLxXSBn3dMcsP5ShSDcO7OLD0uTn5gPJxIKAI1pKUdOqHmwi
htfZMplhCRjZ8gb3vh28jJIOBiW5XtXgYQewMofGJoNIqXTNK5FQLQizSUaIGabdoB3Q181U++uy
z5G3d+LxVrEUgOUUckISpMgXx/nQxTxlX08RnEq6knMHmIEbauRFGbsrgXPwaaKOpKSbX+kMWXiK
SPSQTdez74rIa5RsOlbS8i9rgqPaTK9WaeOeI91iaQ0MrWju0oYNT9+YUOdlJezERX6FUbyGCEYv
2or0kyLmEkEmauyYBEauxfmptc36LmcktiYId95UPR20ovxgWWiXMl0z11HbpvdW8w6jJliPqplw
gzGUcPX6WWHstqtJwkmcHgl4n5/FpPrHkBQ0TzedmjMDyPhi2MidtLk9jOfHmEyT+xu6Ig/cTefH
CIsabdNJ+L1cFsK+oIidnA/R5DSIarVhrfRZgN67PtGZUC5p3rWPhUBJZ/fBGf+Juuvn6QstFTXF
MiCnQjfThCz4kjbPjmNi+HdDXR8dY8WsKUs8BJ5N1+qvVVS9dJKAVfXDqbE08VT5JWplez9MJcN4
OaZPtXTn4yhcNUZfnROnLk9MTJ0t8QbqpoXGgzxhbM5+N7SrXtpRNbjQ4LrW2pTH7zVbe3EZP33u
RhcJB/jAPLXOkeziBPKLM5HYqOT6ugjR0JZOY97VIa86J8FHqET27rbaYbZvd9UAuYA2RCopjPEj
BUDWNeo+Q5+Ap5zmrsgi49kk6MFDMX7uJX1PlDQalzNPGO9nkT/4TlpBPpd9DMyWdNSzEoKBdIgF
tWodI6FcE+2ZNoa4X0ATg4pFpcmoh0albnZ0E5HTLWNyNYN63ecrMlqSXSI1KfFXgVN8O/ZYgm8v
YUdEao1zTgtVJgr3udntE7/+YwGM9TSEobHm46YcjAqRZg+UzC6RvklGXRWFKlwlY48+sH5QYNNu
lLKZ0AAB3b3xqooUmXqVnrDWd/ugBkjimvV75OhI6jDeg9zs6DRUAzct00z2jeW+BF32dbGdabpB
MoNTWDSgXFr8ASLSUH+sfKKVhYJCnUlVB1QUHZxjkabhl0l+STXnva7YnxZ1ZZ052wr1X4UY7lAx
CaHVbLl3yzqBWrZdo1DLmKzktI/RjLCW5u8MkyTquGI4LTePM+KMG1cxtYOSfhu8qFbBfYF+ZLHC
DoOMnMsQFNVt+wqrj+Q/0u5vuCNUJ4wcsLBmxsgUUm5B5RdNCVc21+KLbwovvQSNJl6Fwh20S2pk
gHjaPR1HquGlAQuXqsODrUJj+qNutfcz7y5XMKJpW1w08+XWihaWEzxyimR/Ms6ZlzsSk2N+UpGb
spmRhlS9EauAiMOLXldMco3urEbarsLp0yJN1CPGXI27CqkWx+kPzRoN7/ff/vNf//15/K/gawG9
bwqK/Le8A+QX5W3zz99t8ftv5e2vD1946LqOC+nXVDVdNwgtcjS+//n1McoDflr7D+5XFgdi7rFd
SkN1WHYgjZj8elNt9o/LF2Uk4b5GWrdfHuKonu9z/WWYDwvzlCl89CTZDlwPLfHdJMTnDUGcjRpe
ly+DW5t4bNRsbRpKdS5G5pBOJlzyTEwbfKf8Yrm9B902B05T+w+3PiUyuPnmUuK6zFZ1UnVbrWnd
TaObAyiWMPWSCLdJUcWRR/O9/pio1QWkzCkvzOaKdrZ8rxVXoc7Ziz3fk0Ax3He5/P0kR26uBm5T
Wlec8pJItFGeVDpdo7VSk4286OebIIQ2OtdY0eV0HSn0NmS3cJ6SpkGpn4wQYZu91haHn38oy0F/
86HolgE1ynBcvMu28/2HEkCZY5osfdmzReB1Ivq932v6viUss+mmd+MQutB3qXGzF4pQ+reUwA+z
0PdOaav3YQLVNoW5xOEOX0x1Dg6m4tAxdYtmp9b2sOkwz61awZTNFYIkynAYHivSQSK/d+6XR9xL
skOvwgs3wheGAAauwMK8LH+iOaCuxqRDmh861Xlgz9ASC8RWTt8uZvxGQ7qahJOzHgekBzZp5LBV
lg5nH9XZycXIlpRh8Zhz/RblqN83QJwsJxo2g2HoFwPW0CHQinVfYyChEq0YHw6HpUM0tmjUy147
LbN9MTn2anbbV3fWm0fRfuyZ8axHEhKuAdZx+jM5QRYjo3c83PPBSQA7IF2860r1ZXk6y0hbb+La
C1y3OKCiq+5VUgVflk/0P7+7zprluvtclBNG07B98/Bfu6/F9TX72vy3/Ff//qnv/82/Lk/bdz/9
gf3mcfP2B757Ql72z7e1fm1fv3uwAbQIKb37igLva9Ol7f8sFPIn/7ff/O3r8izvpvLrP3//jLK2
lc8WREX++5/fkguLYB359zokn/7P78kj8M/fNyRd1l9f3/6Dr69N+8/fTeMfGrUgZFVKTBhjBmf/
8FV+x7D/wSMhVN01NbBnlvH7b2QQtSErlfMPljCuFEB9tuZqJq8Pm2v5lv4Pw8IUovIDjia4qH7/
n9/7zwXy9kn9/YKpW98tmMLQWS01W1DIGbowWD6/vzbjsDNUDGiW14dxztQogP5gqV4ogKZWwkCE
a1qA0gmK0/L+C1T7cDMxiEdYGlVbQmAAHAJKTR3AgFNUR2z0KOFm3EA2OczIsZsDBNrn1AiARODo
X2P5urfyZvOX4/03677OofrLur/8GrZmuDBbDdUVuq5+/2vUapAhvS9tz/KT6S5CpFXZW33WC/xk
JNVWpVocwiYfTjqVItt27RpX5Y6ocmLFXKSnRWR1oECfTWsoDl0VOF46CXFwqy9Dwls3McZ6bhEb
K54y2v38zWt/9+Y5lGxghcVXS//+zbvcDV3dVhj3QXe6ilIHj+bGHyOt0SEFnmIzgTnAKJSutSa2
RE+8cnC5vWb2Plbd/PTzt2PIl/v/y/VyLMmYYfyo2vynGvb3byeU4Q1hGDIxqCp9xW1nP/T+dMwV
mZDdHhytGg/GiDmwoU9dIWQmI3KvZTZfqkbxaKYEsFafJlqRIEGUKwrZbN0qnU62pYkvsgp0kg8o
yvqIX7Aco2A/qjQR8I+pm3FGb11coylTj4Gen3uLCO3Wtn5xwmjyl3j7S3LlUTEIKgZhvjnvWwqG
2Ehi0xPZXJ0Gv/8IEwLfoVC+zepgQcnqym3tzicoMUSziPYRU/3glWOvP6oTPUzagQdlYD/PfObT
zz8BTZ6tb9+c65qcDZbtaKr+5oYpGF1grqkszyzTeK0SZrYcquWEWGqExCl3dhMedDe+6+B7/eqM
/JtTgDwkF4yYZrqmq8ky6y9lVFXAkqIqwetr2eewCCAdlQ4GCnpRNve3VVFNA5vmJPOcnvjy5cOF
eiA2RpeufnEwzB8PhsumS9UtyyVmypbf/8t7KbKybIn2ZSJgIowBG5DTHUxWHTGgZ4a2NkkBhzib
mPW4IDLgtwOAjovtcsmPiKy2DC1+dXx+vGIRSpmO4fJ2bENT35w9Zc3ZTMq06bUAjnc9FCcMcPRr
lddMbcBgloZ1ciL/1CV0lQelbdcjQSxehG0RX5a1/cUhWl7v+xNGgB+ybc1yLJ239OaEkY5BvSCJ
zAtEO2DjaTe1icWuM8fhWt81DYRjkzdYQjph21hjpNVdzAuVUaLnqAhVk4tcbWQsKg7XJP0CWhO4
JlYoLBj0+WKLlNncTvgIyOSyRgDMYVIQ2zFVeNur+tjMUpeVzMUhA0970BHn2GBrvGw8xjQjHsap
Lg6C7vEqbum/+QQCauFknWCDMyoY2NqYBOD6RqLs2kl9r049ZHpoyKNhnohmoyge2+fl1Ktm1OpN
mmC61nN+LYfJHGYV8C+vRkQOxYALK4vVUymX/EFNLK/FcrLyi0GSEGHR6BW0ATcxV8siOoU1wKZv
c1FZpzKy3Z3lXIUxfcbkbxHuyzS7KcudKGJlXST2oQVTsNESWPzTFL03RBntqqIG6pzmj/WY2SgS
8dIHY5gjCnQ+2z6HdLlsDXP2QRasbDd00Kr2Cg0zB1R6O+eHsCydB2NAnDOYW7sHplu1FbehRuci
y81TQlL6ngneR1G4xra1EHKneb7O8dv84kT6u/OabRPDRe6DjrvcGv5yrUXwbvRMzf+8Ew11Qx6G
jhIjtYsdwpNNqDnZJhwEM0oVgXJW3zdJCRN5tB/QeN/94t38uEYLzXVYm1UBlMuy3qxCAt8ALY8A
fuiIbMcYnEc+gm9xRpt5nNkAu4al7ATXW9FwmKcQInCT+6vuHVt2s8gPZYemnTQh55fX2w9LktBV
S177uqGCwJJF1V8Ok+sXRj/JiGkkuM4h9t1VYQz6SlWJkcBD9VHzp8fctbONGrVba8p/taOSy8ub
yx0rh+lAkHYpIZeC4i+v3ypqfysYYllX+YEOQIIsFWA7T1qZEdCpocF1+ppIEXmG/uJj+ZuTxDC4
M+kmOBFV198sfmEWRFOjs9iMGvG0c03KAMOib+ZEzkSZa4OngAFj6lOtgTwK2uzixZZ23/4T4dzx
L6oVJqE/HgxiCh3OV1XweYi31VPRjMpUMeJYyhUgFxH+jhbmW+1/asN03OohWUOD0QPrH/Porsg+
zcz0lquyN9ty5dvFsZG3czVNrouktrK4ySwFcUDOV6G72YpefXsFfnOAeDzvS/kCxqjCxfQVc788
V9fn/kkzjIhlt3TPCTGKZBCDZNQLbooR0L4NAMNpPedutiFgHprbNNsrKqTyA6l2KESH5CVi0QNi
iYyhVbNjl7nIcyvZXDTUjRMiG+/DkMC63LDhbDFzmqimMDWjhXImUiJq/UOfJzuhqvNpWYjtLv7m
+iAni9iBDmJHDDMbh1T5roDVFFPZFEDbE2HRYgyiS0O7uh5w2rYiskF3nZyMidzyjpPGoiCqgr3i
S1ONDJIlNhZBm/pep5R68PvGC7l9I2QydmM3duuSafB2KZ9x1VRe5ei6B0/wZWxIS4MMZCAfJXyD
ALGa8+yMJmS13MwV/VijI4ILgly9167g/cUYTyvDriS75x21Z0iQ2OysAis6Tj1WQlvkCdIvI90t
yz5jWfU6pibjJlMyS0d0OJbW8hQt8+PlSR2HCsYpB+AFvvKkqSB0Ij314BW2zwUvU2TM94yRcNuw
XA2QlHfxQX8MYqI6BhGfcYtrV79NXxbkrz2a19lgtU6yGQCejcg8l6HU3HTWmtuNqJd6LACSVq7Q
pVzHFVT9Uo8/1mVy0uE8Hy1u315Yujot6bzemElFAqwfEHEQN890TrtLMXxZTvDC1kn6VL6Weg7a
zU/zTdr76hHc8RkXnXtkaiI8xHjst9ruZWHpdDllBxOM6y8Wgh+rREGnzRSY/0zDtoVcv/+yDKWj
PygV3SsvTGZ1ZXUgPgOF68jKbD4nOlkSlINJpAOEg3tgqRIX1XVOftCv1mTZ2XuzJpqG5aDEF2xk
TfHmZuF2eueHc2h7uOlRQIT5XedM6j5oSWvQikxf3a47eU8tSvQBete9gja2frUe/d1BcWgzsXdi
X/HDZk7tBqeLkXbclqNab7m/uxiJNDpGeBLLbCRnBsqB3L49LIdkLvSVjRL//77FkbdO6lNu6HJr
/6YorOYWN/E4Szkie68SpdoGTdO4WjbjNAUORtOQYzaS1tRnUEcCH4qXEk7HGcSED2uewSu7vHyy
tnW+/j+fOw5ND4tD5KrcSq03546ZWcHQzSYriSw983QmZVUujEESEhTkJER0KSWVVM0VqJfHpRZS
Q6JbCg7mz9+LPDO+P3PoyqjMfW3aM45jvDlzcBK3/pTzVgp4wuimIxfKVOHuoLvj9Si4iy4f089f
VPvxtkU3SNDgsS3MQOy0vr94GEWS/RBCViaPFNmza6UXSvzyg3QCbk3LeVQt8YVcl2hnu+pnMKnG
Ordb7uiVf41TsRro8N7/4j3Jg/79kXA5EHSWVHY2luG++VAqwEzlaLr4ooaPo5ExCDIRd6fcpZIY
okTkGiDOdZqLMGpXTRPsyuGL303F1gSjvQ5kDJEkXS3L6s/f2t80JVyTWh6Dsuzx/NDgGSvUeaRG
Gh5jtuYcj/ljAzhf0zKaA8JaD1gxNshW9I06uheaUMTgykvdJKa5VWeYjtAYVwjxPokuyjGETd1a
G0EuEZjL/ZrUPZGzD5ojlLhxpSt4gp8cCRkR6BbiGFYslXiGuiHFa6Aguxcp8coOFuGf/55/0wvi
93T5n8ZihkD8zWkRcqqxXXQMFina/an4wjiPoAL0sye1zEev9PFWNl3GXAsrEmhtMomhQu/ACyL+
wd798/fzt8edqopOpGwT0qj8/jRNur4ze2PguPcO2TCT1A+zmhRkXXK0fGXHcPZlZhM2BzKBupwP
qmt1qyLi3quFWEfTsPW9xCHgQ9ZSAWPAfa2Fu2EuDLRt5aHwoQYnenuaanFn+HTmRLUaharsiyD5
I027T62C/GO5Ejoixpjkoxv6+W/5Yz1N59Cmz7E0W4y3Gw1ba5vMVYThLQMKW4h3Zs4AEFXLJmmD
7bIXzOa4P0yq9e7nLy0X4TeXnKU57N5t+r10gt983oVLkFEcJfShZEvPlSfnso1YXlNAWltjvrE9
NH+/rOPfvrRBw5QTzDWEcFSDVtj3H63fIchwQ5TBBYkV1MY4I/xMXTtZ9NUng5yQOTo9wEHgNcqt
RIwD/ZBW2kMZY3rRZW9wCnv4pWJmhqVWr04vfG8oZ/GLDYf+9pZKE0rXbNPk8Ngsmvabc1Arc+iZ
BrKGtlLZThui2aF0paYfRkLIprG5IB5QiTqjZFve1jRwjURpePKbu1KvdlBtp1WdjoRXt9ZdbSVP
pQBYWjlqtOnJS4dFY2i/Ko908UMfz9Asl128arPOc6t72yZqJlLdnBqfKeFR2SZvLokCEw4TMzGc
Zq9swYev26QPttNL0in52YitHcOwaKsC8am5VeuzA6HBzOOtBsxxxf1hWo9q/A7zU+3NLnq/vrGe
TA1vR2cTGa2Scidr9CSZgIJlBom8jTj6M+wUR5GasTvLUZKTa33xRz5vRGlfq5p7iWuU6yyenrve
1Jh0i3e94eUpNfHkjIc6ZHvQjOMzkv10Hdbht2BAvjphzUFVHMbDB5o7lwkdHmBPCzhCGjeXLGi2
TUOsXF9ZB5I1zqnevJ9awzyPnbDPtjNNKBTpocwxa9nUkC2HduJDwIphaseaipKAydLZol8cn6ah
fFWnaDpjERuekAhrNB8Y+dUFcD16pHv04uugbu8c2O+w5ELXc2oq48IGFFhF5E6xZCRBGdzFZjh+
LnNYE1xbK90W5n1HeYywTDwiBsbcJ/uL5C9Hs4GBJbWACwdss0J73VRujZZZAYo0lTBdqmSN/TDb
IAmoAdVU7kFNEKskbdmSLNYZ93n13LuldVrqGuDbPI0Inm7doCR0HnZK0QFlIFcIyszLctXrMQhD
hc4uCfLjZfmHQncRcVXqs15oGY1o19gVxG3tQFrdhUL9UqAPPWacZV5cZ9/auH+O7GryBjnOkQlU
ezxgZ9PqCZ8E+LhLw4g5bMpOJ1OILlZIrJRjBmR36LHzDjwElGIbeeOanpa6152zJcICiEGZ/iHf
5iAKIItFgJXJ7ijS5EMzqtksJsOtjGsafM9zZvW7NqCydQdE5cHQMyownky3ap8DCz1x0cz6OrCI
lkUKxzkX9R0K3/bCddykZv8+LeHvFWWy7evZvwamPh77+TMa7/qsIPIgJ7n02ImqTwyB60PvBttl
J8lwVV9Zrr43kPM9LCvYcsCXEBYThu9mivudq+TjaWmNlK1xtSb0sDDWDS8Bybpa9s2JyoyKSCL8
hMJpDhO4Bz2fQYa05xoo1DrUUHGJB1ZpdT/Sj90UOifRIJEkU4beg9xlz/S1EVXKvK3ikC6C/ILC
LsazDdohlSVK3XTOttAqg21qG24Zw2qw16tg7ZSInZA04ltW9GvMMr1p6cmfx4CeoUH3m0JNbBJ3
9jeVlo/rJifsFPut0R1G/ZPqQvZUXM16CZjUBeW4mocu+hr27gmurmeORvPg5FF2Bv/w2czaO5Pe
zRXj3gdbJMSJTP6D69LgiNT7ERf6erRPWmRo+yjuo11eT/ZGg2CwVKPRVBF6RYfMQ2xPZo38idhA
t5WSYsqufvAmlbNIit5Q8sJladhkF7o9HQIL/0GQKPWVuKWioonf6EQcdVb6BfkqtVpA5VXYKF8m
PT/NbrazCLyQ224jJ1a7URrIrG4CCNcx79ykyeDf1PEZ19UGx48hOGSgptytYed/5AX31nauXlM/
x29sjhjGuMxnMaG85EjzNJ8tR22PHcALQ8EQhYYG7Uqaf85rv93MalPcfhtALc4pdGlPz6BePLVN
5p1KK3i3nDUdPJ0aLtUO+SpqeSVp9thtL0XQo54amxXIbHPH7edD5hvwsmH5eEnpulu7Q11m2vfE
eR4WSXpvFi9NAN2YeOFvekhE8rIWjCasSasQeFIq3ENGvnMoSpdvuQGDzdjF7z9wMaxR4b4Iv64O
JIqqa6EMksuOwrpRCox72SxjeQGm00VBkWsfh7aOrs60I1klvwRIlQdQgRvd1+ujyfuOtdmHJtLO
+/DOFrUJdiqCll1A62FOeBVpvOWGmp1s3FmzraySJhRnZ0KB4kb9vWLddamDJlwd59UNbzSlGSRx
ykgJO4pztbkPyT0hZbNAp0hQNw4ZNZnGtTl3w27Ufa4l29nZZc35xJyXkQBEb9xoZg+kFJ4TcCwb
oFBuwdFPR9wtGoAy2vAJO+uvUeUm59qVi4YVFQf8aGAqrWyLN2De+gOKe1RM+MuLON1FXTGvSGDp
1hWulXuTeasSGcGuJ0eeXkyAIUBF52c63Uf6NqsiL0kVj9zUM+PMRDTqbxwVCSW2huJMSGy6yqbU
PUXOy2wBm46t9Bgm/4+5M1uOFEm39RPR5sxwG/MghUJSaMobLJXKBNyZZ3j6/UGWna6q7tNt+1yd
i0orSTEQBLj/w/q/RcQ1yZklL538GIenpoUKN1jWjqKXfpnK6CRH3bsWSYouLUpTDQMaITkFPYax
2Xs3VfFeAxhLQE2bZipRS9VBdl7WubnzcMxDEoU8ao+j1G3UI2j760bbxCbYnZHBu5VuejuJjJCZ
Q/uwJLelrhjBkP0GuqVHJ6hPcTEqJtCz4oqXJvuGHVwtP8FhOKkR1siO2fgCJHdiseAuwWoZ5/ei
i/uTl/I1aUNzX8H/R7MMA0fCYBZTrHCKMinHNeo5DFooMExLrnrurdFCAWtqPZBisgz0AZ+T+dJN
s6tS0d4mpk8xlPazY+sWxTo0GWWJw4Lp1Yr9UxvJj2zKzkNT4PjUaMaude2fy9ofVrFa66A2nkOk
95n8oENXNK11muZ9Io9Ltep09Wu5g+og2jAdOisDeLEeQMUc/6KUWvVi+kzsZJ5XbLxnkvmzX4sf
otYKcBOZwYAJ4DeoUks4UJW6zg0nopOmgWjyNftsB5JjhUhZzW0dLJLxDkZpqLMBDxrOiXMFZGn9
L8fRuyRTQ0oRNLz3ciYMSpgHWAzqb0Hd0KSaS89d551sQPXrLsmZXhsQIc6rZWFvyRZsitWDvoIC
wFpfS8RGLZSnCDL43CrVmVzZjGWqraCP7ihj+Ye40Ny1OxdEk9zBMy/s11P+5VTCfUTTUqzGsfqc
IGBso8Bvt3KgnJ46dbaDvnVHS1FhBuJFIPDomIUkZ7Q/dXu1HKfiHMHnaoJ9Jdtrg2HvhmkIasHD
qF0Ms7rY01NFOv27q2xghEzireMZXQ9yW7rAAJu+PyyV+CWYGBUC2gQNLra64yt7BY09D6j7HOwg
1zo6AbGYAgnMO9j4NM/fIGOxr0Nrub+/z6jtojNhKPjfbjiYpP9ziLqnxA/ndGr0yxKHUZKhfWRN
OzPBwRqoD8D+jTaf/mVPK5TFqARcrSnHfDq1hh1fT3ZsJk+tHHDelWtKbNCa38WtWtZH4YC8trjw
N5PXgOTHErb09GRbO02/R9WICCyyvg9Ju1f2WF9UrW5+Vpd7uFgYNgwY4JAApCcQWsxq0s3NGcZj
L582ETZnq8n6o44+n8pADeCkaLT4dFRr5EWwkD3t1a2GjZuXX8yT6ZtmGNQWPXuC2GJ2CUAri5dO
qNC2RDGb9lK17wj+11phv1s6JjNhh2a0hMe6biuLur1ngZRzn+qpE7vYGb4vT1GGfRjV1KzjpRnt
s0QnZoy4CMOFA1P06WmJusgYYbwVrrsjAv70jICudBHq+9+Wd2oilSThXF5R9xqGg/Bh4vibe4Du
2kpEudobjiIzimS9SlOz2iMSYFB4/lo8KZKjPE49YY/IxuGoR7Q5xrDOHjEl2Qzaq4/h1sWKzHMf
de19bMrr4FPAr/QHEhd1j10LiQzoTG8uuiz9BGR/ycqnGrMRPYSR5VIspyRcG9pAkC0rlFAIbr1M
AaJRh8FX2SUy3YZWQ7nvCqM/CZnPEUOwQY32zRr89MSMDC06GmOgeYDqlka/nYa8I8z02xWQL3/t
jeEbQFNcwXv7aMUDVjNLmKe1YX9QUcCl5EIKR4ATtfqaIjNMgJeABC7Ik+o02WW3J7ppV66CXoI0
/FAyBE7AUc17XZkwu9c9dTPVsrPqd6cMxJwiPTF+ED03hSwuqW/vA4hnGVvCZUm9F8CBG9PGrqAS
rHurBtEJvSz0hv5kB8HdsgeRVDAKiJt2X5aYm+q0SLUotjdLl7bQp+qsRdVhzLr3ovG8XVAamKME
ot7HPaMgTl4Qec83bofL3N4KMGQZ4LTLPCh39Tj3vTvH3pQMR9DFb3Y0SJpdatzygSpRLstkAxKz
u7oNwa49/OAmmR2xqRtovR0d6UMtl4oarBM5dLMq6CkelrejhUplc6xqwhcbY+oRN+1Ox1mhNq4d
Gvkl9ixwE16ZgZUzD0q1A9nD52Db3S0s/Ptw8LdRIrPrFOFrO/801KF7z/AK+7tmbJmedHZLnKh7
DHcPQ+ycgVucStvAWiv2d6hqBEIRHW09i/E6IGpntoBD96JWO0Z9w8XeZCBfpYb/mdlrr2nPRzAw
wWxLqAyqFVfC8+TUu5p9GkcwvfNoqlImg/kuFuka87IlfHe7eshh2pz6ODzC2u1uBjSDdSd+jOIb
9L9ytyyoy9ZeEJOumwkT+Vmb5oGGjSef0l79uDRZu7x9LLi+whFE/7IwhHaOkYUBd2fJtXEgd+7j
xD8uCbl06vfel0gp9G67PHzZk8KK+GtG+qK5ViGjU1y6dGSflrInlZU/FqR6Sh96bfxBcoX5x3yJ
eGRT3Dr7gozZqalLakmLb5uR3C3njbB137UazjXzksXdVZOy12qnd4Ckc4/BSyiEJyNhNFQ6/rnP
g+iQetEPxcq36evIozdc1DujNh0wS2S6eceBRmb7UQv7ieKcflnOAq7NP1tBQOPRJFspAP9rJyW5
ENwJtDGNj7wp39E+x0fNhf1S1O49ThUMmvl0YdwpA0ubOqc4j/A/ghF9n0U0nbPwKSRtZdAmpdNJ
nDk5jnlFNs51HacY7lmABSxSxHk9vK+ZgJiG6ZA5tY3wwSp+F8vGWa6Ibx3t8Berql9GF2WSnUca
0GhQUbaX+4eAgLgyMugMOfQAUnSqnrmu4TaFlWhfGvXZVZ29lbo2YC84XiVFjVU8tPGhUHgS6lY/
nuMGPYDoJJ1RLN7Qi8ibHKuHyYric9bp3yccjiCVYisnvPG72TXMwfuhc8mwWG6kPa1SjbWp72K5
ScuqvgXF98ShQuOjgb1DlkJTQU/N0zQwoRy7xlknlNoldskMUFsiE086MF91v7Uybe8g+Kcm0bof
TEODAWDODcSWti9BOx1S8D2eI+SpCdBIKHt6N2KyZk8LvYMm+CaESWhrhLI/kb99lIULU2NI9pZt
vMWzkima3JjFtWJmrZKHOB3i9RLqEEo2KQYXXV3+jiFyzezvZO1RitQJin6Heg6mVqK0vhOAIc92
zenUYh2n4amNwYNX3wjJhM9UNnPn4WPsu+luYuT/Xogam2QrBUhDneIkfOrwlXkq0tbegFbal114
zzWuLkgt9XvHRZqEfvGWWlFxk1qxMjH+e7LGwrwKvdzkTKDegVECJZu7naACFo8vCqlGBTCgqoHl
1rX72bk0RKIipnpf3iJVN5c+9+CgD8ldzV1cSHNLpG9gfBsc+8qL75MoIQ2TN0fk3Pzw59ehYaBq
cGnAeuAZhD7+knrMMF2CY4OBBKo13pR7N6FbuM9N85Q6YMIAtQVHuxmdTZGFVG2tZmPq3bj3QwAF
GgZQ7ggjDmEX3X+GMbWI+yam9Bn7gApbTGasivkJbHJ2sPPiO73/dEyOEluQnNxtTPbt2P+0+ZR8
Lf6FYYofRpw569Ayh3U+YFvCCa/xwsojJik0mOJlbe8LMb1OcTffDsFLCvXTqKJjkrgvBUkkOIyO
vN+PQgzhUsZtKhZSqzi0XniQE2aOtm5dJ6cC91OZ4tZk0aOjM5nZHiNif1ZqNqYVE59by6IAkhSR
tYvSoN0C1LhiCWGvbHKdfYEAfh05/rCV8dGA3raVuE7PEXuGps6kZxh1GdEntU8KIczndXhnhRhq
lLUZncXRq+fqZikY0KnSnLmc5j3nG1u7qvR2nkaWKfPy3QtKQSkivvmymXaMIkM/M5L73lqXDOYd
XexLPBTEtG8YINVqxjJ9kOWeuR0K60sK7TaGkDuln3mnaP5n+bE38ChgMF9bDyPX41QZZ3NKxRO6
mK3wOvNh+Um2FCtVAyO7Du4rszuP3r3tcVJF1RkbkwSUlKZ776OWzN6FquSktbOuNOhLbYPCoqLy
DJwU1HqeAuFsLAZejXElY/Y7ELGtqm+pDAJO8NkzcfeENO8TGfB0W30a4YdZ1XjUFbAKSBWx0Gn3
TUIT2MLop+8xpklME5db0WC7oaZTWtYp8xxQOx3jldjsSxPfhjSpdmB/3Z1dyVVbaaxfDcFk7PTp
TkxyZ9WGItRRL33cgnhiABuY2nD2mI7eZhSZ1rqiYs5Un9tX0AVs2p2tL+Zs8KkDvrPHaUfbZFZx
wUtkXKmMaWDRrwUklr3VhpJNp1vDpTSeGCfOV7WorQNznqQLvQUr0Rqiu5arUDFGuBGhefXrptim
Cm3J2JRwdWjCtcPFVDF8uiq7xe7QwPhMEiYxv3oYdluT8aRSBfGuqcRXJ8O3wjLfTBYalTCX3dcS
G6opX5u6yzLdDnKt+mNmjljeWBKdpzNSfOvEKTGMTem2aoeKGMMXELqsjsI7T558AfxX3MfEfYNv
4s1Ik4L4DqdGYW3J1dBRkTAkEuXT9L3XTRQ3FjJpt2Chd4XtrbwgGu4sK773HCi7vbPy0XwBdC0J
fKfnIQivUwBWhlrgPi1PbeCM9+i/X5l/CdD3ey6AhXFVhngn1BYtG817j/mM6yb3CD0Kl8aY8ldD
PN6aEsKKSo3n3td/+G4CS8VMeA0v/2loJR5iDIcyvGocU9OHViVfZV3UGyZ0Xw0r/IJg11LCpsmB
znB8QP4POTjTLo3wQGxP3Mh6SdmfIzoPA9Zm0sp5qG0+9I5H2zQIGLQH3UOv+J4Rxx9e9ImkVN2N
09mJVHSlneoeCh0kXeBTIwhFezo5o6zOztSfJ3OqHgBJfoD0cI+Q+LiS5unX3nuwcqpmk110Bxsv
KU/vrA0q308/aIN7IBlv2s2qvHDdK72H/Um/VHlDvUkTvirad/mDL2qMYmqx98ZyZ7gZbST/+zAi
C8/zn7bda4c2puItKIQBg78AKIrgQzQmcit7LdjfVl05AudJ6zUTU2NiN99EgMYQv+VbkpJCllJU
K3Me8W8LroUim459htg7HUZ8SJgocCLtOPr2JS8C90x8z6i3NVBzjSToKj9rt53PpLPMdPPaxrZz
Fk3PrCY/xXjAXi0ilHNjExKS6/bVR2+0JyaayaCzoCZXZ3s3bHfDPgVuFXu5jUhLfef5QGr14qUT
MMn6RtHXk12zrkf+FrRlz57b0dIrg1+1xgZXOStMttsXStTHBnLAUdl1Bs7dsF4rofxt4AzabkxK
7RFAwZ7b2jyx2T66fZ0c+jQCdpGU0a2r63qDDum+dX4WFklfITvnqk+Je/WMvmIO0dsvv1K4NTE3
7TBw7oOiGljzN55WbQFJx2drOqPfv2rpoF8HTiRU2sLY6WkMIgFXu8JB24xBKX4CiOnu/CJ0notw
h1GZdoAnH64sVIqrHLuKmfDSPqedk6wxYfEPqq/gVCAw2jJI0a4D/nePowsau41GxghrBiABVaBv
ckzUvgje6kAvt04LGLTRRi5WwYyj8d1EKHYvK84KBq31OUn7jMFyFy+4oo4vrWjEIS+sF/bp7uQy
JJ40znQ3tcBA+SR8XdQ+P8PSkezVuH6ktXEYcvNNecZ0LncebK/T8k+iDdERzSFc9Lja2bULoT8u
63vX7Z29n3fvAm4SrT3ouTV9r/n/JfLfbTrOQEmknXeQcAFNTNNsQ6UNZ6eET1CPvrZp4DXDa8J2
GfEmGDmfuFGFm6bkOlK9w2XiHP2qZf3HNAOnz7C+N+e37jrMVGqKT2HQOFRty6MRptrRurM6ZM4e
/TjaXIlz7KjB+VigPKcP8UQxMTaFtfYtxQxjXm5NfNoPcfKUaWKjJmfPYBaoiBeNuZZMxo9m2hob
3ymPM75df4gM5xzFGdUCOuPkcNnjWHlvXTXAvg2j97LtM7DoKdOpykk22KFZTJ8qnzgzZ2hbRurm
+pq26oBdywCavO2tjd6Q2/as/FBggZjD5mnVAxZ7aAcwN5BGE62t1OvxXe26jZjMS2mhHoG5Q8o3
qf7cYAGx6gdWoxFm/9xWjLcFMXTmzFF6ajxBavvwKbdTg6J149dyOxg4cAGSZvsv7zxfuvuxRRWo
DARCYuTuoXroRNaHFSX6rtEQe0ICQlbScHR24BGIMxO18vsBDc6gfQXlBLlMbhwURFuoA7MOFRfH
OsKFyCvYoLsIQlVK5a+zzG+tGYUnuh7YLndXaZrtIWjNOxdD0BXza8FedO13OWA+AF7hkyyJ2X+3
pPhruNvQQSNZ2t4nhbYXSxRUjlROgIToiuaksRE015/FkFwj1xrWZb3rbem+xiXXQfdEMTJAOhDc
+iHWsHkpSaus5ps7OMNKmM2XpZo7RzY/BAa8q5a2oau11ZrO79vg+d9EEzwxVtatQ03sqkZuEeVv
3NZO5+2Q3SdIaFr22TpPClStuqJPiItIzTahYfhI44xefoPpti2BVWfQ7eb/8WNiQ08Q6BLRX70e
MoJmxEfgTIzvWhOiX6/atmTF4Gy7Y+PgQUPRr67frKr/XlNIWef+CE+rIsczGEX37bV0ydui/IB9
9UfDhNjGU95LHsc3JHxPSR5hU6fe08JuNqS5P5WZfLnExY7zaGrAB8zJ115ytzhPU0R7zXUop4hN
C0s9Vn68jgVAx9SDidPKk8nhRCEViMl/t7Lko4YX0paWeojRPE99I4EGg3QdcWxoGvDDeap9Cl3C
CnTcO9mrbyNqLEQrtGE4b34Wf2ipeovs5MkniEPIAXfIif1+lTGGta8BXFMMKMGNG+5Jw1uSpIEY
qgIpTmV0/PKgc0xqhYnoNQ/859TtvkrpfAFZL9dWwzrOsPtukAEjgogcCWlY/sLpEWpU/4Q82Drg
Sc6UD3bwFOxcExl5PzZHhAz9E3mPfgVyvYoZ70rJgwQEwYawYXDT/ml5SCSNH2g5O6Z1+FWQt+pS
+vF5efXlV4jmu60OgRRfkfktYhHcpaZmYTvIE3yMYc5C17/9fgcQNckmb30Lcvj8jthVrt20Lq6/
X91X5rFMqEH/8+WzYY6kcQw5LL/TybSeam8j48g5DuOABMnkxk50igdtewXPDPq1/ipNYAy2ORy8
joVoIGBnIf6B2cFnGlT73Cu+wo2fYdwZeuqnP2H8FDIE6CXTQej+2cqy44hypenfDVd8IoLclxLR
DXL1jykOH7PenzaAAmlR860HEBs2lSbfyka7K00quIluoIePKWapCbxs1q+9Kv+ltPItjWwNZCau
Ut2UPLhYjvbY0R8KF0clet7fPBu3IRZIt/chtrmOOnsXjzrk6E3xxfXdqzvYmJAafr0qiVp1Q7/X
hwY/seYJjsqwGrtxxywegPz2tb6Ugt0bT+AvK706Wu6TOgV4IprBqwxwFJdWcEZXozvUKgJXEYl1
aAfsiCuJegK9YZNWYqtTdQcaTi0qPDga9suYEu/jZ3NEkaIxGNgkOYqTygUoMEXlJtVpJtfn0oND
2RaneOreSlcZzN06V5tG7mbsmBPNRAEoGKhrjmrTwa6R0n0CZHwSvwBhrANZobxcaTXqiCgqGd7K
zWTWct4lceMCC/3Mo8RfhVgOwzyEtzBBQdA8ya3jdUdaHil+K1m4smchopjdYAgSV0aGf3KKGqBC
/rau2vS5VElEP9ZhkoXxKuQboVg5gMosM74nxj/0ln/tY0yE8irfK74IGg7NR1RzjxZOez/l4bW2
YMFVKaobTzdOmZFussxb4yPHdlwXrLVmQ0k0HWGzxMkJSML4aJvqaJe0YkPCGtW03zFhg4LCLAR1
QToMenu1p5idVuZE9bM5qRUzAyYmpkY0ZizyNJm3NdKsLv9EDCc3Nh5w28JFaDV62r4oQ/Zas+E8
htq3rgs/pQbmNmog7YDbJGmEa1HkTbWyfDIeEJVPbEJbDcwVOqIYWodpB6dQUfyR/qNgUJpFjG8b
xfkpzNNh21cwmfzsgY3de06gKiBNIvhjOmZNzwxDU/ZmrVPswhIG9kBjz27FPhMTWsZkuDnONK0B
KYPJKCNFowarwL6u1gNjEZ39OGj5e1AwZ9HcEfbigJ447lp5zYvwfbGhhNeV6Q+hdfgjwRepMmR+
DU4YGKhu6gp3C3Df8GMoODAG2a/DwHvE1y7aUWDdMLSCWnG6aZQMZeEQprTQXbSMwDKloh+1QFYz
PQoxMcJ8y0oQCNrGNom1vZ+NJ1NMYkVK9jFxkkvFroKVH02ngSuXPYO5bYYe5WCASRwoeSWDtTWi
wUVykXBHyfBhwnn1sYuGj6ADlN2WzX3vp/qOPiC6lX7CQMmftmnceBSeaN9Ns3ojcqmymaN1ZDTn
XAiNlaNQNsZobvNZ4E6t3oEsBzhh+798/64uR8joBg+3NP5YYS0UTT6FvSH8stxNVdhHqtSI/2y3
JoGZu+dxgBFV5vNdaEcfaO/GqPqL1FrgmKVF4S5BE5Eg+BWmzRYpRLNCt077RGMADmWJlOoKMfS7
hy/rmukiYxVwvYxgj70gX0lrLYnrD5ZpAgUVKXMhcfJelvSIGR5ERpA9ovcmdcapkxx3eOmq9sBY
zS+IyZR8UrKGqqc6gaxC9zZplX6oMn7VTe0n5geGHYIWFeXPBhGBerRCGTyJlNpgjtMGeILvunTR
fbh4TAVuQ+iDxcm6M6pDwTw+uSd+z1rCLSEagGvwuXUFI0WrXHulpxPl7lD7HOrzaNOqtVN4wE4P
YGrYTEShnqad6PNuezXJb25S/2Q0jXFo6bMkJhVEHwcXwBDIqLDgdc4/dbznkQFd4lhixiA26nU7
GXKVDXuWWASd1Ezwy1U/ZdtdQOY0x75F0BNMzrhNrfSG/6kDgRfI12zGMdrp0ch7/2gkIJiqVhCy
JfnWrejEUO0MD+28PiZQv2QcP0eecWkSjJ0nWwcwbJg0t+wnx+y+M5FqsdkOwNrbTV3HVzdEvAaM
3t9V6hW4VEBKpoPvDyhH1czTkmixG+lBcpAkjivuMKpIcURZOe3PSUgHpMoRFA8QTLKEUS/JNjAm
zUtsorVPg/7KvBj82XCfpaSGFDRgwipe1ybXX6XR9BF4KGXL4ntPoJINBU06HXgKGMEPDdmPPjef
oZ+m+S9J57BnlVsLJ4Trq1HGK6kf9s8VLQR8rykIMPy2U+Z4I0jetjEAGAy96o3T4UKr6ewwaNiL
bd7gOQGKbThbzHOvzHbjYTD/7IVO8NyY87YxDSMzWk3wHI7utJ8HmTfu/COyO3WVwtsLqperuqQx
NcyXUAaG7GxilUK70XDuRt1/082wfl7+AerxVQZaeGdMonqW7WAeophzuvzRcOv6uUrCDS1g57o8
IqphZYsuo4U4vwY+U90VX+HN8tM0/8oJaFAyC6Ydlt8lcW2eeTwUtvnVlt81dk9W0an7388afGfv
2Khulx+Xfwz9JRQiAezNK04Ds1sRQDoarA6uglaWn0PhfIfZU2JuojJUGZW3D6rJvWlh+W6MUJ/n
B8AFLW96raeHEAHBf3+AbqV/egU/9b9jO1jeMExL/+1boOCxxFT8uwc0k/P7GJaD/Dev8NcH/PMg
22zst80gyzXLC8YQzvCWD15JchW1dwm6pBWjhNWrV3ceKGwUFctf+W6QLDjYX3ZTUb12xSxr9fDN
XP7q+SGUPbLDY9bDNZden9DqS46RhW3Cqm0vVheP8crxqI44Y/0r17OdQfasuY3xE9LcNp9Qgq8Q
rDmVQ4eOUhNmsYqiC0XRQzim7ZfeyxdbOuV3Zdr083KneXcy9Eohs/4vrW3b9Ec9nCiQ52xSSxPX
0grkDulYcxlsLk2nY+jMFFiotEnXvTSRHp67ljJEorndi47q9C5jMG21/NVHMX3Plsh46/xgqrLF
pTStD7+Ku5cqmLoHuxKPy0/CleZ1iONznjb0DyrRHJPcwrLbbYaLAt+3RjvBZKDlYKC2/HL5p2Bq
Nk1bPJpa/5UlNcqiD9st/GPqoMMuVVV+OMPc1Ojz6kqN2brS2/9afs+H1TbM3eF0Nz/MeMMUL/oQ
xIXHpqwADsw2i8uT9XGqrkNOENqmroQqvkFC6T/xqcFICb2/FM2QHrwgoLzgz8K5DGRwN54NlCZ1
MWy0qUF4XGcdbxe/p8mUPE9lUEGDQq01pyGBQWQVxsk26VgcR7tPz/JnbYh47WEtecsAjwLGbjZQ
FpMTApltl/LSIZpeXygMrMbxaXBRykp7YzhlwZlD8oQCLuNuzN9CwyRqCPpk6zArqrt0rgIvNPdh
BUgOS/RlOOV/xXn6d4SmvxCf/p9BUP8fcp5sSCz/d84TWTxBfv1nztP8hD84T9Y/bEvYhsssrAsQ
4DfjCfqTYUA9Q2lvQplBTfd/GE/smf8wES9Af3KFZzAfwrP+gDxpuvEPi7kRSk2QoQxQDN7/ivJk
/XXG0dMRsnm2ZdnCY0TWN/8OUelSqL4OKMg5tYshkZJQp/KtQSdU9/m2mPyLbmTmqmod3G0MNIPF
pNC6BR9+1F1HhD6oKxlumBz1aUfRLhGJRAnq3yavZA4MC8uwoL2hj9geRlQxCuop0YS/UqLUQ8h1
HdF46Ny23gS1ydUe8U8yvsamRUmYtYPkYnwsJ+tsCe+THqZcl63NLhq6uPEpDszI1acSiOdji0fj
kvKGNgJPdd6HQpZc5c30DBf6vpntRkcqO8tvB8MlRFKflN+VH5FlWrzv8udGO+d+xIy8F6/y2dSO
aMVfN8yKoNkDGSCRopJosVJ5Lq1Dc2sU6YlaYk2+PXQwPNPPJqsuNTawQ8AUbVxCvBzGixE4Rydx
L/MDsI1qYCePZO9Ns10+y8DwPaJm5BoD1N7lA0GgxBp2JKHgdQeqLOvYBqI7eEx/8iLLq6dJ99Ow
jE0m5yYflXIILc24USMHLq3iPk/rKx4ln45LspyVpNKKOYog1W4uo9jNTB0nK4wxdI0+qXR8+Y58
LqP4s3ZGnLNmyvxgt8221aNP2RFa6co9Ilx4sJthi8vEp+Nwih2jmoeLhEtLFfWBQRiVacWT6eET
5Beio5ArODiqOf38KVsb1GlrVQAOOKi8H96LXh9WdeXfWoq966hw11PX5pvZZBNkRLcdNFjlSiK6
K3VvvMfJjeun6JstlsRE2jESH5D+Zk8bFeqYaW6t+Vqu6+RzeQs4ovBdxU3Ol4nVtHeegIMMM3t+
S62Nd4bubDuPS7kfwD3ryvlJ/2SfOg1EykR+jpycst7IAn9QHzGCDAhswgkZARUUndrcYn5YC3BQ
XBmXsrDfUvipccCJTT37EmnxZzBfi/Nf/VghImn0TcEww/r3Mycu/B7uS435+nLCWr+4D0O+LW4y
b5NVLPSok26ddVFFQ62js7St1tJsSFX36cAp2PYtmH7PO1lRxa3czZcjTRtbNu+JQ+8h88tNQY99
nWHxS616t7zwcrqtyvyV9PdROdHG4cRiusb9NV/5KuBaR1j3IKyH5Wg1FHiYzbF7+fpueUiQY8lG
A2bbBPUNZ/Nm9adl9Pp73PEv2M6/DEHOqxPT15ZhCcpZUDz+jvBwnaIEZ04jl0od2ovUORq24HvS
vNvy/v/53f467fnHuzkmK6uj64KZ77/OPeqGYA1itGulj9y5PfdNeE6U4VJp7Xci9+61zr3NF81/
fltW8z9Nev7r285//xMtYVBjXRuSPKfz8BDq5SdteyYRuNv/y9nU55nRf86U/vFOTJQbjs1/eDD/
9Z3Q8pEhN1B8oKVcZBfclB1zYwe3MXfjdR4xoMa8/Wftcxv0lnVJ0XmZlrrBYj7+58+s/3XG9Peh
OLplQ9fmdNvib+OtdMqqULdmvVjgHzunOVqyPPkdy/Z8PHrE1y3L7I5pk1+JOnaqPsrQepuPLg3i
Q0XbhbroCk3iayoY4PgvR/dXztq/Ht3fTtSgpBYyFYfoSCEQyLQHVVD4XLayUtrHlg0unHcxWYx7
yxjy//b+5r87ANeioqsDOmJK6m+nx59czDPhYK082oB1VcNjUbiuDPXITjnfpnJeXfgyv+JqWgUd
1R3f+6o12oiRZKkZgbQjWDJ/mZl3s735EvY/oJOyRMln2zFuuHfdyHDxsB+LYDb0Ro/Njq10NpJB
+6C+VG5bNd0hFTmb7JTZvE3Mu7x0AJ20xUMf4YKTtiZNHJbpms7HKi1bZIb5GQfeS+bCSECQR1uU
/JpBiFUc9tdlS9FRL2zEfIvNW80yIlBjJ1Xw2DFmEUX2yLpDmTJsrQcLC9ON7wfreRXt53Mw/0+r
vjdW9S2eP6qcNzs4Ehe4YTsv0b8Xs80bx1QVPxPdecI0ZU/mGKzcebNSQ3eb7ATzQ+dWDj+NwKTY
3LIxtH6wpWuzU31zhJ2xZQzyIrk9RJhsfUN/HW1W1mXrmVw17cgWWCuXU2ZDXnV+YEp9CUA0/H6b
+SJeIiotJGYJ85LBAzqfc8zhzhduNJ960r+b4++QWwiu5O7QsLT8Dm/seT7GeOsrajIxn3fZS5a1
PcYBD+7w/GzEMYSO69/PYg9xyuflcf/5XjB0419XDW5SFmKPsW8wvX9bn1B+TdNgU71ZIsGWwtuq
NsPHySP8KlTHHQueuwg5JHwsjo4HSqFHeh7k7+W8c82nIp6mn0ENk2vkgplPQla3V4t5rtF0pkNH
i3ZdOXz1y73/gAnhez2X43y17YO2WwW0j7dY9GzHMWbqf14bGs50I9KLxVO1+bTPT50Dzz4dz4Lh
Erp/OzvWsZMjAsljvuHMOjgpSey86HVp8tlMmPwZaXzGrG+mbXBt2fbwDYzudmTUcn5IMp/t+ZWZ
LyqZmSmugghoYPtZIsaKCRwWsPnSZ9wBf03vMc2S97TjUq564qA8EbQf6zNLYAwGlU8IEW1bRNF7
P+zMiHr1fDV787JHreSbhpN7pdfrsqpuy7X+P+ydx3LkypZl/6XmeAaHxqAmoSVFUCYnsCSZCenQ
Djjw9b3AV93V1WavzWpeE9rNvEwyIqCO2Httt/4zOt68cnPACGZw+6lJcBHYaKZuhbUkq6ZUalUY
Pi8EAnM5JEuV0dqcnRC53ZakSffu59eHPLx8N+OdDvWisiKCaHnK2arEqMh/kVb9udwtxoqyzesf
R14JuxFqDuShK2P8qu2IU2655Gt0S0xMgw9Gyohc+UON0nBFRNFz2Sann78JJk78vt0HDRr2mgiW
3Lc+l7uOyKm0loqS3f+3BsORmsZve35Pg/CpLLng+B4yqMu9y+yNAcixlAUatTEkWNeiZPKWE59i
jAEav7MdnEXAk5CzRyR5YczrnyomtDJ/7ep3hlvh+ucyrSx6cJ/qC5/bQ9wTNhM12aez3ChQdSNX
cJYvjE+RzkccVP6k0wGEUX/ftyz3DeVwkfLd8dJFdBXFYdAO29gUfzzb4MjwuK477/nnyk5tfWmr
+U+fjBckoZDCe05cxaEKi+y1be2n1k8+i4qz0qtOQQM/P1tuQnJ89ZsKARsN0c/ngMytnPLrT0E7
ZNxSo1asDRb2GC38XcR5gWaIz//nmv+f9r76FxjnBaT6r9v71Z8y/S/U5+Xb/9nc2/8AVQQrNrBC
YQoenNwc/9ngm//w/YUcBF6JmhTpq8N99X9TnGnisXI4ISRnJgOWA0/nPxp87x8WSIkf9JHnLZWR
9d/q7213KVX+s+YDAsCrsPmRJhtg1+d1/teaLyO3qa0MRA5uPJ1d7mVbnTr5WibBfOdE3a/MJpSl
M7GCZAg97xRZ5pkMDoOThUfHt56bXM3HUlQ+mcgtqoKqRH/oaufFa2KIn2W8ZG4y+zeUvGqqhUuk
WfaDi/v5glWd9ZdXXMrIDK/am/cG/3GazDG+k9H8J8/DimysHnAk6geyyNxLbNXkgo/DO5ZVcA7L
n37+Pi/rknwAxyQhrM3PrXR/8VxG/0Hw7NnBEr/hM3gfg/FunKGJdnN2YjMZNciOOuKaaGuIM9Av
yZyjc8u4ByWVAGcVsoRz8/aaui32eqACm6Ho/XMWpWpbDYT+tGlQnc0cdbDqw2OXgGpNdJaeyd39
FbVht4+klV0Ts65Oicj3wfIneCk5WAUv2/PSiTSrUH2RyyLXTpoYyxocWbieIdkj/2EzTS61KaDl
5r+nGnKdLf1TPVjTaThW6JckYkgzHfUlswgDmZxbX1rQlKUqtySot3bd75whf3AnLSnzkhAXgP9W
YcA+xqlmM2tE0XPTxbvam7MNZUzHR5YtllbWcO1OkMD7VBUk5WKoOlWIy1DR7g17+CL1etsFuC8W
xtva7UZa9jr87EMLG5wR96vBTvZpk/2tp/hQBU62k2zrN1N4IVQ7pxNfNtdDdz/g0/k1T9nWEPF3
3nh/q2p8nEp3ESp/pa6ZbQErAQtYknrLCM4N+nimqDpv1qKJKSCrkj2qEx7D3j96M6tjbw5ieBpy
LywSwhpVjacB2CRcE0ll1Ug8WrU6GQmTXmt6bqWq1rrqimPaSCzd0XdUFw95wfM5rBPmTW57qDSB
dFhWobw+pnZpnVM2xuRQPvlT3OzalHz6pLb3EESundddXZJppdXvdYNPuUgADQy5v1PmwZtjsXXH
Hmk14/pzNxRn4FnGgd31zhwH9/rzxQjDXxaVwLqNe3MzEQ6/6tkw5dFaxvJexaXDTw+mYxh+OV0u
UMzG71aC85hIrOxczfrWVYNCTN5XJxqTlClNx5psqApc3+WrRwbZrqjjb7clYLKX8pOyQHRIhkbk
l2uzmbyTHy+Cf+UkkATqbdYnpyG3/1qkhhDyYsfr2caWmSO1MumHZWaPIFxwXUTGtDZHWJWx2tqN
+1JmRLqWNUgHoCaw80doKCZwAd5VFptnlxUnA+vR3LSaEEbDTa6a9rNpTPNU/phN8LxQRtfovgmW
P9s9HyzpbN0m8dpx77reN2oJf4tKKV/TQDgruSefjYvJStS6rZ1X8rveedXR2otH/kY7z8QWmNuS
drpM2cgNC6rF7C1ibkS0rVFOrmGkIsSYK1jeefE469LbdiEr/SRXq16kWEuaKNs4Q4G8f8DXz4oe
V9OAIXPCfzU/q5oOyMxiVCBKEbfZLrZufAOB221ZncPhLZ9LAAmqsSyS8qK15f4y0/Kk4nkvlAmg
O5wOZtcydvNjl3tOheChq9eDT3AzoKxylYQcSbNmA5/W+gH9MmqeqAQFYZW/RkfcbJdv0n71QRJl
vQG7BUQVa5klMa+0BgaoLJM1uxRuBTUatA6xJKbRChdkFu4CDXKrE361N1kcbNiy8evN8jB36bHq
anPLegVTQx+TE1ST54TwOlyXiCRNtLKHXHh/tdOG6Lr5jUPlvzd16aLrThh2WcOqiHkTNhLhSimD
SgWPHYFru9IFVZF3XJ+Z8kyAbBjok8bZMF65cIiwxorm6DvRI6q4q0iVILCrfpdEvm5NbOGSSPWh
8sZNSWBxnuh9njcwzlSUbwq5jCGtClib5Z125YSuVjfzuM1t+TQwtl+pq73MFCHJPM0CM2Vt3hVx
F1HxeeE2RAljprS/lYeOIR9CLhLGeoMVVuscHQNAtXrlqvw9t7ErEXqHrNKls5X6vs0hX0cpmyJ/
QlXK4BaZ5hCU2P2RS+X5R9yygU5msR5KxJKJwG819/Izl+maTQ178TKo11ZbHPrMmY4ed8V04d38
VcV8rjlHUwndmMgCtOMmyQt40o64oZ6CKULx1/tr7dbozvoeh62+JGX06uDWW0LqnhBX8DiKZLnL
sAE8dcLb+wHSykD3GtGXW6LXYf8dqM+gRTltuOmtcmpaSC++TTk/hL3FekLwZZpLpw+aBePITaY8
pHIf1a6PqbklItVL5jWSpgh7a3yXmdUhtnHkcqpBKxnHtYDHygn/YsOigQwXwBdAJyHgurRZ5BD5
gOTdVliEU+lxCzcyONe5vfO6AVUtidg5zBs+3Id6JLKQMwQXCm76xBlIU4s11AEb3DvdMyGMCdgC
p9uPY4VvX6KTB82KhUUDP8ibe7Qe34tYdGMjSeidr6inP6IPH/ZlSjSiMjlnZpejNmkg5riYsH5e
iQG4NLq+AZ5kw1ro8lAOTbYZ6ol5pzc+Q2+k57N8pN1ZXry58bAvugyBvPwmJwY+4lDKTZjF4cp1
sEsROW5vPYi88OE5G4Ok2mcW9ACfxiaBFIDumXTU2j72pvD3oo+5VmL5SlqZtcskuDIdn2Nl3sUG
Z/0cNojg8jm/zwpnSzgo/sMvWfXlTpqImv0iKPfzKBcYY3aJRU+kFEFUHLOvZiAzGUHRqsJScZa4
59C2rqMwSLeiQHcSJNNNjksx9iU1xMnUdL5ganhHpkXPbVVdfIPEKIvMvaH0StgJwOOD324d44/H
qh75qBpdbwhWoVaYOhFTb0Po5VZP9eZ3qcNChUjaTBGt7TcvKu8fkl7iKMsCf5eb1kvtc2SHXL+Z
HY8Ga7bxO4VMrs1UwVzP/thW+tBKrDfCHYma4lm3afP2DxaEdCegGJuI3u+gY5CMMBcH+JPZlnud
uUIewty6iL9q5HHrmXjAfUFAwipIwAJ00z3VjwsOy3ywuzAjCtxEODgj3Jow3mSoP1fJIKutY0fp
io0DG/RUvvszXnfVFVvAzO2ii3/uc5i2fTbuCQPd5OZ0dog/W3uIoFZTO7NjaV+0FKjJcvdXUqQ5
oR2N2DhG9UgnGlyzEuBG4pqvlRyfJA6XvYycz0qConNHFDX0k1tf2kjKGQ1mVmUdGUadWh1gz1XI
TAq4WJrOY5vG8swZfUARgksmaB6bRDwSvfXm5KjmjOij7nj+Vwl7Ct/deo0jDjqvP+BcbcaJ2E0q
7AVv4q5lZd+1FvXMnJsnFMVPWrkNXvyY4HgVboaGxcWYpjwgUM9X5ZA8J31w1wQuqxbTy4mFZ/ce
ViUy4na+WFapqUOh5RjNbO3tpmS4qT6x/lMbi37rs8XHPRs/iizlX8Dvufq2txYjlYcJ5mms43bN
zR3/hnupZpzGeUHR0O2w5RoIIwp/65s8e+zhOmr6Fi+eXlJuvo9Kpg+RUT9w77HuI9XfkUNbkFfY
Vyu7cf4waQ2PtQ0pyMicx4hYMhgGjFJCy1lGG88NQC0E/Yi6qaK8R7sZGEkEPEN6FV8TH+pM4DVL
dQHBP7h1KrnKBt1ohQ7Z3XXCsB7HuDlp1U27Ooq4F7SvpV2IR7LCehH1j4GKvjPLRy5MIsE0qc/E
ZlZJcFyXVfYpVHV1Ru6mUfY1L0VaEpUlL8ZiKrFbnxFFkN6cPFfbYEA5n/tw7RwQp4lnR4c2YcgV
DPxPWB88DnQKxUfLO3LrYTg01BRl+QVMKThiqenXRLA2S1APnlEUVm634UL/043Ow1i3LU2JvQ5b
JOEeL2ZfOO2nNPriZLjbjpSsU5iA8KI1WlsKPLnTN4QuMvlbaDwrTXA2S1DoLf7sH1MPmpJd50fV
yxAn21eg0L6MKcp5wBR7qoK3NJivhiX89ZJThhOjf++Y3qyTijds1jdyWoHP+qg/xUC2XBS5aM2S
4+Cj7daddJf134XB5cPU5+CsylvameKadCS4SO6GClHOU1jOL71rTN+xB6WHgsAysq8sjNCeLMVC
V5kbpBfgroxmXKnJ7IDB4YPzgyLg/u1pTOj1NcNK+xIlzKPAkXWkYJSkG5XiCiUP15ppzPuWpvVu
or26hMkE/qH4W3dyOFACeHcJ4lg2McuXfiYzOMKJJe2JwE+biNPly5QIcI+GVW1pdqe7pJytHX5v
AObr2TSsA5QcpnMFRrBcFkjarRsHOt1A1xA0MP5MBVOOpylrkOyMb9gB9jVrnqqDEDX0aJq0+9FW
qH/ocOeDNDyqvjR6wN1Bb5zlf9m90pV546ciSmSHoGRoxXMGjKmAN+CoCKRQ3gN0dYnOa/q7GAcd
/h4rXPtZNVJA+u+eqYF2uTBRHOdc1LN3DqIlqJEtZEKN0BQo6LvBAOahv6DEvVNgXFWRyJ2HayXN
BwPocJRvJ8fdY4YRfe0+phZlTBuUIF9z68j7z6MQsb/ox3VNjuKaGHsy21BbrS29gweTbdrKPwq0
6MIfToi6rnryIPJYBhqqgexON8M7UgCxKmXUHdF9mkE90IxR0LIPJcMc5BgXTJ235ToXZJ82MjxY
lXDXoWyqQ6ec96aY7n0vO9SOOR5dq30Ze8omTSawnTivTHyIBypVvbLwxAW5WltorjipFILRHpMi
4+etwb265P71Zpg83XfTRBAgOPqaxnfYBn33VfO4PvdzRNaljScp/rVIlM7mglYi+vndjh699Op1
9bkB2Aj6cdVrFKDdgIRQTuOuTlzJe43sbZ+JVT92nOIZquU+Ts9s5Vn72t1Hm9/n04hHQDZ7tib5
pjMI7QzsDPlEqM8ixwQUFvkugaFBbxAQKAcSWygXwa6PyEKXxgUYJpxBaccbHcbFqo55ZGR2a+wR
tnTrQZif4EDFpYmW6PgFuDU2Y7vP4xAggxoz9oHm91ROcqdJBT9PHv1IzZW4KsbvTrjAp6KAiO5x
z/C/PviNc7RjfTeYHQWsga5h6gAHM4EIm/yFOj7hyhnMTRdrYloG/06JUB7RJwJZKgRkCEZRQY7I
+SfYybebzQz+phjHR+3jzjBHeq2ocQXRVFiWpMMPv1MNU1vKUFkxlUiSi8SgTDI54u44H1dynrZu
ywei+vx+qsxfBYL6Y0jhsTU7Wpuk7CCNmOES1EklTxIvvBj/7Hc+WVPNdEgryt1oegrt7jSGv92U
b21qbrjgLBaLBIr0DAVsYQm5CRxrZ2ACkW7+kYmRrI9KnzDH81xrLagKyccc8MyuPrt0KS0Eeufs
E/8n/9/CSDQW0QvwywtorGf4Wr9c8mBV2N6IZDslxkiUSo3UPwucwzx9Bb1iHz4c45wfLxzmgKka
TFQ+aQKfJTPW7IkBMEbBZYyacy6d5gDfZJ0t9MphCPUmVzU2BTe/ToXyjguIEh+YEQKt66CfOPOv
UoOtwWhE0zgjKExRMhDmnj548qrsbN6xCa3wTzACSidKBS9sqdI6dzd5AXdo3bzWNpgDo6H6zmbm
d02M4cBWp7El7XRNkuJtRABLYYoBI9Inm+pkFQ/jscnNF84Qw/pdTQ7Celh0ZcveyFrE2fmhSME8
oeZ+ZAtq0oonpEaY5dMURQsxEIeH8xQ6HoPANbaMal1mUPmUgxIKnp67GhmrzQ4O++xRV81lOTuj
Sr5yNf1xNZorTH+KOsxzlb02FVcOLuHz8hKGof/KFmF+UK/AN+m9ZYz9hs3Eik/nr+/U91kcPKTB
dJsctSuG+K1xGcewQrwbSrJdc4TQSbp8Au1nq5unIq+2Sk8PoOdWiW0TSSkQTfqu2hhjwcZf63NK
H9cEoDRbfBcEIvvWQK5P88eubRtBDoF4bm/+iQCMF8onMKFkhDo0M9CErjzYU2bvaBrEyjVBLzfd
yUt8nI3jISu/ptZ95ZGwdzo/Oox2exu19yQ1gq16TChtWyKGna69j4yGpZWTexB0Hhkqjoc+obYW
8aM5+Q8MKa6CGeYa2WpzdDROhTYVD3FVFTsZc7Sr0gGS0trvET7lO9iThBDVMFmRNOMdh+IxyLC6
m1LjzVlU5Z6pzB0OghgUQpTQo3Iws+INkiKhMPbATisph2uUq+swWi+R1+KZiIhds72pPhTMmgF9
ToeCp0oY/1IWRn7Z1Ocp/JsjMUKCQ4hq+lWYjX1P1vaeeezvuTTTg99GNywdQllAKJLirgsVXTiI
CoBPyKp9qizoEqY93MIm2jQ2DqPUGm6aca5BoOhKL7OhcMQh7BjPbTH+zSN1MGFA6Fp8WDW31ThM
n42K6XLZvQ1wbCKxtDABw4goFmeXcjbqxU301kcaSbmyWDL5oUsLqU+Weeel6qwqUr/tEqZTbQdP
aqZUbhmOwQVoqOaiywjb+hC2/S8ZHDHnFuty7m8yYx2Xk2ifjxqgBFASTgdoemjH4ri8TtiBwil+
DLETrDtk6VB46mthQeecCsYCiTpgiUdcW/Q3v4oYZuCZtrgkGs601TTTa2eB+6TAQiICmj9m/eCP
OJOEw5NnOEudMbT7E+fDiXDHO+H8UiqXm0Tw7/rKulWSAVWyVnX/FDOvEmyLMDWJAIx+gbubJf2k
03JPf/4NxqkGGU6TMd8bbQ5KD9v02pl4n76Y2OOGJZiB7CXv7S+kS4dZp3fzKP6SxniSo/XEQHYb
c0AyS+BGDaaPsrFeQIRiXHBr5tMsJzrH3diThb7NutK0t4dBjzvMxvnaGpvvQLzQF1Pqer+zdtp3
JBHAJXiKTINbocrWvqpIgye5mR5gBwp6V9eaBXas9n4Tvxmh845fuwlGuc98+Mrz+Am9JA2Kz5QI
8I0nzbPn6itIluDdzl+dJsDa5SW3OSK33C3AdoOSYTKL/THKZbMx0unTFGxPvWav3O+YDYyIaVYy
qDprDselg6VDIhrj+mKA1E9CB5JL8FHNrTOjh7luOJimsYlz8TIO+nNsX5QYx3NkMfWuYPOODkYc
Asx6J/wO0uB9CoAoZeML3BnAfvlhyEF6NTzp+mg4K5AVcV/yxJnY2Ca28dRG04chwdt0hb1NlD7l
s7plE84bi3nmGsXq2mZ2LYqAqtzD+D7iwIjzcB9iqF5NqGBWfn+Zu/HU1V0D6tjCFG9Crs2qNzEn
FBNtdL8Q1DvGFaug4NYwpfndYEkeDN13a4YPQyaPQttvRhdfMiN8nBSwMN+1eEY41nOR4XtgLJIa
QbULtX6YJRAN1y8P0UxMtgacHTiVz+MA6LNtfSg1PQ0k7aFMrLhXomIP8nsrJ8S+ZLG01l75GeBn
nNlroMmFp8g4gJV1zOLeBe2hwicRsSXKYIY6TFtnui6ZeunOwEiV9s7WbMCrp31GNnfei1MzjkfM
lyd7iI9j64E678Z8x7IfJyHUjYQ7t2R4lGP9hPJB9+tVt6ywNk7Twk/t/ScsdiUyYPcJotoGpyAG
eLvHE6Dic6tNHEH2RrqLG8FXyToEo7Qe2+KJgdZtTgQKITBj9vL0H1Ji4wfzqQlirMxARUh1Bwun
3kvH6dFu+IA7NQCwqG0PjirExmWZetSy3fqlPWxgm+AKBO+eZeWHF1DjZZVBTtx8D9iZjj9OPkTs
JaRPaOLUw+JUhfogrN+9sPH+GljUGy/4smZOq9Sgt0iczQxyZmVO+bAdurdRLYP2xLtIAQeoG+nu
8bExHLRWikyLPmXuXrMwIBT0e/bKQ+hvFJhQJY0NuEVxPwzWC3PIfiQ+PjO9/mFG2+R1U0u/zHQg
hLzHM6QwYAMJBntaGaswk+cx1SNaWHEMS7N/NKNd4thffSn7oyeQn3EE6X+QS9AIWAMA1tSPzpbi
is+t9K81puZO9DOCBS2uSpS/576wtgON5rZQ2dGZeBJa+E9uiYjeyzJq3sZkS8HNwCXjBaDUGymK
5UcLvPtAwiA+swL6SlhaM9do8asIR+Ls6hxyB+uHM+jpGjjEqXsQeP03w2TOa6eY4NMIFBMBiwHE
JqDA+q7veQIzR1Y2+xNSXIIVkl4E5MbjSE4wDrLyJakJsFJxjq9YudSqTnfRc3axfQqtegYHERns
4EAd0dROBSZV+kp+3InDDTG+CbM77LbztqT6ZuBuK4LSxvJGHADGX5MuP+7l30zFN28aD3WSOw+9
wXzND2vYiRHbHIBSHY0qWO45Snaqc/Wnm9YMSvOWlblrcBEveOKhD4B7T5IhRnzP7pwX4jDjlNJC
Fh2W1ybJDuwp6y1083zdhfWZx/xZDLOFKa5hvr5AX+uhbw9mNsH5Qqc0dIF6G4NJnkDWs91MkpfW
ZMIp6yK6UhvEkG1H/6A8nb3P8EnNoKASnFX9KAxuiJ3jgGp2mjOKrozmhqW4XWD4ccZvMUXtnSUT
a9WM/GRlNfrc9dGxGLrq0pdMgl2L6jAweJWieO8sme260J+2LNm+Eyu8Dr3b7825y/YETjxMCYlA
P18wV9JeA/Gx4sJZqWSIKUSY/VtF4J58CDNQBP1r5wT1KQmqYQNEN1hZ3qyvne9S1qaDuZ2hBRh2
MZzAv2YbjEWENxpy4/sJDaCdCZC62XaoB4NDVpe7JuzVJjHC1VTm9lNdQ09U4dztIvlSGgyVZiCR
LoN+oqMwS07QCVC2cg9lGcMT/yOoJe5rgf/diNhORoYxb91SUw3PeqR9gX4Wy4LZRcoEQD94Ttti
E52gL8TFs16y+3Lwsw6GZw7LBII+bjd0FC5nhaJ3Bud3mbEujJC8MLJGUPvAD9djGqycCt0qQyW0
3bp6U3UDS4DTUw9IFbHTEsxV0QGD5HTYZsI/FaM9Htw4YHBOxVPP0MbrFptEaE3MhE1Sqtumfo21
TZ9Vj7/xujptkeyL5c7r1y55i557Tb17ttvqeSz00zSQ02q6jwJuM+0Q81DXnxamO7umwjJ2Te99
AmqVrEHtZlul1c2ZJ06ZtDkG9CDsrJgstjm76tbvthJpAffnNu9PtUD9UPo+JXbPMBCI2L7P7Ist
xHgiU5upiFe5W8vMz043l7RLNWYPpBbkVzj3xZRm58bzHxvPHHcQOeqdZxVPLnqMU51PzdZy6Fpc
RNMHknzZyLM+TdLO3YiXyUiyk0KgAtUH6kHESikv9YkN7VsUJdjtzemznbv2UhXPnYoNdht6q4wg
WrFiPQtl/xqKgtIJob87N8autuIcXq3emjK+S8bYXc2GFW+h2q8MfMhc14DfTP8v2QVLa40Pwaqc
XRt60ykrPYQsyPl7QhiaNMENzAiI9IGaBo7wghPD1WEmfJbEl6jI5g1AUPswcN/3PFlsRjGLhVnL
RcBoYQFMW8hV3PZESzhu6Zw+45QF38+XNi2sA3r2dRtU5Pf67OhSS2BhGQ3mQmAG+XwB0nqSBIA4
v+uTLoCVwherH1icFd1mEt17XTLt7MnzQ88rd4M2s7Oj2+zsp4CAVz9/lgrMBgiUXmq2nVo4+556
BNOHA/16RKSR1eyfR1/bGFhKBDI2j42Wyw3foaZ2ThvsJBaM4Ui7B1sZkC9YaXmU/Y21lb0yNmhB
uhVX30M/65fCFc0OM9yvNLpaxhVYLYLnySoIG4Y5ueL1Blw+ut9IkmROjakPVRU7e9Elw8levlSW
o/75xQNxrudjZw7TIbLFfIrMC9DX8mQKWZ4AXzM9NCfvXDJ+3zM9pb31GAacDLYfJ4czZluIQNEn
RuEBfcm+dJkuOan3arTiqZi8C45Mfl/GnNHrEfnUiDy7sN0Ac8CjrFX22NTi4qnQ24aiAqqawpuW
5kPd4tVxaUIQtMhLwjbKbKeH1kl3c8A9qkdzMMcEmFZJ+1gzLIJR1D2PDpoVzKavBENJ6p2UD79Z
1Ew+y/ypOlk2okCJ0xAcgPDyW9xSjJu1v4Qm85wPmwdycj/nPtar0dI3tjEHYUxPwuYpZEQTGDim
XpkeSrqd9Fbj5Z1103Ar837j72dsLGtQc0TgvYKYfIFrsuNm+oeRis3OP4YA7/wBvqlRzfvkAVTR
OhLWd1CxxhmL+cGssgeBAdVObMZHbBzQXN8rdjvcFGBaSeOrSyFo+n2zIl71V8Q+gV01abnxZF79
wP4ODBZKrpm/aBW8hez9A+MTFATVFFTqpgpaykNWHsZCaf1d2HjCNZ+nn2Z/bapemYePVI0vpq7Q
uYHQ2hTqZ0QTHQEAvUZpw1XAfgqWR7oKw/nBEPV9qaju/ETdijLZZwF7RJfNCSMovY2trVVUBxXb
7IRzKl8QfId0FJD75neqXbPzv3SOeqZlmb8IDaCt2ZSE0/xg2znymeJF1odE5o82VdLK7rxX0wC6
V0LxhrvGgc7aUzBmCTZfMDtlefDV+N4L73UMzScXjXOcwcJP/hI4cWi5charRolUNQ/Da1+Gv2NU
8RvXCM4NqSXuaxc0J1llvANK1i1w+1We+O+ycdtValfeAWzw591c1+c8R6vlBSyAKh5KU3Vvh7Tk
GWwzwArBOuc9EzY9ICWpZDocmpSMHzq00sWRPNkStxFwazCHlMQFMi0Nel3Zr36a7NljI1/ubSCt
CGJXyTUNIEBFT+bg/M10fMSPEB4CdBvoeGCkJmwkYE2UywjoA0srlSpE4H00PXhDpCA/xM/ZgC6x
rZIb+GN324bG2XdsIsixvrepn+16Do7wbN5LxiWGF3dTNAxeMKRvmppL/3/Es/Wff/+3r38lniWE
7f+nnr2kn3/a9Pf/bY79+Rf/FNAa/o/XFTwLQEuEDYsP9p8C2sUG6xDuzd+i8yKRzkF1+x8C2uAf
risICMWnhKpn0bX+HwGt8w/bhSlpmh7aV2G5/12D7I9A9j8FtPgaTAZfGG2F6dmgQv9f+0NRSmGl
PKvx21k3dpCYuEdZnCnaRtjzXMwer5SxItvg0Qy+IjTB62EpqwEwqS31Bpm3Xg3ndvhQqXflDYH5
mJN5n5Ys9WRY3PTAslf5zIbsrB1IW4BeIav6giL1DwnXv4VVAbaJ/Scvm0/JzOhfEEm8H73pF1Go
5r5GsBnnzTZ4gMmrAXyn6oN6K06zbN3FDIBDM30w7ZSFJXzqlUqHj9i9Aw1skn7ZwBslT4B0oUvm
yzeVxjvbas6IZfCbus2pW5KRhxodnzWAgJyjnZlOIVtX/zrHNF7C+QA3lKzsPnkJLbB2c/hYKRgs
YfPpmwZo5eY+CWi284rRPM4gxZtfzVD7EAZqMlWCi8iQE3UG8jM5QW22plcjQWOYgH3a2F7yBo9q
PPbiy3ZseAUNCwh8BZobpF28WKV4MdKKxzbLBHeu3QOBJE9V3e4Kg/5G9e0H6mwBVM76PYDWsueB
IgQmTg+pwxae4C7PQyv3k3fKb7b9HSb/lkQvvKD7SkyvcYjFASsYydzzhZ3ut91VdAdpw2Htm3Of
l3tZAeUvCGfDDuOzRrCn3WzTdzXy4JvolUz1Yfhbryc+JQ6bvSgWWJPq7rv4EUXFPclCTwUrtXUr
I7xCvtpMHzFDyXzGXUoLH1jtuc6zg9XCwyqtkkQXTYnYh7/LOIgOXTCd7Xx6gjKTrHPNirFt6SxE
3DAF1vNFlAE7GJe1xxi0m4aJO8xMKKf7rqqfSxKZ1suPyoT9ThbEqSgu2jWydWuhlMxyYKoh9BtZ
cvKUAyuosET3tDzKPM4X0rOrnGSshPyMTBNaFSPXRocK8T1ETe0I40Pj09o19mPDbHAVRp5xHEm4
RkvKcxMpWl9Mm54V6FxRXpXVH3omoNhHrB0042yZtC02VmKxREGQaiEMMehVaX6geckQtmTKowyZ
VjbDaJydAOJGWf5JYMvQd9dEzE0+iGFG+Vrd+5XxEI7s+ZiNsCyomQ8b+dGQZr3pgxevMf4Xe+ex
G72SJtEnYoM2ydyWt6qSSiqZDSFL723y6efw9mDQqwFmP0B3o6/5XRWZ+ZmIEx+1a7AF9MJk06rh
+YzvCRGF5p1lyhCjNo4mdGOgO+5noQeXMLTucKp/tSjvKP6xOHuQ4bwo+SGMi2LAs/+IETpVaXAf
eLiEmmgxwwAlmcJLPpQexLUk++iZc6EGWlRpttdG210jq+FejoZNlfc3W/IDBg3OSAzAuhsS9p74
2xelM64dK3xJ+WNuKqxsE3VIFa+bHoYVQ4thCH6yKR+XCEsws9AOuXlzRCd1cd10J2rwGg3Lipp0
9L2rN/6KikE3A22RNWykmoB6Mte6u1QFkYsG/Y4HXXKg+ZPUEIy8UXASL8ljf9ARXbhaDX+rPAyq
oieL+QojMI90ZrcYQeKa7MVuAbDYS1AtyIpNnOmFQCygu7ZHJ89f2o6ZpzcmL65f3MLEunqG992l
mo5hXCIBC57mf9g36Bukl6BmAQE+BK8hbQsgvUsRIzvWfBqzCDuyyZKM8XbPBL5H6mLUL4GVXTLb
ZvVtWAvhM5V2He/UYwNAoIcK1rC+FUDdOi6JC/biAoEIEOiw3oz6SPHrwxG1iaKCdLpo2fZVkGHX
nev1y9RjQaIGYMr2FGDjY2Fm+QyG7iLVjvXQ6GQKeq8T67c1foYP16c4DRV9TmXJC3YNZs+ava3Q
ZlBdkurYT5s8cwBtDjiGXDUeHcxP6ZDBjczebRQdbNKHp66DAqCZ3pvm1+emGDe16Z6svrnZQTkt
a02TIBEjFgXeSdXmCeAXQ/uJ3tTvrkw9QBLAkRlrewet+FRjr3fTdss9+u6laEh8HentCQEuwUMZ
w6lRg/1X9vazieIBPANTPTbTraIVCAe5Bep59CRY6sndhUO3axwbtSnTAVQpm2pUnzrEp13rTN8h
PHyCSy61V+NzM64k3b25PoIEBvs7R/FWZ3Rfa+H/1b5zKDuQa4qhhavEpgqZcUPSidnQ6gDx0HP6
vNh9A9y+Q9gPKZBJc1D0D8AZ59w/JNbsM5ZjE16L6rlOHxHwHEV/qYQAF5j5n4rsF2y7XGMDjCsH
p8HYzAjYwgcfOp7KnDyKCABjrtzdvJrhmiO2M7fPChH8uu4PA+PXUPPzVU/H2LtsAeKYKBpg6Bsn
RKscFDzyafchCzTgqCYfzcjkfu1vDPzOkVaqRdu4e7hdJrdYwAbcBZAa9hb6b/btHBOrBj0pHJf+
k5je8Cbybj/LkZMx/3FNB1iynn9kRv5rVMQ8OYP3XFgTiT7zB1oX1rV24OSYQ7LW2CivXIZKtCJo
GYuHhud8KbByLuzeYsjURx/TNB11etcwM7YhDMAFSEBcd9otTUuXcX/0YNukYMQ9uXum+pQ1mibT
PFNm3Ac/PpNggEXT64PlWDs3s01XphFcDAe5de+fx2zQly18v9V837D/XQ4NKNUCRTOSa5RNvHQa
Yj6MDyJsm3WE2uroBcbv7BltGvac/SrqeWxjIZkbV/oNUjB3FjAgCHHgFWdEk63TdrgWmvsyQzdo
IivRk4ss2HV77S4j27IiNZAZKm7yyNYQTeX60o2mp65A1ZXZr0JmgDJ1MEtWPuE9UT2ruftkjf1u
EOklz+pb7XDGG/nBHsqdKHzWsrDlmzg+aKN3b/LhXmowDrVO/4FwnQjyMruurxciiuJ/nrluwuxT
cTf6DudBq99djcc6KWAaoKdYMuXfY0xOOXiRH7EYppHOXxJ74Bvw8hdjaPAfFtQr6KgfOSEu7GBh
TDdRsu1LQcRggW4PWSTuk+zUNPwwb2RGDzOPaotGko1xscrH2asZUCMCE//xkbltWFDdPY81H1Kx
vLRgtApGo1VdvNkBnDCDlEKkHpCR3YosaCW+CIOZ6P+Sp8poYPcXX2kKolHkCYByPkREFlyFLqtI
T3/LBYQXwQRW97pjFBjPrZa8Zrp1BeC/qKW6BNFgP2m0iVKMd72nhDBZTi0kdYBJ4uySAQ/rBO1b
xMjUh4akAeG/zvfGrJGfgvGGcvo+f0NV3VLI9vqONAMkE4lBtme2j0p5HmrUGCaNd+1RLHQDx7is
s6eQNdlKqO6tGgTQ9hba/YjkszVyqp30ZnZocOJWXFJG7KOPQYFd6KL0qp028YbOX0nBlrFk7GlQ
DwYeilAxvy6FiF7NuPlJpdw6Jb6LntPQN3Q0GYR34KM1fyHTn3zyf4v2C3fbr9tTCQHhzo4mjiFE
1Ss08L0dQgNWGVQIZRlkGIQvomVAyT5tQwTpBRkcMazxu49/jjYJivTeNoP6RRarAa0WJEUggTVx
wK1KVm2N4aWu8x2ZUQdGO8fUD55CSOVLEkHGpYjzRTNnm002pPNQe3J1118Czz7wBPC8yHKcl6OO
0nAbhQ6S/YRWwm0YlUiAto1pnWg7llbvwPJhjl2r5mNkjb8LWyItGed6dVBvo9p9peNZKkDHq4Cy
Sk/diklKu3AqBMGOZrBRaOW59M+5SbYPxbjW6OQtJ7iFFa+UxcQoiQ9GSbUQxAHP20S6QhuH64DJ
A94ijEVTuyFau0WkJ78DFylq1F5Llk2rub4iqto5TEBy4pzpeIaUbA1lwM2x8sZxs8vQhC+GXr6X
GrdIC798MVnugXiYfrgVjkNoIgeloYUXA+a9RixxzZfeCmx3Vp79VBBeHXPX6+XaMM1f1+yOooEk
qV2njikULJ0qb3AxUSETukvLYfgsxOKnqHtxI/lSxeRRQPvcMGyayCKh8AuTftNQHKQTG6lyjF6d
mgwD987b5UJRtN56ZbyyUNjGKU2LaPbJ9G2A+G+4k6yqPggfFqjos402FuSBgB/zEaFYYmdkM4fH
rd4QTYusvRYTLE307V8wbIZl55Ce4bl3KyVlKEaNxW+AgoQu7GX+hWq7e9Oy5iVMfLUo7OfQKV9a
P/n65wzubXU1lfnS2cmGlYdHs5nt8XLkKAFYfjsAYH1YMrQocIbD6SoUMT/vxZhdJq7kuBuuaSbP
eN7efDxRDHnROKdF8VSp7G1ime8RQ7rXg3PnUeWllBDkLKyle2jLMjxgGcJCjc2f1idfAcmzV0E6
InsBj8TfVyfc79NsDlp2VHjJY9J1zlkm9BKR5mzlJFdOWfzBRd1XDqdm7ZfMX1tkz13E3a6ugS2/
EYm8eEFN2GehSLz8Ezb7nNEA0x0XaJtTcJe9bRLJ1SFIy79axRZb+gbDAO83C/SzilHZDoW+AwrF
eLRCU8skEv2hAPAXMszs6a0m5n1lam7HUYCN694MM37SLa6hhCqN6Vkbj7cgsqh5UOXSfU3e1ong
2Wb8zoh01s/w6kKIzdMHOstkqbmBdmYzxktMnVu0JFLE4bGth2AVp3kMhSj7aUTI4x6wjnBHGP6a
dD+sIyvpp1Su6k+2ZF9OWR0SZ3yOE3sDbZCM45Fg0DKwMSywDjUn4Et4jRIH6bkMzKvudDcI6ID9
4SiXDsTZwY6KXWx8aY5zDSVn48DODfZ7hZg5CnaBeNZDviC2tx92w0OSZRAj+o3n85plKTRQZGP+
nm0Gaw2Rbd0y889RNj34iDRWLPMwHE18FNZo30lOgng0TOAxdADoFt+xmjA7FhWLBRq1S+qlu7wa
q4OdiC0zygrsSNOz7S2XrTd+0mwMaxYk58CR69b8rgfYyr6nvXUyeID6fCW5KL40LtdHW+HqbwmS
5N9mXQ6kJU2J09Are+lUXnw2+z3JOOVbCAaLEz4ETBg8k8hKNlo4O8kcfd1Cn33sbEG+W9zvoChD
dlKlZPGe/siemGmr8RbEa7sH0XYU23YXk6BUEYETSMFSKrpY/vxb9aozseNIIK/UxtPWHlCIGURz
lT9ENsLJUOULS338eWzLRvsz8KfkYJIETBId93SQH2bPzDUi7RFFuXlP4vY4EYPM4qAu+VrkJugR
qWN2DPehteEXLxd957orO+5YkaQHW6gPAtOaDw99luGqlVbk2Vn4QEs1o2X3FuxHYgbkqN+SCbNA
J0mJwWAebAHsHQJR/Bny1pXxFb7q3Qo0Vme6eyFy84m6x00cNnYOKwwE0BYYyfJx6Ot76AXavgrK
SxMH9MsYvtysG4BXMWDSBY/7QLXDJ3MxTWoiH0WBwfYl6xHyayiJfMMqtjDQ0EzMySPRkAO+qnJt
ZaqOryu1j6GnnwYTX1xe/3VcWCVx67YgR3Oq1qE7jUuFJJ/+ttoXHgIUO/hsbPnsGuULsKWXGrax
rFl1ZfN9VmTEKcy2qLB4Sxv9Rq4dJSDtGG4+pK2YssFIMLaoPoPS8DckYT/piYHCVHPiU41Kzmkx
jbD3RKvVUe/4XrHz8DikTrFACuWsah1GBJwS3KjkoMPccb81Q4Wg5TjUvcb5GYwdC4ZhS3Wh55Jg
lvZUtMUVY8kS4Ni0I8mTAdKIjyxuL8pABjNOg9pW3lV445F05G2j4WhXffXN1pwz2ENKWE7VoXfM
5jmMZg2aObECjpjQNF136CTXRZs321w1mwmdM4a+8WhJnMn2p28Wzt5P4k+PYA0i2yEN3wV75B02
ikVmSP+MPYrgECZnoVUj37e1u5VHK/BMjEN8aa6S2LxPAzc+FJLN6Pjku0RTsdIROkDsehKuXVCH
O0/TZISLonLOVjC89TTKpXJ+8wHJ+OxuBB63BcX4bSrrmpJbouUZDgWnvpO+cxCeFe2m9NXEk7fL
kfMhJl7PX6VOPs+iivMtElruRdke2hZVZ+yXTHnTl7nJtJIkYS1W5Jscvgc7E/x/A4DxwiuGNUM1
AOAhCGVlMaJBub3zUnBHhOxF60kU+AnyvzHur6Vb7fEdxYcyFBNHT8ghOc3zm0m/BzpwvNo6jSHq
XtHgX21G+0vvBhfllEf9YwxXC6fkXhLWbefdF4bP17Qbk6WToQiPHNd4jRq0eej4oNCPM09hWRiW
fFFGzjq3YMU28muvE0bAKIFObpThxZVk7kTDyswEQHXzOjqlfwitYjfCb1/XKM4WsVEfQqF1Wxnm
j0UgfkcPCW4l6mrThg/NZGC7Yz638Aaxq1txNJiLrSIqgLCU0cImY7yjzw0mXIt7PcP3nZX+zmlJ
7hopJ7pZwKPYMS4IjbpjrEdoeZXp+CaNTtv4Jv406KybDqSF7gcWyTH6FlAAVz/6+Y1vFMc8N77K
nHA/J8D+ySTGX2qcUuvI+HC19mY2zfvQoCZxbaS8A7r3bSeSmZ6DHwAOO6+TsOzt5Fbn+b+GRpcD
yGXYiWrmBOjhKlbdVZf4wIb2Qk7Yg2VP98pHeFXFwU6LzVfLHDZZz4OQkABQZ5hhkJ8wHYvrPezt
ny50nw1FHk/M9Ze55Vb/J5Az24AaJLos8t95216E3xPIydh7IF3KJztonqK0XkktYsgt7l9G2YCp
1fQUN8LY8jX0wloP+nxm2VejajoECUxPC3/c5AUO3kJ/tBE9oUYcjzGeiJX0HgyfF6WsTGqFKZ1Q
JmlsO6kszrXJOM/QOH7iwiX3YkTEXGXkTHePDb6Oxmc74RgnDEbmN0mCKhofw8w9Yjsgb4Tv0pxj
dsJJvkPvZKQffVgxRpgxr/AFFnfeHlK7gkORMalw62bbB/WjRr6vL5ritRXJyWk45v2eKj7kYW5S
NOl1ZcwkIPwWrIHjDOuJXXW3BJsnsufC2sV1feldq9xZsuc0k9rVLUqxAQm0snOU7B3Mt2Wnxi89
PvU1szavYeY+Vdlb10zOAsL1K4v3e9yrZps4X5qeZqCETLnW5Dp1C+wdVX3RuYQWiNXvoZ/9ZrZB
0IrZPESjgaitTImrZv4iJdzMqMXUhgJzwcwJ4HPDdx9U+HXaRj97ulmyTSDZXuCJ8qzWoYURMCkJ
GNcph1ob53+qE89gKJqH3LS/NNdbhHZ3KUX6EvgYldhuP7Fr5XFHiLyo2XMtHMVtig8UxPeYHAc4
Xhu9Lg8C2Q7D/rgAxTWLCjwY1r9FU6FC1dleNKj6uqQhI5UlmPvjStufFWDEF05vqGDR3fBHgFQS
dh+KkWPUN0RTG98/fQGLuhyubWVcOTqiBQbUJz3UkajmFXMkUp0MLf3QK+9cdUiji3bcgVxFO6Fl
Z3hkf0NfERlAjEyJZJL8JrTlIsWJ9zaNFkqTUEFUNpqUZPrJ2pQFuhYFggBjMejxCmQjI+QKSvvO
KEmWyP3wrJvRK6GTAa4Q/kV8b4cAT2xPEblIXRpaLcj25BT9tB1q6O7X6jiOgokMP3/M7qgjsepX
E+AmDeWxlz4y+PrIONhRLfoe8RfpY9fVH3FF8zOkhQOSn3+mueMpADtngJlmJseJPbh7y9Hlaugp
DDJ4OHx8s5t4/IlngRrS0Dm2IlqbXG4rNk0UVM54cZ2KIL4qenDS+EerFaXBLDpMlFq3La4/rdsT
74l1wKZlmScgDHEUqOsJFpdMj8JGAR+SLKK5MUB8JJbh5Fythv9gHy7b4Ww4+UWNSMvtUJwLo9zF
8M5RHHUPY48l0BXWdzxQqCREP00JL1fl8vZhs6AyUuUrI9t9xLSQtPjgD1XqwIRZG04tUlV4vl0P
aWQw96nRvhPHHq8mcjyPIhsubU7h7+Q33yuHNdh+c5zIBqhrY8/GhtoeEYzHGGqn1E9lRB/kJQG/
Kd2dEIWJV/5EI10u2aWOjP2Ld2xGNz42TvygLzaOS36m7D5lhkdUogtedGb8mvdcyQg3/YFLnGxi
LG+iv2emTzJ0ZmbbyG8uerCbXSLMIoq/cDrrReiddKAUPGLlOmVKuPFjhj+Zz0PpcRs2blid+rgW
d2+o0H459lsmErU1a3yzCHPXVaNd9LLhRg2nn3z0N4A6ky3mD0wKdg7dBvxJCdGCopAu5YDZs0ov
ChkScAOUkjYbia1dMpNpa8o/NO/TUnXtW8mqRCJyCrPpwMYcwdWY63vUd4wzC4XNkAXwYkCuvWlJ
G+R7/gJXlh8AC3OZFPrCYY1jhGvMMMQR9kRusE977xvnkGZd9aKqAIJFueEB2IaDNuKroM9uW3XX
8WBuXU1tp1YtGgTryvF+I8ie26HaBbhD5z1FjvaUi91grhxlAJfj+ZWvMfQbzr3vqTByxXutIXhS
ynBXRukVCz/4VG0ttiJwzZUqnJT1opmsKhSpfBL6vs+757GR3xrRSutSRbfBWAjXi9d1hxszLg7Z
PDctTDDAWWDRO0Xpny7sfI0M6g1rk1iWVfoR5yFJyHQuJUPYmHHUierU6ed7OFAPnBnZCgjbuSLF
e36533pCYVLqP90wvtJQq7HDSm9tlQZWaLyNBsEhMkVroup9nnTDWlPGG4SUaImwVLIfU1Og74h3
0DeUjY2353hPlxXq4ZNfazsSyp8szEdrlAXrYnYaxbjpJFGY2ygcyqVRty+Z1b4x+d7VAz9pRmkp
6bCYJEWorMTZ8mze/LLckW1/g0z0maDJkk05C9UzJo48N2Bmj9JBGGObdB5m7P7UkcRM5f3yhkyY
XdELZplxznv7NmYIyXCTAsgLohekGwwv0UCGT3lRdXQEiBICj/Cmmu855kwJsDBgYdmBJLi0AwW8
sp67qProrY9c6Det0L4tpFeKOgj2CkdYCYAqR+iYmfwMo2y+m4TXfIyyJd8xoc1zdhCThjV0EfFr
wa6Fl8SkzwiaY+XS4ljAF8fwUluC0qsZH7JcdrNM483Q8nTlO+pE4b1WgJ4w8S2U2+ItTvw16Rse
z2TFOLTU75OerwpKNfz8bLiHv6nob+iHkZ46JK4lBGFDUjQMHONOe0BbK3JoPBC8/G1XcHLQ7uGd
IbLXP+qEsm0jwnSIHGahFCQsEaFVW5xqZUboMEaOTVT3Tzw1R+hX1s4P+dsB0FYmVMiqfQTqHE6R
xNnaZfW1R/u7tPwMWf+QdMdAy48S5/MyyUk4t/qT5U3dM7EPeYVlByH1dKgDfAm9S701Ndx6vMkv
EhXA5DLh1qGt/LIWlBoyv6QHj2XW+iXRxaNtDO4J73u5DmbzoxpEsemSwVsikiq3MpZnvdRHGoye
CqDUs5dmGtl/i/BWB2H+4qY9U1idT5wQai6pIXmm2Uyeld9/TryxJ7NNkue48It1JbVyY6YyeY4I
p1ASGg9erR8XTM/tn/8pyum98drp9M9ftVpT71rJHizH5Vp7uv3CAQtPPB3mtJJaPBoJH1zHr18W
DurU2YviOlZ/RbDsHTGWmyvT90xEoAg0mnZCFjfFOQPhKjz5EvmLzOkiWkfzD1lYGacu70+Zkukp
Vu37MOTtAUKeAOoeOtjDuWcL8nP3fBjGEoVAdQsaFB16mF/ZJ60DmQ7bWjrVOka5iu4d+V8e5mrb
tSFyC/Z556gGyKA3/NX8t9r5/yHO3xcBSTAd3OZ///0SoFult/Aj3LDYJZ0WPukR6jbL93ZTnWQP
//wVNQ+a8IjNDoiTbgO55IcFlXHWB+eG/hdAk+L693JfboPM8ldCDM2dA8gD8RyKTZPvKaOM17hC
0ek7crx0RvCJgAabZ6V39x6KfsHzPL/lJuQdIjMOvelmz6mrs3EXEzYaaOAB2alHIC3Bihhwa2t5
4U22if/hhNjq245EaKs1FbQEyh6G5MXGhUPDfvAhVXymfU3mY1dE9TEN6ZxSxv+sr/QSkptXo/gJ
Upzdkb7Fsv6ZBRprauWVPIiFuTHskMtfn44ty3SCyfV6g5sEd4nR7LH9ym0vHXOLadNAltyb+zLC
ouKSqhGagfOnCB5sGkKT5gHVhVrKXYSlPzBgLU/5bNvSbE2/KFHuQZ8xZykt/V5NfJ5miufaFSN6
Yaq3m5eezdGpPyAOnci4+hllbF8V0t+r6/nPmYecPy6t19AbXpROsZY2abQpdVghzaWvlc/ImsQo
x3qNTU97Tv3+EVl0dhnSNx8pExtAWZ9zdpsHVFVLlFwuDQCZu/XclsLv41vpv42xa/lhRw/cl/dP
VmSarFsZMbdvJ+/CpMTdmmJMN8BL9VVQuuqErhNOqmUxfTDidudixmdIMZMuJg2DKClkK0do7o7P
Pd0U5PD2nkaMVoOPjEk5vZ6bDNvUb+RaJOzUqnnvy/Fu31ju8xubwqcAXCrRNoTMGrKeK+r4h9as
RQhGjR2Ut4DjO7VzuWU4vOoFO3xV6azHgnKcSLJCfjM49coQ4RE1gXHK2wSoURuyC9EY54LDeAhg
L14BimXrxHFsQB2BhJRW+fsJwx8FUJKAqnI0lvNN/9zTC+5IkWYJIbYOFNlijNot/lzUNSYJjQGW
+1sWoeWzPpFrN39dhBc016pFkyMGRgIXPnQd2I+49rNNhzNl1YE2OYYhkEzrk0AlQbc2hY+i43iN
HBslkB+8jKr2D2juxqvTGd0+q21wVGK4yYoRLSOR4IxkAzJQ+6BQ2jxLLdZuQmC8DznQ3OAzDCJn
mbLpCsrAvOQ+bA3NxscrkbZu4R8Wh74tyJfjmupD3h0QttaqYf586QqIwbGu0bSA8vVSOzph035D
tiDA3+gS23cAR8SsuZdSZR8MhNZEd1Wv//6NQC5dhX0BXwnmX0Ly4YnhS4BWTsjV6Fn5pgujj7ph
eYhseyQXKE6STcf45KHtKiYu6os9hnbkVUMbk7CFnz+DMLcGUNrOQgysd1E0lI8xQ6wImedldL19
gDxs4Tduve/NgqPFlfCbDDpjhxDrPteeShvPV9txRc0Ebn+d4B5cNJR9B+W951OsPZNeh7id9l/q
QHJSk0FK1n+VihrGmuadW/IO2h3Pjj/5R2+qnimrx2vSxKAg599ia8By/n858P8qB7b+d5ZuV3f5
T/SfauD5B/w3TVf/l2e7rum5JmQl7nPSav4tBja9f6EQtmwpgOVyMHnIhP9bC6yZ/8I5ZCD0taUh
hOfqxv+IgTX7X7ZwEBULT5jQmng+/y84XfAM/Fz/gdP18NGY/FSWzU/lup7rQO79z7AGfgN1zJN7
z71PL4m/dKuSYFPss1PXj0Ujk23gBG/YK2846v1d76zdoHmyjEC9pNjLdV88cWta7L14iKlfQWyc
uBepWinmWf5RNI/Fl2Sw7k7BeUoK0mOj+qvwsn1GPVH1LJtr3AIqK7dQYMn6yFDEFcWEdjjst4JE
QCI73PtYFpeApeiiz4fLlNUHQ8UmDJYR7WBDHSl9KLARXYVEbgnRiNYI2eqzIacLEHFW/GWXHIOd
3oiCEqrfljlu5Yh9UJtRKld6sEmSGduD7KYtjXTT9Ya11GS31ayuOuSRcTdHa5MI99nxOaosJBh+
SqcR59M1F82w0jsDZ7M4tuH02OvGTR+aox1a+nIcRngKiLdGbC4sLH8w/twNpGWtQxNr2yUmCSgU
kmDbAVrswg9xybQAnwYh5thJj4mwOZzSsMPKnUNzxMAmu8Z4tQz77BYYht0wKFkx9/amG3Ln0tMB
Jjp5NQqRVEcnb5J4yeLAwbtQ6NkiFcpC5+Hs6U7/4hh+J4/Ie+EjaKwDey1SWpo6OE1xwB/YZLsv
UWZuCZ6Nl0Y4/pQ/dek7W9rXZSy8p5A/9I4DmAlKXjErzBIP5yxQqa4hiACn/ybTg72wzXJfmtaB
Uk1npTQyn46CQ1O1O7/FtJYymF0pRdGiHpyecEgNL98suwsHf1ii5Z6WCDObFVXhMsSum2cNGyn3
x3DN64DSep1a6o9oF3Y0+fgG949/g0oylutp8H+RLx7kLsaXjiC9OUXMErUo/AqDGLQyz5SvLLQ+
Kcc+C+NV06UfPEnNYQqK9CGesN53OOlx8IFJZvpPkqdOyvZW2njXW64eMpFfalw/ljyw/9lGfJUL
LNL6X5aUL8QmvrfoOXOFTgdUGoCSIKvQsTYY1ethi14PCUHrHZxIvSlzmneST7JTYp/gV5/c6DrE
xrghKek2yfiYKxscodaeI+JUiNl7GLSs3AeCUaLmSqL2vPcYOFgIVcEzXQDxwlyP8bdMKFoNe7iP
NfuYfMrX1ugiIBUWdv0x/pIxoJAoZlUq2q2GWn3RrAup6evR1/Rdw146CdPHOraZ6LHpWHql/K7J
In8oGM6AcGh+/GY6h4n+hCRRp2TK/9IW72tSTs9QRaoVwU3JAlTzR1LAJMm8Bp0NDsi5ehjX5AwD
qFfF0h2bhL2Ozc6ZqLml2dTNGvbSK65j3vy6tQFBcqok7tqtIth2IgAP6Gevpcs5gAMKAx1RVR12
dbOvP8pYe0z+vJEUpSTtMMo4prUIa2FeMouVRmdH29hpj3pgvU/+ofac7kUG4TFkBY8eTPBOqr1i
5n2ONVxO8YwO4/Vk0F2MwWsTyWhdaDe2E6TIpiJH/Wxvc0HQfUuUVxkpfO62tfEQu6NtIkBzeIgy
lE8lq+W8ApthZsGyst7aRkAmgziIz6LblJEbrL28WqPQPZIgBF4RiwUNReXpiEsY9MQxiAOfkYqE
27uwiWRbVhAMDsLB3l40DKQjs+AEKFFF+OxiamyBZQyRwe6wDYiqw4M1Yb8cMjwgqGUjmNR4kUJq
oNo6NClA2nA8VrrTz8vqaEFI6iqLEaLZKZwjMziDP+toV7y/GB6DDPJ15YzoD/LkEFnGg5wiuv2i
lyymaBp9eZejdtAs/ZpMwVbW6S9z6V8/p/fO/fQVXc1HpJqTqJtraOS8jyaFsR2j3Rtx1ZmJh8DF
o1nkT/tuK6R4lgNUJajddYRZ+Gyp/K3xWKpITMF8BAttC3rx4hiTeC6Dbp4P/oWZVt4MUVsL6xBm
nbctkI2hdPQeR92YoW1wmuzPOAvAH4Lt3NqdeMDHgJ/+OJORzJxJkT6mW9eCOWeBH22KZ3r0dhc2
SKNG2DgNRlWNXRmlHTxQGlDuwwN67wfyXLDSZxERGnQSYzjiK7E+RmE8ctLs21mNlmabaeArrRxb
e+iyEBtGll60FJHJYPifwJ5Epb9ZOsqACg0VjpoDuZif0RzWVZZOsjTgZ7JCYFhl2aeo7z/GkNFt
TDr6qioQs9SduZPmnwkFemHoeI1HUW5hLOTA1hiMus5ywusvVPbEzumiKhM2XTsAlKrvJmN1TvkI
IE7HfHxMm1dhu88UosHOIfbMLMtD5ic8TAYbav2FGG1wj6ZgLWFnO9vbl5ohkdJfDM91efYmDN+T
eQTZCjDCcSC6GhtN591hw527hiDtjQo4BYi9LOb+IP6A+VytkMCzrevYU1o6oA9sxLdKz80dMKcJ
JUCKPcVPxj0t9JLcZ0vk6TULWbAMuXgMWo914hisDOZlq9zIZ/26dzKdRNtBOS6ZoNhglWHJVm2T
n1Awz2Z/H0qzl76J9HMIk3XuNmJfV+6M/FOEBDF3YTyEEx3JxzB1j4WeK+octZZJuTVYD6MP5usz
Bn+HBHQDE0etFCIZCbR/pekv7QhIB+T1JREq5Utaerp3KQjTIDOAuXaj3QcUrOsC1A/UyDenit5y
J/pxFLeHrak/LRKLKEfcicKAGGEEHmG0IV3Y29Gy/fWQSxegMrolSrB+y8Aa4VXwpqXRRDDAL0Oa
lclpewZ8+qYwSm7VYO4Yeg5ceN4mxYyNej45Sjq/ZZxWOhjSjk4Jvuep6TQ0C5X/X+ydyY7cSJel
36XWzQKNNE4N1Mad7h4+xDwoFBtCEZI4zzROT98fGQ2UUpmlRO978wN/IlOiczC7du8537mnaMVF
Uh1Lj9x0L/7SwTE+hEV4MHX1ZOC8nzSFhcbQEVRYul9ZA5Hyth2AHOBxisHdM2FEB2kQNtcG5Z1X
8KJ1EIUEkXG5W+9nkTyOvKZT0V7yeHyxADDckaxDzoo/Nm76KCQXDiXNdzTdOeQg5yDlTdcMOxeP
fQuftzxG+CPRcGf6OXoPSzPazVS1RxVOZBmgIA0iADrJiDZNJvGR3ET2XIIl4lF/Dha4nBmnS3T8
dG5w3dK8zHcyzb+5TMETAecuGeuO7Rt0kZhHgoNrtLHE1vJkdG1nSjnvPTN6U1GzCIXBE850dUXk
fV3A4iPoRq/mcaK0Oww95gih6LDF+k6lbnMYQWIVsQ63oBwwmM4AQ+ljq3jEn9XGj1lcJ9uhGGHF
xGa0WMV3luQ06/RRRcNS/6GneM8ycGNIbajbgIpzT3w7NFNqUzZbqPSKIFfR+VYTaNdGBpzWdUG2
lea9lbTMqqW3LSu8WrrR0QkhJMGs+KAMpgJQVbqx3mmNe9bRq27rin0k7UIkcwlxLiNaq1EgNCxF
+9EvYe1hDazfeKZH84PZ3XAlEvVUmTC70uaRqILHpC2fhRmIPb8BQLcDRa2sq72grhEj4bkU3X6V
tOGy52PdyA+dssutbbjLBtVfYiM4ka0UVEP21RBsEFblAgpp+nNptmQA1/gUJno22IHqg2ar7yxD
2r6vu4+oj8/8KbsIOflNKLGnuVllISOiUJ/D7GqhfYV6+NXzwL/byrgY0kNeE+bNVazMBrR0cwdP
p9hTaGNMtCOEDDJnbF6hzWac30wopPQMrSzy2kq6jzJxrxnMDb7grAEW1AY22jHDMXUycNQ7S8TN
ZNtIO5MFl+/JjyLVfDGMr6jd3EPrQI02LHAgGjocydLn2t79UGZvgBlu0H11ZDTjByGZ8jbI3pVF
EGSDfEag/Lo2TqG+VZ5HrkN9ptL4qvU1kZdx92C4OcK+gFajOTOU5ZgUU05tuzRqcFQoQk0jun5a
NB3k7GLFHB/x331zlah8tChR2T+FDkuRVmd46Io7s6EtFajWocBqv3sMcTfwLm16XP0PlYzftHIw
z4PunMveMLB1cIZER77lcw0x6Cxz+RbtdBaeDZuwYTGAm9ELpPBoQp9SXfEcbW/YzD+FqYJ9OHdE
Lzvg3hztqtRyJpZYrXz2D7/LlEGHkAabAv/dGIQm/Sg1ciPwuJGv2cTP4E4hPREbECTRbap4NL0j
fW2CgcoH0xpil4FX2UUQ+3RIpvs66E56xZLflw+MafBiSkZO4VzcAMnCtWeYMKZAPhcT1sJm3hFU
ORDsOlGkzclNUzbMNivwDi4Yg7HF3jeTAcHE8jg12j3wxFMm2KWr2NiW9gNko5ZBoPNUW3xjg0WB
gPqOiVWKkLcvYKpFjsSmzKzdg1vpxpEC+y4uSfKMGLvdFpZ80cza4QciB/Ng3OM3im80FjFLZffD
hNdi7ODpkVQCgQuH5Ea12zyVHeLH+kgXz/HnWB6HBHfepNTICyrOWYINLanfJO6scZhvIzOCViuA
ay3+KV51X1gBMsWermVnG+cO9Qdj7nyLGBdwmYhf3fZs9jpnUjsYdmPp3gH3zbfQye90xz1JaaOO
WrAD3nSyFTQFSIWY3pySNuDk3UUxJDZc7o4LYKVld5wNUBDIez0Pvh+zxNAGXe0xhMSOiFOFmaOx
6PYn3R/C4Rhl9MaG/s6J+mbrGs85vmRsTj9zYzep8tHmw+4mbIs5M4iOoTaMPoy2tnkckTW7E69i
YXW3FsPy7UQbj+YekLYs3q5/+zKNpIf6XCXxdy1UmI7yocLBAcIqweNvOvdhVm1KrT9WdX+t4dJ0
0ty6ynoQYb1u0M9z5G50jA9SiTcUuieErVSKNtElZB5QHuZPQZaSoFv3z6EH8tiW9bXeut/iIDL2
dv6qk1fsJ8+16VS7PolvRab2iUU7B6jJyPdphnf1ONPdbnrmwUnOQYqubm1/UPfAWym+lh6C4dKa
dEDMLtwihe4omz39NHsgXOYAVV3ByoAcZ4NM7iBwmhnLgB3zUmI/wGe+MEgH5U5yjC0YgQyYC80m
PjSDiWkSO+dmrJqCzN36tXOS+yR3gD3k1+bc3NRGe4QoBTQ6vW8xecwSBF2fY0SdYDKW4haX171M
0oIJUfZWd813izpb/2brLe7Z0H4IZ2LogvEpL/CJT9/NxPuucmSlTPZ27Vi/ByBbNRB4ej+TDotP
Z8AO05OBJN3h1sGvUzfpU56JywB8HXvkM7m0r4Ndnxnp3GeN/rPp2u+xyYE60LFEIHpb/4TorU2N
V9ecf5qxjS+OPBCtaV+SBIDoQvuBDAbAIvT1OryJ21jh/vjocnfEvxzdFLq1Xy5B073dkCYL4/SN
pNZ0Iwuk0PVjq+F584DBJoL2w7htU1pVVRnvWntRFJPYE5ScaUT+ai1BQR20RUe7cbSRaaRH+WnI
x6K37nsru6ms6K2n7w2ZENJ0UNE0Eu0zE69zP2T3icVfatohaGdlU44c0ra/y+eaNJPpSWPxjZqf
EvCYO7D2VCPGGDopVf9mGSACcEVsI896MOqejL/kBhMhbyvFXYtAf27667bL7/OYQXg7nmj5+63t
Mnv6kBy3u7F99joIhnnGp2ryKAxitGejPIaFlW+oDN9kSEoG3Hfbje4VqnaseN+C1N71M7dVa62H
5fc2rbaRQXyDguCNI7AJNoATdlR53zKIInaIVGms2BgNnhEZ3ZCtoo1DTbGZejSoATixiTzDiBGZ
6rQvtfUyZcDAEZ/yhbOdDSGLWm3h1EQxpAqSQXo40nCib0e+rCiKbqII65hErdC04iU0SAec0MfB
gpGbdjTvCUWw4VNXLyjpCbDCSt629jnV83cjinbgh24gs4mtHTLW98oLaqFLO/XvYNKoy4ZObOep
OaPn8FVGGnbpWFigAmxC2lnm+U3tZfe916KJ5wUzXcINF6rnPLK6LwwGw6UyjaoB8iD00gWto1fp
CNy3Bu7PF2GOPzme7ZcgUcJJMV/Gp/nbZLMz4xm7LWNx6XX951gWH2kJ14GoKtsfyLwEGxHfFJIb
XZvJY5fMN0TJshtxJ3pSu1jiEbgMdPoCGsU1u0UZDQIhYnSSJTAuK/vm2cWP5fE5XvE+mNztKg1P
Ep9Z01IJOGP91tGDDGJmNk7YvQDJrID16F/MhOMq3YG5Gm95FYnB6I2HwQiucBxfumoWV3aWvgWE
LHSWdT1tmlfWphGFcNYhPYRCRl5bfq6V67x5fhCmEKKFccunRhr7cp1KHdYQXiPnL6xNdZPl9iYb
h5/V4r7RsSFuteLRtabXWiYPZMHYWL4YLhmMzzNNI8GIFsy2BqFMZ4gCqKrsl7o3YRnaI4qypNr9
/5HMH0cyNlOM/zne0P9R5N+a9NeRzPIffI5khPWfJBeajidc1zKdBafyf0cy7n/qjqF7AD5chnaO
K/4739By/pP2ONIkw3EXGItFfHFbImr4r/+wJOgWF/2Bx1DGdv4fBzILaeaXcYyj66TSmkyE0K1S
8BgOA6NfxzEIRKZmmg1q9co9hw3oKEU10kmAKBmUT1ckyU1XLtxr+5xHknkg5s3JS+nH6BVDBlLa
tibHRDFBTxiW4gNPhXkVTybqsOC1NnMoi0tidp+B2ePs/aBguQMh7u7FXINHz0fQwmlysfXip9t3
8oLs+K0jWIsF1rqzF/oLeaH2deK66PG9PWltnGKcm9jJvnh21mx/eXJ3n1iaXwPTlznYLzdkiZu0
GIVJy6Y1JT3X+y04mrTuQEp0glviQaZTXXYv6P7MK/CKODqLXlzV2vyNnZP5aSBOyZDRpBEEfLcO
InyNY4AdnDq9vEVM4W4nTATFkKsL8qZ+L530rArYGllDYM+o6mtAmKgG6yQ3oHHkyOHK6UrVCP0M
GGn9e+SZ1rZO3VPvFag6GabsgvAL/SZA7gpf44T2gTQlDPRAss3ixSA6gwbGnhW4g4FB1kLvkSad
03dj/Yc1ixjER/wcnNIGJm3cuBM6NmTnyIQPOi3wkyWK5miMNG6JMiAXJ5j2taM4SQUmPlaKLZkg
AnOVe6Yx5dF/XdgzN6xm0Acyar15Vh3FoPyYVDHQgb0rvBcjjZ8yEyE7yiL0lHHVHSYGc2TQBj+M
wTzGIJ9Zt5g1W2Ob74jEsJwuuNOp8F07ZSTVGXd/fsjOX9PBGXDqDLBZXyUzSGQm8rd48q6ckEzr
QK/gqBCInWY0JrQJecmgAQXGokV84w83GDCmRUzGJpZv0odpmM0EJ0BGiP0xtaheOk4ZE0zDLbLD
jeuQ4zCg7rD70dhxHvTnDjS9x5Fsk8OIVy4nI1PQcNQUG6pCJmXJHOoQicHUVev/gAomUljS4cyZ
r9Gc+DIP5aLpUeF2wkzs0xDML1ZFpNnyCpKL1BypGvWtnJ0aUaAe+65D5wvXp+rn9mBGfLlJfocS
igZ2SAKAXGqaORv2spaXEkbtgYKBPllZf1ep2TxGDbXZAKdcG5rxUmtIHQe9OQzBeE+kOOL6MQu+
2n3DmbZu6sOfH4yxfF3/zYr6fDDCs02b1FfTs36fDkst5Poglm3RQM77wYnxSdRPpM7MV1VOKkuH
6fgkxyw6V2Z7tJTcJk7L8M+KUGlFOodhz6NQGtShzMLrQTdPtdCCO1mO+OFdEiVw7EEHDWXD0tV0
n/vix/i/wx/lPywe4q+Lx+flGwaZBOTmMDfXl/fu49tDzOf/X/8h/pdhV4GYQRsh9+XpGCHWH7AD
CSQ6k56U7rW7OpjxIC+vkq3N4w39aBBYHoj+BaId5Hd1nfQEjqTHKUmBfoKgbcMOSLHeH/98q61l
Zf/rrbZ0y7B1T0BrAZay7Ay/XGvSmmp0VV9tg2xgiQdbQo8FxG2JnpnSDweoQJ/aEs5l2P6MooD2
d/2VMMnxDt3PUxDVp7nXaTrGVb5NZyCpkHzmvRaSDmug/GVu0m7qAlSFZbWI26M08umy5n6dg6OG
NVxnu3GuvmZB1dNIog1ruxKC1ZKVrZU9GMmDPpW8BAt9anUV4ig/9D2W4PwtZOy3xwL7IJZ1QyAR
7UfazQlWyJ1J6BVn0+6i4cFe5AaMvhieoFTjnBxhaNDVQWAYhl3X5p9ilf/5DWA3//2umg6DH8PU
dVeK398Ad7ZmFQYxWMaRCwsqMjAS2EIT8Y3b2VbNqY1OQYR8ljlMTQsshcMCGOEtKxdyKdfqLjEd
rgOcgch2o7D8Pz928Q+P3WSOR2cDnYgnxW/7WyztMZQTiv712moGTqxZy1BVQ28NIUeTBsl0lez3
gT1to4i0cssyjZPneSxxQCo3bYM70y1+4F/7WmXmv35EiwLktxeTtGdrWQBonhmSROhfX8x+aFWV
xdmw7WwadZxPf0JQgcwFMDZQ96kJn95G276xC2gX7szUGolEhew/YByg/Qj0CJ7vaEW+MUz/8niN
38slMBM8XD4Z+ukmfdjfPnDbxdVAqCSWm7K+5io7lneXXOS+xkPjWBQHw67WW4I9TP01lowAPTOZ
CHfpCPzQRH3FsWjpZiQ3aCA0bG5I3iE0ens7eQ4jde5NaA2GNb/8y1P/q+pmWZioGS3TolwUvJ76
7xsegjfEZpwXHbvStlHrDUyujOvB82oKDhJqq8ro/YqEtyvTUz+3loka7s/XYPzDm4fCSAoGAjj7
zN85gHU2l1WvaAZ55dNoefjPFetFpcQT0B0yiZVx6tSN1ovmUpfmoXKt/cB1MzExm41hjP22WfJ7
kix6dbKO4ApnCE7Ly1h6Ofx9p4WzgnYmGc50QikqTRq7UN63DNT+5Zf8/S1AVIDCipeBSsJca8hf
lk6TPCYryWnSBz2XkCBdH53pp8wkfU6I8PNQMz6hEFrX+dAQIwfFl64ymyNAH5rHnfaTs+BxDrRj
KNVLRwLSpphH9wSl4YRTPnlwZvX654v2/v4KUNK6kq+K18BwzeXx/HLRs3AGpoR8Vm4ijlGx5H0V
rXdgSn8zqPKDivBoo0g91J1D7V10h3Ri0tdYBp2/5Z/3KSQ0GVp3g4peuxCnWRGxIJfK+q6xjm+a
pfI1qgF/QUBN72Zd6yeAT0i5Qzda5wbIQzrHALu0sfroOPTg4saxZQfOR1PGlLQlK3nmyouuMQqw
u9tcjAPlDFVVFtYfUsHYmMtk74wJgEg99w5TPT8FExTAKBBIdsdWklNW/VDSZprVooxMU7QShf60
rls28oGMUIYj3dwCXHHN9U3sNnFmGhttJLuwMqp5T7TnC2meS+PG2JoynPerWhKgCFNfLNQ9WZOl
xvbuWLBSMGPiejU0KkPrrehN8RCT6/W1DYMDOS/JdRhTmWS4LHE196ThKouhUHe9vqHNuORyzfxY
z2zuq8mD6ivJ8P7zg5f/8OANvn/mAayprjB/W/G59fScG/p5ZgrDQM+18iJq76xxBLrkP8I+fKid
WmL+cN+tQUIBGek+0UjEHUh7tmXEYEHsDXqbGHt9fjJTj5AsZ4LeyH1jGnZvCe81WV6WHEnvPuUX
UMcNC97pu+iJmipwQEySSWhgEYhdq7nd9AYdvdGegl0wBJt52ef7yqk3Lgej0kNfDCtC+NUkh3+5
G8uh+rfdhW8X9SFKSD5fdzmo//oZqLTs8GNp3TYsGZcQm7sz3KlhI46qAxbkA/hR90Kg+HfuQrjL
LO6b4sCaQlbe/vnB/EO1CJLVEQYrs8HIyvntwTCrCkuPiRwTiGm8YYTFrMSsbwJ0B+u3Nw7RDMsu
/Ga44Jkzk4a2PeKGIpTp3c0tjFujBSO5pZZc6t84J3Ze1kjy0WH/+VKtf6gWkYHagraDYwlhu79t
yhk/QAZjqtBuqMkf4fID7GSV9VzGI7Ylv0UyvJ214EpAtD8n5DQMDIEAYs18pom6zcLi22c1JGnr
ZxrAlAxLCDWSaSrOMPO13afNoUgxTndaCR3cmT7GJW9qnOW4m3WwTS3YgD6osbilz6XV8aag5dhU
Y/i4rgZzXkUHfNnfQ4s+BcMFSm40Kk0hb7W4q65SWoy+PTPx6674AdBWvPGb7XbVYYIMwtCERmGh
HUIOXISfhIAvc/yJmQZjNt3M+VZ3gOLYDP4NmGEUtVrE9G+4102iEi12elEUw1GoCP/K8jHoECg2
TTRp5IjJd0cxoiZs6HYYRnGZyr1Jk3EEd3PhtNMctMFFAZJh2UCsb0MKbKZ8uCHxF4uP49dN8Z4Y
mTohl/N70h+Z2I29HxQ4PSS7H2jcRf/Tlo+pVlv+bGOkaUO8BjVhByklaCka2xdG+h4hENqIfPnc
MrlYtbW3vEjkmbyICDEMpVWbWtMu9TJ9GxY/RWstYQgjchKzfYhaStMhSb5pWfphcDrQG9wAdRaj
h8k8hAz90O2CqPvCIeZ5SEkBGg1BTyFumt00iGdiHwhcLYsMFVmhfNPprkKrBXugDfs6xmut4RM4
291EplygP+mSJkHIgLANWDHWJRzFLonT06EJ++C0ns/HRXuxwLaseGtq/fgSx+Gux2fP91xSoSUb
M2ehR96ZED4uX/um9g6Gx960VttlyuCp69qNQp6IiwxzyjTRpaC+3DeMkBEaMPkKpxaiWuPs11d+
XeW0AtRd5RV387KPOIG8rzs2DdR75KVHdGPzOKn3KgkWsj9uTpJ+Wq1o/V6jLiCwkNCA5fyZIZLt
RCMP6xdMTjBPx+UDT/PdyLKBWfy9jLgC4OGtz8l819nx93CmMSFSelSuXl3Vy2W20n7QM0B/OVKJ
YjlDpU35rjLZ4m/OuRqbZdUb77yWer6wen6+vqhdWx6baBDrhbqOarHp9kldXJBw6Me6T7kH5Ar5
66fkzuYztTemQXuobqux/VC28ybwvAN/ShDEkUwjIz4DxWrla5V9Rh2LfMzqzGdjRBNRxkixcy46
5nE+FPQ1buvcPNSDiywpzB8sbajvkvEjm9ACD0SoSqnXPpntSDLRc28na7b2dn8fTrPp88OznTTT
Vxh/3gEjwg2OPCKYpdtSsgyMWefkQCRuuI9i5BzrSjqKdt6bRI52Rteftai+Ldpxog1V8XbbRNdP
nB2n27UP5oxZcfCCOGFyOQjspYHtu614n2I6NZrNe567FXSEeKS1tjxXre+ii5a4FS8qT8cJamgI
CbopA7HeRvNchCulZl53YfREILlGJDaSk5GD19iFNtkOLX8fyCIKm3Dy1WhxgKYRRf+JMcX6viBH
5lOp4iMTbwTMAfS9sOJh69YH3EX5+Rth/3gQVwGSYKwFRX2dBsZdYUCQQM/Y+gEZihurHIwtpfe9
M8/f1WRIwAf8C7RtkRGRZ7CYv4KAKECj1XmAER96osAyNQAyESF3ULd8RRtg3y5f4SAUb7WpX1l2
9F3CSDzgE+YV7tt36lHezJJ/U0KUT4N9JbDzaC6UyblyTl6FUGdtY/X5SPiFMbS3uUPiG+m8905F
ZqEG4ipJHW0fetHe6tr5Sp/oj2k9K/SSHKIqxpatm18pxWPpS0hMfdleJuUx2fZi74DbnvU+05sL
kolHUwkoCwSf183j2jmjugfqRC3Q5FPnV73X3CDVQ9MDz3DpleWsgppOkmFVGtxtY3qbc809dAWR
5l0cPHhjeY6I2LzChfRVj6L51DVYG209HMlOjbq90NofbuE8xAOXIQb2aJeRWWJ3Yh+o/AtxYm8t
8fPrcla27rU0Mn7/snvEszhycthP0nZ3a1NkXQI+O0fytpgj99xhBNviWzJQX/BFF6wD2rAkakXL
/xNoVyI9/1g7aUWDIWh0WMnIs0VKLtgYNLx478y5u8OI83Vku1wXu3VxrHr7Ka1cZzuk/e1anhi5
FR8YJ75mUXFd1uKhXGx+acqjEIxOyyy4GS1CBNcG17piSJYRVp+hOcai+2wbhCTOofBrl9CvkCRE
9yNZqmU9xUfec/LtOM3pHS/cupLUMQWGE4ycpklx3xFmRe4B4MGhrtQuSJwDn7vy80ZDyszLTVZF
6yunfxntnpzx5av8fMDL57qumb3R7PVKkNu+rJAdEVAM18iKYsq67gbr4hzZvOuheMAeF8MN6bpd
zQEUsycVABCdEnht4kUJc9a58CetPY8uFrxCT9/Wm7yeK/TlBDQmIfNvMb6Rr7RuHOvhaJzM21Yf
8DYPKHGjjjmxYehXrkZHA6MiX12E6Hqq+KqIg6nRnHNYwXLCG+86Pp7EuE2Kk8bivAmhsu2dzLGp
pFWzZe8IWoIHUbDuCfLKL5lbXlibnTujE1cAjmEVkT42cM/WW0mHamJRm/KdDaJzMEhpCjV4pg31
mEvBxQi6JTl2mcCAz5B7IsbLf6krxdJ3+Guvh7KSLg8JBXQGmIP9tRpPs6DDqtR3oMQy46myxSuN
SvrYPB6g+No2rNH5DSH+7DDvAA0kyVctiZJt7GKtHyxvwB6k/Vuz5O/TAZuhGLM1Qctmuby/XlTU
moHyetFBWEG1QpQXWRic2/awVj2mEdGE100gmU0bxkLxLmHT3f+53hZ/byParqAJTuKzQIG4zP9+
PaW0kztMEjL2Vu9HipOJN0SlvbdDQ03mam6B+4epv7Xd4o74tvyKNxcWtV5dchVfx45Kr924c3c5
FudwoVAiqHcRM48Pf77OtUn82/NzpRTQrZfsAMf47VhQxp2MFVowQMtjfJgbttCmrDF6ZO3nGdcI
2jOtlEctTOjk2Dp01Z48JE3DPwU0Rx0GB4rBRAeLYQRLEDo3vvmRakfV5hZ3r9q3GQdtjFmfX21b
5xNoguGhq3nhZSU/avtcNdSMceh2u3X1qF2StPAofDYhKhvqrZFFeEvYPArSE6Wa9L1X8hmlJUKo
wn2qAPj5c+8uHNdAHcx4SVvzHeyt7owdTYO0FEyReYKif5aU+NsWjNPeI9u3TUCAps3LujPFVUqW
WsRx2XVLX2tA5IgiwsVG0uhyWoLAA58jSDcCeX+/nATWfwyFueDYfPjzw+GM/7evi4abzihFeJJ+
25L/8etbVAOMHl29BeafQNzVKyxPy0EFMJGL1Z+Dovm69oA4zaHvNeW3GIXcvslIeV7K5NaW6iiK
7m0w0w7jcuFXVTbBXoK1A4gkPCAuOcQW6zPavPJLalI48xd8zULIAMxs7S3+6dkvkmk/4G/50sRl
ckM7yBfLEu8meQu/BiYgjYjt56krbB7ybPqSEXWzWVfLPkbBzpArgTQwXzEofMg141QVxLnZLQeY
vL4utGU3rpvWL+vnMgd0Zk2svuv6b2hFfJDyi7DM55qhHzB3dCRSL5+ixvkxi9AkyX2AP19TOuBy
wqq/nI1I2urR0swX18zIGl068kHaXiRJkYDn2uaYU0IgiJ6fsx/raWAkvPuASXHrmvFdXRrOTtqD
e3EcMrUQ7q4FC+NOcx+K6ivhh/t1qxCSSGCr42SSappLkGz12kzpA7ql/Nal0vPBW37Dna/2aZd+
rwNKj5o86KKf3X2Xjl/xPRb/1pP4hwXZtSSqBBrwliA05q+vTKCGuIg8Puh12F/mlCLrgzAHLL42
9fgctregl8b8vbPUWUDG2Q0157o0bd+Qv9/9yzv891eYjrUQtBdQUeCB+G2BYT6bpzTimbyC5va9
khxXDq7HmcPZHlUUmbtGwThedVeKSEDban4QBUqZ7agdlIPrQUKVqyO3+peN6x8GlVyXSVONLhLS
id/bSLVjo21U5HhQVsudhug2DEuCxpQ+7mk0FgiyTX89f+uyqg+hl35zS/Q+YZvlhyCU/dYMzeey
AbzInwCj9QtDb06GDS3PeMIDjxXWOYMLPRPlYf5bEwxr4t+WBnAYho4PV3gGLajlPfilG2xXCbUY
GsltUeovgsaFR4nih0Nm+5XrqgtntHHbux5DOK97j/WWUIoJ/92L3gt148RvOiHyu7S3SsbK3ZUh
RHLbtY6/VqK4ZsYtYz7Pplgf9W63TgbhVb3pc49AawqParDpK9bdMU4Zg62CCFYVC8ftbt0MmuZa
zATs2uV57dWgIIztOaPIDTh9JFfVMkf9LG21WfO9iiHMchJPFH1fenXHVubuYejSU1Iw9oDcgH4T
C9TQiJ9lULvkA0nmSFb/Yz2GmH3e+6ECIIzymgwwmhFryVbhtIfTOjz0GHvXljYklTOSNNIb1Hhh
XE3NvRyqYr5832jDh854XseWjaPfxARc0wjgitbbQmonSHLkHhfMrCidIRypsMt2w0REbGXcGNB9
Ow6aXizhRnfiK+EHX3MHd3Pv4MT63EESjlItUaekWGzY1PWdiwAcD0Fe+esNWEcSM5PkkepxMw+0
fBsNb07hNV/aRlwNcXdtJ4TORU54DYm2JYccIiRxy0lk7XqyXrqKUxpUul0FH9hf+xuZjQxgXipU
M7ql4hQXfWEqVjU5uoFot1VKCV0uZ4zBi0+opC+cPvJ9VhFbnk77eJzKDWG5CNul1X5Zr1Na1Xk0
6a6W0VztteVz8UIsM17cym2Ip418G7qDRq01OzVUcjN7mBQcq6qATHdvVg0IVBDChssUi489NvM+
bGblu0VG0084b72k4VDikvBLqCU65so9txGodGDsh6pGtz0ExTmNiaicURJV0AXvQytpjmMZPesE
zJ8z+r4knp/ClFqwWbgKIJSousfw3uCwtA1zRC3GzOnH7QFkr1Im8tZpaeDvrcWo4wbsGd0DJywi
cRM5hnGM3b54nKMKE8aVMUj9wTDD9nGA/lB39DdmQW9yafuKqK82G4JYs31j0nOMZc9eq6lpk2GE
seTkXUIP2qwBtq0M0gvNpGYXdWoLYqYFPkJYL2cGmF4sKhbsLWAc2MQqvcG6x0QdpCOHKU3lo696
khJ6VhwAUuJoNwyv4plxCBDbjnWphOm+fpGqA03LhATOKmmGs0kV42rWIxkOrFJkuuZ8kJylUYhU
EflDaOn1YUiv1ndgPc4so7rCg1vCJMzBfAVG3GuxJK2NDW3COzml1S7OcSk4HrFFZCcl6Ee5GeFI
8RguGa6fIhwXehfve9bEX9fXE8c9ZKol7GppQDktMuclI4vOw1UqE46PS2VpFERa9UifTSzcGeDA
ztANTIcm7nrslF0l9zouqz7X4HN6Y0PBxIipWyRQtLSvBGkLB9lx5YPUjqWhhhtnAetV7X1fnrht
ZFpB3NjGqp73cxLc0/IR6NzEAcFbvMVHhhUR61eJ2/+zg2TYeXCqiYmM6pia1w3o+/SUlolmeXSj
sRBheGa3m7Ujnd79+tODO+pE9J7LkbYsSdoIrXrTwEplK8cO5sTnte+BlQo6dvMOyYDYgcLdyqWi
tgqWZa9hpEqvRx481DEmeU1kvtytLeG1zZRghtpGY5dfoXbdGMk4+n3PWWuZFCNqYSxkJ9meuptI
7xhHXf5TjaRnKEenw1lMwVVCgz6t8ZgxGBdbwihznN3cf5XCMBhy48mztPaCExKOoynBjBXuF7tK
eRtbUez7CJQZmy6dmhm99bJ5rAtxvUwIBxDjflG0z6XZG/QtS+egxzB222W0GuHkn2RxCkfnCXjk
hzXbwB27pdWJ2YdOxSYxmS6xKTqIoEicyJlLVuPI2Wlx+jgo5myaNx6FMZCZtvRIy9XfsxxtddpG
zmlWnEwDeE3+WhxXgXpIM8/eD3SC/Qi/GEA5Rpomia7MyvyJY4cfVfbJBgLGxMJdlGCpwHh0K3Kg
LPC8CNWOmisOI81RDhAv8KzjCONBVcLA0moGt+ZSyUoEojs7jm6gY8Yp33PqGl9bGsafO1401vHR
AxVbSSYKKUROdNLs1tbMsAOrYwUN0Lmb0u/dYk/JJ3u8U077EAbDc6rGmaAvJm3JiCl2ndumY3Dq
c1Hd1NXX0Nb7q/W960mHMsv+O2G+0VVk9ObZ9trmU+5XsZIbgypI0eRmJ3FNWAS2KX2bxTfK6GLa
NA5korWM9FYBiRheBtMoPxvL69LdMaHZYsSn4clMfJkzVPY87Co9PZKIwB2xEIq3BMRs8A/xl0Tx
t6BYnhTgvvVxaBq8O900j06c3jXTa5KFHg+UXJjQni9mYp5IDmY9nIrv60h70KansCaQIecNW3dn
C+PVFqcDR8S6RKruteGV7aTPtsY/KlVArwj9wbV0o+uhgB9c9DpRNnmNFRxjKk1DB5KhkXHsZdM0
/w9h57Vct5F27StCFUIjne6cSG4mpROURMnIGWiEq/+fbk799Y1nanwg13hsWSQ30P2GtZ619Fe8
558vuiervxb8gyyRKOGtkZqpTFDT2JGzoFjZNZPD6IUkkecx/EtWJs9ETIWyzOG3NrIf+4WTNSPe
BssX8KopokPpgqLELqdWZ6ylnkURfstxfl3s+l3vA/Qdrr+tZvbpo12TEG+CafdlzUyzxMcAAhyq
vK6g5Dw352qgC21J7T1Y4Hq3xhDfI+QXR8ePvVO0BEWHhBdWUiLIJPTJ9INvpRx5xQ8+Y3ld/SMg
+GkPEnM6pLTeMNWCa1bFW4+W6lFCSjNCJ7oUVIqHjApioz82nOPlaSC9BDIH2YZM3iLX2dfBAJC4
I7jUqtDH5MMRJvmwn2oc5qmMTvo88UM+OX3a0Z76uLCSZNvhZo6oAnXpoBs+faZNhZvuIyduyECy
vGMHJZy3LHzqkAQe6yzHlm4V333/3Zh77wOAyqFYwi2ZHhSBjKD1pEG3QnoZ0FRDu5EThyZWLYyb
5h/X9oLNjNwP4SSpzJ8bhOXX4rcsG2qGlYvgQ5g7Rx5NvtiNb6IdgRvT7ZySPIaKe2gNgYNjh8Ur
w0zabFhVuA46yBFQuOmCqqPYi96SCm0hkOmAikN+k6PM977PjEqQiPGkv2mvQkJGePZ5XqLvCG6S
vdDdsBrVgwFlqQ+YQ3bGl0Q/+HVzcn37Z8KLpWavQYD7hPL1VARslfV7iOj0Z50YH2nVNue+ZGwL
yAq/d5nCn5mSU+6M/jZahoM9Ew+GSFq/50bHK8x8tdzMeffSQlP/XBfXCzGb6zfh1b/qsg23Aobr
RR/wieif2tT3CH+HEErvcrS/xKy1b0r9k6WwnaFWKy1IUCbP7CyBvdQALWpZ3GkP522J+0T/1/RG
KK3Du2MDYtVvQ9mrHAwHW0sqLBgR1Z+BqTtIcesEp56h0eS9TYt1sYvcZVxQv3lGfUkZv+5Wm58Z
yfd4DHNFlyXBMq2nQ1CmJ9lGGPAQ8B30oxF29W8/lcnxX58iuw1zes/WMt0Sk8IJglKeoUTzltd/
9fnUQmxhgjRby19jsthn4BMg6czpd6UoPSE3y7FhvQjjG5TEnD3mQ8rBawR8ISs/MvK9gLDU5qHP
SeEYeK5U8wN15GnGDnqa1VJGj8I+uxjfKDfu1BIWmuBOo6KZLPdXDZTDt9D5qSdOV065khiok7TJ
g+Ggf3+4jtchgNjhKaF+7MtfrWf9/ByuEzGCCAbyM7SOLVv6lAMu7xCMJ+VJnz1ZHsJU7L/jy8c4
4OfWrrPHP/qVdIzml+9NkEqnNd50o6dC8npGTlCUI8hNUTnDoUDzJTk1jkMw7aWVH8qh6b86IRW+
O9rvC5U//VrwocfjSEvzjQdpXLBXNVyqMD0x0ScExNIbLuzhwpksd8uanfXXlwPcV4kx2a7SdM0I
Y40uNMDD4VVYwfX60ZsuMVNVO+hitGEjeUUAhHbkR8ZEDTzMqVZlBoQWNnJxf1nAmwwLYGeMUd7y
1WzqmpFS/mUagbTJbvqtW0LPb56ilCrP7QMgd/AeWfB66AJAArlsFCJmA/s6xVBtSrWW55EJlOKt
m7IXCMfMnT3mSMSLnMeo/ZaZBK+A5aQK8TCbkdL4rAXOKfTTxrGZPJKfpBdGKeTlGdVmPzHIEn1y
SNeRZxS596f4FoN+cCSwKGYdNFxjMk9BSA84CAEcdL59AP6aHoPIGXZJL9GD2F2DiA97v7T7p7So
P/qAsa4zGbs5TfvzOIz4xrwcC7SFt6qdXv0o7mn70YWAmllKRBV9R0aLYUavttXI89yF7+nIKNYV
5BBSBlzr6i9D8BuMaT56CO+vqX3MbEwpMN9ZUtgVsdvBcUyQhLhWCiPTJ+5CVMFG/4ctEJsACudg
ZyG63DkSZbmuAcYUxxZ25GTTj/F7sCByi4KRDMkMDE3qgDEepdlsMyf7pt+RNYdjHBnWuy6UQIV/
pJkjz4E82aAduTJVT0LawKnNy9fPTsWFE9kZw3M4cY5Eqmp3l/KxmuTTNNIf2rAZXLYjL2LItt4a
YB+sq6MRlNYNdk2NFBeMgMRDbuVbszUwNpNgVyAZN7oTTzehfyjdHdcQECUHH8wsr9hCtl4HeYKB
d+1wAVmMCyFEzsZ+Xck2URkOh0UFKBZB89xLN2DH3jW7ubCzqzvwQWNMTSOGt32LGs5I6gHIAnvy
gRmXHQycPSM+2XZB2JV1wBf1eZthA8H0KKGtdvM55/CrkeFit2eaL+2BarbzPhagzDxj7Cv7bqVC
5dsjmUe+6bqxbspXZAe4j1eyQh3i9Q7ArS/FJN6ESJuvdRAOu7Io960KulrkLC8GYSCbtq1d2A18
U4298HFybJNeF5DvUEGcpycHWiFQQOCBQm7NroUMhIDgOsV2HVvEVDUROjLI0yO8zKGoyCdVq9BJ
6TTWKMl2VplA7Aoq69qFmbMfxSzUzCLEAx84X9wO92IxJS+Z292KxhwfvEWgsOVkKmTaHiFkBk9L
7/50sUjTcxiQ7nz+eZkld3+1ILSl3Kb5ZPc3MmWnOAgItVx/90N2rIIIUAJPxMHMW3g36Mj28HG8
a9LMlw7JIbFO8rKWcGaZqOEkhwQNLPuP1+LWh8bNLnatl2OyVrfMpC8fzssioKF4zMSNvL23UEaW
xbcOU2RLzLA49G1jDvexXJ6Cyu0PE1Ra4KW/JiVFh3MqzqBmgIwvb7nV4phB43wpZyTF04Njdflh
Cib3BC+XTqDkeRZ9xUytqqcno4fczgG6Ed1UX/mA5Y5AG+4O2wUCYRTXkinC7IQ4fzzc3cNav9Lx
TztpcV9ZCQ+xETSEl1bD8yQ6pn1dN/FphLBh8mo8lKnHlddPZx/uxhewA4hSvWRvR2twcum7Fr9w
v7J0KvOvoJOHb2uLW1lfjHZkHtrFrw6hDZRlMEDFZeN8HBwkZ4Qbc7pDdzWMNj/4TfVD26pQWOzx
lJaMvgFemzNjKIH34Ghm9W2ok28RG+1nQl3AYZfdu289uwUEbnudUDFEw/pq2itbmPyWU9Y/JNFQ
vg+tShZzjWuRw8svx1W8rdU1BrS8DbouPROu5b5y+ya7FDvo1pP+T1JCkmdAeAWYUzvYorkC22bt
RI8gvTBXUK0Jh3Gec7BnDHnYycnoWoXOB9F4OcC3KrtKkzUaiFL2GPNjHAJbyH1lNmHRnGVMB705
OQZdAlTXGtAhOfzxUBnvS11FZ7uqb7Hsu2MBUouMvxK+IZPbzRy7vHekRpwyltAbuWaAvUGis84f
kLUlL+CfWYbk00M2mmhMzWJ4mZBI+dnZMZP0RmBRtjM9BAGc+jcaKeDjtXGyqyF5KqKV4Cu8JjtL
CuMw9elEBkc2n8x6KM9zXh6FP/VYQSaT5YTYhgGaFPZZ3q1xGlCnMJGg68/4asvRR8E2nJhW9IcB
XP7FrYfvfl8Eb2Xvk7fSusspKAkDj/11uUrPuxWG5zyRSRM+rU10GyTlcumN1gNtifwyyYSo+CK4
V2QApgzmlqYOb3LKyG6PUpMlrUcSek4dp4bkiP/zHvxrCB+uy/2L/otXtwe7I7qsyG3/0go7wSrN
XpR8mhS7PqEqMusL8vqgrq6Qtqiqp+LILovDpI9vPEEOoet8WKtDLFsRp1zebV+eHcOfblWTvPQr
ThIg6CkRNUX5mpMcuTVmX57KlXIzhgN49gy2/Szl1AVQTFQu9nO0iuiqnx0p2h+djeG/jV3r0A3m
b3JfkE4T0nZgJ+0dSt+ywBS702NAuN5jMSZypzU2XjzKw8wzMArbuAe9UUN7CNfHLAPzYkfRa5mR
c9qwrwlzlDZZVFqPa5fccbDHZ4kplX2v0ovwpSeCzIZgJA85SMEv8Gice/jdd4ZHb8PCZxLHmf3i
TEj47J8r6ognLeEbuyY9tV0D4z7yoy85RohtVr5m2C5ee2HSmUxWdly9gbNxpVSqirK8IYFNrgUd
ClM6a9ua0DvmrCbvsp1PsQwXtLfdDsd7c6hjSDQ5us8nps5b5ai7MBffTylF+WhHhyAtwXIMBkm+
vnkewqjYdW5n3KWZHsam+2BG7OCAsLbm4qcPHoi/ovb+JFlWPywSoBhbQkaI44Mvo/WhrCTx4k07
QVVBNbGSK7hrhXklh9y+MA5wDzX93j2uVNhrVNwqtgc3/b/qisazK5IcZqBSeWiBx2Qicw3a3npw
8d0/2OXbiBDmmrleSXSPg6ytImErcFoIZEkSr7thsTi76QdutNQHFAEs2r3GPIaMMK5G29EMoGg5
yY5aPEuTTQze654xoRtEfF6aIdp764fL5uxxzI3hXMU2KbCduFku9xCUb/h+48+G/ManQvo24vBS
bhPX8h+t0K12omv9rU8i+84xXUJfPH++saGegv6FMmB4IfsZPNceTNT4Os9oeIx4AYbUsEJuEQD3
oHsesB0RDBEE+Uk0RKWIdKoPE5ES6NfmdN+5sFppMPInnmosMgqPFrnVqWQO/IiQInp0JNmmRIXN
Z7JSd4PXFndrHsiIqr38Kgw2p7J2iZLyE6S+bMWbPP1VugGjTwT+bCtHursI97Qy8U4zjtB04uGE
O9/O2MKqZM4fBzAxMqfJ72RdKjEonWGMfF5XU1PcQAEdr/ibiLnbZE057GpY/uykmYSmhN8Wszcj
GaEixteFkgxhwI4FulvdKiXmJ88U8alyIOo1PIvAt3bK3AcBRRvGRbhHcGWg0jd/afT6hJnbyPdp
a9oviQcOs0qDcW8wkt8z87sRGzA/hm1+9+lk+tHKfnMzM5PYmx3iHJKszK2e2DXN8lMEMrgV7Rp8
rnZGDvhtFz6JyMSQXDF5UNoxdt0EsEcd9EVRiWtWpmzoaFCJYYFfWFY/WVMmHtNnmA3BBZf1thxC
xCPTrOy2GSU7dBlIomeug5b+jemB7m0XU7lGmJ1gdWq/sabC0UJiNIGNMBxXxK9W6dbbJjmNMxK9
Kp7jM6PfnV66rYb31s9KkxCa/SlvlnuNWXpbBXfnORos42m0/7jBq1O/Z3UwPmXQ6bAthptFRNGb
DPy9Lafz6DrlJSnY5tHUsRsmOo3XSQRo8ojx7qXxFQlpu7OimEGGm76wUEmeYlgl2hHYGHxvpBSG
HBM8tjiALVqDwcJMOIJi8WYcfBzB5zJ/Q35yDDBwOrNdPfjBDGqWvgk03sNM2oxFrfXcmoS1d0UR
7WtpBpuwjuObAcYXnwJU2b45O31OIjQBXaYp/+SrtVJjCFT47GHY+pF6bFrXGSUaoZpJtE0aWL2M
CL+VQT4c0pGMEfjm85EYkWsVj+lN/8U1uAdJzCLkJGfNhsLxMBroZzuATY85maREP5nX2HPMK+47
6tDG/cNaa7gQV74xOvymM46xvT+gvI56t7kMo/UlsIr4bleQRphMt/txHtMjSbXrPjWgocXGZNwh
49rFO7T3fG+T5nH6B4WC95+rdI45U2AqscL/4gbLbEZtJprOrZ7oWFOOU7sc95VEy7m45jmK6seO
f+ve5w4A5brZ8li8GKlIGTyv/jmOMpKJCgiYvQQ5XEuJ6Ixak7u9erM6RaGsgOA5SYplrABJpPvI
qIO/vM7Nqz5JvMz8WQTyezVzW6XCDAAs9WiRk9bY1CypN2XXmrsgL/7qCDXbxmIcLpXVg9eJI+aB
OSEVhYVELJXpKSrG/skYv1GuoH1cqfC8oIZVJx3jmNegzorE+k4qlbwwNLgV7FpIHWBg23RstkqL
WEI9dNPSfop4mySMd3TVsrd+QMyMd1r4gwOVerFy73XvnrEJoLT3G+f5e5E8YNOILo0TXJ3GLTh4
RH8sDOzRDN0IKy3Y4eMRWbpODU0TvlswxTvkWiMwgnzicE98ZFnSZohoOeMxteX3DmPDhtJu2ntY
w3Ajk/EoYi7/WeyEV4gnv4KOXHYEmdkIyVgMIfihCjwYhNkuezEn4VULRPvA/pMWyzf9N2G3fnNq
8UcPsqssehuVv2HE2IcLEHWVMUc7XYBESumEphitTPe5ZIlzRi/eKABWq5GAV3+Hm3XPly45TY1x
smb/nfvYwvtCUFTuLCyYko7lPH2BxyS/akZn23OtlkryCjXyu2stzOzVfCHgs7zktbULHGsmWHl8
TdQgs43iej+VyVeZWS/TYs94FuyPOMMvpKUU0m++sUw5MGa56DMPKDPXN/k8Jv1B7lZvkzN8bo3t
ShgnX/S/XWMW//A2Of+hvfQ8J7Bxh6J9NH0n/JtL0Uu8IUlEsm4Vd9Zy0vlQ5qQaWJVPeLyP6yjI
VkjkUUUJHL/aPgAgtVJi1BydiswkrtYRB/3x8KntS9n9JnUHgTDV8TYAr07MxXkyLhaKISQUzNu1
Lp46hBlgae+kC1rQFOubXmf/75PC+Q/rmccS1AmYXYcex8XfRZ1twgImJT51m/qSOOlkoWGa0+c0
z35HtjGeTOeHnuHr9YYeC+lrOmVctMVUcEtTf8Lr4GF/sD4cxMiZ3/01R9Gv2feDI7HEJrbMJ9uq
iRlSA+Cm+VlU8lKvVsecGyVX0VFvdCH5S2wYm3+QG9r/4TPk23N8PjukvI4XaDXi/5EU1SxgrKQn
da9vli95q8D3xGwRaQmHWTRS8uIRez+4Rz1Y0iNkrdTzy46DJ+7ic66GZ3mcvxLKNOFjPWrvzuBj
OUCEuyV35+N/fyT/qT/maxY+HioU73iT/b/J3fqSyLvIRMaVGO6JUIvzuNZv+A4AeoZFd2pWmI/I
IkjiYnxqpCPgNLHU10KF148JcwlJ+NQ/fE1K2/tvmloPJgkQDAVlQBr9d010axdz1rG82pomGKjB
fAwa9ouBNd/TmMSYAm38qYtsHKXL2pwa8KHbxInejBhlZ7Z213/4csAp/JcvyLNtmBZWyLOrn+v/
88Fa/tD3GWsHpVSz8YcM7r7gNLjAt7vw+sTs7Ib0iu6k2rauRfCJb5u/NAFDS7cSJE+YYSWkeRc1
AQRbouEr+UU/BvTZD4XFprv3v9VWBUEGs9XORVoBXSbZZxPwCasVA8vf3Dl3M4R1pfByol+xSfk7
ps01J22ZedKKsiNYzSezrc+2Vf3Jupg5lzoS+RVd9IjQL9kBSrgoWvaa1VW+U0b9ZWifGqeNnmaC
AmF4hsfKoE6PKGch6MJUW+QUACWPgabgnO3r/GfuJuZ1goSzye3KeFtC/511DaanNZKnNpv6r1Uy
fa/Labjo2fFol+beYu4JL4ajJ3ObY+a+QNMZ3+c2/u12cFn7PKuvHpcW7a5/0T87TPqkLUqrYY3d
iEv/J4zJRnecSX6zx/4Lc03uquK1DTqQQYn3QLv110xh1QkfUmmogmbg9W/MEAprx2aVFPj1Npey
urXhesZSZRz8JSPqfvXjO0jfl1ploRFldKpUVQ3Mg1DJ2dlXXUeZUMfucakRN1DpfIj+owvC4qGL
lRTMjLNroMigrjuU4PAMNOmDYGxvMqOY7KNLKF2+eiE9yYLIGrnuU9mhKbBk8th5yz1Bwb7hb5Dl
xHGwS1IR7lry0y56sbVWnbF3RYJIinYDb7E9BMvn3tDsHMwNwdklIhL0+HG2IXES+GChXcmmvZKa
M/vUmACb2cbEnvDioeMvlWWGP5n+crVZb7npQ450Z6PFrLOyeY2ZJDhN/Ws4Ds7IvLhrSuNNOuX3
pEf0rHfnWiY79ThJ4qV+mAbxy6pTZlFsTWZqY6ZHxk3ABN3lA7vB0L4RbyjJyWCHLKjyWHBVrMI2
UnzKEpScR+t6Rii1ZLDHNe46Zycnr//acmGMqPq2rhEOV9Lly9b6lDalEX4J/ajrVkcrohkEwbWr
jIe8qz46C1uYxy/i1dZdPxBX5ab2s1yhljcGyE4fFMxmidFloB3Z+kX7qC8hYw3Frk6nC+fRIZsS
+xbY0BpDNzropTh2Xb4bAr66bl3vsXkJbexE7Lm+u7XnYU0c200b4MyX5kdLfhgJmne8OhnRhe09
HkfzQg6AoTKxDiaLnW1rWAxk15XgFqq+avbcPWret5aUi5wx6t3p6hsx7+2uGXL7gG1QHMauPU1u
O289TLhneh+Y3bBs4tipTjLCMYmKQAsyU1uk2xaWYFiAZSxG8T2DMbl1UTUcWwMa8DqOX5KGvt0R
0UfpPI7tsh472bcHN2fk1oSFsR07un+/W869GhTZ2OZYhxl0iiRmZMmL49dMdyNgh56XXglZf1dI
rk5MZ1EjSOum8SNKy/IKWv5BjDCzJyM9Z8UDpf1RtGK+A8Qd9+Uav7LAnM7q0196cfOc1jlbuCDc
8qinwXj9vzprkjzV7BriRjUa2MtZpiTra2tRBzsYhYK+Egc7I9zC9VHcBiL6SrxYTntK+gGskbSO
WFBGYCd89BAbaRlHkh7zW9xWV4D78bN0nPZSYr8TEAuIWcfUay3TrbaSL+aK9dCK9oxCgWg1LPVF
aTErHX/pekp7qEiDQG6FD/mFMoypsnJ66cN7aKZfcnRoi1mKfqq7mvbPujY/nLKyAF5W8Tlr0psu
49rI/TANPEhd7QbHE4Gu5PyARddFasvUiMmSC+1e1JcJx0taEqFYr5fFAnira4woVYoLMql3mn81
K15lagVvUOCYGjSsCBIo4CWh54Vndntrb5XtfDRblJGjHMn/Hc6JUl2VAexNr5UYJeX8aM/s7GX8
Pg5suEYwpriUCCNNslVlkHC4q1vq/8tk9BUQTP5zNrGFkoK9ysjbEAL/0R3Cv8QF1qkzkJv16lRi
CexM0MU81GH6+9BN1TiwmTAjNrwBfNQCfO1WT0d0ocjc8LgijdgnVc/n2f4xyrk/SeVWLFWfkdke
FDJOwHPl1D+i1pwJiGsfxzCzLjQaOzfgzYK/zEBEbVvHZr4pgXSb5cOpyX6PbbeLojnZWnH8UC5B
fxkAXAxDJU8JSoSJ6uho2EG37dviGimkSxwi24WdthnCbpcNCDT1CEsLZYlkJRktjthjglPL5Phd
C0facHnw8NzstFk8ngketyn/kphWrFf2aG31z+ykfJIhdbHpQHEAGrwestTgc1Q/Lj13NhAEoxNl
GB+sZ302EjKQXzxR+w+2Dd+OUN0nC4FTpSwjKiqLe1bVECDPPj3jNuTalcaaurX6Xgrkv4WBBBWi
IZtDRbrKarFNa+bKa5D+Xkfh7Ye18QArBeLUVdmvxczDLWK565rO60seZCeDt5wjH04Hm5uQfcs0
QJW2SwcuPMe1Wcm7aTgp3OsuZAONtsyUUIKiggQcWso1myOgAX5x1EoEUUTI7EV2HiYLM/rAimYU
sj0pwRRY1h3j8r+UagivyHoYe3fbiDjaTWPIohJhtn5m3KVBJLPGfwaPYZj/lkdVA+ql/l0SDscP
gyVEi58HaUrSM3Ua30E9mLP09+OaIKFG7aFqHQJ1PETkS3utnI+uncu7eA5fV9Owbq2yLrJ2erOy
COe94sPoi7Noc4twEcO6Lml2bHryJ3ERXRsl76vRKu/KoPzqtARJy6m5lMGTy9zxwQ1mAhmL6WJZ
woZS5JVHi/CoQ2VnrEwGhFto1jZWkxWXhpDMCjfRrkn6kyo4dtqvHAXFV0jB1X5GboaYZji1FblA
DY6f2nTaZ3OqP4ysOqtfakxG0+wEl9Lpf+X8as18vptR9VhwrXUrEYBakYmN/rsRNdVBq2Qyxhdg
NE7lBCJins46p3FeEA9kLL9Ina6iixYauJn5NFUkb4zMq3zOSNbvf6pmuWlT0VAzF0wGInN9UWfn
Kc7epjkez4j53mRPKTU14JIWAXjaso9MLsptS4QVg8M94sX5cWkQsACsunq2yQwHF9UZftWC8Kir
taNaG5sQO3hMcv2DluX0k1GRh0FRFoPllcv6pn/fyJNHRqDhnAG9PaREwp6SirARVVYmMRT/wUeb
sBbMcIsELz2jRQBMUOxVeRruWZQnh67Beuz7mCZrkT1HZE1L2XZ7AQb0kDVJ+hDSVB6J1/0ZL4XC
xBCJDUo6OORuxu1O3OK/wAXo1RlmIoWIDO8U7IlwFfeyXE+fqnWtfNRttCg9RGcIM9wU1JxpuM/J
ktSPTtzuy3nJDtibucvrjLJsSI5awjO7DKJGnlkn2HEIMYZXMoB4Rl6L7x7g/6cAPZcQz2fL+NRh
hw3MzDVqSTxfmMtznVtyTD7hTza4rx9w74laxSSCQeFYWj1qHsQZIOzkJhNM5DWTYgnYsTg9ic45
Ns3yXLcUqkMbOztXoj3Vn06FvC5NZrI+1fh+GDlFCGd60G8zRxqbt5qFxso1xNpOyXhq0m63qtyc
4GPsZYGwwSdaZg0ydytc46B90F1SEUIxWuV29n5g74rJzHaHIwaaB/3P+4GuZW3Qja5k32CbqJW5
Lz6i5a52UiHCYcNdRk6zoXGdo1Y/pqJ6TsA73VH1DWTN4ZmvSBRwxY8+sbsL4CsqAfrAIiM8L6Xc
1LUUUpOWMCMnl8kr47HNwJf+QMrnnuiYZCcWxyWY1J/t7QSoZ6wDUBa9n9+w7EQbTxQl5Kmypk+o
gUtHyZcsZBAuyQGuEpUyJaIH/V7p+aM0uxWtIr+n8kX8ANEwPtmqyFZlmb4utENiRn5P29afIP4p
1EaHNsA4F/MYnszI/rT1zAtmCVmG883vSANpG/HoTTEy8ZYNSCnanzAf0ouRsBFjH/icg+Ocx5hz
NbV+i7V077aLXKb2+69WjtnBJ/Z+K8Li95CzsI7EVd/+sZiWXTW2L6n0xlu3GqzhlC5Y9yct18XR
qrmH/JpWjZmgF4T3Vvg3jV2yyoIcnzB6kG38omVfweJ+7QqX/DulzEMdB2wXpJ3jXDTramZ0eQHH
8Tqhjz+nzfxosNBnM5/8zNLhlJkLxOzZfMx9bKWKdLlW3kAQd1acspD1q3o69UxKMDDp+/wxYSvK
Z529gnErrjn5cljrSGkYnWcWeV/7yE6oT9H+xeHS7iOroEVMqxdtG/GUhSV1FzA4JgzuNuIzc1aZ
7JwcEAiBWigHm0rpvIP2wkSiAqlacSseJDanQ8e0ZrDb+ZFN/dvspfF1dGno51qeLYNcMSN357Om
DeQiAmeVJ+9akD4LqzlGg+9vPdGFSFImAmoKBF7RVDsHBs9kjncugxBl62WiUZ/W0Hle3b6mGUgm
vgKQ6EbDgLmPlv3gLMghstqH7qJ2P2NKSjxXj2hgCIRQUT6F2AkxuAdnYqBeGQgacKn8krAwT500
j5Kz9tbSwuTIhmEoYI0ikXVv+RUDFwJqNnEif8sYuoRCMuhzxYwF4cfiGueFQTfKC96L0dkxG7gu
EbAKAARfjTohtn1ZHjSbQ9eYVUDXnRI9p+8t6a/3QoGGRjJoFNz5bRGyoPaPrhpUkXfYLOb6S6vY
HuMyvqajnPeBTOtdaTSM81LnNy3fe9nxMxosjnIXEjRAd5E/0N9ZAAnalybqaVQn+/MY8OYQXyyl
52MZ4UHJM67ZPFAJEA0v+rOq+45JbE9s/or6OqasBjxebjbEHAMZwojZn54KpITb3iTja8VuefIi
NUVWLgULtcxhTe+55D5Kcxp1m71F2uDugDbMTqWf38LMdo4VfRC8NmIBVdEyjEQ5J+otrwgucaeL
fnX0bL3KWlQw6Ucd0TwudXbFPVY/0l79A7L1vw2QHZAlHpsm2/RM+2/0yaLoxnAmvnLrVf0ekz9l
SfJhqTVNDt7xUm9nhWXRl78m1LHKUxc/+n3+/7uTht9LRUEqAQpX2RfDJ9MZ6/oJrZVJIuAmwfFi
f09L7kaTHJF9Ah+VkX9Bj7Xm9qa3I9YhbncnyD2/CfMfXamaRPf3ySd0QsA+AWER+H3/3ZQqhgJI
imvPcKP8b7jKMBsU69mcgrfMomsDZkpuuck4NlhhNzsmCUqFKR70+jsLWbJAG7gYlUfgoczFxQio
e/zOwK+c5WdiGQ8zwrTnHpUsXk8QtF1SHAxW8YN/8SRKuWVwz0sCMrBNY5LKsR8G3vxcckGpPwMK
TBncTOK1XOKrHWZEO9XsxDQGdlu+MHu0zkNZERDU1PskUFNSOh6TbfhuzD0Dgrr3uIoRwQMeYVdt
mU0SR872vfAjpg1LVu0Ng6gaxHqbouzHYysFlVU8tte8ck6wijB71BzuNTgpqJayvML7uFUzq3MG
eNxB3pg/z72xrXN/o02LUoVVtb33ZizhiTDp5BTGxL/1zhhudI9OWCVZTOhOw/GHo/CAecKPX3QL
22XZR7cZGGj6hEe0DKeXCWMkosRu14RIyOO8vtnJlO8dVe04lD2NbZebBbLLRnaItdjSSOyYqdz0
wfKQTKmHvK92H3H/oZNBQ3MaA/cXnlvU3KpeLbIGFzJoJAvpybbyh2y3WCNE2mzm1hNH22lqhG1V
dJBgVo8ZZ6XfkNtgSgruWERsDQpSRCfnczCYKvLisEBgyAWZd/M3JBn5P9jl7f+y0vExd7DzEA6P
X/D3J7bkGEqZm34Caxg9l4zY1mQ/GyOFvoiSg0XEt6/wfLniridKTq2/WwtBTK9GpzXazI3p9wC6
RvKUZnkszAW3c2dGmyELfxe0CjtgM+3+fw/2HUstN/79dSOsE4qYYv+jmPD+5gHn/q/o9oF/aTRY
4o/ePlokNXW4PPaYg4o+aF9LQXUzGvSBXCDzlm76sNao+eCL8ezjKuFBM65dN8TbYo5/GyvxUcLF
NBqwacOShtusAExERgDpO3b7EmWZf0r8s94PBD1I7jFIPdToIJIcMW/YSvMqrZe0YaffpvC8zAYj
1acO3St+GCvdLd0DMlHPfBoU7woRlyq78OgW2cxdS9Bim9Y3IX7YRnMP4vKbPeULA/L4PbODH2TB
MrVXkKVx4CQoKIZ2POvHvAmtbdODgBtA5fzlUajiArNeMUM+KDZZG2KMJJrxsJaf5XhTeQKATnyP
qfBx3YHkEYtXMCL/UnssbxdimqPO+8OClQnu8hPzZMW8DDh1/jVrJ9qeszYx6aFIDFuxztEAqyn0
YWjCBLHvsxfOJ73kzRSPymm+FrzJe7erfFzNF5sUZI2FYlqKT1DxltYKRw+Sxc8WYW7zC1M+vDNq
9ZYNKIGJ1PksKFMLMXbWkTYzOFQjioSqR5CNUvQoOmEfcvxU2cTsoKmazToYv53J8f8fY+e1HDmT
bedX0QtgDryJODEXhfKWLLLobhDNJgmPhE8AT38+VI805x9JI910dJFFshwyc++91reIuYucZRh9
i9B5T8Jg12foPTggDueJskHDBPunuU6uFMMFtJSmVb9GKXTL+7namuU+TkWrKk3poc7ueIn2cmGW
8fU+QU/0GdkgVF+ThHhCHUAYIenPMgKlNLmj84obzal4n7ku8oI4XjG9iFB5GOOhnRho05xaG5H9
2IG/394L2MZY67rAXTj/eFEGxRrlbx31w0PEBqhCPw1UZhezVSrNE5QFRGf1k/7hJrLeoO1guxXR
/v7TlVPRcar756jcFy2/AVztYmxVe+cVaH5wDUwoxjeMoGisREFOYgUBVm0ca9QHEP+t/gh9Ayqi
I3coPdl5Z5NrWWO9YXz7aDBUAQORkTBFe+se1gBgwPBtI8eeXuKTaI6ak3prLqDTPaAhodfD8YPA
RewOs5rP/hMAkMziAEdDi//nMkSYELYoz6bS5XSFJiBN0Iir3bCsPBATd7dX3RoRLLvgPZyYqqMh
RaGlOriXghqXV61F52rqSPXwniE//ANkH8wwsaG1FN8MMQjeT/+2GR1Gtqi1UvSoamkGILP4U6je
PwT3FqcK9nRZZh2plDOOU6XBLcx4FuvNvzCga2MRInjvmJlqAKEmaM9By1Ia2EW7SBXvYQhjHPiO
7LeNkV+rCaXrVAQ3NaQ0bDIsBI0dnMIWrRCzHDzVvTgUovlUhhERnetgIktGGvrEVgq/pyv0MEX0
+4xKVZ6dvvmK6iE9NPgC7mcBT8Uh2UEWOUdh8x57Y/zn1F7G9k4dNP1aWMUNVmUEqKjylvaIbq82
cE9ac9ZglNXItnp6nQQcUj6hEyOdVWyiRLRLpwIlnPftKSyinRhq6wlYzbpM5uZjaaIhZXr4/xoz
3xEff13+PUM1PNOyDNNSLfVfMFdTSW6qUfF5bQFj4FykfZuOpnbWVJKaeuz+1BVes87nKUeZTB8R
Ev5nm0YbnDK5lxVFVRjTuLLY9UOsRc8atEmlAU445blGfZOoh9QwfzvKsKJ+F/sGlSxXKZLPwtxC
joIXkFI8eGYcLC2MEktXogpXyNLYkpuJGq2wboryERI9vqSZ4IDkiZJ1QZtlUzohuub83JPBcGl1
jivp5OxbQdXijK62jVPgHnPHK41ME7qEU/ukM5urJGcKM3dG7t80Zy0nGVj1vuzyq5QIMKP5c28Y
t1Iq2R83EA5AopXpfjYR2fbwGLONTMSrOVGm3XsETo4vRcl4uIZCXJz9cQdhICsolgFxXI11Zdo8
re46lTKzglWNcdkR4bi5rydyBifcm/gdEfeF7l0aSmE/ief0loEpQeP4dy1VBVYRY0PjG2NaL+9t
Fjk6hFB52TJHwBVM8Vm36GXe13ejaPKDFXjTQhfdzUvK/uAEvzvtVqVsHrHVGxsyGHvc/WiYIMVe
ivlQZ86K0btWRADaK3XaLi2durqZXoewr3ytLjG+KOGaPJP7AfLOBoSy3h1GM3q8jx/vE1Sl7OVK
V0hXN73PEt+hX1Qhkt2M8FwzyE7WSFe/Y1r+R4Azdmnj683doNqiAWU+GVoYs5HkFGnebUKz5tqb
9Tr3Fl0o8V66ndzpLPXnwC6nhYiCbFOrYj1F1gPzX1qPMY1fGvuIS2JJosjskEQB520GwzhWqiEX
zuwnbYb+a6hjtByh9sdOOOmD7RtTPWtdIx5MTDsiSKsvTjtMIgIODtLoyNuag7QHYxvoBDXnVQG0
t7TT478/pbn/mxrEwZQEjU53PFPXvX89YUoVFOcw0Lw3Bmva220fnO//ABkhDNpLI/wp1j++dv9G
69jt2tQQ/llcXgYgdX7EinTzFPSf//z5+//uP/rP3/TP7w5cMcxDzHZdEIJADmMBWAOHQLLSMmgj
MWY+ErLxeQN3IZr6+OerrfEh4xijy/ylPz/4557/vM8QD/+4t+2IrVrAzEq9tHnQYgzQXam5u8SN
iwSDlLPN7Eo55agqHseitR5C/QFTnvV4/4re6sWxMczrn7uT69hzIahUC85BEdXGEHF3ikXTnWTm
0SwLxdjucf9uwvlr92/c74IC3iJLdb63gVwEhPqxL3RuFArVy/3Oih6eRhH0uz/3mu/656cIrP65
v9v/8Zf8kObv/8nt36Ic6ziM2n+5+fft6rr6z/kn/tc9/nr/v2++xflX/t382zudntbP/3qHv/xS
/uw/HtbyV/vrLzdWRRu342P3XY/X74aIv/sDIAJnvuf/7zf/x/f9tzyP/zZYzWTT+b8Hq/nRr6//
nqo23/tPqppu/k1VdZtB2T2GQ5u/I7+blpQd42+Y6c05Ok2ll6BaZPTM0zui03S+ZalMEQDi6bpl
uRRE/0hVc/5mAlq0PZoqHgpElW/9zyf98GfP/PM2/Z9zgGzAZH+trQyVACBHtWx+q2sZxr8yJMVk
d2al2cyp2oM3hBGzu26f68qzlO5Lb6Igd61v1RwPQS9YXqtTwCqwiThqtF19VkSw8ZJUv4xKRSRk
nS7f0oAxboQ+iY0pICDj1e7UjrALGu+T7Q8qZsc6Re+tUJ2IotylpSa2xmx3nmzyv+oA6TEMlCKC
IAB/GLl40L8phbcqbec3GXCXcexAh7voY7WswY2Uu8upcaHlRcxzqPXjpsV6aMJlbhEJE9ACA0Ca
e7OUDBw9D2UNIaRlsHUiQrzqENuvZ9oL/K9ViE/c7iD92J5AmaERuhxPZGEiFKeT5VybRnbbJCz3
aq5t2t4gwKrElz7SotSq5OzNwU614rzl0YiqIa8C5miyZdY5+NMcUZpqWHFyAgXSKbGZP0A/iLk0
Z6Fw62JvK7atFX05gu3boKvrpvIgy+lrsNF4pVX5FZSfvclwH9OKxNVoveTj9JkxW86zRzdLfgOr
pTFi8DKTcnTRBdoiAsyuGY3dSUuZTsxhn+C4AhJoFgEx4q6VfeiV+hSJ1CD7CQLzhDzXjL8j3dm5
XozVzgXPg8q1s+ZYLit9JqEBzgAvN9o/2noGyTbza+Qgp2mBvpei0FGzK7+AtS9zRz90YMsOrh1z
4K+ja9xkP2x5W29U1oYW/1hBALt2wNHUVNpjPVIUCbd31s6QrSobB6DTXsCizX3mDA6AkqzQKO1d
2BFDy9ylL0YgzxonvQ5e8CIBuufa+Z7kZZyaVeM3APPXYWfjqHKLJRKVt0EbXlo5vkwyfFUbQs2T
oXs1JOr+Ji++zTG+WbGw/bCVBxwu6xhHH5hk6mOcJ2czNXylkpxByQddMaTaJQQOzxQg84zclL03
vcU2y7ElwzMmxA2yHgGNZNgxdSQkxnVaMHNuvbX7/mLK6sUlUmfXKx5olqhiQi3IFZkOzFOl7zS8
0CKGkWzVtI3Ll7aWy1SAhQrpCyKOZa8X8oNcBpRLenLsopCIAc70tGVvtZH8cNSjXlFFscDe+8Hb
8Ikgk9jnxHkbhxBK6/BW9SCkslh5aVBBrdtkxP8UKbyRjfSW5mB/DeV0LmGtrLXJumq6C1muIlZY
13HofFjAsRnHOd8RpxqY1C32ClgvVqHuZWEgcgvyW2SHn/agLkm27vxRnJkd3zozv4ThEOIu0KeF
Y38i0z8VpfOUp63giqsvpkO90xD5kVkIXkk8j5JLMnYPSjQ8hRJGmFuKQwhZoCnic2wwV6Cexr6H
Z6T7KE2aM22bP3St9yt1+0M9iUvdh2fR1NXecIqb1aaXYfQolrgeWxLv+OBEx5q627fS5tJVyc4b
UHJlvf0unXU1QAcbcnSCXWotOHLtkggAObiHBWOwZOXxrkoKyr3NAg1mgFCcEkm8DmLnfqNwT0bI
XJYT92r+063AUUC5bi2yEa95C7Wnpa24IM7OEHkEvrh6UxwwKTVTJv0kogj3My1zRUdf0z7aTqCh
AizBWjprkiH106z/yFP8yBbZC4tU7LGD32wXxBXg5lnSp3T6Kqv0bzpdrzRmpw3B81tHTwgLjnPU
3DyCSPaYkJr5D6t70VrfUlMfKNhnSWn/lKvoTpP+1ulk2KboMLEqsZ4lZndWw2o/BhgudI3oDy+6
IcAkTzYQz6PrHAVDCmSxzSf1Lw6MwfBRwCxRGH6jOXjGukqPyJz8NhbX3ih2UYCv5nMy7ImXFp8k
jInz5I6z9ea3GI2jEjDaMTE3MHzOfhpAfQsIRzemTAsq33KRms47woFI64iDFESwt9UVscS5W/V5
wBI+NGB8adJNlTMunfrSTuFvDyMMi850rArKGku3H5xSZYKi5bUf92ertk62d6gGcunL4qQ58Uci
ug9O0RHoLB+Y51rDM5WanAo9s/K7iPpend6qmFreGo44nn8YKu4CDLmACOWhpzPnZx18pYTqOr3w
2AJ+rXIii+oIihs8G+OohTWgIarT+CbJWCAlAONSplDjNszuihumy8gfGuNJOox8VLMYj1ZkEAzk
pAvyPHZFLOAxeeG+D8VedboXj6vFStztZLgrwAsLs2+PRVIXy6Gy6StY0VvvkbUV6PrLNBoPk5Q3
ocbMu3RsgM10THDfjNgF80F/oTe4bPT4EAdPCVvCxhSluclZQh3T3dbutwZ0HO8mzezWoPRUSJAW
2R7GrE14KC0gXO4v4UAbZsIi0sj01sgafhzF57KI6KmpHbgrIY5Eh75PDEMC197W0rlYYPqWVW/c
BsuBYtgVn/UQH10Gu74u7JOlx694P88zf7UE04yMB2qu+11IF1h5GHvQGid/1Mtqp0yYtRPD5liC
x8FDtmBm+kcu7FllbKosuB2dNPwY3SLsbp10aOXLCreTLNHiFRPADrQAb/2S9JXGT/Reuxg4M6P4
qppzRGqnArybgdgTOQN4HMjtsZUI8VpuqfsB8++6k+3V6UigqdXssyL+fREB5lkEaP+RuFkLLp7x
MIXssznK3ZUz9dYa4cWrphAVbRseKaoD9JR6lIdZYS/qSSMfsQz9wNTxBWi635ftE8ySnvKo9UhG
cErX76gddTgDY34hPQGiqzki9s7MQxeqx75b8EQ5yuDxjqvuO6SoXiXkruREK1oKCSXtkPYHqyye
WYiBaAeYZMdc3Yo8pg+jjA+yzsG+E9nZe/bvrsTIVYvhabzpFmFAZRjS8TSaivFYuFfVGBbr+G5X
kbJtlfyQpuHkh5wn/Nwo6a2IzB8n+UNr8LshOCbTLfQ49WRvgiy8Za0KfZgLPpvpkA2WpUDEzcYI
QWS4MtmbeXQl4hKSSRMhCekhvZXlNJGxoWECxKKLyAf/FFIszbZAEmZPgbxGVqtv1e7Wl5PqC1eQ
i142ACqaN3Q9zXxSrBeBqmDC5EdViUYdvvlGS9k/0Ofz6UdkQLQjwhA6BK09Z2hF186qUi44grjV
Ky56kjhMkGRoawl9HBBCoGGEDslIky0ZZRt5aiiN3CezbM96HWTrUJS/SzdFngQ6MxJA3oPd/M6J
4Zd03deaV503mSRtvdrF1cjK4tXb0JGrWoW2hiwqYNOLKyb4CIUrhwsh0C6lnplcERHzycF8aqQL
AyT+KEPjG5v8Ev+GacgVZA9Cv/LRB4Ew8q5iuZJyCYrGVzRkgEn2SlIyvODic5ysg4y0h4DHCuQA
6ln4gJLp0R4nZMHotZGCXKtW+QAgaB3b+Drq7ZeXQ8WuI3mrRYbcue4+p54Ov/McpMl8CBSH3FMf
22zKttM0vRc1LY0kcI5ZYMNILffpaODjRxV7fwNaszq0OHfHMgL0TSScmn4jPlcWOd3qwuMyyhSC
4HQp0N6j2M9NdluVUmZRT3OpYqnByi2Um1W7DWFMZArRI58VKse8kT/0CjWiM/rl4I0/irR9zclf
vUBzloqDTs7RiqumPSRW+DV4u94ufgIZFWv4RycPywSkSMbzw0VjHL2I+nXJkTKgWeqniekQIZw8
EIT1pmjhUQ2nM6fpYhuFDPnN5NOgUQ1kLulWmKM3ec+FQEuYmUA7BkuOHZg7HLARgli4aaLTrT2M
OiltpdXvkYFKMKLf/VQArWAaTthptHXBV1JmsaZbQFltNbvEbXqCDYPQwsbRnKwqoNX2QHhtr3qv
BWm0JD0xlgmap8q0z4oNf0TJ2Qwi2fWgbvvneGL37bTkcSrcVepYr9VEycW1jT+RkLa0VtduW51j
uvLpGaQRhVXcb/vIXsWJ2BhZvDNqPfThyL5MevNsePJLhvoepcQDA+MEUDv2bI7PG22uAedM+3S6
4Zk/agGZOGO7q2X4rbkv9oyGBYqJQpX0XH2qED6xDNdBitViyTTvK9SgLNa5k/tFmu2ZXF2Z336B
n3gewmwfAaFZDOuwTF+CfvocAfktAooZStDPPi55jsGUL13sIwlXD6MHzh4tBxUkGL+ItYfjkb7p
VbA0icFOZztk3pjZourH9yJiiQhV7afK0mjjqhx9kUkOjm3zAaaE1Wp1D4VzPQKzNPPpuUyLb2Ny
xZaQs7Va6wBuJQAiB/9p/wykMF5WaXwFJvcgAu1goD3DHFCTJpMfUWXkftvsOxu5+9Ab+EQJZ+ob
Im1BIj0nDOt0E9EKsRFnK3QDSLwmzdQG6mCEd02x31Ml2SkDS0UBKrdCTuNk3Y/KOXscUDbZsr7Y
iGN8sJFNrL5KkUDCBdPAQsyRl3GoY0ffqSpO4ezllcz3o8ru9mkp111umbPZ/emrjTDGpk5d0li+
pjQmwAGwAwYlij1Tv/Q1eUoeG/1iisY984ur0apAEYigUtyb2iFOULd0IT+yIv5OSCBajA0SxSbH
3JKF7VvKEHqB8/SAFqvChBKtExuybDNuQfG8lDFZ7CFpUIHTYMs3Xq2UMw7Wlip4nHNNlpOaXo3O
+CVCN+IGdswB964GdXiVynk105Flpe5pABWFXr/+apvi+VFq2vdQSGSRjAIT6EGcYA7NZISrKkQR
TVkI+g8TyTrNszNRKaaf4VdaRLGxqBP53HPS2hZJfBR6bazYd9C2Z+pV1mioqzJhtqswrYwmipCx
Qm4AeVfLrPdyIlBqcp41Aa4kqqt1YadPrkgY6nZ8LFz7kQSz31OD2aDnKAKBebgUUU6ei2udcmaM
C7pTR6Wu3tX8QH09rFLwhCU2i6Vu0iaJJjCOPVUdhnKGnaQuDXp3oLWNDlBqbF16ue4RuxCTxlS1
N97GMThi+KU21Qsc32xv3iA/M0Mnt6WDOhsEH4jx4w1HJg6h04AMjOGhpY0IjSt0kZpEGCcHbNVS
4o/AglUHQI+KB3Oikqvi15Go6qybXK4374c+y5eSaQnb+TMD/S9wVy8SAqzwyjXxjdoaSQ5yfBIx
iwGvDZyfFTTWkeSiIpvX1V0IYLD61guHIa5LdczBEHa0PT3Yk34B7ozC3iHbF44f1qtKx2vFGov8
G5Um1EYsdVCmcSJh9zrmnJePhUsdIPr2S0U2tuw0o1p4k+GDcukIlp4gHzlVj9dFe5rEjLR27B/D
3oX1AHEh2NacM9ZWj7XKhgjM8GmZ59mz1ohmVfCkLPFdY+3fV4OqLmPB7lyxndQdBVtYb8JscrZ1
HbEvKLhhLOBraF4Su383dfc1c2gZiQD4PNxG38Uc+uB1Y4DXqqA0rT0WGYLGfMwgBqtL6D3HbPxx
gNfBwKhUYLcoCDSQGt7dIl9FavmG+kpZJIYxHzkiKDbZstVrvOMt5goTfTuLAS8xCSO61byLCJFI
7mC+sNUFBJyf0Qn7rVqpb2bxQs1DQRnCspsS6r2622d5y2qY3VA0rGuSjBHE+ZDlQcFhB15lOnnK
yeS89YlJsO4kbl7ezm0O/a3Img/mrefRK27kh15lNb2K+gX71yvjPz+lpKcwh/mcE8BsdZANTKb/
C7VgwspsSGGp1LINMSM/5A9aC05mAYohAceIOXGcD0eG5eGKBNxfjBRw7xlkoFvDNUE3CjkOoShD
BVbCp0QGz55SsEFhYGleyhKmWtrC6u6Fni/pLHIQH2lbJHJpNMDQo6kH6VWYn2lY4PIEu2yh9tqS
neb6rWPMWO7EWfRGsPV0Rk1ShnS7Mnl1+4lZtOythRl3r/Bzdq2TPJKu3C/sqfoxm+Gmkpy9GAbe
OXjnE7jjk2rkRyRyPKf0y1OvDv0SApVxbnsXTBJyY7N022St6y2Y2ja3wZ+nxXnsXaD5NEc5a+3H
IX4nDeBMxTQtK306Zob16pkzPdkeLrXhfdOfelczeldlBulh0smlDM3mpKRcZYmqlJu6k1SIQbk3
OD6NZfLtJm8OiMeNFGyezHspY9KLUPBUtAgiEgC0aQ7/L4r0Nz0srxzjb01X+6ynzwzXXqrKOUUI
7RDRP5WoZyZ3O47aBwXED6m1kV/F3rZQ7QtJgRfRVxf1JzCbbB+jNltYKfQ1NfzxotiidG3mvmfu
G3r62Xr6R1MODymfXVuaCJbRzbS6Mm6SYXwzWa1x3YyPY835vbJotgXxj9BwSkjHNHbCqa4N9mzP
i91lPAS/dbRCzGtA0ZtiNRTFozt2Owba0ZEgQkLMtXPuTNGCMJyXrsnOglN16CGWGLxcBQd6jRUB
HbPp3ih1zA023f1QIwAZ80d17He6p5xjh5NtzEgw1N/HADkhGgRvCSXZ7xJWoxB8dT21QBNdL1+Y
tgs0FetkoeFOtCr9S+sFbv+mKS5JxhM3k+WUVrw/9fTpKS5dL+3cBBW9jjrh2bFD0KcMYAM2W0VO
j2P3kYT5FnlHTRhFSWQn2VzjB9ZeEJVm8KvBpkRCgPOS18RrZHZ/LS2KGSKZXolkURZR0x8dE+JY
I21sx0dzGOIlHOlPPr5I/1sOuuwL/UafzSbwrB4886ELDnnY3wpML4MRP7b0W+JeW8kUd+PMBI4L
81km6DPCaVg2jrYqq/LihOFv08lKH3QMoLrsBjgNZ+zERm/QnFLBSo0kIy2EIb4KlEu+LIuLxuNt
q3rP8hD7el8TTd+U34Qx6UvGze2CDzEdG+eguiyzcEUXmewfDB23uc1FB1R/5Vnhu1miREpxdHgd
Z1fh/uqTkafVQvHy9rbD2NpO8hbJ2ngLvrugKxd5bG6Gnh0v7PtV22UTV+fZzuIDVqwTzAwsn73z
Wy2VZgGPhljagd0+b2jtdi6d9iD0+66/NrF41CscsIlWHN2wRcNeBShd+ofeTdbZUHurmXHqJxMl
uiu7S29/d+oHHwj1SRjJfiBhczVW2keIeH+BtfADyxbHKumeM3v0hZOzsk+aDnXMXEaB9dLrvPsB
CQhtpbOPmnPMCg2nyJsggYIYGhFguMJ9IZquoVQITq4mzqmt7pyJTlTn2XRJPFqxvGZGmH95CekZ
otkjsO74MIUnUiqXkBZe5292OV2/EveLdKZfdvJqxMaDUrXw4p3pUBfjE0fvX3MX3QoJuVC1yOAB
l8+V/aaGwW8j1UCjTtqPPqJMy9OYXlx+VCkdjVz/Ggm98NGpE5nguASGjWstnqh8C+NsN3T/ZqMc
aYbbbKIsGsCdL7XEOsmBsNdO2hndDW+vlZOx1wcEDJjIdk3grN2wSFcpTgR4MgqEwykgIsF67Dlb
gFgfiX41f4+8zZXzXgVQsZycpINShJd4IUzVe0IUtNT15FcppL7Nk/gsWpojRjJ8InNamr3S05XA
UmLg06ddvETkpKKisI1VLNqvaiJimFgdIMbmZzm57jqwwld6E8p2AuJcacFpMl25yTz3K7jO75I1
wmgUAVC4VPV+o9JZiKoJ8aMGv0u7qX3LIDvMrH7AxgrfqMYfk9jVRZBEpwl3Q+IFT5lhg1bHMRVm
O9UuAlQyGbuxAEbF6HuBBADZiLAe4vn1wPc7S3A+VNt4L2vjLcooBdMC8bAOR2dZK9OVHUXNAFgl
2CQo6PoVzWmxLACPMlt/6Vx2886kPGmzHNmfma29DvAxJDIOI1vdiM5px1SzYaqJv2AbyPJ5IGhC
x983EoXiG4K2usGMf9Ni1LA6SUIt8ijkZD/YVQ/xVC7htFRgLpoNrUbGfGqxdkJjp+vUMqVVcyog
0AKlNzL4FvBggm9Kr5ozZT+wGGO8Bjr4kDZ2flu5J7bNyiyiK6ZKlWMQeiqdPhp15U53Kg3BZUj6
aXVyJJzNukYNJGj1h7heOB9X+maab0qxNyZBzAXipGIU17jAolYbNm6G5togQeyQynT2m8zqxHdj
HFuN5j7kzE73uakvXQuroF16j2qW6/RmvYh2Mk0ZeNjqBki1CF97NgZfEdlvUARko3fUBB2q5Z1W
QnytKRNcXNxLY1LfdYWG5BDXD3UbiF2onsQU7pG+cqYJWOK0xlI5L+bLtOHo6ZbM1NIIpi7yzwdT
4bidjh84ApuNg47L73lNOoVzawdCeIFdnKpc4KEVNhK2MsMwwIgp7NY6gnZ0aBEc+1BjGub9yFkv
a0imKzAddi0KFk5SXPyQev2xzr0n/KmK39SEt5mBcm49bynH/ECWzylM1GOCiNjVkSaJIbgOqh3u
ie57jiqE8moVnWErpPqMu6wGC2CPsjKzMcKGRNdbNl2zNioTcATxs3XFqQIYf9IG7vywk7WF8X5e
gHd8aMkN7q2rEajuOjTCo42biHWT+shr+MDR2Vs0ZpGcsRK4fpUirgpaL9s4RCkEHrrSnIEjSkBy
l8qaIjou4/Vghr+jmix2u9AIm+G8sgDgWuxUPeEoGyVgFdXkzKhnFZsCjGXzSEyM91jB/3uMpiHf
GAGI1brkYefip2686arSZdxL2RykGB690tr0w2gDB2rDE6rBUyGUV3qUbwnCcWC3zq86Gox9Of9T
eJ25GTuK7cz67gjLWs+ysLHWWD+BkabQ0DC+eIsJaw3CdMq7QgNfA4L1IAbR8Qf5n8wcdw5Y+MXh
AWiZvhf1kCGy76ibRrpdFgdxhW5BQsgjqlezCNcQVh+UclcHjbPvI3YefPEXpJycRg39Y0xF9NBJ
uA9d6mYsPHm1VmlxJyK9BTmYwFQ54rR6sQNLJ2a8pL2mk/XD/OOVBCPyhrK63cNxWXBSZGENmKR2
KAlPSmYTmJTJYlVI7WlM4pWH+hkXJpNKN3nNQ1h9TTXmb336PoyY70KT0UUaOyfqqRqTqgozAhac
Q/hDpBE0n/TFrg+dJ2lLtjcKrpWjyQkYISuoYOVaVV5unYuu0FYBykz/ftNN7HLljpHt52x4F4tJ
4y5SEQzMtxyjay/3/2VFMe60Kn+naQ80xOp7yk9KKcGxgOu+uXpJczBFnVy6mZ1i69O5j8EFKh29
UKMEtud6PmTjipEHGgU3DDhnu5T3EZZuin1vHxrEZ2rhE/NthYsl6zDy0FTM2fSWuoHfZCAWU+93
ZuY4awMD0yqUDq+nzJtVXJSnNiN6EIgm2LzQvZYN4zEjoMk7qcUvd5JAXeMg3ml2sPIiNzihC8UG
BVt7iUL7BNfCXhhY+uuAYrQFActkxtwIetJ0ZQTOxKxj5S8znnbnSjZ5+avIknw/uG0MBCPC4uIo
G9lMZyNGaD60I7VCvya5oKRKdp/4NEfL1GNKEGjUKFrTqUwm+TjpevPVl7I6lHUT+Rxpn1zG02ZM
8OT8siJKE5gKow1v56Nal86lsAyx6QKlW7YcXYocyH0KwZntoVhkPa1rxQ4QNEat3HEKdh4B8Ofw
qs4Ii/YYuOJHMqjyC7AyQBl0tZkXXoiOZTTssBt2dQX2GWmv1/a7rtdfDdcueBArR6+1s6VWx4Ao
QLjuzAniuIuevfAdF0hzq6yOyChBYAbcnjj13ppmPLlML55FI37lJuu/FdUKwz8nfe1C0ASlRgqk
XqYfQZB0hzyqonXTFq9KlL0qpccRsDPRGbm4NOBZgiiwnV2Nq38TqgI7UFaHD5rV7dDvlcf7LSXR
w4dKn+OENYWc+sgy9/d/CP7AEtFj9o1kNBDW3GdQZpWcI6GZrhn1Qr82U3U1dmqzwg+pbszC8VYR
1X7OvBv6Wc/BXzGOrISAkqZzW8bTkucA9peoB78DWoPxm6mXS0Pm6MmMrrv3q2ybn0pLGr/l1BHU
csNYrT+FwnhptHRaqRWO/yxINmNZPRep9SPjyljptvgCzHQCkh28VKL7ZFit7BPBxBDgyLGiLYNS
uzm4tPyDMiVbbiLsXMeeiZEvhX8ikLqkaIynSfpoTktIMRoKdhPmaTBaHzEK+1DqN8TaWyz4GQ28
uaxs8mOqUq7i0fKHsUXpHSE0TQlDJbyIGhTOAyIUlkMQGH5fc26aYjVcJSnN7qyLjrrZXt2YCAMv
JmO21U1MVfYnFNTHLKHFH2QjggBdrIyw/l29KKX6jrr6Q29cZF5W9cCLR3vBJm1LMxe9TgUqRhT6
WJvRRqM4Qo9jrTh+Myzw2m6roHVcDCXEgqA66xjJ1johDEca2jhrVN7rPNubU1S/eQbADheqEk99
kRGjdEnPlY3lXQo28KTGS1+sVE/G244KoyHYC/8MkI8mw2bdeChNoxQhBxcxDds2AFKohIdk4OwW
vI6YVMkUOTZRVJ1d+SwJVeKIww6cDYPfsNyuuca5LCtaw0pKKFUxXICGX8NkuAwWsRzagXU6pg2G
m7E2b3GjssS7QAlquMNORQeciXKs6Mj9p3yHjAePZtWngGHELdLF9r+IOq/lxnWu2z4Rq8BM3ipH
RznesNodmMAIgunpz6D2V+e/UVlut4NEAgtrzTlmWk6HBDbKI73qVzTeL2OJOcua7deODKPNXCPv
Ht/wy29MnzRar7eOiZs/K1d9pIn1FedgypqSEAYmJV6RFkBGuNECqdEHu9lH1QfPI399p2zz6LTj
s9mp2xwFxnrMjK+ixYfZDsHn2Jm/Sl29Dt3wydD3LY6P9BKMfdBVL/YIuCqyQZ1lZnNidKb3fpeD
CIk/hVDtS1eoD42ilCWAuZVtfzAGGdLB2A7wzTcJg/STMnhPHXvcOa3rXxg1MJkas/6i57E9EIKW
bacx4lRlQn5BO4M1S4Q/ecSmZAi3BemONmSES3guFKGcgXueisY/hrbBELSiiV30nONq3uDMNbBM
mvk/9Bq/K9jdk8VgpIcgq9youfUTYn41Ji/8oBJ1YO5uSlV9LrPsEnfwube4mcjYoblkJp9GO336
FpqUlf+bcIofaJ3tuWq9jlAbGs4mauDGLINPBZ6DPAUr2Bu++9UUyNFLs/IPQVm8iqnFFe9RkNZM
YSHcW/CujC7dapgUW6PM/7hzDlnHFBwWSHMcCXGm1qclXEZEi2pcJ87i34pAgn6akuVpilT3ws+n
Hk8Sxr74D70EHxtV7zqR09bDWrKyKdg8F7nxoINiE4nkqpthP/XqjDJ8Wmq6eAVGat8nDKVHAEac
E/InzdG6ovPdvvomskOjal+ceRHYu+raZyzHSYEmWVli55SGffbQwGIQpFHc4AaD6PnOWIJE5TJc
l9DmNoGfHHvS6Gxjbk8Ekl3Ap8eXpMlgAGH22TLHP0r2oSyT6slIQ4yizu/e8c5kL03rQnPfE0l2
ZYGnuApAOqNlJzqCFKYGwb9CIUM/dlwBrTR3buq+D8il6KOA6/Ki+eLNLWNHU+0SRpht7rnsARlN
12R0r/cHgzrqSs1F8c3Cc5giLFdD+lwYQ/qSoDM41/n0mbu2eqh1+WFx/vPb5D20QwYnQ/mQN5lD
8CDEI5gI9bXp4htptCwIwAwOsM2MJ7Qdf+E7YbwV9PjgbpY75RvfLiW2sl3KtVafA1qog4yNI6Lh
YW17yoG9xSzG/5pj0pQBh66mwbv6xZdRFv2q5WwBYjbnVFHbcgXAYdd7JPuU5nyScf7QucMx8dQn
GqdoC0JgrTW2WlQ74IkFVGSBXdoua+awpPdu6U0zdp6obTSAGahPiyyTVCh2x6Fl8tVX5bkogmbb
tYutoX4PRv/fIjXal6F36jL0/LonKifK5bofK7VPDL2LiaCa4I5nHal+bfBeU82h7qOKDKqjK+zz
QDzio8px+NsEAQ4sccZXELHgEO8xgGYHAFiRrV5xmQp1No3sRcczkoEi+CqdXm+ISXjHEVzv3Lp+
hX32CD0KwozLuckPPeQNtG/SCeoH+ToIAhgrLokX9BFcxSyvSvfDTKXn+uJP19gn3Ucc+0kJ2duW
Ea2V1rdi5MAeZJzqUa+w5RCYuWHfLBlPZtccHcqerj3Hc9SrGzj/7WYuIZsSXfch47Hm+AkYGT4M
V7P7Oxs4l4rooK0yuOSRCxxBRPtsxySAm8Pruo1IxqONFDeI8VI4mOyok4ttuXD7uUFACZTE9nnA
mYfA/IaSJ5kML/EZLat6lKTJfkwxy6B3rkzeW/+YsvLJ2sc+SZHPdBIGL+jadVPSuV+MkyjDncPY
BbATiceks32uBxx6eHs3wifbVXpFyYCkcI5DXxyn2M43veX/4ewCTsFeyoiuLvFdIN1tWTcJ0GDe
iqkGEwP64WLozxVrl++uK5e+oV9r5HejgywX1BIjzg2eTTg3CdLaSdnZPjDkZ6pAA42++0Z8CyK8
ceSATCRgr0henlO/eUwH+81p4vwwo1u8ZMWvARDIMUfBJJs23kdG/lS4SI4T0AGsvdySuUNuSBW2
eCkxhCQV5CeDyiNEaHHkaog3fuBF775lXuwBFYQc0ADFIngts9I9RZVrPhLGZT76IxJB8DQbgY5y
ZfdmelaDSs8RJdKhJO9H5TZ+kNB+/s++YU2PnTSq3ZgBZq+gkyt/mtcDmeYnn60niZx613X9O/Jx
3r0qJMqHQfIDW4ne0i1kpQAi0pkE+Yq0jS49QzNJo+BqirLbxBzUhQk9vDFUt2n8+kEXdAAmaFa7
Omre7o2oNC9ucP9ZHKjb9QnyZbPvuc6pJRdlPEnxJ6m97Ejm/WqY/elU5R3EjeUjt83/9xGOulMw
uDCtUeO4tGtd0e7FAM9Itm5/ayMYC6JujTUbGJdiZ2i4urS4maumV5oG/TuJCpw7/enJN8bsnXMD
AcKrKDaGmw+mjuCdhAQlzvAZQyWFRXQllOld6f//LudieAuH4iVXkixY0FtO2H5VMsG8TMl9iDN6
bzQ3y3eMBzjtDWS2WWjHh7C0xUaBdNz1Es66sEW37sakOCHGyXekfOBT9ufhHb18tqnyQexHIAPm
8illsmB5nCAKfJXpFKVXpBgfvmNuRWL/tMqZHvK+b95ziT6hSS91EWRX1Zr1e/gwAukY2XDW4JD9
Q+W7GZorpjcGyNs1UwKwocV7WjQBR/vJwqjGzWpM8h3drPfktO21NaR8N9pxYoQT/ApSQVs0O0/B
+EfNqAWY3w57Et2ra6NxO5dudwg6I3nWLWRpwZ9ntx+TickgTbriPXSc4uiMU7yxakbYUlbBta+8
mRnngJh++cFzLmlc1vQ97z9Z2p0BbsQ8h17DuDxy8nc4wBEFhct6jYjnPQ1dVn0XzA6DEXqQ08bC
Y/oUDsOh8PAcF2mbXpewgNemhJ0Ypvsls+bZoS/4NuX9oeTsta+046zznAaK4BdlW0Hym7LbBDDp
jy5QsxeXK6Qbia7gJmrQaz/gl6jfmvg0L1yuBjnMLOZbZ3NfhC2CdtIsPmcv4HRunZh16R2SCZoQ
PfPLqA/Bj/fZPyMaAs41oDYlndb30mjqMzpNNqNO2qew1Pa6mbJ/FTm/xHm00aYyafJ1rEVHkxZ/
XLCMctreKdtneGEXw3sTN/FW6tHfzUswxGwxTq+m+kgcVrUxWpOhCIHPSA3LrZzs+CvQcAPRFM9y
xq9dib1u6ugt4j5az2XYHXXtNJfSQnKXUQRSJXDxTVxmM4rZVRiM9Hpn9zcXFHwKK3beQUyQ76DD
R5vxf5B35hGWCpEZPlldbYkCzBG7CmPtNqyDW1/k2BVAiPfnrJ+ihz4qUSQO9K6awBmPbWet2KXd
Nz8CTZWZ/PylxTsbhVxhuAzPgT9nsGXb+jw032ODm7Uss4pesiLLyNerEIcckkAMp64tCb71x3ex
SPOkDwYhIblyVdVlATq4WOpfbCOVQAlEztJfk7ndSshBPhSTzE+WI+CmJMJ6A7VbnDJh1ShwFkBo
/7d28Pa77RieyB1oyD6SqPL76W9rjs5WG2a91UJe6jalg7Q0MSwid/bGkGCfWJ5G81Ach4Uvl8t8
hwV2eiSS+7kLp/mYJKGz9pabIolpa3geAIH7UzMgxxnLPm6ThLBvJ5j1rbXCDxEnIdrLhPpJ02Yg
cvJtcanswwDyGkl1cGNbla7TQlX7sfNJCYAKcUxTwt7Hyo4wUbXnCGPMdpLYr1H7PZeVExNIirdU
aAkJsDReqtkN+WaZ3tVT6bwZdLG3dKiHXV0X8rGt+1uV4dvts5vWaPCmqSzeRny7B2Vy2TdSS46h
WXbS/sjebvya+VtfuKO2ppuVJ4eG4dok+eyNoFB5xkXsru5PtYpRqfKSkZ40qrXBFOrUtU1wnsoY
+Glqx+/M6+eTGqHv3J8mUNd3BclwYW/QVlCzfjPyxXQRFnLdJUZ7yphGo62d3CPlg7uelq3BZSyx
D5La3IIOYO1tigihJQs4BpLuUdTqHVCatba7ujoyt+zezDrVS0svPRhl3L0ZepmlZ+Bfw+WpX7XF
Dl9nvLu/3eWCXqT0Yfi6/GtFQsPBMOFj/dfgqsvhSNTuuL5/Z7vIXLY9Ea7u3znuO3lhfKRW9y82
dCKuTmP/uT9zR18+llH2en+WJqX3lEYVVJ/lVxJyghGxxBLxzClqdVPZQ1xkIJEQN4kwGm73f8L3
s2kLYb3cnxWRdYxqTXb6cqFCRHiRJuGb92dBYP1uW8++3p/FPjLP0DSry/0/diPlZUZy5n8/vpQ1
zKmpmSmJ+EYzBdoGM7ViS+TX6Zsi2Q6oLBbSi3pzJq4upaeKkSQvrqyrcNeGUcNhdPlLAtfYJyM3
z/1fW1nJo3QZRt3/L36L7uTDclzfv/PQjM65LwLGIst3TkNRXFPkrjSG+c5FTsc/6qO3+zd2jLF9
6hJ9uX9p0LfpSxYticooQFpthpsoTfvXGldVTcbN26zz6WaPi0vn0eht7xEFrXXxWcuInWiobavw
Wdfs68zOOZcm0/Ms6mvN2fssUNMe1DSaa7+JaVj6rPnAxMSN9/5s6gABOYXlAZui8zYufylijYJY
EhCkJgcNViX84OE8jjT14N2Qq4kAfZ4KxIMMt5U2U8wvvd4KPDgI54mNKUrUXp58zq2AWLpRZy9+
OW/Ya+K3cHlwgy9bxeI1Tcdj1lTiqSyDh6wnEaYJCC7CiBfS6Ux6VIPJ61SlfyW7/FUs9zWNTRs1
FBgMl1P+5v45Fw/TMgo4diC0iMZZtrhu/vRHwnyErcS6L7r5ba5neBQVxFUnUv99ijKYwVg3Dhvy
aoPV/RfMUiqEwDG+csj/+8RVGnNxbT6HuIW6BNPO/SF1HuIkN2De8hcG8bTr4NUjG/YePZXBpFhW
ypoaZlMM5Y8RMz5yJ/cWOphVUgbmF1Cm/R5Uq9jMSUBUlhNMh7Ao3JuNbnSHl67bAmRxbx0upmPf
uag7FXXuspTRniOGi7M7gntPvvnuSJCRLJ7u/2j7qjhwiyNjmAju1Il8Q+0PnrLAVeYxtS0rVuOq
/kegG/WVb4+3OTVfy6FSD0aJIprI6CdvqkbCq8HzVNzCPjxoWhYO8wrH3WsVmhsPfFMGU+gmsF8x
Be6fsVoyjl92haAy4qNsgBWNXalvKipiAoog4jN3GebpzbHt8IlL+0Q/378qd/gS3qAfLDlfBh8r
hOzJNkMHPkjeFm0yACRn98DKiCZRpBzmm/R5lv0fHZbWddSufaD97a1LAbSnihIOlJpWEMyp+Jri
wzFtAq+bRfOQOwkKEgYUBOvIW5wRc5DREdg4De38dJx+QVdrlpEleJnkMTPUtQss8TC6tXoOwH5w
jIWWKNLfEUXZ6yhSCTOrhmFXolVXgKiFA2oOAp7Rv9s+EqHZr9xDl1cbOBcC2p/jHdJljgYDnVFP
CC2zU+F0s8pfBYRM3B76n2HT4ozGWt5ES8EXh+94N3AO2dnRqjheJE2lXrTxB2mO/9pquCnSTSZk
FDn1FCf2crAIE5iI+XRD0unUvGE6nR+lxjFpLr+TbbiK7iBHbq8O4s3ybr4iuPCjfHgQTfOKHVXc
7g/GliiNlPyGFDTg8muLOmMVymj0LM9ilxcjWF5Eo7V3YZN5G1HfmEzc7Fp361DbF495vfRnG18G
y4kuyL1rwjc6ziQw0Q20QxqJcQy1G6vbMRB9ADuKKETH6JESlSEEmDFsbhEmcna3IWTLr9tbGRcx
ByBcUt40fJipWV2Dxg/JY0SubtOecZ23Jujth0QHDH5N4sJsBv2x+uxrUkPdACtTMkn/VGjaRz4I
uLOTFA2eh8Z47UQpDjlG03Uhd2mNAolee7hqMLtsgqn/CmosMIWdkim6fLlbLiIiId5Vsp11G+6J
5xpeR6PYGRTQ+9jQVN4T2hDDHKddZuds0HX4aJIgmrYz4aGh4dyWsgkt7I3bWDwyGD6JKfvUprcd
c3tA7BN5N0uQhkzmXg7kvvVv3JTlNoRAZMrsqyKhVHlz9cSx/oG2DUJ0N7uMkpYwst8VI4zvsAmz
AyEm+lVbxMD56kaZn7+UYPu8RUYQOBZ6BAw8bWA9hIJs4NkX/OjGeFLio2Kghfa0o+8K7fyh11X/
cP+oLNHQB1X7UVs0WmncoJxm1SBoOgC+PeGJAtBTq/Th/pBxG22nXj8VdfuR+T5BYtNYPCT//6MF
u19zPD2qsbg6lUZgc/+KYvky3WOvzsP0JYeO3lJCUyXz6RLaG7PSlL54ZgljA1vuELqNcyq1hGoU
tutR0z8a6Qg+NJB86UKH5xzd1a6WMdW6g84rYH6fYpXOZiwlXWSzcNrZxU5PATqxK20qhqq0WvZJ
Cr4yLQYiQR3CrO//EKIH/e9LhuXrDNp+0TjnDMv4PIjot7nU6Ffb/hMgOYcyGZgn1pz/fXT/HFLj
Ym9N8TWZK1CVywM0Trljk/pO3Pgzsc1mF4Rmh6Elp4lh3R/9OepO98+GwK9gJy7Pe6RgXv6Lei/e
GR1VizfJox+1z50237xGF999DcKIEVdKX6Ws3vpEHOEr5c92hXWyL4jRCi1gNy7Cp47myQYwGsz8
Dro96ji9QeEYbd0RRq2HJeeHFLi/WnXzIdJhxRYWmce+oafrZHP1xZu1CYiQ/qEwdFHmY9OtqM92
HY0GVIXUZxYHIywPrXpOgvrgxR2ivTQ4l14GrmpGLSrlzh1wcxEhvWm8yXyFA32mUYLNtTXDZwV7
cuUNc/IE0iy+ZF1t07ALhp/80TD69Luh21dKD4HIwi5nxNA/jbP4N80QxQmKNGX3JGLbezdhV67K
uRpfQprr2ifUBI0958WRHC0ueXLBH7Cj2cd6QLzJgQQdlEryYxHHPxYxVl3A3IYx7a0hBhsIT5sd
hNLjLmQOe5hrd2exXf5qis+0gHsfB77zbrYeXZfPuWv071aqbi3zoHoskFxv/czBMtDW+SGfaueS
WbQ4GAHqtSkistOG+CVBb39MAMxunKK3fuzo3Z4YaQcp3F1SK7eppP+N6aTeGc34Jerl3ZvaMyu0
d0Me9cukdccZeCTj1ba9i9cxcOg1ic5GYz3aY7yfYl55O5G0lnhVHi3sT4pBC2YKU38xHf+g+xr9
hcmLNalnDWdyvYUS239yeRrwfuj5ELsaGk3/qbkU0Ib03kOOTerm2t1+Wr5SegNCpJrAGwyJOETK
2T3bBr5BO2vwFgVpdR0by3n3jF+TdOvPNu/Tc8vMbh0kGnQefkld0gKWOfh9f+5GhDOO8eqzmiOm
rL7iIHN3io47WfOxPCeWSRmBiivII9rGvJdO6SJ/ttjkYBEjG/9IwrLfZ82kL3OUIXPqjK2sE3n1
8lbSfxh/5ghtFaPjBtoEmpxhClC1Ie+uAudFtTHFat7awX4uSV+PmNGlsoJb1JEiGSNFkbrK9n4+
PxBH+cPqLvFjWjECv+CaSX86KIRlHe1kWuUzZ0R6vu2zHYfZbjaTeNV2qGcoimE8QS3beE65lkkN
mi6rUZZaIQMIbwxQQzGBa63RR6j5D7CWe+EM5F3uH41J/G9odbzHfI+cPymIEnKJDrehTGB7HbCq
msRqLlNnQt0uuRbbLHAx8BWmvVNkBXLwx89H/w2gSnnm3LaWsV+fk34k57ABfRUN1Iv+lF3uDx7n
k23rTBCJgrTeuoPhstg2JNDEgXhzyXDahkRTmqb3FlST3ltx5F1KJAoXTbMK3QlqN9VEDernn6kL
MM216AJ5oS9GfAvQq617hJDrwckSogxUcr5/JGrZgIuP/qAgdfaer7+mUjFkr0kWKTBxnVPLTM4J
ZOGzO0Bw7VNc2BbzhbNYHhjZFefJLMKTwYnOjsv/PvN//9ak0y8xIh+bbL7IRm5ymkX/v4/c6tXD
s3mqRmPAL8/DZCLgyyZ1wHhtOweRUgf20lT/fW/Ub/7Bz4Ktv/ykKHQPc2ZpwiCs38VgFqeank/j
2+HRh6oIABw9BrnDbUp3uyw5SHCQYy00wrw6B0ZXnZsOf6rKGJxKgnQHb2yPfgxCJVwehO/1ZxHl
xYZ86mJNWFVdgTmtQ1v7a2sor27dcD4aE0mTi/1nKu1f92f9tISELJ//v4f756QnH4YQRJ6w1oA9
xLmpeuPsuqymU4UGLWmhTU6dbfO7T3iFPBconZF061QfQiSu5/uDifR1WztQUQjeOc2GQaePYh/D
RrcqW2UR5mUNR3eA6oaVFWCLvQnnrt0UrsJMmmXn+4t3f4eyNO5O+R1QaQxPvZHE25j+6ouR1YiU
hpGalxjoReaJoWmq6g/H7JggauF/9X74O4DY+cPb9kh7zXxCc4tRwJ52ITASoEDNexnClQkm61Wr
yj5PnT751uz+LUsQeYGn/tkC1QvWklNa2k+MummAI7KlFW4an7OeF25jle0aLOs7nUKBawxd3rI6
uyT+ohWzq+ZlsNNsS2dPP2U96JO+xbNMYCyFvT2k19oGE8Nl/m2V7XAu6LUdG9eP8aJ0+Zn5kHmo
zca6zDayUcGg9yRqwL+Yc6FkzOUTU8w7DXzBL5IHUEvUiRm8FupEhoKy+01U3DaQyHrIN3beyCSF
csqElNchzhzW+SSdT72N46xpn4llfxqwzT3PmBPIawJGxPlryOBqyDknopEGP3yG1niNa2lu8Cjx
mgjciOA+ODtU7jUTBbz0Kc9ZQurxZLkGjkCTIl4vUvGmsxCN91F3aIUd7PBrYS1oJcM2Y6TIMhlR
1uRGzbzmaUdXr237Yw9/sZIMiP1KOscSQO8qhUiy7S3+evqL7rZ0sGNNQuYH0w9/ohncEtni0bOZ
jHirmf6BQ7w6BNAfK89+zOugJYrdC17gdcA+XT5Scz+tVB2d624ibR73OObAbmOKSTxU1kgSLA6K
JGpge0SPnH0VQzQmyEkQfizNEiIJM8p2BH62O5TYv3PxZNX490boP6k7Xi3wv+uifgxxzu0qhZRc
Vu65s4B3HDIfx5gHtLmmsri5DvNdiT1DWhlprwHZMkPN0SYPkTs3Bt3rwXmAZPzZx/I5Lb47u3F3
iXb0XlHKsjzA0Cf4eymHm6c8SAQYARJxG9qvj67j38auEi8yECt/ASWFVSp3fu5lv0htKfXw7QXe
mfOysRpNYLzWWL/WE/S2gC3ajRsaUgWGK9V9xhnmrcno+n3HwIGrKfR/UW2wRsCmpFky7uehhitL
ZkMMCtKxi7/SMr9b85iVQmwjq/dPNWXfFFubsPaZ3TftXvroX8JIj5iQHNb5ZBYfNGt3HczHVWsF
5s20b2SonuHO9wcm12qfchkL3PZobAvfSZ7I8tsRYmlsqfhzGx5XDcH3WOe5cch7xyfqw/PBKhrf
7E7IKl4Mx09e0HdsFGAutjOOS3ZkH0mYeSlS6zcucutsxSZJOQ5SmGTuviJFWDtE8ke/Matbgh+K
2bX/u87c38Og9uby4lWDj45MFEB1zQe8cySP+KLewYJY2yWDzbhorHVm4Whyu+kPUiXQrYtzDd0O
tP3URoQs5ythj5veb0gCqap/LhPkjvS/kPgqKanVOOg0DQCsnqZcW0Z/Br2OCnSqZty8QM/ljRkZ
3caMH4D+GMzZ/PoAzrE+eROn3WkiLKs1Fgs6ma5mCF0wKEx5MmBQ+nMK7pNzWxp204Eu118V/PGy
8CUYyHYFdM+l2kYwDgM3PgxlaYNXufRzpa8AuFrA4ejw+I/cngBeuJtFjA1ApMVPUWPFhHkKnsJp
9WOCfgp0GHRIXMtmPJarVPFSRQoJyoTYcNVMbbiLiiQl0SKCqDZVYpU2HOMxkaMegmi7crrpMs3g
sD2Y7rqMcUA6JDTjawcShYMJbVr6g36YGwd2pYhxLqi++Khq/3PoRbMFnuTQ5O1IOJ7SXYcvAgFn
81bVhebgRXJQ3OInoSiv/SbgbNsEV01bqYmDB18+hOh2HjCJ+VeYX1M65YcgRS8sOpp6BMNZnuLi
7XREzJsuPboULoEtPUSC18bPHWhOHqDF3mRi0QZPpechSbTtQ4YF8OH+IEhgscHiz865jQdio6O0
38KFwSZR53IvDIkw3s+tfe/54Vo52bnAPcaEz/Qf7g85pYg5qu7kFc9hwzkHwyTL7o8OviWXHnt2
Xq0hwDyLrnfPscqP+OhCwhzWRftSx0G5pdvzY1H5v9cxs/hmUwkm4VxPY+HyFiw0dXyFPxl2w+3Q
5iiL0+lDaJIuzZS6ExDXE6DldVJPH/zerM2CXwRME5Cq1r+AZWP24Wm612OwqpX37quU7nf4WVeG
f525JYewfhgjhs0qx1ZB/zVDzwt9LBRjCFwB19BQZsRVInX3xfjLQHMLF7H+QLI57iwALlKm0w6q
ZBa1zjYisx7hhPUxJYSf9UvyIUdWGPnp1QszEjHBo0MtWbxk7HoVCn78Sa8Aon+7qdn9VAY/cIqC
HQ4xuUpIKTjkIhigESlnW/vOo23k5cZw4BuEJbB945CdmH8PK4bJ7eNg0hKWUCY2c4ycGxrTzE7n
/DWSCMZYUu3TMYnQX/N+Dk795RE3wQFZ/JiG8RoayR/RJTYLHq57O80/fE3MalFc8bEaFy1gGKNl
tmR2dqHN7/LYQuFcBnAnkONZqEuI3CD+oND/aC3Auy+yv3HthnsWJw43yR/+NHMrO2bMBY3P0xxa
f2DZox9yxUsFAn+T8Pau8OvgR8P80AnoJsJTXyOYCi7kjehT45iKipt6KvTbEEREr5nxY5mjR+ZL
hJizd4euwhQMLNmTmvdz3P2gGD+osGF7Do12RTug3BWeRMKZJu+jKeJzMjvEUKmUMDfxY9DZgHdD
pWADrAnzTchoZtPVRbYlWIIJLmlLojPXDMgxatrppa8Wdm/0nMXcNywXrYPRpoUWAKMXlXqF2CXJ
GqjDfgDZcAIfbBDvECXk66xjgiPtJzgCKM6sM0vIhoRfpAJYN6fM1Ds/6k30imyOVcJpLaVZUnfO
22DET760f2wnA3lf9z7tSyNHZ1W9avIo85m0z6mYGcC5IIua2WDQaL1FXvORTN2qnax/Sc1xDZM+
ecvhL5vJC6rl/NsBSZCbeXsjywKjevUCgecGkM1cDSaRcAGqKiugNVUb7CG0xO3mT2IwW0uGCKpH
OW44JDzrEHzJBBIdEjpyBuuIP5Zfe7oKRccQdmywjbKK0GNyWPwYNNfAkSOW8MUCAJZ2lJDRUlDX
z0fG08XKIv1pZXvdL8NiuwAbNLMVuY8y9qgqQkbgoiQ4ucHQx32To0En1b2+MkVJjnlUvC4g9+V7
NeVRW5m/e83BU1GmWtST4XesMfzJVkjisLyb7020vwLeYLr3v9H84FjoJtpQ7dlxEcJ5dbryEk4X
Rh5tPDs/JXFKj67w9boMh4tyf+VWcvK0m6F4iD9k1X6ORAeRfNGish/UE7fOFkGSw96W/igLm5Iy
RL8J3T+kRNQrRYBHnVT0YXnX22ulM1o5Ufk4J7ZYS9q5+5jUFhMtDOYfII8K53U+xOdg1DDAfEpD
mUeHDNXGoUjTgk2vYZe1BmzHI6FOqbNz+gADeLdTaqbglH20zmx8UBWNohwCuAWJwR5ZD9HYluUr
oitCG8rwnQkgKaWUgQcSv79NE+fzYhfzEn3NJnRuKvNYyzhlsZZQdATt02RycSuv+8qpiEuibB7p
6N3CPHpQ5A2u0BBsrJQUMk0DajWWPRmSs/kORGOxdg+PjkTIUhuPQdL+oy50GVSe+Ep7lTWK2Kgh
3oRxt3fn4I/pdvzyTv3danUpJ9Ok118+ap/ERt+gx474FMFeVzSH0q929VVVxm8j9ctLYl1LTY9B
uZwP8JY9jaJdZwnjMhqZ4IUVxJj6XwzGW/dA3mM1vw3RV4fAGkEK+5IbCJfZQI9pwnia3BTnuNdS
RhUfik5Q7Riay9ynb4h8kzcULFq1ScN5jQMFcd2SiyaM6DWQw5vooU3iglTruQ0JJx19tQ5cZ+tF
zVELb0QGS0a1FY5AxgZrj8mYEiXdJt78B6XhW77c/wRmPdfCLNZ+4l0NxY3d9WpraOvKO+Kz7BTz
lpi+1WDJX6AGPglTTnBQCkY6SgnOFAFU9Thmu8yihNYjAgNF48ORzlakMa4vhUmYxo+q5NZBDLpi
MgyMPIEqLgiPIB6hRR/r7ciyW4NAeXRj43MMl4yz7JszS4IJ4CWt5yPnhn/cPbzIDU7kkpUi8Ngm
del8xx7MvCmAN9me28QQcGb/eV7zIgRLJc64rAyfiiT4HMLhOGs0o5KcK4Sot7js/o3lXoeCXRV/
GJwBxTnkNFvpz0h9qCIMgHiHaYB3T3H3oF0Q5JTINFHNb1vL7wHY0mpuxbJSbesUhxNNZ2fXcFIQ
doklpGrdTauQYCbCBAs00l43EDTN77zSn1POz7WmhPWheLLCArkYgBNEHu5HgzW1QValXCZ2jTSa
bT+5Lwg6f4d/XaNkkU8QyWd43gflYmjIdyhLrSPBkifAFRcSDr6xvoZ7SFnNNix8GIeWXvmtp9cj
wXMb+odDqJ8NwBXrMQcH5XBcicbXyBOgaAs7X9KlfzJ84QGKgYSVd2g7Ws6x+gmTnKFJTd2QxqRf
axm9on0CAYdDGPPU/2PvTJbjZrbt/CoOj40TiUSTwNDVd2yKnUhOEJQooe+R6J7eH0rH9xzfGx54
7n9Qwar6RYlFIHPn3mt9a02iG7+gAExhwerN5CclOXDHlaJwMHTMsFPOfwWgRGxO2LBR4xnjSyh+
FyGHUOOLaI9nRkuQMaruT6qKpzAiUSvNi22V06zoSKDk826M7imWzsUJy1c76p9YlGQU7Sx8NlRq
pPlOLxTGGHaeKj2++cl0knmnKRGnR1bZS9EpLKssoEMi1jJSj1Y+naKcbUI2NbowyPDKOs6Ncw2b
AoBCtAlVwSjlqoWB+TeDjUzQS8hZQ0wzPSXm+IGX3Ee25F08TtVIFqQsfnjEsmEr0CcWE6pF9xci
nHsxtw8dOoqBeZ8M8z8d6tktfKMX20f4j5Djp62bX+5gXbuQWzKpNqErupU5c925HYxRGIR4U5+I
6T3ifPjpuPO7CLghQsvACtqQADVSdMpqRQbghT4lGzl8mQC28M5CdDuN9ieNAgDSrHEd/tiClYkA
Fn6EUxUwUXfFyYlqRFQdoup4V5gEqvUPlhMfAbIcfFs9Z59VRGs0cAZzS5L9Y5cYGMlgtPeVmR9m
s/ggy7BcwUULiJ3m21uS9M60onqVeaZ3jkH53Wic+Zy7SauqSLkq94iYMdd4xZFWE6x9BEwrH0RU
hhTrEOvnOCjek6bnNFaX5150JE5WfDb8YoRdwXTLC2OnGQ/Vkf8W6sbZU7pwM0EZaiu3PGp/R17V
e92O6YGNNkNvf9YIr1aNAiPimO+97g9qgJRaYXjeprI4uWg/N0XZceLr7HnDCjeuZTO8TbFR/+0H
xKk4hKSOHHHJ7nQ7D1vfSh8XwjBYDZwhiYH5ME67s4qcbRm7OEMGFCdBfsxk0N/FA6aJ7kM1/T7H
I3JIh7wDuT0TFaRkfZiKEDGiEr8UBPMtS90uS2FQQRgt2U6P0+gBtQMyRPBedS48SKHzWHx78VJo
oAckcbMnFiPN3waJ5iQSVrNW/bFaXEptAJOj9UGJMJPLxyhlGsBJeUBW2YACpBdMk8l9GUaSqop0
wDwOuQO5wLwdDY4zE0X71oiTHK2ifV8HxnvgkSFkGuidDGZT1CEIAKLwYLZkERYRCafgQRxmSnt8
RJdUIXBDYHK17ye4PhdlkM/tZ6w6VoCIv/OxiAwNqkejM3eNW4gNUvJdN9X7urVRnVqZtR4JHdtU
DnKYRKM01NEBwfuZrHvYUx37TCTSRwv9blMCOkLIzaR/wbZGaCXc2tngNIzvxKC4gvBYrZDGfMqx
ASJIQYSaaRv7RsBAiiROUAowgsv3gEYyFG6fEt0mCBjoU96hzlVy/GHZsBtRihiAcrp8qxRhUDju
7nSJpXuhdDuzT6ff6DpaKd3WNKhTw9bfqAzKZ+MZbxZ19Ch6/YwWvbKrjc3uAtEiuABTizdtT0ZQ
IMh5TgqINcBtQMg6khGnFPkus2CeBuF0T57AOUuBgeTTYwKE+hiih+TyAEKUlj9ylOVIkZ2Q43nj
AiZEj2vSqrrWzOEao3c2QA+ynT322GWd6GN2KLV8YBa6oImIt4u7ANs9e9UH2om9P1d3phMTQMus
ZVNKSy38i4HahBvNS9Jd75juDqGniQe6KLbp6IUHnHPUTcavIXDbgy06RI/mtmGWPJW2+OH7waZq
wRd66N0Y5314cw3xbjFeCpDjxgh5IIbXmkwgbOMcAQW9h8+W+e8yuqFLRcAqq+RjPpsO+Z/qk/vZ
TxN2FfxN1iDklmOUtLJ9gu+D7SiAQKfsH2LAT5VLfsse1zzY9dorOPe1iKaztFUA4Gi/enp4DUJq
U+BRqUcuRTgRNcfUu2AUyKHJ7RQpnGynOLqIDhszvYF3RF4gQywScxSf3dbwJvKVdY4hLm7uOjuc
tk44gyssERw1ASZYBWoD9QWZzP7vwp6ifVGl33NiXFTcaHYV4a0GmmfgsurdXIrvoeYnLj2sIrBb
6U0hg3PIncBLlRFIkWFuKbyRtQeIIJQm8GzDNYsLua2Sxl65fIp2jTQLeik8eCd4c3CPXPTUkF8f
Rvem4Zw5QGwa+lEXFRUDZ1ppEWmtKA+tcEdi+nM8hGo1QHJcgzB6uVEBpq7ahkY87d1ZEmQIqr1j
GLQVCN7XeUl0d8LnuIZWiNbC1VeXT9DRr9Bn7puRtNbWM0GSVV6C1CA9OfXOtzk3dt64lL6/zRDL
qVWbKaTfHldIg0eVCZJeihb8tDbtq21uGMSpVrlFIwRf2VQyyGt8wtH6DOqE0WyTCnOgRwNpJcb5
GgTLatx018YnD4AeQ4sQlrpTJQMM2gDWQExUUW4m91hCmreA8L59StjYSjM83uRTca4MCs8y/GnE
wS+YZmerLce3dPoRop7ByMicwp+ow7McwEmYzki9/IhJJrpA5jFeegxlcjflyZVhsfPcaUYI1uyr
nR3shdP1p3iad/GQJzs3JPYXGlbblPpF+dCLXZeMhKWe7lPrOZYCHXj/aM8oGVE2cY6ZQSZUuKdq
x/imKDjPPmbBguoH5nMS7rVRP3kSYpw0ml8dku8+UaQmFEFw8my1qiJJoP08EbRX623pLPkFeI1z
K4ErCtq+m2J6yGH9wT5zZwGN3bRDd2/ofOdFuQH0k726BDS2dTs5YkkYCeKLmOlwSgw22lCftuXa
m9AnVq3oWARmBeG0toYD1d6n72vYUJhl4Q85D8i/uk1Z+jHVam6vG1sheUZDRtbdt32eaeetOY71
e0S4F5GBKCJ9ltwlMZ9jHwwZ5ckxpsG9EXNtHxBQgAWkQQRWEwflLHvCrYPoKctykq2i+qpJP4OE
t6pbp4E58ZKVPtTpQLTHukzxRA60eMpmH9clYWrc09p10DUMh4JgUBQI7p4Wa7D2OOqbxXscXmTd
tUdb539QE/xkWvPs8od8EyI4UEems5P71jMvXTQG07qqu5eErIlVFNYPgSP6Q77MSQbsGpZfX1UR
GttGJK89dzu/xvx5GC+zN1bLAe5QjIt8jkCmLWE4d/GS5T4hS/Fs12amwh5Jh6/eKW2/sx2s6TUF
H0tuJ2xfa+ek0HbkBF1vjvOTipBDVIbYh3wgEDvx3YGJ9kCeZ8aeIPgIWCjySfzBmPMMnC9QpPVD
Q+JAi+vCxSl7HedW0lhoucVgVeEN7yCwlJC0db4Rfh2fTO6QvY3DAILNcx8Tuhd3GLmEozg/pmtD
hIhG+giRA4p3UpS/K9Fsa9P6ofxYs4iR9R5Tp5c99pTU2M4N4pul1bn1ayhYNj3z2KqwSwxshcX4
nqXglyj4iRnY9AQn21b1nbPnAJthFV/YwdXDCPHqWGYZsb/R1gmyh3aI7wM61askp/1uCPbCMjPv
htl9ThAmrsYZ8kNewrIJW5qflWbG5bIJc9QRW8zBS1dAcfoAWdx3aPaL2fdoAbYPsTTULq1a6KGP
c1V/Sps4vRwT+qqoz1aSDluydouVkSCVKEx0UNahRK63OCWg1dP9MtvicfTkzyqEpmMuwaozzA8V
FMinrOqY5NxSwHkKuJaQH3pw6Iak9U8ysABIiQRQOPwsPTp+P/id03FHUuHiZPDpSGS2UnszD+59
A+m+l8/5Nq3jd3pjNPLImlQNWrM4/EPiGHTkpD8Pysl3jjO/Z0P8My1qEO81AS8iEUx8J/bMnFWo
Dgty/DgWI7ZhEfTSPWz28n7MqYYGO3vEncPQWKxsCTMpquh/BiZTnGphAQxt81XLHKdNr4+IdqNd
qmjs1vODk9YkXEnBQ2Q5RIPqq9mzjlmte0jLOD1I0zwC1AVzK2hhl3lJeSzKryExmRIODd8bshU/
t0VjM89Q7ccJaoEm7l+n2T9PBhsq8TbrulaSk0OXnefJVfQhbLDkgKlPAVvx1akQhofkUMbAz8qZ
ASRDEsxsxs+2bZxtBAp7XdbE+RrF7wzuyH3bNNvUXtqZcf0pZNlRXdO/t191YZnXxInlVcddfgdh
+YKQojims+GuijBVr+EUHgKT1mFlrZH1zIfaI4ndHCB6eAheXd2tYmbWbGYj8+dkxFBAk9vD4yIr
SwORKd1tiqLrQZRKnXTXnYgdT3XEzJzbfjsP4rEq+i/amMRvsa1yCH4FqlOsi0UqE1fvXZp2sLrY
223/0x1RnPAD/xb+LhJTuu8F1E8nDcydTPHky0lh5uoPjZM+jm4TnXHGy/TLHgv0y1VFG6NLd6xx
J8zk8Al9Rp5z+N3qetfY7Qlx80+njxEI9P0Z4Q0TINwa+6GA6R05zDFKZFZFQPSrZthZhPXXFFvv
nsTxCgEqWvkq6p9NRz1qD3sgnCVyMqzyFLeAOBZxwDlqOpom8zVp8Cv0SKE4U/NdxxezZgpc5/Ym
i+QXEyXBXIGYFenOyZ7TyUODH7qPzBFBjwLjvASNZgKultM4xyyan32NqScQX6won/EvX6VQDWy2
74DcNHdJYYmE3KE2slemVvGhZatzFnKf6wNU+e9LMNb/Tw4rddE109PvMC6Lf88Ck4Jgr/97dNhz
SXjvf/uff5r419d/+WN/M8Qsjwwxy7KwIAtTKHsJd/5nhpj7D9txHOZhYLzJdSbc658RYoaU/zCl
6wrfExJDo/AJTf5nhphhu//wPeVjaRdCWXL5hv8PIWKKPur/ESLmmUraSI1NgTJImo7lLu//+gIw
F7YEnf0PO24Z2faInGJz1KcgGah+aLtBXQl3k988lwt2qiTf9ELPYDBApnhR8TLi/D/PyXI+qeX0
qXndZU51MANJr8HQ5uMsxobcZvfz9myIkuBgZzCuAN4Yh7pKf+vIDfY07eWpJXpiMoGLwPmkDM3s
oaN5k4vnzgPbhqfQYv6zvI0HiJAMijQovB99idItzwOEiQG8BbvgfxNNYb0aGYdzQ3tnz6peYlbr
Z+KeMO31ZbknETt+LoRpPNC/3IZN8N4ZQ9bfpyW7buhHtLe8MnxJwy7Ymwtfjo6wgfjcToGvD+JS
Yq5fDTqtv+AnUDem0FpyeL2R+yTCxHnQvhNv0GODE86m4nFOi+IRYVJyoSo8JMyCT03/g8boeEZM
RaDMqIYzRJn6FEjM4hpFPDr89FI4E0eWYWkLG1aVbiQAcII2Q6w0hvPSRN2PGt8wWcj4bJKFGNuH
pH41RuO+eN34B9lqfge/J3+FusjBVcCBbIqCud18CWrHuW+a97Zu2gcrku2DmBxSwPmMyP5Y+gXa
cXdxOwxPakL96JRq3xQZDYi49w9eycabTZXnrW6VQz6773iN6WrWOEbAOH/541Sf1fIwuCGH7r+r
YxQ6W9fsnyNh3+V6DJ5vD540H2RVjfcN8MUTq1pPbE/2aAyN/RSA4XkY2uSbFLXIQQTAJRefJqbj
axBGDZkednwIkDcBPgm8D5095z7ogUyFFEyAQ2ZsDzCQmcoNe8uwFF0U/8FIovRBxfCUgsqID5LN
460qxas3lk9tv9XD1D81Ns6tVHP4t6O7UrT9/byofVPcUeBhwOVXdFnIZK/fYnPyd2oU9pZRdP0G
wz7nh0SLxV98ZzYFNDbJxwfhjodWkTZpkIpgoHWDTVI0c8un4NIBDCcAXG2OCAelj7T015DFch+V
dXG+PUzVjGw1j4qzaCSs0XlpwrM2wKSFE9ibRh9t1YDPWw+0av7tebs8twacGc6gn9EaN4+3h5Fe
B9HQ6T3c9uYR/GZIkDHmdddDgDU8TXTwEFz+74fIIVGtSsPxfPvq9sa/XqNZr0+G91v3eXzMhugQ
w0M9p8tDVQO7nBQgRidoifrK3HafkeFN/8mJd3aU24+NYQ6rAejDXV/EX9oCXppkElqaXV5LjCqP
eDGMRyeD+dAEp9sraOWCRwzWTL2s8djmhH2wjnP8T9L6AgP9FVX8uK9nt7rcXro91KKr/z7lKgTA
ODcfs4e8lcmUH6EOQ+qglwjUv/cg55hyWoZKn/EEqcLOBvrZg+w3qrXze+ho+X2ikn9+5WRhtEVz
ItbMBrF+3N7GZID1w+V7Q2gBubQ8zbBobJuE0X7CmUGuElLK1/6YFPR3QQ9urL638Kg+l4tZ2i6G
q2PpiN/aXO8yXdkYBk1EdV2Ie+4/3h3/492pNLwTVem3W00gDgrDv5PxcYj9a2Z4774DWCti3HOf
VzROIHtLvlQGTSZDgNxSDU/HGUcdRgVAipfazCLQXKrewvNiXVcDUOfI+0m76dzPkflRVn69sqYh
fOHTguQKuPykxRTe67hQa1jDwxKSuRKztwRyCbE2MvAVbtm3h65Lp23gWMnGNGuwdzrx8ADS34cn
5JKiEtGNUYwQosBCT44NJDlnwQxM0Btmc1+FtA39ZMuYkgSTBoaF48tjaFTUhctLlSwMhhg0AEOV
xlgT+fzn2Y/vcFgndzRZkGb4yM5uT//1hpfW5oEE1vuABiFMsSQ+m7ni8PBvX+YlZFQnFFjqs6p9
SKJSHrWnfnhB5m/iDI+sqbt7jJrFY4rU/tViao9O1KcTO5nqjH5rzcfqbI25bD+K3t+Qyxz8FLTd
1qaFy7D3AFLUtuPCCa+6L68Cu7bFoss8LDbNCbnt9JgnLk+HTpqHRiKYrpGxbSY0fuw4fXDq6B4y
QFno+nadmQSILF+ahvWkBrqlVYj1EO23eUdqUXwqTXmKyi5nZrm85sYjXhf0HltWzaWEXF5bHlL8
gxB52JQgDiwAgFvitVkUK/QX1R1ZNuWFQL+Vzbb9AHR/x/LePfUiY75mCbHrFnp0F2VMaRA3/xnQ
STF74d3WF/16MoNhE0TNJ6gq90Uk/fw00nBlP3Vebi+Zy1kTWtw+q0u1uu1czrJz2TXnbQyn5fr2
mqd1x56u1Y55IUo7PYvnwXfoIfopvDbMb1fbiOCptvNdCjSE6DaijuwcVmoEq/J4e3p7yEfw6FpC
1bo9jWcyHrqcnK28eatwqL3nJieHuOIIcXs6h8VdPpnpMzM2IjRDUAi2/S1NL3sPbTaJoqjMnRH1
2XuSkg7eyqh7iHU7vCAp+vu6mUPHqAt6C7c/5fdIAOsC4GLdLt3cIoatQud9TKr6bQqshKsMZnio
+vjdp8+4G+BY7P3Oj987s/+YpdKPjI7HZxNVKNy16RQCOtm4nlVvKpHL+y5FCckootyXXuchezTI
gHEV5lR58iWxL6EHc71gwHyvpUCXWLH2AC+FFh5KY38rq6Yu9u8H3uUoGD07qLoxvDoOQ3FgcZmN
1DwPy/wR3Y7CH4JJ0kN4fw6Zk+/4J2uARGPw4sbdY2An4ssVgu5TSdJkM9refYy6dw1VUXyllYZq
OYhVhFP23qIM2rY9sCRQbP5LU86PSlqfRFdarxkfCmQEkjjM3pW41nvsPUjxSeKhLvzXU7k8vf3P
t3fruXOeWCd2RW2U68mVzqPtUa9izkxgHjchGgB+hEy3/bfNlZo32aGfTG8vEX6A/h4C9MRW+KQt
ClkVmxXOH03CSOfMD6AXrKMsErzyIWMPb3bejcB91GaX/hmtBhVFnP0kDRFrsxemT0iZmAmWKOAZ
HmAVCU6D63RHN7CGk0yD9mRpczyCH+zObgeEckQzeZFDhZK49ue72WOckFaZQ6apynZlPv8IlLEU
QDJ+CAL6xTF+pa9qSJh1h+UGdpF3bA1YtokeWmTcOtuNIsGdPJCJNxF8eyI5djw7cJv3JRVvIjxI
1ahUzn3lLJrDPH6igk8ngLBh3bYnNGrWm5CCMhLfWEbIvNUCAuB2mN6Fa5obuN/iCHZyes/nRbiG
Xr/UGZgNGv4sRQ5O1Tca5vmX6IICm/GxKWpm2IK4JrOZrF+kUWxVPoSfQK2NzZSPzUWRCnwfT5zg
WbVAe8pyPsDJGc46gO01jnVHpFGcMpGttgMJKT+KfGyPuZ5/VlXEpRno8rVCzo9iJzR+G6iqe1l/
9gNSI4u5ieif+UY9Hj7yDvwumg63p0iM5DnKfXwSy/8SZz4aKfSbg3JJq/OPruYvSKUGqu1kCthY
41y8LPtDez5dmUXbX7ki+m1qgVBLbS5S9OXVvZ8jodAqQwkDF/1QDHl/LmTg7OJgRMXWqAczafT9
7WFevhLIP3ZciHA63enTEn31G9HvesB8GeFKjsGWxM03y+DvyUgMNKP9IolN2idHkCHFSWq6UzSB
j17P2lMkjgYKBsOO2x9Si47mPdg/dS+nhJltOedPUGACppKW/+qHuYmRvw8/pcWKKHz9bdGMsx0M
IKuR0WLSQv3Dh+IGwvyODetH5urq2C4oSXbrhb6L9SB1iOWyCKPaBVlSvfkmnuTUBZgURIAK4/I9
bYZ8mysQk71npndRHzgbjzXsoxiGY2PX43ctk594kNtXzOEjAva2P8nM6lkl6kUe1Sxpp335ifGN
Hj6REHdl0w/XNna+yzEqP2WmHQ6dpFbi9huezca6kkNTfvZIGDaiceSJlVu8tiEjheV16MHzNlqy
ziIWO7jgweug8lOJS/rL8RET9F7ss/SZCwMk/P77+hK1Eduuc28ndvSQDQxGkinLvqQwfk8DAv1B
kR2H5ukCl+TTbgr51hHOeMbkSrc3d803oj/EviuRCN3eLUDaQp9iKbq92+bYCT3XkOfb00g4L4HZ
Gg+3Zy5CtE6o6Epq7qWnGXKgsLLOBF/AGNW5OmUOu0/kOsZxTiLvxFWRYdCRNkM/uz0IgTdHB7G5
r6Vj3pWOJlPTZxNp3zCVAG5b7GmDHimW+rohtgsK+Lbpk/KJRobA8IlkvW6D7qIXzdckFeeRQIvd
OJnFazOFv4ZWDd9WkB4dOdYfpW/Zm7Io8rtg9LvLhD55m/aiIGePCZffoYVSXnYZfVzwYdhyRgg7
SaZwZ2+gDWTc1A/LbOjTTuH3BlNYnLhu/aexsn7f3ofxSLXvTvGTG5GertEO2X5sbKNE6HNUJAjq
S1PtIOiZ15oY9TXAyeAd1cFr4JXkJiArjUpWejp3P9x0njE64yOLeqe5QoGN9oSs6HPct/AM+IWu
ZRX+aAynATnvJXumb8NdnrbWvkPFe7GNsD2ovlbnMhER6W1WfPYb0qkDRVQPNCog6cC3joZdFGdc
TT4Wjyq82BMOpLaBCJ9bc0vEQJc9E5RD1kiJF+n29PbQTgQsz3b7mORORu4EVGIqLrbpr8Ih1gEd
4nyv/eERx1iBjFrAm5sg/HIeeoS7wEv4/IE9ovI3gwdyHIGQhq6JBKGXp27AjGTMvXOvW9buRsjp
maZPtnarMP0wnf6D6Kz6d45pw1cl8xfmpYStBO53kec/w6I2gQX6lLhtnj+DRei3JFtQ6tiD2hf4
8faQi3IiS0ua8d5EJCAjKHLKEtyXbe5egwERklP593FtcgJUUYV4jOM1Fu1RZ1vloxZUaW7t54o1
jZB2IhHz6Gc2WsZDAnvwxYTYd3tZpyGcwNHahSO7touY4bPyxYfT2s2TkVjeZRoo3Ds7Sj/bpyou
85Pd+ntTBm2CtV72B855V3/0fOLmXf3iYlnbk6AVMcjkY73cHkLmEoPbpCd+udEBTVQN3SztHzrL
0Q9y+cqVQbR3LbSmt9f+9QbrabYDrdas/9MbdePX27ojq0QgD6JsDx+RJ+RPxdQA7uAfBveDp7cH
8DcPbsaSikigeJI+XbPIkXvCw1nRl5dSk4pqYOo8k3Eat/X4lBWSdCyOsIRwBgatbl4rjE7f5wZc
jOWZjmPy/SSbGB4INCLLH7g9lEl+NgY7vb89MyQODlAuGDm94AIE3mj8yxzPwd+Hok6mBk+fZWw7
UmjPbesAuibwLmYmtnEkoy/X6o5Zkfw2tWtuEfHCShoILh87u9nwl3YnZxT+Bt0rqq7UH08oS4wV
aymdfF9g4jEMbuTghfQT0vOWdPs+tJCDTLo/3R4kHUQEFstz2XXepisRfvfY7U+o8gsGjKGNBHVG
eBip+tTnOShk6RENJa1j38BuRaG2cvAc7pwZcRDz9HzftLZ58rtxO8vwLRK+eS75V15JyQKLibBi
hYwIx4f7HeDuOAxokaPAVeTsYPuZ7JRiQjjkrjsTjbf4hd0JekOCsyl0aDKRfOQPDJQYJL5LgTjV
KoEk4rd3agRz/dCnJ9pz8Zr6flPDJOLshVmMJYa4LNptAicAFtq3ho7HHY5apjVBqb48rkpU8XJN
xf6ApF74IL8R/u1sV92Ba712XVEekyZYQTgsMM229AqcK9FZzqFO+33g4xwNqsDeeJ5nXdq8L9c2
GBpJE9jULJg1G7mhcD4kdG5y3VOgFu555gi9iWlSrsY7a56tM+YM4zTGz21dRyfoe2vJgeKctdVP
VNcJmMgWfqZWhxH8MymkLohBP2Gq01N8WcrGXexke85T92ZKU2+GtrIKRn11xup6u1q4lxhqekXy
o0yKaEcQEe0fL7Y5fvQlNAkvAlfQ8mN6tGHRKBfkERHX9fdB+M2p6JERZIAZRTmSUlBDjbSm9DhC
q+1wlK6ccOmbtBUGDfqjUYNVPV1yeF0f8jhpGmMdz6tcjDXjMjfc1b717gg9nWxP/aRP364HL9h7
WfWQpS4uSvOrRW+0M8cYKorxRwRheA6NYE+3Iju68MFRMA391arKgxUDSpn0HfTmeDvZwyvxWSZ+
ZnU0GIGt6m7uSTrxrrQhgbTl48UZQaxaVZfBUWkIjijnVZA2O4PL2JvoQd0eYnN2diTd/KK1s2Vm
Svdv2kIVRK1MP4sWeOTu+nIz0HQ6zD3GSze5Z/IIO3o0uKuVhtXXEURQc4jqE+u5aTFPWYXyuACY
Z3HYIKrUE4dOoJlw7Pi9ARt3NSkRdYBafU6IBUi7JcoPmOjZBxyANX0Z3SbV1Sz7ZhMTJPJQ6Yh6
0Nz5UH5XfoV7wp8m3H9zfLEd2salPcpt6bKHGqSazrh8FSdWtw/x0tE7Rqsc/xQM3Q/FjqtMgEFn
5jsi4Y/wcsUZXfZ5AVPVsrwYi8wCF+IukBOcuzG+QCz64zvtc4r1duvV8sP2EFYEZoLGCKAfI+bs
nagQeo0uHWBDbTg0JKQRsuMVZT3uyjIAe86mtu5ca+/SCl4NXW9upO/dKWO+G1AB0WvSz1auk5Mq
2uaO1NYosdTK9Bp/0wPdqzFPHYty8sEKPBYgCE5ejKLSyqj0nA2bcX9gha3YuXkgkfiQJuhNO2bb
BSvGeXG2FsOSuT2B/rY9OL4k5a7zIrxUYhhITImGS9iaWy+uX/JWEYFmsFlM9oxCr0JOEo4/anzZ
m5Ez5gblG0Uf3QdoatnG8WfoDIN8MM3uDwBwYoeyfoOzITpYScEvVlPcuni1Sa0hhIa174ca/ZX2
qidzcKoVvVkg3gZxYh3dd2178jn3UrUB2ECAUu79AJseCncTJeM5QZv7SPhTSFrE/BJR8KzpLftp
CLNF1+rVJfmrax1zX7qmtd7VWegBdbVm9Pn1H18R5lGg+dk4idtsra7horfePMsYN3Ebjxi4OU6Y
sXWa8haSm+f9xvreHPoGGUkvaO7o7hXJOvyo5KmOdA17KJx3VWqEW08QPgHsmA5iTh+vupu1ejRr
uIsqa/bFoHHacXFkmfVu9wIALfmizdAhtmiD+BtG5qrvC/sraYp0o1SIUaabk7VvBxzhMDBnZUzK
TEW5NNawow1rGS5nW5BDhAZb1FKJdIH4L7aRrj1rECDrUkwgtUPrilV7QrEKrCmuvR9DjYHXpge9
JjDh5NBJ8JFNAnvo7ip/fm2a4btxoLAPNvPp1jqlfTfjIW/2Mh/7jyRlr+oT0oESb6+LlpsE3lpt
D3sj9A/siwBpSw5CFjGrEwwX9n6ajZlZYlYP8OkWe59TPcIcqY/liMTQxNHFkM/1LoJDAfaJXy39
fo+jMpbm/Mnx4IbWCn7l3IKOZOlad83gfoBfJSJ0bIHe5i6CDu9V9DPcLr+p39s4+00mw6HnYr+b
ipQBGKRMbMF6QyMIHQ8eQ7fSz+xoSLD5ruWMQKsApBfFKF2qIftgj8YJtqCGFhV0QXenH5/rloEU
E8+fA1gcbISJea3YEESmik0mQ+LzYFgc47kFFqCxKik33amEYQ/UxmfX677mCrE29K1y0yFcL+K0
eKSDszU7hl+lYLxgOKo6qhhhwmgDJB+HUu3KSkjO1XiFEK7WD5lH6KFK3wzML5r/dqYYMVX6wS6k
rxBwm1COY3A2a30aQoLDfFIb+nYcdyON+TSzs6sZOmSNZmqDQtnclGbxLDWJRoNwTkJ79imJR0iD
jT7Q95LnOPoxWJoWsKT3nDrEY1XA11ZDGCAqjwYshF5lonyx83VlIYhiBrRJu4GWRZ19WLQ695Vv
IBJZcz4sVl39kfq+j6yFxFKjw4BkxM2H6/sPqqJSRP8DB7OYT2VnUFtg0gl8jkCZeLfS6BK7/Pac
PieVfE45PfDhsDwcJHFK9JPjEynOIGPmo2VAShDTyUTEHZX+m0f/aV3qsiDKtSUMIlIx8ozqTSKw
XKkx15sBK3TUHKE4bu0ylUS5VQc8kswabPx7ttVeKhzXHFvbg3MYR3yCJovMZtLjOuybeeeH3oEh
3e+cE3wMN5QEo2Sb5POwHntyjpJG7FutvD1soGpq8w0qPySc/rxVyGP5rRXYR6rwf3F0XsuNKlEU
/SKqSE14lVCWbEnOfqGchpwamvT1d3FfXOUpj4ME9Al7rz1jYqnv7uhii4daFVLpwHhDia/Y9Kaa
zT3oIOLsp28GHS0GTqwBmeYcoDfsGAJSS+VNCtEvD0/EhuME6Iv92IOGA8S0sdIJ450g6ISSBAgs
u/wEfEknomjrtvpjZGogkvT03MzKPLkN5kcpuwNALtRlrQvPqKqe9YY9NUOYFFDpd2aR+exZEXlN
lh8QFDwEkadQdIn8wXBZCBE45feRONjDY+r5oJq5Q+EuVrusrV4adt8PIYgSkAuSADVXnjQkcIhV
YxHUkI7PWJWabdHZ18rStz1Dr7UyppHGDz1VV6PDz+pbYvhn/LNvZaKqh1zKdJfG9mU2s4DlruS7
Vvp7nWjFykWPhcs8fEwsLh9lxOeO1/eSjdGzUrw8OWitSD+m/VSySyTorNSJjCZEwDtVBHkkSO+2
cQTWEuMufBX4w7zFu2QClA3LINyMoZkhgQ+vYYf5tpr9Q4P81gh5OnkfSK/tE4FHgAUijnTMLyNC
kQOfMD2MNshXoY6TXMjla6C2RA0FXcp/0NOQMsBhm2CpQ+SL4ilfYipUO2VQUBz3MU0beP3CuXcM
DTC9ZFZQo/OC2L3g5TQbrRntKgb7Y5I3xen/D235ozA+Hc0UQIIUHl+cFJchcV4a0qloD85TaYpg
Vk25AR/23nWEamW5323xmr9XZOgevRAPx5BpyQM7c3eTyOjdlDzVyRiAVlqQrDUrpwWClppHTCGH
RhESAaN+43Vp/FD36tzo2PhRrG244GFjNcYHeaZqm2IIW+H5oY7tKrXpQk43U1E8Nw+9qDd10+er
1nWIfTxLfEenguE+PteJM18m+t7h0aNpjg4a/pnI0JW2xIgVKc5i9F2GrQd5NJACYTrllQukniyU
LA1cg5l/Wrutc9JClREFkCk2C9ZBNX4UoDud6ZG8n1H7Nv1Bbcq6vydJ5F06Mez1ufxNRGQc7d5T
t5EAM+5z/XMujDMal+TUE1Os/L6h+m1p43s147hK4bjH3Ocqt25Iro2H0J44f0f/FFryYoEB3tal
VwdFMv3Uo0N7PsIOHNLphyJwRITejreEZdGhCjOQlJ093ir0kbXfQqjOYuLf6QTgKpTwBB9BgG1Z
M3k4xTTvlqI0XKk4SzaegS2ELESbXMJdDqhmXSzmCkfgUEySCn2phQXxm5Ij5R5kTdUSdFsFFm9q
wHnM65Dm+NfbpEd3Sgp4Vrt70HRUgxQISUgIFsz75XdKqTOYGSe1310Mr9hCUwfwiOokcKAiMrYi
ma0o9lWToEwZnovO1w6OyzHjbhTMyFXTV5AoyBVNGJRe//9QNezJC4YKfB8U0kzYPhUNWdBFoOnz
yvlCcOEdDAfFMcgN5qrzzhXdYzQ4IEbKHQsZfxV32JaqFl/vfEd6r+4Fcsl4ZPKQk111dNroakYD
AuWOhRNpVIWavvBMA1so0rvjzbAYBo0EXwBBawimx3HgiSmSecvq9bMZrBLYMV1dWu9dZ7gitPIP
88QxxpAE3yqW1Qj8BLnIuqluJfX2mZXLN17+/pBgPi+y6uxCwHKbeIn1sPdQwrQAsiBmLeSnDNkm
WAC81WYI969mEKvI9zs474pU3LXM3YdIUNjlkX+AeY1jDsGG6G6+IIdCTwh0YXuJiIgIm2EAx1n0
6QNTHmc9u8OmT7VfKGEwOsJ7kiLG7nL5iMkZaiU0p1WDlnXVApiFsU6Cj1lCXqmBiSovh7Rk9q8d
PCw9l8lGSoKmuDjOQ+4NJ3YT+zbVAHga8SKmpxprh8bFNXqwRoZtJG/VPtAFSgemzOSjbTKc3cxJ
cN6nFlc4GeKN0uyArUwQYcFwBDFJGpKnTRkqMqnIACsK7AhRRzLD0ONqt/K11s2U/Mww13r7gZO0
W3sNtYgjTWpjFi2B9KZXwMLGgWvUYAM3h3vpoJhzsVYvxgRCM+q1FXLV1z1yFoSAO3/Cme3349ma
F9hgybKTFc3WhKDJrAaYogGJRXMxEZOgMmftk08+o65LVuuMxznIWTbgD9qFLbiruX1n4hgeXf+k
VJXAmcSip5vRrm7Cm+sJiO443ww7AeQ0QRAeQrDW/UeVTQsyE5IKccBfVqqMjan6M1Hy29SrH/D2
dac851GgI77PwrQMcGKeqgmmqhvGzyZ218SDQ1z4GlHkcpzXNj/n3FUTajvlrQgeJ8N1mYWwnVkw
YP4RNBk+Xb9ON3pNsy9GmMDoE/IAwcZr5HqI8CMGemk+v+guTp68AJQR2bzQ/3/w0Ojhb2StZNr4
mEV9LQ3m7zSWtG4A2hGloUEcwrU2ZL963w1r0bhrfSRttEeFFU7OkSXyLjNeK4U0wnNqBmrZYvMK
d4lwLIS7xcaeSfKIXBCHowdzCX1ftc/E+FuGyT6b+aWmOMWw4rovRYgsPexZLjdYyqQcL2V2ZPub
HDQ2AlS2AFBKy/QQyZFjxXLRW0xbsn4KPf1SoxIEOIjBwXE/pIaoGlTBmlknSuA3LGkoqbVO7psX
ryXOXiP6K4GVQWocF4ZcIqGhDciwulpue62AH5ZM4m3p7foIpWIz6K+ai8+JdxWDju7Oe9uEcE3L
xtCqxtCecLTNKt4wg8PQrF+SNKreut5/zBG1YiasP+p0Jh2wex0MKtROhAWvs7ednthzLJaUjZzE
O9liUL+Rz+7niU04jBbIKYwNwOFOWoA+htdXLATjkJs0zz6xkxNp4Rv91hF/uQesMZyYAUqPgBY6
ZvrAbSTIHUKB7wS51j8x/KUa9WS/cXQMaxmeDZRm2MVFG5Ssgc91bOwHN7zpSJvQSfNoHrBEtfig
Q20Jm9dj2Bl1Gl0X7WCTvIz4DTceuZgnB1SErLkaoZLSfjXrGl3TWlnYWonOkFtqqR1ujLe+styj
yMy7qRUXPP36HtnVZxbjpT1hDm0CxPQDVKPV4BScXIyxawz3NqbO7dBAL1bukizKA9xrDAa2WToe
Yo3kxmZiLNLLNjh7PnVpljMLtvXir3er74GM+d2oMz220H2Ota1tazl8xlH86c+l9zTX8Cw9/zdM
PXuJSVuzrJwCP0150jJkZIRtBu7AsAiDNPYdKGeiYYgkjeIxJVPjwPTjoZptg+MYNmcb1cDcoA2u
68LP9wMJ3iuLrnaTRh9mlH7lcIa2bPedYyqxlwz60TInwmE9OEvU1T7FXB8Yef3X1gq6V4f/12MF
yISVRz1MT19Xd51j2BXGdLWrRxT49hqVBzWeowGoFxoIqE4+dUM2bcdCtptsLolFbc1yn3sVrKA+
IRTMMc5ej6+Nbh0nLfbUnRkO+NS69ziBZiHk9NIrDfxT059RnPhMLwCiZBH2HgkKYEWHWAcdk6o7
MpoDQaWrKgXgF+OCAf/PZIYlNrzT0QrCzqu2EOxfPN3IHshYCObsaCvzC3NDFRQaWgP85aCsV0ZK
pqNeF2AtMe5Z3x0Q312uq7cuMotDkyi5GamG+opmXTBbB4M8Pc9LNOokSfYi2AtwUu/fyml6RmKL
AdA4UxSY61GqVxTQ+6mh7Uqs56Qwv0vT9Y9WApcp1ORuLKKDi3sZg9JXysm45rBnwoQhXwgRbyPX
PvSKtcfgdu+lAfJN51zfENLgrywX2qCB5aKvw3bX+CraShPhEziLH156exu1HTlhnoQl72CeVjfb
p7Q2dbEXcL/WgsiatSgLvD6e/l7Ji8t7bmPXClydoHHUhz9hNO6ZcuOAnnSy7TnR8vkHbuElydQn
mxgdD1V1x7iLEqRLCDVImKjBlJA6Y0ae7qBT3Ww7Wvq7QZDbJWrLHcC8dI0MiOqbg9+bToh1OZIV
4B60FY3joyzKund9USubFGHDpMyFrE6cWkhmYTmSqIRxma4sbGA6Tm+p9LC16R/jTKJ4iks7cKLk
YGafWWS7TM9Hzh4rYtMjE8pApSeEGjGEr6ExyWR8n4S6Ic+nd5G/7ZiQbgI7u3p3tNpDSmLt84bj
AyQt0abppUZmh27DiVaW7R8QrEIQ09u3KjLYfaf159AumVQQqIFV6B8UkgdbimqRKNzI/WGXOV9K
y3sbB57ODY5mkgUYR7VIH2qBwtwvi0OnYPl4DNGxn+pvsYVqfEpUc8xCKAi2ijYgP2p+PILKuvE3
Ep79WDUHwUofuHGy9+b+IxLZDv7yl+ew6xk90oN8QKxkvrzFHRTXyq5+hPY45+O2lZjfcC39eIQJ
0qSOaCcKvlPI15YIBLajR2mSNuhIsq9oiDda1bu7JPUvuWE+9nr7BJDi1qujURcA1tPuV/UQCaYJ
JzqASN1GoSddP96xebrGFUOyZRsfOHL+9E3u5oX9DCKyb9t+b0AARFaHp3pBK1pbO7L+Bp5ldOtG
csxt78mfzJeM5HSr57/qontqkWBxSbIxqePQDeAhfdlpZ7Ppj7/wb8m14dnEIWyyOD6D1PscnOaZ
3UzPa9f/+l3xpFzkBaWmvkr+2lUj9Vcl1LSM3zrStNW7YRe7JDcJfGi/ZjmTgMfMSdO6D80XP1mf
XVGlE1c7E01YifcyUt9uN90Tk258sGGI9DADYBkCOTHWSTQ/ylY7IdOYv1rBM9AcTFKXJvFodwat
NQiNAS9sK2CTtUPpkfK9ZXf7Xvc6wuu0PEfXUTl4as13pAWPYyKp0/OadTkZwcJVj2UDnSp2o6tX
mDs3XrB1sd5v9BmqMXwK5rDGVx5n5Srt4esmMYJ3vSqvVm0tSt2239VaPe57nTrPsmFMTk2Ewa1+
NlqAT0lP/lzCrCiNk4OVFm/LoQVJFX8l9S+0IJZEJI1Y+26eFDVY/FwAhUVKwBpmcp7SJi/OTgrO
FYlgg2ups8rwxrPqkuImYT9hXUQyrio/zo80G5+yEL8iMa6+wsk/dMnRmqYPWhhUIkl5r13n1W6Y
RxiqvaUat8wkD6Vpuw/4LPbwp/iRJzyd2GWfdaWxnknaoKb/3MLapOSabGOVzTFKcN+SgdDjTy3p
OfmYPHoeSJOm/h7yLmEdRuqe4ZWMIMroTcDcWUuRfmvOcE4aP15rIvlIGRwoA7tx1mXv8BbXEkyX
tfC6GIlBcjFli26F03gZoJl5TGZl3eL2ssBVVv+QdCK+iIv8GlklBbgLncduduOgP8UeSgWk1QSO
2vVD5jGuB1N7UNDsWBZIBkgGfKw0krAe4vSpGvSefRV2ybhj9Tu7bIqBbfvrmRSKFTOnkKRO6zMV
drsq2vAZvwOFhp9d9Mz9wo9KGmfb86fk+k5nOnqQynooTOfaFCOxeoZ1Wp6tpY07vRItpC7QSAEi
/HDVZ/ybVvvmBpkjUBtq/7l3eXyCn1kzdFrVfn9sUrwrmd3fzPrTjRwevlmNUtyb/qGJwsrNlevH
LnzJ+SkjNDwI/fFJZzlawqz3haZvYLYBqUq5trSCRfgIk5h91rk02S36XfmU0uwGdv2BnwfUJz6i
yRxPU4R/M7L3jl3lNOz4TxX3it4iMGbyoq1VDq+BZM6vyMbH0RrJi0IwwQ423rJ4eMlb2wRjdmuj
qN9B6qD5kH+N1BjQG/OqtLKX2UHzwnW3M1uetWy5tmMMykprHXR5s2/to+bZFaiTtH74hL6c7rlk
Tqi6miAEABQS97nTMyHvOiyEfVHopFyoFqDurhDg4agXGcxkpBUhTeZqqMeOD121yTN/l82p2jGB
7x0QBGYmX1zP+hiTZh3KVq2UhB0TYq7lnK5P6LZAb1vxuSkahDeLhmh2jm4nmClycyWNO7M4ngsU
UTI71cb0xsaPNOmY0mP5+WFhAaYowLPtUZP8q0fUbeXeTcYSdjLd4KJbHOEdPsAQ1R/sdrxgaaAG
54xc2x1FaO0Mmy51HwCk/WV6dqbBNnZDDHJN+iPDzQTdEJOmFQU1bTwQIs0y/oER35l9m9+AhO77
Jfx2MMTAsi0NGfSXu9ooWIqOyRaCmQpKctJip4bgUgNwiQFh2LBL9qmWp0c2AbzteIqnWvN3Rd2P
+wk2klW256brmAIp81mmVb8jj5EZnMzJIG2q8ZTl9ZokIqTjRLyjS9L2sGSJEXTrJ4rX29wil+0m
9DxNgY0uJiH0aqaCMATkumvRTmRpsb3ObWOf487jTOtK8nNT/Tb0O6G72Hyj+QbWxjvClkU9oNo/
4k0b1ptIb8jZSR9y6jqrQWMZN/mL9N5r4aZby6zfKgO5eTb3xqWLaW6z8i8qnPICUrPiUcoHPEtM
/+plizmPR83EfM4yRwGWFDtIyZCl6E+jwUJbV/VX0ZOMoOcetXhcv8dRVu6moXG2Tg8COI4KTFDW
CJRBkrOBOOclNE1zN06QvP7/FBFDgtLIWORWrA7Qe+5sehQ1qfZ/HSxIjpSzz+nC15qiXYtxQY1q
OKNszXfceB1aAoxkCVqN92767BS1MFsWf6fNoUACo5zAdYncQWSdWnwyWcRdadHSd5akvLvto5lr
wwMmeUh9TeFcZknETQJKf100LLG5LdGHoHDAs06eRe4QYDVIHJKy3bXSg29PUPjKHpwsmJ3nVI6Y
AcTJ8UIsgllyz3ucRX59pZ2L9gk8KeQC/bFNpvPQm2QIhESUxo371zkIdoj00s/uqF6LQS4GuetM
albgTPTH6BESRPJ7CAfo/KtXkXOXFArUCXjiizRc1BA+zm/sgNPI3r1C3R+HY8KVypE1lyVh9uFx
zPWvSE3Ef8zNRx0VHSOm4r1AMgdCa7kUWCrq/s3pIwDJEekl7qL/HCFZBpXMN0uBEbf6kv94le1o
A8gRzlqDh8/MzII0gFObp/jfGM1QEjJMA1kh++PYes+OzIPCJACpiu5otvlfo/+tOFGQ4xDhNPfz
NtVKZzuaomVRRLjOOPD6oqKpSENd2WkVrvzBLDjgFhhGFhP0msR7k1fNd1GoD3X3lI4dXw5pqPCk
3NfzdyHKmxZzohsltrqERXYyYBMi2ymKi3AnWazvY7+zAkZMzezh4I/iwLLRDPTzzYTjfrdbE0AM
QRSr8FcsEJF65kuAIaZ99juYOJ54n5kquXRUzD8YGAbE0dFOAiOeoUzHidRWaDZeK9ZeltHdB8/d
OTwX6ED4zZvu3LfNnThKHJPFoWA+jv08X9cjjb+upWxE2eWABWEP7ofGVbM153M2vtsu+Y7L91JH
7tCE/rfX+zAc4ccyazpbiJ5W0hDokoCkG2YQNjgih9R/QCgJTc6d/iZxxbtG8FB8iUYYozGCYyrF
X9MomLBlb/z4uzaqe85TqiECKBCzfo6ZuK6FBT/Yj9O9JfSJ4iAjpSy5o9uMNlWUtisVeofQHvJV
1akDZqyWMT8UeD0maY/dJismjc+mQ9aFlExTi1CMC9rMsi0hjCuzemxUHp9l57+1/ewxvlZnMWje
qm6iC6fTudFgJA2xux4m69OGx8bN6W/R4WZrxPCYSIqlLyfbhgyK4dRmKAXdFupf351l3jxSUyNE
umtRSQpYFQNCYSQ7F/WP17NUdfr3VGBcKyL5EKnmMhFkmQl4y5HXIctaXl7nXcvxs1IsymSg2a4K
1gQkoxRk8Ibj9CltcY0i419OqGsZe79RWfOiGcaTZ+aPne+UW5MlgmelRKtJ9w2PqbEaSXqt/Og0
Ov53xSJpxC+OM3aoNmSiw5O2ntOWwNu+1Ba/RKEeBkv/x8u1ZjKGJdMHPArsYO1PvhtIOs8hQa8A
C8RJf8nHLPeF4T5RDAxrozy6A3VLzBLXyAUSjWhaRZWxNWxYQw4NeAu5Kor+IfKnPDNNlEejtil5
TqQzIbhphjMzkde0sa6IIqPN/I4E8l+tjKcsAcpiVMTroadNkaANaNLR8gMgYGledQCJhHlqcCzQ
8fPcE+jNrFT7jlhdsTDxorUJoCp1tO+JyAO802zwvPKWsSLZT844Ljx0Ik9b8TCXY3kMt9JrcQD4
DsLO+CfViYArYtRgIcetLIqrp6bfxovoz0V0NxF/SPNWWgwu8FRvh5CdgDDy6wjWKIdnUgEH9JoW
Ona6rvv52Ennt1oKxJCVaFDqvLoU118oRyk5HfyM5cUkOmhV1u53WT9OmKfa0ThNnf+ONxi2bW1y
pfZ3QJP+mqSZHdr7rZrFC15dBmAEvVsaXsWkPBCs929CjU2ti9YCwQKanpiOunV3tXzKhI1i2d1k
2LOw+SCE6XB4eS4Crlj7s+Kk3EIQgOEbstAd2+zYd+paYakJ+rqm5RoVKGSbAFZiSXN3OcnKJf2o
oSxgUPyHtOwCC+o8u+YnpIEg5T9S7+M37FvkOCYe0PDox8YZlVByqEtqdOYTwPvx0Ee10e9RujPs
pAIDovQcdZSCyNIUrkaoU+j+duj/XycP0f+y7LAJ3lxZmucEzDBFPIqL8jFMjXiiV5WxQHbdj3GY
NzJBXEZ/8CH9+FkbMA4KPEITxqidv3wWM3zvTPVV2P5rM4b9hhz2k9kSfgJskEwAj8nyZIw6NA+I
xGHtnas+L47Q+xAkuhDgNeQ2omE/5Xr2b1jrHy1igTU1S0PmOCGymgVOnLVVKqwuKBsUJgROX4iV
oQGbm9Vs3yKb34g5VbJWBVBM15ifYonKP8z+sp4XYMojbr+62LAoPYROMmzrZWwYqfDPlC84+Z+K
UX8uhuQtYY7g8MjU4/IV7zL7fPszzab2cdIyzoZiYB0Z/gAmuFfoBYI2kya/Dn9F98r3n3Yo+24I
8toJxTbVfI2ud6elHo5sOID+3CCiTNjTagQlAPsuUAknBQoH8+jZYKmX1m8PFbdDOwYSNVLGcfJ+
2lp7sxzbRRU1Mje3yO+ZUgZP5OXFMxSmNO5JPxnuNoYJRrEp0+wifSy41piQElEJdDfQCkaRXt0z
hi3ZcTqvBLHVuoRdmWME8ZPwm8PLx747RUgvvT82wrvam+Uua/Q6qGu562PkxE6Prd2h6yqb7gM+
yq8pIqQ37ggXz4p56+seqxf4oqTS3uzHwpF/tK6ow6W500N1jZ3oVseR2iYT0y8Vpw6dLhlCqdWu
WS0rjgrXwnycbYV88evoE8Yix1OyceP8Ba3kA6EUGkFXNGpxw5xF4MTqBtaU1biL5/RXGcz00L1k
mxbeb4Npt+gpoqJshHGM8SUwTUXyYyleFG3NOgV3WvHE7IWPrTpunxvM6Clubx02PzcSWo9pDCG4
cUUiHSn+uRAnbR4w9ouhI7puk0PWDD9203Yw6+q1Y6PwnPKu5sYf73Gn04vRSoN/oRnt7CeyqQjh
8tdmE/2Wbn6nwDJMBDY2MOShkcxyZmNbGEVKGpU7rEBznotlKpY59nNupx+jjTYITt/KLJPpBDIX
fT6VRqaG7Fh2im2ZvbNMA4ltjMyc9fraZhPDiM10t41V7B0uHPohi/t7EKcYBf5g5d42G7N3z7NR
Mk2nMnO4AkLtEVQuGIeiedchgVBHFBrDpKHcMhcOEV/+jCE5H3jfQi5ydh6IF4nKDHvo8zqHVwUp
nzjUd701nlOyunzEAHXmqK2jM2kH50ExSLE0tdxrffekYDTz5/rvXmCTKp2TL8iSU25mW85slZ6n
tLSPRuE91wM1ki2MtYXdsMZFZTZquEy9vkOvy9069m8t6V7bwgIkUiBc6LO7qUd3I7UpxBAignIO
L0IzA6z1H0qbGSh3P0NF3VzgNmRuSZVSx8WW+LJ6LSXPaPi/l0yN7Yb+fGWI4ljkg3kMo4rmlKKJ
RFNjY6clQV5DD/UW794SXtoLmI9jIm4MidQKl+ehYt42z9HbEiiJ3BO1ZYpeOeU9rICTTZVNC1wV
JjLFDhBgPeB1dFW57c0YDqKkN0ZFg0oEAUCKiywRASsuZ62Xw6bMlydJ1SM/dzAtaTSgE+Jcb+YZ
x9eoo9UleyaVgVMYF2QkLSIyIwx85W5GNpHBMJGIwfBwl3bGfrSlFbgq6zaNFR/jlnswHeutWqJS
UOox5s6+skh7im3/hq+j2yDBhTiGJdau83OKmZGKL3cEOwkqgBPdMGsfUzyXyQigmGumSlr4JNUy
nbbOvq3NgcnQeVdKCeDBjC6Ow8a6g6GRM0SJ27C+LD8qn72gcCichQ6ysSmAzmse/dQIJ44YksbZ
TZNP7WjNcAYllEYwBkSyDz8QndOzG0KtR6e6cFUFRPXir1w8FhMYYADcA6S/ml+4N6yd5hbZwW0A
M8EsAZjpu3ZgNgi9coOuQyuJyhNl9DUVNniAElGCohSI/KTlqhyRdsQkRFZPE6LTlWmFTM1TbllF
TpvP1LDV6htPFjSukQuKF7SnmaAubx1oYS2B0+uYUQJt/Tkr0vey1UmUs4xzpzMMEF9uo+toQSPu
afEcx/Ur9/cSi8JBW7BgTNFTyWQan0antlepdu1Za2w425pA+ywzuAOhMd1AwzL0IjXUqHJUqKEV
0DV9wiFgW5KNExTY2TtFjP1XCG4fIQPnLdPByhSUc2Z31GdmbZpNIrG4O7hJ2csWf0aif1sTil5j
0mBXEKMAmpgJyPc8e//CGYZwxYW8ERvLKw3CJVgUeaPp75Al4J/qf1ylqyMSzDe/86GyCgj1osyX
K9sKZntE6odcx0te2eNf48b4F8ckM1UV4nuGIIrNx/uU1ISDts0qQx6gRtj38ZxcvOndzTX32hr/
El81D56DQcMOPSLuB81etTLBDFSaYKft5EkLo/IxdlDvWsbMrGtRUOfyiXdGBR2mIM++Cm7l2xD6
8ibTTB3tNLsTK42+N21WjnJ54fuvWuQna3pkHLQrJ/UzmgjbLbx0p4bNDsPt9AvfOcIbUG2rqYdb
b5oMKjMjfNUL5lEW66pNXLqfZE7scSZ9phReW6LpcHyEjb43xPTWFAPFK8p2LoTuX+8/jZGW7Qwv
+mylFj76jEl1dHTYiSjeev5t1clz5aBPDU2nC0zP+PXr3wS+35pJcHpqKw6UUl8YCkWBdlH6r3mJ
3Bzg9Y8mMVg4Yj1EFdekOV4t2tMY/BO7bLulEUP1FyNKCvoBzKCKw/3oavbBdN1jbcndHVw021mz
/N/Ksy+niE7YrH+MDJ1L7O8V1Kadn4fDJtfJhQKf7AU4VhyhQNHQHuCDjUkzyYImGUhSIKRkq5vv
tmlh3tPZHU1R9OWOxsVMi2M3hcMltWSBtR0XY9cZz1junNUgeIdlwf5yNvxtTQ9lsMNyXVonq8Sz
NjlM/ZjsovB1fppG3buuhhep/3JotiA18SoovbfX2uwzRnQMhtTdRrdd/NGmsdPJK8Iz4rkrnF3b
Fusd+xdGuYn4F9vzv8E2neNY+huq5flUmClbsDz2gtSlMCsthzmlm51tdmI4Y6WZIGLI1beXw29X
2DbXLK7YwPUwQFmXo50g9pRDfr7wg4xlCXoPdey3Wt1125y+Zl1La01nOTP5NXewZa2tAbdmxfqb
jbRWIIhHqE/eSndORPIIRsMJRhKk9Eb/C1lASYeKILLFWjJPY6tJxIBfP421kKfUfp1wiGll3z+6
g5dt6YXNlT0f0RF8TT58hCUJJiS6MC45/ycUtF1zKVOfq7HC74DGjGDAOACKHVRePm1ZEgBGwjWU
TsU/QwcJSXO3cvqGhzhQIURLNG6t0T1rvf8QxkVgzi4RCnjcK42hPOvVLQBdhDpjftCpHoiB+rW6
HslCfmAl8NaZHsNnx9mgJr+olGlG56JfwkvtbawsIQ+hjS8mivxdHk5kuwxgWCGN5TpHRuNgH4rJ
AqmGpcMsDIbTS2iN3x1Mj/sVXc3aKaAgg0s66GP1N3YkVgli44U2b7WFX5agHWt6ZmkFSVOVh9M1
SmoikUoMm0SFFKppg6FCaS2G4ZL3hMiXs0tqRvJMKJZRmi85TtJ7Im92KPDe4J+hNhY/yLUQb4mH
dNgJsSDYmMAOxr6p2blpQhF/m2DHzrKNh7VtzZOhXk/Vi+yKoJjRhBk82jmAewrhQrfYKIJ7tNv2
WgACtvshfilFvve1ht1QS/IM3mIsKxEEeItLbUKrDQaPcR6Bh0iDNwwovdOMKyDMNlW/IIGG8FZ2
5KZVhjpXs3n18wL5+DD+Tpb2T2gxt8ncL4MVez8BlURs7j2xpOm3yl2S5cD7S/+zatwPZWbOyjQs
80liZk7obteY65Mzqzi57VQ8BjU7IiP56Fz9DUP4yWNZh3cLtn1+RFhFijDDsiArqnEju2SZoHTM
S5YtAY/4oTF2YTbdqdv3XppckrZ6sNgnzAsvuBTNc69PTKQgunEShpi8ePdzL/zrfdKERQ8f3o6w
KdLXzTBWZqHItYvHTdm2b7Zq4PzO+b6l8QwwDP9qD7LBsTfxykFGP9YowQ7DeAmz+IEEB2PPBpn9
ZTHLzVTyVBmgzddTg5M83KsZC4OGZKWQyLXteuqDiYhSssYIGvEnb99W4prL+MOx+ofBew2NhH0H
T9+VzZYBK6756ZA3nSV/VDvIU6HdI+sEuNGU4pZIm1GmJf4igxyWNjp6GNmQPyXMETWwYrMVdHJ8
T0I6DNJ+gCMuvMrX1qJJ9og5hmWfWfNj2SUXCqcXvSjYsSN8jOb+oUybh8w08XLxkqSKQSCp6JYD
1Nhw2XZIpSEiRDo+69a/NobhOzObj0E15QZjgWk0/4bBeWbaBokv3w49eYT5gFY8G8qfXGbn/9g6
s+ZWlWxb/5WKej7EhQQSOHHqPqjv3cjNsl8Id4u+bxL49fdDu+rsujsqYoXCsrRsWYIk55xjfAO1
KxZ3OiIjsA0Dfvg6sVcoZyXKv/wketksG1b3lZBUaEjmeFNIBy8si8Bpz4TJw7ofN88xAvpVmJOR
FFbs1Wjxy+3QUoeJrMIGqekkZXAUAKcfV+0QfKTCnHNzAwWkKJj56d0x7ftxqxhnsxp7a4mObUH3
866rEJBmib/xreIwT9Cc4mv+Zw6sja5HzA09pwpxujGQltSQUIaUTn9Nre7zFpLElRrUBTv60Qco
42Dsyo1pnfZ6uLQTXP/xjOsKQthSdm0hNhEzPcSmwzv6GzfiE2uUjnjBsB+Jkqr2AwXiUB4ihLT3
Y60bawZtaObULu0xKUgAZAuHo9C1499Tx7HV8cats8Z4FBnzaT1CuxPijp9K014DrY8YyHAWJBo6
6Xw2XSubumhoqpOVpdqmtZLikA3+S5jRRLs9FoLWxHYyP+124/2QnBMecJSxsKUCPYw7zkkhRjb/
xGDOBXau5AzmB7Yh+QG0d374865TVY/CnB7RCHfLP1/F7alVf0yBQez9QhaHKfbumjgYN/X8kqy6
Lebg3vxwu9v4qWLynfG6inPa0C1a3H5CAdVgMSLUWdGBwUHepP+8CWBAmMYs9C3JpMd9LXlAF5iK
b1nY//tu3N6SP1/W7e6f3/vjb/7z/p8P3/7KP+/+p6fcvlej/MeJOr/xf3nO7fX/5Tf/27P/+NV/
efz2I/781f/29P/0G/7T95gr8Hqk0cptRU7bX5+Cxzjb3b6JogJZ3Z+Pi9jFI3W7f3tRFlPEiWX0
X3/Y7assU94//1q8s3EDgvNfh92//f8//utf/rTbXf32S/74+WqYst3t///xZ47mGtLIgnw4QBq9
2tFXu9OVUYOgoHzP4ug5gH21zQSCdLtF/S6ipAd1d+9qZInjWnhhck6sTOruutLVgDC9d5ioljWK
IUbUqCiM3wkdUAp4VEdT7aeHmNpqstxmGdLADA0CIZOJSSYKZ9vsZ3Ovi2ccky0TlqOj2zagQnJ6
qHoXI7XiztQLdi0FKR0d6TpWa+2KnNEDUmVkAsOAhI6f1Mz+qCr5UEP024QFQ2vf+QnbIbkwQ3hl
Q30x6ogtlgrrRUs+Wq2S16Rh15C16jsRmnFylNwXwdSiWo+NDWjmsTU3dGualZk27lrga95anrv2
ctN5hTxF+a/XB64y5nl0/N9Do9rDRzCjZlKvgDVgfFGmdr36RP1HY24s7gjNavZhn8dbD8MhFofi
q2cebHZjuAMoyQim76uLbagNAhibhO3iAGnsHkd1CQ+UWVTiKuDWE1LWAsS+rDlpW0y7S9PsFESW
9lyXAOfcet9JtJCk0qK46IMO/btNRM2siggVnmDbsdatg4PRsHGG8dsXtZTEZsToaftGDrNxHx+j
w74rqdFvq8l7patGOrEnPoMkBWlaMGGAeQb1nfa7HGK1DNJ3r2RA1QkmG4xp6Iyyr14aeBNXfQyn
FwgaCWuSpAHzZ5isFRD84jp16SUN1W/mAdFzijxlNYJNY/NnfPkmqv5W9bgd9Jd6vAs8eYvojNe+
ochWLO+rIcSQl9COZTwaL/3ovoMqtowLpz9FxDCwzwmRyDA6jhymyR3mz96gUs1PfYJnWNe9dzyM
3xDOf2eyFCsgc8fKQRFqOwMjAlORr+IbwNrROyZ1T3yxDcoaebjeBQzdKrbDLfyhVScLkx4QR5Yh
dAQuQ/SlM3M8lDHw2yRZaQ5qS9umIa8SJskI2g1kGMOcLKZvOa4ug1b2mButT7Bx+0n3PyHe9usS
kjmjzU+jsMWujjWyViM496rsqOvpuk4dLVzPvWqh664UCsu1T1fSdigFoxQgbjWB7sS/4i7HisiU
dKrEqmopuYu41nawdKkvU08ctYSf2sZ1s7SnefLSUSZqyU5X2QsF8GsLCmvv+K+MM8EVocxY+Cq4
NKWTAiQHcKJr5kMUsnEBao/3biC6zMFJdrSzbUac5rIY4F6UbeydtDJ79FQbbiC44d6BMRHU73jG
Bkxj3bboOuPOltG31djtDosjsFwJ08TxfewkIwMdEjfX0IK+Asna6yjnKTAswiWqCSKoWSysLPeW
g51i8DtNkuqnosu0zor6xRlodQ26eMETxDtff+GCBcURoRPRdmAD0BD6LtmA9Ui+ZKgdeo90PPYq
y3T010WJrl6DQ/Yq9knG8GGEULwm5AoWK0IA5krdjokB+VecskNg/TbcdocqoSMGU+RHPk7eD0IQ
/AZdQNrSRmFeETvGr86ampVD1b6i3jiPQUeWh4+1I8WLFk9I3oSl9o1HE0Wrsyfm0K9cvkkzGljd
EMLyfyMmv9G3R3MuSyrsteZ0qhtiaGuMkcuRXo+duETEukFJa0/R9rWKfYaUaWlQIev6cAyKN1Ho
zx2iuLaa7bIIm4XPFjyJtG0YBnfg8r97ILjQawmlSDqSnnuyUyua6rq0n1GSr2lPV4i6yF+t3e6u
EvVr03gM3UdABDqT7y3McLLFESllQt+aQ7+nACRdcxhZzNesEf4yTMENe4Br1AbQrL2duuxDa9Pi
REH6LKX92KmSEoEm9CJYI4IBej9wwtsBEie3SbjkJPZDL0sUNcPODBPGKzr+D6ZD3hH55Lqmb7y1
bYvgig898A92SXt+BpaaxQSDVoue6lJtYIHY63IoAoRDdIbSdFrSur/2XvoiCD9bSBB324pIAJm1
qEN155kcnglJF2o41fUfUSWC3WDUz3manqSF8tVmJjoN6sNy7mMpJsSgzGMmcIwyy9JFr5EpaXT0
jtK5P5bWxtog82sRl7G3DknbLCu1qzXG+I1OxztHs2Bnw6aqs+FQIbDhUEelbRPiZlj4bnL14xjy
DoV4MHro0yOG2HwQL6UBbsmK3XjJYU5owpKJbrPHxkgEGZTYI/XHg+9Z9xwPkNEs7Vrr3Y6YizFo
hkskSTeEBhAtXcY7o0GqsZbNmmBK5crFK99UCZdNS1trmussk/xFC6JXYA1qGzrtIl85o/WSC2XT
p6E0AHhC31+LHwZp2zu/tjd5aI1g4nCC0chaVQaF9mMt9PyoBUTB5NpvZlj2HBJT0FI139/CDk+P
JJxmpbnltHR7a1oHWIiEkezRZ1cXBrr3DBsXdl2+kZPnHpxu5lizY2nFrOEenslK2PZY2mF95L/o
VXzztbNyBy6kGeIQakafJj0+EYa3zr4cCVCmtV0VgqFHCuEgzYmFaZlGCNlBQWxXAaNUxpfe0sVk
3Ad7H0r9wq8QhID6Qk2uQvnAgMy0zWclyExT8WTvo7Zyt25Jp0MGTHFLTCn0/ujDprpj3+UpwlVd
2yHRGmkGp0tH2HJfRopBFXl/GJEfYSR+SZN1XobfAwP9naWyZ6SRwyKeKqLkouZpNES4bnf16LpH
p1ewcjVwEJaPSMbKfpywOtWjfMSaaGzCcazZD55qTK5na8RorDdRsgnIyNTgJi2aqSwZlCyqwUYF
N9nrGKmNHaBnKcEKmwSecWyxtTLFwc5xQCid9sVXxlQ7yMcr0xYGC5H8nCJaQvVEF9gyjXBV6eND
EqWn1HoKJdIZV9tokjBfxci8jnwmFRBWMY64H1rR3XFAXmEjzBcZqnxJIHxvtttowDKuDe1pcAi0
IQ2eHJPCeMW8aNcR8yGrMbD4MGLVtOTQ2eoOqYK58HyGwEMNLd+UoFPop+Q8y2d1T7zfUIOahWX4
EEoNM+BI4/LZp/Tqyp76E5yHy2QBUSaJ4YkOUaoP1rGdV5uR6y8HNOOlpox2hbTQhzBvDexO7DwR
/hLWSy/jF9FekWHTSlPFfWglAPxshvqFYb/5dXgSAbr2YKQDZA9s1aduHXif0AlrQkMidYw9NtIB
Wp9orN5CbzqRUgYve5xC+GsI+LKCfA3ESRWR6+GQkxCgtOWknPdWiLeq6N/0CRuStFN00JG2Y/qN
+qpih8kBvkkqGlNWiQ1XnzFZYiXMkT2kjdAEbLeNtgU/Zq69zmZZOXAV1tMRNLaXbgAItltCAh9o
NtlU1SkQ8zR5SSdskqyHtE0ZfJtdDO8lMYkyKPOzTNEUi8bGLAXEPoqmfOE99MTWdKm7nHzhk/SA
26r/JAoixvwn91k6Wgcpe9pWg1vdJbCMmPt21tME8BPTTWOTn+SFa/QgP6HRSOQLbr3uvQihvDXk
R+Fn2AUDBsWKLd6GA/+QVPR7lz49BY7d1j7URlBu8g6BHrIhghCDwH/oas899oWOXMxLmo9Ua7ae
G2ovma22ZWubqFxUf20Yk9yxB9mXwu2vGFeje9eMzgaX28KP2GQXvUKfoTc/xKf/YjpbvQUzAy2D
OrNtRGqtDJP22u2GFoi+A1Zy0KVFDzxG+UwQhXi2IjxBjtVqLAWx+VyU5Onc7pJq0x9B99Fsx/6K
6SzWz5q0+leC1aNRuq/lMATnXA5Ufgkz+oAs+D0y4PLBDT1Gyr2jYTHmLs228gFAUokBJQL6M3+v
nG+QKoglR4ZJscvd202L+m+Faomm+f9+D5TliF3NGJn2/et5dVY1GAD0e4MTbtPD5702Sayjcek/
DToamLfscT/U1Xhnaa19NWXkrEQUftREOxNEWylkc7q6u33lDfkbHxXpuP//97tSHkhYQDBrO5sJ
jN4L1AVrPTL32PhgjF/qzrBWOerJnTE/2kTKXZY2wZ0ycKoVbg8qY8cMLwUimGM3O9zmewPx9YPr
a8+CHiBXcypJvO7OQ5lW76UVkSyGDB2YrOke2FkGL7lq8c9rPngMo9kENTmst6cNyVpFdfU2MSLe
eUElMQxGHvF3AfluQKNOfmkBZmIbN+Lh2Hvk8pwD2pdrDazHtbN0tl3kErzPsQg1XYIXYNBPtoNZ
XJs/FNv3yCGYb6I2s9bmxAa+w9nRK6e52nkYXP3mjztkH7fXErEX/hei3KGToyoqHOuoyFM8qgDh
S5eU+r2phTHJa82DbUTWrnKM6jmorBcSrsdLM9+LErxple8ap9uDgIgBHtQ0z7gGWbs2CyI4QAMD
9UF3j2k9kFunu8ld1ZPz7PSWfKxT1MhRwyQQXBCVY8Q0MYnEveNJUI7Y16huHYmHv5SU/C6qlGr6
rnHaVMP0e5DOsWxx+plUntB3q3c6/S2CVrPC34OTdgQ6xxWQDcdUld5DG9NUxsDY06hMHMRjOVpz
U7Y7VsLsaMoKlYPhVHtfG5LTRCTzQqsoH32lnAesJs4DcISVZXMV7HNO+ap2+pcighkTdc4bOHRn
47hi3N7u5gZKbtbKQ4aBBw2UaB67hDEEqQbx4XYX3au37cb+uwjr1yBNgE+bJqORQqN2SAfjKQ1T
YtwCBJ6E0wMt4ngxcp0VJLsT9O2fdKSmvODmN75Z/zgF1rgdHfMRbK5/jOquWwUtNmuWq/rizDeZ
DOvL5CpY7w4ul9sDUnFtRDPDI5AojlbIrFb1w7a3y3GVgNlY+4E5nPreJB9mWLdgVE6ZMbFt6fMH
kbrYMEmrtkD28GWkwru6xJVLjMIlLqryIQz7n8KGSgqm3GVraWpHEJJzAeYWwHzFc2fOw+GqQgPO
7utMj8veF3V8n0LVW1Pbl8eiKMeLR+jOysOXyZ7WyxlHRf66Kqx8HXQRxgWuk4jtIKEs0ojrd2bo
4WMxhzL6yis/qZQ/RGS098L0WAnTkatiBUHCzRLz3vUesrpIHm83gxnbe99lKNvEyD+9qDzcbpgg
lAfCgsqDyzCAtseGwlvO2UPhpRnNnMZw1J99zaS4YTp2iknwcZLA348gA08NfxBgXHchQX2ehVv6
iGmyTQSva8QlRw6eRntgpWGwfPaZvzMGo54I1z2W47shJaCiMplUyvZLIvJ9MVJChdhNMXZgW6MD
d94aXmA+2z3heeQ5GShfLcqDoZ22WpHCuIoHcbKG8ldyy/TwGvfFHZDVFzgS7zOO7VQCmYMMgkQg
GtneA1U6T5oX7mhNiaOydGLfk9rfS3hyR59gTeYsuJJIgd4aAetg7iBP5oMsPo3EQpde+j/88dc8
Ao9dMx03/Sm8u91ApXvjjKfK7KT2gJzFXvR+Jr/VazkOA05KxJkVwJiHscCNwEZ/SafZ2Vue3Z7x
9FEd1YO86tAGF+aQGADp2upYzjf892M7iFe3KoPn0iMB3NZGBHGh0p6wfV4c9qaLfl6UvTDalKae
vhCVah3C2jjWY/7V9Fp8wUkdiRUWcQLKLLYtwTRcNL1UDyyQYpdUrYnVNVBvWVo9DNDLVwzYgIJF
WnN0aYhOWOzPGNH1DYxldZh6EVxaL77quRE8NU26Zere3UEdIkxR9fbLGBV7Skz/KEKYFGLCxMV8
mSJeOmgHMoa0sKm1Q1bI+sRaUGyAn2iP7IJwyUfIL5o+eYvHsrtmEdObNI7To5VHihgaCQdWq7Wn
XDPsHf48yGK6pT2VKFTSJrgaA+9zoLAZOxypWhbM3S/I/HZzqD0JQ2fS7SMMU0r4jJOqRXl7AZFo
kW9gqFVzJRd6uIRxi95zvtGVOV6w2F9zkQ97r3zPKL8zNFtpVoINhfq7a5T0YJJxeqFlQaPKofvI
+0nDoO/wEhGtZGIJWaA4dC+1pWcPaNq+VRFpSxybAb7gjBIscA5JnmCxm28KREOurscPo8pAIdBE
bTSDw2wMojv66cWxMLG4zN+63WCwhrOfJST/jUqebjfpxNoXGXJa3+6GQe1tMvTiKCcT/UDU+PMt
QIpmeH5/uzFDJBqq8IZdDWn6aOv2tL76nOR3U01/jw5AvC3QnW8lTqnlGKf7oA7ZkGOpIdpFtmcT
vAy8k3jAS4IBySIlZ01kaYhShCSB21d0ddjxBnihlRuch4oTWHqmtwFrTEkpcRatzTRx14Ypp0eH
ceSoUSyKKdMfs6rs9t0AzO724JigkpBDjymXic5RiImW/O3LaV6Nii5uodRboLYtXV6UYyX7ZqjM
nawlpi9Efg34Uw/mcNiTBB2XawNOANGVKQrGAMiYbZaKNjYhgtia2D1y6hKFeASy778aPcIbyA/P
Tp/4tNwFMWFBXV9jKAAL8BJqH/llchxR1S/SyslI3GJMzsVj+DW0drlCxgsI0fzFQg4bsnsdYqFB
4U3bZWJVFyKpd7HyzXPRJ7jVKzJVwEFY52Yq/nmTNOSFW74YKQ6m/Ky1GTABrEv73Kcc0CgkIhQy
uxrp0WrEo3VkM0Rd3LHBn/rm2fPc+EcjELij+Y9MnUmuRQGIarY4DUnkPAxWFZO5GmEb7+UdNI4S
rCqAZBOw+L2q4L+I0iI20xqVsXV6zHr93LRgz0pLkqxaLkfw3ViPRqRo0Av0kaLctJiP58newlLJ
21V6B2Sy2lahKLsEidixTfpUQVbBIq3oYv5XVLdjYJNDBMuQPrsK2dyimLGpAIMjx/F3Zhroi6Z4
x/T4g7OqXsB2F6u69emdYNzkarp1Rlnv4xGjvGrIEwP/R6GPrawzu/OkN3vTzeqN8kYSOXv0qewl
DRSTF9q7TDRyyTCj27oGZ2YxNad6oDo1kcczHFs1NUuuFdjEznnxCvsAaE9zyOhwcYSacnxuxBSf
qF+/cobwGyu1DsNYFHtXH53TKPCI5NCftzPnt5EEWLFNvQ4GaZ8Ki+WyLdjVNQVfMEwyg1weDLv8
4sB8z4rxNdEmsPJZE5+KbiWTz6Ss/avlWt6xoAlL2UvcsZp7xabQDwPNyS4un2K8j2nk0XW3UK1N
5N9E3j63W3cRhu4pyLJ4zfwGNXPufYUdG7x0tL+6vAPqQHxAH1fWsRD9JTTd5yYqWcKOjTpPpqMR
Vu+m6x6gp4mhsPVjfC16S+xdWF21JDykOpIWkEklo2Dn2JHHnjjA+NF8bozKN7dku3wnaheO5mOV
hiiJEQEv24Bc+6KhozXNmcCx44Tn1hHuZhjQQ8WG+To5GQLEjmR7RwL6CAW739p9ELm1bQMIQ23m
MoVo4++8VR+Rd8InChg5YbaVV/W6suW2FmhKscHeY9lyQudXLQ0ygIXHCmMhCqOVfXLtgIaVQwFU
WBT8SQBBKDOSpVWWFwvd9xYH6zfTocdEIvXRQNkVtbd3Wj45kEOfgGd2SpVPMmj2bIeAQCT03YOj
Jrtn13bpiTbZosvaj8h217zfErJchKMBWyVtKrRFk27tKxK/sC7eqXMSwIFDUkbks97199WygUt7
5xI8v6boa80RC7OkZTxIl8PHCsd9nA/DPuf1n1QxnapG5yLMpjXUaJsUFjYX9CKDidzBYci48OLu
CDB7w947v3cLNkYxOsDWARZd0p6xjWx8spy0PAsr/wy16tQq1R0RQNBm05KnSKVqmUt0XU3kFIsq
AKSivEnbmp128mK93HhDRh5ykk7n2ELaTZurXMfgMqxCnDVPHEBKFNB0gjszhc0R6BBgnHxdhGCd
Ms37qYjlXADfxiQT22QjCUKoU6CqjmtsEZlZ90OYfvaI1qdeQtxF/4fKYpOPRbAXffDL0x9xpRPB
Xi2Ctr6yylycHC1gK+gaJHeR0Yzg7rW3omi/8E2ito4sQtng+Ffm/H8AF8nGeUadUSxFp5+JvJYQ
BbpDge0eqM6kE5o7jL/7IT6rOnt3Eb/u3bp9Qz8UMqWIvoZfVNwMP0Q/bQOTqZRPtDhafyJtudZ1
0mDulOmfTgQxsbITDOe19jqgnVkEDYjBLCReenzCPEFr14ADDR8udj9LzQIhYtGyKlrau84grp12
Hf2EdGOv5npdoryPQ9TCU9Ms0nLYolnKDbFTbJkUaVprux3vrUhEGzIwcMHGwbOR1Q7TBt4l1VeL
qmL8ZOjTvaODNrfaGbqTc0WD7BTqVbuhJfjG9i3gnGdtnwczTottwGOYvyFNL8aeglWm7+EoNRjc
ez9BxoWLWNPve9+4ZHb4Hs/c6YYggBWzrhUzT7Yi43fZjBPL7fSQk9qW91y2Nd+K1oP3mDpFsM78
Aj11qQM819OLiHBOSXZltzKY1ofzkZHS5qUnK2neJsTBpKcN72wyDh3uGHI31gIqZFT+5F2T4GYH
ascF/djP0LcsUO++kRk72QPQiFCXSfLTLuhqxDIrPvV+/Eae/BWPBuusm36EmzEuAZa4nEfF6B6H
unePKuy+4wi7Hm3raGW3NgEakbUIrfy3p5MxxarxheDupRWpgVGa3TFTTwcqp5EnCy5p6GiSrlm2
ZEynNRacipmS7sEMz3Qq2Ep7JVryt9BxZBXtfayoG9s5ccPIy/egKB7YxL8KhSPYjEFENP4p0MuT
mLuPBt7/qrJ/CIO3IMd3Z9+/DFaMBrnckRt9hnrOpDrUmzWTMMT3DHTtivH7mHypzP4QLp0IrSHF
fJ5V+THq9EqrfrWRdk/b6Oy4NXWaewidmHSEh7jzEHvX4pH9iL2rh2oDy+2AcC5kK9g+NV58Ikvd
ZR9vhME5rOyn0Q8ObQjBN/awjpCGcMjqDEloC9gYDjt/D/OWJnqIHJfjBFy1s8m4knH8x3i9xkYt
wjFDCtZfqImgbKREZzq/tZDlo/Jyb+VuWaH2kYNiOcIBi3zflpiA0ZLlMy/hTKrAo4HWsXORyjs2
l6Jw0MZ1JIKPoFb9rlRPCWwUCP0W3KMe5yK9kty0jjHZN1UMwipBlIyK89nqGdYWTjGLn7GsAqbc
Ma28uJxmjEDxJOqPHgpdImbUwcm8d/RL1VL6IItdxtdM7PBPqeJkAjoDEQxtXBTfaSsSUoD9U24F
tNWHjjMxNNOdFVcPVuO9pV11rWIc1FnLzCXHJNnn6G0BRS8mvdw1U/rRRSbrXpShqQvkXVAvG3++
1NYR4z4H9pnjdciJCc4LXIZ/VJzkxU9buzY4nEFs6ODP6s76jW3bWGtclIiwXfdGug5cbPVmCzKd
SMFljspnjwy7DGSP3txgp0UeWD2FCESc9JsI42XoiLXwYdHV7d42kbQy493WYfaGaxcRR13t0+i9
K/2PtFTmegz6j0Ib42UuNCR2KcHhiU9wR1ftcXGAvKq876Yg/5m9ZNeOT6NM30s76VZ1iU4xjv2j
YbxoCboV22XPp+sgm1rO0hFYNdcYa0iIM1QoFya9/rFG3V81gsjEyOrxYMcnmgBHPYCaqzH1zchD
ZDHVCqxghBEVZrYXJrBK9Hw6l659MJGHrOiFcFnVwf3WTPgI3SnWpeH+IKQsATAIINQF25RWkAnj
ihcCHkFSBpONprJfO3lmnlD5JZKwIies16Ji8JR89qalNgnTZmxxaC6GUt9rZvzaoBX3oWdpaAdm
vXajYfFotOJ+Kk2LzICnQuEXE4a6YrKA1Q1iMIwwDESVdhWjYIQwFr907+oVWokIyF2aQ4cPB3bl
xub3ZnK6RlMFCLJ1QXkG6Rp0RQdnxGYWONDyNAwqRd0iYYemeZh+9SV865Bo5gWZD8HFryqAck2C
d+HZzbRzKRuDgRycUw6HIEhvzcd63mxB9g/LS8rhq/2qhLMoityD9H2ccgMcpGdD12m8j7pieQwl
flqvFG81fpFVERLop8VfEQKag+ZqAS2ykel7nX+ObBEUTAHe008vpJy2k092CP0dil4uz2oNLACR
Nf1rraU3WOwRFWeE2Lbdth+Tc9bIYoOEolkIYT7qWtgQGgJvdFLmd3qWFSkbNjE+y9xCpqqa6MLF
YiETPuSWTSNAnn7thmm0M+nsLsGsZb8KIpSqsr8zOvfB6fsfnfWMmea8v2sxPyNXstruRQ6okvzY
2eo21VgJ8iZyAZ9mIRO5tsFvDmXh3injml2iqzHNGXc17auViQNjFXT9qiHM+74xvXsmVnC76S1y
2dC/kYNs2GKTL9BOq9Z3h1UQhli4Izq/btw9iMIYTq4F+sEJ3E/8FrPqN9kX2P3weWU7c4qKVZ0Y
r8odHrAcIeQZaC5NKXQIxzkN88a9La12izsO2ZTIlk1M7gG5LAABkkHfQjnFW28ByCKveGW73o+k
ZmOJqw7TZB2JsDuybTk1gfblx+0RW+TaJhPML/pvNA3l3pLROwIe/UDgBQdJEi4x8IZ70nNpa/fV
btKxh7sq3dpMyJAKs9FEXHYm+OkVAQ+SYjK8yqlcxNQyhBTQhW5hRdVewCk78SkTFYwCAmpGbm8G
+xok2YvE+5Dq1xLBw7aKszctolqqLHcH2P/QAgnfDaTYNPlrkCEcN/yaYAUT/GIXmjjMa5By1lhu
oTE3xGFgWa7JJ8jar5w8MQoBBEVOL57pptVLsjZJ0gBf2uUYARLos2k9ElNgw6NvnIsyKgJGxicc
XlfDVCg02bHRIk4DsgZf8AY6YXtwUhEeNM14TxNnnzYz01A4SHrcngxKJgLLqJ1eRtqdmZoeK0Hn
MJmQH9tAsvKZ2KnaOcXUzRednFC6i1nhkBrxmhzzZ6NiNGzo7fcELpbB/l6P2ruxnuRKd4Id2Mrx
iBP9jeVw04CuTbRxYr1iZODG7tmzOixiI97pIik20hsZRDSgKkXRb8zJfCoS+022HEh9NFB3+p63
qlzvEBio3QcfuOhAo2FpjvoSAqixFSOTlZBMnxwiQUqoCGF3GhS1mhNXay55AKFROuD4pqmhbjOC
L6+iHxD6Pp8rLC4p2MHUAADiUlEo1wxhgLFQfOu/HTKoEZD5+7KXv81EQ2OMQMBNcQwUdPfIXLnA
QXxVfk10CaFZemQlvK0jLhDJEFT1KDcUZ38y57lEol0j5T/mpP8spekyMY4abCGACybfvK+I6+On
hhSJk96Ceu94CeRTtRkmdR1oZUhQAUQR96T89jjTyhu/0OEPej4QK4Oe85djFOEZCTMn+stAWiR5
pp9t6XkwpxBLDr71YZVc8OlII56ZLU98yEZ8yWrbP3ToGPqkq49iBIwqWuxjEdBs3HXdCoCZXNmN
vU68FBm9HutM0OnqY2sbCtYDpTPldjof0SuEyFFd2VoKqDkMGPy1kJ82GbQbIlGDZT2QrYVupdgh
slzgh1OruHIRYNjFs2S0uW/0GcvLeb0HiLFO20WYhOW2pjjF7kVN5/GJrwOxior8NTTable78G3C
MAUibTEiHF99W4NliVyFsejKhDnaZ96D5yfZKQE3mhnyfqhpDTWUebbqkocEcy1jvj2T/cee6Jyy
IQfP9O9HrZjhQ/VnGEzBQZL4LEqnOzV9SvYPlumemK6NyZ9IqlRhLgybzNpcf2dOA6ZNEKbZ9QgJ
jXLeIwizWYVlSWXmRIydp/1Y+owZ+voxI20ihTNJuwVFrhEi6WRvW5GwJzj29RBmR+eR0MvwAguW
3DS5n+5wXF5D0yMxLjWXusZvF7l30KKIbAPooEvnjTkCwR05+kTR7gOX1hOHM52lZsKh2AIeQm/Q
cEXQoChEamFpjsk5ouebMnccaoCxWla2dS4DSOPYOl2cXt2r4UF6q5N9Hw/gocu5CVEwJupkfFdr
PdHzpjjdfrHK2NDW0qI+RQDCoKfcU7dwJuLCdRE9lMDkgCSw+MISfxzLWNvkOpsW07Q+REUsZceu
iAXBJ9pwH9rxG23he1AYYBhFSwS8HtWLyBEQAiaop0i8eHpMG+3vf/s///d/vob/Dn6K+zkcrMj/
lnfZfRHlbfOPvwv7738r//j2/vsff3cN19R1V1BG6xbeJeFIHv/6gDoV8Gzjv1BMqMRBT7FMwqo6
egA5LjFAUs+m9c+IdziHABV9YFzrsLdP/v9j7MyWG1eyLPsrafcd2ZgdMKusB5LgKI6ipJBeYJJC
wjw4ZuDra0GVVZk3q626X2iK0EgScD9+zt5rKzTe9EmjqWsQq2ZUNDNdgL9Rjwayr2BHI901dqTh
3cS4Hdq4OneJIy6NbfIkqxyPvTHLJDr//P94HuLPz8Pkz9cMoZmWoakWTH7nX56HM/ZxmeWg3oG3
rNWyq7fYuruFHmbdBXZtDIzWLFY6U/irjJMXCBLIjLP66OpCOUnHd7eDUX7IZFBOobO2qiJ4SO3o
MXaccU+cQQ4mQpUexjesJxhAHa1XHoWd+ydtzGEgho1Y/e9PyXL/51PSXdfQDZ2zlzBs889PqWc/
wAriRh5gs5gXlkl7xgmDGU50CPxUfVEDc9NTvhIHFBor2J8TJ676CkMy/Yp6udE6wdKQJSdOBcag
med/PJD6S1sgip+kSB/ttHEffh4mMBQPtOtrXHrpYHZnkIc0gVHa3+ej01IWpQWZH1hT15FA1Gd4
zIZ6qLdFWS+rOmsulToGC5MKfr6b0idkqhyzhJj2jPLS51Jw/dCAYBodDbtGb0tazXF0ajVqpzQk
a+rnnyJn0Z+sFCFImp2tzHB2WWDef/6VWm2w+3ml/8+f7oL65674LHj2URA2//LPf996N+/f5u/4
76/489f/++arOL1nX/X/+kXHx/X9X7/gTz+UX/v3P2v13rz/6R9g6dg1r+1XNd6+asYg/3Ubz1/5
//vJv3z9/JT7WH797Y9PiOnN/NMCdoo//v6p+bbXhPFP1+L88//+yfkZ/u2PUxR8Vf/j67/e64Zv
tf7qupZt0BnRVN0yXO2Pv3DS5DPqXzXb1k0ik7gXDXSMDhdsTuJeyLJj/JWtQTWAdNqa6vDdf/yl
hgDPpzTtr7YLjMC1dF2oEAedP/7rif99/frPt+r/vp5xu/95RaM5bpqqBtiKrrPBVM2cb6t/WtEm
q9CCtiy8iKK0VAiwKphKMpBwXsxZgTBVkE5t/ZVQHYKgNLKwcdJTrg/ZlwWnrXB+SmFd2aWBcs62
bj3dJh8zqjn51YlIaT2m1ZyQyxH29ug1Be0ZDBXUjWHUoraM4p1S+dNWc/TpIA1BCWEAILHpZi4b
ItQjr21lDD+pJyzTiyrD/bQdso8Sf1+XI1F9RUhFVgbX3mb8xtaLsaayyK+un2jIF6oqN6GVxrjv
FPBZNdksIQseVNQMUD7JXYtYKUpPLTjB9lZcbZN+OFcwGaTwB5KoiLbIfUJMAuMpDER+QHkU0t6y
eg9EfVBP2p4yT9snfQpOLYbTnVH2BJpy8ic13EqCfbVwlIeaMAtPwpwmyuq5KDDgcTah5y0yi9KJ
0KkoQO5LJF/gWd1AHZw4dMMo+2gbDpaifOGRRnpepMmlyapLm4Vk507+a6G5Ox8Mzz5AFBzEsLta
QeaFBqSvU+3HkmSRTegSCcepMV4xmWiP1SykBfV279wER0qKRxZE5JkmMBIVMxu8qPydDFazU4jf
uYAw8YjcxI+pv6Ys4Sur0s29RDNGOeb8El2brFF+iKVrcUJBwQW9OmvXgnlw2JnVzdX7uyFIth5G
qDUcjbySQF6P98pcIz0LX6c0PIdDtp3y1PHUJod3yLRzxYTpg06nzSFA/+3A0VuWsTBPRfmlTrCP
+XZEI6m7If+j8piWw5qPe1y4jNaxkcd3006x3GTwr4uyi1eZZmKWlkN1iqGF6+EoNvj6XkZcV6ux
a6qVCwneA9c+B0UM4hhmYKuhBZDcBZwrhrUvCrHqQeBvW4s9kFJtDTsNHBq5hHQi9VtPdCe6UAfa
Ire1vkjIU6pL2lclNluOVkQeqBMSFYXB6B6YaeAxZJvJAMHWTHqdcrPzelPbAuv2q6Tf98kYIqVh
lJFDFyyh4mCUPMn0XVX7Drc9dnqFDlYSON1vwha+qT2+6swSJ3J4GSXjATiHhWN4UpBrCjJtx0RA
ao1+5NUPxLhnn6FE7icdmToxMtA2V1EbmR8G5d9g+eG3nxr3wAbTAcWsWxPWJBaGz0GhCLVwn0/D
F1pKkjhLt91OEdlBE6OgWQ/jqV16Khlc1W5GlrgN6E6tq+SUZP6vMUsp8mN3qaKSwwUT1HT4iFdM
1GjtBxVqIZrxIuzkxgrjO2XiiqlwghuJKIx4TiGqC4LiYkgwTOhJ3VVJiB5SmZ7QBWwh7OSCun0I
T5m0aW7a+g5f0rMe8NNLl18cpeHJLTrMyG7rYP1B2Sa0ZFMTyLHRRiR3HdeoXk1bxxDNJxArC8OO
lbeRZ4h5Ut6L6jBDx93MPGg/zW8hYKZwT02p4cG4IlC5mRaWq8h9bZULXxVIEN6KXmBQiS3VMwN0
YHrIHQ53ePSGPA+WqUL8ShDSPrQleSpobeYwpc84ZFjZBua0oL38nBqf1Bv+Wuv9iwimcV8J80GJ
aBy0wwiFWBqv2B4RtAq6EGNW8Kta/yFjBCBIxr6hfyPXwdVOrtYmr0ItwU6BW85EcylL5Hqhw5SP
pGtO+iXQcBqQztqg7aoNTrgnw5Uor43auJ+10VzRk3ReE8Z4NDqYSvNTKNpe9/AChUuKTsIIXBJo
x3bwLAqhi8NZ+9ElFreyIoxjg2QaCY2eCCrEAJW6zh2V00hQcDRBC/84mo3zOIuZqZDcC4FT4uKE
pddwqy7xlbjQOKvLJIfk5vqNf6mi5yi5aopZXHq3Ka9XtJHZtS+A8xqY78PsCGxrn7Sc6RhJIT6P
0Ks5SOcms2quPw85nfeFNqIBYGcA/2icSb8BDmB0BsDMECtdEIo9QKsgkdauN0AmdJkozg4oywDQ
21PeqiS3+AMNfRHAYw0hmThk8Nioz9uJOjmGicTq2o+lsS/ddxYvKJcWSut2WIle1xm+d1AjkorB
eMPeF6XWTgE5WentWxngR4XBSwMN/psckKrkzEiV2dduTndtCh+xoCpAV8Gf+i6qXdfIkOvZifNc
a6zHJhLoI1SU5m4ARhhE+JrYb21d5jvRKxyl9URdk3nNDDyNJ6T8NXWw0roPqRD11pbYtGoDRBp4
YmJRWhOK16yI05mdbTv8Jcemh95BIg4yw0nuh4QxB9i4fOm0xOMVbpdc69GuPVcq9QUhJvM68seT
UL8oOkJzLGo3OabWqigMY42KFAJ6Gj26XcHku/Hf7F6tripwAvwl9FPbXRW7EzA+97tQO9xIEmJZ
oSi/QfSQ1hkN7iLXyEJzNCtBfNFeUkwe90YfPVuRN1LyzGsU2fRVtFujE9immweGmPXdcuMXFK/o
lwBl0mtdD50V3xubzcLCXvOht53HiMf9ZmPbF1WkPqQ+fz0Zr3u/E4xu0TosbYXXriHNtyuUbO2P
kbYSUCYXA5YwEoEqcLb4pmOdjybT5xYcwMVG+cmoTWVHE3A/2WQ89aad4/9woFxhlmVNQBOaOyzK
WojqTjfAMWQPliNSXK+zrF/oCGC09LdNm8KEGAAcJP6VoMylINEJEO+JWaFj0azoI5ytKDynE6Oy
qgYRLnCs8d4PtCndfWwhn0bUinIY2KD6aqLUXw3pK0IFFeaC/aXaTYsc6VoDUHrQsUmth74hhqq1
5Jo7CghFVFfb1NR3PsPEpQ0YDvz4DgetRi80eeyGxLmUzR5bZ76VIy27hMFOmD/mbvXV+1q5T4T+
HBjdkTcfRtyAocR2T1E4RxbMbb7J4H4ZO8Acg/7UqwSm83pVZwSmrMljQX/Gcq8m9jV2iZsGopPk
XGWXCDks3Yo4BGqhxtVZVcto7U7D3sW+iu3XX4zfPgQ7z3VTEwnMkVH4nhDpTRuUG1SMDpgh+61s
lDORxcqvnpRKzMghF7el7qw6hdwQd92BTiA3RIg0vGKPSJNZXBTtB1wtRDHdS7/NHhS0qqNvLE3B
NULpcas15cnAYUDWmTz2KRhJjQTBAB8SYJgHo2LCWFrGpcvrp8G16cC56Yj8AAUpEs6PoifiyVRp
78bla11uUpH9btRKW0/Er61JmJrhjHV7TBrNJmQeR65ZbnzoRmAzAUNUZb2lyj6Vkl+T+z0FrvGY
K7tA7Y6DBTFinnCTyL4n443SLQtotDGwBkI6O//VYDn3cc6h313qOCv2bemRDwrKPhDJoqFZ32sJ
NMEsjDYJQeJOpBwHswrXvgt4exq5e3zayBI4hQIQORCRs4k01lYk+uN5iBVnW7CesIJDv+1BCrVO
v6/ZQJFzNSpvCUhjQzXoimdqtXajS4j+k2kJwxYKplUHLmSJicgnvnYdthzc4zZFPVyudeRmi6Ik
cxSu4bGs7edoVOD6VwWTvwLdUyTeB4cOON1rXEeAQVgEgTK/Knnzhh8h3w0aSXmZSl1lS52cUl2u
hD5eY8J6QEvaV5UOz7qmclm1g49hXIUOzDHvNddSDHYiOQfxnMtTuMiHnJBcHXUsl52SwxpvxqXd
TJhnk1uj+fkmhCO2FiNUZxfjJkRnFJf4o3j/teqApWJedDtQO4n4VWrBJUFNsgJE9Ys1TWOiM6vk
Qp2stJK6ZrwFAS/aOJXkb5QeFjeG4mJ4NmRuoiG31k6j6adQ09qdP8cES3NTVeM7eWRkkRjAxSTD
1WiYL6jBBMar09hxhl+ZohEun0RrO8PVUwz5WmrzlVdVTPdFDEsyQnhvdnaEJbHR0WaVUCt7fgI0
Ms/NQibY1QCGIEK6Hhg6dVkfrkaJIN1s9Gd1CElmc4ptT+tnWbeUp3l00q3yyYlqMmb7VNmHMQKm
BDbWKpzfPyUBZznGPRwp4EOpuDXJ9It8Jcrw0qQ5l09oVZOdZctrrZIBjxJ5U9n9uSamzi53NeDv
ZVp1T6Fttnun17DZieLbtMuDmmOsUzJCbl0G71H5UuZMB6KY7Miy0U3i67IUW0B4qW3Dw9EDHQrc
7TKNnRElj2ItA+iScLfg+htZ/t3r9QWadka/emM5RCsSxpt4rQSF5s8vH8aObWvQw1SxjHhTbdfH
JLLYJ8pgU3Xl26CmRN0P3ESxu5aOdS14r5aiIYm1CsaHma3phS2snTE72A1qSbWGuAhjrPG4phkF
zxLZsSqP3LONp7APLafC2jXgn+595f/GEr/BLMq6AVNuG5sQc8043bKW5XdUX8HKZn15bI16doih
n7DpJKwajDF2jKBaCVAWFkZ9VJXZ1rKWaATZI8GpyMAnrUvku6anyDVVoGES/eeS9OViXRNFtQVq
fUtL4wteX/GYGs2j4MBRuuZG9qN6klh3lLI+h4EpNkAEI7h55ZNqlERLWdqzTJFlkd9O4VSnVFox
Xv++wom2ErX/bWa8YqYzYLXTKHJQJ5Xo1aick7Vv4Wct2KdD3T1mQ4ZlZgp2Nc5V+OEgHdqNC3aQ
VBoTOoJod2aEyGQauotp293OqWlZ1AwWGSfHBCD40zkI4ChjC907iY2owxhTz8VPPhhCWTVmJB5t
1P4aKokVW0u6lJ0fHfBWAFPqTbbntNhpGB44FRmBxzkKNcKVZBY6x+p0MqVq7myiaAYrxnE+C1kb
VO8HBLGVZ5txxtS0xkCbIERBBbeY6s7cxF194+ixIm5BrNDNwZcFKYg2K1d3fVRe8PHSkOht0+vU
tLkFRqoSkqN2a71aa7r2Ef88hRhiacqORY0NYGrwb5aiRiu1M5SlYusXtXNe6lFTDq4f+gTSoEfG
lwIilT4E1E5cOH2iQ6NDxGH72TbUK4560GUnq6a+slKGG6lYIvkYDrIqNm2TE6NopQisSEdZ6u6k
risne0knjHLMxta16h+VSnU2sQUyLpwUilWAnq4dbEXH6DsJUMbjPBm4Sucho35intTsNSTUDCKv
pmU/4bi4gEQkI37qvuOeIEHLUi6GWt1/DuM/D8kkaEb1Gue6qXyYIsXaWMQR5w1vVdY7MayAaFNi
WdjHxItH8pufTcrF6P38tp+HcL4nUF2hTfFnEAzfpLYhYW0qsRikLajEP5GvYozwenVBjHIShAl0
1hQKd9iUR1IqshWOUdQyxrBFAEXPgHwKxQ7Pg/4ycoRbKm38CyTw79CN9Ye0A9Kl99ewuqmcPkgl
cc6UiM4xNGbx0uh0h1pToZynZrfGKN+xXDOye8qmeVsiGqBrBwYvNcQPRbLGko+GVg+d+Ex9XjIM
v5K0dErVcdqkIQs5rKqQsYCPF7x3X+pSeR9D49towKtNGthD7v5lVqN9KePnEEbDgplRrAU19GGI
E3KU2cpPM5bJvFlqZd+efh442IKikxt3QFo21O+uUHbTbByS7EP9vLuquj6sJlMgiK2+rbgvyUdp
NxVpEp9VFNNFMxLViyv0nC1KAuEqwS4W7bfRsYEGXIMLqv7UM7JknQVtu+N28tXHKOGszRT3wea4
BR94rQ3gSCOlMMnAdp47AvayHrVXXLlPzJ0e3Wj6lbd33wlvWW2+oJF9ayHAobrheq1IG4iIBnJG
L+NQRzgNMnl5Zm0Mg0Vc8DfirPd0u2RqPQQ3hP+9Grw7dS8Zqo14IMMR4GHQbunM7bt0estbno2p
ptd6Pry3SEww/6eSXAzFONrVcMqd6L1iipp16E/9ftoPDuweazw1ROIYHHURWBnPOZkUgMtG7Aqp
C5uNMMvguw1sht8+xkptfKQTfcrQldRyQlfTvVsjxn/7YQz1QynGAn4Suqleso5D2E0rsB2RhvKs
vXaV9lT4grqhniklpPJy5N4njrYlIvujC6rvxI1OYfYhpwkyBAGeNKkMC9hu0p8jk1cuzKNXRM+H
QaNqD+kULtJB97J63KnF9NRFKL9ExE9hl0RM00DtjYbK9gI/enDE9GL39bmaoeB0BhnJTevUrl4V
LthEtbTFaDgF+RDKOrPVN/ZtosGAdc+CxW2ZwjSxZPgp3OrlaOR0F1u6nkHvn8juPTtRSz/pw1YH
jJ5zGLZLezmTO8e0nrRgALBDJyZL6n0f0JpQwUw7HGEG2Z2zCQGMk5GhkL4HIVoXI0K+JkvSKMGL
pFDqmTvl1I0ArRf4VT2hZ++FJu/jJD/6gkku9zInoXqSnmHBR0frrk4wMp3YOkiwjYuoQ71oOByi
ORRpYOugUpJ3FWfhIbYVMD49XXKmu5vRUggDdeG++Vz5jdybhfEBi75dAsihrQgluzHfxyh/MHPc
1jiuLloKVCVoN1Ee3kdQ71aPVx4V59y+AsUTEa0I9iGqp4+4hLEXd+4BZse6TYZLn5YhjbJ9QULp
AvsUMQm0QUcDrS2AUwbP2qW17PtYPXHgveWIA20DXrdRjouElghD3/JY0MhYWAarxZS0lSfo1Uxl
Pq1xAZ1tUvb0ztgFpfEWcDjHoIkkq0LbN5zJGT1asJATO7nS+z4TlKwCI1aeFUrjInYPeCgPvltz
ztGsh36oj7JnzsyCiWKhnz6McXgJa0GYS/aAmAuJDIJ3cs2mXcL8u0ibTZgh2h+7D5or2K0ionZU
Qr+GQaM1NvLu6GGEd0SQspyPBzivu2hEdKuj4ygLFMS6pO9iDfy1SbVnYSV+rVKp2m3YQmj8mIxc
CpTfZWpmcxzMoZZ4uXSBSoTTpm+ju3Af/Yr5wFQj0KghcBCH1Z/JH3/pgVTPMdGOUzDqrG7WM9ii
Q64mp3g0zhp1T12XT71SMvzA+6czBnIU5RKi/VrFEVpVDs4FTFBzIsMkMd9yqgx6Cjgkg2rcamG9
rRUQBL0+/e6N5ArsJFs6bvxptMDCTTicERGFoY4lkWhDmkr0itadaL4TGiaQiZpdXFYA49A0jSBC
I1odsBwQDhOlRNwOi3ap0A0dtbcB3xBueYawBpxhSWGrjukpbJVjJMtvMyyuQWVe4rDYNYGLcVCh
YphbvE2/aSn8Qei8yhKofAdyTOXtMyGoeZTzx7QAExNLgG4cPlbUijcCsN6pcOBiMTpflLRq6Ckh
kdBSaFrwHF61poKFq1z89B7J8YKuiwxO0l0DhbMANJ44s15d3vuuS5At65vWo/d1DdDjRq5mPBY0
qHWT1mJB2lXRvSRpeUsUf9+rzr5McnRPvelZveBEXWF6HnYj88UVI2cElSW5F5V9hknp5Uj54hHh
aMQyohANIP1l2WEOUFP9oVYtUJ6qsdRnVn4/ZPfYVR6M0MVBIv0HTSneRAclikH4xBmdVZ/tM9L3
CN79hamV5GwwuQsb/NvdTtjthtWQkE6qFCUVl1o1XyoEuZEWfUIYYGLHaLCL9DW0zQcUYhR8Lvue
GfwqHE6aDddrGTEulMbvnjO/wyUrc9zUEB0L81KV0TeIzY5b1NeAsCgF/tMp3fSafwRKq0XFqW1K
Z1tN5Cb1MD8T95B2Ck+efrNGfcqS3OSC6gJKFO2rgzTHuZn+Zddut523LikSRHV0e9DQ0rxVKxZM
Ke7IIuhOo+AH1UUFIB7mtVqkykMSuU8E1lHRpt9KbH0jlIU5kZDkigpKq9V9l/S3uM53iQO5OQa5
1MD0wPPAAgzK/siVfy+pHqh/r6gsVt1kgpe+YnKm9TKqHZaZi4UyAiDvNOcnBitDd++aQWhdo346
wXaaxV0FOdDpQwPnZUUcSLLJXizVfjUmYh6mcdoOk3qkgFv3GX0hzDF4lVoi3LPgc6y6L9GhR3gc
BrlzE0tdVbF608i8Hn2KhbFltlaMTyKds15NwjpREixSR9CqRMpMZ5c+/ag/tKQquMgkbTneB+PW
1rpcTuR/QfDLUDTKFzcqqgXzFFgVHJfLNp8Jh+WD0JNHlLunPESqCL+CMsV+iMvijUA8Uows+H5R
oBd7ZSpnIemcJJW65yydVqgqev1cl1OyaahAC3d6qZTqfcKSTQxN9RbX4Wc65Uz3rLc+BRoUg8ZD
gKo1HVWCzPAUJMUSzf+47Jw392McoJaTGEBQTHbVh7rZp77YRkhGTz8PeQH6rzHjQ28Ld6kIesia
gnCwJL1wA+4RI4AfdV4d0K6IRnpabcd6vEhCzT39PPjkDRdM+Td4zC5RB/2jbVi2K5GYi3sPJ2tt
E1G+grSK/qtp0XcZdp1h015qDRh1l5HbYorGZKsDLo5qcfQB+ZyclDFl4Jy67J6OQLulkJghXTNa
ZWZQrfpwV5ZZu4d39NQaVNGZQnCqn4NwrCsMv8i9vLIUv5oue9ECFNu07hdK1inI9qMP0lx1DAmU
B5lS5KCf8EaM9ri2CwIIikR9KEZ8GwqtusVoAV4AUY5sLqe+oSqJVmOL/H8kk3bRDibD9FrhDBOA
agjZFudgUXg9xcLq9fYMfItGxpjKZaIXH46alNscfL+uS9IeGNjFE0LjAd2rGJlL6wHnSUx8Fua6
raz8Zl0WDF9q6c+TT+XmVF9BOH3FbjNuIxX5OGPelWB4kVguIGhOn2AzSWjtwNohBeU0jekAwZlf
7uUQy23oK4SUBzPnYBC0hUp2pri++QV1C2hSmtpfnSMBIdVwSfO5O97nL6OC1K3SrE26Y/v87oVs
NrLW59Y9fWICwoi959mSVYM2uEYZ2YxQNWsU6BmtwTigJ5QmnPYYua1tpHhoK86KiqWJPjAZjQ3H
98BqNqklPrPY/3Qzzoe5GZb3pm/SMyPYI7Xaa1Um9Hk04gSx0OpQA81P1Ge3uAUDOVHfOm4WeQ7G
Z8IXopvi3IjiWLp59C4ScFCI64TnxrWyTeOM0pmLESADt06pePC1Z6ledFGJq5XjUwREUS36eqMn
TbctCD4tkycCMfV7GQNldjBCjDg2XgxHIZCUmIDN4GDr6sZ6M6CNXHI3gzhMyLIhxIiwQUJgXeKr
zDezK79AMBueacgt5ebK1saNbNr+HA9UMU5dO++Wy14SZVpHDqUgnFf8KqQN/xT72qLGIaKJhNR6
vXp0y0iH2MmLNw7OIVbGNyQN3VQk74NOAnMXoy20Zkc4FrBbGvh3KZh7OIBjlyzp6qJWa3kB/xEe
eq4aR+GyTlWl3VBgWmvJaSDIryIMX5UEyYE1Dgpz19rd4tgv12h1dpabbKym+t2EtoQ5kKT3mm4Y
t9iwFdtWB2zj2IdCxdkR4tpd0wjSNQS39jAducKvLbXbOidRhHpFm2PNZm6/P0GHA2ZOL9h/6THt
JcwRlll5YTKp3LmVtWXQTceQjvRJcHWsBt1+1BKHUtBXCD2dRpgXmXujL0d/aP6o7sJ6hYjhHDj+
uMsUvJQqNf+gYbVvS+XKzIODeB/Aa22SLVJ6pobYfjzAKvllLKvRmwb2KkNtzF3QAa+aFAWS3dTt
sJcfcifZVBjhtz41ep3qSG1RHtOHoi7Ne3wEQ5a121Eq7h56OnPPkKwrvafLR/U87LuxSQ5K3hZb
0xmt4zjxGioK1lV7Mi6FLoFD6obyGNdSLplwxytYBNG2kaTVjahC8rH6KBpDXkXSIU6ioR2Gv7VJ
3RdxwV6mzpdxqKXxglMVZsAnx2VNg6Hp6RSdn5HVlWCvuuTJbfYS3tSq1GV+oxOTerwb+cWXTk5r
qHxIyL7bo8puNq7EOgCwG+ffoCcHCR1076uRDliSqoEh11tDyOMKsFx0lNheN8LujZNiQxXV8I1f
zLaIvRnVfUuLEU2fn+C7Ffnd72uSvojWXNPyi+FAkm/mYrB9jX7OdZYkwjyzLpIz0Z7j/EYasvkW
k7UltNX+IoaJv2IwDjS8HqE9EFNoPIcahFg0VhN4bkGbyc/0i+xoSoft9DENwW9jiJzXIKHqGVyt
fMG+nC1H5BArxzd9YsjbcMVAXr1Nah54fSuHSyJQIBtFs0eOmh9yq8wPrpbwAUZly5ozuNHXNJmM
dxy6PeTyPTiqYV4K0Cn5CH8V7Bn7HijzXhuKb2ImXPqB5XT4ebCJNUALuRRWdieoYo5TKCGcuiWY
GPRdJLEx7lzQ7+RCjw31oOnLwVXDTanmp3ia0gNdnX9++Mf/Sdt6V8s+Xf98RTMO00YvyqOLpoFB
OaD/vcHkgI4UhjeaT06Q9AciivoDQvP+UARgAjKk202sMgE34IA4oVFACWmKg4Zuo1xMGRVlbhPL
R6M74rr1jJHRgF0CwmkJdh6smYOeWJ9KhVREl2L78+LlBIWgf3e25fxSToNVg9ezAAAmgWVuFctC
jevD+DMINA7mhyjItD20kcnIXA6qpothnI8oJt19zXq4tlX1XdON7PDzDv189POzY2baI1/0j89h
y8lZNF0aeCqUwXRGN0eaHx7aqY8OKmcrmuedxQG7ZfhrmbS4w6/ariT65Zo2gq6FcEb4qCrI8XXi
CqEC2R0MIh96TICYTuYwQnI9Z9db7qvUY2QxInsSD5lJle20VrvRNfvJV7VDGg7knCTGkypcUkIY
AHKqN1Dk5TEhvTLhKBRAX3v4ecjmxmJM9EOjs26SmMz0QqXn7iTYghilA7U/qoYJ/xXp+jqfD/4g
vsmWJFqsMNa1xiG0KHR1JSoXN1wVkOXmUP7ii+8WPQO0DVzZ74iw84e2pGb9+SiC7NV1Og3pEBxf
FCi//By9lpY7c1MKV/XeZgbExJDEEzUCe6mK6JTPBo+piZO1PTRXWnFMlBxAf/QyciL//Ai5Uu8f
tUwEpIor6SpVgk8nmU4W3sxNIaSnoLtcximIb1LTHgyweguHRCPYsVPIGEaxb0SBV4teMlSp7e4Q
hpVcQuWkvLemjzHQUpoeVXo0QWfjYw72NCDaB4yw3Wao/ZfJkXtoNYoXRM43vDVjh6cKo6y2aSab
vyksU6ZdarUxNWmtBfvwa27LQwJ2+t6pxnAcQjpWbV+jK8KIxyfg/kbkWoFzjg6jTZrc2H7ghbOe
hVUXRyEwf9IFJUmod0hplknoZT3x0eWkkXTbZP2vJug43ynyHne2fWpLHemjbna/ChfXyhRlyRZ6
QDF/ZV0H68nqArKwKdhIKfS/4jZ8cW2tfW1SxJ4GVsRwKgail0ndnII0XdOdJC9N6uekYygs6CnN
ctgHQx+UCwpMGpRT8V7FNk2osTrQd8ZcXw2vEcNx3D5Bva9Q4wDhxQ48dvqL6T9bWad/RJKqPOr7
aAej/KarvkW4BqTYRM9nVEZpPvhUb0SP4J3K4yr2ssQpznVaN0u1ke2nOf3SK/s5BLnwHGeMhavs
l2GnNasW+L7JTACYt/TQnCpGb9URO0YYz73Er4U8YJMHwUddhwlNj5y7peegU2iascsvUarCnFdY
/klfYNsDe7FCiHqsWpW4QjDgtBcT8TywfWrU5SOI6XFSv0GLdRfSYbVDkdrOqgKaEBA38ZaeNeH0
H0lT0iNJ0oBx7RReYE8xCKo094roqQSMKw6VPWqPUzes7H7WXAy88tO0KmysiH0EjTUguT2Cw6WU
VX1lMIDgzSj7ZVskPemCsD+iytWPcUiGh1tkzQfsz5UVT8VrLy0Q76av7RAnFVR/DUdgdPuYx9oP
e0i5FobJ90bAC6uu4d0bx7rxWl2HIW85/SaAi4P+flzT5+yXE52Sax+qO7aQ4ilWg+jQA5VcCdlm
bwC5nxy/ukb2CMyoVTamTRreVOfvffiCLatB8zOR00X3lA1x/rchEvpW1s/jz/+yV0hOusEv0/Tf
/JoNKJVDv/95yGR0JEgLGw6gbHr5DvLh//7o5//aqvvVhYDv22Ygc5kMN2WgJcBlvCRmzD9288PP
//981Jk5LuasJwMxihgCmESS/XzCjbX8aEb7ZIRkx+FzmUwjmXmRrEkwBLTk48+n6cx1Gg7rQivo
1xLeMoIlOY2tg9uN9h/ivvTgWxJqGDE1/8HemexGrmxZ9ov4wMaMzdT7Ru6Sq5cmREQoxL4zNkby
63NR91UlHhJIoOY1cSjixpVcTtLMzjl7r53ZprFhUIjoypECZzX6YJjooLJyjTMrSB6HISXhb/nr
fHmRVc9QtRvR4XUjdSt128/fJ57373+RLV+VtXqbh/4hk3W7FXherz8vc5GgwIKeSKx6xZEupW5u
+k1j8wtU6g0D8HCV7jRcNZmI/3zlRx3RMBaJqX78njXxzfRMzRlJDofWt6+D2dLG4ci8i2Meic42
9lk95uxgebSfF89zacv8zHl7O2O/XqlvxifAVqz+YRIZdA5gWlUhrzRDp7WGpk9w0XDjrBU+dOa0
7yGZA6LSzjkB7UOX2Ub1IM10L6162IwDZ/Y0S3HXLROxUDx0NAXFAIILvO3I0Vbo5440ww4X0s2E
ufVUg06orM+QqTQhqdaxZ5aMqvgJ3S15K2kltm4+Hlw9j9eQQEu6mZ+R3QJHAbzDASqBqKiVuMnJ
3oBZINkqTiPyKUP/njg8Stv0wVDuY+G29anURrhRJiLWUTFxsnI3hm/ujDul8/RZukFxttyA+RTd
3r1HPPAm8sf0GXfxMOD7RJGzKuuiPkdp+E25oLC68/gE8ReMH3HKAZuRF7w2a7ZffxqYJfYezXBm
iX1frCNjpHIyxFuNXn7jtul8TULTPQplCur0dEdXGZ1tM9JyKLPpmjhoijJ7+iU7y7qBJ8Gxatl3
s+T57SzjV1COV753f+tNWMl1Yd84e/jbDB0ZukKa+BbjrqEz/I2vGvUKgxMNWNRsJFLlnTPgXxhX
pkzrb5xO6PzoP74Qm1FuteeNl7KUA6MMpoFC33LAAU9pl3wmRgKzNspmZAeFtTdCnMzT8HdoaChl
JEaei0EQP18kGS4IAr2Y6p6GtilvQ43XtOJcf1ItkJOWlg+sh0DCwpDNe4A6NcMzDXa36Q4mvoZs
Nvdwn84Y6aM9wgm1rYxmfJLOse5HvQ2UtQSaOPYNekJ/TBwOUhZTIMD27bfR9B+TH3NmJYV9C4Fz
J0Aorpy8wnxN9qXfjrBAKjxQlsMME6L6UXdee5+7XbsFAcgglpAWIuvccRsZ3q2VGl6khizZzD1T
SJk+jb6T7iGA6pWFx4GGEch+CIWCqXsoFqU29m47ma75m5l5W1/b8RnFQw3hcavMmjK/fmp1P120
rUxMzYN7CO358+dPaVY7yE/MXwVY+Wu//INBmj56NnhdP3+HesK+WxpYaT12Bz2VqOTWXQ+NpRvR
xpCIxEz7VSwi6yljDWcoFjDC9Wvnmjqet+Y48CFzYF7ASoZN2Kd4L4uJ2Q9vSCTOlxNXzKCnAJsK
UCdoxizlPTGjia22nc7RHZfqkhdjd+UM1F3d0et4MKndXUkGZx0eE7uEcR1yzKV4wgXqKIIp5sji
jsanNY7uu8W51KX7jTelPnM25NydmM3Vc+rmWviFvXPj4CUj0NkNGQVElfvctjBme6QB8BZ4U21J
EjnTeg5H7t50KlCoc91RNdELxXZydgpNYm9NdR4YH8kw/vVnZsZ95r4FmojBlJ50bBGlGsqCZp5G
fzXTUexJzsU3MqcUyxnceO7VFVbkcDvkaA+J9ENqXKj8KsNlK5SFdUXNY66EO+m7iYD3eWjePiBZ
xte8J6cxjcrgIez0s5nQLLDHRu3GnAXXNSRPXq+b3dhp+oNmFhyBhnAAzMw3v34ukrp5xejhquw+
Lc2/2sjHN6jY+cExwJD7nrGbaj28uT5CUKTAAkIrdbmQsz7W4XQibWp+xATrPHLTYJuR4xI5Th6f
7otTXTKobROGPXXL6jd3+JhZY5mOhxh8HGNyHubee5Xc6cZcli/kxk73XV994eUaX3kG+ebm3oWK
i2sp899q37dXZevHF5pNFftFK85kDXbYxN8COiIXc0RTFfRm/KzdeWc6xBHPCHyIgFfpu5HS8fYR
35Ac1q8tlKpPZpPsocQ6wBt9SdOZ5maXILrC6GqdLLMAgJ5gMezJ/DypPs7fab2vjZQWb64FoTcM
Dq6DRs8vyVV7zzQ+IX9mVhDEVP9swgTcmuZHKhz1AOxRPunRRrcPU8iNmpe4Yb/r4/jsC8y/uIEo
65MWiHBUn9ukYwog0vSCSSqeTPGqIGss16aQpNgN/PBCAFGvnUqeIUwMEFoIM+CwB+WGVhgxigxT
ye29Sw36+szlrX07quHWNPXTNMrkeZI0nHwftAiUl43RcmlCVfR3qAW+/RB7TLlcrSAJi0fHc++i
oMR1z3aAObt1D8BGXwsbbI7rztk7LEWfTBx62iS0LTlN+dtgP89Yhd5xn0uEisO5b0gHiVTgvLke
Wzkf/5ETA/J3uJnvxdysheGHL21U2nsnTr/w+i21LxG1jFWsLeVOCOXCc06iA5lFMvsTHBUQaOPk
bn3LLSmLVqEUL7PvYHTuIAUHChwm2cEQJXKM+fB835eKYT3gVbv7+c6xfbKJhzxKheIuCBixcC3R
7nput7V7enGe55PfXLZq79s8bhECqkK9wjrNb+A43UNeoDwMevdiEeCzsZhyHG0WFLxw9q42yONL
h7567zNIM1XWrkcDfYE1OyRjj+FHVlf6wZZ/ImuU941I3y2myxeIc+hQ2trDec8/rA3WAUPX4X5y
pua9zuoHsxE+WttuN8xMsp3W+NS1Y72D2dCkJsod5qRuHyVD/i4ZnrZed0bQNd2oiHrYqLo4FJ7/
GbWHEkfGbbb7v3kVYbLKMDJJK/iTYYNLct89JFnyTdDNg8eg4bGvljc72L8EZO4LfZEA9nOid16f
l/vl0PtO7UTyEs9ghxrbS6LhZtEQVARFk2zMNZn7/DksFIoq8hHeJ9shXq4Rj54cLqoU3bmzU3yk
vGs1/OrZt7dTzK3Q+uZzNJv9rZrGS+ax6EzLbe9XTf0wztCM63p6R408mIneSqGCfZKUxnvSjXsx
Ezg2I7bbFyKY2PlIOa5Tp32Pa5ARBSlNdAcJ1WlmyYfH9B3y53MVUPgJCBN7i/2XsR1vP5Xyr5/h
ZKaxPB5Nj1U86Rt9zbhp7ca4Dd5g35dkn1y0yGbECiwA2s3anaIQ3gjOsEd2UWsnYNfs6UnQaZ/e
EoD5Z5pf/bqdBauAjl6AbdTrOEqHO4QrBVRUSAAuw5+CFK43FZUaOicizNnkvjeYOjOVqe9ab4GS
LO8Oy49xX8W2f8ek7QGz4yPp49Z7hHqfwK4UPbLwzHfksS8s9ihbqJEPczpVi9Pz1Uij8V1Vjr9L
VfxAQz1GpDrZ72GcP4XVGN5+tpAiZBOIh+rLKjArMorDF4WSas3mwG41oGemn83sp3S4l1RyMDVq
fw4K0R4QCSo5NlHKIpgcy1WTM2N40zfUcTIxQqYNT884ig0ds+ZFdsCEIypKiKFT9+7zdG4xlLCj
20Tt5LbIt1mcE12UTK9WFKXnQTUESRG15tJbeRrLv0JRhlhx/NlKD0nH8suA2IR72va+eaX6VEdZ
USDhgfh5O5k5sh9PO+Ia5F2T0OR22t+sYrQ1xHtleClp1SSul8gYObJ9TFAkaABf0kxEtyJVDzIL
mvOY+h9z8JTX+D0loP9NTfNii8FWHgDz3HsERj24VvfUCbu9mzuB7EBlrzRo9Isx0DcHqnI/QpI/
ckXdWzAPC5utfjaSKH+lp7Cxq2r6dGJyWfAkhHfTLsgmxAAS94Rd5vN7OjO/GVOo2/4cH+fQf5j6
aDyZhfqT9BF8Z2ytY2v87TJMnzJjp4MndKpca9x3rz6HeRqwICxqbumjH0aL+K3YKCtv3kMjfKIn
pr4RJjJKQtHpp0X4NOO+WWWjV7zkAddkcnV8dVt7OiqHh5Owl02TzfO11THKqsTEmKGMhxyDByye
eN8lInhW3vDkE0T27WefyrN5gOYueOrz/Ak2brXLBGuRXdDjT90cTYFFCoifM95lcM2kLvEREQ3z
Oht0vU7IotnnfV3fqF/nNZS+8Ob7wWvc5A+96RffcqYv03jlb9JForUZWKjpkjY5OrDTti6j0ksV
+8HBo4zEliL2WTd79zoiTRSs1qnxpvTZ9tSjLRxkIDJ/4gyMUK6v/lQ8QDCNrIvPaPKW1Hm/qeyU
NFOEFcx/BoxgXnSis59dtKTUbDvD3ZCrU+/gNgJai4bsE+fiA14Lh/4ofJmJJPSVsloO9zdWgPHD
cgyEge4YPQllABVj777UmgvVG2h86aG7rAORuPi18HAjdMNjIgTXMmDzIF4Bk6GGRVOLtmRogYiP
KtrwCStG9fVFp334K5X51/ab4q3xST3GvPAyk5h+mrok3KOrIyhcFECWFxcsXIfgidmBg3SuhT0b
lCbTLZwDnc2cm/97jtrl9+ib+3w04l/NkhQGlhgCnifMo5lXhNsYbYfk3Av2crSsUyM5VsYTx7qm
qMROTfnI7pQguXHYFLw5++VIIHHaHvNDwbIENYqm0lbBwkfIvPy5bPRCBoXSk3FQvZhVH53pA+9Z
7vnT5Lnziic2WTtwkLfZgn0gPf6h2aRDoY4lqGiCiZIvnvLg8vPCfRReNNZaCCvQq1vW9glVJHKp
eDIupVfiwBkSIs+GZAY6hFvC67wLJDA8q5OdehzdUvKKU3FqWYT5Z4pzvVEVV2EJ8w77G8DPzJ9Z
M/Htdla32Kp53//8ZWo9Z/Rt7yxbkJqAAtGqc/cSB2xXm1iXJQUeK0tsxO26nwuwW8vvw5QflkWR
J5ehfwGggDPQiMH62nQqBpgkK6vNXByiMUIsdAT51SpSShoXJeigFMHC8Kd3aCRRCJGMdv35Ktd8
MH3UfQuGttsCvT3iLCO7/vPtl6/CFpdTGJgXVCjWbiISAKYODZTBrP79UpLpTRIzG3Bn2h9IzyI4
UUu+QF28tFy1XZ/EEMlQkhG6JL2NMeeMsHoXqQUsHrYLyRFepae06pCcdNZ9NVvzTlMV/RPj+pN2
iueTjCvOg+sZhGxZY7OzUo5Q1IGUkQk6ctpYhLxrA5EybZnTz4ulnVfhN8YWoro6iWkJ2Okj/LZ+
hwnUCddVbURnOw33jlThXvR+A4Bs2Ka505hbfzAeYOoxGYxdfXIBJTa1VxzHq9NEmFVACqykn36J
Mk7xoRDJgcX9J0Q1DBGC/YjlfX+ncOCMApA9JNR+kzcuIyN6dgwonTzgCNu8MSqeTpJwZkhe6XPr
NruSgTpDZuwvrd/pDcdmZ+Vq+VJ04xfUxX4tElySaUGZEHGxdQOFiGtHlnH9lbs0F1GjK4yxe+RG
W7vGYY31zT6kNI9ZmpoFOfMaRnHEeaAhuqoxoS/hc8ziuDlaZQqotDYyotG1OvFJeSQzWveQ+3eR
sYBqafEVfBiEL+HWsbOBBa4AfNCikjGXoOKfr6oJdw66x+XKM2QWcRase3fcGaU/7yKd3lBeNicf
jMdu8P1bq5cADRTveNndA/f7ikW+OKJs7xb0A8yxFQ3TaD1DSFwbCP/WDIAxii6Xv02MegUkYN4A
061OZUJHy2C4yIo+ncY4qbEEjdmajsM5J5t2Z3vzy8910q23gxYUQobMHkqRAkFgKrz3OPw7jpnS
Mkt+EfXHDOo2eUZ66sZt7fVU3MJCFAmDOoKTfgJ7YCBOwkycRkV4YPFYjIoeGozOtWhfyTZ5HiMC
NDxPq0PbcaSShmUfmPaJQ9SyinP/prigpUs1PItLgMZtJtpa22IkOVHY0BsYaKagUrkgE24GHqTc
f5zoYkDkC6A9NNMJLAuFW4hCry77k1w67T9fNYbFQHcIiZPsui1m7b906cuNaCZqKn/VAKjaOHxn
LHy5sZIVOsif/w9AB5zKsbA2o8uzkcec8q2hxxRNzOKQhEfljQgeahwZ6G+HyMYq7pAX5fX/XN8x
Qr+WJh0RCXZzsuX4Xgk736msW4OoLrYQMJ91uFDxGVyLWpOoGnX0rwtCkABWl0H3YhQuRZmpXt2x
RZWvqx13CW4whwG7HYbxmsXQBPYLyw6URQ6R3rjRnK3u+owgl9lmYsY8UK29RJE0g10oGysTVxj0
ijxP4IlGFSVKUGxyFy0UDzeHF0o+chNRUOTZxm5bIAWlC8ijMZ6ddHjCzW1uzcy5T5MDhxgsOhPH
LCjnsEfwyWt40ZfIiO7tfmJjieGqOgp4g7Q9gkoxFa0pIkDGaac7GAa7ocmRlSXPO5tmDqalj+4l
aHAQrP6J23ubBjys0LwV+qwwv9QF7TsCVcIVXs5ThDWJOqa9RKJCkNQBbyKT+7AoJBxqUuqvAR0n
jHmlKM4covbyT6HHvRNh2fYL8cjmZa3AOjI66c0SSUosuP6YlHUhiSC3gpU2xchYOhHnsTj3g9Ud
XEu8IAe+9onOtlhpsMC4/RZVCnRxL9ePBthGcy4cesMmqcxe8MeCSpNlhK3pWT9PwQAMWDQAWXOE
E22CKKoBlwHRDlWWJtMLDoTdHZYfIanzsau70VEK8I5NitaE6/Sh9K8RxQHbHRoAL8ofMwRQeBgu
NkXdvpUvalabMGv2oeP9IeTcgzpdocjo7XRP704hrOEidvNH2s/pvjdnqtZqKE///TL7bFPQpplo
xFhjEqe85a3Yk7KpDyGzZeGqX3ZUVFtUDVi5K5gya4em57obWI4wxWXQC4OfXXjawUB9QlzE8yVv
DJnBow+iRubDntiBQVx5DitaKsNiTXk6rgen0ghzVrJzjBOHYpj0LKl1y5/K5aWx/GMaqWbvq/vA
9bBZ+vxyXuoQ1ZHWAzdSzyGU9FjVBseiJ6I1TAou3oSXPRMlOmv0qBN6OXza3p5ZVkRT2/4zTlpv
u6iJF9G2ybAEuGLVe8MZqbkrp/rMEdxd+66tiFDm+6ENzrmPIXnodDHdlbBMqH26M+kf4KSJacGI
z31TBAp1Vsfin5Ccg+hefAUVsbtxbr9Y0/Sn62lg0T3+mDn27phd3vrGgeeYotPyRpa1Ajfez3ey
ETOiRoTtj7b8eUrJHyeop73LgwJBfNCBT81o7TaBewtd5Jte2r0E6YjFGTsGpdro7uxA/2pbegCp
7DSwytk9wH89ej5GYTmgPZ4nzgErCl7SVzFJ6dROMMgYf3RY0TNQ0zNZYihacX6sqiB+oc3FVGZ5
iUoz3KWZ92w6LdnTclYcyZ79ImlPcfUnRNe7Q9iD43JxYif2NJ1/XhomCVwMDqFdDvvJTXaYqj91
EdpgCuVH1Q0vDLzK/RBlGxZW81im+PyKoBvPlkkYrkbPkvjIa5DFnz1g7k0KDMAzY9TbNBCOE4Hn
tZON57IeEXVO7clusSIJ0MlbXGvxSjvGXVviNw2BjraIQoccO3EcPeTZyTDGVx8mj2s2/sEwobPk
fm3v9BLeDGOQvAjLk4gCgw1br7vnzKNP5KPuYwuvBr/5G6pktEHMS9caGR03p3kPgaI5VlOCuitm
llPqAiZbh4yT3O1NUdHcDlxcpGZ1b+ti5NpytKQ/9l3YGc2ZVtB+qChua6v172x6AOfZm+INkaWX
edb5c2A/Zx5yriz1JXoQR93X5T4No1uaNtb7THoUb0PEr37kE+quWKYGcyBREg0e1niJlAPqxQZ1
E+mp+q5uZ2s/o7eK3UKv+gwjp9v5n26vsrMVu3xaGWZUhrzrvMSXnDRL4kT+x+QD3ZE29QShAe5Q
6N/cXH/ZBtuIIvay8OLsrqzqX5O2g1M0Dh9/4H6k6z6qZ1BQ5DEMScmPS4Zi5QXnOZfG3iqyL0pT
tl2LFmcW4S8xrQd6Mh+F3apDFP31G2DJuZHGe1Vka8mCxy3PbZBaQ7LRfuyvDFfRPbdGIjFjSb6U
+yFckDRzYsqDXsCV0UCjOQ/t5x4sN9GzMFN01NzP+bcDPeSAPvRrxrZ+N1kcxWt0u9sp+DbEVO2H
SRBrbsiJnB8Glxq9WrDtOEGtK+p/dJlMKrKcgUrm3yMBqE40swxU07R46uTCBky/AQnLNjPS4ZzV
NgIdtrOzGj7LKGdVnQaExW6F4t/sPYRVmKnJqwkOYWDrXd08aPE6V8Z8Bb15KEdX7AquvJZeuhFD
cc1UhLo4x+qQTr8Yiv0WCZ5vIgr9Yw5Cvi38r7Dzgh3uDwQyLoGR26HERMrqhrMAg1GBoWAbUa7S
wVncbW4mV8rENmHUIDecEJDYWFOqDckpT3BaTxNQB3coLlHR41aIfThZk3xyHNlQunNtu7jCEAby
+IoAhazg3H52vaF71gXaBKJP299WDPZZErNaterY5URjRap4yAbzT95V/aFclu0oYbXuu78BjZQN
c3h1kOkGtsBaZh5iN6dgWwmdrzIOembJ1isFwgVkKNGUc7g2fZznUaBeAAG0ix+/WuVAGJ88nWwM
NbiEeGTBdjLHUzhymMBUGO1aqb5gmlZ7uh0bY0wduPkEnsWuuY+aLuc0bLvroSj/RIlNiAQmzPWc
DpJoKDNez0uUIqLkCxAv2jW8ubibna1fItORcwDsI/Yn2AzAJUWYk+zs/BHhDAHXau+w7tKDcYJt
a8zn/iBbQfQbCTx2v+ShxutqpkGfRZjFAUNTt/ERg3Gjo1rkwVouLg6zfR41kFO7sjDPTMO+bdDF
QGiSWEJgWYgZ124iSHP+O45jfc9ny4/GCdBZqdp3LGhGbz3yMNE0EsUOU61iQ+s2U0FuFYQoZzPW
/k0nxp98qniCU8ziIgzgpqft1VCJXHet9TJ17cCVcms0Fyayfg6vsVE9dcPwLYb+hMSJqMy4XLsD
hAqiXzYDB11FFNo6mJzmZhThxY5JKQOlG6DIita05cLdnDu/p9RvOMCIVZa4gjp22mdjQsBWIxyA
4vA5YnBQZAxTHnXMzHamjm+OgTVYlNfS7ojrUAC9nN7bykDdJr/grkyxLfhRzDw8iso1tNCLSDtU
2jzsay80QbKBbMBCIm8tHvRD58pvT8DzLAhUVjqIyUPAKzl81KXjbZDY7DFK+/ueoQv4oQ3vEzBH
ifnEZzi2nwr9N/CH8OIE8iVqHOMQleV7R5BqPXVAGxxsVQNmwZTbctN7IT1+j4BNEBXrwqqY9It5
Q2mIgEXVR+RX61FZzdqpygoLrJ53CWWb6tzvTIq7dEhQfbvfA6ZCEmvgasROdujn+qo71zz4LWfF
efrgUAIqT93QG2HmdhALlIYDN43RIjhUmnKIlNet0Ci/qK2LwuhYS1BYTnGLG4fR2tavaSSO9EhX
8+haG2wRlV2zR2LBzEBS9dIoLl1E2nsCzyDyRpO5JajbgRIhzjA3Yx1+S5L2V02AMDcfx6YCxP5W
lcUzpA7IihHCVq2PhVnOaOEQlcUBvv0y4oySpuQsDu9TChEwSB8ZIyusJyQi9ITGbEZvXDtu6qwr
HyYhyTeVf85U+ypVdChoPm3CxX+dmarZMEO79ykbfE8fB1q1Kx+wPt5aosvc6VYEPtl686dnQ573
5gqu/hJsHsyQWeMNQbGU4aIHPNO4gGeaJwMSw44WcbUOp36jm+5+bkai3MhOwF+XtLD1iKPzBo5Z
RpBYaxvWw4kZ/LIgRWjxcSxVMnQP5BZWJ2V4NAZxTm1yu5qQ8Mh8X5B5sv/v5hGmrvcYQguOD47J
IWU8NgNtnlRJcAsdGLz52DGE2dMpsOcbdjxjY8ZECc41jx7WOjowYE68OED+OhsDp8DmqajmjTsH
9blTPqTN0AQTZ/fsL33y1+t9JHB4fwX5HiUprSe/yP9aTn1wKswyOc4o8Mv5MZv6duuoFmWn73+j
agqvqChYwJMh+awdgw3v1IJveA3y6L2X+S+3845kQk63MLuxmPKg/TbHxiIFalUVtTwge8ELtywI
UwzUWsTQpek1cRgKmvox2nUA5XQdfARonl9rlhk8v91K9lo84nv4Q/EWrvhv8bluTYvuJvt/jynp
viCYx3KrZ6dt4OAMg4/7XcWbau535tBggwgM636qxDMjx9+1Ct6DAgYofkWqujAO8vNInNk+643H
WXc4b2KK5UlG2wln88pIxxbJdX3MfjxuAXNek3bvxk2j7MDHiSDHrTlPA6nxhL63ZhS5mLUvHuED
+xQbRYfXuLaKDytLH8aipIFiHmkItJfUDxFj5U68b2xZvPsRYlaO+ZmDiyYhGkDHwUNcGd/Mug9B
JoJV7fI4D336EPRL9dwJbwUo2N1EFpauhJAW4nWOsz+Dv8F9LDUftIctBhoDEh8cVUsRFGB9UP0Z
x01HnMvMxqT2Uz0DdOKW6sYA6ZZ2XjrOCF0aaijtQFCsJHtDhDE+QkOk1aLhPEREouZBa7NDKPob
rdFszHHh7OD5qDzY9wjfEd3owDq2Afgrxl1kGQ55s6Gk2rY5IcGIa/NDOWAgGTh7m5Qda0mEVwJV
+xDU/a4nwYgR0l3UZMUJUXo7h/edrWumI+a4qzMitUtc21cnHz84J4sVaUlU27N5GyNm93GR7tvM
gvWoMSktd3LW4vQBzT7jyPfQt1PIgkShqcX7ZP3Ms0Bs6fYdBsdCQtTM3Lznxngsck28jdXfIo7k
qz71DxPicKxx3qcd/mlcCrDBA8LlYOKPO4/Z+rI4WpiTRuZLW5CP91Y2f41mPW4aLHKxSQJDWFTf
LSw5K19gGWjaownBnkzoCzGyCnHKlNR3EAkrZ97ZsfdgqXpczf5wchCHV13w7bgMcuUtmcSjpP+x
8QfwbnP52+xwxnt3Kv7bJUh+CyQse9VH8bHzq8c+8vi1y9ZFj5CVhx+uBLnphA0jrDLqI6gFgiyG
Ye2mXk0S0/BVR9jguJZXNHcSpV+UPvuEVGETNeJNU7Xx1UFf3UaB/Wai1d5NCdrqPgvkQwW+E08i
j7eh2/IcEsaI++PRmaT4PZs+0nLc9/d5PWVnNGsBuBBdb23H4pCYY9JROjyECYe3OUcLVvIjA6ds
7ktmj1ZvmocqCjYI98SOoTKUG+fRhFFUEa+IbJxppMpvWL3vRvp6Dld4EJiHqpSOKULlas1tLgGU
QWR7klgEQ84RZqCe7JCGVzH5yG8X+9Yiq05b+imIyVyxNJH1CzZV9JyG/cvcJp39IoKRdZL8JXPA
D8PYnIg+5PAif9wR9U01RqskEuh1srnngDziHce1TSu4eZ1dn45LK3kssCtQttGbDgno7JY3SFY1
pVZxyefkIZWDxy8z06QDkErSmmK8IOaPaG7Hu8A0AsTQFn2+vHePvswuGUPZde0mBNxEsXVXd806
L0RziKb2bFrhnVdTU3guxJdhqGAwJzNUxDomx7lOaXNNtBsgA9L5SHxx8DE+ryJDIwMQtDoiOE5d
dCG3+KOtG6hRjD997wW9LLVdjXcy+R1ZCl+NhwImTxSJPE/aKj69XH7TReWYK6dTYnHcyWVG8hoW
QxIWMttiP3cWxc1S7OpwzslyQkKREBdftb/juj8VxlPDEZOO9Tgd3Nb7RJt/jgLSI0xEmsBvWONQ
zaPr7mkZ1qLf4nbtjomwP+y6uBcKBz2uui2NCr0qGsqY3E9f/Di+g9x29L3xsfDq02dvWCaSV6Io
iCIEjmOhYQuaVi+tBI3U4hF+P3PCudllSNtXkRNeFKfDbZhhNgtJFjvGKri2nXTxCyH9peMXbyUx
ZabHnhHZZ5ebbh3UNcjoCOJhI4480fUhFHrvQ2nAnOrdMv1VBZxWUNfRAKlUdB7Lqdj1rvnFbpjS
XQvUFgiU2pvkIpAH1dOagPt911vm79klnChxlLGn3wvrCl0Ry40TbZIMP4IujTvTE9nG7PlAGMAG
+3ry95FFxeUF6EfNLIVNFYxnz0npBohyF0cE+XU9xJ500szT7wun/QQxCfmMoyG2IWCjrW6fWqYy
pIw4JDnKgmPRsFMDVpoWSynEN0QrSQcXozwn8s4Ob6Fs32dJdABZTcFZRB/0QpnmcmyuiiA6e137
x++GLdri+jhOTb9bhyZ7eeGZ3Vu45F5BPau6cam9AfpaDVgHL0NWx9oxL3GmZmDaj3YsXrXZUWTT
BBW2esl1q4+lTg5Npe9VL979oqkOVmXJdTOHh9QifrYMinKNs8wTZGinsHHyCOJdptCF0gksirA9
IgLA2iHT6iDVINYSXLqemJp15XSJu/HEBIywPu9oZsARlbHTCS1sJxDTpnMUfWyzgzEaYlqCq8Aj
ax8xKNLnpowwu1reLMAZQu6hAwN8ywi6Ac3ybGMN3qVef+H49a7HP2pg063J3t5HWkN56XYmKJQ1
EgwXHbY4zygMkDHWBxfvuJviPIqkjSs+IWK9abrrGBNXUVYZuYELVhHzVYKYYc7mZzHsQyZZO+R4
v7m/7FWQZt8NHVlQtuFDbrj45HCo8hmGKVPQz74r6nuIuMnKKtvt/88m+N+zCQQRJP83wuR/ZBPc
/W0rmi//kU6w/B//pBPYwb+EKxkI2Z7nCMcjG+CfcALb+5dpS9MxLciUbK5LAMG/swkM2/8X+Rqe
H5ie50Ga9UkMaP8JJzAc819kiQQYnF1uT1M4/y/hBJblmf+Z6WH5wnKRtQBDJV4A6ZL9n+EEifo/
ac8ywWgZFTQ8xiXfxXVdg8MmmS9NVw2bIiQ/2+3Gh4hgmJQIsyMaozUFKc0Fczc33q/ZwhDhFo2x
QxD0ZDc29ixRebuMpHWV9NmxaVFZBVCcbKi5ZRha26oJitX4X+ydyY7jynZFf+X9AA2SwXYqieql
VPbNhMiWfc8gg/x6L17YsD0x4LnfoIB7H+pWZSolRpyz91ojbCmtt87dYrMZ0Np0i99GLKab2dKN
1dAdqJIYwaCPBNrhIPkRCyMk3xeTTD9n4WQpNbnLMJKRzqRTqdJZsEWDhK6/pJEqrD5ww321jj2c
PGyfD+5QEu5VHLLfaQx7kP2x+Ah0PrrJRDtfDD+J8B98lD/94v5JFgtQAl2T1vizEeMHQsoFDKQf
w0BfW2WhrykhIVpkBbA1U3Lx/UMTJ1SivYPIyhqxNNzpbDES6YubiDittYJ8kW4n/Erg6T6mundu
iUfmAsQPyi5BYlQzTSpZWnHkPj2c4fTiciU0lGn917x4kiaDHRM5HgmZGN7Dg1NWxSFNd9ZiWGpN
7X1cnEuh7t0YwpOgI6vbVtq9STYw8RxmdgpU/wyyvTFeiXXn3OI5izLLIGBLeH2uX0duSuyRg2ax
QDWQjEmExDUDLe6PfWDrY3FodWJJts/iPU0YDUqmHKQSR2LufMC3OKdETwIo5xHCrlEWW7P+rlmg
Q1AsEAVvIJJ7KaIrc8D6CJppPy5uq240vUBADV+sV13MMNgfnEBTlbNpeg35Nuhjs05jEr7huHNL
0Z4K217DmtCO45BflSSaoK8JW+GgjGnPTGi4zIhcM6L1cN0M6Zef64FiwvVir5zF4FWD2YFyTgu5
1p46ofRj7VKwK9Qpxf4VLRqwOrXPNo6I84DAAtLEsFlcopfRBQrtsBgkBldbt5jjH68sJC32YWSy
vXXNtMyB2MTZUttaNM2hoRtzQHrjN160ZR1d/zV4rj2cHBhwrEHEDI5kZnywSM86Za2sDA1agw8t
W8RoHoY0HVPa5PqbYVGnZYtErcwdeGaLVs1AwZjTt2LQVG5s3GuaGJnwu40fZKXmb1JHggCa5M7R
Jt7lLOJ3VXFLsLmBn4TBFCN4szC90cElTWGweokWzJYjNYxliOE6TQyohpHF1Zn97jr2UyHHbQqL
eM3GjmJEXRN3VmztJxIDIpbehQ41b0sbIV1fHEJYoFWWvnfgnU5ZkexRtziMtPq7Cqud4Nqh2vHH
Ni1a23P97HsOHhJy42tpjRQrFz0egNH3lv8Op+wJO+Ui0WvwNJdY9WZmlymWPcq9xVp6iPc0051W
xSLjs2dWoQrOFjeLozYRepDHJnqdF4kfJMNoZS5iP0dYj+yMnqK64zTlXx1O/KvRVdPWs98KkiV7
SkmrKnacDWvsdi0s67lnT3WaB3Cn5J2/zYgOABZVZRV8Da7NBMBkWhqLZZKfqw00eW3DO0AFnVW/
klCLRe/uW/ZzLWbDmd+xSqbqvXc4hbaN+ejolxgXIisBTh2oEfEnLapEtUgTBWscKkeMuzIyLayJ
gkjx6ctR8MwVc2O2/WvujRdXefhFE5aVTKDyHVIUImdDs0+5FZmLxLGlu4LQfcmdF/rRdpIPa1E+
suP+cXBA6rggtZRcNm5IF0ekgytSB9lTkslxF4kkj63ff6BOex/DZA19D3kVTapEi3kZEYGENVIl
HTOlpG61mxZZZY21UufnSBE7ZSoG11l56p7x6+vYW0DqcF5W5pJbarLsoPBhsob78hdBplhUmXTW
7vVFnhlapbm1Z0H0gJFIXIVLNsHbkir/sYRINoz5SPMI/9YvYk7MfMSLIzSzMdLOJJr27aLx9Gpa
tDxrblC6xjWK8ihIeVoBaja3xiIC1VJ35yrmmXyWvmSLLLTDGppjD+0qlWzKavo18YpSjL0LS+9e
LMJRa1GPdsqP91E9BtJdtKTogLjS4VWkh1lZ3A6cRWLqLjrTgka9+GkXyalBlm8rTPGAoxmRyaJC
HXGitosctSUisCMWHMmJ92DbvENr2wzc2MFJbAaBYLXHtBryQ5Et6lUmZjMm1gQjq7aoWdPYR8EI
guEYZd/0ZNiCTIhceYHe89qnItewIGeO+qn5aF9ZHYFODk81fdB9SyW57LW3Yj0vutjC5T1k1+3a
8kgIJXTrB9SyzSKZ9bHNSkLTqGc10rK72kFHmyxi2pFm3TbJv+2WxIxROEcTh622yGw9zD+reUZw
W8UMwzXBS7/IbwtDPTL/YmLA+m7WSC3bncs6yK6DTj2yUHxzCzobneWHj7wT14S6HCpC8g2mxCOS
BLxJyZMOZyzAKoGwknGdoOXOXY4RUm8cexpkVvpqONOBD89s1RkkD0aB8Df/Av1Hai+EGaCP5i7y
DpryzLNtS1KvAwsJUsjMKPSXWM8fQKAYoCkhc3SKF7n37N+qy6ogS4sKXDoPUCuFw115EaWO9uAq
F/jfoi8e6/zgL0JjUp2kdxbJcdTDS4gcAn1AwxjswDORe8bqfHUh2sfBq34tPpRW9qJPNmdEyoqc
GBsPFv1EzBEtu8Be16p6KaV3svjOr6pFytw06UffT0/LW6nH2swxjNstd0Zfq8D6aLAtieq5/PeB
isp03UjWCRloIWm6n7H+jurl4McIgsSUvruqmncWoXDbaw8Co3SCWXpkqqby9EcjELOryhSKLO2r
JsL+wxbK7Y3sUOcjcWt6PxoJt9OIw1p0tK44hliL3LrUjT/PNjZ8KlJxw39tzFQeZxuGGIc5x6PR
K8r+bM15RecQfXa7iLQt+pVs5Gzzn82qQLWNc1vXacMvEm63da+t1zM0pVnXpouoG2O3jbnbThsw
ryLfmx1hrhmZCynN8Ex9JLuT9rcpkYS6GSOX2C3OvvIkjx/mXxiswPUt4nAM4tEAP99zeG31B4EN
hBUfRqKivMatluynfvqrZnhn9sBUIMFQHsqBYTMyjwx3eRX21smVPUaRnrizgCQV8rkzPsWL9pyk
zCdL0Skg7scn/CJHB7x0s3rrwc/HC0AOoo2LSN1prZcIs3oMo3RIrYO/a5rE37QFwNi8/ROKLfki
Zs8wtOdN9jyR7lyNi+xcapWHopRN+TZ2IZ5VXXJP7AEkFKP3Tq9pQuAU19v2mCxqeHCTRJqldvAT
8VRTPaFuzxBl3eOUD6P+qZ6QzPdOTf8WIYDGqkHn28JsGZ91fU+M6y3xjryKxqrCW68S/8bT7i1s
+Xlwk6WsCznUGgeYt7P52UzZt9X0l75lkFRPkF5jvQsM39NJG+iXPqz3PQYiqV/TEXWUH8EzU+av
mbOvYmQNn6c8z114TrmDm94EJcloXrWyuq9F8WHbobnTCo/FdY33K5ZU0qo/R722YQjy2M/6bVOp
XdamfB/alliaxDSt808u4HaeQnwys+nTUuaXsUGqw3vRM/VNGLo7GmH2N/QshIuBz3ndWNglYDys
pv3xo8I7jb5zKjxWWYqgy4owEmuTuHf8tWnX3/Mw/eTVF6hUcz3lIrs6kb4juKOvWGXqezn0Hy71
kc08eCeBwRCOQJftrKb4hahECisgoPDFbop6pvqYOrxPIuvewXmFtU4+zP40OwJ4SUKxSkrB7t1J
r7ox6hxZASUzrGfd4j9EmpXQdQ9bJN82kYDxvuqmGYj79IOVjE8msWlNlptJCXOtqLX3NgWfVd88
vWHykWQb8sHWLvYaY01rbk1rNiUEnHrb5UqzKRXHKFM2eF5I6/WVeI900sJUrlecXF2AD2UbeKTT
TH2+tQ2UY3j4zaoq60e7p4vJ+fdpaFAvWeaQIO6eboPK7aAyS5JNgKS6Yx2NO23uuNKkMQs4AgBx
xMGYKBij8PlRdPpjJNHhxbJqWY/TrQOmxd3gYmIoDXQzugvV+JTgaaalcew9sLMi9F4nE6aa8Di3
4an4CoFlXzkk5zKc1+DYOZ1OQBeHno9GwcNnnb+wYP0OCbGtPY9n9ZD7h8pNP1w7vsxi+NMhSIOD
boP3zudxqlIwU1KHMm1VDP5ZbocdMauIx6A/sIgvzasEVrCqqx6iXfKRGt20ye+kCbHa49iybrXx
Olb1o4UncJW6Jw845RC9FRPrHFtCwTKdAtHLUjceVxqrhjTNrZvmcESw83BLx4WXK0N7E0U0dX2b
Tw/N/y1jHjEET8vAit+NhuYMRPc7hoPVhlQNZZDKvCQee2uk34nFGjtmJnXxWHYFXgqfz5TamTmx
tptccIZt4i5NtrigvcCzYEF6PZVyPrttKU+Exs9F13zBOyVCANDsqepbyoo2WjxmrRu3YmVXDGBY
Zmdbj92JPkzF83qYdl7PVAJL5EsZa9AQhl92k7wW1XzmqNKfk1IBfLXi6TDA4FkYp1QieZBx74Q2
nlRB24XJXb1u2LXcCPjDVmQusRsutpbf1Ri2Nc2zDk6fNBREY2e1IGfU0u2g6Br0Rf855iC7mOqs
+1Q9a5l2nDU7PRKsmCZibE351Clz32nRl5ZmAIVaH/ZbsS9TmKBoIh9Elf6M/gxKZSivTkwGXZju
Qh/Pdxl//41rR2oJR551yzFwHPsGsF4+3p3YffN/6endShKxvLj2rmgw9wn3NcrZn2xi/8x57zMR
0U+sOKTY+AdWorR2Ye3cN/QIA4cVtCXRVgga7sEQO695OYp1zexqO8CmRi9TwjOS7D0AmNd0X/KW
OUhMgYagiyf2s979wCBYDO6AZlK3vfbZsA8j50SsD3FhQaohBOtGhOpR6n1G2oMjnSk7kmv5b4bi
KZiEq51ahPHVySPtFwnvuTSHqySZDFtyYJ7LJJkI3XdvWLCNfO278QmFaHnBHTX2zqBJPW7Q/kHN
/R1AR67hwBmHimB9WtMBpyMuTP0IehLXZtJuy7CTvJEtH2JnGz5yZi4l+PUuXWrS5gaU3KuKog9O
WN8ggViv87pPHXSJrqoW+BbjfEMDLMKaq3XQrYTIRLCtgG00l/IJJaMzAMvqIBg8FURht1zrv1tz
5r8/jc+6JLOAGyLAXRJuLlBycPFF9kPbOpL5grYhRownRo0n3ay7c1ER/hvAKJbOYV5IQUpcB7cz
dkxnOC7SGlzlsm+3k94deiG5KbTdDlZKyE8WqUNNVtS6p/YQYinSmQyx04IjJBtzE4ULF98viI0U
+9Gw+ENF/WMW0QmwH8s6EkSbSiA4+f9Z8v86S2Zc+7+Mkh9+a+b3yfe/qr9/9fHvv9YV5Pv/Plhe
fvt/WG+9f3MsohWMgCl82Qx2/3OwjL7W8JkNM0wxfJdPRIbH/zFYFv/mMnB2GfN6/M/m9//XXNlm
HA30xuc+i02T32r/XwbLlucvMuj/5vHWPbwQhm+QA7HYE6Lf/Z+DZdKIXZpwzdPMZFxHhg4Pc3Cg
3oyd863SZxre7a8jmOxVtWifJFd3OOQ8mvQxfBOard/VMFOgEE3uIYRyHTTYAsvsnPK4v7oJCRVP
XKFradcxHb0rBrUp066+z2kp9DhA+9Guk0zshuPkMUhEBtDcfGu2Dx6s2LWuq784m9kfJdZfyFaP
nHLHYMTK8g0wyr1PtXYwY4e/ifXcyWSPHnS5uGvjpktZwDUWyaRMZ6qTgfkbImc+Ye3InhsRHXj7
e++No48bV5i7mv5kMLvzxqoT8eYyh2PIbqmt17rVcjy1jr6bUQqsfmrsE1Q3y/duIDpbeDqbnDaj
pGC0d07PiDFWAuJGqB7N8taD5jp0bvSUoB+6xqN1yQxaHAbpafRDwLlmXQ8k2KR1Y1bzyqwa/JBc
3FjcA8MzKpLWGMlWmaSCOJuc6CyMtTz79B0yMnWMk5HYksNkvuFkhXIg/YJ6/Co08jcNI7WNrcK9
v2gFw8zBUmSZj7P3EU8yC+y4JF0ZPaUmt0k6XyBYWCiwKkiMrcFl2+goSlfCz7e2sXX4qD35Jsd5
iPIvSC/7P9N/0hShr7oheuK0M3CW9ItSub0xGmqtLcW1oyTcWhnjfeMQItDgYp/Ip3Dms4hQEtQZ
r4ksz4DUxVexhC0jsJjcu13w0sQiU10ATR7ney1ittSFq7bs5id30DOkUDo3/ZLtKrt/Sd71MmWO
eq4SeJ3WQZaIJ0NOLDBodHfH6W7m5hC90b7bsdP9acvpUSvvm144AeDuDwa9H6qn2eRIykYmZx63
tYE39DWjoOLgDdwF/EwenZbFoJFW7EtFftY4ioJe5nmJ4K+7GRLymq6IGmh8X2MDrt1MKgjmCCta
xp8WV1wG2InOoB6tl66Dqc2QtInkxxT8keGA6sXq+AYITJbV+N0wvuvHPU2sBkItERB9uPoO3oRq
Ejw/xup1yv0N6L5fS5tuRI/fosI4u1KWTOPzO5d+BfuwQ2OPjz43Mx692X3UlTQ7aqZUY14GWtHd
E8F4m4biTyMQ2VEcya2X0E4eSI08I0I4253zktj5Juu5nqdfk1A3IK4zlGBgAHHlXTJT3SYn/Hbb
9NOPu3u/QjiRHufceSHLxzXQFxWwbv5Yc3bu+dhoSUWp/n0odM4A1g4H4nrUrNXekZxyQyqqLAtw
2sOo5afSbXdz3tcbz8nu3MEG938Zh+TFjsVz7pQ/Te/cOw2zRD15B5z8mJRM3OA9nT2nbJmDxv1D
bl8h18qVHbVHyZ+JII18aF/91mrku9ipDkGtFkyj88Lt3FyZFOdcm0RHRdshZBhBXNRhJYbH2E0U
ViT91s76S67U1qICtqKScnU0ttyg0blu0SPZ8paBuGxSAozrOSClFwWU1LmGazbPdcZ6K1ifhzlK
F16FSQe67Z9x85CfMRlR6wIxaFzB34VFEc1uYIYsxOjllIekq9rDaAEnSMvutav4Ttn6mC4NjJsf
gfT0NfVKfQiof+yz93AT8EDC+8RpiqYc1JXMDEoxvGM4Ncrkr9Zn0qEQBzm1jgdjmu9VP8wA6rMD
Ioqc9VrPisDoKRBt5WiLi7THNyekwESEOl4bGGZXrfuXN/ZfladmQNBj3/XZU+qQW/OH+kirbGbl
FGVrrDsgHDesI76KRt2clG/WJAGlGbX5gwCED7Eq/mrPo+eoY5lXUMfy7tXqvpVMpqWLc+nJH6wz
iVAaQTYuYiQGg9l8ZYyzVqhh9wiu2FWZ1RBYVvPI28De1mb+OM9sTzxV31j7kZ0eP7yqvw1W8exG
mHjjCCxvD1JlBCfG+OTA/qDaEmNexl1msi8d6XFeq8y1YGWZNHVIijAB8qPRg25tRVCES6Rvt9o6
iRk1VF7zYLvTwAUWVGRlya2LvXeT+cZN47WbKAwS91YGxmodHrE0Fsl41e5kUcrViHGrg6S8bRqO
wWF/LjPb+Mvt6q20aP4oheV7JrEC7Lp99wA79xQAueIlPo9tKiexT/PBzJ4F3OvOYYNjhoW262gT
k5o61q0XbYyYdL1gXONaxeecKnWsZjt+QI4VO+wVm+J5GOo1IV+84y6GWN/+KFFzBqPd/5Q97tUO
5Pq58tl+gsS5d13QrFkHcFlq4c2aWvLkZN0Bws3rtNSSI6HvjWlBP/DmmchM/2iPkk/BnvxW6zhb
pSU3OAh83kqeohpJwSXZHcB+xwwxEWsMBel8pbQ9L4tFsJkPnQJKpMsF6cJPIPtlqJyJomqJTM9J
EDOVtc3dJFsNdX2cIMuwr4gC9oVfaSGaFYogKkAANWDYujeHCLZhIvYui/iq2QMZmCa8Mlqsvkqt
4ZpXQrxNbG1eO5H/13a5uuZd9KY8iG5gfPKL/ML5OD4URrwLJytQ1FELl5vY2LGF8n5l86YX717N
olbP7ZluQneyMY3zg9YcXGlPe8brtwlelHIx/82EV8bc29dmk684On5QiOt2tCtzyNFTwE/TSY/0
wB2ccB3e+QafqUhLCOl63mfkwF+Zph7MvCd2YhpAdDjorfqpOOBt2SLAA9fIaoEKJtfeuahe/L7K
Nxb7r/1cJ795WGfMgQb/YBFPmofM3Pvx9NWx2IZP9p34pXdcZKLyjYUcKTUhRhA9/k4rDTvQHQK1
Ha/ojSDBLc3JdIK67wK1gycTn2ZRw0DEw6l4U06DrNfSnY9mUj5A0HjkfMgY0ygS8p10gZTrv4km
cffuCFDY652jM/CsHhQGE2rPKjGaXTMZB6uJTrrmxptChs052tMzRM5tIDklw//mysIJoA5hvsmt
DzFZ9ZrV912TIGgHxuWtTcrUvRp2dBTrU+PSvUWKTq9qcbDFvBrgRJwj0ox50yC730O2eORrvowg
39axNVubJnY39FvYtmtldlKMZ1rbD9SUn3k+sLNRd3OcszZvmU6mxMRxBcUUnenfbZocWCo0lVg7
kuEztppO+9F26BVqxVJa6hr3kPjzY55+pDn966whZ2hGuBzBY1CinZBDeBnvQQbQpB75hA48k8oa
6GHA0aRKj+Ykn9D8fsYxXmLQbxy+dMoeoycOCJH4G8AvgmNn8SOpn8i+yn3MxIDyPw2lOd9PKaH6
CkISNIpjbaWXIXVcTnt5kBYIp6JJ+2htR2zRx915YAM2ZUeBS4yhxpXXPoxeyic+MOs+fi8RZqyo
rHJxmNptw/W0ExmnzFT3SYAldOEUkLBY57lZhncdRwJ+QhuCk/7E10wWcuXoMKZoGFB2YdtENiJ5
yCejXdPnyHENZwA1DJuuPZ9+FRg+pvJkev3SLi92ygMqZyynxylaXsmUupLmyjK813lYvh2gilZQ
iKmgLDgw/qs05qEQJuGEKRoUBVQRqNNmN8Iql2mgJelwyEf7aRZnbhnItQfPYYpQP7Az1vaFY31a
/vDGMwU9TMRTr5q0X0i0NEDjcj55LdIgmV4HQe+WwYG+GXNjTdvIvmi1YKsJNitQYTgEOpC8TZJT
lZpyAhCZiwuVT7dNHIv7OXGcHUMGyhHK3A3AMqkEE8muIQ+53BG6KtxanVaccsMK2uVVb5aKD0hi
C5C5xueG+WPwGbDJS+M81AWlQigmPKWNgydN/WTK6LkFzHAESh+Q4N9FQ24+1kY5H/hzVl6r0TDx
sx0ErulamfOIgTmmhlgSW428ebHBiEsUj+ODbAWzQd3e9/aA12kK97GKPwc/3Ju8C4JkgqKQk8Vf
lYk77MxhPHfdhI8QhPPZRcm51X0ND3TaSu6RhGwGaR4th0UZyViabcA+PcIMbWUm3A6R/XQwu8aU
nU9stVRm3PJPTzBPoCR5sgWtSMdd5HM5F1kVypNqNSBAyrib4TTtPf6GZk0SoC7hh7bJi5XG6cmp
1H2uUpOrb5kcNT1qGQxm2dqypn3qzumTiRiDvZFBQ1Xt5iJ3H//5JfW+6QNSbXe8B61F/JQIvSPM
Mr9OUR4flD/wcVOE83kq2f+nIeLtpCGZGfNAZiDwWHPmveNDqTuFiUEmiYAurL+tzr+6RT4vpFf2
S5KI2wvkZsZB8JSEX11Dm/w9A9FVMcjpeUyJHLsuFTy44Mdh4Co8ODWL0rq8DMIeIZ/1j5OHbmYu
1o3RT8chdGnJ2ckdP//QZGlk1d5z1VXjPZDkq11kOMyBGI/1LPbo7dderUBAsxRZxUQqd3FfqrVF
xHuTQw7FbkV4oKoNdTe12lPl0czjccUjI2wudW6ymU0J6ca9jPaWZeV3MdBhhrhcRAvNeaFLUKGj
8S+CMxY/BRRKUy+ZggwM2UZYE7GosaXrN6WPDV8tmRt+ETmh82qA25MkV5bX3NIWRsRopIee9GYw
tBXryMkhhopvj2QLW4YeL4VnImDoMUT69kmDSdK7EaQG0f/Rz+jvHepNlfTiLS6okGoVr6esiPx7
CZJfK+/4KWYcMTDX2/SdJW///DKq4jHXveexqn7pe1Rs4WkMQ/PwNk7uzNd/fhmLYt75sq0Y8PLF
0JXA8zCP41mbQcPYTNDJWmvDMV1+EYz9abezsp7YTZ8NCXKmljBxYpJjR5nM7TbPCHPZnDdctpZ3
3MnBTKevkk7hqhReffVqPQHcvVyy6YflJHIeTZIF2rWlsfSAVqLftIOJPlxyxui9MHkBp3bUbX9v
6DUjc4kiSHdpqvAcqA6WHZI2J7n3qIWQoyiUkRekpLHNhyKk/eiEH6XtBEYJSiRjxVZXNnVLrfj0
W3hScaLkTgie+xUfDgfRTmjTHIwizAXKNTzBK7I46763eYCUGKHQSVfNUbYvYe5GbzqQPjblb7kO
BGxqXyDPMwlyw/CZ2pBDoY1b0j//aNkWZkt9VnRN+H/bvi7pKiN/Njib0kvtnk103Tu+7CKAL9g9
d5Nd7OsWlcc//wiISDKkLmb+SgW36WG6M0owJE0mLrVlbbOGv42FVHPNba9fR2FRwN7EhBo6PMbn
bATkpfX+Jpe0RFxOohzbkZXFGvuxktHCJeTYSplMK/eS7wODAYN7qTD6J8+j/m6yVo8bXz4qj0Cm
y3o70qb7bsYBo4nfoquLHRgN/Jidnu/QbN0KmVnnbMqxM8cMjvSSeRQ89oOMU+MYLniZcYyr3cS1
qhu4dBojUyghK37oSxQzobIZBFVeemDdx1W9q7SDdMwXhbdwpWtld6jsYmSbPstTQlZPUdJJbBUd
G4rVsj5BjTiX7ezwoABC69qhtQbj1wSl5XI5mFos0mHyWA0y+xC9djcR2tzMOBg2ZIUuxsQOMgPi
u56oXKwayKmprg/PSQckrBel+9EX833tG1ev12cKury0egg0G7Sk9xQ3LMmrtDuEeciHgg9VMyVS
07QcNayEiZxi2a77RMO468UCPhxAiAfoQ9Rm3Xt2lgwVs1+rvo1jM2CW6d+cP01MxlVXMHCaNjln
gM9Wg88eBPqWcSGsALcHB6hteeUf/UvQbKLbeTgdjr07/hiOXVPmVLdEw2pjqcZfV3k37UxaODB3
0nthwzctI7h1QzTseBmZbJas/CVpxzDVzDO2XX2dMMuzJo1t3vIpGeoUqymRHU2l1ZfMmeUx7Pp9
WET6ZoAqtg5D/5DJMIbHTFUV2m3QeSE1j6RMwddLuCAeXsiKaurol8Bw8GIZrrlsD/ND2EO1Z0vG
B0sWdZfGGnFNFsLelFbFLtpr9ibaHsOIz8IizK9sxcLJnE55qB9BTNZnayyrfQZSeW3Xk8lDuB/O
PCQdZpQhwsyMSGXGj+XZ4dj4FKGDf7RtbWnP0RXwOOF19MNwJuXbiHV/EEcwxEJLqTMSuKD8IZtQ
3VNIGAJaFzKQco73U8WctGp/lCGHh1iUUAILe+9201WHcM/uuFffSwSaFnjgFOIFkF98NHyQqkB6
Pgm5RV8s55YNW/c5QOK96FY9bfw877bK4NFfzx0hExiYaYTdw7Eic5PRjt54hvVNUSICUF5pu0Fr
f2Q4nLp8YIqHUJ1P2A6VQgKYCKbArQ0N3rDZXRcyrmD88Kd0l6nSZKyNnthVXINz95I4DozOOps8
CL/i1HqpZ8wr7IpjQbVhWHbM4OKT1HRvClR5qKU1JDIGXcyQj1ac6sfZob81znC+WmgHhL77/Fq3
xIiFq7e8y6n5Aek8cEisjtxJqCwWw2PNhaFyqm8MkAifYjZUJUBcmpatHtiNBYBGV3ulGMmGekik
CUUIpPdT2E48+ZwyhqdFKX9uRhMfuPsqWmr4mh8O931nyjNbw0ObwaGigsQX6pohGDs+SwxtIvFh
gPkhnE3oM669pZUCrgiBUjRbtGWLaFdkFOojAwtt46xUpu+xkITvKe+WvqJlD13zvk/5GTPaeN51
KZwhN4rFahzm/OyW8FiHat3X9F4HTzzx3USFkJTzuGPAoEionHmw7EXEMUQYSNTcjkeVyZWpd1si
xQ2WldFqtnKaorU3cfjSzSFnrEToU3RPRh/y9zYTwpqzv43cdr4PIdVkRqbueBfvRN9bJFqTV7u1
4eV/hsloUZMeBTd2vn5wSYGt3Psy5t/ALrvwd2y5L8bu1pqJbJQyIUbSxzcrS6BNR+ZdshxgQwPB
sBF/ZF5aIgKP18LNipOfThtK6uOhpsgyzPNA3ZIjojuXt7wz463rdQzsSk5SjsHdjojKT7ggq4Qs
CHXI8j4GNrKa46jYGi5sjRwsLHArcJClrV8FQs6y07sVzfd2H9v6d98Z1S5NypOeQThirCzXZtME
eK2tbQi/Iq7oTGcGWXMD7WsZSUgFZIbsTtLlGjD1+DA0tgNlhbWe9MxAp67bhEh3DGFfQS2GRzWU
FwRcf0p1fzbJpTVJYEZtsTNskzhkna9dwoqTwTzqTxoAvplNANP+cie08I6FCnBT0Jgbf4jAs9Rr
qn1AugnfwUVrNbKM7rbWDbmd4+48MNbeKYXMaUH3/fML1Cfewr7BlmnI73We4jt71sqDz8ftVHQR
XU+uRrFl7kCokpcGU5CaGKbilmO8TBRdH/L1FKwQXtQN8aM6+o5LeRmqpNmZSctpwWOYdVE4X/dG
wl2RnAbqROVEazmaw5p5Nbee/Gwe1czd2M255072kvEq8lcmSs2eqyehoLs4zsZ7j91PpffkKo2W
iEHobluYrUFXNJgSR6FtejDfVkH0deQsayI8/MiwDniWvREyeS4yTm6N37zZ1T8SRRPAjpMBWC/J
PZfZfNOHtiNQ4JKlZehssDgg8Zu7qwhQ7S7zHMreCmW3mfvxJgXdnmCLXzlT46yrkSu5mqQeFBYR
EFRV4dWiTMwLRlBdy9pvEut4IS3xyxgD/Iy5lnXYbtu2OpeLBrEVXJbc5TnSeZtR55QncxcNfB69
sHxzLC9oWH0Thy7hkrkevDPirTrVjIttPrQYG3lnzl9NWV882CFrxcNuPXru38Tj9qBy+VGVIWBQ
Ht4OeoIVvqjbxHnFK6gAKBXWG1n096JdBNNTqt9Gk+a/JU6F8L/ntPiKM2OC4xO/D5z5QPmGCbH3
Szd0wJRc0hvQ50bqdYTuIM9xRsYcyu6fSY5dtM8JotwNe2PKMeFnKOrPbqGo0l+soDOnJPd1sMia
6Mp1l1mvLc/6i+ZG/87SeSzHjWRR9IsyAkj4bXnLoi2aDUKiSHiXMAng6+egYxbNaGl6ZFhA5jP3
nvtvAPh0Qj/+u/wzh7U4mv63YsnIN8Ar1zPoXBkScugHPnqgogVV7BORVKBLQh4E1x9VzraY3wov
dTaBR/7HWDVngX4b9Pbw0LGcfO1QZ5fdywyZYhH2bhInMZdZ64M/cxjLmJKIapeuH40NI5OwHZyr
zifqVcQfBc/PbHFRgiJg2eE+IerCDqBtgAg9guWapGkuxKVa6M9+aw/HKszgqYzeNWBAE4Mm2lVe
YGyDYX77788l8gbDDD1gPItL2FosjxWIgMRvCB8fw2rJ0CM5O2hvCNABSaIZxUcOtt4JXynfHrtZ
vTRiuOdYC2oZGyc/Ag2cDWDqMudoIhHmLwqYFHzIyknlWSxYmMXohPxJIqXu75ZEnFOBNscvwkCb
fHDlMXIidxqWmrlJnfSeTfC/kurVjfNbMYqrM4hx1fuEpjsBgWlXu2RmrIL60SFQiREYArBSlh2Q
w36dt0ywU8Ws3ttnOMA2JYlIlhvsxyD5VwGIFoG7r7rF3W8HX7DbeXmChjq2Kb7yNPqt0N7u2zp8
zULwWI2L65+wpQ33Z/yIhXk9ujzco3B+ZNS/6MBpVqaSz0bl3F2cqhQ4VMuhB44oIfvWax5h1A5r
xmno2WwufKPv3v1AkeDheLuxHZ57A9to0E35TldUMXYdflkCXYtlevlWSvUg2pqt6eS/EmGymDMY
rfr13u4oartZbmntSnZ9BQ4vZkE2u4s1TcHG1960A7eoUcJw01ji7iz6Iz2DBcnd6W6o5I0Q+AmK
CZ5W8LNtszftaOfZjUdKjGYhStcbpzmMSYUxNPOx3gv5OwFREYJLwUG9vM6KneWCCxixzW1yT8zH
eKrJfjH3/TC7nGCMWr1hzqgv3PLcSR+fF8j8gmWiToaP3sREbAhmw7Eht/nNV8kntAESKyok3fzj
peYlcqJyyUtbYz+QF91kj1WNOdVg/D/2at+aGeXSoKF6pya8FHDUBV1el4BFkkVBiAdG7UjWAyv4
6jhqwD++/y929EeCuDaD78Pg2f1LjVvuDQv1IOrLS2an+NPjlIEmc1ZmMGc77MbNOMQOb36SnvOB
db7d4HciyhCwk/sGqHVa9Ro1NZihdIsKPE7FtaDsp0lsA5XvmgA/G0244Ni8++RYnumDAy9+bUws
8QxGKdincddlaLhazYMlXSPeiVnAo0t+0V/DtsiM+KTmzLt8Iqu6ue4AEgrl/1ab7NnJRKachrdx
GPwSGKGdfrEMfy0m69aJ4mtATbWzc8X2eKCKpMtbqxZpG+ms33PFCzONuOenLG1PtpcSP4kRfYVf
Cq49id4+cw4ntf8lYNxWTCQfmdljRjNejXgh75O5Aq3OJ1nemI7uENyFQrMVQZKlSg9BN/jutp70
CWLoo0r6G0wsVkK1SjZdwvA4hNd5GGw2Lupv4hWHbGirDeuPY17frU4LJhMA9fC15WxC8LSjawWQ
AU5jRF97EeKd7uUJ5MPdhY2eaVzKY5Q8O7WNJYD2iTCjD0JQPtIp/E6JM0FlbdzxhB2zMDr3MviZ
hM+r2owPwEzP1JJRaa1n/CdrZwAAGBuoeT3uFTazrNhd1P8kbrzMAQucIEpZSK22xeDdjJF4GUEE
ujkBoVKxtY1Gl4UDerSaHOFjE4Lda3MXIzqbhDx2xGae+DUaJpu2JAKmrkJ9LWHHQ8nP1o2FAGIQ
xsIJcHNyFUv034KPuODpTCs0FNoikK5gguD36hnoH6Hz9djuUPGDxYqJyVZT8lLOUm3kN6cc+72O
uUlpu81DZLtcXbP118QCOOXJHyNsPjUiniN3Kdh1y/wqmkAcelZhIJ+tsyOTZeeQavB3FiaQOdKb
zEj6bVZQPubzbB6tdDoSnDNs8sW4VGWRT74zUGJyd5gpgTfHcY6rQtqL3Fdyv2Q4/LdAc8n6Qs7Q
JPiFiCQ+IgNg0ZLlE1qBWUFZTXc8Vv1JuMxZas/xLkVKq1Oa8plpDJ+BicXGM2OkJhRYO6n2qTNn
z7yBALBOeTrOd9stnk1TmqsgLwiI5sNwQwZHNciVbdAwRujZg53Mtr8FS+1llIW58iqob2qJMP3v
S96RNQvB0mXCi/IBQQxbJByYzCpHSKJDsQyZ0AwQjnMqvGpjlizDnLFOt/xizpaYLsKEuJ7fWuzz
iEw5FjTdpecW4L3s4A3lF4z+1jlKtofsTqJ/dC8cayy+jnWQ3MxcDKuHqvDTd+LGnAcZvg1N/Tb1
7nTDF/RUoT+CEqdGCFsAgFG/lfeupziLbAhv//1Qopjed5hYt//90DdxBdnR+K8Er4tTy6VNW4gQ
5DIuSwCu/8xCOmyLt1ESG+NWLi5XpT/sRQsuPe8Yg64djR51+PILmWV4JDV57RvGHWH9vA9N/n4C
t+sq1K53laIc7qQYnXmDpycI2sO9nXchOMil8NfbbNTkn9ZZ8ghqYotp5tDy8mEA3kPnW7J8VbKP
YnXXrEGaWr/Wrf1dJ/FrLMxoRyjU384qTqRW20312r6xF9iNZR2whJt/TNN89JW/at3sPFQpb062
jA2D7HFk6hoO+Xa0qCp1yXa5cdpbp8rdGNv2URh4c5XstgS3zOT6Dtk6ihq8cuuAqLiwOVkNZqhy
NNlm8vnO9D0issly5eZzmdlG4yh3chpQkXUfpTnjR+64zh1zwmWU0aXbx6xg1cp6lqqNaGk/O7SK
w5zeqDzAYl2HtY9RgmuK3TVlChQFGD6ckEX2MQNYzsceFh4MfasnnbIjC4/uvtgTZY8xJ2s+mU9+
iaw4BaAZV7PBIl5XHs1Ymh06Ub2m4ocwoJHFOSy6YFLPUW0ffR0d3DS4TJUPcLcjOTrbBWbfwMbB
J860EJKyxc5J+sjTopfRBWaDKsVbD3HzIQYLd2CrtqUXzCdAPQuVgx6wXbYzEdcz89N12YBR7jAv
r4neecWl9kOQJLlNYZ5tXexiROEcKZIRG0cI9yl0QIPIbiOb6iwj/6/szL8QkGPELeZW1Rg6RL+L
fPXKadNvu20hMP6GZIOv8McRKjDObFxzmHqle01H/Es9AKrWb3/qKYDy2Xg/UQoYv5dJusEwQ7xU
P+MGqpuNiCOEgC3KkPLelM6NMbuxzi3CLQzlMZIF5UxKKb1cIGA7OfYn3xj6FNwnqwCzBJqM+Urj
FujQOlUJNGQLKyT8Jyu/tqa+aVjLrNH6DwZyfygW0CbgAc+6c+KXW9fhnMizfuKtQrK/Mj0IOuje
1EDH4Ew+2ekRKnEGrMkqZeRBPf1gOSO0z4KSzc8XzYqrd4YtsVODVi8zi6VtkVg7o6+7vdXidCSI
asu3HpWghLITq87cyAjO+cAsvWnAsNkOAo7ZT+YVCvivuS6/RpLN2UNgNHfim3TLh25EGh6Tk7Lr
nCZ8crG5a6tSh8wZHiftLfvemOQoooWsSJ9kmT30DjptvP7uehScodICQoK69Ed1hVyTWvHh2VS/
og+PxuA+yIE/wsgumZVO9Q+q+jYV3TPVxAsi8usscjb/YTC9qsIiRmihq0cwa5GubdCQNCc1hs9k
uFf7mDFfrW3Ixq21qyCoPjBuwEls8eh3IU8uDkgiq2CAU2fcAw//dklGSYLXDz0Ei9qnqUAzadfD
l6IdXNVG+yc6kM7CO0UNuSGxXhrg4bPUfZgJttGp9TdG0YRUmICiCBRCLpxXx//Xl7XY9F0ID9jx
MPbYl9xr0n2Oygv3ywM9/Ju0nGdtLERTVJJs2xJ+9e6PoN9h86qfc/+fGToPNQnZKilAKBACDWjA
OwGezMDu9fZqPyssRrVHLokvKEOY7MNtdXO8e9Gz0PyRciCCrGJdgqEAcbYGS2mreyGAg4ExY92U
fe4qFT4dIKWnNlxMi3xiuD8/OJNhaw76i0ZUjYSYs2rzKOKDHB6o8RGGeY/LwUGwkEV/6cp4UZ3y
VNrJtdCHJHE3yrTuQ6X3QyHztyijE61fEgkVJo+ewb6mWjvo9B3YZfoA/7lckbSDhC6LE2gHFFK+
g8TE8tpL0GE1zLDhp2n/DWJ33KF5YdZdmu9ZbmhOr7zd1OXdYX5RgCXlQ9MITb350ZuevdR+9Xqd
XcmVRfBR14eR6W7ikdaElo1D3tbw56IGlUP1y9+Caj+t6lNT8flaxkWHUjKtK7n3O/OjhwO7nRxk
rPPIkKAdt6Mm3gnI1Bu8qubQ4T5JSro2p7gNSsBpHZNjNeL7g7FTQSwqmfRAlJsz9cHkImBPn96s
1GENCTkJiD+zALtg4YqKkbSEg2gQ5URt/4IMCyEh2mHZ7L1utPeDP324LoqQMkESa96ZyXxz/F9t
mNL7tCb4qgrfahppgGJeAGwEwn/4CwBYrksr+TX8/jzz7AIKEh+CFIJLB0s8t9wrUNRzajNHR2GH
AU5eTImql3LJihBG0myz6jOZvaGgpOjaxb5t7CpEVZIjZaVI/LtgomFM8unDTua2p7odAdxzj99D
MUPuVWcmZSTjsR9hnFY9BdZbgX5+FejZYwhy4RnO8dgzNXT1M8lEy2A2PnUDE3N/zG+wTHZ1zVqf
l/vd8nZtZfT7UScs5sX2Imu2EznAl2PXJmtWNtYj1FvoY1UE/1Gh1I6sSDzXoWfThLUvqWg+rLI4
ur389iMcW4GBMrLhijMYBQ2m7RziMH7tyc9mwvEEOT/bmZXFfTIB62gH72wpx970hsLhikfsEMfU
K2NxskVi7c14XZpIjwA7f6DOSrdkgaz6DnBXYN3gACJtl0OMQL/mBFu+oAWMsOgTkKZByraTH55U
3/ZHnMErN7KdU4wQYlPIEAnUAs//7wvfgBHBW4JxMbQoXVLw3dAmiF1Lb9qC0o8DPyHW061OuKKq
k2vOQG3sCvurH48U8n2563iwdq4Mz7j8q5Oh8nZe//ev6ULK7Uvwny5KnE1rCHnqsozSsy+7jeGh
NKSSf2GT86yJizvlff7/L9Pyw2Lmj1X7PlVLKsY9IQUPJDcTGS91vibqj2kYurTyiLhhw1Aa+Aq6
CVNY5ikwSW8qffqx1J/+jcEktyEOWVJk6M91P10SppmdRX9b9ru0rs6gYqLpB7FBs+0S/RIF8cki
oqgumJiOSfs4u8YtZcwy29UxEfkOmczZQTWiMqdfM68rzG9ROlc/bq7osolOmy+4Vmmdp4oIUHmP
QHvr1DvV3H3rGgUFVAqXRPPP2CXDbQxWfqf+9mHyK1xW33jhAY0v0W3VARoNCQmftt19IFviebY4
SBdfmKKmTchBXUksFut8DJ4GCVRa0fZW4bGAOocJqv0gw+XDtawPHmk0N/yJ3exQ1ikBePErD57N
1Cl5I09pRr8V3ZFn7W1ZIc6vBb9t5HAkpdWRcqTZ6S7eBNhiZejSsc1XeOaUsPTJll62RjbPxdIh
qmEXMBwGQrRJkYOPfPAM/K5lXpbbVDvf2D0fRzLybOPBi5KK38l4BJR27gTOF03puIpg+llDgKaK
A8eCVYtwk729fslz49HqsNhFlXnMQ+oo3BRfVqUPVs1qg6rriJaFdgbR2mi9liMK+Z5ylVHau82d
iRfm2JV2tPqDnukOSJJBoEmXLG3/2xiMvbIxYjbn0WUYZ9TxTcRccAVmdUTmmumClT2m82tXjI9t
zTeeqTnyVFHjHlEQUgJado+VsAxi1O1xfmQP8x1kJYemiV7XSMRyv5YP6EI/shTDzoLvl3RN9iHL
cz457yKdfVzg2FCFd2gm1CWhXn5zQldWts5BO0cJYBf1EtXRXx7N20gAZ6jCJwRs7C8tGlKGXgzN
Xrva/VE4PmEVk+SDTV+zN5mD+gOTzLKGe6sKCtlMnWwrfNUMKpf/uHAmuHlEt0BELmoX38oyKW1b
8L7WxpL64jktF7mPhuqYWdVbXg4vsvd+DGe8z5m/KUd2EXR0PJI9bQBBWo/zFFxSh6xbnnv0jcEm
C4eXliMOZht7x/oyDcqGBc/57OWPAmv53Pvf4DQ/Ao+RQDywl2jJ+lWoa1sk3TXoZ2Zy/Q4+5EvQ
IsdKu1NWRQ2Xi/3HUv53qSkGZhchf0xF2rITKOR48YzwlT5o04/JW4DEiquvXdvteGCYeynKmddA
LJPp7qjSKF67NWOHxjmCoCr5TxdApf0TVPmXJGSp5OeKJP/bM6uxAgUzIeTfp8ceySzpgFxFl2RS
/xIhyMujHF9FdnnCToyW/VyXkAQi+ivhajhiLaJB2c6PcSfu7vuQl/9GzANNHjxNor64DAUqRZSx
BDgI58XvHgiqjC61Ye3IbsKS08JM0iERM67bvcA8vbTh8NeTyTnhOGlkjmABY4zh0ZSy/7MTXncQ
py8BT2BR1C/kXLC1kskbs779NNp3ZkdJQnFHiasKFPMjov1JTRjCM2AsUIWwdj6lQ3rKLQ7Djs9x
hOBMi8fadkrS56K13hrl/BUT/IVYjiwg0LSHhmIJnCxuIiAAm8n1wh15qy5x9F9ezbIyHkzeRkqh
oNI8a8jUgXZ+px2ob5tXLJ8y6v1NQiVYoxiKE0ppzw0YGgMsZF+x8jWWYzwIJ3SZqA+n+s1s6ZWz
/COLPa5l7ghv4G8RoxZwRmfvCywwDYGmCLW7BzOqnnIf5XHjkk4qMwZRiqveZnwV5calMdUZAzVF
UTrt0rY8Vj3brciHS2X0akcv9l4V5OzkJtqmojo5Ph9qbf60yvwdZuYbtkY2KawnpuovzDKOWPGD
VmKF1cM9ybNbOc7AGIy7mIYLS15gBhELQYq2FSLdZOUSGU57+0rmANYe4iFngSghCjGNyB3g8BPL
369p+uPK7rEhFN0hgmvXkwDII8dosdgQ1AcMNT1IrzwUvxkfWmtrhpSucLa2owcuNQ4jNGWI1ez2
cWgQlQ4KOgNvKeAHD1FKZ8Oi9tpoy8HNb8Il6jT+T6jqd2+wTv7Iq5oY5rDVTf8nzMoPO2iyTd88
ZzHrM+X9mVx+G6KsT6zguHQnk901LYO06Qfk8huPsf9EYAL3bHPUPT+BkAuTRzj/dLyxAuF+50JK
Ne2LalEjWLp7CUILYW78xxH86Xtn3pZ8ZCu1x42NV63lQarDp6H+Q8AT69MQmdViCIA9f4sgIfA7
pgxkwjWnMqrThmOFG4LvQBF9lSYWOEbg6Fd9oMsBYWIGJ1Ir0rckMI42lnFY7GHH/+Z7XPLVf0eO
l/x6MNwhV/CIVM2fKRtZfrNvTsArFb13LV1Opq411hH2aGYwPPbOwTTVs9uwtJphczQFkX6mswsd
cW5KpMZ9MMHsQp9t43NOq3zfIMGVPSJ1x3XPgOXY0XryU0fhE6BwSbEe3kU2gjIr0isowXlfVv1D
VkzubgbPSbLotQ37Z1vwnRIOIUBd80TiwyWyGApiN3rpfPc764svc3Kg8vufsBy4j7X9GRp/K5eh
ge0zV6+DHDEvlyS5UOhQ0e/jQ+I4MwZU28SKRH15Govgg32lt7INQ6/a6W8YGeLo+PYbq4ibJG5j
JcLMoMYZf3QsHhI/pbEfmm2l/V9vMg0SCYg+0blNxFvxREBYtKGs/mhDxGWTEXxOfc54I0JdKsdu
G/RXv8A6zif/kXdQ18uftP7KJX3uHPh/VMJ/GDIy9yfb2rJsh/gisQqSFbbqBiHYdwOpjQjT2Hs+
XQPsNcHuBuU7RS36Z7MiPZxJcBh7t2ScnjyDOCqznVYDcDhCxSgB2vqxAty7zm3md1kiCaIWmCDN
s2eanzmExnUK/eoYN9beoXLBQvBpdkF3slN7x+hbEEgQ9kyi3G4NH9BbaSPcBml50JYV/erJ3gOG
alzZfi3RGBxpb8nc/Bi6/fC78g2vG5gSy3h3eWQ3Uz89eso8E/RoPNtDu+PhiOg6n9xwMCmms18r
jua1Hm3gVeNRNBBCAGHgkjOdlxIcb4O9xqLo0HFCaombJFunprFyudI4cSn0R0EOQu+hBkkdhaQo
/+ehod13Sm4U3j6RyVtcmTuHFE5MRmReDfAnddPe3B51ItTCcFsnw9kuBNenjRBKJB7ftXSXj4Ch
e3fA/hps3SU+Tnfc4f3AVQ/xD3HvtO2NRjwhnNoEo3pBdIFe3Akv8zCcR6D66L1RcMx2Qp58Id6Y
DT0FSB+BlYhTB/IEnH+99fO3ljAIp/+DiMK8pcOSnkQ4QWjayTmc+bSJEZ2PifHsVt6eKAjzvcsI
FBPGQZrWV491+ZAl5RUDBaEswC8RqZEtS2zONe/Cf/G8nTk/NqpB+cOE3djW9fjYu/ObBz3bw5t1
0XlPm1wiSBa40VT2GyaVuCjP2rZt7zwFrv9IbjHhMwp8QyJ+oPcT57e4BBtnXfvVgzEBmqbv27mt
fc0X4yGX/jVB8aMJCTspwjDixefQor9lcZgTn5FULkhKiBYUmz243LH7FYvcue+DUwYZAogRvjRl
NptStweG8Q8gboBp4Htru/HFoDauNd9B/LVd/g6Tuz9z2/DiLwZnkODDbnaz94bjOHP2gijrvSFd
MreMbJcSWHBoyZPhZHdu8wj2CNekT1Y1TswGliehTMNGlgQwI9pEuSdRbpXixbIEziwKgALROmP0
jXK6v5aXfFfws7fLn6rJKLdj1vYxlB9ioeZNFaKgU2FBswr/y7yR+3jTEnw7iq5pbRXEudrFg2nc
+P6KDTqRGFCjdwdH/YVmIF47JimyRsImTqLXN/Mz7/XNTjggnN4uDrJKuScaakb2ZMXZ4qyQBjVh
OwSfKMu+Qzw8qPyffWnmLzq6BHiAUISZ46atUb25Tsh8Kot3cesCDRPlfgr1TxxC8xBZuymVCfh9
ThF3ybcAFfmKS4R6x4eTBm6eBvQ5ysts7QJX3GTt0yAoEE0YOD16QdIUg+0MheTYSPqmdMrrTRxW
9TlkiGbs/LChbyqtO8pF98kJLKRbyHt5TQFK6oLNdp1fjLKpsbcnf4p8+nEyPl4KiFNl1BMLT0rq
agbQNboVrjWhNkbN+99H7W/hquDZHOGK2vmfQYbWJm/ZYyIwoTseqB8GJFyu8BPO0MhdGwwsMAVx
66RzsLVxAj5bj2lP3EAUc/1jiVA7ZspvmUl/YA6ttzcqUSAYcLtDkcbjBWQlQDE0S2uFDYGKvxyQ
OvjJzUf8wYhgEVnHtMQ7GCXVYQyY39lDam666qnSxZMxhI9+YHan/77MqffqKNM4mD9k6y4BeRRI
YxWjSyLJniQIG2gIaW+ZP5qMcgntghwFB8fyf3PW37NjtydiwLC2+EBEfE/xKD/4bDBPVV+/FsQS
brDQc+n7TymZMqdsxAE15D6iYJgLVIfQpJgdPDTo/A8pS5ijWAr3dhq/LLOc3mh8jySzcYYHw2XM
m+ApTBxySjzeNZZdr1YzvedWIS95/GI6o8XB1SGNskqGoSjcevaSyD6YCZhPsMrcXWtHyTZhZBaz
aTtH6K24UvuBGGhrhNZm1ldMk8BOE+CRNpJCNzUk0rdMnqER/9UNK1uDdghj9kA0FFKRfb7kE0QW
b24tE7GaijncoXCcg/Y66W5tkGt9npYvbg3bkos/xLtp+g8aWBVHWXz0x7Y7//dTQefPBPXOhAOg
yiDIBx7zdUnCYZg4PijrTCLU8GSH9WeXJbspjYgwRHpOmGvnbbNllz6ZuMkG0nPWhoOkqw44b+ui
6v8bcXStR2xBfwk8l+TcyNtOgqndBE8gkhkL/Gm6JnAMjqE7tmQ16ZVjdxWrDnJycWSdg3z44yGG
or0JWpJ321trMjb0XZgeyoxplPNkpzLrPcaO+oBS0GCMUt2HoSuYjGev6NKGTduXf3BJQjR9dBlI
bDTz3oMza8bchC55fTseMcfOD9Cp38fJuWVtMD3YBWON2h/Q7YFUtgSqGR2W9caqEHpFRXx3Ajdj
/LRDjvKpfeKT8IMEu0GvXIWiqoFGvfdL4z0sDQZVKt3LyoUeWJPQx7dGVSgQ5wFPBc/YKQzZaRi6
K7e5pRsWYNI9NEN8q3XXnBUoTDCuGUjCZFNYPUulur53ZijxfSNERHa6aRAsrSOsl1C53px6wDZX
MSfLCIXg+khB/cL9/MRe/Fm7glhZj7nNqKpPJI4ORdzerSfWRtS3Oin9fTKKG/pe69u1yme4hveg
LutjLKNtFdL2wVTcJU3qEZRmTUjlVD5iYuCn5ukgFkyvH6M5LsYIM3WF6ymoKxBVYf3uKg0AGvah
TotPW3l/AZ96x34qj6acp6tFaLldEZUymRbWqrDZkbVYryo3eYhao9oH4Fl3GcNsg3Phgxtj4mIF
dm+0YvrwyPVNCLMyyQdRDf831RgvsjGvbu19143o7mWDiAH9ww2VDc02cNjSBacXV92hzpV9xTlN
+wco9I6uNz/HI0bszJnrrUNUBRKeJmek6uGFiHjbra5fu9o3jhaYuI0F9x/UotxUMF1XfAveaJlY
dsbGfopCYIodcRPzzFT8scV5DyvS8W/CYrrUmOmGyFEbJ3ty9pUGLav7x3hkR2+A4xUzwUs6+W4p
P7jKsdXDjWP2pbOztywV03hCYkkbXAv9kplIOGhfcEkF41WHZBFnbE2GVNq7ZIy2eRb/cOkZ7234
Yva8syXG7V0ZsFTx5IIRHPFMwEyFQYxkN1DGN1Im9UQjhBVrCs7tWiI9PtnsN6+dX+4AsDVvc9Df
CU8CYwkFAtsqJEwpzyaN6tuAcGKZnc4HtNjGUDSPok0Z0vQabWipj5EQIZUoKqg+DA8wRletBXC5
qrNx5ylkB1mi3xIQCb5robUlFPKBED0VMbavfBBmlku6UVWiuJguTY7qXrMnxEcahzu9WTSgu0mp
UzPHvFakV1Ha/qdDd4bPQmETmMlaCgTruKidGWOoEZ8SDiuB+HjHMjACQNbLa0/Q98EEFShUTv6o
arsvJ2EgFjjJ3uwZYbRpvAGEgpSm41D054hMMmc9GDAyWVLQrmJnmh3zqY6HivbL/Gr9fS674Clr
04d+kMvHwPABrspDm4w+vgxmPUCdocy68yt5ClAluPSwnhxFKbFtxlgT82dz6uRlXr60HcI5XwKU
99JXU1YEVXAYCQ9KJne7x7ZwX9oL5Q4U4XrU6LyGHjB87zISsBVxFqMJpoh5tZnikB7GvYS+h5aP
iVHWWP+0A+HVKtjRB+jFVOO7sIwJPstb71mOTLfQOZ+TCXRAGZrTVsKO90lHOxIfe/fc7tKm1AvC
q5dSdMFtyuwqSCsiyAtJBuAOc110GHrKvpXHqKtPMh+8tadTgRByZQEv3qbTFO7Imh6h98Nvy70a
LoRDM9CM5I/U5s30jQctuDsqtw8f4VhkB8vvFtyx2ruMSzaBcO0Vt7besid21r5oi3XSVMm+m0qw
33rxKULHPMDTQEyffgZkomxLdAArWZgN1xfNA4+dta8IKRo9uzoVS9xHMpjnxoEmo/Hui2FOae/Q
kAx1iLNm7j/1kJsvAAie+F31S4iXfYN6g6EYdzbx5TUxnMzJsGwvVAEsxbjLSAhnz0kBmQ1b00pZ
VpMqt7dtcmyD9jPRcYuZLPstFVgLG6oTMcNEorDs35EiYyCPmTl5kR0Ty0iegX1s9fSLdydY2xMJ
QJ7pnjqbEzppnL0tmPaaacvoiDkQqmf32GaTjb3ELQ9BN5O4y/pToyfae/AYNqGMjxov8YbYiLut
lHWYorF/6tsa0j3RXUdPU6F2WcWcj2DTnROLf26k4m2fKeIPxOAT9riYAeNwO0fZLw0Md4PjOhdN
ROYaWvjLFBbOZ9G9hI5EAWFlDBrC+sdlIXpQbmndcj1/e7h5kBoi1501LKLeF/88dkubMKTwzEK4
+DhfT02PbN+mqDkz/x9Oc+f8iS0v5bFGpy7GYZlEtajtWUW5wPEKkObdGAJN7pJX5gWcS350opIL
1z5hwagx+Kb1BH8/OkH1r8/mr2iKd0MUQDNC9mJMdXwcmu6JNxQBPhyx5rMVrrmf0Gdv0t5cAtpb
dRLLFzuamfH/92PVZLBmLa98aWff3+I7oYRyCoypfIm8jh2oY6AullPzwBApvmlDHcxhHk4+5cWp
64oLtQCHXcivInJScS5zxaELJjtkHUQ7PwFLxx5SuzuCCS+MazOAxot8wthOHmVwkaSsd530C9kC
Qnx8OhkqTvb9xbqst0QKJISOMRay7CdrXHStFaz8gv24MWb2iTrwrEoqIznn/2Yf+8g8Nu+DQvHH
yCTi0xV0qz6A5/k4lCbi2BmVrEU+uxXG8S4SpxEV/ToVjrrqaDHjBGO5wbSc4wQv/1QiTJ9so7ky
C75g7lie1KKnpeSmiXuGbAPY0SYmwksnZsuII7DvGbEVOQQkM0Ww7phrNkfMGWrFH2DI73UQG5sZ
MJD0yQNvYgheso8PzAyg3DOIYgDJbmLyf0ASnTKWFbKyrXPkM8D3k2zb9owqE2Ts61mlLJBz73Pw
esxlRvGr6vAH82u3Dkv2cNRyb12pPN7EGrQtt9O2keHeNojKUg7YjxZoRJWysMui4aRQmqyoRVmX
xxlFWDwH14FkJZZ1giOju3oIxbc6M+ZTJ8W0zgyoKhADAC12rMDlfBcCbjNIfxSnxRJFB250NcuA
KAbKD+wDPWKop85C8jnhA0Tl1bNus9DMcGMOU2wcDZNLdNYoVlT95vqtOPktEmi7PyWoUNhhJv8m
eMBZhBcnADtVZslG5YWzQ0NDwjf5Y6Uu9+VSAgsbWUHX9tPOcaP/UXYmS3IzWXZ+lTathZbD4YAD
slYtYp4jcogcuIGRSRLzPOPp9QWrTF1/malN2oQxyWRmDIC733vP+Q4qh/du6Lzj9IwhRUC+N91b
FZMJnNUhxl4g3sBIjnGtDijNo1dQbg6OTJg1Q+GEr2NIHdBMzQUXmlyI8ZT0IOCDOiheE10jw7J7
5OahzUifde2lsqLwJVKIrSeJFSQOHKIgdHh1in4dNaO7hT8YYe9fs4B8qwTpxKl1LVCnLpkGbcZU
HsVgTS8jh7cQTyfxb0X/igRy5QxNdKpkvvZUUSMrMQlQiLEJhliZPAsin2INRnXLzq2iHeNR9i5v
mlBqdSGhZelBoPouhto8NLL+FbBUrhIVtssRoec8Qp6iz25uAPqKZYuAA5NYtCWIQODqJ4/LMoJy
16JUW/RZlK09u8zubR+/ySAELiY0OQNVo98Azi3bRH2nNwBjs0Ub0Ys19aWGkkFHoC3Ld/t31EUJ
AyWO5G1FCDT1vzjgihwqb/6hpDt++TWecD/El+jSL9yYFpYQ+AYclz0uYrrEG7BQ08Yk1nVBsiGQ
MneXhJOPYsBZtrkxn4o4fkcJx0QdxSnlBYcQq/QvTmILskzCLzUF36suTs8uDbtVMpT4rmmy16wH
TfbqhYF6xmZjHEMH6f0oguR1aoYC2SaupYSdq0ktfZcugeJjEUH1nT4aJ+DGK8t6NUPM160cnp3W
2uXCGTedSfwCh2Xr1S8DZmYK6MpD+f8gc0OkomuBihISTLJlwY0vNS0PphT+ag5tFhyHDb+XHEIC
3iRlv8MgfXPM0d6NU3SrwvLVgUv+HpAxuyM096HFxpwsSFJkoWXIr5qX0M6eR7gkNWq57aQcb2lZ
HWc3LyPKu79mQ+zsUyckbEi4xgU4JHwAkA2q+G1RHVDHUEIpBX0pIg16WacUveqPZdfSmCKS6a7y
brz6EZiBUGZXy6wMKKsMSgDc6FXmjZsYSSvqveFcGsaB1Tdf1jNMINTv4xky/8qasDHYVCBrO+h+
DuU47+Ix1JiCNWFMISKuMa/sDXSREA1rb33AqjzEvfc0qFSfe8GALouTD+GRVNAau9FivON1Zb8u
LWrlWtkQJkrLPJrTJyp5aOIIWpbkGPIM7D3A2uIlybgKYSuYDlJ2BUp+pQmFWJKhgIVsiqgv0/iK
Iw1OvE/djpgC4U5yTHfwUvpLH5hLChJ2F1GeRY89SmsoN7IczB9WLJ44zM/3ZvQfiI5wLSuiPyPP
mz5Cp3kuOgb6ZtfayF8BcBiDCI5MgotNrcVwd30b9COxEJ3M57XLKJs5T//TYhNFuTVem8DC6eyl
9XM8bYFrYMxmcPg8WRYfF8y1g28SG+TXteSWa61b5sMKxvw6n4MY0JRR3pM4Gn65FfI/K0vNt6Fu
wCpJ0ryx3U07SAG0oxvC8wJo6tc4wCBGG6CAxj+sM3Sev3zg6iR4ZG9pIVaBR+94NMf8WrSq30Ls
do6qmLNDLwO964qiP1nuKeVwdBgySQzPPEzfcK4cTKIL7y2S4oVbDvaxsbSztXWBfaIbqo1dOda2
C6WiHm7GV7QC0XJktH4kRCvk2M9hwlDoTEgnYZY8SLK5nJfByaoVsrdoW9YtJ22jA/g06HND5uAN
2R7c9rTrX0myBzvJfvSpocNXc/qmhRXcK1V+Npy2X8wQX+HjfpOk2GECD7rv5Idy26rv9VgwnWDX
OPiOGl98z/jA4hC+/iHg/o+v8X8Gv4rb34mxzd/+g6+/CizhEWOnf/nyb7v18/o/Hv/j/3zHX7//
b9tfxeV79qv5L7/p/LJ5/ddv+MsP5df+42k9Qt7+8sU6b8EhPHW/6un5F2bi9s8T4AU8vvP/9R//
7defn/I6/ZeIYGlB0v2/x829IlOkHf3PVOA//+MfWGDz320QvqhvHGlD+FXAf/+eN6f/3UbYIz3o
OLaA7muZ/4kF5t+U0JY2bSk8zxH/GTdH2pwkZE66nlS2I2yl/3+owOZfmcCaYZHlaktCK6Y7Z2vB
cyi/vj9HedD8r/9m/vfaNlwGGwy3RqQF20G50xEsyUcYofSB/oUp2L46cR9AK6qfi4n0yCyy3VNo
yDccvta+IdB09U/v3j8ur3/Lu+xWQOl8/Ja/BuA9nhMvWNpCSwdjsmP+SwAeZrJZhB2IYDdv7+jp
9NmQOGUIaky3RSWqrVuSAx+44/g0jwGuc8fw/47B/ssl/s/PAezyP6GSeQoKa7Ljuo4p1APB/C9v
y8yh0xctN28QPgDgSLIFE7YjvTFv28PdxKbb6HWj9M//+rVLaQOQ/suvxpbiSmG7Dp+LhYqa4MJ/
/kQKm657p5wvAAokFxvsuAEEFFprvFD6SkvTSU6ZaU3PSplXn17DVW1bv2OcOlMYMz3z6H2RCc6S
/A2MA5A84Z9Fy7Qa/R5BYbxv26Kz8RhZx3R2sz0bPfHOyFy7vgP95ZaMVvXwBB1wV1ihgadCGMdo
Tp7GuEXlbbY/5wR4Qpwanx0E4aSjm+oEE2AKMumXXQg3Awm0gWYqugu0cLs+BU3VpFUPWmAX0FMp
8f+/m8LBLcYk7pCm90lL68W16bt36hMJkH+1ZNNunIgwlQh70VxmsNULbziaXc6Ro8NUQBBhXMYQ
q9LFaCq9RRebcPaplzXOF5QEEVg3w5y/OyOxRBz3kHqHn4g45YYRGOJlfmJVdK8YHh26rG+4Qp4Y
OsvjpInAwA66SidCITi/01FM+/FKw/6lELW7BgRUbu0WRFw7Twp0czYA/xqPmSetdeqoDdn07kI+
HOIP1+/BRGK9nIYgwOOk0oUmca8bTSI4OCW04jvNFtB9ql2hRq73phAwK4XoryACfgOCmTdNPX/P
u7bYmGW868Y9FcNzjHzm0HuabMLR2GYSi2uduzdmd0bawqgQNinpY/PpxsU5MFtjPwIuX/Z22+7J
siVH5ORktn3FHixuWEerc9abB0a8e5WDjpVzwRjSJ3FGNd2aVN9tNj4NZVec7MyjkpQ38nzHiyUi
hqrMD4KY+UfKc33tszm5lAOniwfCue37ZDXG1Q/p0/PyVHWooGTxAdkBaXNY5aYg2PpV8jSEaDlr
jZieERfpjWW1LwlgqeyHiA7R4n6CsBiS2mqXEjUBrIyhp1vW+IS82PEukl1+xphL/0hgoR9IjuuZ
1ZsRIh4C70yU7uO2bGBRFUgCSLZwP+HpycfItD1VPaoXP0KPR9raIVTiiLoOZnMz/3i0KDknoZ4k
EYMKM8ACLGS1EPYmUHhqujE2jgXqyhVFxBpcTQ5INsnfywoK3eznKQQUemZ5mhxLQw2ryKOd9idR
Dt1V680w6Wxko/FTjb91y4RHV/tqFOmF1tlEGy63VxmJm7e69T/TqQPLIcglLFIXcRk5oFZUv009
1casfplFoa6MMkgZirt91dMAYWQfryZYTxtXYIbHzcYcNF52LSipICcXHULXxYgYqhIZlAnOqP7k
DZti8ldAYFw60QnvWhrvcnoqB1s7Pwv1mVoPSVksRtrS9rGDo0pBkm5kb7X7sJX7DIGgB7drE5Td
le54tKy5S5YeWn2cA4Q9DzLah/6v3isZfk6oDEKwjI3px2sVGxcZa5dkUMBjiYm7NcQQxM6aMiPK
0Qo4/lGkUUojOp8PTS3EC5PbN2sOvix6+jflDKfItAe8R8a7Q/GVV/kTfRd65TOahsSbv3dQ97a9
11NcYSc81YP5HvrGOWiMhJy0jvsr9zgxZt7FkD5cCDuOb+hm3py6fsl6vLsTXPE1RFfcTpM3b83W
eSn1XJ1mG9Wdri4YixhhejSvmfWbpqrXluL1h8YBjzv5GFX6OHyWw8UuwFP7RJSkqf2WT96jCjDi
Zy+S1dWgITQCLyEIBlFMnAs07mN2G8Isu83gpzZeOVHgd+iWWutni/TuEto9hjYnwjbq3I1+eG96
tertaDrk3dCvXc9pt9QGvxOl9MXMrsXUOEcLsU7PS9uOsQXvanzPOqYiTT8erY5muLAMc1uSmrJB
Zdkgc+mKpU/0y7JNzepYSTv7aO1fdI+i+9B8kZwgzmXD5dRWef4xevYnpkz/5BJbE8clemQnvVOt
uMDrYFMldCBarv3jGBqAFn0W7oIdamH1ZbeuHOrkorC29OntRd3nzTEOXHNnJUgrcBkzxf0GtYhM
Zkg2iyzD3UKzHXsfPW+nLAkKc1GE5ECiLAtfTq5LvcsVakZs2W85K/nWQcZn51Kd+z1DO5JrS7DQ
rhoOXh5kC8cr66dOxBT0kwGtChL1ove56USLMl75uIhruZexhQm+qotbXqCsmD2LKNwC5JGTQkDx
ehz5mU9X1GW/rFHao9ognyyRRnW0RM9PTIxq40v3M41EuiZyCGVhyfZneB8zfB7ieMyLAfUr9suN
0yIa7HiSszHiq1NpuKktQubQEafl0cHXs9fKhe22GL24vEWh210n66J0MG14TjVJiSJ/K03rbrMk
Xd1C6Y2ZzuUG+nmm4vSbz4K4HQFZbpQxf3OnujqjMHO5BYhZ7Ghsnj3lvUx4uEj5Fb+rPDbuUa1A
sLdICkMT8GdX3rLHA12WnzQiAGxMtiRMiHxaPAevnWegmtPe2eB8u8KJ/CtoVbXqied5Gczmx4ws
ZGPPZPtYNr2fIGmMJbS+PcU12ZHhQzyfbfxgKDca8cn6EXLVViLa+ky7iaXZ+kZSXLLZLi4PvJQ/
z94lKYFXuLHp/CCXbEln3v+FGgy1ePO7GDxzN7saqMvjYZqbjcG87FCGTnRwuoqxQjcf1PBHAe4i
pp+jZTY4V/RMBPNE6o4bH7UD8Zo9QodlRhuC9ZPRIZt/cU+gglqlHBfJHDTXuqqbqy3H9CxmuY0v
pEg8wDeGWFeU6ZdgumAIcDd9lHqbmvPKWuSeBNlcO6eS5SS2BDx7v/wR8unMkw6OteGfqkrNWxc/
dy+R31R+fqmNvt9p5kgLwrvyY9KU4wLqmMcpXfQP+Tv+nHTjK2kTJYzGstLHGbTfclRi3reB+5Oe
XvpEHgWpswkfH7vYuHNT3ex0jd9Qcej57lYc4qRgbD8Pzso3MCLGVXNOYF4ux4YDJM6xjDFeu88t
g1MAWmmcS6DSnIINXSbTsHOt7gkVEAA2U+Ts5nivRp7arLKJFGq756WmxRGm/VZbZXXJHe1gRqzD
jelkzgFFN+OHeOg/UK+jtOFmPmZO3K0ZkwVr6TjJUsddf5eQhwHNlOVJJ1IDkajeYxDzH+DOYTlG
Q7CNQ1oC2sqGrRMcJrPwfxk2pXTehObd9Et8SXFBA6ia4X7YxLsqkfxkwV6Ephi/07tFWRb5MXco
kQ3DQxwF2+AKczi/I0nNnuvYI4UrgSgIpG+d+FNxTsOyOHcMUXVoTAiiwcZnZf07QWJyVGZ5s9LG
2JoOQV09WJ6lduovcq5JYA6DZgON2wGawKy49aGf6K7gNXbf7YKYyDQwXqbEy59UX69gL5pQFhu6
vIpxjz3l73FYHLDQN2f6t/uxYB4kHFyO08wIz22rDy+120PmoYk5pmOFxya1wYdiHY4xKt6VRAXf
tyCDyUg4FlzRK2XO2QqGffwUds3K9CgJS3KuGRI9AiXN6AkFKrl9kf3kzGeiWJ+MOe13PfN36gnX
ATCnfrQEJIJwZDrtD0lwzzMQUbjffo5ARlK9g56fv3CTjww5SnOVcZthUGk34+C4O8d0GVeo4jh+
gGw3ziry4hfVpstEpc9IsuXeZzBLs7/BgCIM1mAr2tlIwGGBP+AAIsT5N5bzTlQWPdKAMXvid+pC
wbDi5tQcep1mlZlFeaaCv+EJ8FEjpGhHMm/rmMBI8ulFtqN1sqHirH034lSYmvY2jiNrDdAu4SUg
Ne0dtHKKifI+nN8dZAHH3t1lnI22seGDOtaBYI0L8cN3xJqGRXIA53WyhsmmwQUWI+KCXtVBmy/B
1jUbnkuzjOqqew6n9AUYG0PFalhTr5Ioo23rIG0CsFq0WisPOMaK8KjuRN2/VqDfPmPuIjYisODx
0DyIdchky5IefaOzaziwjc/NSrdhePZ7Rlemy7ws6MZgn8vgi+CEcD+bKAYQFP6y+sl5Jip4WzSc
AOPJyTZukgQ7VLXWAd7ec1Ia3qFqwGGi87oIty1fC2iBorpIV4fnLE3esr7K6fXP6lTihfRDooaF
4QDxtY1dRdjaS2hZ59FV725vWCc4H+gIqxTXUqaSXdYJF49jdLFJK4U1WaFBLoxjL2HatYAtbwiE
VniTX1yULjbyxlXFSrO2ouRBWio/i54g5AbT8GLsWyYgM8nvfTglNzelXrTjBzW4ddYu6tNbJdAV
mlaTrto4OycWwirZI+gLASZvoUdkJyTKZEai4N6VRTgeSAZtNklWc0OZHbOVTtvQAuaXLGwOoe+p
g9FOuyFyg2s1y+BhAPqoJzu9SDP7MkWV7ypNPhEcNWR5o6Wv2FmS9QQufenI8Es2wE4NA/l/DOuP
Vqfak27uPgV1ewJFhqIIWyqnPmS0DecZDuPHkmKHrod5AhQn12CBMJTivvqzOWXQ+Be1lQaHuQ4P
OpDpre7V9MB1rO3E+ZnCGXrKKsBBZWNA+jQ6mowzwYRViA2StRWjNl2YtuXvq8z3V50v7ZU92PY2
r9v1SEH6gzSY2iQKMaPBKaMiYbIbjacRe9/EeOgJ/7HG+/kLMl6zRlbRb9i24qPXXnpPyr1DBwqW
XjmtMyoKpO6JdTNjJsyBa31GczEccjfjrqYCZDqAepAMnxJVE1kKALHNpUCjOug8fAj92pdBzT/h
p0YniG2YIFQXnz1N1KmR+U+Nb28k9Jwt3WLAO0Qe7MqEyHK0Yyejq4xDYHWfaU7gXxBom67IubSr
mPg281sbDM/KbkgFDd3PfM7qU9GzbIKUDFemirlYp5QAyab7Nasx2jpF9QB/oGcfbI4QyYRjc86P
XYiwbHg8lawZn8yq3xgBx7h6QEAmk1kchBDI76GwQWsQ+ftAXUO2dAQamuYIZsX8WKvWo5cj7O8a
m4WJisRk33mFfaxpOgP7074qPzoCDfQHe5f4kgZ+Kxs+0EUB7DxqWzlLt6t2aQwYibxAe98PTFY4
DX8Wri7foG+SspgO5jG1CLsucsPfWLcy9NAFBcb86tCEWnqpEV5yHW7npmZpbLr4CB1J8f9s56Ta
3mEo9tspnR2c1fBS0vHDPe4YqOPj6k8DazM8kKERR5e1aNp0PdPOxgvXrko4G7AlMEKnEjW9gdjc
DZAutZiSzkUDyQSnzTVLkugY8io3XDflIspm72g4pYexxUk2TLLOMpPOBXK5WCnXYrOP+i21lQfq
kI6PBPRwQQmH8cTqrsiK6I12uFfaB0PZs7IPQIHlujEbMJNqJCzaC+dbg6Vq6ZIxAhlrMs51l/eb
vkmqte1pdz9H9JUyW9Nxk/qEIynaew0EBHS1xTXXVXHtUZL3Bons/txBmm2ds+2WBkCQeF/GinE0
xlfSKuZbZDB6QMuXbtOKwJ0Sgj55T2tmNaSwGOrNdXouHmh5t3n8FtTxcx9TrGvt3CcK7HOsW30W
YXL0RCV2bjKoI9mt+wfr4FbDeDz1Obkt2TxULzhKrtGA8wsuW/Tu5LSVpmJyiWlP0yUKnG7dJ/Ut
i0kzSUobxAU50x5woCaNf1FdIlQX2RUmLlgGpdx3uB5LAywpItVwFdJmWo2uf9YcuzZhmlQvWG4H
hEBgJkLdJTjoBv3OeJammR9Bq65NcZr93t13MoW/ikBi6XjmHY0joVlmkh7TktD4pE6sTRh61Okm
DLhCPp5qB+amZkwMxCf7lpmGA33pI3Ms/1Qa6RtjKPYG57kVhXcKYn8t9MQUsA7fMWvdrbmAbTAk
0zrmaj4Mo1XAdfTBClqh2gvoHQHK3bYLq+euAX1l+AV8GtngvyiD98GrUT3b5d7j5sa64q0FOJMh
b6I30Q6/e5SmZKkxG2YaaUW3+vEwRsVXb5Fc4sEuPkFXnbPEP0chsVjSB8w2EkSjKu5R6IMktcry
w+paOmixDRH52CKXAekcO+dy/lXBHSyMYj7Y3OZrWqMTlv7mFovKOxKinXNqOM9+htMTuUdfkLta
S4OxfePJnU6C/IqEgHlUZgETzswD9Nj3qn84aUeeM6PF4g1MPGkgTPrwFyUIDebxubAd2H1VdOEo
+s0ETHbsVP0sUyt41rStCwqFK3lnd9V17Q11CyHTFazuMS9e7Nn+UiPmJ7y33gl2TMxKAAUh7U5s
wRNcePGcdNrd0VX9zYHde2a2eRXJbL46xJguaxSzTz2mgFnH6AQUgNwEPUUIlUIy40UsROvN6MeT
OavmktFHZjBJB1y5cOniRotFE4FHj6yqerEk5/LSi56HAHOnFUcXo7fDi5puJBxiMyrQnpJvCixU
5fumJ/rLnKSxUtih1nYkIg42RbfsHp27XNPpVlNTHFEdkD80lI88CFWfiYSJ117aoXZFuPDUdIBZ
G9Npad48EphK+ZLkkXPXVZtuBadQy58x9qlMvebT5G0QltJGJoLbHWbzSLUC687UiJASBUWnsjnA
ESnatUqcIoBCa8qBbBnbhAIPIr2bbdXvI7Tb6QSczFWjAycHMVZpYU71vQ5OknvO7RjToetzdwEM
M5C1bJLW3vamYS/iLrngBeyh4zTYUJruXMwaIAwaGC9BNTahaV/MINVZlKGSVomAUgE2RzUwIEXd
ceTT9yD0aKNHeABFQqwzFQ9Ymc6j3bJosyY/+bNawylqllZdPmtfdivTDL65LsLcIWVBjnygcFV2
6Q2shMmiqlGW5HgKZBuMay0OA/a3NW0XLGplsJ1n/EClAqgc0EY4RlH4Cy0MjyQkoW1weS9SuPpN
uuzK4msOppNHNgqmF+iuJfBy72qjkVQeih0iUM5GhtwqsWgQ2YMyCJ4qDrkfPpdO/MlQlxD0gNSt
B3eGwxCgl3ZXzZBmhMfxIPvpk07RefGuCB/p62m87DVZ2K6V0wiN0mNtH2UPq2AydbbEkcDBFMeF
m9tvBNf3i1TCsogKbS/tgfoDVVa2B8t+cMSgvpUOwtYgbHaWVmDqhmwbKZqMRtxdO78cjmFxG4ph
nybluEPLN1TBdIfIM616c6g3eB5WovAJwAh5gw151QwftiOX15JxUid5d30CoNdWH0Rsaubew5K3
qhISlKKBkx6DkSstDQESoMkoopsnFoF81fTGKnA/7W7uFrSo+D44eafGa/WCtQ2I13BIIz72so+M
jan8d6OSJ5bzn4ZZjMusqhetMqpVnMYXlADgiji6s45csmrAFejDGRAN3d4JMbVZTeD/TnX9vfNQ
v3eB166VNsxN6nD/sZ3w7rDlg7ncRNSx+HSachfK5i03owKjKP31pjiLGGQlV+VwlIu0NMJtwkKL
BlHUq04SJB9BToDFyBKLPReTu0e2C812WeOMxwfKLE6bvyvGEGEpzXMbvGd98hJy3WwQAUg4NR2M
JCKJOKwSBQZPE5FGzHCEpJzl5F8zmEhdGBXPYTNdhx5ncY2Z2snK1+CRrm6/gJN6TiuCw/o+/6K9
JTBmOZ9tGazcwo633kR/OQalZc+Lwq6YCrryDeIYzdxM33uL7THLmRcxVuBnT5gWiA/LeQOHb1NX
ooatPU2ipruadK9OIfmwbVwfYjSCK8Mr5Cru+3ppU8CePPEta0rrmGTiOjLZi+You6In/LRz5NaW
FJhxok/ZzwooQHApOkPtHjZMR4cCcTK7R2fBkevjEOkMDrBCAFV5UC9cc4rxQQE1i6JNWEfuEWhn
tkyrtF7znvs3r3DZiPqej6BgGGBJ9bCmMwSgFb9qg5fYC7N1WvZnZyStO3cyyIeEmD+qAn89lpIe
WCf2JhfEERroyuZYsiswUITdo+Fmopfq/WgralL/6IoDNKdpW9aY8vOs2zLyWdhhOgJ4FxzsMvJ0
2wzMbNSp3zEirZ1VpMEdXC4ttoetbDK3D01rENlHW8Ahlnn1aWSFdZjA+S5CtOUr0BJYSsoA68pC
ZIA3kUsJa64vZmXJpySvlrZV7rC5t9e+9U6GQubsChbdku0cXDPMktgVy6YPzx3OyM2Q+KceU+OK
ttqacmDlSYwbBWd7B5YRtyTi1Xw2e7iRTcHi+Tq1GjE+x36z0OYRh8i9s8CCpYz72c4crC0yWYuq
vuHJA+8DWWshgvkRVZKfohrUVRFA3CGXwSulf54aHb1E/hbebbdpYkg7fbRBV9s0Y8AAIliVwJlW
5shNOXpWuUfE8lUGwUk5I45fUhueKxy0Vbok5t59aZPsI1PgqnUs0HMFjDsxmkYTvI8kGz6nuMMv
l3K+ChRI5senntpwOJ1dUw4u3uiCdJA0Ws2WAtbG6rh0HjUtONwx+s3dZ60Tw8bjBcwuBL3HfDa7
4WLEpM2Os2GEqlemFhT0TfRM6h5dgcG5FKiZsHvFzM+SGpgfUU3rqsPsYyNuX0d2a69HZD8cWMIP
ZbfdenYIlIxNNHFVVd0mk1FEGbZrMQAzzokUKQouVLSXjECiWnNEzjOMemyInsHePzji1XMcoFcN
u7hHHSeU8YTFiHc54KNA67ikBqmp/vODDDHo4BpdFSYpBCzoAx6I9ivJHMRWeDTe9GBOt8Kofg4p
IwRUVBv3EVo1Dz0LXMMgBBn7lJe7Af9l6fOuqWbGYljg7XEx1Ifvvq/ekCrPh2CqPmftypdMZ2jj
q/g743A6e5gte6GXRt7BL8rSMxs4WZJm+43PfeRuCrAKBvZSjtl4oiZjQffb6ALljawySdjoiNMI
ZPJ4MfDw4vtL5r3O0UUM7HlLo5mrM7NX5pA/3GAUu6Ltl2VQ2tc8yRSFptxrAPh5L6wbob/moRyi
H1ZKs7OHQ+Ww7JGzM/8IUGzZltetvVaCPm5brsyC2YxIf5B11x4JNToQ0/aYzkrjVDweBGoJvGYo
EFtCBXcG85yCmhhR4lhtzKpplvFDC4vAZFqHyFRW0Vi+wHmm5ZHJ+QkZpS/nTWf1M+NrhUBAKxK+
XG8/+abmBvFozyaQ58JO4BU2n6rE10db2+QEJO1P9uiUAG5KLU84d2kR+tgh9VkYjzUncRl5xpgJ
GAXET9C+ONg32OMHO99gHsb0oeOfAZZJXDI0eRKgGjkIt77GCuDL+BUTd7ky8Gx21UtmxAaKttQ+
dVP5lRWcczKjjk9uxQFwfEOpvvQDyFPkHa/huoF+owPGzsmApU4hC3j6Bc7WcNKe84omdJlJ4p+1
KdqNxzpDrPKD0ltY3dINrEOfIO/uiLF8DcAzyij7XumsetKlGK9VwfZOJkj1lofRWjbw77vJzm+d
18TI9QpnGUT+zakLca9199GGCVCAdLymBaecjCDrhVf49CZRIhz+/OnPw0CM+GGC4MWAHAXgWo9I
KaLOa4+g7rAWTFgaUzg526r1jMuEG39t0QmgnvRoidMgYR5Bwh7KbAI5MsLXImQnPpyvPWkC853v
oPYrpuufr+BU3adW7QPaocfBzcSdX/eu81peggK2eVbIdhlmg045ijskeRVGsu5bE+ZMWUxb3wvg
2sfhWYzO+KNA47fAn1LdtGcg5RlB1Vc+Ct4x7H8UjwcAJBoJ6CiPpVT9TVZQjoR01L7IQIj5Mr8G
zaDvYxmEmCtNc+v0SfgC4vtYPuIxhr4mzZoyNT+EpssfW3LTe01pNSOdWkFtIBkgNyQOiRg8DXkv
8iztwsK72x9AzSeH0YpOCv/eLW9SDSK4LleT1/nvHVXUEneldQibkDMeA1/UCc6BRDpkJKFlXyth
fxVpGnzE5Yzeq8G61VpT8MHywpi9M+kYtTBdVRH7h8n+5nY6/GjhSRx9l/3xz5fwqMyVTdze3hG1
85xEKD99SrC6jl8sJ1Y3wxnfSaaKocUUYktHhfRbZ4w/ALI0EA/Y/KmfduQDGHdN40r0cfbhx6Z/
KNxALbU20w/HjYMV2K8EVtzKEnnB32AO0dlwH3XeXtpaU/OgJfqIkFKvm6DxV2UBDVHH07hqB/eJ
YKH6I0n8W+ya4XNuTemT2cZvlOryEOcc6keuiaM9DCbcKZsQ6UXR6498SibEROwYATUNUulLP2q5
LkaWMwbh9g2EfImul2iH2Zhs8keLTWVP8khSPLLloYB51HowsoNyItdkvBAJdVND1mxRi53NpmH6
EDmP91dZzAuLatmDI/BFaVw0dISb93jIEtVzmCdtKYdwo6EOnKOhGpkoEATIhcnYHQAkMhq5zUUT
btwBwJ8ReFf0uOIYIoTuPGGcJjJ8WVDFtZc1FFAuBmOPYObdkLW41o4D3LVsw20oo9OEDP0Y9Ipk
9ZA+cyST/Pb3B6wi18ld1DXgEqZSOXYaSSPWOoCYkjvGqgwtMu9/s3cey5EjW7b9lbY7RxkAhxz0
JLQgg1pOYAwmCQ04tPj6Xh5Zba8y+3WV3XkPLu1WkgxGAA4X5+y99k1U+fFRlC6hVqwo7n2nOfqx
D4hnQA6AZWGgNiCsGgO+Pr/BZ90QmjNgmwZ2tS4zKs81a3JYN/3GRed8c/liupF5oznVg2GJbj9W
+WJgLVgWnP22gKmGU+XTH6yTBi0N/caUmPSrTEff5XFgMvw8P+HrgNRYkPFQKTlWv60DhAdFifRL
Rzp+k80Th3GDM+5U3upufN8mlri5fJk754nQ75ztfAIm5IXrkJ3sJChvkFSXN5k0MKC52oRKnWGZ
fjJLtzfDIzD7b0KhQ/aN8Muceb4XFPUWlrD1TZ3DkyBP/iQlzRGtDA1MLFG8/3uhIysUOsaf2uL9
j//8l5JYOr5po7O0XV7WN1y+/xflqePqhOt5GHK8VDyWsiTNLakRd1EtghgW9wenrb6zoM+vy9YV
B7rJLjMQkYW5r2MaccKSwBDLBxvk5murQsFRw0xZDBj7upswhXgwyuB6NJvxhojzUxNEyaaIBEi4
CpIEmSPPUcPR1iJ713Vx8TbWj7RprV3mjdGm0hx4LxFpaq4nxc7x8uYmDQlNhDp+yyYvXwOM9LdG
icvTH9pq5/SCRPuaecrtDft58kSwrEoQLsZzPZCfg01dHtgCEUHtYuePpP4e4GjpIn28ZU5kua77
o3RcIuQIYMuNeVeYkbYLwneDEeh38gdaTiKGovBozU5yn3jC28F7WZrTM+d694DV615PIH3qdEH2
3k1fTdqCg828aSO0n7Q6oDc082dDTfShoF2FkBRkHi2C6ybqQ9jnoUq182/bAkJ61JY0MSdtZ2HZ
PIZYFdcoLbi2cxLdVaIEmEMddqOHk3wc6rQ7zIz+he/n4c3fjxPf/m2YmHT3geUKD6kj3U0TJfRf
h0mGya+cbAV3iJ0b2enlydW8q6QyYCIUaIf04qrtUZNq9YvwgukuzplBa3Ugx0t/ciNs3HT2a45D
gm8UWsn2S3vXjCA+ZM1EQ01EzbFv2MalMoLEK/JkKXsgAHooEsDeWXnl5XMGTaTbFFnYXYVxB8Al
aZQZuFuUeUZRnjSijZVQ1XbE3Vikn1lScWLsH72sD3ZkOlD9Cvzk6JY4Rg0D+1IovsdZQz8XR+6B
XtfZ0ycXo2nfbolGIJascTRtIfAWFqMyYkZoj0PK+NPdIHDVQh3AmN8ikihyb1f0zXVu3M6BVr3V
3EKO7yVGEFV0UTjKTGWFtEY53Oll+lYa8i6m1rrtOGQTDKYseMlBD9n6Yf3y1gFCiEWR2AGsQP2u
IA8A1l8rqIyDcc8s6cFa7+5wYKCl6ijbeQByNs6xIt/xmixVDpcPeW01PzXhf4r7b//PcwBptPir
g8BmOvzfLQfLD/n1H89f9Y+v33/np+lAM80/HJZGG0mWzlnQ9Xm54atp//Nfmmn/IXAk8C3HsW3T
VeaGoqzbCCW++4epOwbzp9Lfw0D71380HDXVd6w/PN23MB1gVfCAstj/juvA/E3ij8/ARt2u6xZO
BtYB7Oi/PtWFpbUyMSj6eNQN4XwvaMIQytQ13hLyViQxoJpkdpjdq2eH34RgEEnQVftiVKJJA/Gl
pt2ZAf11r9fJVnJaf4maad/S+acc0yyRe7y70I0pAY9s2ATtu1TeYc6j+EV0B20eSo8eQTGe5px0
aMuTy1keTqOnMC2CSvkK77ZYNCpBtL2i1fpRocjZaBMdvqZIfgzlcTAVIsiBJ0BW7BIobbhwqJe0
tf9IGGq/NOdiZ8l5WNSciDZeSdfOfYuD8gjEtl1npISteeo5YsD/cC3nQA+h3yR98DhVwQ/NRqDh
QE0zvR4C3mzV+9om5cGnDsXUxhYyzTuMc4X3KLKcmFLeBSEA1A3P5dA8lZ5ia0yiWYAKyrRxp3X8
nnSKfR3pNxDPHinl70eNLNXJoe/SymscJ5syl4TLT3yRQwKb9gMg07aQ1DmN1ntMdO2jn/hJv79N
fOAhjUpQJL6dHiZdFHblZ5fLKSKjX44mngkGE9nr9Y6WC7u4uaMAa/dPgMfWreNyhOODy5rXoW5B
wiNnCJC68Mo8d48vlHnb4g5AmFyLFuh+176rv3D5w+pHeM+EOvdPQIXWxajeDRf+8meN1N0X0n0e
63DdTNmZ491ZmA7xw9KGa8Nf7Sre+OXdVZV9uvzVU/mjCsXOUD8H+HvexC3vJZy4yB2cCtPtpgV9
O6R1Y3h2QWepN6NenVQX7p+61L3N/0N2RMOEI4MB0ilOz1I2R4q74H7oYnbgPCvVfonPg2WdWE2p
TYUBaDwCjBicGZWRHIgUNfbwKWr8NfalczaCYkJkC+k98mHYc+9LjN40auJzm5EgiPeR4ldlL1A7
Pue+v1VXQlBJILWrQdlRbwbcygsefDw9Fre7htyp0UGbxHyc6+Jtmr1HhCp/Ttr/q4mGfvwvizeP
uQeA0vIM2zCEesx/s9HY2Rj2XSy+Q/npVFjfx4ALqJsxfQ7uoP3p4+dvPAaHpcaM2aXnMZ9Wtujv
JqviSVePoAo6gi/AGPUaLIG8AEXBVZq0OxA/Z9SJJ2ckCUxveYUJphuFj+AxT/IVzd631GIsX/5B
nbrQQbz5Wgd/1Tld3koc8G31DOEUgI863F2GY5ZzjfzEeypB31Wgz2mjcHtRTC8hre41cnLVWex8
mUUsosVNPQV0wei7fDzfPUWSpy0c3Rd2Houfj0rT0jRX94Uy6mIw3T31rVvwDQtd4yGpovg8j2Ag
nPScBvK9P+fUwmnmerOxU2+wHOyTp+hWtIQmi4sAwLclC9rZX4axemWp3ikGbxxaYqf74fnyD+qJ
vPzCDHV7QdgK06V6Wi6fC7f5KYy0R4vDU/Tz0eCcfBJZsC4cBO3qOUsNe19N9lVbp6tW4zXUI6Pe
0mW4V722Vn+ircPN7Io9rT8ylmxUs0v1Kohmz+pFNICkfUKM4Gx/aelG3YBOZyRg8irUZDagCXCp
bwNJ4r15g/EQ28GNlryzsY8WibqLapDGDPnLz6cR90C9ii/5JaOssJTTn3CDxzKPb10ilOFonLRS
/tOYvtiv/t+x5TKkPdfDk4fV13KE9duQDqnB5/Ekv03Ks+iP0l04uLRvBq69enfzp0M9ZUlE6EYv
7A+HlvhCTbUkXz/GBTOKUY0rp6NFNMWsQZp0H+mAnAum15kF7DJl64yg3pzan9PaPnK0j5EBE6bh
gV7jMu24YJcxmgkullVbR4WvCzvnFKtxWgn/Mad6b1Uj51rUYzwfaNWG4ErLgc6KgJ+R+f0Ue6cc
awPcF/9Idc7kTiiiXce/IGdcXq4zqvyfE+tfdit/7ub+aq8zft3VcxV9KkY2xz7Ttm3hOMp/95fD
Xz+mWRXk82ek5tfCO0vRs2irPHt1oS4D9DK/mwasER7t6wrxMGeZBjHWAKkzsbXbf/cteaD2XMv1
BVOW4FT661tqy1AvaSh8Bz0jKokAs+b4DT31X7FrsgtIiKKLTVz3IjxrCf98+WLV+a1mE9LYqiEw
DSzC//DG1B/+dcT5hmMapg6MBqO1+5sdsiXHrDHAnNetfypMm+QWHv8sASjee5cHMSy4ozSH2cUU
A5LDkbXz8t7Uk9emTBxh+sMtxE4yy/zDm/vtfKaeB5/tIAGjwqORzDv99bKB6BdDLuVX4EenMBkO
Or2RlV6x+lMcO7eksyxMY1bSFRqvkFTp3v+cxauRJotOVANsdB4YJu3LwxJUyRl7DGt0zARkyGjn
VvUdkxQwekvsESCRkeHZpy7j14Fu7ASEeoTSbOrAeV42U0WVn5lLln09XXVNRB8NB3eudjF6NqAA
6bRvo662mL4/qjg7ZbEJwKFbSBeJY+0wQaJ+JHgkuEfR2C8ti21mgAsqqW1UjGSR6olHPKb2oZ73
RsbvIoLPJBH7Wpazjx31dGrkUIhm/3NjGjVoSghpU/NArfOSzuTsLyMlh7iKn2nRz+q+qdXOM5Mz
7AjKq5LVOvLbcFH1yLzUktQwUaiFwh4AnXFfVeVkcbnCQ2KBTlNTYeZO8QqPCIp59idlwKqj5mp7
glEsRvfUOA3nZFpVRcgrJljs8aNg9ScDY61+UHO6H62XXRcTU8BlJxhp9mcedA+X16Lhuqbq9qOa
YFXWZJSr35FGxjItX4YkfYzVVK3+dDgETOtsaxqtgCqqpvVs+MwAjy4uezF/SM4x83Xm0Yxv01Oq
9jXq06kFKFETUKvH9/0wLM1ce758tst2M0q41eoPXLalaqqUGGLWnOChMXf3mrQPXsA829fSX8oZ
jJIEfa3+vJEyKNsWrivQ0aNMKrbLar8baMUhK+WHBJgQ1QRB95rajOTi6IfIu01Ho+QPMscrYnQt
qY+lbjzJcOYgQLLdstIIJ0p7Y68ZkCPUmOiT8kXMVUhoJMeA1JnbtczJPtPahgBxOvRqIzYZZyLL
H4ZYwD6OMFSqDYra0rHKJxhn8mVFfXXpS843//DMKvf4rzOKr6M45DIThGFaTMa/PrN0v6comhui
MKQKJFtFpEJoCnM8CsYL1eFHPyw+O7DFYJh9Gwx0tnYd831AznT0SNujG0dxyffNdUHqj2/Nw85W
WnDT3VzOJkDhvBUZ62SlIEBgcYFmmgI+SAnRa8G+rhNmDVyU5lUwOc9x0RxyECjLmGDjLiV5I7ez
b1uPv1u39FACgK7UKO2lOoYg6sNshHPWgVgr2TDbbxPTQmnrzlbo5ZWmiyeIYTd+oGVAkSMwCXaP
IRdCQj7uuhydf13CC00jMGcxsckyieudLuPvCb8dkcX9KhEdlXTpYM+Csx+m7WlK9c2Ie23tetOw
IHqAxlDmU+M1k2+X0lRRNE/Cpd4ryvIzR6u9ovv0PUQFKEMShssZapK982XyObfUWS6vMjXpt5MG
KKiGh8F98wLIp5B5V31BIJcrWn8taFBRNzafR3608PtoLapha439fW4ggEBYtW2bCuWvBCI00FUz
7EzfKUFCMbWoHbpm8w8DR5UGfhs4hunrru4A2bJBB/y2FCEbl2Wvd+fYma9cwJgLS33q2qs0qJ2j
fLPTyr+ypwSODVZwvYruEfLNmzwEaeoZLFY9SWC9/kaQ2UOIzp4pCVj9NFKIZIHZW8YWD0jgMkk3
INLXzLZobehr2Zz/Q3r3ZDRbyNcDe9k5vbfKTAO0e9UfqqL8cnOT/GMgzsQYzGSHgj3JF+yVfMy/
/hF25VPjmC+hzUPKXfZWVVy8zc1RphWE1hQiegmZcVnTMO1pZq7mXPIoFF15zGBUL0s9xNbMaITk
pPnI4GDv0BbLtCUkOEEUL1qAma7NnkAMQn7W47efUwNkZ8BnMXC9dNNto54Kyu4Fftvw2m66eNuk
6FbckQMkwq/1lDO8wsEIOXfmT5qmEIIcji7j5TIuIj7K2qa+Heks89kDld1vNTraRpx1/b6pQYdo
KJEwsPJK2UhSjVaSMqkGECjDxBnpiOlfejl/i3QihaysIYAB1fNDJWvuUaYEBBOS3XTNqkynt4y+
PUeCSip7BAlJsMhJwXaY3JZDHSHC0cxTNdUdmj6eMMv3byd12aI0fhM2LdWi5gxr6eO9EXPZwwmC
4miG1+NXoHkqLJjb0LrjsPj7cWr9f4apz2HUNH2k6tS6fpvfeEV/MlA5XJZ7Tr4ziokAHtVCeijv
q659a53yNdfLt3LSgVeVzBXM/Eus94S85hlzbz4+N+74ScTrtlbIIxo1KzUraT4m7Rh+c9jejzEU
ocksXloRb37e3MHIloEWf2dWVO9mtdvgQKMtY5OC0qxePaNp6nhcI8FVIZeHJj+pfJcHOlGXw65V
4EE2PzX/sFPz/ueW28SzhDLNdoRj6eK3jRqdtDGxRohEgF77Pk92sJY4TNSEcvcFuWuG1i44iBsd
taqMYRb56TbWOiDnLrZnw/JR/0hwORrWy8sVq53GO055TG49E71rIcYX8IsAPSYdLivS4mQEzJOi
k74Ip+Y2TOFLihZAVzMDJuj7E7rOjj2ri6W9db7VdZtCFCapZZ4G369ogUD/BrxBSEyoiiExQjRs
SLxKZB7CVsmZytPlGUU97K9jKR9qrU7RbdZcblbZRVY9BxOhOLryPVQlY7v0AzC0K8Tm9sZNJBU3
rVkDM+dZ9eOY3Qqh0bJ5CUaiPhdYW4kuoU+Xy4nuMFDzJfXIeJs7OVwMlEVW0j8O1nh7GcWYW+Lt
5Z5CP1lqhBLjo0eB62PJsvPQAjDMMzOoUfP3A974lRny53GKbYMiyQidouqvC7pTzCQBJuMnnVtO
zyNnTnC220lMux5nTlzLb1UgsNmQk2n589SpCjAxBb1/eCfu/9xbCNNjiJmc8AyKzL9VdmMiRl0I
Ex9EN7NOq/WyJhaOtx0sL0t7G3IN1Nresa9bXq5IlTwi1Go3FzNvBc5qMUidhIrGAuOKCM4sDcxI
033uMSzx6OdLPOJEMqsvlxdgdqKaq8UrMapJW+1SdC15oaHjbJNVOA5yR6fwPp0JjCN/FWQeI9Gb
q4fJiV0GulJ0diygBPetrSlKQbWKz7ZFMwljCuGZkdyYBq21WFrdboJq63U0Q2Q22MD1R6SllreP
rGJTR121aY1hN5u53NRBgEtAPdRjhjytGFMWDAFu32GdsaspX+RmQa8lfkS6jT8bEtB6amIAETDE
koy1Bv17m+cejRnmyIzQ1B013o/IgQWqj2TKYehYXq7H2Ds/5tyn1ACD7fKDPh2yk0yHDzNzzUVF
VXLVTPDE7CrsllVMdzOxaNyrJyoK2RKXw3EQH7HnlTDuYWpVOtR0S+M5qpoQ5Fg9baeh9Nn8A2KW
vQBRgA43NEW5uPxUrzaLKNoe6mnaJbTXOUMhde/YXHldSWe+JzaqUcc/PuVlQes09XnC8cWwkQnI
id/vLRJNUksFzasn5RJch0C+7Q6X3xjVhctwHodW8DZmZPMa1otwCqjXWn/lJFyppNNIpTOmhdpe
pSQFrbRYv9OSCXlbp+HnZON0eS21cmouezg3Al0ycSC6qEp9s5TbJupui2HqVgTByl5tFRKVH5t8
2h0gY8Sv7LlAYMMDra+pxzskM/Hg15zOBmGxMbMtrNNz9K0q4yz1zd3lMTCCxgaxYLw5GoM7SUpt
WQzcVw9R4joB5vkPq+CluPpL3cAXtm4bHMmpUwlddXP+WmOJclod8I0+xte8pYcwQ5aA0RLDMdV6
FA4W6OAotdx1rsVgHfXbqCSJuPHZjDGCzpjNWPH02DRBxGaMfQokgCfZwTAq5wRLQGXmGP9zi7Bv
blaVsWxK9IOUu7ixpWleRTPEX696Cy1Som1icJfBKDFNpilpoeMys4PPuSrqHcb0GxqzRBqpFSDA
UkNzJF+QD+8uArW2qN3zZbG93LrLYlpbCdkGw+c8p3y/HsRKrTdqEJEXyJX1fVofNie2dGboX16F
fIYIQiPCjU9MbRwyIj4MUlHkBhrHAoOa1BH/YyQ+7RD66GUIWqFz7qqYiJCa2apgB1o0TrS6bN71
CmuHIzdabL2yWFynIT9ymU7/r+1JRlmrwG2/tz0VHe3v2p75V13+2ihVv/Enac35w/DxsPrs+ATo
LlUo+9nz9P6gDcpQN0zT8XTHUUXb/255ij+ggXIcVosnohRVifzvnucfjs2z6iM64Mjjs5v8d3qe
rMa/FvKQmxmma/g8lQ7lY4/j068PpE4w8VhNJpRk71ojOIeWTbZuLABjpgAZHKgjz7hBUNUpdclj
kA6borHWGWEiqbKr8GScDcLFDULGQb6sApU6DtEwJ/EZHDmCx32FlBhsRErhnfWlIrY8J74c+yon
cZVonvnG0mkpwVl1jFfFYoWVffZQqiT0lqCpcCAbfVAJshZp6ZPKTW/Ch9xUEy+B6jPxmCcBHRQM
DGnr5MlKwterPiw4u9PjIpadWJy9HOS9YdsIwXG+L1LtqyPInb5riuLfXekq4z1Qae8hLByI1O+c
wd7CIckXHLTzbUdEvNVRLyEJixosK60HQZbp6BXGxY7He1glkoJsX0EKIvRgkwti6rWi2IETgrCD
W3Hnsxa4RNbj1t/01r5WSfaBbUxLTN2INoi5j10ssEwH1HzNTey7yIyB8s/AVAscPJlnLF0DbJdV
gZDVqkNgTh/giELEOPBx0LHlNR45OixowSnqt6G9jyCyAqK6CR0fkbmtQrkHjAelEqvnt1YD4aor
EyZRh6yC2sOwaNyOyfxFc87faVmwqZ9EVT4SXxWVeHjy+exLHBFZyfYodj/jYXocvPE+rNtnzWLD
7ktS1gc33La4RsQ4HGvPKF9JjtlPHeL4eobRjm7XBo5qbakHb6PIfEERK9eGpQeLlrLkBrLp1jX7
x8ws4itT1zeJ0X9aE/RwgyCZMC/GRV/7WBHg74kYQJplNnch6wQOUmo6Vv8jnIG80lhY2VREc/LG
aLfF4oorhSq2YQyWS1qqby07De6Idu4s9yUmO3RJtZNk1UY/EaHKThWH3NR8a3KVIYfjPqCnHMHg
jmIyl3Eq6ZHiTykRP4/FS1SwXad31pIwZHPKYGs2wFkDC+DB55QnI47W/Rh4RwMzx6ZEEbvy3Gxf
jqq3n4DaQRe9D4AzrjuPvXI4tlfmSB0sqR/HPOLo0LvX85T+YA+19NDj8p7I9MnIEPDze0/SmcuL
DymL/RBqRzrZBVA4q5F7K0KqVdZPM/36tUNpu3Xqs0RMnnflvhWA74S4t2oNaOwhVuO9d9XGguBb
Mt4JbZmwN+C9tuME4Xyj23BSN04IMk6kGjBvMp7SanRXruoMJvsx0G6oX2/caUxWBJOMq7AxLJq/
HdekQfU4Ge2+1JI7NMxEJtfFjgJyvUnaFAi4i0QxJ7+HqFftXFrJkxOEewfhO4jy4FQVoeAwxzwR
WNgzw/tmkvuM3Orex5p7yRAXVmAsXPcUT+3DiDt3wcnp0NoFv5LYzZL7xX1PrzhibfsBcw/evG2X
xj6cBwKmW/4ragZQDOw3IUoXXnuHrqu4Z1+1S3LhbFpzsFERpIw/nIU8QeCW0nSjmSpDpR7Ymz2W
IwwXR4U1VnDbhHnE2ZBs2l7sUxheNG2+sDH6xH3MqBAqtlrS95lA+YxWnBAJW/S7nNHZw7qrg6nd
Dbk4e8Ob15S3xuBet0lHSQXX4EYM6WcVoKCWdsGeSHiH3smstdXGwyHwGmwNLx1cwqVsh6Mn6yNk
evc6M6k/lz25MVP3bUz9yuEpPvhUozN6PPCCKNbX+TWMFJNDB5kCMrIR3cXczAF8yEozwNmUCEAX
bjSxCoS1+WCIjhaFprUfLaQqXE7llRWBTKBJMKaPRuXar23DdRMhQmBO8uWaBv2xSSVeSmnd6Rxl
T02qV5t0PJRVfQxByB7HJBjWtuFCPfIbnEbRtClLg9w9o043AHjKPZ41CNBEqhotnYdRNzQcGGT3
DamF3zNvik2YTf1d0TyMUJpAYPEEe35s720O68vcHfRtOWc3RsBTFON7wyXbivcMtG3am8RzBeaV
bQn9pE2fQfIJezN9E3X1ZEfkZQ0c+FdQDLeB0/Bkz8QD1LI6W1mW3uGEdm6yCPFIChP7Nkv854rc
cjvfNEPk7IzBe8pd51nX5DstF3+NEPwoZo6ImQs+K7Ew9/QdGhtoedGu8OAve0rWSxbLD03rniGk
ebC8C+xzk5wX7nyXWBAVxjlaI4Vn5DSVg3CYEPY5Qv1Cr6EPdWudN/eGd8NZpQKs5KPRL5lj2Opf
1yah4r7UMJJaTb2t/S0ugscQxJvWWPfpKAyeUjdhZnRequg6r5HKMIN2XvPcg9yBkfHlzjhJHXAL
mOGwPjUkDFv0wdUilzTrZhQktZkU401nE/iI6cMkVviZ8L4Yso2dGPDqqcV72rcljXvbn6OtqrxM
UX6f1Fm6dvLxqeijvT9Re/c8GgKxxNZSE+jBIxc0wbLNiz1UdQEwmzTLPO6J/WVOrNhFN22xE455
g/J/Y4waCXndvLCz/ImGxo/Wf49ERGakYrk745UXOd+wiVdOuNPrH+novdVa/EoJqg32QV7dNyQd
Ova01oNxWuQEbOyrZeWXh34st3a+jrsVT9FV2cUIkFzt3tQKaJKxqWMo0c6pbI2NBjlxkZOt6/YI
NCcimaqCi+HPxU1L2Q1+E4iDMrzPRHyfhdknMCiS+8yNFdTZhjbs9ZiHJ8e9RQDsbNIsHDnmGfvq
Pg3lARTTuS3qZUaDB+m1c3YjH+7/8GDnJrO2M77qCW30pL8t3F6lj/nXDbEiZQO10OpeSUNcT2nz
6Xg9Kyvq+nrAIdim1SKquOi001S/nkTxAstLwsy86L3wW7Q4B/k+iwUO6mWaNYc+wY5TWtwj4Q8P
UYVGqYls/L3l0sEE3U/FTYppbSGi9lhBAFqk5YdR2gJEFHVsFf+iedhX7EB+VjqW3CEY5xXenIPZ
Zlja8NSwi88R0SV0znAG4bgbrsOJ/8oaGnkEmwH7S2ZcRb1HzpuRAnoJ8uIzJTLAyjFakYHqtPLJ
KztMl2HIdtW4L1Lnk1a7tq3uhkLXtlBWCbnVc0YtqglPNgcifZQ3Fft+mCw9v3kmqoN4yUgMfAFa
E3wB6rOJwWlec2IXFxz4d6FHy8NDnmKDglm0LtLuDqz5NNvvvR1++uwz7I+StWxF5HjIrLEguiFY
+jW+rbGCIwqldUv2C3j2aXptPaLzkIzvbKItCg3WaUE7pYEtFCVSsMEqX2Y9fq0r1vaQEhX942gJ
xulJUM7HA7I3POfDnOq97pTNOu8ZPbpNOb8LX5zRWgx5xRfDeZ/AoHG8VYFE8y1YidUk7uxyfOXR
JDgog3ofQN4cqmJltDb88gb+4GTHdFTym7Rg4YoS7x0LotG/Ejx3JWk6LAauJaXN4inVfLoCclki
rTuMBLD7NpuKBSablJthnNtK+7SIsMsc5mtk/95aB2W5xAi+CNd2MXzohHYgviIgaEQiZWcvWuJ8
dAm9chxZ5wYHeapjffQHoiKcq2aCTR8SuEO11V3VeUMboxjvUycLtgAYwbxr2i1ASPcq7hUE1pnf
OkseUpKdsNBNtzXL7DKkoOQJnO+X5HWpP8x4N2oDnVDnVvBNczzTIYMaQGshSQaSVoUlUcSAgUVI
+jtM3dGSclVjR6KK7932uVr3i72IbBXhpUy4yM+a0PpsuUZLfxBfo63jqRPafvbUpC7P0kggAI3i
bugAS0puHlEArOHGVUIzwUu3+GFfM5bAFaKRaFFXO8NNtauMcO4MrDBxOrLYYkxJADawia+UESbf
snd76jr9rmzn+ABX7T0xqKugyAog1nJsGIk/MKJxPZgTifcuwawRG6lBJxfPGYbtDDSDYlG30Tj9
rmpcBauMZsGW9iKraluOa3/g+aFR+pUmunUUbbU0RezuastjDKVRucGo+Nm7QXtDJEXl1+NmyLzH
DLflXjgdQF4fsZqbdYe6qW6zUNzQ6CYqah6Iq5LGuhoBJbc4AJdJOEAbGNwb9b+YVu46bkePaS4g
gSAMIShHYmESG7bIs/CeZA2iVzzQ0WV7M/XsOc0ApUUBBZINBTlL7Mvp8mVfc6NdRSnCmxGuLnAM
vdma9A9XofEasLEEaVfG66KbTI4+/IrKfC/w88zpso2nblfIEAlGLU/jY1+H/RaYYQiSMMC+iJ+d
bMF+k8V2tkxGm0NpRM5GRsADXb+N2eDsQM33bip9WzHkrK03aIm1F1ok19Lv7uikPxBE/zyb3CDy
0fONdpM5Lgu43R+rtGuXYFevKps1ODHde1sq0JqUdL3b1yBr3m0wZlSNrno6mbd4SPRNQRUAG5OO
ZtHrdiFyv7ZpsZdywjBDo7jvzCHd2pxvEIHMu5Ey34H2HTXqyS1WIeEeHnkiRDTI4pbXCJzoPcZH
vgsdyJIF3mzRljcpoYqc1GE2KMBVMW/mFg89xcBdx2JDxAiJB2MRrQpZEOfOJQeuhbeFK07sWF4h
KMowbj0DbvAXhd2HG5II7nTvCA6nPwY5p34El+zHDZzd7B8esoL0x7YoHCoDWYnb2NPWs0Q7EvSd
f/Bxw1pTcIVLNn8iJ1fVFZCEUs9/6rJdDXZimZmOsylFky7TqO72c93jPoCH15Bpjy/UXNYaKNBk
4CiGkX3vG8Nji4uYo338QN3IB3ZCSbdEVa0RILRmD/ZuW2GF9BVJLVecZCCWrTyPbpmuo7YpVrNd
T5tBCyG9kaMrgd/tJfSyob+P4+qeKm57XWfD/QRm2BhHDkUJLyez4m708mcSKR0A+XhKElFWBOLR
Fy0mvCdxnb30mqTML3ximIZpWRK6sp/mWK26066OoOGOzQ0p57DZ2pQkeCe6KmuMtD51fdMsb31R
PcmWxSmnZwkmI7wu0jFd9nPw1sEhNPrgOYsy2KddtnYi47YMkwgdQ4majgTSwM7epVneRC2QIhM0
agkpmBLYrpnFetTxg9teoG2DsZ9uLMhoS5KdmW0eKKUEuyJMZjpeqcM+meI2e4EtEICt5VPv7aNV
4HKhOye7GWTKw824cRxGglvcskNHS563BqxMcUOA6BXUqlezzq6DurmuPJu8P1scjSAg9HVodwDl
N94I7CUtNsCPKQsDM1zFXCAny2598Ppreo8+gZiY4odeMHR5aKr6c6xa7ZSk4Q9ffDVkowyZ3I8u
/A7C2VnFQhMraUcyMhcf1Ro5Rq+DrxGjDoXp2NrpVSrd75TgVhg7uOrHnFVzTOrbFBcN4kqxqA5o
aWGisC8EUpNAH+HOWtVzyf2QCXI0R71ZKymPGL5qtVFuzP44TcNV1Auaiy505j6tVvr4NljVzeDC
eatQfpgCUtHQH53BHhYa2HBqWHgJvZoNzQhberDhADYfMGBs1t3yHdlXyHHKL5ZhO2zsdOy25cCu
ACTz0Shyi/qXde5ld2jmepNWyQ8JQbrtE1xmkX5I2xR2PDSf0u5G1o/iw1y2th4dcTXcdmO/S03m
4YCjiOGl5oYnle/rdro1AIKI+MtFSLi1/feaEOVFlwJxNfv6tQ486v9sRcNZPjUagG/a8NS7RrYL
Oo1QDp1ZFxnU3EnObQ8wJNxDhlcfGnHprIUUaiIHD06xcFEmLInTyFbO03COY9BfRJ55MIGz1sQ7
7M3/4ui8miNF0ij6i4jAJ7wWUL7kTbVeMlqtEd6TuF+/h33YiZ2ImR6pCjI/c++5gJSPtd9YgWYE
yRIf6zgX7wXyth27buYvWkFw9wCTEWvs81hZxvNqv68INWmNicJL2y+2K5TWXYemyIIOrFX/Na35
lBLSFTDwdCKl/iFdz6LY5LiTTa5fepgUpHFigK/15zie3bNsN7DPghUVgD61SStMSFHEi2kaYDTA
crJL8TWkmTp6yH/C1besPfxuUtgn4HdzxvETG/VfMoA3dkwiQ+7xOmRgfCrqND/avXs0RzEHWaOe
uTudsyA+kHioVgL9WB8LAQ5CaMmec/TUkcB4mvvub6sMIlANcpjTpuYGNWnInJVle7keksku0GKU
kU403AO3V35oyb7eJEKUKzHZBmC124RENSPT4bkQHl9UzDZL6Aius95nQRMd51gSFTbgWaS/Xuff
rAydfZuArG/Tu1/i/EUG2RzNUj6UNvovVkwYA1sKyQqebCDlf83IcssAGscVwbuowCwIifs4m1t2
nQVAv5TsEeDBaCBhf1hxuskU5UsicNO0qD6DxTO/S6OvGJUGGFmR4cuGtdNsHefKCGPq9azEaiwy
MKjdeikLlH6lTkwhCd9ftcs2tN9npib2sewf69UnFHUg7NJipsEyUpynJBnxQa/RovAOtfiO2FAt
HfZbfLDFaFOoLPyIseOhgDTJUpjQRZJ9t9PgMSD6TR9cWTxKI43itTwt7F1PmAkfSYP1TfqaLXcQ
XMtPp1dHg+lRRnJzmZOKXs33eiKIPS3p+tFcyHbTqAmamkijidgyoUn7O7mdeQL0AfTJTxUKB+PT
X9oIDOpPQS17tsYN9xXz7Rd047ojdtkgIItKfa9L49WhjjJjb+KNbtOzUCWzg9oI5JQOe00iXizz
/hnyNXBQe7afB4Jhe1IIbKtSj1BsCKyW1O3814BTTlrCCEsDKXTVE4DXvc0nlbTPS8Msz0tAJaXl
2VosBl35hHLXaXgHalRXtZR/KqfDlW/TrpWkERCbdcSeRmr6mH5lWlfvyX662V2/IrwjY4ThwFEn
ejSY52udAAfvydbr9ezdq2JiSC2/fUZtfeGM21Egjsc0bh/zMp+wJgxvekUe4BTzdxPaQoLpKA+I
EmAEsODPSl77of92VPlrtUN/yuKrMKo7X5LqbUlg9OgeMI6efGs6YgJ9KviXsrYmBNfamjRFxjZO
6pzS9FTW/hj6xVsqtW7f6xRjJkFVXt8+o3yiv8pfNFY5LNKdi+F2j26CPIaTdm3tYwYpN8w17ZT5
JPZVhc5zmy103oUV1kVzHRyM4sSvwvW6uF31w2iKHsEW+wWmCUNF5KOekQ/chNZjYnfzRmqDBlZW
X2nLD64L6o2BVwrm3RAhvycIQBNfsw99gOhQOH0+OCUxEOLWWAZfeTmWOyBJWhCPcBam4cFmNhcq
4Dnw5P4onAJo3prvCgBeoA3iq3EYSXRpqyKiDQjVM8l34EWh/pfnKeMcU8x4G1Pr/vkmSdtaC2sR
/EhdkbSJy5CKcc4unaP90BuhYl7BvY7coQ716D7BW2ZS+Wtjbr2KBFGoC9HbozUZulq9KaylZLj8
ZFOZ7fnMmPSZoFDLI7gTb+94oGynPnZf3bJ4Bgd9c+FUnpySMBAECsBydZDsTgtuZV5sChcHkqnt
sXzTtU8xwTNZzfaSOfFPPH7z+XcXBVzfpJPDu7PgCLDL8eBYsvsox+JBa3odBCpP4TgzMsBJvGsc
gdjZIno56cdnlVY4ChfjGZCyRxNIEeHFiIE7JGHI9D55dJihd+gdshT0Vlln0AWsXERxw7UqGTFq
x6Jx4nBizR10LI4o12lah3z+byT6J8D+/D7M+16V56XxsjMbIKQH82AFBHk8GOJ94WiE/fbsVWjQ
rbkwoIaWXFA5w9zej/MIRdgWzWvu46pdDmDvcRiK8YxI820yc7bpHQJE6ZevUoFnTvjZKBXI1k0q
3ra6EdeF9D0dJ7Mxx8nDsHQPGHHSq+PID9pJTECECiP3QV2ZdWDo0sqkHH5mPE2iQbKIUBGQcjEL
Ro6yGE+24kL1edt3/bJdaQOz0rHdeiT9B2U2+efNeKhn5JduiupwybQrdeoP4uHkgJ/1vwxIocu3
2cqOcWBdM+yJ1wKtQ7xEc9rdigFgqYBet1sWNq+jCAGBFExMupNyWhWaGS/4gHAd5iXYg5ni0G0z
SACE5+49pF/Mr8Ky5zBDS/QuF06HWRsFCQP9eGyXsafZBte3GflQruq8fzsp7E/XYz+SZhPgG0g9
h19zgt1RaBLarZ8TyHKE48c43HDI0HSfrA4iJdMiuOAtk5fV/krVlp6ZoFFNfQ6yVSaBJwCC6IL/
WYhYXX/5I2o2XL2dnD1Os7m29c+WI0A3ItymCE8Ynx877Z/mjAgjANAdCzVUEen0Br+64TIwyver
pvy9NW6yU9MCHUOiXUiQkBV6a3PLEu0A1v7PDAab4MYmHCquQg+DwgIsL2Td+8eaR43CrC3gJ4z8
MkwpdZwFzwR9YThomLrmBbl+BfEHGFTqz1kSnlxPbTQaXn1S/hOGVPPoLulFivUhSTcPaE5cEkph
h+jDqQorjYbGrLe9nIcNqHXHNEyEdo0dDqxK+cQg7QdHqFcBr4bI0E8UiUVkd3wiTlxFkHuioac4
L4yyunjZcBhr8g+YCN0wMgL9TIYyEjph1LbNVMMz589qcOoTtKVkQ6Y9p+D/oRQku1UUzHjZJCXE
CWc+BOSyHFoIvAN7y+4XmPBXkuV8GpNowqo10lsskAJiNUkE5pa+RDytdQ2iWW/+SfX8aUDpxZjF
YlwnxYUcab4hdJS4Jl+X0p/CLZMT/Y0dH+mGDoVt7HuElQQwMOrGEMIWE5oKLBpZ7mafYsDDgrKu
s3fFKuOMz4VYCTEatavrQq0T7mhEdXI0e707lUR2be33KfbHK5VSf6Tbm1mJafcRk2oM33y3mmsa
LVoKAH9lMmmjfsKQSus0Q+mdSvetwrKXrPRRGsU7nzFytyQ/elX9zjC3CAbJ/KiFfuGBG9VBZczm
PJMHVH5wywj+WyqmPmC4qc/VT+2R9Z7I5sKiAUrbTJRL0xJKLfG/5Y7P92rvPQztkcE8a61A4LBQ
a48tydV4TEp8c8orj143HtzhTzYZ+5L4KTid5HGjimxSF+M1Eu0sh+ulEUuU9kkS+T3CVGnlT2MP
IEtvFIsAIzm1k3GcPSw6FNPdgTz3j0xP4YcM9kqo99DgcmBtxPr83FqOFqFQXMNJjeQT3NEPx8fR
3CpudRmdrAi7fs6P0D7uZAIPDb/RmAribak7E5RlB/glH2NX/OeSwAH8siG2TFRnnWnmpJOxYiL7
yDuuamaH90y9lvUKnXxp2cLGpE1xu6Bha05JU7LfZd1f6E/gwjZE+4CVXHNqil7Gh0VDsgeJDkT/
MpnjmyV9fCQWgqOi+jM1wKYYl+5UpiEZSSa8bRNf3SaSK7+kLV4XOznaTgpx/rE2qFKqdN80AFmX
7qx688wkPdS8cyHYyVX88cs48UxQKpbNE2LLL7ujofX3bnlmtybqaQvYQYwB16iZ2Hwy9gkTi9hK
aWxjhfVuYg6srfqECv2FvXNCKNX0bq72PXF5WmIqaRW7N/yp3CnqXzmt3zX1GpMs+43MGpjOcfk7
l8Ve2eZ1m7L2Csp58wMoK6U3go7vs3Vh1PPJdDPocUP6tcuhbRYPUjQei8r1wu6F951Koxjvow5V
cCyety+m5+xh9v+XquYZ3chJzcNxW1uCGue1LiEVJ/4Tw/jAXxxcJRmXViGuXbs8WeWgQhg/Z96I
D8N4gf2/cz9QZrQsunGFWkSB6/PNScaXDXOTDuJapdOL5Z3QfdRwzPoXij04CQohqN+8cG39ptOg
BcVgvsrhu479INH/i5c3JhFY55O1DvrUfsjbi+NjB+QQM3QEIAe2WnlQsQOlEUjemM+owIzzQF9J
1imwmI+FfM1i/k/bIORNJJuVUlfYyswR/KAPf2p4qhrz1M/Zt1OCd8K0RxSOfK0BphsFg2Uxg0Wd
JBVI/rq0nGOaI7ELTNQ8CYMErWuJkp1df9tDfpHRwVxanLuWDYqV0IF67smC27omNbNO8uhCXFWa
cP6Rj/HSFcTQDo7LcUPLue/q45g6HPiWuTNdHrPMLZ+sJQlIHUNqNPj3pFw/UrIlEnP+SnXj3PcM
2VuGQiGy3G36gsw9z519m3qKYNU20jv9RD3Lt6mKL/7gr3qx72gvqKyHB0sMT/rCjLu3i4cFaDO+
dmAAlwVe/Eg8BsgAwNmGOtjx9Mts7Y2Xj8WbQn3vTyeYonet1J5mnjE9WTiRmTbK3z7RNnJndyGi
7jFx0xc8yF9eBzdPlrwRSY4vcU0ovbz8N4UX2BUviU3dGavya0A6UozJH9IdHrsY+yOB8IZGjHKm
k6ukrQkXHfW0Y3DRDHURcY0hYeUNNJiTO+gZBkhceoPEFapacowb54rSm1LMnnRUuV1EMtZu+0Rs
cZ/N4m9frsAfyjXqXFPs4tG8qREpAv4uRDO8k7qBCL4on9F2C7ZyOjeB+eNSc5T8eTEBurIlRoUJ
AX6+QrJepR+jxopMJnmB3vldpPlcJMYI5rlXy3tfJG9QgBOKE8Fy1dIDD6BctQ7Ap5l6mJn/ZFiY
E4ZFXYe6/Mzc7rCCYGAeoj1RjodoAx1OGIfcvoGjaZZ/kh5EH4M69q4dR1Xz21nDibPukiYOjYTe
oUGWT7kjmI07VCNFzHUoIA7V2r/2VgtCkYeyZf4i2P7xLu3MdkDwrhE3vBhG1Kv+6tnNl+mg7nVX
70fGw0HXNazxDSe2wO/Zb7O71UEkUP/6nf+I/+FktCCatbmO9NX4WKoRMbW1WS1TNmrcReFgtRtq
VD74dflWu1X/WJjLKem57VaD0tTrnvhKWH2ULUXLNoRwFubO7nhLegivbDsvbtt9Zfw5MBTYpAyV
/8Gl6zJAeY3VxPSwJhBBPVRual7p5dmK+PT+I+v/fp1vklsklvJeiZqLeNL/+tPykKVtGsq8oIiB
lnJsZmKv0fzs/A26W0zxpes9IIGFh2nDWDsWl3uCjiEpJXyRhaweG4U+EJBROxqs8ZBwECngbbP1
uf1hujqG/bRseNr025xjVtoEwZQTCAV+3sAoGbrPxnB3rPRTKMRRhZmgRvq7rst11jUVkGfrYavL
z2AvQ3fg7nAtpir1XASLTgE9LN++TJ2db+r/Yh93ITEI8V4K963sAMwmykAW5n/h1GxhPw797m00
M7HvqhMpXERdjTvPyV+rNU1OWtvcUOvUe8skqtn0wMbRBfpI/UuiLPc9ibqixFsAM5WTxR3+Wj1l
TiL46LY/C+1a1yLT3ExYddz2B2a6bCYYIYJM3lM246FKUy8C1kuvt9wcBsUBrEkSj9CxMdiRHieF
lpfP8YQmrMf4z+bV/Nck9U/OHidD7V/qI68ToQZ2av5tDQw2bot3V69fxtyNCiPv3hyz2Zcq/+pS
0tYJz/iLD5zzQ1n7sXd+i0JBoGg/dWibbizPc4WUEu9vcUVPQIWmxe8+KeY2nFYkRLz/tp0tbC+t
b2JQn7jj3i1aGS7bhDw9hBee5FtPybTaQ8MnB1vbREcxmwrrogaqig6kYdDzNnJUmlof+gumKuEh
r89QgRJCwEMMnBs4P3thm6CQbbqkJVOUOPJ5qkWQc7XE0Az2xsD8a7OPQuTcqabMIrRwTFAQXFm6
hm5/LWAf6qdV17/ZIH6nq023aBCC7qTJR+UWxgmPeLV3WCjsBr81br3RH7GDfeM9Xw+rh2/CGdaj
oa8ZcF3iz2lUkbo/EHQBxqVU75leJ9w0EM5PvBpLxz+jd+2fZkkYk6raOpOul060SE0hEcg4+kux
IdlQKP8AWjTP5bCYJKQQ5oDp7gfk2wFUsn/wVPxfU04Ypkr1q2OitkAC7EG+oxDEpE1ED6JShDRo
hzLc8BVf8xQmnu7d2ASDMNXtOmx8/eDi8CJWYmBsG+NKSb2n2PQotba/ALSDutoviGLct4H5UM0E
ZV/YCzfg0panTNlPHQtmmBJdh//TPSdlfBJ4cbbgqH2Wwxbr6ICzsTFDOZrgMnvjyEooHgiSX6Ff
3AyiYPaOgLzndMZj2b2IlpWU5gbkNzQT7jnEPUuY+d4/NivvRkwRBqw2TTTvVpWNf1u61b/pXfnc
g/DcGVbNYgstUeLN2lkb9JOCyERUHDjLpQeLlhbkE/copeyi/+289cmU4O7aF9E17y0z66DEr1d1
76OXP4u+L462vXzVxoBLR4yM0K0+hqf5DQp+4dkBRSAL0+PRHK7CfMhjcXdS/0lmKmQ8f7Yson37
4ZZWVlgiC0WrhOUadFOa/1sT986ncG11HAeGOlv03TSH316Py6kwyUImIif0J+138dyNgA9FZkZi
GE+rH/UEFAfmwE4T8LvpYhm1+QvO/V9fN360lEyc3K4lD1vzJ8/wxWae+93AXvQnfM5DLd89JY+W
r51ilwWHVxPCSpAv4S76cIICgG224NqlTRoLBE/9wZvxSqB3CJM6c/b/x7hj0leudXserey5R6ke
K4MfwUv26OUoKRr7py02KQRC7f3o9m+dXJ+NTLGcnZinNBpVSTG+tfH4s2o1t4iM08A3mcA5uJGK
7FUJpEIuY2aVnTSGo7uMXy/1JzJy6m4nKvGc+P45bkk39Q62EXX+fLEFxbyhmdEQw/COQeshoh/R
NXgPHcZb8nmKCEuMQFBO727JMI8BjZlvOeUZ+Cu5jRTuqOmROJ5A80BbSJZL67Ah/Gir9R0nFqVg
z/q0MfyXRvQEwTRnZUGvpggkI2uDscjneDDv+tamNutoBJnMAaywgS0k4Xx+9xl7IP394V0WzNRo
SE3GUPLZdNU7GZ6KRMRkB3Vf2/Rh50n7llN/QCxZBx4KsGPvu5eh6L7Scd7b7FcXFNSQEtmwUGQO
/sTrQwOhtQZuYPnquP1dpgVIjQbtm7wX0oy6Bl+UX14lHFi4J24RQHWnpFnxqordItnb2ECYdwqB
XgTMPDQXhHUWYmRh8KaLwri382WkxIIVc083eXa9RrF6Nv2JoFadHX/LWrBsTmU2PaZejdLFfHZi
7Z25lHuey/Qhn+LAGgjvW23PjJwmEORY8asx/+zTf97EohPGEJcIhXxha7iUsZsRXOD/2hi3hsb/
Qfif3fSxI4/BC0aNVUoD/ztwl59kw6jrSX9Mu+5snUksp4PA5URqasnmjOQZXU3vbr5OAcPFL11j
NW6dLVPeSa//jVHUIBm41NjNme9bYORdWG9jd+4TrzlqC44gPdb+pP2bUubTAHcPPboKtueeyRFz
V5203JT+jbKjdMrvgbsqgsVywrfhRhpzwh3Ahyc7Nw1Wu/llXIobgJrkgAb4YaitNuBgwU5KBgo1
nNnHaYS1uCUfRR5Gu7josobgUUKMhnEA0JfMjp3vWv4BZzTzMYmusGYlniK2P1curTPSWzAI7IUk
Wd+e/9kZ2W8uvxbdXMLKtfE4OPqvk8A3Ak0wjDa0E7R3UvRfeoJuRjZdtX1Xj9DzwjQr+qf6J2MB
dR27B6yF7YF8mbuvk83tz/a3bjIcr10wlrn94ozNi982n1WZ2ZepJCGbbQsvBVurgAG6v4fnTvqB
EDy4ZUk3joEttIiACKWELzIWpFe0tL8j0RDkQQ1TtGRmFXqps6Huhl9KPoRpOaEKsiGsW+biKbWc
Y1HAVeoVg5CpJt4l5jGLjSEjBe1TJ7HiaEHx2FIO9+Uq8SlK0gF8P8Ylw1hGH/jRlTybEKVRRZG9
LYqsCexyPam6EntPadol6ZI6GKrhmhhGHcWldELCwd6sBoESgCYI7SjIDgpjG5NLnY5VimhQBK3w
Vn55sXMgjp5BKW1rDI8pSs2sulVG/gmKoAnGdPr1RkOCPHF3dOHYLQemwnDrcbYNoExatI+kp36s
pe5hYGifoDgzNBtQoCVVHWLeINhZgbsp7fRcMfYfaS+CtPcnDpTspHujeJnQAfrs+G2v20asGOVR
3sKsJ6aI8ViSqRqGFDF8KGHCgYRflGakw8XP2B/KwyqGn3HK2nBQxldsT99TagpmHgMSFqztA0MX
Sxu+UdM/EktydQvrb66cOZqRAAWkkFLN6u45K739Ymb3eOx+Ste6e6IOq8UgFmjoEJs7T8voh/RD
KqgM4lVM0s769XPMm3LfIL1QnXevUkb5WUJfPeUfju2gC2y698pRCexIOi0mfGerq8CT9gk7oDXK
VfKHzxfUq0eG6v//wcxFSRoXh9nbbEKksqMd3KrOmJVWyCgLMq+AtbSsZ91bX+jRTfh2O48i7ao8
0yMSgcRmVsd87h0QQx/mb+tdSiFJXHeXLyz+yPt074xEE2+6Z0cNOrxdV3mXzAQQ7bwjkiYZp/sj
cibGDUkC09UnNPWaiwZdXAOkYDLp4QzC9kJEDFHS2/98fzxYbjHtpOSxaDXFT5j4n3MloyHHxT5I
9yamAbSsCXYsd0jdGuKjkxh5gPMtRFsbX6HcUEdr9Lg4uJmftT49JMrDtJTsOBzty2icJrSYzQfK
ai9yziCqd+m1jpP/EI78Jav7rnyXGd8OJ0Z8w5z/NgOO3TP2Jmiwaq+zX3Fm84DsXM5ULqIuVuJA
rio+ITAJ2vhNJNqmLF0+caFhAIGGEuEZDgwjwdaTGqytUlxZRZFEwERWAB8OXbXtLCGyySZqhxEE
bvFC8g6z+gKDWOv74DkUsoaptWsQTH4DSrI5Y5ePrwR288Myf+j4Q8kl00NYizsaruWKqjKYtHQ9
dnyCRtwtx0Egt58Qn6C/mkRAMPiLahhh/XEJcbra5I/zsfOr24751zaXu5Ey1PYGI6zAuO1cwVqJ
2R+rKZIFa8VBgESJKVhWgLsfxE6JWNA9kbFIIqYXEHzNQTmEWp5NF4jwpN+pPEJ091/Wx2cTKv/J
rf4kuNceHAAIqsoecMA6B7+k36QIME7Gb1wbNxTtPL/6RHZELDrmbZhvpUj2DjT+naW4/iZjC0yb
t/1nl2egnwUDQBQYdfPsqWKDzw8va01ksTudeUfqAzN/gp3Z6Q83P84O3ah9kJXyka7tANrdw2E7
Ro23VpHrkjI7r2l/oC9oUaV3T7jSZAhJ+lKV2hwlKAGLF1Tb8Ar3XqURetYY9PAMZjqsVGCc2c29
jWnP3bgERTW/17Y17Lk3PhdiMMof0YM1Z1Nehb7ujkxzQGAlcRq6qkxQ0NFXxm6KvIf498khFY2c
khfXvXV1c20qzI8c3fQHiofFmS0HhmCHbZA/rQRFjSQMwv/qkvg+2jxkLhaCRCdQyrDgitUMJRsO
R8QRDLh5Y9Hik3EollPlFy+ZUBGX6ZeujB2pROzyUlZunZI3gkqfymX8thz3w83UF7jQlqW5eoKu
TfLWmZiWZDcLjJek4TwKZUSEjK67RpNFWFbAVe32iDhSBJbuIm4evbuVzxSV1asB6w/PhffaVgUu
zSkP+xY+mFElX41fEyxR2C9TUpy1sf4hnvy1Ay2EZOusaYRAq4JXd0GClsXM3Ak7maZpDn2NkUbN
gM2vOKdxqfK1ZN8kNGyqQX3roJp9SlYshgu+hqk/LTE3SEbyyHmcVBOSBEveJrnHLlv9XWLb5Ojk
OheTeMsFAqEOvVs98Y1XzP4JdcHBR9JWlWEkYTCD4Kuaibj0/7qUpZgC4LnjMIcsw0UjOu2/1nDc
gylcniox7m0L+TFAgAezkRsdjMs+Zk0XJeCv19h7HQlP5+QYftyZQZqTkV1TIrvG6uIcyqV8663k
ELftO2vNcYu4CKqBHGjMSVnQCgxCHHfl3m7cP9q0EkKV/xpT8wsfEmTxK4kK4rDIFZzDQADqiBZ4
NBI3EHX2OKwH7m62VxkhmtNKgsd8myw7yuGnBUUyJRH0E8L0kLqAabgih3dIL/JPU9v9dUvvLzEH
6KNl9m7ybpQ8y8xnKbyHDVFjuQ+6NfWB15ioKjh8pM+lSNNI8vYUmQh6O/mfrcoHkVk0eopvsNce
J2QHvpURQyCXB6aBeDfRHEcV2WsIskmPG3I2SOz0/cUD5sXmeC3lcNSc5sUVoo62tRURFvYrmPsY
iZz9bfOm75eGzPcOzZKx6l8LWvNwRPjhIJCk7/2q2PaPS93uHGNrIWf7nCrjr8ck6lajkpysmJj5
SgtlwsQH/YuvUhvZlT6HRGHdEMaRA6iKBR4d3MxkUy5nUOM0c64DwY7Hk+bdaIZ3z+iYhLP+hpf8
ieEJeAOMo9hNUGf3XABrMwxBl8s1II73sdzQktXQNwdwEY1jMpDzthegr0AeW6i14SwGDXN1TCEb
Ng5jI/SInbWQZTp5InQovZBQs712EMfbftUAS5vNJy1e/8ncs0BYyfaQp0tk99O3jbKNrS8jB0Kj
j1lDhn08wbpNJn06zNICbapTxejBPLXJQ07qHsIHww+c2HwxnrOWcwTp+HclVaSGEdIp4nLUGIhu
kuvobVyCKaZgV8MhSBLeIUI4/9q1d58M6UWT9ky7u6XyTB7bzqEi2gmuD4mGfKo4u0WcXSY2N1E2
+i32I4bxfV49MA+8w7vWaWKHW+Ph5lopioMBGnNKePSCIhIjFlmZeGpf85RkVkg+yoCnky2CiQOi
uEB68X9uXl9nr1t2NiXJnmaD9exzU5E44vWYO1zIZ11PQMPcIgagzxLZKSG4btdO+mUl+mQ/1WYX
lDNxzpazaNhUE7IieOH8FEbRVBaRo9rlsYGXnZGYILSgTWcnaEzC9dDa3wjVaE463MCbl3TWvlbm
f2u7uOd4ZJMidQMSXCuObNMj/Hv6oS1JgcuxduNKuVuN4108ND6BoUs/zEqfgiSew4mZF9ofi9IA
aycQRk4sHLbU3elhUCbq4uxz1LM+MMXM58aEVqZ3d8rrYOWeYWr2MmCyLmeG12lF8kK1YsW32PTR
p3twLJ3hz0huBrve/kxSyd+hFx/04gDP3eq3xSSB59oOSuCUaC3sm1TDr1u12UVB2atc/VRjLmHy
atsHoyNrbeYpWfIJjCqmlSUfn0ZtdYjP04xjOWIiMZR6rFxpMRCmP+Y20UJssxJljBEOwOzQmbZR
xyeATvYh04l8XyfenNxcnV3de6fRYf5LDgNW6Q3kFy98l6uOYBGINm9KieICoUA1Ao9JW6IbRndg
uhGf7cW+ZuzqOjmhXGfoFiVFWzJa4i/ONJ+k4SQnkTn/jeQnAhjuiXxEEgyfO7nQ3HKflIQnGqv1
Ueek9o4ut8oa97zBq3vtM2cKMci/Srv6dRklI6Ys3xrrjz1Rfc2tbu1jm9V+2ZKm3RpUhgvhD4Rp
AOE2ih/yzPadsXkqhp6c1RUF1Sr+nzViiwMaM35XUuh2uuTNzn0vw8hGpBiblz7Ml5lsjOlD2Qk/
nVnkp7oQKSaXHiXA4Dy5o7vsx8z/p+EKjwBHztQRmYMatvhuOhxtmqgZNEljTxBHe1kmZHK2ZxNY
j4pDuqaK4jbTQnzn4yu0/PNvOVbc4fxTokZqhETru7UbwuvfTKH8nW7TQNLbf+XT8ovsnQFcgc9K
o8d9cBewtbrX8OCRZRnYhvMnVsXPmmC+ryrjq62z0MuzmQExt2467vIBrU6TrTdjMh51+wUmfxLW
A/mRcW3ulzh1IufMgIt8eJ0qDO7aX89qv3PNi6OpQ5W+umc1WY9zjC8FgZcToRmHc+9sbi7L/aoK
ceQhv9RzW50dG0C+lvY4Lc0xyqfVpQG1+kh5CF4G58OHhUHGewucCyFEtmb5AVEBIUlSPvqpdp4T
6UZiJUYgYweTa0iYSZH3PgdnRmLoaPj2V962Xlz9AUW0sSJMdNPyx437F6bB6FFyvreJ6UesN0is
rqRwRCj0zEuj5W+oXu9jGiMg62J8/DUDwppuJdA4JVWqN2FPePeEZZhPm8YbgoVrteMhsVjQOMJ6
mE3+m1Pa3PWRq30umv32QQ0cNjTf7848XqoYsAf/Ur5zdUMEq2O0QZMAHMVA8NYpMhLsnmIbx3Tg
zXg4jD7tQoDyFHiYNYGwBLVHFCYWD0hReqMO8+D/q/32Rxho8loLIpSVjmHlyJdKuj4tvnyrCBW5
TpDhB9/dWTBVyRn/QFnAvNRwTpU5D+cMRYnIDe0izPS1gnm0cHMpoxzpkb0L3IGA9dHZbZecyYoN
a0q4N+mfDIhopLLEYR/Xl9ajXpQVMnotr7702P/pMxSvsIrIglNoqZZ4fQWMj21Wlh5Eg33XxNV5
xfe0m/KvGLR3VXALksbz7tvlRbQIcRaF0nf1WMeiqaDwmgfMgzokDpqScO3Km07rM6MGM7rmUgG/
YwOCPN5H3dKVzIy9fgTwNB0mrTnUGZ5hy03XYO6IMhXtj1lhagATBLRrzA+LcPSjSOs+aBNJ2p/G
85ouhPuSYEZ5vi4K1ltbXFa27wPaRY9gnn083Ubweuw+m6NtzM6R9urVLMajVNW28mIyMcW/roul
tzf5QkvlflQ6TM9l7lBySI29G7G/EeJsXMrEyKop0/bkxd9tbXlyMeHkGiP72f2gcMVW5nwIv7Fp
Z5k/juz6E9QqbFShL7ZGaz+oFv+9u1jHGMYRw25zX1Zrdoj1/7F3JsuNI9m2/ZVnNX4og8Md3aAm
7ElRVN+EJrCQFIG+bxzA17+FyPusslR5M63u+NZApbTMCJIg4H78nL3XthYwGf2lPqDv6gsbL6E+
epXznETZnX3qA+6cwjLPmXtiBcHcW51CekkPYdfgt0wxY/RjfeNCvlwF+ZlrtmtqVAJmnNAHJG55
WKhkRhQBFqRZHU7DW0EQohmojEuE4MhKnyQqaVRmez2QAusTH7qaM8kyRcBs3zkuKmn/iSc3flCd
Y6CAmPGfYUYKSbJGEC0ec6Zza7DU761AyZM/hSSWbyFZb3SIC3QAsjb49rsf0QFJNy7JS7nK3lFH
kR5b/wxBpa9aZ3wQlX/SLfwbNJOU4VAeSjzw6zFlsc0lluogxpIUx6ijUYPpDviCZ8tDjoURpbom
xNCl0YkaHXE9c7EEC4BlOWvlTM9dEP+0C/UMh+Ysk9Jj9j1XhGE4u1lSGapwuDK6dDNF2Iin7jvt
DH3TVrM4FBT0Jh/gNqLohALQo40OPUgxctMRbHWQ3p1jJXSjUvPnOLqHZjZmQumbBSerX2HIVQez
a+7oF3gIIONrZzKzQyz9DaEAnMrM6dwF5bEMCPYoGubmrTfDWhvFHr8iRwD2jZXIM//CdulvjDwY
ASmrGzdhJSxp+K/HEtZ19BaSk5Y6Y3OEuwVVTsS7Jpdyo8R84zUoOomZW0zYGIORYtSoWEBmsBH0
ucPwe2TlZJ3rMFmtFV3rQ1jTnLTayLoq7fdCoX+B/LBzUSWc2lpto8BuTnG4BZdi7acxvVlaqLnd
2vt0gpCPbEtPukroSbTOFWMYlx17pTTqhpC02QcsxsiGTJF+i+gSVaa49pOE5iHCSqUs2rq6uq18
ssHFQEEfHcdZP9DEI3hFt6fUeHYN+VRnOSaAn7E1IuGhYC+y+pgv1u3SuSGl7DQihjda65av+vuU
dvTjganUA/Sa2s8Q+dc+qA/V7ws/eZ9CoOgFcgZqDs56fotBUWhvZ1QjMuraTa7Q/fAve4aQIhq+
+zTtOoNHIOYv8GdC6J3WjxCmZ2BXRg06ZMy3taLpjqZyYbd5+Ci7jooesDoYuOnTSd/qrnoY8fTf
gwaStOMhReSQxBOwWZhApnantcKUapqvdpPdZg1HwYLqfWca0PvnII83yuEgWkaEiuLqircCs8kM
5JzgblZ2n9aSa40BSjnkKM34mERM3Gd7vzx83Rhv3BSeChYhhASH2Q/3ZGXu0mE6hdT7PMeT12ls
r0yoBCAgggVv04mTZqtpm+CQ1isrb1n4jf4q68OnOaeq8M0Jp3nEmld4AyMFcxlbmUO02z5oOSIb
5sHoZDQiOoeaay5RNm5FRWmq9q0K41dJy6VIxa4zD8vqUMzRfa/4ZjKwdyDmwE14xSe2T9ARCS6c
xJYNLBJnZIaEY9NAIB22NFgpuvmmiO1KGeGKKbiy836XU5qYVD3U/tF9Lidk8tz+QusHythiVeeY
I/t1IwjAAHBD+JYFGCuaPlrSqF3P1evZWmzxc/oY9lGF8rV59YS7wfh6seDfjFn6FHMWjgbwI7hc
Zy4rYlpAJnis912kHt2Rlxlw0o+q2/UBhpoq37MRG5spd3Cj9MUh0oz/bVjdbhR/ukP5lCjnZzMa
P5KlrT5SAF+VpslyWCftuZzzZpUPHSql0kOdayKqTadrv+ccy4qG5gdoQ10YN8gE2q22nzFQHJsQ
CRsxdevOk59u4HMUdHDk060OoVu6oodfFdnP4bfCnXZxXb3Ofrnn3l5mHNLYeENb3Saic8Cx+gi0
/HhXkh10J6t5Lyor2bo2y25jBOfQaG9mEXGGnJnA9hz2V8hvaWHOW9uqt4iV6BjrsDyYnPxszuwr
27lS6rvlVt/AiqJnNWjepMO+9qOXPEHaJE1SIRP7GZouombqxBGeuOGCja/fkpBUokg+J3wLY6w4
4NGOXHP04wmvSc3ltlQogrOc+k6HHMt1b+OBENEjtt2t6AdFKT3Ue1eilRsnREdmJTZpfdf25qk3
zGBHKrJYSzKRYZ1371EgWPGQDWl6gkfHZjDQZzxAZDybtRldzwX208EF5zuFHB5F23t7IWksxo5O
TmnW8ODRqO9YXjNZ8OSkRHH1rhJrcFLxrdfESASoQAa6IWsMXERjo2zeeLXn3ZattGhk4ddwObW7
Vc2Z0W5K4FTmulTud4m17QfyxR1fcY3ulXt/SsfvXifLvRVDc5OS/JYhwYi/TDlc5j97Df3+ZOX6
fhQGNqsSMGjZY60NhumcJQ39DTxCnBAdWEdLYrSLnf/dmuJ7NdW0p3tQdx2NRRbWXd0yVkyY8frp
zVJXI2r9MUYIQBy2UZFgMatzg0oUgCQqLW+RKnZPcajebCOGbpCdcp0eoinGF9e5DFskZlw2WVB2
30zG4cznGVaojESHAPGAwHTSc36hTEDLXzOoogEcPFQWVXlO+umx4ntplUnPycTQFRTDKXVQVwRq
Rge0/JJptVkmAoAKxqex8RKsjJxXcf/emctAiC/x4M70o6os6k9VPG4tP+M6VJRJThzWp5aiz3Ug
kk6Ux5fMdJ8LI4ZjnmDYP4FkxaCSGmprJvKmK+J5xXwWd7N6r13jwwlq/r7SfobrhUw9QVWGWSoX
jncRE9OpPrxpoylF9Vs/AiJhTXP4mD7ZCLTrCagsp4mk6owjsCNjbvEOX2QZNagfrxoLWXJTAoSz
S2Yuhu3+rBTHP6/CXz8XL85gHZs4osXhdcM+HpLbMGCkpnPckMqWFw6ysHjQgiEpRaiM4vy18irO
kL6RM7sfC+QtSG/Y45FDJcd8Yk5WlD8tl1J1IhuSpcm7NueMux+bPHwFa9VU422vPsyIg52r1Z6J
K7OjoCMPgpJsMGkEAI1eh8zKaWPaQ3JjVDQE1XxWwfiQdkxVxjw5d0pl21LcVqRjcsuxqpq2+Wx4
Zgx6HY3aqJ/8cNiORnQZR+c8S3K4GQWhRUsevClCYImHBQg18oaY1FdmVmxm9NQJBe/XSYxQzWho
zBVpWqyeTIGSBG+Jua48+T2EYsDlSXCW+YPaEO1bLvQBtqK88VmbIapUIBMKvGXbYBbGarIQwkwI
8uO5Sjc0Y1B2MGSbA703zVGvRMiQUI1TspI26QRDoQ42bpX9bLmXQXMscEsRE2NS6FMj1Z1nIPvq
A3ntI6F9sBtlb2ipjpsqhhhs6aHatd0y2nfJePadgB5vyszeUPFN57T2VY1MMrYQ6agACpwkye5u
luBw5zDBStVNVJ0QMGmx0GNzi/e2nRW8pYoAUJaLu6jU4ChG47ZtxtfBw4QnDHBtPSslCgKLMOhc
nKc5Qp4fINYA1M/uCz46LgzgjY6Gf66GgIFA3BZ7d2qQ3iLX/Ra4JbKGpmwRNoXOISK/ghnTjC+i
rY8CdFG+cfvopw6HFGsPIs5CAauaKnGu4kQ+TUMGQA2DPE0teZw78gimuCAmPYYHks3tRZajd1dX
8j4CMvwszHFlOTUkY+mcnNDJr43E/24kOD6o5WBTNp65Ek6ACE4nHQzaAX+vyH/Gpj4YJcbYfuqZ
/WGqWc0KeG/cjnGyz+gdjq6bbVBgWE/2JJ51nYlxiUqkKgSG85BAHDjSZqZT2R18OYzb0KC17QRd
dJ2EDTVnGG1t16i+RQHf2ExkAbMHdVDDcNvoPuWX6JsBKQRxLDJnownORe13m7Rt6/eSspviVnSB
eaOgQtyNjgOdQ7d6WFGOM2xQ6bCrcWdAHzH4SognjfF304JmySDxiy7IStCSWwHYKaAxWyzoeVFc
DbO8sqbUOSQdWedEutxWXundmypoL3GitlZhCQarMT12SaxIFSEV1lhpTjIrv3fIre4KtBA4POsb
BLAfxHjA74k6zuGeVd/E7D9rJFTDBvAaNik5b+mhhkeMeP6mQ0BwtAf3vTfc8DYCKEjOUWGSSVWh
9ivUNg4jQYOIH4uyd2oIfMUEteYc71/Iq+NjZT4DegDCITGrnXXtDASu+uS9gznFKjjSD3hI2wHs
+LiIikGNqenBsfQHomx0pnX8HDS9calIDrtXMyAaO/Ag5WOEc6y8vFgmuyhJYJ4Dx6gbKDXi+IDp
AmdR2R0KgsIuwOPBYsTViym7fJ8FvboYVoEGtqteRGM/dCVlE4mu93MYQduz6G96sSB/CO3Ti9XK
u3HqzkadNIcxM/LbuYnhkxQXKxolA1K+qUpjOJgTz907HpYcO/hB5+FHN6XG06hMWCgoZbejg+c+
C+r5Hu3ePfXa9KQAJ4FvikR4kp5PXNNssjqYyCQ6RsQnGzYuXSEaOKr1mpvcnRng2nH8HjbNTVSE
G4kG4yUJcamkUzI/2zGPTxC1yQOBm/GWjgmI6d60d4NqLp6T6yvXK6hK3aZ5M/3uMPhz/2Oym71r
u9yWRXbp8mF4RCZrrx1yOA6KU0cbjv5NoLV759OAMab67tc/9BIdHjzim9LPH6FbDw8s+MNDKzGn
wds6arAxXplOyCr//w+RUJck2Qk6vAb5FaU3IYqcA660kUkSoCJrICCEd32MTJ67Xw8fVPGdLJS6
QhUsL4YPO/i3Z6V1CUZlDcDU6MDxmRLXvdYmozRy6m6tsBzPVTST8mvH4aZj4IDrPkMHvSVy1QVw
t/gICrs6GwDqiJpEXTPJ3IfB9uVXeshXSdkSWCErWgveqhuZvhCF8m02OJMmcmQzTKiTXSfr7/um
Itb9YRgMmJbOfMySPNg6fXETeghqQY5zXylrYyT6NmnB8uWLp92dP3zqUgtppeBAsXJtp0afyXw4
RyFvzHT8IO0HMwMDVUSPCOgvGb1uuLIbcqjuDCTWMEfYxEwaXxQfudibMXXbsHDWQRktjZh2yyfr
VklRd4dqXhpQKXRUiPIIQN13jRKSOxPqCiFvJdCVVR6ZAOIIuO+YF7DWZoe5gB9BsPkApbiLdsyZ
ORvgxM0S55GhKQtIGi+6ru+RfW9xEr+KB+Op9zCzP2Pj2A0c8kyje3FDin6gtn51MX2ILV4RKE5H
P3UQhy9FQWOzlFtujfwQtEsQebf0F5sgflLjordFt2u5VnvFpgq2LswP9FN5TsCKeL1mcttP+19/
wgtxcy4mu+L0658zBfK3tMktBFnEAUI15UoKHWxoitknnA+oplxANxEt9TktEaF0WHPsFPRi25Us
ox4NTuWwb9hi3PzzX/z67bcfv/TtWfDmQIY4zjl0NVWW/RF+pkn/wSZ1+9RGbn369ZuYDJaOauDe
xGV76mvaOAYqCcJSl19ZjOgevmH5jy9NHgKZZMKj7djbO1Ozp3KujsPQ/9x4tuJIGHmyOFFJFCeL
4ckeVP9ej25/mCHeVTazk7ip30YDe39KZTVx0kJwcuhl/5A5VIkjLUIuRroO0uqqDHNCh6x63xja
IC8EkwSj3ZVhMwLDtl/3WHjgXwY79FB7uQAU0mMYDg+pAtCz/Dm60/t8gS4m1fxNWBr8LROmsUXq
ExLSnUfZM6QvJgwInN2M+Ih6ILvNmkh0zXM0B5JctqqsDm7r06MtE7pi+WfRhw+D8H4olA0pwbWM
FplghUkZQ+5KrxkgiWObOG+N099lbUNnkBu54KBL+wsgCzZOo8e3xUn1e5GNJ7zc2OAfAjZE5Lzd
lTJJCujm7mc+ztca7D2TbNgngkQrUo6KsZpW3GtoRoLuNvWYNxjdjGhqfp4sqrxoVjurp2Qt03tr
IrtldhT6oNcCubE2R0a4tUPxxfHOze23X54dB9IjGWKcZonkqjhCztGNoJtIXjOBHGV/Qanaj32z
Sa3O3pnxvGusF9q/egVE+torBbo78zmS3Q+M9zc6a3fYIxAIRuINrCxLE9Nd2x0IN6gfhLMYOcPy
lGTuB4zMoxvhDhByg2wM1y5z19WM5l4CHSzts3xt4FoM7bRFztKvUPoqmNrDt9oY7xlvvtpRg7M3
KeheY7ugQg+vCxcAtPDiki4jf2uUR7CckR95ydHqb20BHctDRr7KUb5g1OAkePK87J65+R3HZ7pV
qf2mHHw44c6M+p27sHFsQl91Nr9w1a/dHKIWfMaYTMz7kg0XZU1fta+uIgrMBUgeGECnC3C7BqjW
2KcBUDLvDrPbFJ62QDidTxwhgqS6ep1TGtyaJGJujAnkIhlXGJ3OGOCwfyUjIEbnB7KDW2PgbB/n
x8VtvkbdZYulnChf/RAREMkbCAtWakLfIt1ty2inyPgxdEzBYDqzwJlolzRqXm3rW1UPj+BVoRcE
1fvoyG6fOTQqi+SqnQBHx34jN3Zs3ATB2czCgIRjL8cOP/QMWZFJmgaTvYGTDKIp9gOz9n/qqqJz
kzzVmp573ABtLpmHwfL+9FmxSg0dtqV0LEtknFZonnErjh7TdCgerjfsAxPPjTH7J3ZshiRWy3D/
c2B6e8Op/n2ay2GP9L8E9YWjnlWHE6ZF26CqL4WNCtcpBhx2hgZI2DX3WNSh6U9jz4FK4vtJenpR
ccWRS3gUK7a8tg2f3EpFMk9Gt76uyxMoQRK/Sqdfh33PaQKFjef1mBO8hnX4ATgfDJi6ZIjcZMfA
uxtc8ZwQvAdFgBaHR/d3CR5Hua3GQzP0A+F96Paj+dYbyPuaSK6MgmiHatMgMRmoDPOEG7eMn6BX
4e76nGeUXlHFBgjr6zksP+rMe7GHcTygdWk3KvPUrl02LCPMzlARtelfm076VGW8vwC03ioaIQwu
0eeZ6/0IhA9HodvVvVGtkQTSR7Nh6uPXibW/90NI6q4f029eCipQWHQNisXPesPf9J553ndL5DcM
8+8c3X82R9AqVNLpTUe0+4pRCto7IokD+ztFGst5UB/tdHpVLKje3G/mKebtgKYz0+lbN+2i2py3
EAhJeay4yx3JdEIYACdq81vV8Dc6bSP3tX1VWcSX6NH+qFrvelgwTDZemMJpIOuGb9OQ0jno9GmU
KFKa/K0mT2QiLhkVsHMYtHgOhvxmWQKNGQ9pad2PTCfdxMTS+0u2Xr3msjrhor51NKLVltJHz8Z3
I73ybefR9L0X0VZI7TyaPlRhYnojjhG/adU/9Dmy4hRHAh3pGQazK9Afdd61jDkEOd2PtHOuO6z2
cItmtAFN0t2KkuF3UQzn0BmunR4XQ25/dPjY2kZcCnSoZl4O7Cb+rkqcPbFZAN9leI//ZT/38dOS
VmD2EgTPMYcxo+Mz1/zWzqsDT8W5bttXvbBmEvM8FqS+x+qjp+pbNGmFzbSSKtRaVybCeawfZlxy
XHWhiUxT+yA944fUFOy99RzM38ywOAZdASrf3KYdKZ9dB9EgczCUMKdZcSi6NR61PVg8u9wxSF/w
eSAHL4dq31buh2X7j3PMDZh6YPKIgi1a/yaJ6hPz908C6sL1HMIBIOnmzo9MJhcLV7GYxWeimO94
TENYTqQ4KTNPjxPShDiKNmaSlscm8RqKIBfXpydDNG5OfmkTY9yX9KW2ls5o0kirPo1In377ES7/
GE3DPXOMBwz8S7O/6DajQdVo9hj6ag+tT1dAxv1VII1LIYUMiLX61682nrORufYuRZnhRoRUhUkH
eBE2DPMkP65OavkRB5jNB4nzKZRIC+v6SjMk4rnGlqAEb6swe44PCFZPv35kFnKUju+KsR6lYRoH
FC0tALnJC044JVE9KTRTgDjX/FKffv0wLXRiaesPCI3sm7wyLhpHCY9Ssm3S8rVpSXBcrBR1Lfeg
q0++5XxU82gdOrOBD9jYatMMtMBhLm/MUqJVtADLdMZdt8y5wiB67IXitJ1zFIzqV89EM0hxBwTZ
lh8zRlmqzFeZdw++pCogbcK4ZzKTruKU1low9dE2GnwJDC5Z9HB4iiwcW69GxnLahoh74egTQgqT
4AUrPL1FViN3zG5aWlf0IKNT0s3UMo6+r0BwUcyCg63O5G+5iMiZBXryyerj8s70sEYX7O0JXnzf
mOlxq+d5pjuYjDpau258dDL/GwJ0w0qic1CkuHRYwEJEOjvUMohx4W1Q3c3KbzbsPPwZyOemlR8d
X57HmXa14szMUns1au/abv3HYHFhtcAvJp1QPXj9VRIYP9rQIizgU6AsBs9PzBhZlMk6wrJX+HCa
SzveR526dvT0IaR4pqH7aVMdub1GmlKrPYblvWEcmiVl3Wj6h7mQHN1kchitaKLDBHQYKu5aca/j
OwP2RpMzGht/Z4zd68Thiq+alZBNaKsyzJDNGB+xghHOaeEK4bP0+HLyLqwPUVQ8+RHzwrwdGf81
e7jKzKdGbsrAoDXHyroZAj7NJM1zVToXqP6IRHrMsIWV/WxF8eKWnLjYUuB8+23IDcbiQubLOFKK
O71Or8E1PTrTve3yjZhUA70HnFi0pK6Zz2quWwwYCoqhKfmrKOjdwhg58usPJ0NsNKoE/bTbnivP
9jbDUB6NJIpPWBwKeumUgsZwsHubRo7WSJEhSEEvZp696cfmQXfnxI/zp2Yc97WQzxBbsbUzFYyv
tV0wy+UFVBq+9xPHQWBWPUBGZKkizjcDhhi2dgRjutja4fzm0nZC0o54SKDLKSuPeSC2NfpQa1mj
iumaYVXFmUStMDyUmaLEZHozh41zSQcDfB/Vug3Uf8KthLbHo6XEhBb1mbk1GsZvV3jCF1EF2hlB
66s28GHUMWBqUkzPVaIudvtJIuf9LE0k7Vn3vW84Pxg1T/pAPJuQ9n2o5JOd8HJ08VK3xmPcqbNv
uw8dbpJ9V2Aa7LpPZtCPDlKqjWXxlkKSa4dEvk8qpDXhEO9I8YPwOvRSBjCKgZuCwFx/r2kdrXCF
v40557IguwPau3fmYpPa/IdVD5BF29nzDBoRy77F8JI70aZSiyYEvkqE+jJMCpo1VpxsrOnOlSW5
ixyMsN2fZsMoNm6Vc1jX5lG2ahcE/vQ4GZnYeUZwXU76AWf4fUKEI6Dkz84QKW5sCoJ54D33MBfB
G2G36F+BZyBm8K0f/RDRRjSYYwqLb4zpVrsXpMMVMtQnQ5ePQRy9jNpNCDYebmkbNAcbzFpr17g/
DQnMYCTohfbMRUU3TUfIsLZqtsuqeENZ/UbW9ky7nbdQ1WAA+6VYX1pZRP2IjWdRgCTz1GIhob/Z
cqHnviKTIo9BxqVcHykkzknK3IZhHooIY1/m5HRY9qhRxhuX2Gs2zoy7BcWVulKTZ+yGmFgCI2KT
dusDGAo6sFUHRMK2By6zV2zNlHGw6ulqIEMwy++w0F6HmaN6IzT+WZlds/ASUBDnVKw6kCeg6sXI
oTGiAJE1pqhEcjpVtvrmGe0RlCfy44Fht2daIAzB824Sk5wkGmw3Rv6sh9anX8dRNUUQbnfjHWhi
MgesGJxQzMhN1+4PsqTp4Hjtj67pr6jY6/9NW5uqH//428d/l7bmkFD236etbcOp6ghXw/fUTcfP
f/xt+c9/i1qTzt8936KPjHKUlG/hkZr2W9Sapf4OTdb0fSEdSXyaJJ7tv6LWpPi7w8AYAZLrCtSq
8p9Ra5b4u8//hO/x52yiYq3/JGrtX5NuXcthUbAFAwXF2scZ+EsEaUsvFkmvAQU7Swj7UKZzsXTk
kf8Ukcv6u0ty+1uc4v/BX3vLwKZr//G3f40a/u21HNcTnm2xRdrel1RdDCM6dAMYR2ZePAxlwXFS
E9z0n7+IS5gq19UxbUd+iXft7Qro/VxixSReGdW2F53plQ2b/8GrWCB9uGIefL8vrxIFYS4KUjJR
kkTTvszC/Ew1COn2z1/GImzvdyHiv10y93evw23w+1xK07DNSGdkqHEiw2ZazniRAUTTcWDnzGrr
s+/GN8PEnTW5Iryb7PSezefJi+afGP2ysx6KqyhebLgQ/7em6LHl2zBoyzw7x1XznOTO05+/5eUd
/TNJ87/esTKx4LouN6f4ckP1LUdklbnsjm72bjbhwR/EixdHyZp2w6XVzTuYi7c/f82vN5ZrWmza
trQcEB3QGr58G3VkVHRLSQPKm6m8Y7LW7xpF+M6fv4pYMgd//9FcKaUllGWzqZn835cvoxsD7nvF
cNw3kvGaCQa6UzxWnP/J3Ukz8ZGX2ci4s47pInSEm6C4gkZvodrQ5bTnhNj+xf3x9WL/ekc2y4sS
cgkz/vJEecZQj57Jza7p16R2ZO4JkWKsbjfbschPfm2OO+mOhz+/EF/XjOVV7eUZ4wv2URN8+Ypz
5Iehi58ZIFP0GjUVR1i0jiuHJuXuz19pef9fr7jPM8ZDxutIj5TK39/+k8L4nCnQkAEW8gP9AOPN
APS9EWoy9rGW/V8sHn/weiB+havIE/T+/Ru2NUn2VhiTUMXEY16ckFU4uWu3SaApxa71Fx9PfH28
uZKe5/GKUvKK6usdtbwJ11vQ3mND80hDSh6spoP337+28WJnEwAu2nj8kfYIJeheM4LRo/kXd9Gv
Z/LLZfZ8j01g2Qos5X+5sbVNmKy1dN9CiX/RLjMKkDwOxXvejLTTYzEf+h7pShtgA2uZQZ4CP/yr
i/EH9zK7HShrydLNjvflIRY9R7nZIZEcThp9bHjsEt7otpuru2qki17YgN/paf/Hdxg3F5m/No0w
Gwjmv95hboseE0sWOi17Ci8c2Kydwfnwe0gs6akCROL8xcVmT/9yS/PcWI4lTfCB3GnLLfjx/R7j
Ejum+L91UTqNOXNL4zbboWYkAGOQD/NQPo9+/OoxXVxb1nJIC2iu/fln/ZKpCkPPsTEeSula0NvE
r83mdy+tBJCDmi4BRqDkVmhn3rcRdfEALMacMrGPqjr8iwfqD1+SNUJQxfiO7ywPwO9eMsqgJCvP
CNdJw5RVhoJj6aT0GYwUQgpOUsR8R/5ffE7xbwuU8k1bumL5SSXwdT9IMcaFNc7e9RyNB6qB61oy
Zp2M9sNaWnHWEP8I6mRbR0zOgsoYD8ZITEiYIqjOhzcULreD3znnP7/6f/CmhMAP7fG9szF+fVNo
1vIs5V5bD54odlXqYttUjEV83Th/UWj92zLGI8zLCDSMjueS7vCvVx2wcVHSozNWruvb5Ec3eI40
4FK0Go2VPP3553LsP/hkWJ1sy+W5ZSlzl5vgd1+y05D4VBvYc7Iame+IJs6mS0SzDRPcOmFM5t6M
poVBSLlL9ptlJzR3bRsnJSLCiL5dN3W0xpu2kzZRtWCufAZC1Aw0sElOuC8t753b6FRnILfp0XlQ
5/Du9kYiDzhR3Guax5yFK0WQRjMCWvc16kxFdKyEk8vJUH7mwJsJYxzfGFE89+P4gOZ1Q4Dot8rA
e1X8DObH3GZ4Q/bRpIrrDGRaKoa1KfAMVNadbZ+n4tD4707LkL0YaKOEVy0exwyaBwIcyCwAb0kE
MhgNWSWWMyvYM3cNrKeSwZidp/vBrreRW161gK+rfnhwoGCKoThQKCDsRLIoPkCEo8w9Wm6B6DA/
LQkdRdM8eJ2Hq968TkkKay1iCZxoy8x7hzReQUjowNBE+krVzgUl8SFwn/tiPk92edacg6sldGFy
JR+HeOHQLiDMMpbt/XzJOkseufzwi5glMrYLyVZ10KPljtiFS4O+HS6heRi66GQHj53zEROroYvk
yTBc51i24wc3GVyAMbwrvXFvskliGzvYM9MDtCbn0QGunsbdC+vScRoajBx4PIdvEpBPEcc0HJn3
SSDhIUFdIwQFB1XhGB46ZA8gtteOGZwCRoB9k1714CfA7G5jv9qjx892JOzcadltJwfYnQQg6OqP
oLERIaDDWSTImfE+yOuShlCdf/TysMw04oQgC/JJxrrBRC2ujP6QAh+l66pJKlcp3jnfu5KEkWnG
Ay4ZdCJ59ML+5GXx0XMXfw1MznR4oTmyr9tpYxMe6SH5YUCPn9QxN24+IKa4Q40a9NZ97yRAoJ0X
TZKF01wF5YPh2UtyJdSU+lnSO3dT/1pjwULYsTUjpFJhNG1wC29Jq2VEkyY7h7ZcyjwpC6Ao59VO
lN1O9v0qt6ZTpdXN7EhI0em9adILSh7n6XGRk0R0iwhvz0Pr0Qr6EwiBNxgqLulPUHWk2sdBvm4U
ucP+uBGWAxW02JgDsSCGvojxJYH7LUB39RmGqaB+SQYXEcOxDElvTyhEgIhhLTMgS/UKEJB3X1du
tSZlCI6UM6H4iSTPl1k6O4tI7p2K6dZhZbLxjN1OnEC2cCuKvVRoOVISGwDEkWboxIdMiovw9X4h
fbBV4RpNP/GArZPI3enprnfpkgZ8GNiBClMZ3O+B+31WawVY0YsylC8D4hajRLFW3+StQA4qvLvZ
akjDLe+kZtAOTJgmlh98zOFIMnIOTgZih/LPRXUhG/Op7mnPFf4BHO+0sjH8c9ZEOsBEnZqec/6u
GJrvqiI2JY+vUm88ggxbTeE7S/G2ksNxMIODE11CW93E1sHEwd/7bH0VvKSeDWYD3LEdH+upR9j2
hJeXvvc5weGGPiwmQ9yXWz88zPXjiMpUXw3lbrBODm5BU23ieO8gup/uYuNBcT8n3kfpov6g/+Re
GwMMh0+ZwWoA+l8xdQP32DeMaWtGm6mzwlDfVofCWuM0KcKLLpCUPnfcUcWuq65msZtx8Ngzf5br
GEV7y1T7qhih6b07WnwXU/6AsuCil+sDOp2xxmoIJ0Bb9d086esaHAIpAGfKl4rIU9qumsw0AzwN
mveJTlm85ODs/NG5V9a8ad0PATg2phursZwkL353tjoUBJxXghzm2njl+q8F+qVA3LVL1/5HOwBV
2ZnD5zDhLLgd561mAhN5t2Qy1/69gxffQ11MsAyKkFfpn6cGB+BnxcI+hGvC60kY4ZubVrq3UBC+
TRXjbhejH4NlI2bO9mq7R8XwRJEb1/P/AGY8WrEVvcFmx1K6qoeOgck7Ec+Ine41oAt5kbQaC1Kc
8YMgZiZtSf9A6Gn44KEK6xpn2qoaUT7iRsyXIef/o+7MdvNG1iz7KoW6ZzaDZATJQvUB+p8HzbIk
2zeEJNucx+D89L2ozNOZVrrtPnVRQCMBp+RB/8QhYn97r00uO6yyTyBoL7za2voE/VeGxtDbMgKE
QErNHO8ZNdZjtbHa7i5WwYPROZ8ies64QMOfvXS97Bg70d6rP2VxsGHVum1VdRkhZ8/kVnuHog4U
7IgKFheHpJAfJEvquCrgTkXOOsIH6Jr2HcW4K9u6gc+82KHTQJHEA0lkPRBUYO6MjyRtr9vRPYaN
+1T36VVi+ede+ve27467Cp12JWqUZKddFa19zAdxBwUEQ3JGESLFqvcKiIsA9GnL5FSRnWEWSKvB
F9M0N50Mia9XMMu6nSbSOQ3lJpTpzvMBwllXofFVYJI1E3/XsPg3DeciTaik4rZaufCLSbVlClaD
T04g2Zby7EefpP9i9eOFkNV+1Jw7WFsyE9SW1jsYQ9f0T+U0TESHAbIloLNbNYEd74edUgk3M/GZ
IujzJPE3uvOlK6ZzGtSnOZUPJeHYyKdDPp+2zL9ZsGutwJ0hOqdz8SKzGQ9LHOe8ZeNXlUzQY89O
cGwDqrtN0vu4LsyBXFKFc7ea9gm3vDWj+rM1ULRYm4fMgljEfePCkvIuch69+t6YBVyObBfgMzS7
+CJ2l+5dtG3NpYiyYo8qTOvSwIfeReYx7F5xV5zc4RxNw6YlYh759fPMJWhwn7DXPmVmcYZas0t6
cxvaznGQH0sGkx0ZdpkpaCkmSWA9Y4kyOhfOlflcDF9niYcFSwX2SgwBu6nRr2gLy/gYgkNkceiQ
2zM2XYQwQ5dCvBDNm5mFCsPiJie2M2Ip3RGbmSITXrQb0FqbpGqifefnC9C/b19Z7goEIIEuw85R
vVvueuTR6ojc97qNqPsydANFwwRaVV72kmVFVcdb0gbOdgAwcpwB2/5iuf2D9S+NFzaSplKS2Ni7
7bNDlL71IwvXS0qPdVEJ/zqdVL4romE+/fy1/nBlLxw2VNJEOHgvoU7wK0y6eXioGH7eBCsXoIiR
XMxxY2IHImn9X3k8l4IQx0Mrlu825bVTx9hjESgaooak3Sa4M9lJUQIA2NG8/PmD/W2zuGxbLMeV
1BqZNnu47/cROavvuIh5cUlLdHzBcIqCs834nPnnsWDm+POH++F7iazksnNhT2y+fzjLqC2VsBMv
WjpvZ4eVvFWCQ2bZfC01zqmfP9zf5cPl5TmeJwSv0TLfH6aCKydcTbbfQKAvtN/dAyw4kj9JtroO
R7KUo7ke8iY5zFbOpT/q7+eU8XcMw2fG+1Vsfv58fnTU/nWT+G5rHrCVqMXAu531T+jxOh5uys74
xaZ3OT6+U5be7USt7z/S2Bvb3HKQCu3MwgAQ5717gZqT/OK0+Jt2hA7pMb5QwlESNfj9DtQuiQm1
gMpmF4TqrIAglRIgIaw7un3lXVIOL8WynPv5W/iDA/a7h3134huxawsPdgIRpp4Hwb9NFiAen+x0
KLmT+TBqx8Qdf6FD/+DFegJd0GUb7Ti+/+6cxNTnBHZJjsursZlsW7ZZDVYLGrH3TmMaYk0LKisB
gn1L9k9kTrv9+cv+0RNgLqRM5XOqolt+/6GqmOaTkEEWGRSgb3RHJ0CdrJ4FpnFXTiyX0pefP+AP
D1Xf5jWjEJqefHemum5vFHrkBlMZFCIsViNN0antZ8+Y7lR79S8/GuR6JZjILTrdMnr7q5xRpEPq
ll5KGoy3E2c10GoXDpZdyi8/f6AfXIB8GxHQFubyYb6/b0ggZFx1lnnYUIDo8YaxOPhDmb7qidHS
NvLM4f5ff0SJLCQZRbrINe/eSEskUylcOKV204NhHT92tTuy3GchHRTuLw6TH3xqvuu7gmHQMp75
m6CL1sMwkFT1gmrCmB/4oJs981aPuXX989f1gxPR97hjoOJyG1bv5wRmMkyVKxG8eJ8/Fc2A6FNI
c5UMgPk6r74VWv/ixf3os8P5grgoUb7+Ngua6cQKQ4u6gAKeTqfYwg1UHArs2QcrU784UJYT6t1V
1Ec0ZsyofEYC5ruraNm0VQ/ALFhVltmcia60+zEp5N3P38R3L8nmg3J8hmiMthxhme+Pe8I4fqmb
MViVLcD0QgHDzcLiwo7Y07RD9ourGAOj71+VzdSZJQyLWtoQbC4my/HzF9mwt6u44zQk5EUlBLZf
ikhzygVq1tKE/EjtBb2R2dd4yN3hFjmXFuYajPLQUwNXNKXFQnLqu5wSplkDy6NZsAeRk+zGrLcw
GLklq7XgzM04FtshrGg3XKEw0vXQtI4w9w3tXo9FhzUZOuiMIYl8wpM2/MleZb2fFXs2OWyxR8Nx
HmqKBV/Ib5OTNNpxDrcy9UJrDZ1YpmhprOa3rE/C7t6fSYVvXaer821PL565j0Ztx1syayi/80QW
d9Z9TZHGnMz0x2X50B+rwcxeDGdoLGyvBYRyWNSgHo/RHEvxRdSpn2CfCqF1U27K802GxnMRFQLR
3ZOZnexXa6g6dgdDwqaHrRuV7uYTTUWEONI878HpGMDB76cIPP0hoRh1wo4etwVmPsec925n5hWl
czYkg69BO/jdZeUWg0aomm17vCqcpIkPwqzKEThOTRTfMPEHUAtpt2ik1lA/gzipjRtHxT5VJdqy
gi3tpfjVM0n5G+NBhbMVMGQZXLELaLgR2zA4IvBbwzZfu7wECsjbJvfXBClvPDgo1pWe0ilEGi1K
A2YMQ3KmFZgkN77XB+2OqDsQIGqO0O3wenb5ChdlH2yR2IGnGVbjlscpo1hvyl2Szk4t+nkdTwt/
zBKRBvNglsncfHZgtxYniThxQvRlmwa4Ybr0KDMZr1UF/RWDs3K+jti2dznE+gvPHfXr3I0mSASL
yftq7uko2vVNLY+Ga1dUbc/tk5mi7Juih3bPxmvT5YAsCeiRnVcsE9jQcktYS64bm9wecElN0eg/
KCLaaAgtTtCiKvtzz8lBRBiX/DfgjMnzTC8KAioxa+jvFbU0+9lEzSCESdue0YztlyBW+T1ldPZl
TC/5Dm0l3g55YOBT6Clhg42UPA1FkGMpi7Eckz8V7oEU87xQSyF99Dkbe34oKQKrZ7MNzSZtaoSg
UOziYAhv8jGUeqOV4ZK+IcZCswEFwqtoKJMXz4Ur7ReMwseCPBptgad+6pB3nf7zpCNvxxqFMpxS
VFcB94utbXbZbQJibbyMwbXER7BSFBfDVAZCHYbV46Ap8tZm9YLAPr7KDEqftmGbr6qcpNBseTZy
mouexbBL3MqxdzCseeMn3NWMdMqCNrpOUSKw+B+qwkLSr4vwRfeFPg+Fu/BcUDhtxgjIogAYCZ+L
1Lio5wKedSLqJd7eiejgAeb76M/CPYkwo3Jq9IMGzWro8MbFbc45hiEOV6SnMYiPvdkg1ZiAACaT
xBsstnQfRZM81IrSscYPKGOx3IlDGowc7XGcR3aezyCQCXmeRhBqL/MYRVcTvaa34VgsWBNggQ+2
TTmrW1n6TrGjpjM1SOxTFGXAxDwDR4UKwpE2gSjZTBQTlNAXg+iGNWGyz4smuGXYTUbByUALW7GJ
+DbPL7iM65M5Od612fXaxL2dgFzB2f+ZCH38LAKbXM1UxLSrVL79OWzxDCIiwvrCuJOa/knZJvhM
FWbldibqtGltKqtoyZo+W22I9uZarL+ttgFQxy3gWuDjuyYcDkrCsykh0jaxYEpTqUmZZH1nxKF3
WZUWArOJsoPynZXN14Jsk8DhP3FtiAWmugqoDDlJDPwf1NzbPWPidLyDntXg556m+9hxKGKbuTxP
Xg+KSxT+Ns+nBmwg883HrrFMKF4wqkUS+tsW0s5HEGDFgUH85J/rSt1BymGGkBXIXngmU65vWy8z
lXUedTo3hxkOd8+RZ8iPoYyRSv04dmnkYTZGR2s38srA0Rec9aURUs1isIK4qmG50ShH34GDppwp
agyd1Dc5x2tHHO0i9NpDnLb0O3idU99YZDqpoA+LKdqMJrL3fYVaz+yBGH92TKwpkVf0IQfmcYKh
31wLR1fBERs6UGqaYWR+GUFCwcdgeGX70UhdxXynU7Hhf7YkvtXF8erD08yphES4KnLV7WruY8NG
t3IQ6xBLZrGnLdxFj3SHOYScILF69o824mBWcf+yCwnVa/ZHLpQxAMIdN63qFWPkmK7LASPOtpFT
0VxnNqCgPpCVezl6is5hHCsjPUk2W3OkTiMcr5suQKBPXKAXRwoYCXuaRep/GhswGfB/25l8Zu+M
+itUpOyqDI0sObUcFw3EoKVmT+oIua8T0/U4WvhbMeLClWob+gIgtYQfoqHzN0Qb5qOWbMI3fQjb
EZKkCyUmnZceQ8kELhXhSHOIIgQ0zS0EHvoDFY3honbvJndsUgSWbBQMJiTFfwcjjYyT5TWQcGRj
pFj+yaSsB1Fb4X60vH6TWfjb6bjmTjBKtyoJA1iQfb4lvAiGTlGKGTytuF93tVmf2sGk7Frm+eUI
ja7mPOkyuIEE9Uhqv1FfIQlv/KaBMa9k/Jkas3xlBU1NOBgb6dD7HK2m2c6s5+msXZfzDIQWxji3
nDRmdCNY2FhhKEByw/ycPTKflYr7p0FbHkOxybrNIOWCoRrpbm7jpQaTFVMD6uxDFMNPp9VTLPXZ
S1xjMUZs0iJyt/T84vbtsnKzRElfzbRMbiEVaGzTJrj1Prc/ISzeJhCrd0HMrZyLFVAFo/3oeDRs
kYSYtnNFqUHT588jn8s6NaFuEELNVjbm6LNhS2o8g64ngVNY5a5Q4IL5SfYmzFrvTurAvDMb4TDJ
tOnmC5Vn0KVHMYQk0DlngQ/zpx8BolZqoro5Y3ji02p7Eg028RT27SrPR8UNd2qBf7bU2oUj4F8X
3rCtuM5z/XulobA62ricX9MF78EKdNz0eaJeel+BiCLKh8hIQbPWsKQEO+5oj1xoPUE0pGImcee4
BnbJLXzlhoH3kuNq2rfgD18ip/Hv6qhiFuZYPpA9laqL1Ir1Y5m37t6ea04UrFHMcoRfVRfRQCSQ
M0dQLlsXvuFt7NLChjZz0jabie3D4vTrjWcyV3A4s4K2pBtVzkyUuzKoTDKr9hrPGmq9jnn/z52g
dvtj5HdCPaoqnow7Ts2Chk1InOZjE7p9dWpq1kuXXWJr/1Qk0xi/BrFNdSkNFX0+7gD3zfad9OxO
HgKPG2S+qxv03sXD0xJvmqO0bI42o2da5rq0ZdgEf5TBaOcWvvriEbwI7tqwD5kawQlYEKss7Xvv
Ro+hWxC/ZWfBaLOtNDj1uJRLIwVTjlHt89jt9bCyC1ac4JBKt7xToekSwUBlrpsZ/FXYxFI9mvSe
Op7YlTq2asoz/rV9E1YenLpCmT5OXfU3x2PEpyEJRxorvyn2hNpPtk1aHwr6nS6cdvPzB3u3FbR/
fzBpogBblvM3zUArv2jaIcRN6QKlWQdGCSZYxXXQ7n/+QO92778/ENtzLFGuiUSxPJG/7M7GBAZi
qdm9y8kjuAJbZh2pybrKBvUru8o7PYmH4v2TLq4ony28q95tb+cQntUUtRRGEKSFPmnFzONU17Uf
q4l2GCjIHIUjTFtnaEl9//x1vt/18uDseFEi0GQl7+u7B3fp8eDUWhbmUAB0PZe7CXDlqgr8Q64d
7/DzR/v7x8ejSTaeCuO1cN9LPmz0ltwehk0w7/rO60eilRE1ET9/lPdS8/KOYik3sasq33RsLOLf
fXj2khpJ0QKX2ayxSWqYuLnbXQf+cO934IpE3z8AbFnqSYy1M5Qss5WRk8hMPrTAQN6ezf94Hf8j
/Fre/C5U6H/8J99jUZka0C3tu2//cdjebf9z+Rf/5298//f/sf9aXj3nX/X7v/Tdv+Gn/vGom+f2
+btvtm/O+9vuazPdfQXX1r79fJ7f8jf/X//wD//+h18kAbD0/SQJUHfPbdnEz9m/7bu4+Pr8XSqA
f/p7KkCI3xbPIbM0hXokEeL/mQqQvynhWdj7cckzC8FT9Wcq4DeX35VYD+m9wd3m87ki47bR//x3
Q/yGKdkGv2tLkx/MQfavxALE2yTpL5oTBw8PLQUOOgvVVVk8v7+e/7Ubdr5b0t7teBf4KNIdpxBl
rHZxp3vpXPTQVJ1T4JUwuwCXbJL0ImlF9Um244kivCWO6x5A9Cb0OFQnl1D5uo+SYtvcaLznR0bA
RF1HFxmXZCQrFvIvNcbpvW6haszkD1KVXAQi9beSJteuccojfR3fcOw5p9SmqwXggNiSlztkJgWo
wksAiJAtt33vht0/zRBEG72BQnOX+vi9csxNEtTYpCqxl+w54PmMKcNZ99qjrPhuzInbxBZ8TiqT
YBvnRgN+bYZRyIW/PEZG0ewoZ1+BbMVkoS1cYXaxj+eJDt8o3xZCFNtJ+GyVNTBH2kLPVdPGeyv3
HyCYrVnlhifW1CwWjPXMnXhl2XV8pK1OZ/lXYyiKtd+5d/2ormGt4ANZHqKPuifD7CgzZ5+0KnOa
vWlwwJNE/xnzFDae+dTN+0yUt/PsPlZs4PdVZS66B9dPW0xsFzQ8NEeJ4gJs5YM7dE8WXP0tPXTl
meI8PBlJdJBE9w6Oa1wONUEx6NpnNjuUnc8f3n4argHVQS8I5IxlaJby3MZWt+EdI7ef1ukpoeBw
lYThY9tV1dOIpafhkD8nuY731R2fo75uhMWhk37rB/vKoa7nQQ0EfBNlthjneJ8MFbww4x92Frtw
lYfzIRILLsm5a1jmf3Sa2zn1nZ3PfJpk5cUb1afCAaLGyj73FpvQICWWlUICqvL5QyH1g4VGs+uj
+5wt9G1DBNOPvEPTyc+p54MvqDO9pkQ33NRW5UAkYphfSMfbx8A52AMP8lwoXdL34lx4iUBKLhmA
5qqfd0kxEPh1wVbaYbHNI9weuT/fGEhrlYIczSms17FA2yJYt/ODsTzCwrUa1L2/XFf+uKz+NU7z
3j2++P1JAElXLf9HsX13i54VR11HQvXt6cZuw6LS9B6BAXq3GnPG0Ui9U18DQi3qsX2w69pah0kf
/2qh4NpcCr67VDh4THG08mQszKbq3aXCG1n+C+osgqolhFC+EGEEFje2d0OQPEYhVgFAigAFanug
8M/aDhDFEUr8Yg3Kb12N8OhS6IBGZr5Oc/ySyPKQQyxYp3RerBs3vouSAMpgwkgLJ1QWX5fI+STN
a0pNTkalSFYvv7SQjOj5zK8dypLXY+R8DVVX7bi/opk5bCRL99HDGldZdnbqlnYOcEnQDMKyOTVk
hE5vUJ3M0HCdg/Rr6kZE6dhvrTJPITqFwm9OdC3o09tXOs2Gvafz81hOzyh995ErFftmUBpv3J+3
9Pqf3w7UH5xGEJn8OQofwvLbl29/tZ/xZRi6+ly9/cHb79kW4I9pRuvFOudmnToBTd2VuZcc7Mao
T93yrN+++vNbi/wFmir1tmt/zuiUlbeml/JNlGLrwa451hbitmgpB0X09IlecuJqmsyzwJHb3kz3
ZMIf7baNd4JuwE0epdjtvGnbZgXYqcH7kKLOr9qwqQ5pNRz8BSLg9IToxbJR+PPbbLxyUvazrlsg
GecFLJ/ll7evfFrvB8whxyyEdhRDYDmxz+YoJimxLiZbn5wiBPi8fPXnL6ljb60qNw9DmnwFJTIs
7A8NEoZfSt+/TVIr21eNi6umGFnLsZHMS/UxkHm886uiO3Vu7pvrkJnUduj758KYoFuVqDezaoE+
pQv0aaprXKAUsq6CZhbklBOx6dkZM0j6WIamc8zTdj619JwDKGQcM8G4P1msrZbflk06n9DNqHwU
04WzlJmhaLmraHZNoKzgzEKmURiIhiOExQiN14qdk/Q12AkuFjgRvjUNndDLK2Ldq/mB/oBStny/
CwuMxQH65CZAdjnrjOYAN6PVKbTFPmAYdfIXkhNtYn66QgzovmUL7glOI8lyjMjQjdhPowXgYYmu
WutThQehWw561wsXftTy5bgcU35TE25fQFNqgU+1C3zq7SshF1TnrROF3bFHrThNhmUeDevz7x3N
yXJkv/2CbPvHV9mCvcoXABZ0lAIK9T//gK37CNcHT8NAVAyYovMYcN+PZrBazgLYSkD944DqKiC9
XUJyHBBXt0C9+uVz8n/ndC3fO3Lc+wvEC5LoRoWOPLE6yQ4BpC9iEPrsVki1ZRxsNTSwt59gvBHC
nAUWpjNrm1CzHFrCeJzsr7TuOVuxAMZ8SGPjTMx74aU0TwNYFwcemRc95sM9NIMHq2iNc9bepZ31
PMMwo0eBvuJEffAQYwIpuRIlRbRj6tBvzAWCRlnpAaHH3tBitSoWUFo4VsMqmZ5laMFoQ7lfJbCJ
F7iatWDWgGVCl1jQa/kCYdPQ2GQPR2sYWA2IBdUmF2gbPUtyPSwgtxBWBaw379ZrN/mCegu98SrE
KRpYebgpHe8YmnojFjxcDieODnseaUHH2TDkAlhyPky5ArZcukDmwnS48RfsnLsA6KLFkg2RLkdW
3pIcOQ4LrK667xevsbdA7KYFZ0fAg+s4m8mVTI1P3Rv0bgFFAcFDnifEHY6sjBRdN+NcAcFdbpSs
dDKm1bfq7KVchabcloRC0sMstHPl4qAL3Ukz7YJL87Ye0V1S7WHsTGuz7+S2ULC/i7xBysOpsAVM
BmiRP1drq/aaC5uumdbN5DlCeaSv1Lky4+aCld8UiUtrnpxtEhrWxo5y56b5bGmso7NrTYemYer5
RvREylyPIFR50xgkOyxquM+8kkmHM13Djo9IqZ39+WjJLN6Ps/Fg6KLHSlt+eXu6vDRxhqq8Qy77
5MWJzzNRGwTK8giTHzBFAABipoayXkYn/QKobOqiPXthmxzD9iCcyttRoDxzEzXmDTgELmAUmaxC
TeVrbmT8m0rC7KddLm7yg+snn4IcO3CYA6k3Akj2UTxv+lIWGzvvFYCx9aQPdlxEV7qjOiOIPLVP
nZTalCzn5ZT9uCfFcaqJq1wUuX9vMdTbYPJHdgtpGmRa6584WQw8k1synSkuVdylHtUzT4odO7pM
E5Q4IFlotlEzr3ua2HGFU7ZUC2jvSWOd396rt98yMzCOum+/UX2jMIPeTSFmgTi5yDT1MlTZMVKh
5TEv7XMSRt2G+WN3arLoVkbDIcMtsZdDYbF2Y5DlA6jb9tz7Bccns6QnQYQKFifBr/YQdk81PDko
buZrQCl6ikJrYBs6DynLOH1eIiW3AUA2u/Aj5jD8pufk1qkCowKcYQC40HDcec2Ht3VfbNg1qBfL
OtYGH5lqvCePp3MZNZ9FeCgi2kqkT/tSGtav0rnnmUU35Ci6uRW87c2NmSf1NSmlh0rSvhknqt5U
FnahUd2LSgCoG58ApLWbKJzYFHUPkUx6lqnUHjglpUxMf0BWsQXQvbo0nZGOBedSjlVN3EnCfjaY
9uVl2V7MY7N1dUPsIZTA0QzX2B3qkJBCBwX3A9UIZZuobZiplMENBcENlO55oKZxdKKXLoGu1nFT
OQ6p2GRJW9zEZr4H55rsDeYq9EKrb6V0RnTmeBfJmi5FTiEInhiYjS8+l2XMNMOV2XpbTtbmpFL3
a6b1ha7bUx02v/BkWN8vRD3ThR/J6N4kSk/EDUHp+z1raoOCreovCIX6UopvciQ6AXOEhgZ5hsQb
V163BSl2FQeV2iIXfoNPDCUreh48WspoYcTa2jHWj82PSWzLTWqXh3oJFdRNWHG0FAM05ux3i9x/
jzzynaJyeb/78P+BfiJNNLj/u4Dyv4r2uXlt49fvlJO3f/SHdOJhW/qdoEB2g6//YCYYyvwNXyxx
YS4UkjHAoqn8Ux7B6vRPReg7xepPBeuvWy0MMN/roRgLwS2gn9sLekFBLH13bIXUKWaljjooyyyS
uUOjdqxrIAbgku49l1lSgivbrGqwLMx34xiifjLPc0IDvSjGXnBvaIjXrrLGniCWWsjejbNyfIxL
VKMyx5JTsh3txh4EmM567AH7yJwJwaY3O9EL4F5cAUtWgbSvbqvUi4dz5tsEltdx7cnxkHCtoPN5
MtJlvFjroHag57E06F4Qv+e6ojmOxjNz5XaeZIwQ+8aAuiBpdmrddehqwSQya6Vv4kM1oqnadnHa
6Vt8PEjwp6gREUCrIZcMG9ZmHHlgp6nyhkbZM4ELPjkouyFba18M1ierYygdr2tc8qzv8iofqR6O
I+ZmYdmHY7NWc5mxxXfKoM1jEHI24MSVNqN6Iv9CFcmYMxyEkZscwmHh0Juenfjf8JSjHOzg57rp
LneHpNmW9AkCztE0IVA4Z4+Sud1uqEovSNaNdCNL76VgTHmdMTM2knNQiX7pabZzlJl9O2pMMyda
BUouY21pmfXZYCATPuLzSJOrRFPVSm9fV8nugwEDqPliY0jyaCrOsWU5O6roROWwYokRgcAXupSE
3PoNcPP+GZhtGz46RZ3Za9/IaLi9KvWAU3MFaDmcnqw8yhVjxcpNqntL6CA8Iu2NDFJ04kzVspbB
ObAiA1MVz11OkgrSfKnc0dwETpIKZ52OwosujdCaopCLt3In1K8wfaMghRw0iyU9dC9oGxhaWD2D
J54KSoYZH8nMbOODE5m0bzBiCibprEhhdt4KBax2HzI1ds5FqRF11A7PPJ2GLUjRkoIddw64XLa+
oOO5tZmVxodETUkDUHgKqjy/gGIYwLpJzAoB8Mko3Z5heGrME2GduBUeW3Fo7S+OzoLsYLhVHH5O
qsoD61UneIVWTkrD5/Xg5iZMTSYGTNcVacfqWnm0sN45wL/660Dwad15shrdZ3wSg8GsVhdR8NqT
Pg2a3dz2tMpDaDWqgfOhibLBB4dbeZCex3qKzWmfUbrsEHlqZz9P9lZqdmzL8NQDmDtqx8495+wH
kZHw3k8TnpKRbVxeHwej9Al2GE2SkYGLIVUe6WxOQI/PiJX6tSLQSGtPY6ZRv8si2bD+yt1shkmS
D9VMdKgbdF7CAtSVR4+nZcTx5dhaFTwpWzTlAMRMuAxFN3UH6u7cpTHnyi6j0DS5HcQ4sIvI2Mx5
EPBc3bLk7luq4h/9sXUp9VF5RvvPTi7u7pLtfl05+1yyAV9aMNBnsGF7bdBkm5QBYkWTPAXNbMnd
IB4YV7N0wIBvdJpZuJrTYqIZi6sRwFI2NEwG42H2Z0iKNFxfafoJNFkrC7vaLXVVof9N6TwLb5x8
NBikFI5MKMMqh1AMq8axh+GKowUcJzNX3XEwq9h0JhbMYEuZOTqhzUHGoqt/aptWwTrpB5nQGG1M
XfEAiymfdgottNsmxJjATdFhAsUVgaFrvQ9i0hhjVgURVJDVLEyjamd1lm99qWkbDUHXx5EBgbGt
3F6S08iJutrfwtbs6n4dspQHW91aJUjSGvmv2zMGkkDS2LA7Xb/nymEG1ol8Ex1fMYey84Wygqr6
pCQdkSHmuaFjRwDZO5tJVNkVhTxTMSn6kQHDi+YEgJh19IpAZgDrU9TaNg/E4owQ5qLl1NeyGS3a
2gGZh8WXapShwX4sjiuuoXg3EmKLJI6aO85GtAk2kJNqJY24rSefJj+CTj6oOq+OiZ4TMnGjS4Dk
o2YlE99a0Ltc8MhBQWN3CGSyufXjDNxpZRa92kQttjO2g/NUp69Uupn1Q4IyCt/Ml6Dqv6iErQJl
ZYTViudEuEFU77hkZpAxM0TwQ8bdRmzMOMvdh7oJ5LSTJuaSXdNCDMZFEPguvFh2XU3sb0fNXePA
LUw4V7isXaQJLqqB93l2bYeBvN9QnfncWpQtmns1lFRR4uCLbWo+0znqYQgkHbfGnd/WlnjVs6fJ
sIV9onH3xDMt7ARWabeDftg09mE0gMal55wLdHoJX7+1n+o8ioS7bdj/YKrQjrN0fzu9GELm6kQw
xnMUoN+caXqU0yM5v3R8Lc144o7rTXl9aRUT1K+qdoz5scJdQc8u2Wd3OM6l8qtsE1pt2u6r0m8Q
jU2XeopvNY4K+TFWVThc9DE9BZjeSse/55gfl7JKjbkUOXAZjKJGmVHg45Hp634gumR3aXQ2SjZv
h8biv3t+ejg9tC1yAM3bLDvSZiMGhuNcxlQbgXqMUeakRTLZa5yZyrXJj7fC49QFEdYmLhYuMMWz
G6857qnc6HLDZoegJ/0QhmNCGU/iyMylzVDDgH7gtmg1VypKue6ga0zhEJ6CYsYjtHMoV1X7OuHh
Tsg1JfF0cx6yW+wcbCuLjKURbOmOcjcrKK2RYh2LZ82tnsJYk1vbRGXbtpXIC9hX0lku8xhnakj6
lp1lY07AOGWnqKVZx8GaY4WJ3U2jXVF8ick0t49NN7Rxtg2who9nowJ7+WKESYbNIsFSV2c7vGMo
z/s5rXLOTctGpfZ38Wza7t2cNjZvBU3OWfotZBsQnSang1VuKGo2i7XOfO4Hmzxn2vKJKKLkeHca
ZLRzK+pGdriMuRNv3Zp7+5cxng3nNqYecQmzmtqVR1H35E03Kof/ti0wW+O10EXsfMhqadRf6cNE
1moTBkQKCreROA++1F29H0afPR4tuFN40fGxFDvFZVp/qitZhzf9zG3UBzqV1+zJ/XgS9WU1VHlz
WUWlp89t6n4bdGPIm0BUiV/vZkfyrhQaRZKq32k4zDPVQlsKNsgPCjUbE4UxU1KcYxfAJMpAYOdl
SzXopCldq+A7VbdBr2Etrzo+4urKR3oY5kMbSE2+0jaBFCzrhjyFPzjbWrZ3thlz66T6pnf0p1yE
Sf2x6Tyh+60XCWp/VxP93zhYkVwC8YXEZo4XFMB7i2G/Lqa2kmt4rSYCTp5LAoNbZcY2RMBRQFp9
VSNGj69VylVIUUGUJuiqklLIHmxKasQGVmunz2JxmUsDuva+8EcnvARoI1lqeJWZkIdNtVPP9V4I
HQFjbUTTG/W103kTm/AkbEtEtqQiLfRIG2JfPPuDlboQhycPIgATgckg0pnrIGlDdNNxyXbmA1dn
A+gqMSTMpuE8lg0309KtERXn3km608DWdf7fHJ3ZdqO4FoafiLUAMd56iu2MlaFSqRtWTY0AgQAJ
EDz9+Xzu06mODdLe/0iYqZf671tkxzpBBFmH5tUP2ZmX14iTYSIDPWvxM9K/UwREtbttmO51y6ih
jtPQLCK4YAmlN+tYZTqscMCmuvXgpDbfd3/7ObOkQQyidwoGdiwD8KNoXVeYvjJYtb+92MFUSXSh
ulLF/Ws+ROOwnZa5b+fxTAxkcOtLowkAOzTVoSY7I3LU/ok2mTk9i1wE8jAjZ2+AD0jxmHD8MAqu
8pTPemy+yy0cxc/AaWsxicqsDc50PSQwvVMIubcei9aOARWp6KHch667NvSvgxcT2HmKEsgPcdAJ
iw01N72cYWGWeo3FzdNMmmFy5NkfycpO4oDvlox+HVXMoVFG7FSCE37xM++WThsRRBIbotXbw0LQ
HOKxNu+MWJFvR8Rd7rZiRJ1KLut4KxsNisD4V/5+vp2DXcnFBrAioKA4GNESmgZPzMgWUtAet769
Z1ZTpnygxjM39tmq3oxfTRbw5dNBT57AwF8+NwFFnViJC6K7i0grGgYYaM1TXSFji/cu9FWWo8zP
y2L8QdpjFcv32iQxk6E/Tun8za6EViYHrdPIqueK9zbBeKlC5aU4lVfUnMcM42/sH7AVFEl7ndHX
IK1GiJqUe2j2fPmWpMp3x2woGfN3MkKB4x0bCqj6YZdzvDu6KbGbFD97ROYgwq6QPf08gVhSFIlC
TmW+veXj1DMhFAYoqzlrg9ki3LUB40a148X2aM62Kin/oD1fk19Nx+Hk75lLTHQdtoCveUdx0ixf
2iyW8RkRHsA5G3HN9VAX8TI88bVo8zVmyIOvQz4XqMJ01KyWw7oEQtP3DnR2ueqYJO6nCuW6A3eM
kTozwzZS2lNkB099G+ztf/dJgWZH3n1P0I0ZX0dH7wN7cKJqSr1KXBchqti0MPkh8YNsuKUPDhVQ
G3H50aoft96m3n/95K/rMfZo3z5EyYZ+Zjd2tBL7qP6KWX9rOYXI8ox4rIflMJVcIwnZtyg5DEWm
caiIKHY090VsR9uzGM0M7hinDR/7ZEy8iP3EIJZ+VjXVgRBVMdLC/FR4SKOvOsQR89C38Tg9bhaH
xQPSTJ+fmngcUv/ceZzHvEt9yzhNvqiYq8OSViBeOs7d+JgzQS0teh6qO6ddxylX/CPxemK6yN06
kP+9cFnoJ9FMXvzF4+kTcZAXeKsRzBHLTI7E7AYFKZARj02Tm7XZekC3DC10M17PtBGVdrL7XBWd
S1BJJJ3G4dDexHFgtku01QQVZkH/W9ZUlp2cZ4mQAU9YSNwQJmPwZgViMiLaZQyMexgXWa8VxDGS
0fi59vFCDO9LCMIQAFK349A8c8WXPtWgaaERl09BgPbl2uqx86ZTWOcyincjKucVBRfOjY0MIGqq
ZjKl1pjgELN3SXtTPPU+wmyQ1BV0P781Qk9Fc5hCBFAA65VXDNQ6L2RP13v+JkCYval1vP7NaeXK
m4+uJ2KRwCZX1pMIn3OIwqLGtZAKoBt2MCMePB6CsNhV0rVtdnCxkwGROA5m+1CpXHt/N3/KOL6m
UCu8QXUrtnftFWvClh8ugraUeALIVXs36jl/6uPVKyjFbodouV+mOV2+vDGgrKmLvPbo0QV2a9Ye
i3C6G2Zgq+dwSmULbWMyuCqwiNz/GkJVma/YX3H3u96Dat2D8aB43kcxmoHlgRDjun+N1iq1F8PE
M34PU2/r8xfDmGi/Mosas91jTo6JZ6EBySMop1eemy6C1oJYnrcpyVdKTcLEi4CX+liz7+nAsrQu
rDC+OzSSsGJBuwSY8G42aYh5gFNqCs/dFBbRxWFmubXb6JgKE8pUCBG5Az1IB3VVRLjo4SVZvTl9
o0ewmT6GgNu22c1TWgxf9Pe4aOUID1An7GMOSfOUNa2bp0MmeP1OrIUhzIRPgsQChGMDW743UY2B
4OAiag3cwYwccYQ31XjPmDQz/IKnWRiQj52/0Yn0pVpwjXC/jUu8TvuuyG9DYzn6tk3PWx/QjIpO
JmyW35J1PYG/0YGPqlwEHrQhLktul/oS52XUFcd5XgjOZvjvg83SUdqR/bLPYUY9qo5HvSaXIk1t
iEst21KaQiAfifAExpfWfiZNTREd8oZa9l++7FMOIb31Y/x7yVImHTIpC+A/4nTGPGwfbBjWXvlz
CnLdQSO1zaC2X0tdBFv7fQq4d7ZzXQiEVPwPJMXtkPO2GvkAESpLLu/w/tIL6G2S86ZuFJVyPKRR
gYCw8gmKG8p4Nt+rshUkTGmluE8O69a30RXwdFqfIi8J418eYczzznIAo+4O57j9mfGKUKhEf6KG
7CwXRQzM1EYiODalkiPkZNZN7i0XTeR9Qc7O1FmCcmXjPaIbNU9Hb27hORKdJVqfYAACaLmAcIyE
kHcxUezIQ5rZH8K1CV07YqFA87Uiq0n9MwUdl1+ZE3nzrmrSDm8WwtqQYp/M9fZe+5VBwbLkZJa9
Z62NVXsQ/ZAOn8wnUtI2MpbteLEkcTaQ0EBatPKuzMV5fAKk5sE9lTG/NrjjIAocidJdMyB3eB/6
WXn6zFkb1rcGjT7nVt6IYdTR+0B/QMcAXgft9GuNEagXJ6LRZP7JvdMpud82/Io0u8V1Vp242oLq
v7R25LxCjjUOdFMobBk5SaTfSoxGERUSOFHCX6vzx3mX4zmpC4pPuqpgD28aI+aDYTHmlyELYpGF
MpbIxh7FTPsjVrgIsOoYsDmKh27m5+VdlwKo3oGvko2+43FBjXAH860XDF70siGcKLbB07s5Gmpi
T33jLJ3ft+csfxqoolRXSjYAVbBVqMXiEsdQ235MBja8ONC1XRSUS5axdVRcpkX7rjN/8zABMbq2
RyRP/S1uyFbU6SgPZi8/8dFhl5uyuSHoZikZTFIoP0lFcDZuOY2ETHlyEgBMUAfZlQR2JEA1i934
GZdNrx4KldlJHQUuqlBAXQZ5mL7xKHTFb3QhSUeEuz9hkdu5Zanq8sRyZaCO6d5AXr9bQkGYoVJl
JNGGaXtLTXNNR2ELqbYESMhuokSPO5qozucVE4D1b80oW75fmwEwCC8G8el3/TLp7LJZ2tt+IGbC
40/FVbfS/1x3CfuE17gmfvYU8+oly3W0ikPVuynA4olrfP7imkybAGl2QInE0bkMQQaeBZEiiGCb
I6dqgtpa8Y5KQ1DAJv+f4ckaAod3SvTc+st+wrdFG320dHGbnEAmlxEL0sZGMe9XHHZDe0duZpB5
zNYBNCJO52XsKAMi5L0c9rPvk0OwT4zrtvoyZvMQbC8xn7eGRYx0LIIvdNtFoOnWvKVg9+cc84PP
5k+Sti2bX42Io1c5iBoFh7WJ3/SX/BYA2l5KFRnrvVRpHpBrluaroZSex4wh/aKcCBFm8Bbgt75H
1d9nNJMKJgxB3+qajARPPcy1w+EZ7Xo7ca5RTCvTtEEUARC46T2Nojcs1lvLRGESm8OwDI+D07lt
Trdg2D75wXHQ40Db2QYbzQhK3lJ6eC0WGursHRG7TQNulXVLqgjt6SzFSj6Tl6QAYtExcCvIyEAf
zOZXQ0pD6JLnkuOUzMtkeCrCxbfFj7HLVlO9VyLrkbj3/lCI+tDVmY2hFiBjWihTCaD7n5qpW4sw
y5YB0Ulrm+Epm6pM5uNunI32ln2CkY/f0ZRlWT0HWAKQZzatSuMVT3VYbPeoNExb3pXzmJjHiFqW
qADYnp1njmF1AzKu5B754V26CUYnjD60M+MQWzL836BikS6hc3l2oA34MoJ53W2cQnzuI7E6KjxI
oJWxB3JSg40vLiUZG+9S2yK4RdszrLzLrKZynh+wWYKg7WcQY96McoGKqXdjSfTjTYhQZJQjTnGb
e+/FaOPwVeQFaW1c3bL0LsBGNUlhYdSWQ/a41f5cNPfFQNUoht+qxaCFy5Na9j9oIUzyiRuYSfoE
s66TZws9xHmX2gUR0s6sSWDNaUhMsgwHgEUXOoByag82CALaeS79qgySRDa5IeYnOCQC8yQ8f0vl
jlRD03zGgJS6v6N7E9x7Twt4dGuy10HevPZSCWHBxMY5/rd5KtNk7K2bY5KXxZB7+kolutne3cSA
Ku4Q4dbmwZsjzY6K5Amp5LJ69ZSdcTc6Xx/xMq3VW1iH4/RLp+1Iwts0dbMpjxHBGEl6Ta00xfoH
6TT3xQ9/QpQaXo0sRR88Fk71Y/EaUKkTYOLquKT85ifJnP2oX0IvsfNCPQG28eXF5n0QNs9JyQgE
Xu7sCKSXyVFOaFVWip2rvR5MPBO4KOvR1kfKPBp/Q6rRZmPxUi35aKZ/XjAAmJ/mBBC5OMYuohOM
DUwlLxvjc/+4iqiJy1eNRtg/ELBAPPkHx2EwkVfZAJTtiTr2dM/pucSRfPNHgKbogwwErfReRP2k
7XHpQ8r9iHEMI6KuuYYdiXctvGJxpW91tAit1TLJcvxAtoJS4X6E6Mnxv9WCt/4B3LBe5EEkxhNP
1sogU4e6j6bN3VeJzLYfBkFR9VFCDcAolEOy5erccef48rpY04fRq8ce0qMqyEYtjHe86VW7+V55
MYh5PwMvXYMh4U98nGgX12/bgHCyBRM3QpyzerYtxUdhmVQvAtU7wZnEPuhQnEmRUv0xHDvgWNck
LWDSPFHIsrwN3jaEX7APo/q9jq0iqQ1kvRo/lkV0FTRoXpNgMO9JWG4cHWO2rOaQJuiJPufoFeQr
Vd1PnkL8W/9WC6LjffelDOeFURTOJEP5OBVr7xraKiPKR7dL6sVmswf8HuVWfAMyRsWtwMo5DVH1
lFNt9Hq2SWTT5V1aSTr3RWag4FAeeaActye31br0+XGxbWm9g6FioCnhWvs+gv6iO5M55dnvI58N
deoS311UmxE8zWwhKgUnDayENyUA9K7yl6AMgkKhv49j5MRfWTOJuUMJb0nZrNMdZql87W/akzXF
/JsWRSCwSEq5gREi1bcRzE1OCQiK2HBxjQpP7dhwpv2ruNKmFYHHFNl6eMhzlzsU3vyX+k7q1Rsw
P/BPe9FB+LHM5XKUPNxB8kKrA2vpK3OHh2gJlj4kq6/XzbZ8AyWN+vlFTumibjDFLDSoXtdnEULM
amM2AT3Eiyp8fS23hEFvL9thCkHscTxOJ9QtIkINdbMFpo+sAxtB8yK5FabzLhPaVt8HYIVL9ocm
wjxd36W3zVI8SUZn2j2PtHN64Hcp4nivPimLLY/+gLaOQ/Aw4mZuRWl+KEu9I8nfpf+WNSOCdMeZ
mQpIlhSuLHyaaNBhgkxh4N2voi4LMIRtKZjQML8veXOA2zTVxdjZ0FVpmLmSHbKxJfWfFD0ZqApI
Cqs2cY7TNuFlTLnqqC3M5Ya8akc1jxYX2yajHHgyPdyOpOA2TpW8hX69dXsNYM/uL7ug938xeVdl
dfHrfiNnsUSsUOpz6Lm+b65yGXQ0nMAfun77UwY89VBtbguql2DcxK2I0PdlvUBkJ526oZM4B5rl
jQziiFgqLh5vfWbGAcT0YShnde3zfKrmU8FUnYm9RpDoLcdh7ga9/KSKXIruKxzlRnMXLmcM6ACs
LGgcMVR2hvP2GRpdZT0OXaj9ZNnHbVD5Fs4xwq99ZALPgvlOlKi6ymMyxon2fooZoYD7qIjuxqJY
TyaZ0oFjLJPtekF2JWVxsEvP5XIY57Lzv/NnQX8diKT1wvx5LQ3nLnW5Rd0q92cI825Ks3MWQn6G
Dz54NMjukTUmEfTeurmoPBaevN8wJvxVKWxR8xEJUSGUaNK2L++72ObLXoRRiA61Wgmyj+8CAuBh
hLWY/XB9H4KJlvcrx2+SUfLaxbgFt5XBsNiNeQpD/cg75IfidUzJaUrPJkJlSr0uppb8mrtWN+l3
DmRcGCjcE0ClfesT/opuOizhnu5gneBHLiZBzBrum6QpZxaE2uK0FaW5eYE79Dg0MefNkj9MaMII
NCSXlS2VK7HuBNU8HLvr1XI9wetGK4zHgPej5SYu5i3NPvFWbXlClidGyKciS2h+Qps5t+bNF7Xr
q++1I4PyxgkCPcDRwT48Qtr7XnzQDFMsgUyTOWkT4ZT15cFUpkRn46Jslo4I96meX6NZl9ROxciB
Gchi3s+QSFG1RZj3A3InQn03xRr77M4kVep+VevsEKk3LP8DaD+BKNg8RWH0WWzoFmjlNMVEIaY5
Qq3RV7B3AL3Zt66ArW2Jbx2gIO4HuAc1npcyb0L/iQzmuJjfwBq4Ncl9pCTZm78JESKIewKODkZx
RD9vyv7MRg2AcTaF4ena9zmXJztVkvrx82wBbUmbmJQZbyZknQTvLbmDgTpsii8KG4Yiw0sduiIh
Hwn0vmVhfPKM7sunYc3wI4r9uhLHLQ86hzfrfqKAUPQjwrgKLvAkJxCICW8j+GckdLuZm+whwEg2
P2/ES4r1J+TFTcYgaVOgj3mkmMAvvyrCJ7EOzCBRzZtCcZNxtyAj8qZDykQZ5DuO+XD9qBEhDeoQ
smW48A5n1E2wXmeZ+RWScCN+T2oc1r/DmI7qkrioaBRhP97oRbvKBaKkj6tBVolpxadt8Fbn6w/V
m8/kzDKM1LdovsPxJobqs4EWJ97K0vyU0MjN93TKHYpItfFFI5f2o0Y8rmV3a6INCoqUd3G1INY6
kA6R0vXX6bp/ktsY0OVHL2Be/4iCvrI0NJZpT9ZjZBPEYWqgsvIcNbZfH0Cs/PFKrhAIHeaxaBJf
mK6TyDum0+K7HIrcLZF3l2Z4z/li3DC5fRdyffJLHZ7Co2fpYP03V64c/tWtQ5+EJjhMSU2fbdGq
E4L1NGaTWlChfXgVfC1xroDWjNYYztma67UP/elQ5lNU31cjnvfr1s0yg+CI6ujNQ8KPGaEECd3C
Y7OhFnllja6W7EiJ4zijazOmjD+USxrseJXagjOUL9kkhJl5zlCc7OX9ryjpbrP6REokgmW9tlRy
76OtTUg9kOQ1veRzVbDjwQosywH2h3CXw9C3eWz3VT/7JDctgyeyu9a7UYCUKIbVj60CSvoDpAw6
uc8hmchxIXV1iu4bWLCcNPe6GttrlhZU/RFHlKwP1H6N+TdmiagNYFYDxA70A/ZZcJSejPz60sN2
yP+cB7CVka1DG+I/6RVbdafh4zDFIBLvxUzxbbrGb5pa3uUSbvPmqAmDHhmoXRYN5nmqUCU5THFW
ercVAdbvThZhXrKaQpwqssanqi8Ivyd/VtwCzC1Z06g95Hphpmu6xxo0eXun4Rag2DD2OHtBLGhW
lCxZoLs9nCbs9Z6IhCT/wZk9lK9ObyK0VyxTw0zgMocvYbRU3NonlC5rRQaJo0BY3oadiaCeVeH6
SkMqr/01sHwdICZ2Hm4H7Br9Ic48pYE2Jk+w+U0389K/ML3c0vgXJXXzzS+8InF7cxti79nSqsUc
KbovEQdNPefVP50Wy0zaBUP1gW2MJ/gUidx4mltwDFtAbsK++NdiiLYba9/GiAApr7YfVlQoRTzO
bEvp/ObowqFQdiQlEvuzA2CNXFGrmy2mAPwAJvYGErvn0W/HQ+VYK28WFf4f70uiV+wZzXJzDagQ
x6qaNjXuiQfgc89/yb0BUrNFDJ4wYAL9Lh95Q5flh8kKqpH3fNEGnAj2lqpD4kwzs35bCBcmniUZ
BEjcLggdbtsd5AUYqGVw0thFGBz6i5ZeXhGNrjXX+c4GK64z/ikvnp+72aerFHPaWGUl8rpxqS4x
WDceVoibziHOrwveTXRP5JnBe47Q4qfOxptgf1/Fop4lN5lhA5nj9PeiOy7zHfPXOL8AiQ7+32Lj
g5rxF+TAWMSGIDQIj5wnS34aINzrmw2S1eHD1VaZK/lD8/Jzka4oH0Yvw64SjGFhjjhVYap3pdfa
JD7kRKwicxJgQBMJYGkbefT8gZRJuAkCrh5zz5dMoE0rwLhO0zCt6PgTUB+cVHYgA3nf5Qo3cbga
UMPRbmn0ywMksN9CcjgqxzYTVfV53JY6/3B26+xFNxlL29HzswmbBmQlCck9FhtCmTAAhPY9DKGa
jgRE2yHbDZSWpq9A3qgr8BU0NRnytYrD7dFxgRZUj5Ip81EaNdK6HEBBWwqn9VCc7e3SR107J7FX
ngRRA02LEaegyu/IAxlY0MjFD2HmsG4ximHG6z6xf8fyTQ5Sq1MeeiWv0cphXR/xZoMFwNUOZjoj
J8iYtmWPQiguk2B8S2XtE3QhfJx5wyVYqz76dDedAlHkVaouTK1+dcExUiosTA3u1fLMmdlyDfWb
adPHkTAWKJdBtMC8yAfK4XcgbioTgkVSYY7kCxLN3a3h5MvdYiLVy73i0OU5RaHaY5duh2TuMXLe
iDIyuUKcs4/IjShzaJAgqWe2fTXeZ1KY4ZOwWV8+cb516zlemtXDmLRSChm2Jgk/Ow5l8auA0Nle
MGakFvcIouhHNdlS/FZ9utBCkRA3/T57vZa3/TiOPpepW5LfvMM3t8E60D9zWkuErCkJ/0NGHLSf
GHDC3bC4OfmPRTThCg9JZ3yZCMVufvLUcICQv0D6EjlgC1l8x5v+dxE7dCz1DO2cpPk7R4ls8kNV
NGu7B3UhuQ9hge6rd8/4Tf6N1va0fl9TUffecRNpnfq3jtZx+ecW8k6+uPqb6a1okUKfq4ENrDvI
OaDPinx8o+KZboNt8W8Xhiew23e11pcQxdvwp9rGFYt4klRhG6MMbBq0VFRUNXFyEtp54wuijjzr
9knklgDyA1H0fBOAe6F7UoCgSCA0Y5ahFjRijvpOKowNaEOm6WTrVfiZrEOlP8h9YTFEkBVqCuys
F8bQSD0Fc0BzM4xASx9rMfwgf3Klql2rYFP/gJC77U8iU9rYyfuC3aZvzPNPJLIgGOjafnS/+qlY
Drqy0x2xOvYNetiFP0ZvdfZ5WpIXf1GZwzg6jW23a5qi/O+25CynxqIdOODKRJS7RyI8LMlhvTG9
d6s34tAuMSIGh6FpxhiFVE6Jzy5uIbH/DnrLcD8WCokra1Eyp3QSJ+O2Fpfcp24w5i1s4/A63mpm
3qh3vRX/gHBv5tBt5ZRdoBWz5DlBYr59VQhIVjAaP8EVuSffbnPw3pEnuxdDQM5CgiOTHyUHknml
h8jHGfxZBt38vZ8y8bthq5CPQ0kO1HguZ+tvT0YRskaxaRh4Bsg0MrV8H6u1ouCg5p0uCjTCfeFe
hoGoDnnyZ9bq+B4JdNGTBq3qvH2NOnpTJ8gWC+x9KEb8pSU9ucg8x71aKKj/ow106T40af2CBLZi
RO4Y+jI1/uWF6AluCuqkRiJCu3h9k1vRb3VeyMmKtrua0uv2b7ZKz/9I8VoQn5OmBam+KtLcuPC1
BGSxk0/zcAGZn/SXiRyasgNgPrq0kwBuMy+wvS5Jvk+MkLn/apDfTvoBYWIw9qfeR21nTk0VqKY/
ckVp8X32K7iZYyHWpfmXLhX7KBrxCm6FCQdE5SY20DU2haWiTBAJY0g7zdmWlp3mGoSZSvpvkdqA
4fYBSg/1iCfe958RvOcbN2AXz/7LTCv6el8zv1bbmYcdPdQOIWaSQN40VGJF+8IO2qhnZLFJ+J8X
CX7k9hMVulhDU1MtaQRiaO/2PXJ3Sp+LJB/tSOySyruXnLQ3wmtCVDfyCbqMLDAboVroj1njY/bY
YSQQiobGwQkAs3mCoSABraUyr0NE5n0PoL5Y2SAH/F9Z48Bhvspki4v1Eia8Z97rOkVI06j+7t1j
MiGJNh8zdocs/z6H0AMo/xXElCa5fxmR/I8hg+xhyppiIhmiaOsJ1fYCnXkg4MkW2wUN01CZ+9Rb
bfMvJ8pPudMQVL09tmsgCj4ktOBYRGXHXide1iHGiWYjqtK8Qx5PAa5w2Yit/86ObDE1+3aUCeZj
Ioy3Q+Stefu3h0Q0h5YGaH/Y4ZYZ0x9VWnXbWxpFGF73sW2WefhVadqf+1Oc1V674U8pvf5pAXFQ
T0JIUR0G/L1m2te+334aieXnC7FC0T+Qq5W7f2bhYr8EbapLfeA6qORD2ou++1ORiYZEbI6TcnkZ
FkXR2F6RgDUUu3IqMVMfsFqXLf9UFkr/L7dnIYhqLdCxj7tsoS6bsExV6lU902YxtbAr2zwuLrrz
B9Ogrp3J3/bbN6watWxPtZoH+cNgq8v1TkMZUHO+bshTP6IsiVo6HLIck0CTFA3JjAlmhWZ4sABY
tf3TsUQRerFOdTkg0yBzTvwXdmPip4e87mMhHziQCo4VRDl23YOojHW8JyUUpvGPX3vJnB8Glcm/
gn4P+gHxIUQO+SdQ1bdND5PfccY6BGR7rhOPoxbQu1nMnUVTrL4UwcIq3qGwXLr+YQiB1gQKFOaI
n8QqetHwVI9CGPqQpMoRO+CPLUGwYehJS/1wgWs+iBBR8pUEtlR8eotlF2N0r5d5wdwkQfKHbzXU
PJYVNC/Q78QaQIHiABADTeisRtnIkRb1SVL+l/cywXawsF9G5QN0lgrp9Ua6LB4jRTDDdC+DZQ7F
RbokRa8sfLd9A8IqJlrFcgqf/HyIq98ZgGLxkLVdcPsrpoRbc474RL+8eazCY0CaDWaRSLIHmp2T
YWhZCZLJcz/juMf21wbRknC+TrrklR+TYO3vbWY2ve4ig8+eMgIEW82BiZsLZb8qTtHwvMDpT59R
BVCEOo5IB41n3PpJRZHWMhn/bOQSb1znJcjXc0zCa/q49psK3oOA/rRvTY3oJdhDPbBNsyPBie2H
hocIi0wOl4H1X0aVIJkZy1m7jwfnnmpKQuJj3/YT7nk3eDb4apd4tI965OE9SjmH7oNzQqN2C3Fd
eR8LhfMedib0VDfbT+WqK9I1WzS71QPMeV5lOC00lmBHSH66iPADqN44APt58CZkwcvBX/GnovIZ
wVH1AUC6nyi9aPq8+tckHebunezXiBahhN1bX+bMF5SeMyg0NSkzWDMZGSl2V+vJk4YQPET4WWbv
5i2u4uOQOvbhCAYnJnsgmCtfPiL8lRUzX0JjxD60OuNlBtbKt/ZuRXgZ2bta4VupKTJY0UXAXybg
rCRZBkVBoVHBzMbfmmCyqt+9TGXlNby9t/4z7RaAhtepbNuyIbsDnS5hM7mxZAyctspK6spgKLj5
qeIuet1vzFbBltU/qqjSYX6/+jgFzT1ihgwFDoNTJpdz1Xq3RXCaCIFMDmUEsVEcNQEGiNG8Ld78
f2CkddPcraBFwW+fSEFSSKhUq+R3X0sY5kOeI6tlkGMycucN7HV6I65xVsdZ6tb860PUfoT+xS4s
30dJXraGUqiILYVoqFLp7/1abYQa+srEWL9n4xB+E09yM4sHrqd1iet2TBDpD15tLxkTQHr0VSS4
B7KyzEr6juJRM/mF5IEv71WRTiw+0aCid79ANZjuSj5P2itYvAJJ6KLuI1pLSUdy+zhEf4jktHW5
jXZtRx+bORKRUMHgdsWKJ7pfwwLsGfR/bJ8xbg39Qzxu/PobeVVp1Ge6G+6BKulmOk+YtIPfjUE0
e0pI564+G+PF6LwHxKlr+lasBRm9dpg6/VmSBqz+a8nMidY3CC/UsZcwkhUcuaTcDgjY18i4mRG9
WFH1N2EkL+giGwW1XGk3h2R65JUXT+qVoqBg8P66YCBw5CJGlfnc9z3633ZnW9A2hEddQGv83Uj8
gQcfBrle/tXkbLgreHS6dZ9Vuwq93TU2B+Z55RMtNv9Y5zYDZHZ91G3u0S5pPl3LcsKywTA6bIn+
5gG7hNcp8lP/l8XU6YsHoOBOPOQLaoYN2A2/yH4sO+ufI61Vf4tm0uEH3/8Cxx3Gozf+zBVa02rn
oYdGs6sKOiHxnC7CpNAYZEn5E8IgbfwLiuCARArfyzdxdNmGaSBv6Ji7q2492gir1ywMfxU48bPt
Prf4P45wZ2T3ZBi6IS4NJHeYnfqJlFFcnQNjlbugtqX7CUvOEvFFO1KlCdLWAQyq+qMU0P2ARd0D
t99bdhrva/RErZ76LegVy1UZeMhEAl21wxs54WbkUsXq2YFc1RuBpzrNXAwxm6EqyeergdkN4tNq
Gn/Lz+AbWbwekkLb7h6CQBfxPt6wl5z6epjQz0cMxrxveBYk5iecP+O09ydbr19jmFv9oyIROM93
wcqbSDqfLSOlnyVKk/SBxTelPGFBcUjgeDOAWf2rk0hMbjcbXIyQpTPpyzF0cOys2XcqQN+4gyap
dXpXeSrgnRl9kxZ3/+PsvHrbZvK2/4kIsM6Qp5IsWXKKXBInOSESO2HvnZ/++TF78MakXhG+gV3s
4l6sRzOc8i9XceIKlRukyCBTHkI1HBTY9LHwa/gsnRtX9QcUPTULOQLJ3UtgENUc74TGgufc2YWi
Eb6LEpzAbVjFqUqK0qR1X79kQF7S/skvpV5WN2qfKYP5y0j1yQ6BG8T1rU9okRuhu0NhHELOJ3ck
aNNhxdmo2nQdZ0oDuk6zot0isZB4+Varu2TsPzUg3/Tuj4E1Bs5KAc0+PEWLOg8U5NyjpiPU34sJ
RUNwbeIu8wFiiWo2u6FrvdZTzkTkRtlUsPlIRY2vWqUDe/iEm7nQwztoQKnL4xdVVQ6NSLddf7jr
YGOHwZaNNxr3vaG4/CY9cfW6POawlAOb9QCwGhzasmwQTEpKqxiTDamawD/OGOwcrCgvIUi1M3BI
SgRfvFG17S7lb0alaPoJWuFGQNsAkId2/oBedm/QWTcivSVNhKZLAR8GrqH70rPgFcQ1Ic9NLEBY
/wk7OkmjjcZDaSlGTuhXdb4vfkoQ7BIrN6tJzR9Oq1qevMtGIA6wu4JuoOQgS3LIu0DvEw/PCKuj
0RgqNj7XN7WhYkG4B51ql7nYhlQ8fYw5aPCKfIrdgtRF+iMYmzYvDhGAVhQaNsDZFWQZt6Hg3P7C
491ttc/KoHEHTbpC9BF/67gI1b/LsvSDOFgxFdEn15D/p/+FUYpp0hm0dVWgvSAW9ixtYxJgcJN5
G7tsyDS+BpXW0620qTQG3xM0Z/2p7TfCPdmNPBvx+Ckb6PS5R7dLoWbuqywd0/Q279oqGB+waHC0
4AO9Dge9GnRq4ZrfAsKrk19BgGiitoNXiqb9JwCnoNfYu1UAAfhrVY3gUlc0Jd7KgwpSL1QYLdPR
BZhXfulMY43UN8y7RC1/w8ISziPtuoJiJu17S/0iHMjvm8on3rc3/0geXNB2e6sTOg1r0JGedDxR
JUX4aqY20KemZ6l5Gv0eAziJH2FiarDGU4liWbQy1FzYYHL10hxUHlUd+psqZzPsegXwdujFv2M9
NcrnqAP2u4kcv2k+okzauCsLemk4naeL76QZumVOC/6PrixfLIOMJSgh4QPd3bt1SUc1i7LqGKVe
6q5M7q0xDOvoMCvNIsS1hQVFYbaOTYUmUueX5aslLFvxwVgQnsXbtusJXW6Goqx1iuEVOdpPVM3I
7P6nfYrsxmXhiJk33d8fYNMj1xxEmjEa12ZmQj1vvhKOQfxKOcmS33CqBXwqB1kivEqzJZTatg5c
J/6m09mgMFC4QRR/pNpt6nTpowGj+y/Xt9ZySXTd5v8PlNGCLzL/AIR5SRFVsn2VfqOCUJCVB3b6
Q9JqZqiAA01DiydWbRNP2asp6Ppv18dfbG2H5ZD4u2t8FCTQ55/EhxSdJGn9OuRVpD2OvOzd6yBp
7Gkri39hpnJyHddRV+XTW7O1j8KKSCoP49fEMVIbyqmLpB5tqqlg2+3IuqIfE/2AMkNpQtrZX5/n
4ubgk6sGO53WtWQjzObZkeMQAA/ixbOo+h4ICzzopWpievIzL3ckP8QpejUv10ddztnkClRBBcEw
ElzIb4/XhG/SrGBwXlLDhbd/SJH2dx4mfrBNtdPPHKDIZqHGRb/Bqbs33n/g4I5wTZoqEimamN+X
PYCfMYV6+JrjptAruzFoAgkhINDgT/S0gqR68EarTCgVk4SVu+vTX24uU+hSo54iePpxUXk7fVnZ
MKXsPngNYSqlGxOEmb8PWrhqK3trcY05Fi8UutEIXiKwPDfzG0xDVo0aiReF4xPemEilmfsy6Gka
piCCisP1eV0azhTC1Azwc9Nj+3ZeehpBsQpG4yWMk74nqSbZQLQwqJCX6xU1Ail0fcDlPrIEV5a0
eNVtG/jF2wGtzvUmOa38BaRcIJ4Jh8zwRAVAcQoEIWIPxLrqB7lximWkqsGKn9/y7FioOaGeZcAr
o1o5Ozue6BzwGerwEnVmG93QTjKd302ma6qzod3TZXeUtMqhWtk9F1aZG8li3qYw+LizSasJaZRp
Wd0LJiVO9hEx0rH7DRM72JEmml61soeWs0ShVeg89LRUDGc+SxJ/7CQwYXwZbCfItA0CRFZ29Iiw
xbco0aPsADFrrPKVT7ucpdB4EMFtc1OgzTCbJXgyKtxGNb7IYCi9vUVsACTa8mud3ouN2N/1nXRp
lsKSBrAWDEuZw9udVCkaCIZ+rF/I2dTiKWjHyPR2im4EpHBQQ1p0buzOAaKxMvByCwsgTCpUL0JT
4oDph/0TabiUcRCULOGMj6HjVPsSYl9xsAPUHhA7pQ8DMTkmLI5ee5V/tnJilzeRsPgTmuS4Ijw4
H90b6Ae4QRW9hnDDk7OpRgmVcDckoTxfX+ALMQbW4oxBsChVm3f17UTbnkTdrAr3xcYcwI8PShH4
5eeg1BzEhZzUMyvroweqG5pvEma+fC7kqNbkZ6WlWjvqoC6Q3eu/ab722MWa070xxV3EzvM9ptO2
SyLFMH9hc6RGnyS4eOAOMSbQGEe4o1cWGLsmqIGEuyRPTWyuro8/3+PSMrhBbMG/kEbGg/DtklQh
dpE1FfpfgxNRzdgA+iqGX0o6Rt25sqhTrhgQLr6B5F4WqgWpCKkwjtVss4GntaxJW+dnrShk4RZY
p6QLTOQSkU3/odI3/APsFT2eCCY+SrAwxHGjc/y1iU/f+p9cTJdseZ5+HUoNAGHsOd9OvBnaJPZb
MTy7idJ+KkdV3sOM13/4OGF9AMSjfyyUwL3LyZW/vWvJp5EBSwCyRp5eRZR6fmcXyCs6gLOek3FS
m9AynEwEiIqdjdpDtnK2Z5cKg9GKtU3uFJV1X/ggG6U6as3glt9TMK857DZderDGS3i3ub2hGDVi
aw8kNvl1fZKzU83SIjDHwkL4QB2f9Ozt8kLxZCc7Q/S9y7SgRjMQC4c/qOyo4+v1geYb6m+ATlxB
pCwhxRmTZt6/t1eZliHK0qb3nVwQNM1GjnDDvkQiN+VXPSnKgQph6crwXvcQlao3tc0buQdWU8sP
DYpiWv5w/RdNKt5vdpbQyUjp7HKfEU/PjzTyFDxjVRF/A6gvB4rtZYuMW1DhEvRgOkmfaUcTmv5o
7oCKDfZjVMPZBYJqj7V3f/2nzE63TsglETwXCBSQWy0ccM1QtXH2zoCVYPxL/QN9tGdDEdYLckr5
ihvsfKfZ5Kh4Q6sSELPFAzy7XH00vCTOA9Fzr4G52RYTagh1rKrc2vRQgMi2Cmjd6/MzjNlaMyin
iByPzSY4TrOzpHcqF4huJs9giAr3roRM3FKVstG/6Lfs8QTUczLYqnrnkb5T2B1LrH52yFiYtCg9
ZdSmX9pmobGtld72vztd5dPiADFXKN/RJHStbNu0KI48BY0OumsP5FaRrx0omN7a8UZyx32UaPdV
yNGiZkizu6HniUoXAbZT/4RGTfsQ0A/o0HGbEPajqDWUhtrauw5Uvef/AIitl9BXgsaC0lZCFC8K
KvjCRdT6+nLp81NJiIglhoavrcORtOZXD+QhBLXjwkDDWVU09Qx5oKpNhGOypjTOXZCo4BnB3xTG
STZ1Bmm4yL2yqe8kMs7fKZDZLCuCvmE78Zh74FmnPKIImn/QlSFI80cJDhS3sQZanDIcJFnfcAKT
mZT4Ngg5onAq6gl8r+Fx0z2rZqVXO7c1iqEhvW7Qi/NWpry4Hrj7gOWi4oWyBJ4W88KGi/0emsCd
9YUmUi/tQ+7Uuj1uqK4FBsXEBgjJLUc5Av0V95BbjfuwgpOoHIomiwHBjz7YWPf2+odYnBVCZlVI
SVVBYgcyj3kcTkTVF474UoJAjNRtWkd5dgL930boSAOHyoBs0Lp7X7ZAeMUC8ORqKuUkoo7ZadFs
+kg6gg4Paqa31RFIKu/TBjUQBXpEk/a1f9emjma0d9enO7uGJssFTaeYQohHkqTPp2uW0horo8kR
J4BzA6cE+Aroutg6ZCDx9v9hMObJ/Bh4YekT+5qFRECQP9LjBh9F8wUEWR77ZndC1rk1d+8fDuih
EKioUj6Z5yZ+6JUQl/z0sdR990uAidLLmFfGkw8Cc20zz7YN05nqxzx0BLHgHedpF0qloinC0X0w
+qaL0Bp34681lzrqk6X/mSwG/s57Z0fJGmgzHSLifGNeA2u4J3QsOpyHRBl80EwmQigEL3iyJjlO
ryvX+aX5oZDKVzPgSy8yIOx6UVgFQ/hQY/qLVjI/6qxXJi/XkOnd3q+cdCV6uDSizatlQUizUP+Y
pXhoaKVE94ryYCAm+Q1xbC87TqxV/9CYU+ouEKhaiYCXh4EzL2ADURi5UDBIkElBg7Q3HzCBUYdN
02Xl18zr9XstkubKgZ9lF9OG4bgS4+uWUEEfT9P/J7MbUto0Vq3LBx6feJ9FbfUk+a8t6oqdONp0
zG8ExaeVz3hpVElZi6NOeUvOI7LGrvQ+1hrxUPo2HR0/heBI69jGsidOPiK6qyClP+TmuxfWIlGz
DIMUlpjXmn1LHUwBMiXZ+FDB5D3RdJQ1kjMahQI6cP5K3rbcOAwGEgCl46m+ZU0v7T8rGxS5C/fe
Vx8SszDv3TTLHsWkBOxrQBIHeNMrueuF8YgqKQ9AKiLQnadNcZ4PbeG5w0PTlc7RJy290VFb/Omn
E5QT+PaaWd9ym07hOxGqyRtAB2IWzqlhIZy2Ho0Hv+5ssGNEJ388ZPARsZE4sqzcMxemJ1GetyXh
vI23+mw0ZLx8afqZ8ZA2yXgs4rJ6BrWNs5wVauitN+Hx+r223KLEi7bQkU4QfEE52ytZwjvVlL7x
oKIJ+b0rimE3AHH4ENqd+AwK3EOCLclWTuMs+uI0WtxpVDumAoTlzAe1kAVJx1ZaDxK9WG1va5TX
NhrxoVzZnNNq/ZOB/B2I5IPyLkVXcu3Z5gQRGEOX6awHIyiGc6n4zSHvs/CTYjn+J9XLE9Q98fF2
YZeubNPLI9uWrXOJ05GbraumeIhdAIV+MCotQV4pydtvnmv4d1WiKj+0qNU/a0AU9lppJiu3zmJo
QOZk1RBdp47Z4oS0I6zBCkGIe7OOmvopNwhXbxAkS3X/Vkono000Jo5p71XPKPFAjuIWRYmVH7H4
xFyzFj+A62eqCs8jHXCrJc7y43BfOzLUj0YM83CkzR9p4Dqub2F7lmcaGhUba/rM5JqCpt3sK3eD
RRvQScp7JMtsU31ugVdnt1FjwQK7UTuMZBEuzjqsfT09zX7meUkPCPp7jvDtBkbmCPBWjeAqb2jb
osNxsLEGDvIPXlwOAVQG9DNQaqxGJcme0TpWBVWxdHBc7cMgOt22YRnBTx7vvHgiVu7KIXS6Izqr
oCYRwfDsBjE5LR8xonZLMQKj0Yk0gfIiYI3MdBInrWtsbVrD+CCHYC3NGyevagQ0WwRGWgSjbSWy
To0cjPCjqJHzLVCvgL3zI3AQXDjpblHIm2JwfCXfII4uE3/bQZRLP0S1NdEBOo/8Al3n0g/7E78G
vHdlB14EAx6Rg+AJLwfb4WSYemw2BzvOkKs/DJqRoGOiV6oC89ZRhu/CSSAO2pAUzxkIELsDWqrX
wWvTl5P+nur6jvWKZEfRfxIGulzYSWW1y+9HHstoUIfImyr+0qSaa6MMZKZpBT6pEMEt/jo4YLQS
RKizCVyowf3WdbEuPJUNttgf9aEVFTlgC/kB99yh1WX+UtTofuMGw6cucwNNJ5RCX1FmL5LvSiL8
gNohqvJhs0uBKgID51MqyanM86p9cSrdnTw0hrbyraNahVCmHvnGsbvmFbp4PCQpFwHx1PYhP58X
Wp0IBpVeddY5R00DSmKNGgGyDdVXqFXV7fVzsBhL/E0sJnNfjTd5/nTETtFTQHXTe8hAUE3cXCpH
MF8d4kc6JJX/mVD8f/vUF0Zz6CqRPHONE8PNLjh8A2DKSjO+ZzMr5j6IDKQeGg8Z5mOSkLZdn9vi
WZQUZQ0KSdxLOtWV6X//J8rogkIkifTaz33W+Nr3eFKW2fX8A/u3g6hg8ljGpayf3zso9yhQAMJG
VEQWcVTigCC2zEI5Q3fuP+KNN942IFO/wIIMIMjgP7V2dS8WVUrq3ygdgRuxKYzObjLQZl4GTsu7
d0xS3+DTaCg6ihSBaJu2+xTWgt7k9TkuR5w66qTgtD0IAuaBsQDPScPVQmoFDsCjnpfqFyy/lQ+5
7am/rg+1CDXI70HGEJZS4OdRnO2YrHQLFckJcU7aQJ5xUgNzpyZI9MG/QzA2T18dBNNXinHL+dFU
x9/DoqpC42z+DnWARxJZtda5heNvv9KGRtgKnfIRzgWWPXne7K7P8sKAFnXeSfOMv0VN4+1O1fvO
CDsrUs9R46VPmigruugxVWI4oJBm4pfrwy0XderbU0WxKGvTP58taqtEUvWyAspFWmg/fNBU+7Qc
k5ssEPF5yICFWihVr2yaS4PS7mSSpFJk/LPTGPWUDZG6088DgmCgvKV87RHX/RLKztxHKmEyAo99
tJLWLOIaKkR4RRIyApBgefW3KxtGEgSk0xpnz5PWr6ZLYUjVg7nlGpi8++ysww4ka8afuasrH68v
84WxkS7TCeZo04ODmX1Vx/Q7YUWjds7wsnrUUQjBVs21wi9UQ0AUF9K91RIMSJyoSVc21HTm38Sw
NLRJdQBd2Sq33zySbEVIPR+VyDNctuBJUz0HaxAdvtxKGLX4qLYhdAuguUN/hLbMbCfBjoLNLJTx
jKiT/6urHe8Z7BoFe21irmzCNhd3OZKlj9dXdnFepmHpBKm8WmSP82q5XRGmoYGtnk1w9l+rsMwJ
tVyz+WI0nv7j+liLr2hP9U/OJA+IQ0Y+20Ey0fMYLtJwjh0R/LE92AIQilv8MhrMDX2EMJ/B+jqf
0HjVb68PPR2JN18RAVGaEJTnufmmfPLt5iX3ai030dozBRHThgGZtkcfgNeX3p4ouqH0y8P1ES8s
LEiICYUogR8vOgIIaDUGorztGXodhChdFHGzgRRYvfbTY3J9sAsrSxmOt1nngHDFzzaPW6YJeGzR
nAl+5fexD8zfZdlqv4CvJgSgndH/oagTHV2w6e+tqTI7CnPUrNi8S8wWbhGINaSEPajk6vAUxtKp
+8PoGE0HWyaWqw3T+cLSx2MH0Ui0qKtyNmePdJW6ZTBGlXm2Qp7wyWZRgobvoza9MUF9x+/8jlQb
BVEICR2vF9SX2XBJqyJON1rquUHhB/KGL773Rj+gFYOI5PWvON+kDAXqgtYhQQgp1TzKEoFrYIAz
DOeUJtr9CCHY2XpDAyvAijvvjNRf6azcOjNLYu5UbEUoPzAzyjoUy2ZnUq2jasR0pzqP7lC4uC53
ka/7W1kVo/HbtZGQ1DaIxMRoxuRGoY4usgpZj8JBO3hK/VOKsDF9bOmRzV2rMs8+NHVzlDynSgw9
Ikoj86fcEyG2OI2WnBQjtlCLExpMJKKMztmSk6K2en315xc9K0GagC4Ojznd4snF/d8YNwSjD9g7
TM6QFgJjiz5ybJBhDpZ9c30gbT4xaoMq8FULoAktkEX7w0tBrYdKOflWufreROH7xhlKQa8tU54C
eIcBEnSfZaJU965VqI+1qiAxSvIu9qpEc9BIo3YPV1R9EjhbroT6+uwuIYM38Knn4ZzyekKp+Y5o
6lEYfl1gkak3n12KgGjmANjBGAbt7DSssTnBH60+CK0Md63RA/8P0Gyi9Y2cLRLOWztuvS+oUg9H
NUD6u4idU96kKnQZN4MwNpIfpxi1IyFwRsC5oZDX/4ht/jgOXcjbEAA8x0oU3sDwy/fX1/7S7HRg
amAN6UYvS/vdKLA+cyQCxWjkJRung8QJNc5U9ros0fNHHBS6tR3aPphey9n7mrOLhSxhlOvqTdPW
sAYGSyk/Z/VgHLJQ6p/Rh8YO2JatvS8l1MiqmlSQoa1sEBPFGaYnSMsVmky5paGwxzu/D3qzPAzI
w8Nxyde6F3+D6n8eu+kLkkvQ51IpDE9zfbuTlRhwQgXL/M4KqtK76bwBwBYyfTsCK39XTRQ68EQ4
osXQETaJibqGY0y626oV3IgMPzc0aI1DZHjBvqBTBaoNZb2tiq4veqsoqKVo5x6Qw/Ihrg8SdjJM
CRQy6ht0m37XmDZAdbPGlfM5C5BATFEgdVQCQC6tZSHYYt/A/6tiCgagvketxr/Ey+JnH+l/JMLa
Xz6IbX/lfpwfVVRuTEYFosOFbCziBsjJhYkClndyAEDX0KV6gEF0hCCye9VObVQnWskoliMCwFLB
LUyYHA7g7L0xUKrx7Vq4R/QMuYE2vcLv2zphIpDgLiBOm+frR2I5IJkEvTV6QNx9i9hB1MgrC9NM
ThmSuveWXYkHhAXUH/BZ0pVq9+yK/XujU5VUHfA4U3dtNjdllKJwxjw/jT6KQBu6hdpvXSuilZBE
mzb4vweAl4PCCDAc4LeS8sHsKk+RtoraMExOAaGWi5QznVA8g+0CSdYnSDw+phRj19rGDp/euP0z
eMbQnkkne3yfOyejzB+6bdfgs27XiHheX/DZMz+tAnVZzFeIDEke51VxixrjAEzfP7l1RuMty92J
3VZNTGA4roPqDzfvHxCUIVLufN8l9GAYujof0aE/oZXUOy+VVdjJrsriMDpT2GgFcgWjXDuuF761
NdXeTY2AGkLT7BtAVECr1WuDE8qkUX/S9aquP6CQ06187AuryTtFkY9/ExMuogSryEA3Nyg98VJF
lBbM7C6rpIXqv5F8oo2ydr0u7iGg6hrsQYBlE1Nl/j4OMjWI0ULsDkLNJRKJwh8w/+pn5JbtfRPU
jzk6RLvrX/DSmHSkiISmjbOITeIW+iD2NMEpKkHoII6gbnuOc74xUcpG8yhUt7K0kqfro174hED2
gMCQI9Kbnn/CFksCM8fv8uSgN1PzhBRavInRaVsZ59InnHpgEwEBaPW8SCRzmgOkCtEJxw3vSVSF
Hdxa6PPgm62htLl1qqr9en1qFy49bln4Bhq3LdftLGGKIoCPovCjk9BbUaC207Z/eKLzH3HsQDe6
Ptgc+0NOj4kEwZ4EkDalvtMC/FM+LdEAD4yRMIirtimRxpdtojxnpkA3f1MmKKfeDLnI+n3a20FP
jd/Bj3ozoB0WYbpetWazEuQtpu8AhQFsOnUCp508O5xV5Vjw8AMDzbggfRpcFW86LrzoTDl2XGP1
LLYReG7V1GhzOpQ6Fyc07M2OaGQcT6WOEtE2bYb6NPi0/1be6sUhYRxiaqqMNuKki2K/qjSamSMn
d9Lx3bwRadvdgGTXkSSqhm2HSstTg+Tt/vq3vbCS0KP+grhVvvJ8I+FJUGC3GFoniRiPtvc8vAe3
oS0Qhg1d3BhX5nhhLSceALVNoDBQDqeX75+dZFQZrmtlYJ7qSNPvMdpBSQ+F8SRZGefStKaaO/EP
LTvaDG/HCRxU/EbwbCdHpGq+NQJ0YeHpNp27tfreWbkALo3G1U3iCymGOtRsNFWt6xAEuHnSauK/
Tder+W8XUbQzdAd/pXGyXEFAYGT0GigwDsG8CAVyoHSwMLFP8PCr+FRGqEPQ2Yr894ZVAI6B1tCA
pWq6hLwIrECZsCZOseVlnw0Jv3uDVku+r4OmXIkZFxcoY/G1WEKutCX2K8ok7oKxLk9GldjhxrO0
H70oxEMGTusbSFN1d33TX1pDgAOwEamW0fOd3WcuRtFtkrnyhOJSjBhXhhr3DTenJ/7DQIRy0wpy
cQJXeLsNvWrUFAJ/gbpznno3DJAoOx+FlsO7J0RpkJRcWLztC/KU6yM/zS40TpFR8igYw5AoG0/X
guz2+kDLnc7zhjT8BIOn6zOH66D/3deZANYat5byO0sHhDfszjdRT6rRP3r3YGAfuCko2wuu+tkj
h9I2+gjgOk5aiKxjrA8R3PzYoDpXoerxXwaj7kKnh3BsAfHC6iXG+8AyT5XIfTJoH6HQg5G6kP4R
K4qilYW8sAUpNqp/OZPA2+cL6UeNXYii5CKs+vAxs2un2QzoB727CMXtzgejI0gDYgnMo0MV4ogV
G6duNDq50TqczHbIJqMFNqYumoXXP9mFaREr04CkDk27dZ65oMKbTFZh0d3YOpgYhantf8IsIChW
xrmwDycgHjEAlEFi51kAYCYpujYYz9+hxDRJCQG1vlfNUX0xRDisreGF64k9YVAaoGQC1ng2mIfy
Lu4YXXRHSIddSNSZ4cfO7hFADkCv47XU4nv7/nWkqD8Fr0SVi76jHaF8JpUsvEvHDNWOSo5W+0NP
83BcYTZcmhukS4tKCwztRWccPYTBotQVoIA/6ohVp4RrxSd7UrhOgEqgE34T+45er+SQF0JKasAE
biwpEG57fgWbnR8MmAJld/6AeKCk9R+BGNlQIRlQrR85ogfMyTplB2YjxN80VtKfaUpe/hnltH6l
/bDctROTiNKrRvROsXx2TQN46ntUpOO7XOu0pzi3x681YqF/3vtNGYWrRSd/pnk0b1WNATqFAqmV
uyqNkpccL3i5HYoq/3V9mOXRADAipnI/DeTlm5OXRZtBtIvuaMFF5haLHhtXBBIEZKuNd3ZPyAwM
+n3U+gEbqKyh/vaBS5IhoepruqdMIgW4RWve/unXQxBum3jCOL93aqwbL7Z5mWtWdR0WkVFqn5Q+
sI9YRml/qppG36bG/UGsDLbcFNzKzIsRyZKXYT8V5h7TluGElKJabN2xxNUToZ525QQuv9dU5KQN
zmkglZmHxAii9XYaG90pLfLsKQx19SsXKL5KZm08vnf9LKhrE4fD4dpcNEsV8EwIJ2bticLpCKW5
bQrUCaIx+uJ3IS4o10e7sICCQIGLc6LLLJJ+JU9oPo0Kow3FCNTKcfLnvFabYXd9nEsLaJLjc4lM
acW8oebSWLGwgOpOgUy1XzGmDV+HIu9edUKv39eHujQlywAuAcWD0GSOIUjRQYcGCAzOLIL0szSB
Em/UynPXUsHlrUwkBzoK0uFUA59HPo6aUbirm/6E659/DMo8usWsTn5G1Mc4l8ju7//DvKhgUBqa
3pt5BQMfTyNFvKc/pQMmdNvSBeqKwaPnrxRQ58o93BekSQKxCI7U1NKehXQRHD0cdsbqhKChgn2d
Cw4v/lbWpeOjO2kjPv1RBaGdI6Xf1FxlaF5V3tSisLz8s4QKot5YLtJ2j6VVIi4uSqya/pRjZNWv
uJIS22xCFBvF71rL69g/NRFlwq8OXoGldkBEkKLlexduAsjT3wMTQDo0XzgDvT8ch0V2snEhKRHU
bRIPAwHkUVdW7sImt6d6MGUPgyxz3t3rFa0Z8NKsTlXFC33y01SY1Y70XQYoyaOInawBOi7swYkG
OjER0ZtYJLWOi/idT2f1JHwfSQt/POSBiaaGHDNnWyE1sna7LwckpKO6juIBfepFKaKsB88eTX88
aVmWAHNFJP6UGPQTD16fw1626lxZSTyXq0oDkySWyhbtU3gWb58vlYhKjd1SPRl4YyGL7CRFelNW
JnqzaNjH8cpNtbw+pjSGwrkFwwkBpNlw9C4kiIJQPWUjyc1GrRPtC7hDo16Jji+sJP0QVGgmJCCc
5dk4+oh7VJgP+Um1vdHeKQNORzdYwyTFqadL/NNC42qNindhKacMA3DTVCjj4nq7lLhNtR7GQ+mp
d/mPQ2n0abUrO7xQP7hN2Zs31w/ecjiKOwRR8M6JXslFZ8MJ9qbWqOOpVVPAyb079AfNQUB6gxaU
/vTuwYjDeTuhpoExmAerQVDWoDc79VR2Nf4EkR5grINVYoL7mVkhP/u+4XheCDum3hnZDbCf2ecz
NLVF2r01kEpMnWZvYneAT66Xt6c+ILRcGW2+WabH7H81clj8y1IZSq0EpbljHsEzFdkhrlpUkTdO
6XvFg56nKBltek3xi5WYezmsDuSecgWgXEiG8yavSRFrgn/rR8/16vpGirIZbwlbPd7xELm7LyFi
p9VKs2V+ALleKNBx9BDpmjTBZrsGryfc84Z2OGLjWeK8Db0c54tRARJw/RNeGIg3jtUEcDg1Qmen
ASSeRQZltEfkKAPvloJ5ldY78n30CVZOwoWFnKivzvTxGG0+pwYVf4mEdnOEpGKOP1yr7iEO9Ere
lc/4m3jmIUdtKnu+PsEFCATNJXiMDpQJLk4aSdMK/FPJxWpHQWoZfwsXg0ijuPVyGXi/QQa1XgFQ
vS9VY4eTQVr/AvfSlz8xkMLjeVP4uTE+I49UV7coURbBj97ykzz5CKRIK2GBQWnFENLw1P31Hzy/
MKbfO4HpqazbOp222aFiCxJ3YER0zLDrucO6Ec/4sY0fEirFD+8eCk0Kai6Mg7TlPMjhuHGxZ517
VIYqOWKVoIoDPmAO7iLx4FgrIcjy+9OMJk+hykMOu2hKNw2OqHUH6qaCj1Dtgro2n9Oywa4KR7E0
2Wd1qKcrD8y8VTHBGAjfOL0gadkDs4+PKQ3mdlYrjwmeG/VmdHSsrNsouRV22pzK0c9vqBoHK1VO
hy31b1t8GpWaD+HI3xtyDjaPPalhspnIYyYE/r8bqrdJdIDqrcYBDk2YFQCIqRQl/4xGvT1+GULc
ch5rDz7BSjS2gKj8bYhx19IhRvhl0ccII8KKtOu7IxYAvTz78FViiLVx3uGAlLQEjFtMIIvk0UNM
vBI7WFtJe8RJOQ0FzlKF1j9TmvONvV7zxL0YYRuMG5wXKPrsFWXEiLGJyF9+IlWsKk890KlS4PzQ
D+rn1ENp5rnFecb8nIcuQqjIajtm8qFwWv176eGn8aDRhMxWMMyL1WeXkZ+CFOcNXJILorKv1J78
EYs4ZDDrrYv0afNK56wcdxWPNdbrjaUVMKaSKtvTE42NT2kVtp63svmWdyuKWaw7hQAHtZL5SQa9
qHm2kXgnS8dt4i/ffjhgGDPqK1fGhYEmkZ2J+UdZeAHgSxoovyJXvRPKKLiH51ZuKXey5tHavffC
gKyJ6Di6mJNNzrwJ549KauKx6RxxXKWj6tSVft9beRJtTKVQV27u5UXIfqVsQz2TPGJRzeyqqB+J
ytRjCVvkAXuUzD9JUlF1P8DlcFfWcDka0imMMrG0eaYWRS9Nd60E4O0xrJFBfIgDt1a+CYk84Ll3
lXpYI8BeGG+KncjKUMGcgKizZ0npSVnw7ThCnwsFetRA7+PfZt0MFpLsZe2SU17/eNryMiTiJSdD
iwni+6LJM+JKEtWakx+DSsXcY8PxdLp9nYFDvPcwg/bNjYs4OwS+qInrptqMulqHP9CJnhTILXvA
sAS36oYmKNZINiYRWm/61dGlYhuJA3EupVjMKOP4p17wl94diBEPUQCmvQ96d/FapWk7JG1UxMeq
VhgIguVY3qBZrMW3OYlhseH5So2VHT99hrdX+VQvhFOPIALQiXnNpq5M2VrY6B6bDH+TZGeYw+g8
YrRrgaLU3W74WBpikM+qNaTJE9bRUdCt/ITlTmFLkkLwEwgtFqc7T+peRZamOcbuiOy4HaFhtgl8
FbdpbzB7ufJ4XZgxnU0gwVPV2+bTvd2Y9DU1pahkf8S3Odq3uYoRlN45t3gAWJ+0OrhV4+iD5BZ7
Z7/YoU0Cux7AD/c3KeGs4uLndW2ZgdscM6/ED12Pk1i7GWhedCvnYJrAm0/Kk0ddEcmJ6cSjlPR2
gk1ol0OvYETpIGB0TgezQMaazGL4D+NQQWIY9g0Vg9kJB9qE1SPeBkcFz8V2C3c2pEGAycXt9XO9
iKum5ZoQPUDwWLY5Q7GDWBKHbdMfsZgQB6Oq7Jeh8sTXAi+S+zKrqpV7ebl+LCAdAopi00UyD6gN
dQRfW2vlEZqX/k2L5dhsW229OLDY9+yDidI+jQTyY96TbmPVcXH0LI9hVRr5BrKKdg6LSFa7toeI
8d5TNu06C4YgtUw64POv1fFSR13hl0csLbFT6S0rlid0XZpxB5F6NUhZ3MVTkAKNBD0rKup8vLeb
EMka163ARB+Rw/egPKCQsrFpdFobvUqz+yRyJ4vTBnTz++dJR2ciPhEaIaY925Xoo9oAEt3kaPdd
0eCZ19j+HlSD/oWidbzWZtWMxWGjyT8BbInDQRfMP6IZD74CSjQ+Jmrlq8Umh4MfF/uBmLS1jinu
3s6TD6Ih/SE7lLrqbZZ4Morp6FWZaHdRJTKJQSHclxwOeyXc8hg4buetXHrLM4TkNg0+Ytip7TBv
rCElgp+QaiRHFMBSqob4Mfu3ZEyl/geOFJi8UjfdfCVQvTAoYwn226QIhRjG2z2g+8TlkU24zRJ1
3tZEUv2Rtksf4H6V4Twh0qStVi6lC2OS608qiH/F2+aVva7N8ROwbLxOcRdVxe7/ODuz3rqVLEv/
lcJ9ZzbnoVBZD+QZdWRNlmXZL4QHXTI4D8Hx1/dHZXaXxWPotDuBvIAh2UEGY9h77bXXcvrUodtB
wdcHEf7MNrlTrcbs5ksNML/ZzVzf7GZ6qD10fFYvS6UgnZCRrY+KUcdfXcrh10km83tMLZ0/vUmQ
vYIAh94k8DOwov52XnsWvTTHvDkO9ALj+eIOmYZtGalJXv4pTqPpQEPEqBbVlvNLi14cFODskl5w
vBq+yyrxMKZXpwsdoecfjTXCalsYBAsKvHoh/GKcgWYE74jTfPpg1J13u5ANd3ppG6e0Ny7WL8+P
eAajUXEhSHCBrVdmE4ddWFe6e1T1Oftmd1jUB+MMleFChnS+KAyekxOCUTh111UJsxya3pxM72jk
Vfw1d4zp2sL/LN57Aq+d7fv35G9eatGZX3rZKACfK2MalbA8/BCPlVInJ6c246+QG7MLt+P5K0EA
p6uH1QcD4+w27uOkTkAR7SOWIKm1KE+EPSVFiFx4VDSy/+PjnAyTd1kQHEDmddQU6WY1anPrHAsk
r81rh67ZuNgoVij7Q1GK0SouHCBn2fXyxXBARgOJ/5Jmv91cWLnEZJuJfYBzIQK0Be2HfpDd1wHz
dn9RQN037XKUeFb5LLVovLDhzqZ3GZ7/E05BiDtTukGZL6bDdLYPaeaGu7rVstxXvdbdeKWRf3x/
wfxurIVsgvsDadOZ0ltjY2mUVtI5aLjTIl/bk5nR915uZ6UUF95rOf7eBKV8Q2IBeCFgRvAZV9M6
x1EvdVqADpGOO0+d15a6A5Ws1EM0VB12n5HSx75icT/trLTT5gt30W/GR/SJ+2+hDZHbL5vnF5Q0
m+yGntdGP1TxOD2BR9FbfmSeVVKfSSMi2kau1defDID+RmL/ks3ZBXzwbLo5s4kSYBMhYWqe4cNO
iisO2et40CstDXeNheP91ZRa6If5ZtWHw6f3P+/ZqfrKPWGqKTwtUNHy819e2eGDdrYV9fvEjua7
0EyjQxeZxQZMtwMVdPoLWNxZyAcNkWse2hmoOjzt1Q2YFhJnn0F0e6uPw31HVECsV1XbiOaNgM5h
DUO/aty+/5Lab96Sj8rCIqRFK2W9sISLF1MS2nKfWdo3Z9YGA4/u9iGFDHmFc422E9J1PgjNflI1
WT6gxNEfNckNkxZtYW56W633VHJfjERrnp00mnbvP+DZwkOvApIUSpELyfWMbAQxoU4nXbT7MSwc
JOpijpXUj5Kiq/RA6fLeaDbDoKndZytT7HnjTOpgXlp6v3sIWuZNJP2hgZzVOyOl5hkLpdnPI37f
42RedzpsLt0Yw60hDTcwx9p5KnPTuPB5ztY8b0+fCRo/9O4sfI23a9DDqazw8qzd5woWGGNi9juh
Dz+ieS4vRLi/WX2v78ZJBvZ+VofExwXurdU2+xLOCeby+rzH49Z51LCMNg6VO7rOljJJ7Rze/75n
62+ZVpidNOajSXyWbUdChwOFpcxxziLNzJBXBUe6w5V1cgfKLyihV3408GUuCa2fTS0De+gD0gAH
CeaMbdO7mA96VZIc8QBDlUlrkSLlHLGNQx2r6oWQ8zXpfXN+0z5NWYP3XCrLZ/wKV7pZrUSYAXta
FgUyzmmGQ/VlP2jxz5oGbl94rbrF6Ljyizm5zizvh9cUX3AVzU+91iv+RLPshat63Z6HMNrSpwGg
srgMIE+2Wl3mMPQ1DhjJHe5Q9vgNqcJWwkEbYHlFPsw0fINxU8eN7Agk0nKTii5GqGZy1KQ94eqA
SnuAv0NofYwHu/n0/sI4fzrCPnY+mnfQ8cjyV1cOxh0dklaxemuHk0JbR68FGFrxn3i2voRemfRB
O7g5/rXmAP+3KbXqqjWn/BYAunruWoQeLiCMZ49EKMpKQ8qEQOU3gbasaT7mbnSvh1CrvWbT1zhB
uJt4sRsSG68bzYrmgq6Z4kNV92EW3uCLEaW2r4VN1d6Gut5nLticIQZ1p47guuqFA2N9ni+tFIvq
LDMHcMBXXeUCMVLTKAkb6Ycw1LEnfqo0DXbcQZGK4m0cDIREv1XUBkUBP5e98JJgSmXxopujZzxh
ijYNN3EUT/LvEL1TY5dB0sLbvMRwyBQBCKTT3lCyQBPgwmJcRd88N900C18dLJWjYE31aLW6Mmeg
jWtk5mJtb2lNbe1RSMouLKvVtmccb2moX8wllp7PNdGTwEXikqa011XuZpnfdkUXVJUSfXOcWF74
GKtr43Ush9PNosK4KNiuVnA+cHojcy+RBrKG6rqa3By7a7tDBeKDS7livHGsMUziYDLqTH2eexfr
2wvn+m/e14Z6x+vC/kSZdLXHc60SKGTk9TXeQfGN55a4ceI12Syph9NdEpo8G41v50GN8+jxJPxf
rz40CTAnauP+2o66MEyCBsdC72ibSlfaaADmdXghLj0fEFkQoiX4poua1jpDdAq3awvcyK6bodd/
6DMuudvY0PIvjdOE+p/OJUwBhwMPPzta3PBReHsbW7MXO5Xt1dfgkX3kd8Aw3+mpE99SGsQvscjO
34y8goBWpcoPur+++hNLD+eqMbQTILXxUCaz+gljVvmAzof+9P5R+5uhFr4kbYgw+s7xA71qRNya
nXHqexE+epXrQpoMo+zGngftQtL0usF+uQlppUcUYWlkXSqF5z1LsPTLKWnlfAonDfM6H2uZxNT8
xrNE96UtYlX/RF5jyQ/Ctev6c1/hcjL4KSSNFFOuJJfuCWdHjHeDkqNk/DQ4uZY1CM/IobZ9nEMK
83PJhDbGobe7tip2NGVRnQ7SqBxKa1M4eCNjcNXNvXZMXMXI/5DSxRtCBnqVjqFyd26yEMo2dsxB
NU8moYUIrFTCro20BufbFhaNvHBynn89MvultXvRq2Z2Vzucpq10tsd+Prmp1VXIdHr9M0Ax3i1p
HUWXGjp+Nxrp7lJxomX3TDPFHTU0LNV+Omm51LgYorr7gTIPahxk+M0lOHKFJiyLhVam19iE8g9s
p7c7znbiwlui3lM3q+m31MIOzpjFt7qVlZ9EZfchH3RxMlIbP3Q1vYRlrGLT19HRyF98kEATzoI2
M/HqDrP7kaXamKFP4ZeW4Vp1Phq4Q6t+BDnqwglzdgtCMicehiy3AIZs/bfvO/bIxfW0lJ7qRJ+e
x9lCNYr+qkv0sd98RBSHXtWilsW6XjJ4VCIaEk3yVNrS/sQt1XwxEgMAoUmghl9Yn69XzGrHM5Wk
FMQjVPHWaCFlA8+tRCZPqp6pdHeXfTlu0VwJ26MKZwoLedMorL3mhCblFV3mcpc3uSPzoFAE5pKb
Pz3tiHS5LDwUupDPX0cAdm/ZIWm9eiq8Ou2DxsOLDkvoovDjpMoupDfnM23iUMZe4cjDsmz9QcvU
cfG1nqcTKiKLe4bmwpeVQ5Y/lAjpdRem+nw0SGzo/9JOz//OpE8HKwZxxsv11FdahmhGZk+Yu8uu
2+lhAjL0/kSuUsbXc86Bn0sNjnP8rPbtDJY+1bHgnLNQTsrx4zaCuHS9rR0hQR5y6N7PTan/fH/U
37wj7pALYYba6VJ4f7tFBu7ftBWqdhq91HiB7x+Vvt1VzkPYjaSMfz4YlECEAB2SxDNOGm2AISdv
pNIxp6hP+LdbeUC1rr2iLzW9ZHn6mzdbCvgYYSFPABVjFV5EFVodeYVC/twnJqvRqGlgs7wW6aJG
uaQ3eH7SsP0pKxF1Uwk5i7dn3DdqPR3taw3Q2QpGO1bbm36yI/sCrPWv0+TN/n9taqGYCZKxRIfL
o/wCpJXRjAOAV2rXNClXxvdF0MV6UM3ctWYSoywiu4Uiljv4ycZ9Zby4wnSVLW9eTF+LeXDN2O/c
cdZiP3GtpttCMqPE7BvxBIs4GBHedb5SpBDDEyWz1vxMru26fhhHmYGsNKJQ8mhXaKALf5zjcWDQ
tJvS70liODZ26j2A53PeYDBx5VlN0n4B4LGxtc/yhsrNHufouct8N+r7xg2kZkZT6VeV40x40fcD
3Di/aenoVXwwNqc7WqnLovSl6AlN/dqNpybd1kla29OWKEuV4SE1skygKKS1ePxt3C6kQSWYRho/
cCOfVbPq/EofMoUkfKqT8SP1tlzNfCWc2no46G0jmtjHiXyMbzKoOjHa5SwQU91M+Ws+U4eRkdyL
KpLmzwTjozH2kU6ireTDkIHb4uLLqrZ0PwF5wAJMQQA6FpsBak5HtzVRYpgF3oAZWr4pYyuZvgFc
gDgh1Kjn4xTElkN19tgobj08CjvX6zygQbYv3U09d3g+HdvWncLwyKKilrKBdp5bxXboCnSmd7BW
RXxvRgiNF1f5qEfJg12Pqneda27XOzdZjbmrERgwnAc90C2s1jFsr3FUfjRkW+L4XWklvnwh5eLu
02h4zfRFqC0U9MBJJP5NQCm1ilc4cshIW+JOwhLTdimRQq5+KpAdM1HBHgV6O9vETef5KXdJkMbA
jjNHG7azOUaF2E22omR/yyKcBnXjNkNbXc/q7JR6EFqT3u2cFPvOl7BI1AK5YKbkrva8EbHyKrWp
Th1MR5bhIx5UublBnWyyvi3AUHqHz2lB3cfzFOSpg9JwYldlXXQIBmx0qSFdEcoYuxO/8GK7LFnz
kYLZ8TZyIsNsfM8Bi4x2scCJ0tlQ2snEELh08trG8x8efQv5heDHXtSDdPT43u7aQlGTSWRNcy3d
3gP6qYV1B0iGzE1TWZew7zULGyxuoZ4tdTcwfo9O4bejObGjkhaI5KZTxRin11UxocaUqYmstpgs
I46xpV+ycwZfCMKmY9SSiE0nVKIHzEQmZJP723pASkLfNrYcFd2fE6OKu8C2xtTOA1GmorxUs17H
hyAIAAho4VIegB+wRuyhgecOTLz6FNLCHR6qUoj0MBeqkZ0yNdX25ORleeHSPTu36W1GOZrdDJsT
hGEVIQ56VGVU0ZprG68wEURpEwFAtaK5FPyeDwSlDfiZOJRI6QyYHWYnB5ibxQ3uo+YQVNYU6Xur
i+iGf3+hrWdxgWGpFi7oBIogZ8xKvVNCFM885UOvpzWOwIqswsEJnKWSlwWR1UzNVz1OFwu19wde
N/G99o9SM1/oc1RTzjInbeEJTqrXf6B1ScueqfcY2X3V5waxU1HnxvCV872Vlt/FtWNlKPO4uatv
6j5BnO2KX2Y3+nXiTVYVFKVZOLvaEGko/S7PFGOHc7QYukDLUPNFvDOXdvIdinfrzltlGoVqfPYy
uxX1H84nkOnSS4TWzwKlnTGVsqYQFE2q+JRXmvri6K33HDfqcFuJPFF9PccN+EKZ/mz3MuSiBg3q
uLiIneUTVgjd0zXC8MoCVtcfx7iNv1mZyQXmhjEqhHHqytnPQk1FuDCj2/QK5Xj3tsVeVj3EkzZ+
sQq7sfaZ3RgTsjOAt/6Qm8nf73/wMzyONqRF1WGhLto6BPC3hwzXIlKu5dx8yNw4zv7mxm/0ZiP1
shLXFWi2HmKhhVEkZ/ws9ORD1nq1ciEcej3J3kRDFHQA5Ii8IPiR6K3iV3rMYY6lrXWDdmORpz8m
Z8Z749RbbeXdImvoGcq2q2vZZ1fk1flw7FMVb4dAR/2y7DflMGZR5FdRnVu3JVIpSXMNGUOo6SFD
xGFO/k7wEuzlZk4FJTo/LztlfhhK2VQ952nZNM6enj3NuZNDE479XRV50TjtvU6Jsi5oUv78eRxs
wJRnx0K/7VKbzzprgBYApQPmPafHb97f6k3RGnXV7AuBZVkzW/KmUYR6sxiwH1OcIbcdmPqFvNpe
Pu2vs76MSsJAqzPR/HnnWz+lcdXmVb2fzQaMpBmrqyqfZnaqZm/tdM5u5zgmaJjDor2a3Ti5A3aY
TmTGjT8N6CnXlEA/6jJ6kdxjV2YOISs2ivZR9+JiH5nCeaqJtbcop9WfM1Ryjnqvip9RayZ7R4o8
8LK4+67Djij9cozGh2Soy+McqfKTRYCyayF77TtsU+40LSv+zigkEKXIcbiH7+19QB/Uu84EpcBd
qKbN0zhjVmiXVvQFg0VutyF0zQCgwNqW1K0dP8ct+Kh2Rn+X1aGyDTNHBtgZWVuVzq0iEKyrbQjT
7qfVt8m9MYfyJpy68ZSFzkcq/eNPx5DOBQrD2/RmqTTBdyHB4eNTdTu7LdV0GKvSa9qbosyVcfL1
vh7EGKh1ZYvHVktH/cf72/3tgFTvOeBZayC2S4J6xlnwErtqXbuNPlTViLqrX2lGY3xTJH3An3OX
8sal8tD6fMFnCX162mhg7S39FstN90ui02VFoY5jO30I26QTz5ZTh4n7JVecMW4+KnqemrvaIvFy
7mszAaEQfitK1qRDI7mDXJTeF+b4QelTL4yvkJpu2yHAvGhsxYbmMmj0+LSBStddkFHCccpr1L2t
Jr1zlGlI0I19f/revs3r91qs0xZaO9KRZ1Qa25UUgRu3vgkVQ0dWCgVP7VEY3UT8HCtOK+2dh2Wz
cTfi51PKQ0T2MX9//xnWsQF9bh60JVSCeQpoWUuQ8suMiqxALmDOm1MpisH5YtSOeZQZENE1etV1
tS3Aix/eH3Id9yxDAtqSHdMPRi1tdUn0aTdDxBDILqMrabQBqVtnF4HbYSpx9/5Q529HFAeqAI6B
QOcZ9wI1DlqdhFGf8lqNCeNBa4+IZTjNtqlK/SpHJORSVeH87WBK0zi8wBm/CXmmgoui7sHivChs
ch87bb0OOlk3P99/tTWxd1EQgrVAKzrsMxTK1rWSUVOrWEi1PaEFkKuHlk634Yr+SMptE92xn82B
Xk/fE9lwB+CHCK1WqhHalhzNygZtz67f1Q0vssOzOLzwcOsraInbwa95vEXA5ixcifCOyNxclae6
1Gtvi56Hezv2wATmaHXlYa4GwRmpDrF7YUutTyQABVYVKwxQeyH5rQ4I8tu0wTBqPM2xo+Ea4oGA
zKXW73uzBOl9/xOssXNYcIgmY4KMHRJ12TVQFucEiJSo0JgOvaa8N9GMV0Zf2hTNNTRZq7bOfD0C
7PACOL5WVm94ZGF2gWFAcv5TJI2VvhA4qQ3yPOdttq45pUgTYWhZu3QBmj46p32CFVjq6sPok0UD
l1yYgPVsL/j5oqMC25L8kBbPt4dHNsBDzCwi9aJuJEXsbhae2/imK1wvD8LJRXR88/6c/2bIRemE
PjG28zkxdjBqaBwVut6RNXV2HOBtTPN4kCbAEz1nyEhn84Xge/2ZCaaQwVlOrFcQdp0QzpMscLf1
0pNh9Krc9bo7Db6dUqAIMBSIpkB1Wyu/noYi0TaJ3o52oDuK+DPxnyUR5rKlvAxNiVtwfWpiXwJQ
n00hygJ1lNz18HXjOzz9VOnhu8ZbDxdee312EtBxasJ2YANTGDqrDNGQIyInr/c67Yx7pyo+zdXs
fKDRP9zNRWwe3v+wK17FomMKqRTRIQggEEvPeGjuRNPTDClvbzXDU4up2AseMACTWeEJX+fw+i4y
DY2xcrCvk7GpXB/zAvE5xEHb9kfgvqOXwQT3vUnL95Wez2JjSyM3du8/59vVwGMuZQYelJSdg/c8
+UuzUYRC1/eKA29rN2B2+ClVvOY6JwgRG81JjYc5j7PbKXZNanixfeEB3n6XpXObz7IUzFgFgPTr
9MaOx7IF55sPtNQrk59qZWjcqo06jZDYzBl3YV+1GyEuuR++PdOXcSE604PHziPUP9vsbUQbctiG
+sFxOuWzmhveDQ0bwGhmWJcbcMZjV7fl9o9meyFOmlBcKZmT1BFnLrftL+GJLmVjIwrlHIzYsQ9e
XDYvuBU3Hwy3pbaV1OXkq5XNqnSoN/mTmuqX/JjPXnsxySDIpVgIe46K7NsnsJRhGhtReQdHJMZ2
hP/fB/RwhNgbZAh82E766NpFcinSfXvOoceCgAg0qEV+C9k0ymlvh5XJHGVmYShH0Xeaw7GC5Y2u
1PW+x/LwiD6X+6QhhaT5cTXF9zLmPo3B457dWdfvx74qvtOD3AHfOeUVLovux/e/y3oR8njIJECj
pRUUcvaarQyPvhz73oqu9Ll1H2yvtJ+TWkkUCkUeqopqPXh/VoVnRpYuj4XICIcCIsUaLrU6e0LR
zUyvGtOiEFH0svXTTLbfhzxvLyFXK7eYf4/GYQSgATx7Jjqi5BpSBZaRXlVCtUcWeV+jm9BV84MS
e+Mh6VNQq9Ab023o1VHma00X3iqpodVBbBfFpc23OnUW8AfuAdEG3DfCvXU9ue81Qylkl97Y9O30
j1bv2QeOwEkeBnylMhg5A4hEWkBr9Kna80AQ7JzH9z/6eiuwDBf5Krg3yJESaayuexOyQx95YjzE
0sj0ZBdCsX7CY9SggOZgCFefKvRupMBak+v0Qqyx7PT/wRdIlhiTrA8gERISJHn97YZoQb/KvgrH
Q5o2bRvkKYUZTEzj+MLOW42zLK+FB0FYR3QHprY6cVKnKzuctOfr0pywPjNGapOpW1Abe38yz8Yh
Q0AoHTkWRLzRNF5tcDtHaHGm7ey6o3Dm3rjFiACmz8JHGHLz/lCrswQogDx9mTNCB7DY9VDOrJdW
rNvD9SzRNfGHzGx/WmFojT5FrT8U1Ea2jQOTMiSPCVnsnGdIs7RCe1tb3rrG5NgfjRz5CTdw2zwu
jxOrNbvUVr9alkAdxqu8CIgjNd2zmD+iI0UYzhTfzX1p4Q0I82KWQR0h4vLcQS9pjK2XopQw+0M1
R+klHYHVUcjwBNWMvBDzFqWEFdw4ZtRGEtTj7vJyxKEvI14+QD3Q5GNomQ1GDQrNnngFvf9NV9gB
o6LaRRzAd2URnWEHnhSVI1NVv5ukhpuVDxspKpudJ/rIQNoO610lxA3EtsrysNi0xreTSx/opVV8
Pvd0stJvZUFuZmWuzyXCk1BfOOR3Miv1xfvNjdxt7zR1D+t1bimEZmYqtnrk9d3+/RlYbaBlBhwP
6hKsOqCLsyMRDDsXKVyhu0gp1X5DLSDiHOzaS+34v3lFoIqFAbmwZs9y2QqotqV47d1xI5eP/AoN
jdloy94HTKq2TWh6dNVawvmjnsNFXxGaAkftIjtH/LM+iBp0vWajHNy7nh4F1U+9ojq12OzFe7M0
EAeolEq7cCatDop/DQliDqjFe7Kd3p6xMu7GWEs9927uFM3wIxGn2tGR9rAbwtK+VNQ4m1iyGYCL
pcV8YWKtEwx+WPbK0Ob31LqL5qZJM0spd9E8ygJP5awX9b3a5EY97NM6rXGnfX/9nO0g0siF4bKY
wf2GJjkw+/WAmuGdERntXkFZJQ5yA03hOaW2vgmjwup2sja3tE6G3/8/xqbmizIB2/iss75orU5B
7YOxNW08mlph/vSQvyMaVJ+dwnSeMgL6vTqn0wU276pNgm+LJRGQ2FIBXihaZ2lk3VkVaZL5kOVR
c2V1woXcMxgO2JhlBE5pWDt66+KjrBPsSBLPvsrnOb6ZSheIMFFpc1QauBFO1IwX9vN6Obw+GX1I
cLkpXPCUbxefnSAP1Fal9RCZ4bRTU+t7pkbqB0lP3i02TYqfUVISFxbB+vBmUNJNoEEV1EQ9k4hI
9KrHB8SwHhKnjj9FAybhlGvlUeDrvZlCw7vQpmJqb8MYgi7gOGr9xLEkU2dZVNYOI/2hUfJJF7LF
IFj23Ka3uWJ50y1JQRf+sGqlEIcEcxZ7U4pKokiQsEyVQCSjmW1DlCW0bd2M+NQNIYjAxmvGLtrb
XmO1e0qrDRoUlqqkiu0X2lCoO5GF7uwn+ahNW1PtKX8QHHaxlL7exmCGeMJpUYAMql0esLeP1aM1
ZOiD0f6vyqsqETQCD1DUpo9zGDr9NTZ+xVXnwjHeufTTGH7ulX0hfDsKe3E9xnWcJNsOZgjN/HEs
ym2X217WbSotEd3L+xtpRX2EKYN0NVcBF8srq3OtL9ZGjVNHTYWy8yCsbw2tGb6rdY+SYLQzm6uu
Vu5ZWNHGrvsHxGr/KA1aRl+i0SVVo9aI29Xq7i96i9lGry3yMYJPpg1qdnPtw+IRymNrFQ59dIo1
VMf3X/rtMU0tH+RhgTmhzHHtUnV7u1N6rTWEZxvdsxbF7iZNEufnHCbGMY7K4tIFvx4LGTWCKgC3
Bf2Ci7jalUnljaVSa9bPWR/C6alMCMMNiFJuYz8b8+TJSwpXbzMdCupskaWKtbT/0FK9TnyHmo6G
sJycn140eXv6x8ItfJTS9MfBlC/CKR2/Civ5RZazsS3HVl6Y3LcnAh5ly+kIk3Zhy7BJ1/AKRNo8
xyhAvIQtTdxH6VppteugcLQ/xg5FtcdQyZ3+8/tfdD0o4jQLE8haYigW85rEmhUidDXZx98LrGXF
Jh1qyaFXG5W1T7qkLIJuUvI/07J/pVzT8EnAivrFb+Rx5spBEDKx5hdIuTlDJFXT7lLq6cX2/bdb
f1JunYVOuuhBwD8iyni7XrMEt0UpIv2lTtGbmGcYIfe6Rh93APGzHr9x4DoYwSPclN+q6NSZNyP5
7vD8/lOsVzKcAMpclJ3gwPDS6+zVgQKdAXDFfxtdEna3XlGnxU5XnMS4azSDHPoPhyOoWfoFPJjt
kJfWcIVNpuFgr5pGvlBr/AqUDvmqgwr56ijnsb1EAj17O+aVXBL9dOBuvuZqjhVDm/ranukuxDDB
xONqipPidjCGAbmFwmjn3R++HuHwa+n3ld5zllOCrDpN2ipN5DuTm5lXsNdi69FS7BgB8s7r/qwz
aOmbWbg2qOYsXQLnolgSYeJpJj6KfVtNcE7KIZG415KqbhR4kVNder+32cXreNDAANtJ0lm/6zVL
Cc9OhlAN6Vv1nL442amee08TZ3Pz5f2Z1M+GIgpADIiWQuJBDr7l579gnCg4JA6W8gpRVZyqCpSJ
CC4rkU88RenzmHMBWR8EKy0Zb2avEw71YukkV3Bh8Y3dNrXdddOOpuJENtc1HnPesI3HLGaukHCq
jCd4vLkp/YEKkRNtLEt2te1XNkaM24aSaNH5c9UP44jz66RlBh4Q4ZzYG7DeqN6XnjOqX99/5beh
N5O75MxUM8jgHHCWtdRfi9uQjI2ONxaeVqjZHvVN1aEiSLeKkm8xJkI9vLOsyb6Bk9jK22xMdCiS
7z/F+tDlKSg/A+qCsnJArbHlwVQWjaaiEr4ZRqMhfUW0toAZ3IL7V1uzrrxUC/AoLefqQqy7moAl
0gRnoqEI9xviwPVZRM29xcF1ViEZG2Iqfpiz62QfXQp41hfhykne6HnvZl6gJUSSX02zmox/iT38
rx/jf0Yv5d2/oLP2v/+LP/8oq6kRiFWs/vjfn9E9rV5+im//tfy1//trb//Sfx+2D9v1L7z5ff7Z
fw+7+Sa/vfnDtpBCTvfdSzM9vLSIFr7+2zzg8pv/rz/8j5fXf+Vxql7++dePsivk8q9Foiz++veP
jj//+Rfb55fvv/z7//7hzbecv/dp/v6CAov8dv6XXr618p9/OcY/FgmqpSOQc5S0jNB9eFl+Yln/
IApaZAIghC5KkezQomxk/M+/TOsffEXW0cLf5ZdU7r627JYfGc4/qBtgWgM8gReQTi36/7z8m6/z
P1/rP4ouv4NnIdt//oWTw9vUYckVKWwvZGGAnyUqW66AX84JOyvNfA77fE/Q7muZMlylrntXmqOz
NSBV+H0/WQEluzKo3drYF2hY+1hVZ7tYUdGx7otDmY5REPVd52eVbOh7avGTj7zkkNhT4WcE+jeZ
7isFrZcl+j/3o+0pfj+Kz1kTF1sFc9NMheqrO1O1i7T6c2yZWGxF2gira5IbtKBorjfddC+Lcg50
/VvdS2ODuG6PFyKpy6AbWysvaT1I4rusAEIZlMn1C2HcG1HI78y6r1FM8SnEALJIOw28MJ/2eZSG
t7m29WjAu25GZwLpPkj5RafN2ueS9QIwaGdfLCm89MZwUxjoNGZl+OItNLIphcgsaaRD7uCHaMbs
AcmLdD8YNp1RVlx9oHn4q4tWzl7EsjsZ7SYaBvtkwiQ/6EOPyjithrYSersydj8XXtKfQhGos6pe
haE7XoVXOvXfwvCim7qs1AfFoiQeuTL1++h7QZD7qapj+Bc2nYlqiJZMI4x436YpVu+uXn/VGuNe
yvCUcEFcN40In5C8BMMjM7eK+GXWnFtrNJMfmpyel5ZoP5JadsO5RUI4BmOvlL7I1fBgj3C5tdlN
9klZxfu+aPFn9MpntzeHK6naEQq4Q/msN94cOFpYnqrScK/VPHN8o7m3rUb5OHv014OiZicjKf0m
C5Dfs67DHK4mvNN2S0vUHNiTXl2rpnwgRw2h3YbVMTFsP8Ux5jR8HTKv22ZNLjeyn+1tmytuIJw5
2tFnircLOG1Y1/njoJTZqZPKsEF54jTbdXU3jLbYFIr7tdTS6pDP/ejTCVBv24eqdpmeiifyXOWQ
NpbpK/1UPVRm0+zqTsk2rRUpm6qePrpG9rdRjQsP+JhEbXxT4ldzqJTAqFy0fPDt3vfjfNcU+IOj
s4uPVEJjRpR8xK80C5Ku36LCPdxbs9sFQ1rezbqYd1ZvZAGURO1B1vlGwBjcqVHZU3xL26DtUJdo
ywiX7ro7YSgJnTkSzS7CJ0ehYJRkufbQ4qXTlJG1i6zE3SSx/XOw5mnbUhS/D+mMc6At+2Heqnv4
gjAi59DeMrOHcGi+NKqiXU1F6M9w2PRqxPcToaBdPjh+5ID2GpO1gDhTFCCjd9vl3XH0KusGKiQo
LA3VftlU1pMl3W0XRV/noih/TNP0QaQ/EAE0tnKMv/ej1+9lFH5KcBBIer0/ECQfta5xNmmq/oT/
sGs0ThBEruA0zfXewILus24r20SKJohCJLy5wlIok0ZxwHDVrw0K8lM+n4Za0LMRZdneytUnzOQf
dSWSG1x+H0Vapjednc9+WFT5t8iCJFr28amo+3an5htqXdVuMIS90dtqY8ShuSeg2E2VoV95vbmj
obG/ztJPOcpswoiS09SDd3SOeWfu9bJ2t5pWzFvkCD6Z9lK+E00b7FKpi2s9+lwMtvK/OTqv3biR
LAw/UQHM4Zaxk5IlWeGGcBgzF0MxP/1+vTcLYzDrkbrJqnP+GPnYUy5aZp/Hrkak483fSzcNibfW
PwbX+EPtxxZpHg+G4922Ibc/j0wdUfneNUX3U1POW0YDwjqvdrp2eRUqeypIGC1+mTMTtz7NQDhO
0wfjog+nbNh/EfJ/nDyrPLv58cQJomJ607xAQ2dqyqJ7QKj/MK47RzxTmdXnSFpMbU+zhrddk9qU
Gua4J563RdswJ61yjMD3Jtr6+gNHBLTfcnSUeViVIkOoHDBnNcf1MCtMG82yh8dYfNa16ZG/nb1W
3V/r3i0ihzLISJgKNEM8gBlSCRCui/mNjuKlyt3/RscWISj/xx2kSmefU7lzCVnInGthO2O0lY0V
DZhsbIlDqihcM1xl1lPFVqrIwFdnKu3JWo0shvAihUb/6eNmDhGBhBIP1sUqSJ03OrnEVf1y5A5x
7fOYvbffk7Nbgck0djoKi8D2UWypKMV3js7+tOb2j75DlFv3oopQk5Mrj7j5tOEWQ0ocZ5vt8hD2
W4rGfApIwJyxV4k20jDBBJ3hNQBWu/Pqi6vlqOx3I4N7UgvHTtWEmh3ZS9UE69682RPmxIo8i4WP
p/ekFa/A74BcHNUie8onpwzNA1W1cgcVzEPGpdWovxr5aIHgHgmb8vjGTv08Fd43MfRBs2ncwoPe
X3Gpto+Z0Zyn1nnOsEi85SaHlV80RYCv/o9R18sn9xk49FL2qWTNeV0P/7ZgFNmpCE3nzfWDLNcZ
FHd7i7H6vhbjaSNXBlP8OsZzt8SrnxcRLSFrCFG106PkfA42wRzYe6bAEWD909XZ8rfK8ERQHTSV
ZObCGzeawW5rIemKVjxkUDnO3Llc1uM0xpbyN8y8KkVtgqnPsH4KY1XxSKJ+sPSGf+5m34/dnr6V
knwh7mPH4GcoyBQrDQaN5qL6mju1jfXM00KpSyLhDSzu9wzuy6ZP9D0dhkwtfXqG97/UNVmwpWre
MDi6/H9aLToypo7RrF6Ld69004ZL7kdddJFW8rmPQILRsWRvK+WIyeYN0VpZA/dl9W+vR/2qTZr+
khEpjoDYPovuuxZldUWO+3cjRBtToNsg+fbe/N3TzpWgg8/ThtArkfA1+nyzcY9e5moIiMw44kUz
w27mv9qi0kgXwSYxF6K4uhzm2WR78aA5N+nYU7SqQ0Z2tqUleOr9Vx/CPWv+EXrBDeXuL4VtlKe2
5oFa22KJCGzIb53cbnufLeel0i/uyI9RtaNgxMvjqrnrE1pUhuUgL1ij/nS21p0wS4ZyGesfivQR
Y+/zK76g47bgerw535i39IdZLOmKX+vGT/tCq/IWb6oR0VyGgzF/9HzRCRbyOnRn+aAJMcdwYH18
VN0NfUEvx/1Z34oI90Z7Hr1mP98ZzsSYuYtqV2qxpKw57Dxlhn5tWZdW9J9t4bmEe9niogvMGO1Y
ulFvridwIRmZm/FLmasMt8w6y07WoVHOVuxuXdT9a5rGi73SWJJiP86L0dP3OM9vhT3+bqrxscTS
mPC5/jXb7GNc++wk51dz2PTo6Lt/2moaUbPMV2kLSKU592P6EM47TG6KxOWym9kWIei3QrSGZjh0
WxdgEWzDviBvCCPgeq7r4Y83yJvqszaGNzvCQsw32sYeSOzRAzfRzdk+rQDVgVsVJ5xlPb0/g4pZ
YN0wn9tz4QonntBqGQ2zkK/6Mt4bkzO79d9K91lJg1ITlwOMnPfhtHXVHJIfMCPt4u9f9wyIHzWX
kDrBMn5WPpuCz74xz4Y2GZ+ENclwke4Xk40bO2t9v4BqNnsLuP/QjD4SG9eFubZhl3l7ut3zvhBt
tCG9xtyJjfnW/loOcpI46MbQy7CYS7IPj3qQkbflqeF160vPEbOb3hFpi1c/Kbe1E2nORjI7ICTK
zLSbVlVdZLkLrg19oJIny7DE6ny4nqoCUc9s2btO/slKppwH3WQO2dlojsdN/3303hhyQXAyrJwY
7uoHVonN1FcKML2SOoeW+CxqxqpV/Jw3bMF1Fq2yra4jaFG0VJE0gt6sn4Zh9APZ96dhMImjH60/
x53RyyhOjEaFgH+yi+00dKuezrVNG7ZehPRs6JjLcKTtezknne2sFyxrqZYPRpS5WxmXbXNiNt/D
QeuccMX18FAV84mlfXlEcRYtlvjhisUIthHzrrlMPwR+UVLbG6c/HapKfWNn5HBdEZJjVUQ6x7sg
2D8R1TGxX/nt40hayhWhRNJVlf6iF2vqrEPoKK+4rKa3P1qF7t1g7sKO8O8Xx1+edtzc/jIup3It
1IPvcPfIvJXxUrZZ2OEijZCviFCBKJ+4qqe3QXev3rRA0oupC4Sxu9wRu4pbzTbTWf41duLl//8/
01olutyuXp65adf9KZdxe6i0Ik9sub51lf8i0Tk9ufU4Pv3/T6OuFylidCvYTTvM27F7yru/XaG6
x2XS93Tf8p+dFCwOkpAiPqCgZxIJoA/sBGsVFaCEfZ+8yRBRpzd2uhnGf7PbVLc2ZyHMLPPK629e
j7Zr4MI2J9ZV+z4U9pB0Vj9cNMHhwAn0hZ2xfRpG+aQNckhZhR/F3hvp1ImVJ2ouYjrpKiMPSC7N
z57zosxDvyhrjXytcWIHe9hWOqdqWGN7wzSA5oqQ7sJLJSvNxWXxIoKhT7Ha9SHRYy975xyJtskj
4lX+QLChE3WXvXS9/7chNzxWlNGyLM/atRJ5LHGqhwJrsWyESIvhboIruxfgJTtC2PeVWU00zf0Y
dfNRhKpg46Bqrozsw/30Jkd/0nYEjoYZVTP+BbfuQ1QleYy/8X5ZL591m823zEEVNSz1Yy+mnNG9
siLpjalrZVM8DL92JxORLdu/1SzcUGL9ZMZ23GAR5aPu14oXqwFQJCS3WI9TITFL10rfwj7TI/IY
8ENv7hxp4jRtXX0dKS6ybeIqMwYrZgjs1rWm/8gMAgX3jbTwjRXY799QJ6vHtiFiaCP8Tp/zBKqX
0qEmq29mbf1rGwP+UjMuTYVcprUHn+Sn/SQPXaFbz0f2XXVl5nMiu1yPCOlfFYFlinTMGT8z9xDp
ELbl/qdxCBOtS8IBHF7qeHIz+zTK7LJYMh5mbY28pXy9653DRh+SSV+aiLi28qntTTwaqv3ExGRf
aaoN6CPbQNI1VpituFaOkxx+jXPWql64W94qbV4fs9xeH0udBUDfTZn4+kfVVMP98a9BY/GRPaqd
yp25No1HsnPcJKe+YrBkxcVpuaGwapvz69Mqh/dsyoqPeWwj0ZY2KnbzBzUvVeQd84+x9KewxG4Z
zlk9IDn03jzJpAZDJIN9rKaIYJ1feXNEjs783+v9mFS6c7Vz5cdltaaTc2yPuj0YeIqY+PzS0wPN
1feHo3Aq3v6JzAW/n6jyNJ5xNlqBJ39OmtUFHg79xBMjD4PWf0/7+OF5H4SDBjxkxVfrfHbK0uNO
zm/4YDmZajSx224GGUGCMeW37mF6b9JBm+T4jxStyCfhpfO88mNhrUz7tnwXTPenaW7GG0Dn1d3a
n0gXT1VFm3MtOQZ28aWa184185g0xDGSJJCE/uTml6nFV2KJfYKxmn5oeB5e5LnsBgCgYTt5te6d
hPZMJ8IYKKcZQr/XmCuXOpxNbQqI1/trb76K5O7p0Zjdnyp3EJFnHf3757r09cXp9BNB/c95qd1a
Zy6vEJZN0Ij9uaracPZJf9L14Q9NeTu4VPFrBDkhQ0Dn1/HAtabGTLy2DNpe26PyMS9mO6qpuI0q
z3jdzbTJIGaseW+CYtUJrxrdfzkZFeaaixSQJnGNxQf+qdu4IYs4sIyvtRIbENoAOGAw2NlKlcnh
LGu05b/Hkpb7bdTRn0/MVUXv3yytv5Eb8ZSbfZXKmnGEOyTKkDwGk3/MgWv2NPr6VJp53OnhtORp
tfX7mRaas+9k7kNTYHNQOSvXMMdtte9noBATPT4TRuvr46tnjyHBtE5o2tvwwlToJvux+kz14ncJ
IHVRw/5Cmcmjq7BJVogAbY8lzyyb0AUdwA+6vJbyQeDeRMsu6J0kOjC1Nus8uzkgmdk+zZukCCKo
R/ce/MyKmbs35zBfBdqyp9q29qCjOPh+LKYQDSdvkY/15tWJsR/ctYAG4WGqK4VfOHObnGP0kXzu
zzl3xDXXvCSrM+9Sdbp3+f+fMgKB9Z0AYhf2JzlG+bsR/433r+WQuh0SVfG7ntwhpBw5CzZSmt1s
OpJhcyNt6prkAG3gzHP+OA5TUI1xmHoYDM+diUpsFCl0mkHJtvppuFuwLtkYKXopo6bm5XFwCieC
i3xR+9tyANsQ/UUCshG12fGkF0d+kVXuhIffpHVuBeu6GtG2NuuDeynmZf5syhGwKfNBSlAUtRgO
w/3+tB+2Hu3ldt3WYgPstJNFE0XqFu2Z7CLiww9mVCFnh8CO98NqaWjT1E44iqWS1SbJ0KLSNXAs
2bMZrB/1YVqJq1idJ3uJ1kHJ2GTO5+zUpljfn4TWIZsx6z7V9hFmUNqk4y/vraW2mNPUCBd7wyZk
4N4F4UQm8SHtSmHZmGMsP4++BmI1Ma7GnRdwLx/Jkm9bfCIl1/eL32oRW9g49nDV8vrJGl+P2srC
uuQWo6ziDQfQtaXF5jbMBlPd+rd1jjHpay0iDXoLILtFbB3tfjPMp24z1kgfsSZ7zXK86LWJOtbp
PxGyXJgwlmT3hRet2/HPMEXJ1FB4Jx+ctBZfhrLy1PRJC4YVpZPSUiH5OCVBLiW2YJE/4TQ00z7t
DrphC+a5y1J3etBb8jemztfOYI2Yy0MmR1NBC5v2g6aqI5lsVlZ+9TSvRWJN7XWb9u9c6OCRRdEm
5gaa33XddMOKHvqcnfTm+ElhH0XcZLMXDPY6X6RYTxQTXIpud2K3Un3gOsv2QuRHnfZ7zelTAhXm
WNsf/eoA/Fzyf/c+oJAE7jpZfW3GSyQYPAeLR3WYjsuqcpUOtnkDXAEPqeb/lslWkbOTQS41vwhs
BfxcF95XVpOQV2vyVM0SvtIp//ha5jBfGD/xoJW3I3PP/Lv9Q/mLorugcxfzo0Bpcc2MPcJX8ac/
WBIY4IsERf+PySjo5XB0xBdVbwV5X/pBKXKNRpJKD2SBVFAogCPkWlXYe/mpPJioS3/+WxjHf4ON
LcoR/XntWPLkUPDDepiHTNYPpZYnChb+9UZH2EkBFEUjJauVvs4B9ZQjXWORuRduqO15RJ5QG93v
4Khaz/byYLN85QGlvIHTj09qocvPHoGRC8v+h0j1T8+syS45PzAzrKlR1vzUXcELUy0/TSvoC3E8
uPoZ7eoeWePGfqNXx0tmYoAd9iNu7NJOGWXTdXf5mRUvGPXNJPIKYJ2lfugMU3tstTpyM/e3778T
KRRMAx5OOQ2hmR9E4bjFZ+5QemR240c5QeqaFEgt+ZUoEhzQzaqf7THOy+o35/6vw7+/aTakZ+7t
ia5MP11WIUMtqFAU8Rz6VsC6Nt8K+0Xzyk8J9GtZJUMkPPjV8bc11rYlcnggb7WhzvuYnV2NAZ/8
pfaOwTYRwQBVsoM8rWO9B4PWTAGqxzyUtqvezL1bk8q13rMBl33T2DfPyJzQXnVBltQGLyHKCEPn
27EW71af7A34/Wg7Q5JvzsnDgjfSdc3Gaxxs39/71v86ela5am23yCAxhKo1nkp3eyn2DuXFsDaB
mZWpskbggHwqo1x73/p6OelVcTWGvOSN+WFr0njMWehLbR9ORFUZYLbrN0m2CEY2hah5N0LdUU3E
QcRt4/P4IKmjWfIuptEBSda/qum7RDtOJH5+4GpQIc24VYyWtzt5FYjKKBZCqzSZDhmjQtZmWEha
PTQF4QINWu3I8KffJUfFeOwP+pZga6ejrucS3bY6MgoK4e4MX2jInFlQ1ZEEuudcZrI0jP5fKbUj
dX35dvQl5Zv6XqREJDNJqpb4uHEOGSb/ERBhRCSLuIEv6z0q/HENJRsO5U7TdV7Hb3cZL8NiQEaB
8Ya1QYGjcJCXZ/Vl84p3226tpNQHvI/TpWy0j0zrXhXf26nKk2bWXsk8TwqqBPZe3DKIKSDmyo3I
o3+lFwYDnzZyrW5c4xbXgiqnCmzFXFOvph3JHyTLg6tO2rSGPnPhWe/JyjAz4hUAJ8bI6soZxR28
58lrVBlOozdFef7V+dYYHQT1BaOWfck2T9dSfPKKRab/0nW6lVYTEeTjlngsL9GcaaE1N9VXpUWZ
3CjavO9QS+0VwWSwcqGdYmL69hu5xq7GRLfBbaq++oCR0YJmyjja25WFvqnCarL10OLLZgn/2+LI
ySUqTkH6epAv1bm29jJET/fqFuuHt5unuR6+8TyeS2O+sgzXt20cLpXf/JoPFx7Ou0ukAHnCLTfJ
uNq3J3uPXEu9FpAQhjjW4G73odApgAzbA7WYOtN7yzhZ+uS7iLwL3cLC8SHUFoqDr3A2a/+GImwI
m36mbLBonmWOCmFfzURzi51up/znrowtNEcvaDQ7xdssT/R0/7AGwYhRqv6xyS32uoUFxdJI78AH
iS+uZb8Z53fdm+g1zGzjekzbfisGKDv1XyN6IK/ih4avKDQ1SfqYYXbppsga20vjVuZttGjdk058
TDiOOkOnqpyAa+si6J6MxDxzxnj6w3BnfK1q7sO7C4v/uiRrjm+W8FKm4UWeDaf5nMkPCvRiKuPc
ah4GMdRYIErnqg7nfSEujpMIfVI2V79xk7mt901o9j+sU2TcTpYIiMANOmk8LdNogLecrQM2fZHO
m2PuTw6m9SSfrahCChtrmbmHVMPZIWmiU7i3LaLbwvyPkGZOUC7VVDjOn63kF5bm8DiBaxQjaXKT
az8KI+cWtKGFgRQruxTJwc+R6KTyBGU1fh9Ou7zR3hUhSASlomWeoor78zOK/rZpxrMm+vm6fC7G
KMO6wwwwK8Lt0TG3Jx9KEFrqfZrdLsbhtkfaAZNhTZ+2xjaBdngPm5Y2ITr+skC67RsHxwun7rlG
wRrai5tBKxi/gH2rtNX2b61ZumTKxE94K5S+tDNbcoS0dk9O3zDJDb4etIWqg7oW18zLEDM7/Zfb
Dx/eZqdWtc8BFK64LEqZ9xoeMOIin2JKmy5yfiJJ9GRYgtvfP0YQzx6sYq944ucqznVg6KH7609r
FnrjugarU5zF2Pshufghz/wRWpGnSIzDbfCBJ8MMBQNNA64MKTD/8FzA9zLU5a6eGoeCta0k1qJx
jXCWibQ3TpO1f/SVEbYOovtcV9VjYfR8LOWskgXDlJq97trJL5F7xwPOzKS3O/3hjN1/iXWLgvdK
rz9Qj3SXA8Ts3Lbeb0mkV+B67Zg4RnGytSPGNWvfGiv7velWHY+ouZDXkxfEtOr5USG7KjSn4nWS
SJm1QfOgu0+HhZluM9srEJ3xDK/gi1E/5eQree6yxXgFYSplFzbWp7T9h34w3onRTabRPDCJ+Anu
ey0TFG8t6mIdxY9mGd+dO82vFLdgDYpcA35ZeZ8QoTXyDR1j1G/iE6ikA0I9s8A2p9kfn8UGHUFe
2EulLDsQTOwaqm4vlHsH2E1iHUjWteuqCUl6zeNdDVrsG4BPU+0/me7wgaQt8Xr74W6K5tcb3Mjn
NNKrqb4R1MduzZnp7rr8Aa9xagqoW6MDrvU1/9QW7fRSuyCM+X70hEYqphmGhZrW22ig6wHMe6Jb
3CQFy7NO+EbeqmP9Y4JwH+VtgGB/GOT4um8mmwdNdyECGxnV5n4ib9QZsmDmM6PUc5HRAGO/GJb1
lPXJ6LdFMi+sVda4M+uOvAmGM5iB2fsXw5N9sEnDCYunbF2rONt5PSYKHCbKHKJZc76q0e4veTU+
OMLzoNSMMl7zaWYvrH6IHFt6vt1z5SYTFQEB3UGJRi2ciMU6OSMFePO6YDmeh4u7zsO1Gtxv3K9W
alpHIIj4IGNBZJChLWGRq/6PBxJEYPm7oaxgNocAavNDexa7+LFWSHpMK78drJPRWpbXu7gF0cLb
pGdMJWMdHrmfoL21H4dAdNKHK+VYqhadFnKiFAN93exkAAOfBDBRj3wKpGCcg064LdGBKEuM7adV
R2tXPlWbk9S7/e4Q/g1Pqg3BkA3kLnmM0pQUXrul7cCWB7iL7BHpAIvWoL7ayY0nryujVnkkVvnr
c97rD34GF0E2TR1ZGZexbQyoHMz9weXCqLiaL4uN66BRooHh7sJqn+ykJqxHDW3GoUcIm+ihWlYg
sWum+py/BklNgXw0qNTwxC/4XDDgXl37rej/M5bx91QcNW87XRdzf2uVPkZzXu1BufRho1wegmYe
UNa2ktlUAA/eLYVN/lQ08rRq9sTQoIBAneUnpUlprYMvmZ0lTosrP0sPkgJnNALZgK2HR7vTjBsu
jRnZk2JnbLXUrZdUrf07WUp7CJzqB7WdfR8kCzNdDBlBTj8cCnGug0m4U/0fg6CEKmfaNZx46Tov
EXOG2sS76LX3hXCnu+AhexisoU47/nE8tMsRLS5ngdGy7wj6UHgLdsrCrAxXpiv3LyDRB1luTWAj
wwt7Y3k2m9U6D74TVSRgAASadxdlxqft9tx88uII58ketWffVWiPVWMkBqd7joDt0pPyw4UQFpus
PvStTUoaJxBCsfYsEfyP9bD5LgOufS78tYxI35LJ0MmXze6ey8YgQ2XG4ouaiw/d7pi1DmfnAyJl
4dDKK9lg1yI34aEXA3hjvy67MiMel/9qdFKiq1CGjT/9SvzySqQ6pTFogfKQr+zO/G9Qgxdu8/Em
F60OhhVoj6SaDoDYRxvX56Fwl28nt+PC73+3E8vm4YDu2CsslKYNDyIzPxYgglujbHiCghu8DZCQ
lcFq6kjLcvfSWdOdka+X4JhHKryOL1K6T3bpIL665wRWOKYj5w68bw+4xlvKhO9ird7tygQdoBMV
ueSKU8N1EjxVJHV/ot991sv8l8gW8k+WDbmSRQjJCjKq4AxgZphe9mwI5Oq9ywG4yPFRfi1Ek02K
7p3C6qKpB2Z2stqPsnY5Idhm5Ec9Eh68x5YT1xXXggtWZCAQO+UOn+RQRxPKprMiRjA9JnyB3nYf
ToWMfGl8T75+Glcc7/LJEtl6aylNpZtu+0mPWXutZu1Dle6X1qsjNr6KtlSxKfX/eLzwUs43oZXI
Ywb4O4+5RWrqCysRs7y5PSOrCimxg1Wc/Dly8+2fvta/yDt5twkwDQ4dUq9iMcbwbofZJuhbIQvq
we7KYBfGc13teqxWuw3suuBLs9pH6kH+jsu/nFBKWNGmSOqmezQGUwWuHm6F35zs+WdJsgHNb4fB
qsOXV0DlRnlrvOZLVv4cZ2pd1rItH/qDos5J+ROwZcBfVlFkL47YuYNH1DhlgELlQ6ePRWrXQJjE
7xgMV/XzVM7PRTbBdBnWt4cpjRPsdlBJFPbEfYe+WHXoY9GFavTaRCGZ2yiqvXiFwUbc+KnTVtGk
0adUEjlIc5qemnkfT6Pdnufl0KMlU69S1nNqxboanVfiVvg3OkgD7dH2DhiCTQUCsOnKxXDSh9xL
JBnLQPf6yiz26bMu3fWCRek4yEfrgne5h3TyZv958r6rDPiq7bM6allIgim3tEc1rX5EsiTnarsO
13ED+GrGKTZQfDy7pjpP3prI1n3IJiTstnHKe/lPa4SRNPn+zvY0x97icdyIMmEyvnhDxorGCNqa
qEV6tAJPyIOuc9v3yTY2UEkZGiX+oOnLcB4Mf0f25KwBoCU8MuvA1YNJINA5CwbM/AEvrXmB9n5e
TYBZ9MrWda+p0LNX0pHQOw7ouDoiV9gP9SMkd+NlOh0mAEFhE7CQfcG+VacSzY4nRWDfWZZCm/94
GFYjguZ/tqM2spWxk9wjmOKdSN3Qyv5h6DzCjaJLUqLruMyUntLaOONcoJrI2PW/prFJZFnsWWup
QqPvLhkqHtA5/Zod+79tvIrhOK4CeZOmHe111Y6E+G8Qqk032cirB3O+Ry0a2RR6Mvtz9AqwJyKE
2UQC9EA84hlj8ri1qbtkRbh6K+XwXqEHZb4aj/C5iEDhBQrarwISLVmNlc9bhQ6vXx8ZZFE2oFUm
9HJ0Ujaev5a/v2Ni4VhHHuW11Re+ez0V3ntLMjUnZzn+nun9mLjhudnLp9wtaNUaE9aSjhwF3b8U
+d6/NnsipoKqpBYjtVAAHVN/IKsBgxEOu5hAjIEpB2qwmwlmd4jtMqYBdY1jNQh7tj94Ik8T52gg
CFa/F5U+jJP719EQLHW+V53s18Od5rd9agjh8k956RQ/7tvXsmxLaBF8FpOO4/MS1U+V3ioAiOaP
McO02NxEsxjLtF5dP11dc4i0+T5pSrRre01Kdl6zAbRqSmvVILKZOi6cmWdqmfctaJb8rzfn7ww7
Se3cxaoZ14pZ5P0FpabWoxDa+uEenhQC+RcnQfZ52SP2nHs9JQh6v+I3/TMOXh0rDDXEud3yCsxk
6vwumpd9juwqfzq8gdGzzV73wdoS4rDhJB/6HP5hb4yOc+4uam7na9b7fPv8AywWSb1MBNO62JAm
BFbBom166MhtPpXuS7/3fTh7/U9fLvW5j+wZMrOaGHI0t5XRWI0XXcu/jrLtgBop/56WSl38zApV
3d4Jp/XvzJoaZtXYfGNZJysZR8deipEtC2xhz1GELrY98Kcs/71p5pW/gfT52n7cly71K8sJXbMW
kZI/B3LYE7NyP5S/uyghA2ep38226yGZinBZuCO0NmY0RwzgCf6b0MylaN7yoiT+dmVM1Ht0e8zW
cb12X56P1l0d2F+V/9PO+5xpZ+c1rfYQedOKPNozLo5XzXG/WCZk79xxbmipvxfzraW+NcwQuKU1
7CG7A7BQMzGM2PNfsdGF4vG6ni2FpkgvmQf96lU63XyeSvMLoeHDMTr1xXK3iCyMPkN5ay/Z56Kj
jt4KcWuHxTw79sHGY91ynyBZy+JGH/H+8Z0dz9Ux2z9UzqkPLI62EMU56DvpS34ebqpHqkfiEWjd
frGa7Lp6Qn3o8r/+sNd4JXQReV9/bWtvjo8hZ2fO/tEm8Wy8NSZovTv+RyMl2XAzE3Y3jO89keup
8HkXJl277rwD8Yx6q8r0+jrl20tmk8u1H3Q4S89DAK7rfwbhqZgcvwyWUr5ZWtOn7VyW0VQ+EDMo
YEAlbK+yfy5cxvyV3TeYq3wtZtbVwlPvxlUreRK6o2D59V/6tbo0A0TtcaD5cKfji/JtpNH/I+u8
mhtV1jX8i6gi09wKoSxbjjPjG2o8gabJOfz68yDvc9aqfW5UkoMkY0R//cZsYfKnNyUjmv8wVNon
ypqfxbI8JUtcnIfpD55i3GBstFW8MutEbx38MndQnn3X3OxtJg0kSBCBprH1MMTpiywTGN/e1E9+
XIk3EUFviKHZQ8MptqDOTtXV89By3njo3MJm6YO6ml/iYqbVza73xpwK1ggXkWjKNraPforMuNrs
acOxnMSu6eq/lNXtBOqs13SZyJe3uLb0482MIBhMuhhR23bXdDBeRgdJyERi0pae+b0uRhd00fqe
TlkbTnb16k4IXjRRvilrGU5m0x+qQdWHGgXEZlAL26pC7lxByq7Vpi17EW9+o6sV5/Ufp0rc06J1
n7aG/pgMq5+wjm1IDqq793Xjo6vQ39RddpKG/8j8l10yMBooVvTTqc7T2+IW+Z3zJNabyB3CpFxg
KxaU1iKJQkEdlz6DLpmO1Hfj4rzGaml3Hek8TJ/NFj7fAA8DQMUk8q23tEM8k8zraFogPY+8JK2L
9pGjWZv0MjDO7Ekkz4Nu8R6mOFkCobLm3QQa3rumlYToMpCmpQT92ZPWb4y6JGdYK/9Q3n5FYYCI
Nodry6GIMM/fLNdut0bibMHdPiE323BoUfP7kKwbjTJ59i0Rc5idH8rWE4GmyBEUzvDuc43e4vWZ
L3pBGMKcEw6qm/lPk1yMrc6csQFl4+rJ+lN4rDb6BMWra1FE3C+g3aSjxmJoKw5tVH8qiMozxl5W
sPZJiylucp1kOoxTE18Np9hOPcILUWGYyQ350rvGxR5wMFDWFQgMIVcH8VrKJ8soch2UK0/OjRzL
zdRXN6UVDlaWQj9iTBQxJABKcxnifHlHVqazWZzRGjJcLBR9/MAZ+uoOnFFdm+XHVEOiS7ngoUny
c5dSf9AVCJ6xFj2vueUbVI4Z3p4O7QmPFkl2NMKXrbGuYI1xlTN8MZv/ZpsDiJwrDHKtjhzJzLzf
YydDFZVvBGIveyJ0q1h+9Fbr7LU1mnzxPy3OHOQxOtIS0USn2HD+tq3xrvt/hAlbY7h03KDm2Nga
rNOs5z9xPV+pv9TpLHJvZlcmB7tyXssaDj5dccxZ+mq/EM67Bdh57BM9cG2ph6YYoz0zA2uvPSOU
QOupXC/a5Ynn7vMB1bJbvZT5uPUsszppSHi2saauesUf6Zhc37KF0g5S3l8T0RS7aWDFbSDMRhKj
67p6MVroeH66DEep0gcugY2V2BusmenWGb2/eZ5+EMRuMHJ1boAEDb5A0lBW9QQ+2KvUWYAGLYtn
ncgzMoLBSBDPfkc3iRLJYMT3SiLwk7fB7X4nir2KbZV/Vee3J/KxNmU+Y46ofoyVIACtGdMwjxrr
OCTsmDrCL4t2p9kmoYT2vXIDMXYedS9Zbh+iecoCDVqVMFO2hLEJqdkvBb+PjiUukKLVaQjcVz+5
5eIwoJHc7rvfUEq+ZYsZgLsitKoZynCCGRt2m7A0Jop5eDSkJt3HanfIsmq68V+F0Wme0f79smq6
OiGo5CMSVMDOBEeUGE89mX65N//oPcPd1IX9UhV+cWs654fggh118Mkidre3mMbkc4beBXXadCz6
CB+AnoKV+g7dkun8qg1WGrQ4QYJJB7Tuu29Lk3Ch8sR+xGoOVdT9iDTfhDcDIqfBOA/Tvn3OEOWi
h6DyFZHWaZnIRm3j8T2XpnluSIYJ5876Tm4WFxty3o+27Dfusiw79vC3gk0eDAHxf6xRFw+g1HJS
81EndLeJej4Rqms5WtWnBV+0n1xqNnWSqT1riHDaiX5rJRjdHfVspBhlqJCC0uhJUjRhabtEqw9O
V/bbvtq6XUdT14ImVimQJ4NcbOBHXEpJ9s2inY3S4jHoJcoJE5obGfczOhbCEdv2F7S1TkNHGlrV
pW39P0SYIuA2FVYjiJwfdOgM2wR4sSUQ4WWqm2vbY2VKswr6MEEfOjmLhX3CqbgiuL9r5vTApTN4
Q3MLC83vDh3+rXQuKdoBEPM/6SiPQo+OKZCoJrEWehhWGtkFRo+2hJIO50o43QuKjG2lMZACLGY7
K0/nXZeMWejkprexyS4J2o6ZmTTTg9JRWRo1vjIt7LpiF83WLRHgXjmqhrSz6R/yT72HHbEl+Imx
oTqnk/cNRxiMNaUNq/qEk9yXr1rpI+mZcBdkifHiZBY1PhHv0SGqM5A9hnWnmqgHWg+Hv4y3ZhS0
h/py61tHbciGp3GI7ddptWyV0Bhog05Op4oXBBj5kT5LZG9olV7sYmYHSKI3w7P7U3pz9DFDGmIG
ARuBD2zYRG0zJ5uvMUV622gS1c+q7gKtmbPfy2BzSqFyZ+MZffad3zzozkDuuG1TAzQ+zJjsDnBz
xOTbMZNGoZIt+2YoDkJAKRp1mF2IzNlkXvF3Mlh1TU97Q+QpHpUNEW9JCkObyQ4WCg+2i+9th6H0
jwAZ7qb3nPbNHXI2HUUT+hRqbF1ZoGMmRh05YZZA+CsAKINmJFIZEAxbTI31MpL5CRwO9GE8Hz3E
64nzJylAsdKoBjy9jX7/mjQx+Lqdfu9KU38Yk98J3RybD5gEpmgGXYdEz0dEy23ePSiJyS2XxbmQ
ro9Ief4mpg7VSmnum3xglMz3tdFjb2MkauSxTbsHf5wvURm/dYN/zs6pZiXwcPznyzLfsPd6rFqS
X1Z76JC0CDHzaovC/nth4mXNln2mQV5kA/CnPoI3yL/GlDxTpyZCX8+hIkFrK7ngtmLjffGi6Rlh
mTBiSuNd9zM157+lGN6hdUKMJj+xC2MMLEnDaRNgXYZrb5XcZ3lZbbu51s4cpk+485QkahArnaYr
UqUZ9afid9JHzTmr5V+vyj7Z9eZ7XeWnynIw+5gXPiA/xYisz0rJOmit9NmcfUAneiuQNogStLrq
h+ek1H06pdK/wmumTa1a/amqHiI5YkwS7nDV3gpnqK9RnnxrW9d7QpFYAoFgoFkm5DHKrI2DT2ko
TuK1DNRj9B0TcTCw1OKtNE+AquZJRgmqQZZH87TI5TAzQe+XNjdOST4YjJvW/95bv3Z/KDgKu6IQ
7+XiY5d1JFeVDlkQF4p8V1opuiwqhS4lBO/kdPMeixMqy8mq4MZpJS07C7hlmexv+tIYu3xy3TMu
c+9ceco7O03hHujgOFgA8aMSp6bDb9zW6OucSHIVMyJdnUXUKHoXRnsXF9GbqPzobBi5hva27Y9l
4oVm5Kvz/caK8vTr3v2hWIzXRGNPEJd1gQY9h4JllNqwyeBh0nFJud8dIoFyIcMjQYrcfHQpR5Kl
Vu26kcM4yYVqJacAqO7N5pw2F8cYzyOpUwefKuarkUNy2irBdNBjyOns8lJ5ddJtGs2rd4kFkE0m
k33yZ3YHUcFna70pYhg17AEV28by6EgvB6SX1QV3Fj1abnJDI5wdWs2tLzUJ5QVdlHvMXVsifBfs
352auYikOjR5lLq7BmXdmavWIJYltPp0b+Sucxx7FAnkoJFnTUN9QdoelxV0wBtSXpgUI1/bonXT
ztZ6NO/H9X5viLAOS2PEKLf+p+43crKuS429wkFODBHUcOolUxhHusHXcsSanhkf8D8F09j7Zytu
P6oMO8TcH1UhozNd0h3DxrhtNU071sUvgQ8C+yAjHyJ7kG2ln3RsCid/V1E2sktN48mMhHd0+1+0
jModqMAvG/3vntC3q9kZBuYHPQ/GZXryWwA5tgwxPiQL+8gyPtKcqaE5UU9+0munvl/taKge8YbZ
wVjSGUHfc5gOnJoKDJFOaWg6mMyxlnuCGSLy/gu6NaMWlWiXBLNpnEjTrjY+UcY7WTVjKDgdn0jW
6PkgUB8ypUANOJraAwLzOooSrJK9tZsnI7TTrjvoRTqezDa2t+448i8vW0CZqNHZQKzuCTHCeJsE
XW6yHhdBa0TL+un761EiESLgfs8kG8XSMOvTWOrlMYaqceLeh/atr7KLQHvFMJ2+7q0PzfwmdWM5
OrTLnaz1Jl9/uTEpUXDMih0UhSanqljaE9OA1NMzktn3xNbjjUX2dUjYURpiEhqSwMYtHQxavx0X
eP257RBXpKmPAs41OPRMUiZle4jGeuOJRLRwdlv/gRaTVw9JxNmLHfYMPjPPAHcqqPhuBvu1mcp4
VR96p8y7xlF/FlmE7rI1amhuRwcN9jEqasB5pa/ES4RmrM4noMBq3oEU73w3nsjpLeR7NduvDM3d
gU4Q68WbBDKssv6t20DeFUpxLnuAULJ3rdtSqB2ixG8LCYVXv7RZzKe03/kWRg5mOA/toY3HzEtN
FWCnVVsUDZwplmgOSvO077P/fjcYC7vGkuhOYk+iQwQ6UKoH7UGyX//R0YF4WFDXAIHFE9XwszoU
OEZ0ujne08wwd+QAPIDoT1uEu/Wzky7PRdRTBZrb+cuwqs9jxpA98eTx2zwt37vImMJG1clJUy14
egPIzTsvoIsihCEOF/5KK9RjG5EPIy2u/rZ3hYht9nlesjihlsK7abAgDCmuAqj3iA3zUCABpweQ
66jzSPmy9gPNMN1SujB36RPlkMZRTwexhcI75p6sgkqVecjlCdEn6IyYtMd1lFy8BnoFHdxz6gac
X+LkqjqsuuoXyecRSzRSA70p7FO7LLeC1vO9UZafsiuWvWsk9S6aiPxOYgfIWar4aGWa9+Q0iKlj
3kHQcc5YfvSQWL89PG4c9OzSUk29b5KZEkh8NtpYz2Eeo9/VPUVMhCMXyQALElfZZfqUtE50jlWL
0LiPtgmnRCBjfz+bpUqDvJbzwSrA7n1HeYdFn7QNrQfA3DgFUV3uiDCrt2jdMJnOoel+gpuZT55p
0RMQ68/lWnjpikGdnEi3riI2d643/OJZQ5yj8WbuzZ8Oan7PqKozGauAy73sAVWump+WJxpNoq+b
ehbRqZLTX4HjnATw4mLBFG1rSmQ2Vsdw3lQl/LBNKySL4hCNDwTlD7shH+3T142QzikxIS4pi4p3
nvo+w60fLbRIm5hwe4bgD1IGm0DP8bdX5qFTtnFiG0VuJP0P2YFT/VQY2L2hIDTIb5RsHbZJBkzp
0H5RJsjvTXkG8pTnVni/WPw5S6JKh/rjumw6rKdo3Fms2Q7YoTk4f7/WbhrpKMUbJjNomBrOrmys
8/2e/X/3ZBw9SSrU91Rb/YAgtHfKtXBbrTed/lMbM/fUSHCMkvpA3JyaB0m8JTXPumRsRTitiQCg
MXUldpsq8K1uJ7xHy82Mc9P308Uy5Hy535vaCNs/Z2OgjzD5qNfgXQ2m6nzOSoyDOnJuLNag57kR
hbkxYJ0wIXMIFvpJHxpTjkyxLlSu+3UzmOTla5lxSIrZQQXiEy+hEAMNwyi2hlxFAlSGUQDeXlUO
tIeIs9h1M9UH9+ew1yfKhzpm5c+uJXues4MYIAKTYedSiwMcLJyZFJd/bppoKC9zfSzmQl475E5J
7ql9ZPVPXc0IUFkiXxVk0eWfmy5zCCWdCIUx4Ctd8/usd2eVzP5lctl9Zs786VcLetiC3JLeX7jm
dmiqiartT6mdkZGxoMpa5l/4iza+1WocUfMKzBkdsikSF7k+VYxVl0ZScRqGITonmGHaOEkvtvVc
RUt8Tbk8ot6TRznBeIn1L4Q5Ta73hzS92gAmUk7f3YxiFdyg5T4BnEfGA8HnG1mYTXV+wbXbAjpN
8p19XbXVrdq4YWLVdlmHcFm3u/7klzXxl0inHuhdL8MhzdyXKC9hQQATNS+bf5Ce/U50qfoAqz7b
cFq1xHCGXdU+ls2gPkErp81UmsmbPpHxUTeaFbq1NgemTPR9GiXG2QbGHKNBkpcS+XuVM2pI8h23
IO7NpUJGtsFOzTUFGSAy9J+5KpGc+kG5GP1vVXdURCnvV6Hxka61Sn+c6va73xjouOpEPRktsDPn
/lsSlTvW8jxUy8y/dGRNc1a52eDYh4b+80fRCSAzpzqguMrPlnimbPcj6SlhQ6CiWu2HIGm+1jTn
71JxCVGD/ou2Cwx9zjS/UlB7NeIpD1hl+dfUpQBLTPVj2sbIOpuWFEyBtpn1xn/V6qzZIIvqf1tM
qh2No2Evy/Zax8MHQS0ejEuFloQgNkgSkT9WRo+qE5/G4OTIgBdyaT0T6TKdfe8lqqR3Xi5lkWJn
5SWe/Z5aIPcDxzGkZNihPhqSTHMLQVkD30WOAaRNFfn1/rt6VJ6GuZTPKZnZb7m63X+IkJXkZlnL
a70+P23J+IV0G8vH+oRGHs+ovqwu/PpZzVy2TuPph/sTulbORqM3rMv9dxfbPJcoEJ4SxYlmTvv7
V2cI+Rvs1PP9GVyiKXA0KW1zf+jVnr0v44J/8/pyCdXEXAwgne/fRQgLhgM6frm/nLdUV5vIV+zB
TfcOI3X/ITXa1o2otdt/3gNbYYYb7+ub8SDjQ9Npydf7V6QsbWNg4MP95ZZBoOZBTHe5P9PoyUea
HCQGVo7E1/vz6+RJleLh/qjslvyCLJ4t3PoT9qTnBzUaULnr0aaMTYX1OGv7+0PmEG+z9gGd76/l
eM6t9kzz66ATzZGJsX2XIu6ePJWj6eIZiDoYLsQY/ucvo9wYgnI9JPfvQo6Xob+09tdxNW3I+ETQ
Mv/13Qa2rCrbr+fXCtw6dfxe5cp6Ijj262fMabYvs4UZ+P7+81wZh6xASt2XPQIIr7Uuhpk52wrB
DZu09HfSIFKEj66fdcVRWqb+/f6I4q9LJTR24aLnB+Tw6LSTtys7YBiRFeabW8e3xHL8R92PrTcS
Xo6x/J12ZITfv2258ilvGvvrESGYTwmo56MldfMNJvrZypb563stf9a4iP7rkTe0L6SytF8/mS/e
i8ma8/W9epxeMUrkX4/UnL0ZQ66+3oBGBJWjT/HX9yjte0/G2X9wc3RRuVVWOxnLvT9Y0yNmhHhb
R1WNgZOHNmg8ES/dXi+nP1ratTeV+k9o8U+ZVaE1WfzD0pnag6ElsPRy0A+NE3ePsK4d+47VWqYL
VEpG7oRT3NSPPY7/sxtrR91ec1S4DAVN3bSPi14KcmC0o2m8AwUYj0nUZ1sIr2jrrtkdyn3wCpjy
zo2Sg6wxRROVdilz/02LoeWFnvrIQGsk45WjqlPkL892OZQhlZXrZVocMRtNj/Dx9tEqvHeqo+yH
jJbow5Krz/uj+40aXbVzatTCmW5NZ7ucmCx89ko2VH1clfpJi50Trgv9IW49/YGe9OSaF4/5iMiD
PpyGrW/oE2rFhsDHuTPyxycmMpSq8kAxXWclaRIRGHerfeLYDwbyz9GYzYtfZnjUY7fYD5CvCw5e
qAhWXel3QIEAOJumt5N9rFL7YZGzu7fwhW7uD2n4tB5s8QhrNF5lSvBQWsbWpsCgxICDnYIANvfB
TG2XjHVj76PNPI9R7R806X5Y61sh9dB5uN+73xBc/J6Dhh47pljws5IkpgEHV4nq536cGneITpLB
UV//hvuX4g7Ot9WbbuclvLu0QY7V5pCENKbGiLsTO9CFn+GgxsK+KW1MBeWMo8U3XblLZmKThj7p
MCzrYzA07fiYenm0a3WFjj1+bkF7rmJ9l/dz4X4vFUBrDqD89v6QorVf8FbmYTJIyIQPv5Sj3h8W
hlrfjpHpYjJ/NCMdX2u/nJSTlsexK+FBFa40n+QP38bMjgiXwc2MHqZJTkHuLXvKEEXgFZXDNEPA
wVQ14jIz6RtPWlp2R9Ilf2hDTWIToa7Qow1y0PvNar5gsEh3Or4pppl+D/9KEtpQ5UhSxR/XJ4mi
79nsKokxK/PRe4+NvORdamwTqR0q/BJzp8mQ7isNce/kXNnbspW+FEyw+85H+0HmrhUw9bGfET5J
cBlJReTYxI22YTP2knX1zyG3H+Sssp2fv5M+scl7l7SX3t9HsX5SeXwCFck25E6dveUJy0YCs2w/
xOAtMHIEjuaQKUieBBfhKD/pRl6cdClmlpD/e0xmV3H652Fs99MC01z46aZS0/TvHzXX3//64v2p
WrIG0UOuT4U2DAPc0JlIgL9+4r+e9/4L9ydgzWWs+q9v//tlv+7bRcZz/fNj/34FkzOkOf/71f55
+vs9A3kOkff/+ivuL33/3v3m6z3+9/v59yvr9+P0z2/c/8yvl7x/8V9//Nfr/L/j8PVs//3DX8+o
EycyDwZiII3IK1IgjsSXxXtSGJ560Ozzv24m/5bo5UpT/xmb5DrVOgb9Jf8NFN2fGqNPsVZhdqtq
48w0FLF5Fe+kI3qn2Xx0Xa86V3ThnPtqz74Gs1KOyMor8123xNV5WG/KySrPeRX/Bdocdm61bjEz
7W+ybsTaPPJ2WmF+i7zcPnvpaJ99bIHG0DOmzVZ2QnAF1/AxSlaJqs0TsjHMC/taP2hrbJFj3ONJ
XDl39NNnUosQoWb+RWRefF7SVJ79qoJ98BUiWN1QYelrzobGlOxyvymsqMbUUGdBhgrirEYLqocZ
aOuu2029kNhZClwhlUjeKYIlcQIl/lVvkI6gOdmZbUOIXkvwvpph5he1n+deYQPkXQMEnOoKqriY
G3SKWsRaSVW9V33DZYy8eEqnoyY0wB7jk24L7zRyXX9c1HTAX0vUtpPuFlsvgpZFKlEDMnmre20T
dTSnEn1WPmNFTtAqZt331rb041xdkQBYBwyMYdrVL1gsU4SLZwcVKO0IRfYu08cGqDSwF/FLLAkY
ZaMrGB5cuZLN3NVPUE+p9d2KOdVCadrvhYNWoej1vWmaz7ZH+DcI3FudF/ne0SB9Nb8OvFZUIdHE
uNpr7yJiIgUj5o7JkfsauOrSm+475rH2ZPb+7w56jelg5XRSyO9abauGxARbs0RQWtdh3c8LDWla
PVzg4gXx9WT5LCBhnJFOklihafbkeJGdhkEke1QETIWzQJkPCoafDVYDxq8PEBOgzx/6V3spU4pv
sACg+Lw2PZoz3/mlj8O4I/r3TbABOnUs4PW6TmYmbrep6q5nJS15awekFJ7hl8cE+ctY+0+ja6Qv
rYe8e8Q+Qw0hXBmiHFx91jHDhBj5bajHDoWr7cyK144Fpto/c2O3Ial76P2G5chUat3ixQNeXoDV
Im1P1OQLScsUVZLb9oaLGyOrFhC9Y5zR5QBgx90Pe/3SmFf0arUPdr5lOCqTZXgnUNNHG1u7ex18
1BpJ3cHKMVyNaDwXWRPfTOyS3ij7vcnkJER6Q2Az7YuS37A1NnLNxMGVznO2Bg/hQP0oGgXJhdz+
kOjx7p9PeJS74KOLAglW00nDiBvbj2DZ/atXsrGGU8LqBe9jVWsSY+ocbcKbj1mPPt2d+cdWwLaR
23NpNnMVLDRHsLRrBh81BKLZVBwXEnOOODbwmU988tPW7/EvQhrCGFgqL/mkiWnTFv4hjaFFtHk2
92JK/uQFFpwoWlZ0H//enJb+NjWSs+baF1caYdLijVZ+nJzarH2pepwuLkcMUb2OCpOoglXyHeC8
Dzyth/lp0u9FU2Eu8OG2RddjwycwtbPt58QV7T5y05usPWfTdnFLfBuIIjpDZ07Nvdtvhx4kT1Fm
S5d0thOo1UevcbECO+jp6Q4xpJPQWAJqjTM5Eu6bXjMJd5jCAehcCjIW3IAdjvKxmQc+B8UVPzw6
zsx4bZpyORdVjyFMJ4wts+TOGjJOzFL/MzTqQ3XGN6K3sqwUgSIzJDBIo9Nx3u877Ska/VvTouVd
vXADRvUNA8dnV/BKDZFDx5EsD7FiBw4HazFmZPsGG0Xpgqunl1RmZMnq5SviQWTAZvxJgTFDmjv/
qhObVLLaeCYqoL5MrX1N4opj6ipsdTjD9plb/sWC0zy0ydI8FF6b7pui4lLamTaKYl6pAx/n9F7F
ZcolKsY9g5A7RDSNJDAY0aNU9ffUQifvOS4Xlao5dLlN7KHnEFcCnBgOwn332+QldTHT26YJcujb
z4UnO3KuTFDICTGiajFvIJScc6JJ4sJ3LgSZmT0Ofi4rViBkY2DtqzddW1ibxvbIqqqWT7P6vVAb
CvB8cOayC4p02g0tzjtM2d7VrwDW6rnzgjYZTjqGglDxYUB2hnFk8rRxN/WuvfLtl5RASfQJHgmF
htmFjdHcGvCGA7RASOpkALXp7f1uMs+WA080zh+FyA5mVSItzz3z3HJagyzHEkRX28ZO9OZnxKjM
/XKR0t8VWaWdO6JxN1GqsRXOkm6fOMXVtW+D600stPZ5IhdZWAgUoIYHqliu4gg+XTwvLg0wgxxC
URL9B24F+2cv8E4O+onIPE6ukrhJRp/N+/Rb71EK+5Gncdy+9UvTbBO6oHZJAjTtmVm3HRRXQeSB
41Oj2kDzySpclP5IwO/elPlwI2shR4uwyJ1o/WPaxPNxcVl1Gmtwwj71FGqQw+AyjUcN4gwKbyz+
qeNL6fbjgYbVeiMizz22lnX1Bhz26dj2qKD0C6Gu6uBymbNrwzyMCyCtVxLJVDaHLC5v8VRVx9zp
H0lmgdXX9e3oujJ0o+i72/QTsZT6Tz8d0Y5MY7IpiZ9LZdseKqFfSFwJyxjVRzvZ7SaW7BLtCpxt
8louyDhN/PwT0WIZJIWygj7/hSeZ9atv+Q5yuDhlV5O0cHrJ8xAXryKdyr0YrNepIG01Tp1t7REk
XNVZvlPtR9GN5RmUXzIKdIGsVfM39hi26G465hOKRd1GjpOUXnWb2e4dnaVtYdoNiFLNypCK5kjV
KpE+8NHlxCInoPjTyTXt054mUKLpo6dp6S2rQWGV3SmGNy8mE7UkxG7q0Whn/AOKvnJDlehHMyVR
Q0+NdywLH0TkxftM8inqx1NjRWrvEYZO4HiPVytDR9lobuAn7hsK7+wcL6Dn8SKboPF7Puw9kFhn
umicnbxHRPiEKma1iSyY6BX2QZWaO0CfmqgT9jnED5F7ajvbTslkl4nuqqxVH6vV9oYYxpPlEWIV
a0sS6s4Vt2s0zVrojYWPq5sIcit2V64vfkYf+l3Xi/ipG8qfeok9IrXeakwCgKoaiVYIfUSUxkGf
IBi0kRcE9YjP1nLLal/BdEyE8L1WvXrr4JgDJ6tSlPG4OTHPvhhOmwCbEteTO9kY5hyBesiKXbZO
HcoJtYIAuAov7j5lYkmTBaXGrIKSCOYDgh7Q8QGzqCotb2cvw894tNrdRFIfLmo/Dy0cg45K9tFc
PSU1mR+eXd861yrOczEh9QULbOkuP05AhkNOKvqiLYfOrrgI5r/nZtYOZu7uF5IYiNkUMZHdeGBU
quAG8wNwHwhXRJdBr/cnt4rpcXaHJygzd7Ms2Y9lnXld6x0N0fNiTsjEqe4LoOj3MBLug5u2H4Nn
0AO25sC7sIIz5oGFvPCX6dLN0xwmhnjVjbLZR9rgkIjeHrHtGwcHWxEZ7gwSWB//+GVbY8luHtLZ
6l+GRGwJnt+leFd/tOSgG6SzmvOA+2HE4FmuYsuZ4oVd1bTZxXkVTo010U3pxmy0egveUMT9uJ/s
UtvaAOZJ5lrbREsLVHHIeFehqj1gFNI67c0cfQTvqEpGcPxo5BrutCYBe0ke+Hal7YjWezDj/Fc0
0J7du+I1q4vf3WL/UatuyXOkBn3NipDkMizpOg/S3Bw3y4izFlXXdjT6eKsJVMLANQ9jNSH/JVs4
MwtxnEZd2/JR71qWC4hP04JCJ4NtwpMVir5Jz/rcnS19eizbCpqQ2o0CnPbg1M4pUvPLuofe6Wqs
t3OLXy+vycg2HYMJuyqDgmaXAhay9Pp0S/zoRSKVme0RnyRxS8w/SxpqeTmHukVK5BzxWSHDst5q
Onod4odhdo125QaL1Vc371EN5GE1RcU+LUD1CoLZTUNHavV9tEsvlFn+YlB1u9EZii6lWQYWwaST
ZAHxMFUEdSHGq2UPt3qV9MsGr6/d28e+Wg4GkSKhNKQ4j+74QpcJAsaycs8VBRlb4i9fkg4210RV
rYvhWcvjXZ1lUYgie1qj8kkFdPMTc/t16HrUsrLHuzbUbeA6cQmdiQur90OzKOo3rsoEuRJuYtvo
OnR3uUVFcyVP1NoiZLr6igGgqVY/vY0BOGkQkHvFr7oDRMKAj99zrOkE2raN9dONVbLputlhd4fp
pvOWHYqyH9Rtrg6CPxFyyUMVxwR/q2rDe0eNOrIE9r19iUb5bUgd7UpdBKxi7uvbgXIO8qbel8Lk
yja4cOhW5D2UtvdRzSoJnYj8c6i9NV1pMa9eROjH8Fb7E5qmgYSB3h2PLNh/ppqtxhwVQwC6in33
f5g7j+bKkbQ7/xWF9hjBZMJsrze8vPQscpNBFkl4DyTMr9eDmtGop6WIL7TTpiK6i13N4gUyX3PO
cxbaW5Dm1bFOrWgXjPlNkqMNl7N9rGbub3fplGoMBk0bKpSzg7k2TYzFs+t8DpZHCNysAHrY3Y43
uFvFouMJ7dCekSe8FpX1gQk1ADgWoJlug/PQ4ZyBQp09FIA/sspMTnGajJiXfH1PCAh6IDU8IlTh
GeTmoUlUD12yH4eEzWaPdSrnb86owYRxZO8YYTVAb/hXZdjfIbDDWtY8am8sj2wt3S0WIOfd5b5o
c1/eMdZ+8FWf34pWXWscmKExxU8FMoGV8CJ1VMDkUBnbkDWxKfgvzLvMrXaZi6CzmG+olF6TJVAx
dsbntC3cncCx5yR+cXQRQ5yrdJf73sS0w0aAq9Jsbxf5FUVfd4rG/F43zDQsT1enwoHjKf0HW2u4
JirtbwbmKavYc4gim5iXYHHJD2wjD4YSGihFQXNfeMPNpob2eHbQpknwRyGmnVJh1god47ZrjAx3
cL/VOpwO9uzvOms8ON5YHwcHtg8oNkmcQvJrVCT0gJll6yE62mP7ZCUO3AMqsig+kZDICCJuLpnn
1zsoHyzUUqzRSCt0WYHaidEBJzS/I2GadEIK4RHFYM3u1mt2rO6XSf6InNMrsA970Hr482YKH943
gH0JKAEKncKgVR84EG0rOpjWs8gTtRuB363as+HP74ZpVeQAeM+pLj/HRWnWKKSZPjxK4vmatet3
D6U3v8oCh6fkG8VNdFvm5ncKKc6AxLYx4hDD+AT6yZzrK4NM/F2D84TOCYTaMlGcMyK1jBheMSPz
jYi4Myj01BZWIhAeuK00deLCyxFsykmAfQC1oJKU9EEHvCba3YATf4VgDyhVgeuirrkLu00BSmaX
ptWwVjaZcsSNorRHPrpOWxv1B6q3sx3NO16J7mLBVl7bKUOjoqBGmSEG2jPkXzb2YTDXW9LRLwZY
+o0h4++6S6st6KsSowcGmKKy4SuF0Knh2+1KQ37kfn0o5dhtE7sRDF90sM8VSk9rhN3cKoLVc2pG
9Dgb4nwTnA6Jc241ogbmpVuz5sT1ujfcwXekZ3RPXb1gVaRKqHxirpTBeij8Yj+l+W1OlNINNvh5
lbcO9Fjfvc69DXQZsVTaanw5aGPT8H2UQJmRphYY2DaoPawV1eJtZ2Kdz8plZ56Td2Fpgx3mgDVt
GLC2tCNzyEx9o80oD7wU93msniHuOls1z09lJTUiRpjqDhnXTBFQ1Xt1CYG6dFDLu+nG6bMz2vN2
HRrWR2M3x3kORoI2yJZQNviDLg3P3OgCNJY1bOj6of7wCg5Wvgd3GDfJPZaSeLdGZDRt/L5V9wjV
eTPJXS7nvN4UGsuLitCXRGl+gjZnnrmED7EK1daby2PSu/lmatS94TgfdQ/gYEbojQ8BTmj0Teui
ziYUpXVySpPZQoDcH/umN3Y2QunQkHoH+LRFKj9fh1GhmW+ahadgOJvO86DJtuZ7iG57NyftW1De
NCFyo2J2ZqT6Q3ZEim1tKGEBHiCg2OuwfKYCQo0/te9cgNVdZ/PWQ+q4SHJrdi0rrIMRwid3JFPG
hjtVcPHetYh2Vw0cxU3bEd7auTcBBOhtr0kkiEVJUe+5L1laXZzETW4rPnXTHa2zidUELna3hxrh
spkZ2AhAXiQN1CLKHrhb42F8LNjtbLxenLoZ/JUXpApZ8IK8UPYuclEO6MjIOK2dO9zWxi4a5xJd
4oqQArFTCyRL2BD52olOYzIVZK8xtu8wmbASRSMkFpzYoV0yR1w7QbCkhNpoydAltYW9VciA4JSh
fteliyTA9wDVN1dFtDTk/RAyXg4JR0C0GjxsZWVVP6cxayZLVtMpN3E6oAveBgm1dj6BZEu0ja7C
QxfO4BRJ+0tIxfhCjXXQ/vgJhIWS2BWHRC/73L72z+ym5lcvJ3UgzYcn1NHyrnEgTvp6fmVZRdJM
hqLiz1dVVR5tbFXFJxJhplfTQm4KFfOhsozsMbPMw5//aLSRuwWstNd/vqp9nTOyQIbarbl/5+Gl
9HCiB5x1J3v5R43AaNUDNbzMRji+OIa86YTT3eSs5qlSk5eRhXQQpq/h7Bu3tml+mYzxXisPvU+U
cY78+U1Wj8m2U056+PO7bo6er627/tKhZ352pmrVB9xvg8GosNfBs4oHVp++8QiWJXjmMs9C8wjf
pnyYQndgRcajPZMJlbrzc95p/6jwYtKgko4TYrfcNi08WVwYoH2geAH7xQ0hEEkiQTA/g8HjUEkS
aGOdd43T+XlSjf2SWIgm26QuGH5RZ1A8pWs/TOFtZdxbjuZcik1NfFBedbtWAjH3i54vqXj1Mh8e
5GSn1W9BXLDkBntn3GeBLx1OBhuSF9PEFmA0K8DkH3GGeFP2AzB5RtlJFDkPuWl8cMMHq6gGt2T0
7m1LfjopQkhKOdftfcX9tZPeTa9bc8O48hy6dbMdS2G+OgEtT1l4HAkNcMg/NZBOqT3As5PVkuqd
37XVI1TmE5FX5tHNsaE6UxAdCh90WZvWxuuY3JZW/4IG07hr4Ro+zC33uQq+TepL9sxUhDwWNW5u
TLySnuN1ku+UZeW2KAbvEPppttNxGewZRKI3a5H99nSf80hrRfEdc0/JESmfV+l9GLNJL5zoiOgA
vdIyBq4MDsYuuA0W56qr7sygZu8QK1YHMAmjGtCujhjPEgR7LTAt/XJUBIsiYNDoOtCmus7G39h7
FC7gUJsWCFhZDdGqSezx1LgL+tdKodqW2NHGeNrrIUKOq3WwE9QCr6ro95Y9hAcxwd2KhhSHhpmM
WwMRx2vrW79i5uwJTpfDMAn3qUWDt2tAvm1Toxk3+NgQg0mUsUGRr2yk/XtsT9NTL2GLK3f2yX2J
MBYXXkx41xgceU2rNSwO9uv9TR276L03iKc/MqHVFd4tqwYOxiMJRi/wG4j6oJ+HaeXO972vPyqP
7UxRN2cEn+YNyieTERldYqNnsc8BQuJcQHKFxFMfauwHiQjzS8v7zCMMD8nSByeWW8ll/ntOLbkq
NIo0J2PaaYyInkxjGnYuQ5HnuMt/3MryvqqGEjEognfbh+zu+bz5hQuXJq0ArAyRD8pHz28DajEj
M6xPJAs7v+G27YZFcRQJ/8mOr1PsbAZ8ni+tMLq7xBQcvh2MXrK9gALk8bWok+eQRLfnZh67a4P6
ZJTTNwVIeCGRqnvK1s3cn43CqC9T0DGycKqzJFn6Bp5GXVTWNYDihlGsvvvzi05JvcAgGyK0KF/d
3CzOg800Z6iwICV2SUzP4l+CVLwZhSMumPChdXWq2AnXI+QuzX3I4AFsKdeEGj3e2Q4lteVrSrJY
Xcqu+yzgJo/VL8w870iKYN7LrDiO7ckCsr5uue43YQZfMiq9o4z3U8+sLlrG0qMi91X2rPkS+apD
Rqlj41zNpqcV6oZ+16MaGnoW6bKlDUqZMFDLxnfsBDNi4sSTjrLlhfeHkw4EPuFqG8rWh1O7rSho
1kVVHutxuDAJRSE0EeQ0IaWwOYo1VgdqLsYhFcOsjjNiFFN+E0R0gDVP5QFBO39XPftA/qG8qXmQ
TGtAZAWB/VUllALSh66SKvuK6acHTTUAYBx687QUnlYUSGYvxXgxRk04X3mvgaATQyHHo2Pt2oOJ
lGPvDkB3q5xeImA0SWKWsxXIud3hedBDts/AITAgR3jiZ/eicCnnKE5k0PFSMZ/JAwRJudVu0tT7
kWwZLsLiJ+oJ1B9YujjuZ4RFrD1p5NED+56J7LuRF5st9RonLhLzullr2sQup6AxzfQzrMNDSQD8
XY1fMFJcgGOCDzkBGefQXfj3pV+2X55P3AgUHLUJ2qk4hrFecaEo9rv5suzBEqwQzWyDKfiMG83K
2uRSM3ItbpFNvQwJm7hbkGb+M9trZy7fMAQ693MlP0Ym7/5UVNCAOlYHyGN2jtvR38xgdYNqzT0U
X7xe2xdXn6IKC4iOvRBp5DfjCljUFULjoZRHZBNrIQceivLRrF2IrNILwKo52Z019lujhQQNDSsk
ZqqkH3eD/RwTZKBgn56GrMqPzI6Lm3zMrX0qdX4rFa94NuW8T164Y+NImeby2Qjlrpze0Osmp0My
g4qeqCVXwfW8sytmLDodmhRViOYWDSsScq8Gx4PU3UM2s8o71V1Eahzz1A7XHrO+VZD31XbU0xcj
eqjUmiQslOs/85LXBLtObetiUZQn+Bmhqe5c0qVWNaI9ur/klToe/jLOzFWeQoKhyeWiStnmV9Om
sZgI0ztceNHtvaHAP7R2ewiWCJMarOkSDbNLfDBNwWyD3ObSmaXesr17scogB9zAoCupZLSheokP
MZVOPmeglUvjC3psVWFobE1WqAhvr3VnldQeY88Qc5i2CqwNQ7K6vDZiUWQj0QaOAJXGJ8RhnSWB
v40SvSqZi59yZtwZjzhtmAaW05r2VTDPZLUt0UG1hOMBR0o7d2dOwKkBWl+xwbFJ4vYA+r0lUqRj
EdLDFPGqH1pmfLQyxwVo0jSgGbrr8uaYFrOLoobAIwdaCJk+MVTaLdyUbdOlD35QDWQU7BwThGIK
fY69A9FKdQ4o0UkhraTjNVr2FrjN7QOWkjdwpZrPHAizyLF3oJ03/ougWnCV//2/Vf8Mj11CVT3H
Bzoq0CBbthTSst2/RdxXrp0GuVVwgsMChQqy/EQRTW/AbVz4EB9UYMu7ykxTzvkrGzz6wKTiFVxo
xD1Qebc3XuDSJycIXS9mfBJ1yblcWNcOGO4KsRYTBUMeVDN+ZoqmnKXVpk3ae08lFzCSGecSLlOt
yEwLjPa9Ye5adz98Gh9dCVY1k/mz1w/XfKSct/riWvi8YnkCmE2ZD6oZxl1iEFCq+jfU8z2MNqM4
FaZ4ymRhnrOweXU6Z4Jt2Z6Fw8jWqq/MkGs+Hia9HliBtcxDiKkoaS+pfDQsmsCYUdemCeWbmb/o
sLXwGlDmOMV0FxQJs7xGOltSyPONXYkHlwXZkLHOD4Yc1Fpe/KqN/oSyjEQDbBRbfCEPU1lsPcqL
OplMygWmBFl2l8+zwCU30/cviPIWuolH6gwUGEkqcsGMdQTal+LRZB9iHqCrrsshfnHUXG5j7GZI
PEqXgqfd+knPu1BRNkg3P8jFPhEa0btCs0eoYvsbBNU187wRoE9j7rQzbJXMQL3U3Gfu5NwjYj+K
sKXqz5HNVDLYOHlwZ0/uq0bxuMuc8Bg5qWRvYqU7ivjHIhVHYXaweVX67rGtAWQKLG5xx+J+YWIl
QVi7bv3DCEdjkSk2XSFvZTmygxHDTTNmJLASCJHmMj2Oy1UEwn3FHiVc/yUC+F8pu39N1RXm359u
H+2kJdxAWqZt0szw+3/J1EUUqKzCjzjsfHyW7Nv4LprpAf7WflRtdexT6R1rTr0Mt9++IeYSykq/
a7xoXeXNG4bZB20GZ8PA3mxW+tYzw5seKRJLPKtbe4OC+AJshpIlXwmWqGuLESfWQ5B8IkQFzTYY
PxwzrGnO4tv0aQwta1Np6W76xWrtGgKnp+9xTYMmpQZKEOSozxqHyn+R5245f/9JeIFjWRZKcUua
wnL+FiDfRsvpqArGejURe6PHjqQTN8CZsg0TFH8HmGla99o/iAETP8O0HQXTMoMH7tH4+ubPB/Ov
mOj/yD/+d+z039OpD/+X3Onff42p3n+XS7Zz+yd9+t9/zN/Sqy+Pu6e/f8Hybfz76/8/Sa+2eDT/
x/8KiP4/0qsfv4vv8CP7j7zr5b/4Z3S1YVn/cKT0/cCxWek40uEU/2d2tWF5/5BsjT0fqAcZ8ULy
wf8rvNpy/+EGlotQAqtkgFT0f4dXW/Y/ELHbXkCGhUdge2D/v4RXW/+Zd44Y2xWuJLTZtyWSVN/l
f/TX1wxj5mwxub6XVlndWlb8PNZLzvvAAzSw/YFBN2AqGMSy2aSNs9AH1RaRNkUirRubqhraxwUe
8OgIcVYmA6uk9f6rV8AJnP98CRbROD8f37E9fhyeJYLl9/9yHBjUfelgRDfRaFxY3d51tIq7tE7e
Zubfl75OPon2RCvCHL0KDcZbdlBt/DIcHnuPgEQLGT+OQueJ4Fx3Udx9ZT32zTqz4TLn9HJwfm0/
g0OcL6UgCIDa/3Gb7E5nPsQq0iYRwUMDwSDyK4H8nSVp+ySy7i1vYsqx1tpCCoRzSPDdEKb7mEHB
ypgc1ogYHoMZSb3KwFMXz4GmTHBt9k70wCSRsKO3MCh0AwINInvWyOhTANNsiC03PMUCXbA945zU
makPg/IfS3XHoro7m355pKPiu2F4IMBQb4oLF8TDDOx3jR85PpKERxnEdmnr9tUXS037BmsDBJAl
jK7DNAaFe76PnOIefgGag2L4ytyxu3HiKdvGktg6dNRI+0AgmgxhL9YotgQBhZthoHqMo+ZdBcP9
PMlw37koRbHJrXz8wdSMbBUs86fJPsKkDG8WJiXDH29Lrc4i1GjwAduY5JVN2TSkUBApE09/fnEj
mk6UjckuZ7vbEnpNUGevUcIE3i1swl9ssAhXR0fqwF1f5zLcYiwD4tHXrJr1GSsz4vCBG6MM3V8x
ZcLykPzmYt9SCYyrxcFbhvGtay7Iq6ql4KRAz4Vx8nMeAYExEUFA/YUzH5mPjSCEUYYD05MhCSJy
Uf1MZMY6WXlISY9F0qWtDp91TyObtNGnWxW0azM23sEna5fWQhGXQZV5qOP4Le76H0vqb7TDe1Z8
v4wlKZXr/dZo0LknXXE9mmN74Pp1t30yfYIxuKEEE7h0xdof5HtJRm1Xx4DtyT6Ad0nysV32uxZ5
mT13LCemPRHKzakZawRKlz8OsD+Y8SVyeSHVrGZJpc9ttbJAy6+9psRmhPF7TehfcwvbZk/FtrZS
m9z2sCRnTYgXRPl0CeFTlIPBZuT/6ZYdcQwTLVjR7caxP+iIKbMXNK9s6bZNqY1zFXAONMUrMCIL
FMQRkf5a2E2w7nyRbJGxNEh8aFl9k6hYD89YbTVHOwaIC8nMmbGmlVXwUeS9sYGx8sh5gFwxibZF
atFA9K/1ENirIp39PfHlB4E5AwoKAco2atApA8xH6h0yxVthFLeNN3yX0/hghyN6HLbrJ7d7uCwP
gWUOZ5SDFFcReKSp/vQYJeQgQRb8HrzStgSf5dQ/6O9guYGZ82Pue4shAc0rCE5YJlk/7vAInygv
L5OllwY5+87JhUj7zL043qfZ1Qcqh/cxMD/zbiL/BH3ppgxAmGgsBAwgSnvbpjDksk83BsDpCxYj
kJwY/N7Cx3iQz7FTEI+kuh+3D3HsVK+o/19lHT91qf4tacr7CEi3cpfgZvMhbqaTVzb11gw02aoQ
BrFA3wyQZJhHojhukzcWUWzrVPyKe3RHQheAYM07psbm6Mb8MakNMbmFZN1XRHHpDl1gX9TbnL2F
HLDpNpT0q5hNKseD7udh14jgsa7FNxF0aqdTaBttVCKxBaxLOQvyhIHMVLONquzoxEWUXnTmfkXZ
fTCQajiYyUuBCGqPVRMqddg1m7qd2HxFUKPS4k1UgH11/2PaBdlNMHldk1mDlxAdVlfdPugDD1dP
n2+8fBcQcXVVbYccLTjikmaBiLLOjFl9BVO2GbmaWq+IELEJNqoKXawDPJ67dhOV5G6xA1na8E1k
1A/j0KIsHASdM0CLQSl6e+G9FiRT9HWKnIyUprIMeM2FPPbcBPTBRe5uo7K4qhyV7qjmsxqPeccD
BbN13ua5+UuEx8Av6HhbzG6u8Q7GqyfJzkceGVDPKp/moycI03WqltbV+u5Z02Np34nUc5mXBzlp
IC1jSRNm0CDho0qT8J1R3izGNvbIHMHFBw1jcirN8GsQbX0oiLAp4+GKv0XMMwjooQSdnrPhmyMY
89OHL+C2yQATDCziEZOrB/vcZG/a5CEKX7zIRYHUNmLeE5KJTZxezzONUhWlrIsLMGUC2tTDGeeL
hOCER3NuHQQ4cJWb4EENNPTpY0Zm387FIM8gFcXcKKJNM428Psz9Ylh560gX41oP0x2lxM2oY81B
ofrdoJuLCh2CPmgVTp79HBh9RCAQWxkIYhaVL4heTF17ghaLTuSrGpUI5PwmQTNjb2KarIxQC48w
l2Ce1I658w0vV0QqY9ut+4DcTUEu30oWbQ57I0igwDMgJkMiOjhcGivfXYQa/nEYnfSu6hhqtZAT
UfmOj7py11MyJftENXqXhuiJVNu21yrA4taX6gtBCfASz982aaCenWI8kHWJawirZKIF3QqEZBy7
qPPmai9nmq+kZfcWBRmSw5zwmjl/D2pwU170qpJh2BayeEUMiqaWzWTTFYR1+rKCDBM6uxQg4ap3
JPkcM/NqT4C28MoAwDrrIC/msMO/vzIzWaIAJy0yAa1G9hs/MPZUc1m/EEp6JwbSb1J76LdtPT4w
uCX+tYTwag82cvG4C1epF7dnl0HKbdHnnw1xl2ueTYUdO3lJu1kjhy2+DbDqN8TVYOSZkx37CMzf
hYQ+pW6HhmxZU9mb0mEz65kOZqooeGCtGx6SqGbJVDjk7iTikPo4mInb3FrdHVUco4fll6RkCtUH
9aaOx6sexgTZdFht2Ph8+T6hQ1l/VxPJGwyfnfD2Ewvuol++of7A1A13FdvnP+9kH7Qm4I2JaqQT
xxkhnYdnuTNQh3bjZwPbm7csvjbjz4TsXXqnPgE8YOLJGtIXWxqAh509XOPy3ATnKTF+AgLET4ae
ENPMTxinPozKvbKn3Q8FG+tFoTIsCig92b8aE0RgtAy3zHo6+M2yvKl5pSbfeRREJsrepGZVj4kZ
pRwDOPZwADmg6UciH9WkaV4redcnWXxHiidt+bYsB+7rzgFsY55CJyIlywQ3kfvQHKPLPPMfu54k
6tKL7hJ0vLsqGAY4IjOUJTu/ZtFAJAIRIOwMPowxJ+i5z+5k49zDeTaQuQ2HvGSoi87rF3LNyPd/
PLIgT8TOlTkqSlPyBJCBCOKNtJmN63hP7skvR9Jm6lcn9l46Jv8D791Rze7vIFY3I57fVecsZOsm
vbHx4xXuTMMxtD+NsWH7hJJOs/blUrVmN9xWufu18Ann0riUPluNETHtesCvupny8G4IuWRIElnP
cmruYW48xnFCOpgD1b9Og4PZ+MbVZ/K9y4dhE1oI7Dqi5zfugPyTlRA+nfZcw3a4sRv/syOYhPEU
XLI8iCIgvaJ6xMyEjHaJKO26B0JyPn2nwg+HyO+PY8at0F3xx4Krw2CoUzZYNalIboQzUy7Zvu42
Y/G1jsPgI2YsSvbh+4Ql+eKb3kBNzUJBB2QFSHJEa812Ri2K5KB2y6PJNBKhm7pVBsgnNZJCEqJG
3zKhFhSlpjrlKioPUczavw8KrIwOvpIBa2DMp1K64uLEyaPRE1tQtP6bZQYMTOZy7/qo3SvgeEVG
dhCmuAwyTGdvCkTaezY5QDh/l+MoDiV8P/wU2P9io4K6XfADage0ZicEQTG+BmB/yibx0Qrno6NA
8EYtqdJjNnxoRAdAaphFJONvDn2EIswON6MOCQzTv2BAIM9Z/rUnza/IKAl4T6+55kyl3/AO/uBj
gmp3smS1XKjxJ2yRLjnWseHcR2J6KgOJpbKKK5iKXrDRCepTc4H/S0wIYZFCayw5/tvk3sgUZaLB
EK7LniaCuOnZinpn+QW7gEGLjWLSsoU3E8NLDqDPxulvi4CDVbpuhF+ufTc7VTX70Jx4mNgEfF3O
3VbbFmy7FNSsGbFcXOKJ9ILy9VPQlHGGBBLxa9X057hNuT7L+JvYrQOoEqwtgfI3bpbstQndqNGM
sOlD18Llc8AY/qDx765Y4c4EWbgAohTWkqZ994imAOpFumRglttsZniYWO9ZxVfRJJz0DDClL7zk
SBDWs8VwiFGQp/beeCNIgX1uqPesVuGtDWtGn8BpksTcdQu0ImknGOorI6ow5lUYgycmhXHk8SMo
ioOtvJeCzG38CazKzEuYqFtWt+7FnIr8OVqW4GbUWce2letJxO7LMlWdIfv2HgJdWZdvASE4t81I
z0t89qoOMhJnQkal+NeTxyn6accLgBWAaoLcFQOZlyTLE2giV45+9wdggM7k31Tk9nFNu5sKGc9q
yk86Kp4qXjgC3FAn6DrvtsplzcYFmJ7cTCGTnIr5LlRjB/za+W1ZgKFwo7zaMTEjxkdaU41DVfqp
SG4gbcK4R1ywDTFxb4GVJhc2OXy3EUUayzaxyaBlk2BSlmTHdrjb65+uqouT9LJnMVPkjlC/KFjT
S1dVxcZqo3zj4BlmS4P8nVRs5aPExPq17h3CKIJRO3tBiKwfT79CmT4Yorh6hgv+vx0zIirCNT9Q
H71/eA69CuSctPhbJzZeNUW0dYI821QbJh0aHn1DkF+NNsbVtP0cctM2fOZUHe9xfVPBeRqeevso
Ev3eJGDdR9fet1byg3CAGT5cKYQ8jEreYtjoUyUZ3nech1ParySgT16Zt37k8cnSlvi7jjlqY9pH
t5rCdd3KEwnZ3o3PkV9KE5fxEmIr2B8sg2TZ7LAWUXKVr2zQhn1UFdfSxgsfSzVdMDjiih82PG7E
X4XGe2rg0c8ZrDa2P+0DAxOaVjT9yVQ069RpDnBS9HaqAQYHUJwiz+g2wWQj42qJexWexdyj+104
2ZlH4hsk0saZOVoHoiNQxBEKZfK/Vtwfu0aa+FEsCqRJi3PfIEeH4NndJ8tzGZBrYE7DlsHMS0Kt
Y/TyJa2hPhM3BuBKBjkhJMRUNGxq3Ti9D0Ghrjmc4Nsm9yRuWDv0bxvqs3mLBo4YM0WQDWci9YW/
drFKIyzGgdSNA4uXAS95saAD3EXE6E/eF8MQ+CHiy8u8biuiuT9W0r6mSL1GPaC7kfEtwLYOyBZI
e6m4B1XxwtyLbCZW9L2i6ADrRRyUR+qeNhh0ePCPuy74wUMqGX+468IF39LoZ78wrsSy8GVdfp2N
FBNy9butbLkh0gMXUEhOtzsc2hhrlSHi99IpXoqJpIUsX4L+Apj7bAuPDRJXOjPybQpNBFXsp2SP
sQHMSmwRXh7bN2bYf+LDhdO3BDxyX8LsnL47s5KLItjdJV56GG33q0xaEA8p0h2Zlad+W2MrxOnc
NhjYM/hmYPn3WiQHEhzXhQPNP2Ut4nIdWjio5o73IOr0707SzJEDwUqWhciKhl7sBOsClmusQwIu
EACR4Bxlu5oAoducnXctqpWNKbKri/HiQITJLX1Uk+cGdoGj6Q9YsmsDkAOjIEE+w0zVstcWup9g
cH5IkUA8bIlz4hBjN3HJrvQgF+Z9wPaJQLt5GTnFmGgKu8bvV2uEHZ/AhL+En81IV519aLLvdJ0B
iws/t04SeRbfJDawvah55HbST11xjEIIDWXqPxGx9GlktVyJfJEXOcOjL6Iz41I8CA3xnI1vPZRW
voF+Q2noB59ljEqXeXS+jqIwxMoaEsEFIs+wsaM2IaoURl/c7tzTVUiSRoHDqsXIvRITql7TZepG
CuTd3SSr4IbYajJjB56DpLcdKGj9Htd0M8N7zqO4X2HeuR08IApRPWJ8MPRTPkf1QXjkhI3xk4gO
EeOZNRF71jpT3tuwhLBO2SKp64hETSn112GDMHFCHJVn1nwYvWbvDMRSui+VqMptaoHUNYidH3tR
byI/B5I8/xSjxapuEq9uORr7uC5erc46wGo6ohw8C5cWgFXuWeV1xl+YZduoCZWZfftMgvixTzbK
IMEDVyt6GAZ5uTv9GPLcg3LqRhMGfpmTL7d4Txgn7xoi0rdxxuSwZ2U9avcYTQCtB0XQbeZayKx6
psGBzdWOZDzZjO1uajPANAj8jboL16xMV5NnXQlZgBKKcMuSr5G9DeAt0pUKuvJk/OhCo6UbRDPF
4hEbr4skRjBRzrInRV5RkANexN/6amAcdYfwM0x1tFF29AEWaAnn5M0mtszOBu5nYl0La+JpdI8B
VDp8nMGz66YPhG6UjD03DRH2fGRiz2e+m0V0Mbphx02e/YqJvzU7hbI2Vl8uMRc+107PvV05/opj
HIqFzSedT4BVZ+fOxMLWYOJg8wwihaCljWPk2W2co7/tOWp9N/6AQ/taW4uvQxYLdxQpRGJMJzKs
ar/5PRnFPYp6oMed8yN652rX7QcXOfLwqX4TbfAgAwHynrFvmyMeHSClc1QZfEiaCVbekVLxjZEb
5WpKjnpu8HVxdYUHygUDt8ZpmYWFroTg2kbnJqzkFcfcGBjvEP6wLXoeGmqOgKx5biKKf9ug5XYY
lc7EJwNlcAIcQeUDq4Jgg5HB2YyIVnjnkUYLQxwp7c8FoghsuxlCDK/85c7QFh3JVDENU1hc4qOG
uOiYybPS9BNG4f8uM+89n6xvkLfMo2Tx6QELn5+0VTGVeCWHCvt6QVo4bD6Mcw6akpIYCNS7tc/y
+42pCIQQ9LV+AxdALw6epPfRqOcNnDDMy6ppXiQ1pipUvg8znPCEXtr36Nn8JLidPBQfcA6waEgA
ljgvD7Oy9qItwAfQVHBB97Sf8IkpI0cOafvauJlxKsTiM9PPapTGA4NYSGuYxswl2n2Mrj0rDcbt
DMXgK5Rj/IohyIUvRkK2Y2R73shTLB0GVN62Ygm7woi472ONtikfo40WwRmoVU9DHrjHvAl/Kde+
HWsHl5TN+AQpDGg5j2gJ59JM4nc+AZueOxcbI/Ecbg/txnBwBmf9A/CAcgM8q1q7tvk5+hRLQ1Ic
Nd7NqZxuLQJ2qS15U8Mt8vwYlMb0ZIv6frZT5Mw4GVdd5T+1LZjv3KcXKdv0QmjknlqLu8AhGpIS
xe68/8neeTQ3rqxJ9L/MHi9QKLhazIaeFClShjK9QbQTvCt4/Po50JsYFzGL2c9G0X1vS62mwDL5
ZZ5sHmbV75nd8/62iPuP+a+urLF6y/aaentS7U+I3TMuUKpVWg6H8cIKDKMsvuQKh01mPCogVqte
sYBTjkrGMH/MAubgqLZkOGmHm0hCbsau/plkzEl0/KqLueBC2+RrbVnXxPSqredO9noku6IyQCKW
09LvQ8FeN4NsjKNon/QkjABEfPUVQso0o6la5Q7D+ndqyufsYOl1OTrmphzkVbaZfAyoXmTPNG99
F8U45uffk2fH2wKLpjXk9ZWTEGNBgPpm/8Vq6wObxQWMWurmdnwgckjxVD0gDVKyFBLRGyFbG797
Z45Q8xFPpolFqItpiNfFL1vT1G0bDoyIbBNV8kFAcsKSH7x3NSVMDj6ekpae2XdWoAguFQ7ZDUSP
ZsMMBESmml8w6P1O8DOGY9QeIbXe2w5qQ6APonO7HWUCVz+ZqHbws5fIcBF0DO8w18Sn0uZ3NA8X
yH5cphf0VNuGR8p+d9LnR0Z+EJ9g854yexCMkzgoZsQHcR453fiU2uQ4RhP6tWr+MMaC7jAbwx4z
UUpuBWU/98nLAEYBrEz4orQ6TgzBxjNZkpraRHSWyc4ggbWZfa5KSnASneBV7byq0qtx6v6wQNBF
UcKEb7n5kag7T0XxbItAchGOQTXYXX8ds3Jfmg5tlyNvY8Mbf9c+eZDWdWCkjvZvtzXEyRysLbny
tU812AvGoYUqJHaq/GNmnJByTiKUl6LxufZbABUzszYBAibPOFinG6qTwHVaUspD3dVG5T17d5BV
W7qbHkkWvtbkV3oNp7k1es1s1kywwcq3xkupHB6Mk8ymB6w5vYyeIwPjIgr1s9RFAKn3T0mL7QoW
3gZ2GAp5OjD+k09Wwyk3zngc3M7b9W+121+9t9TouDzM4LrPcU3K2UrNmpvnGD7k7CvrBSUNtARc
KQQR6yE2jR6+Tr4qQtc74exbcYWRlrrmKNFXeCCbXuX64o5ULS7WwhixoVHz+Fomprqlptqx9k6v
CufILYiy84Be0xjdcJ9rw7uWif0jifT8DsKWXZbXA2v8aOy8vCk/R1pfh8qZftZ5GmyoWose8AyJ
Z/q5f0+bwfAEc76y4uhemBAEon7ntPG4DgY8/+gi+lfR/VJTfY16u38qx2a6mUH2O4hc70MWvb2N
XLM6VEjfVK6YQCHINQS59+n0VHQi0pX7QdbRPfHyU2btcZ24vwwfQcarivziiLx+ZExhrrFRlwfT
oGDOjJ9TwBFflhN8Dq1XvlM9Rce5DOyj21cvKjODg6gpjrWHWF0UPwfI2FX0WkdgOtragbTsTuGZ
SQp9zeNsvbVpsfNC+x3p1L4OJbjEwPAoDGau1ntq2CVdR/d8SQlQ2mtnFZNsRFwamo3fG8W71C0z
hlQhclvZH1zp9d0yElojs4FVtWxrPPOtuU0SKJVVkuM6HtSzSNLqWeZwRHzFvwaOG4sjeXUbKlzO
6GnnO075QhOE3gNzK9adzn7Tvq4Pdm5cVYNWzjTtjFB3Hfy030zE+rrJp+oT/PwqDS60YsXHUCyB
tV7szVnKo6ANgYPwyL3X/9EBruDKFB8HjvlPTYvEwtZatNTTNi+O/yUMB2NyGwF5cZKnUuJVjRvx
0+f0gyREVYmTM6HBP8xgjh/qqq8ZIeXuu5wj3phG+oWmr1ZuuQxOuXdvW13tZ4zzro91oIZwIwbu
DzBFjp0ZG2sGn5jCQ5GC4mCQH8e3Bp04t+jzmVsWH3iILjw44Z8qz19Os91LpzjIVuQ+TI492CWD
eWs4FBK63LsA45M9rdJHM/rUrWu/YoZ3d530X2HFwDIKE+/aYKnSJrXg5OnCR8ol7jy15T7tHfRt
HnJQPU37kHZtv0k78zJqm3RyGl0sbk7nFNACfV7A4VpZvU2UsYQtne6Rto9WxT0dX2txG2Xzp27C
B6It5WZIo3pX1wbSUeEdPXtOzt10trvB2STt0O8dFlV6d2PMBRc47/M21P5d+83zkMR0yNr9OU4g
qifVeLfwX+w84bks8/aHkwY7lxvdPrfnu6Jkfg9F9+5xm10PcHv2bZoVdC4pfOIAgMgm6OSTe3ap
88cm8Y3fk//DNpGTpg68XTrVd9kVORZBuN09vSiHVjyQU8MNCX54leIffCHiip6id8TYKMPOmiX2
Nb3MSNq6gsgSEVnb46N7rfRo7onD/ZCDaB5ZDhhbZW6xiWqVnrOBaYZR03CXhb18cGmh2CXmiRvH
ZxMN3dGmuWyfJ/HNGupzHAu1ZeYRr2XunkEWMX2hlAwfPFfBrhWbxptPTCoEr4QfrnP+jdsBUZQr
QrWU+KLbOK1cYvWoYllBoDWGtWI1tMZKgMQIOAZzGU46XJ9W+Uwgj/k8MRDXVNvZLRvqUcVJRLBl
LF63bTc2KABA0gigbUu3DS/ktQ9mxfTfaMZrITjJup35nORxcSQpfI0LmmOKhHiPmy1Dxh4HBScs
RrwLewFJcOw+sxGOPAyXG0sykbPUv0rGLKcOwdFp4J/VwvfSFSdH0j1s/bLyqRcLyNE1MX9q+RB5
LQw7Ms/jStjNMzNEfoQhC1a1JNcbsoInrk7GblDNuV5+l/iy+OcHwfSX0ILBu8+whjsw5ovrhwyW
WjFoAsgetVQG1x6VcnwvIN5GEUbFuq2PS1o1Ds2/1DnEqBiMFtPgaKu4Os2jrk5hrIGdQP/gWOhD
D59n5+QlqBSt5GkmpqZPDsMjBv4THFyIPbvMaGjj1Mvf+/2XD2GpT6bf733m27xNemKcMniwqTE/
MSf/qWqgpJXzCxAGR/9iONqQRkE35IdxSrA/GAnPgoHnP86HCLerR0dU7gGvgxKm2WNOaobmY5qC
pAzVi0xvs0eAMSX0rmQddhVeXm/W+8qsL11bdVTBDPGTRVUJzwjg+W+rfTdsdUdFvDKrk2grtXUA
KDRcg2pkxSXnIfIp2GYDBSnas4ZD5+fmPXcuNYcX1L2lapyxL6vc9Mq3ugNYYx9j6KTn2GCAq6YR
5rsQXy1Q0hVqtf2kVPBe5dZLSer5KhE034gqr+gBc4SRH0ih/NSg3UhBxefULMGw6FNUJvPFBKG+
DLSePUFEqw0FWnm+HGfD+1ywjBeeW3Nt9d4832YHm4Y71KBpHZSoRZ7qcJbgKdNz5kMCY36jU/uC
0jztTT1/lj1eflNQccV4hEZfK+sZs1vV1nJqZ2vZRDDQcAbRx/vOdiiKthz/GCf+c8xL9oDCxwjv
lwMppZd1/EiwZx8sXW9uQd9TX+v+4lXml6KgkPf4WRr+oVEpQ0xuAXx/tB4l5FzshFM+keOMiNcJ
vg4kEJMSTKceXjspk42dYjceouhma4stHV09WygmLewvYqrsukSHcvgAe6tGI5sRdfbOlMstqZd0
Y9nzqehleDaMmPkWkAj8PiSPdKMfeqYeYF4CQYOPMCiYbOxtUvk9tpuQRlNvJsUniTIHGHaEhHk9
+KCnCwz5a5dSuZNLn5XVceAuJka+AaDyKVAsfs92UPLol87fynCdNXBTpKCoiW51CAqnsDLqlkOF
zNw500b13IPINeC37WJ7a7uQ8Ku/k8ydfU//LQjYYV8w8ngyyukcZhk9tzxb0NSMg6KY40Aq/CkZ
jZtIB3psLACEmX+uExzPQoQns0OwTpqSXHmS3mM8ZKcWoW+xVfmcidAAGgzuW8sITHQ3H4s5YAMg
Jv1JwLDKU+0+x+iMELeio88rvrPIDV+GGqxUji4xsaNWfSdvEyYnp25p44tIceWVcZ65mR0FeVtS
IljPoWJxjVzGjSa0OhU7zMhSuQOD4K9qAp5jX917+qu3fRgcBthYdKfS/OD7bnAS3MWX1pAaUw2q
LMQB24aNSceLTum1tbrh1c/K7NLE96B66gUVcMI3H4NbQayldB4tKho3ahG8fK0fJ0iKGxvg88oL
OQT6pQUZLl9wl7X31mQwYJtIwDabLGfXhj60miUVY2fJjzFkvW2B9DC8ZVhdRdc2Crm7Cife9B7b
WmTM1Cj2EZuk7R49oenNm/x4Z44K8AF8xNFj9r2YH2VR00QDSzsS1oMNBGUXNY+4FfSpgL8Xg8I7
MK61H9zyycvMX3Zut+d4DKn2XJDe0WjuGEJvsQU7+0ROz5nBzY7SeWBQooE3V8kt5ajvJS/9xgz+
2A3ICSURRJjAl8TqOha4sr0C5E92UNXoMI/jaSsm6k58y3qsCNhzUQHjoayvzK00UKzAOKS1v7eq
hGM9FCv4CIAxByLpbl51h5yxpPKaeV0mJXN4gzD+XB2lRk80GeOtFT95Doz4aJooJtADA9eiPCAt
3Yp2P2WvarANWDvbR2HzNQEvZ/sQ+O4dhRsByCvuTd8bh8Eyl/u+q7bdgHG9C0k8JaZxboTzXOZc
DUXOrUT65CwdknH1gFfNTRiAM6Dzg8VXzMtwrEW4tlRxSaEAvz0rhyhH0jg8UibaUdxnYOpm0ayD
6HfaN/l2Djp+0sg8DTYwm8TZKGBtU7jxq7fuPj3gBPZMh13faLbcM7h9WtHvyFLJr9DGVspm15x1
bb8OjBBYJkwqPyL9GmsWWH9QbA5NsMnK2j4y2GS0OAUb3oTAHYxIrGa4KheO7YySAG/FTvcmi/Y8
w0x1Hc1mbCdkoKulGQz/VIhGW8df1Th5Ww6xa8ONmexzNDkFVXHPVfBFxyuMrpCNMGaWh8rDHYGq
paPJmHzfx/Y7mE2m98I5JLTEHPzU/2haW7yMHQKn5pxKegpVILDH9aS51iWqfFKdcy0ZMexNVfjX
aWorlorkw2nbZGfqRXNi+7dVIV9h8GG2bZ47O2Kh9jK5CiexpkkC3SPiB+sY4cbKsdm5Mdvr0BE/
bcSxb4yfMECbjedq+kXtal+MZccZiqtdyLvFwRypE2ZldN681T0U/cSPHouccZU7wgA0jBJCQGzi
skCPZtMwG+eBaCGfDR8qbOYPz7MoXaEgKGtyc2e32KoS8aR9swRsGP8ZjbMJ/vnRcFlZ2uWbYAme
H0SRMIUR1tHLQJl9f4BzPo+H71+6MtoG8G2xBQdYmmmvWXecZsDY8Xe5fKunItZExFjao+USqtfC
+OgLbhO4GKYs/B34dbC2YWJx2nMDHJbezYiyitvEe69xkrq/CGh8Bo2cTo7Z/fsHXCc9dIV2YL33
NYUf/Ay0P8DGSCtqm4i+0dylOFgsH8o6b05QJVFjXWgwYEZX1bbQNKnS/ntFtX+F+getsab8JVsy
XIapT98fvj8dFWAZfQ0jcw7+h1E3+uT/xx/5/m1JtORQxSFhTPpE4lo94zpjjoXWZKh3EeDNLMMM
M0qDsYiQ548O1sbKw6JQTfPZafqfgDiZPwb5XVGLyvQBdBGZKbY/wFmVxZEi/i3RPzMQjcw21tQv
n5rafvM7rhQ+AC5aPAljucDrST1a0cckQRm5cEOAuN6kLWn8zAYgJDAlsHdk6DOFzs7SLlYGQtfB
lP5Fdgz2wqpg25rmX8xOBGkiPBXIFeRhB/ZLv8lKwoiaAVZTvxqK1kUnGz3eaPZjbwz9Q5fWw052
0NbL0sNnI0fMTaznGy3NnRpIxhfdZyDpl2mApXhtj97jgRNyB7CeUeBcmJLemhr0cv5VyZFZcVPu
Rpyu+3AQ7AV9cozyTv8lWLRShC5m7gz7QvRPEUTXjifqVNp0kZXg53H2KHL4AUmvTKaPlSe+lJeH
h8CnoUQ2cjM5yjjp6tYrLiowyZI9qxsnuJmlQliW4GZADwlzNriiIakuzeV1CHcNzPENvPEZ8BI+
wEZhB2dqsA3W0zqP/M+6cum5BpGGI4EdQFA952G2uwelxD5VEy9zfUqWWlHBlaJ4iwH2CrTpQxPR
hght56OIOfCZxTAe/bjaT3FlX5zqyRkTMqSqvRcx4mVKliTrFY1eoSlRPr07CbCPqb/5BSg5p0q6
J1uBNApyPE7c/H8CIWye0wz9o6tO5VCFewranyPZAhwCwUiMaljBVv2MsmRajRaLo4U5/5jn+dci
mDC8WzZBWkkK3g3cONNuHSZFu+mG+dYJUmSJx8KTEv8/FyWMl3gpsVl8NAl9B6S+qBKAGH/TfD+P
tWFuHHWoXAfn80wpdGPrdSuafBdqXPRTOjwaFvupU9GIGxrmIeT9h234I6wEr789QMIYpre2M+Qp
7tQ5Suz0OBG1hYDVonwqEV/rhF3Gs21cL2W97RME5LZJKNH0K/4J9PQ5Jf0C4cjlLo0mf8MwbE0S
H9k4DUlLxOywQxlyYvEIuATLCMTb6KpH2u4xs+NJ5GdVVdweO2OfAXXeV3q65YMDIc/Fz/79D6bQ
G0+kXZsrh7cK8MZnW3N7T3r8qKbXurcxzD9nvBRNOr2TVShTPaFwQptFk8KKCnXQLXD7YgchEmuA
lMQXquT4h7lmRjHkH5O6sg0n8ZrmgJYqF+uUidHZoefzdaxrN4zziazVE1biX249p1eZwnPIiNoX
kXGzKv8TU+FMQiD/CeUxPeWgjBZpIS0L61D2GZY1t3vP8SVwSQ1/Ac4sWa/IRpY2k2b6CZ9MTnQr
TIfFxYtmiA3Dj74nP2R27Hu43l1DlduGnSJC5djgHaa2eVhusD4WKirEYJXbRzEDZsH+YPTAzsql
w9NQ3k2aCLhp1tQP5QSmO+7MDWfNz5mRDB3WIyMnAYxYJPmHJMe9VoLkbJkyZKrPkUPkYjIM4vaq
TU7M384U0DOimKfDRAcZbtis2iFPkywaW2iVxkUhQXG/bMltZ2pENRw2ZM+yY8R1LVY4xKgzNneF
1e8GJoG9+hnQ+7EuOkwoRFTBmmU4xmb5U3lEl9IA/1Gv/tod7+jeHB8EJxe0qMF+9DmbEdbIvsZ4
jvdMGSSN3fg/nJyLZ+ygiZRJd12uQlGxsMYhqm90siMxLncsZexzgUsnWyoK6Cab78+yIv5Fma5W
nm9BWhZcpbzYQ0/kqW4EWJgkma/QJn4Y8G9XpcV5nBOLvZCis3XbgU7QXjdtUBU2WPfVrmt5A+C2
FkixIwJTgA/X/SAEVZ9SB9ii15chtXsQWYhjHd0677akLACV5vl7HYbBOjPyH8Ju+zUGGWNtmKeS
rpnzfpRsWPj1BajttdkaTHa4mwJVwTMeLhGFNBjDM4AhpwdJj62sXY9WW+2KTr4YffhMR+Zfl2HZ
Du9iPyIB4RU9dNgGtmWHqAFBciurEtaghTV5TNiCcgiCAZO31STseOe1Ha5f+QRNHLiGmIK9bwMU
gIS7CTouBYNkGZw+IiMlWMCUd+uUeJ0D8GtpyP9OrCLd2iAjk6ZSANZP2jDkEbQ6SewpfK7Cl6nt
1gKACoPmLntG46qSgT7Jcy9qTS9scNTCepcSMCWiMdhV42+ZGRHALbJV1HVE8MTM6JgxxO2HVO2b
ViLR6O4v1mqY727829cmb72WqwxoeHxMRvJUzYPJrDlKV7LGvOmjlQMAeokneZGmdePvkm46nqtO
4zYcpo+4mYsVTrXyQQn/CeeSPnahwZC2DZ8tQOEbH5Vo7ZVpRJUZTsw4DMUxiiesj0n34Mx9hSiS
/LHDEkCRCHbfSmQUtS3XOvlk5sudOmO8G1SCM15cbGFR/JbavXXoow8qJXg/wcQvOudlsCLmpTrf
I+aPF1AKFyu33yGIwM8wrbVRWRP5B3Fdwl6uS4PMSIYQRLiHCSe9h1EnuJ6x1dRAXNah5VOTwj0a
lGBNBAWKCdH+2mY0nU1muuHL3kIsODtDRT3PFd7U2nBepQ3gh4ZcaLRYp0zXmW+RiKM9/u9zLdnj
+B7DE/VoNtfqx8zkmWylqbdDhMx4aoya17GKyfwX8mabJucd62eYjS6mXjxqo1KXMuiRz4N4ZxG6
2PDMlkjQ+io89eLTq3eY+3nHW8jbNCnP1mREd02U44SIiyaQszmGR7rYMriTU4UPhQVTLpyacWW4
LJlpgmLjcRHnAWK04rkNlxBzEkdle18YFOeVj98M9xtfo5TQcPsv4Yvy3HYx1RJR/IKr5DOoyu4g
yu3U53QK+iYSn0uhHhYPgKj0j8tQb2XImSyDpbgKMiJgYtl4ppqYONn7ZeSEGJmk4Zn4FplQTltM
vtEVK/ZlGAqsRZJE3hQlK+k3awDr2DQqzgDmoLjaUz3nK9xcc4V8R1fWQkyu/a1J+yuGexHxTuCd
5QSYLu1FoZjZYMFf+T+EHvpL5T5N7AA7O2bhs0fRcnqXIR0Z82dr2N4qENnNSgZrM8SlvZWPjuPB
qNFn7hXJscDiVIDG31dqvMN35jEPZXxKdPrmTkxuG9cDt+br6rU1L7CUKxGVFxNrBeK2THd1k1Lp
B2OuctDbON2WDyUWBlqPbDhLJehdC5DTk2Ewkh3jVVUbPlc/G6RSPF/KYraIi1LGOkIyNwb3h+nX
ZNXz+lNjSXkoyKsE+Ns4RRydQVBhUP/wGvCKs+f8zVQL4i7POsCKyj4wQCKcUJRnPEYo8sSocXum
+aauy3rjJpULpZFnF0PrtQwNRCNLv7pYIvqOaRxVzhnI5HLs8TGSMVU6TY61adVb4VKPtTBMqlbR
OMf5NZXTB7E+/dQbznVOPRqCrXnxMFLWs5w2MCUx0wt5V3bgowW7Kp0iUXWSMAI2M3IMw3sO1ZEt
8X9LvS8l9p9YgnUY9D5WZKmFU/Sb2fSXsb1j7xzocLzG9jac8xAoDkUbEUNmHKUvOUOhfSPzY854
+mjKcD4NRXlAuAEFk4BoK4JgO4fth9GRcXRbCjLcnNepjQqiJgHFG/Y+5Rp7thsKVLxCPIRh9EEq
PYEDrvBLtnDjew44bPF59iCGPnv4/pW0MWmz86zlyHNVNxxq4unRZe3fFCFKZUWJ+AXLMjjz6TF2
4ujZjtQtaU+1iAcQOWdCT+yObvuA3cq9k4z011GFECy1AgWvEsrcUnMTFn/TjFACyHs2iNB7DwOv
OXLlPdjmnO4cUbwOXw2j6/049Xd4FLA8LEa7bqd+l3GdMYlv7HMV39ze+eWAqN2UDJYRQaKnxhE3
VOvgYTaC6MlpNRw3Q37S/bWfawGxK/LQFarhwSwyk6My5kJo+NSlUuQ9t74BJiMMzmaavdWyehoG
IowzOLwBXWSDGe5X4bi7Bkr31g2ZwHhtk10mHNT4DdCdiPsgVkUxrNI22hSBqS5SnLuUuSrp3TdO
sBLPg/9BS+liN8Tdm4TGLRml3ilTXt3Anq948BHKAtDFiGv5mkv+Mw33XHXa4EOnyxuhAX7PMPSe
wocym2hem17DmdGOH41Wv7GN8fgdZ898dcKJ5c21H4dh0UDxQu6NNOIfLGIXcwlrbh1TQznadGsl
87uZZeKCootHmhiRJyKONWlb0XMdTeuBH/oUpHTQzLn5zIz2YUA8OflhcFkkaINd4bNohUenJpu7
VXOhh+FlvIyWFaOIs4Tj49/xKZup9157fFFbCyp6AR70RH6AbqnUeWSSh+18jOhGle8mnJqZ8MEZ
7AqWQD4hyx1w5CNZY995ywuPS8HSeN/n6CJcGel6mOV4zBjQpa5lnXI3f6HnCELgUzjpr3LwX8ia
tLzr+yKyDvNoKBgyIVU8E1vHetbVR981Dsvzz+8RYEwB2amnqXNeD9Db9uM8M9jMEEi//8/3h8Ai
NpW043u6aEJj05bcu300oe9fJinkIzsieGENLQpSlhE8GBsW2cT76dT5fcBaeuoSDtxYP8P19yd9
f6XvD/HyNQuDCPzkM92P209dRGSM8uA0WtPTiNSFkz1Z6qW0PlSzdYAF8lwPo0LT4GcIpN0jcuBK
ReS7fpGuORC1LzqG3Msr7iv9gK8g32MmoWe0+TkBxZnbzCHpa98LvMjmlnAoz2jvHopFaPr+MHgd
X/r7l+mCG8moleKRZPhOT9jD9weax1mR8QmUmY0S5uqPaIGMNaLtHiZNgoaViDUGB9ODKSsSb0l7
LKN4z9uOGvceu2CNqcr2NMcK9P8BsFArqHGU0IqIttXN2vZmID9cIXOvAgHu3bt+OtjFGO3quT8E
M8yCsvasXWhG+1SBs8OHdq5SUu5GUpDpLAsCNaQGeYo+cAjcRm68sKGa52CizbBq7F1jgnzMOH/0
g39I2VNXYlkwXd+0kOR6CucIFiI6/RU2O45p9ycslatJk4v0Sf8wA9u0cXGYYsx6DgRLC+F06iw2
EUEwkMMod66II+CKqAjRUl3FW6tmEJVWRBP6uiKoMHjUcK3G+jlWsIJs5t1NbxyTMcvW9NaY61h0
/X7swrvOmN0k5N+4z91nz8dDl77mcfYJLHkkjAy3grLzoY+Ih1CMy/f2yuJDAi37KFtSrVPEkTJb
bo0q48+BQcU5Oz0CamWtCEzG15Duqp4bgZyrbecAnxid+erV8sMWJFHauD87bLW72qR1if7At8gA
JJRFbbGtkZiriHwZc6InB25Nkdsfo69/ag928eBxZAKsepvn4P5Nt89ldeBGpjnn9ITfE4xfWB0+
GIH3TNvCfTIwOYm9hRaJac+uKT6cmUnYQ7dSZf6W9DB6S7+6qyj+TYjjj+20JGvZ8TU5AuFEVMuA
L2iwJGx1g4oR4p3YWX55pJ351Rncclv6oXsSfvwa6rDZMeHHIlNlLXbU9ZQyP6N7NTzmWDMEGQnM
L+jbdJzUPUMlY27OglHwbrH17HUYnuBaIkv3Li9GxH5Dg1ZCytNt7q1qwoNh1WSrFakFabzlMzvl
lPFn+1D+MSJ433afklMJ2rPZaX0Ed7SvLc3xhHrUOSrWbuY+wR4KjuY3fY5MIVH77OBozBq4rtdV
iOc8djdhmDyO1kB3wMBU+hty8/8YoLKjSnp6/hvGZfFfoT4exJn/nQK0baO4rOKf//Mz/kkBsr1/
KN/lCiRhcpiua4t/+XcIkLT+oRSTOdMzlWVRe+f+JwPI/oevWFyUjTYrhb3w35qya6N//Rf5D7K7
vFOZTTkWJ3Zp/18YQI5l8rf8N5Sc7SnP5eSpXC5svmcvMK7/QtcZtcOVCoMsxohsxt96r3V0c+K6
XkMIocAiruiACeu91dft0YFRbft6vNW9/ki7ul8l7tDtq7H9KEvHe8wHnbBIh3fH+SNHawlR+gc3
Ko2v2jYRKoj4EVr96tx+McnDWq58+EHqjikth41DktKgPPApzOS4SixEDkvkLUGHUbzObPc0IroY
ioGzvsbAinCIVe/fv2sr2T8C7ztiI9kp7ue/Oh87bZAXuwgh8+gFzKm5Auf4ljn0TfOjNzqfbdL7
9wyWm6upfKMY9q+bxf69HxhLGxZqqr38lvbs/iwzpsvL53x/suroyjLLxvznn9CorgsgItgxXXio
v8KhRltm0z6ibXrs3LSwDhGwTsoiFLXT/ZPJGHbwu3Zv5flmkMZ4ARa0DSioupZ9512Il11iJnrP
ZNjEsxcX75xKvmC/hTgUABuZdgVhtSmbdYvhJ172T9XlxCHL9svi624HB5Zi3uiXrGgZ1rZh/EWS
kaYqx+te3LprD8lMaUVp0MBborfq5b/nxd861uHzP/+QYtxLghUDHIciL6iGR0VNkNPLYW/26hpo
VwH16OWW3favnAUhmpDrm6X46yvmskk2y302JP5jnNnnXgc/VMKVPh5GKI2+RVmimHY51BGKuYyE
8xGKqfQZ0cvh4EVyPOUVcVzMwS+oo5eBlM5iPotXXoNtmlQx/of8uQTcdLBMhxbIyvgN3TQ6DSZ8
xuFQzMQY+vgxz6b4ASfohyaAhTeUKIORILk6BMALpRBBBqIbSYGjczB/eyGhOkdEL0HN2tonD2Kc
Y4xL/tUDh3AM/ZXrsO/kdvijK71LluZczf76oWcz3XqzvSaDCMAY1LAYco+WOlsRbkQmO1cCgAZH
6fhStGOFvdV6GuNuWIdu/MxdCdFDwibIjJ9JKmbclsWfcIqOrYEkDUwX6ufNNhAXICsvpmysbJeU
RrtV0N44JY5rHcIMAYwAdT6J3pGuPnini+1yGYUPuo0NoDlu1AIMchgwwilBw3XxZbH7ASjBuG1l
9ryyXZMOXc6YtKNsWw9Vah6wXBiD8cUN2qW3BD3QuiZucStmhRjafLk2Wa/EbV4JKtwbZ3gZsbtR
OICSU8ONyc15E9M07/rqIBLvZvX9Sz3DXSQHScRtaScGvzx5L4kqztItvmayVTvh6lOSTHuZG8aa
qMspzPnpe9J4oZZaFfo0+iBU7AoVl6PRilnnuCKFdHRiqjd9cmka4wg4Vrkbg3o9Vc2PNC8/dbdO
OLNa/uvymcVsPrhFRkldcSCinLqvYBTwk1nW35CoZtoxvJF0YBn4yzH2B789xz8I53fVej7TIAKe
tTZ4CHKUJdaZrd+rF8WIjGD9Kq3nTYMmvaJKrlhXxRL3w4fWmPVHaxCHbDPzzQWEBHfKX2dASkh3
Gd2qYxCGsedH2MdwgnRxzTUTr6Ln1inIaDtDcCNnfswzShUKJxdbTpfY3PqtRQmbUJw2NF70KklI
E8SYtXibKm6tdrUqsWwZZggWihEoZ7cPriEhbIX0qlGjmXutGCjfpsy7tGMCzljucBUNE5zsLk4Z
B/l/69l+sbIKaFLLDL3e+9B8Q0zqbbcnEAbOmckYDDmosIP/O6/jZ13E/8bYefU2DnRb9hcRYA6v
ysmyJGe/EHa7zVAs5lDkr59F9cz9MBcXmHkRLJstuyWyWOecvdd+aVGrmqC5RhX+6RFF9zHDKUXX
lnNvzd7n1rVBhJlWXYa4BmT/jUj8240CovMqj9wFgMGahbc5fCk1tZpHDaYcX4eGxsksv53cWGy0
oYIeER01zDilFx9FXM5WzfXI/rwuPArOiLGQ1N3P2PnFivKc2n5HAsnwmRj7QmLH9HQ72uao9W3J
IMCt22nTVFH4aJbzYU+caohgcNFZNCKWkTOMS42eE9P1qUV5M36WXc81Ypbqrz+8qEFbeeDK3wMq
6skjTbDp4CEVWrpOQx/3vNOuY4kMsZ1rCQ8uVeaRBDEXnmlIDILdT8sSlgekkZGrGfZQu0JwmR+x
npcwCN4nfZLHbqok7pp0wegCfBtAgDS0iOS6Rw+nmeWt761yT7Eqh6aHyMlaumzVt24avpdT3dBg
rtaMTmZU0+xxcVPmiv20GwvTWdRs2CGz+4fGaCpkLaTjhG71nvpQpBPuUUs96d5glGK4b/Hjl9QD
VpyYt3ZgUJxS7a6T6k+bxP6tjG9awzf1sGJsrrfk3AH6HWzBeFVPnrD9nrviT+UX2qZXuJsUZBdv
bGmp+iVYLESemoQaBuod40S4DsOOeNB8aPZRIfekXDnLAUUNw06AvjVJjOuu7ZDKNCDHB6NE45AV
+S4aESBgnw/PeZGfyxALgJkiUw1KZoHNQGBtrfcpnNopWwc1m47IiY29zU4C3uZPIIf2WIZyRZE/
wnLDctaawcsggNXg1ltYsJLR4zckbt3cRpsg47j1MSavSGDLpt+6dibrXfjxNIv06eGi9e0bc+JX
QWwSAvsMOpIt9smOvsMvc9t1KiditUK6ymNSFWs9huikUbXtnHAukDH0ObanvxOJKPe6re9FUyVL
07Lqt7IE3atE7O1rx2+wHxIC2xTTjx9m8RkaO/ERefdGNJF2RjbQnPJ5W2PSnrF8guhteypfaLQL
KLXKPd2f+uFwxSZxDtw5Ip3BjeFU/tUdGb52zVTumCItlNVbj6U+ldcJve0+mBlv40jkTlPKMxeN
dskaQ7vETvTXxXx4YE0RF357FwXeo4TDvm0HupoAtciJu3/T1Ucm905vb9UsTyppdtvkv5t23T06
o3Eau54rIimwmXiD2T0OyP4c9Myn+zPi0eIjseqnQFXnsizcNVLNTZYi5+aqJaEaLWp0vH91fyjn
DGs1p1ZzK5yNTIjD2sSMj12s8ZCS231/6jQ+V+5oozKSk7b5d8j80/tx/3maa2MPN+2//bv7z0EB
/O8Xu//43yv+51/evzLmctVuW1Ae//US96/+/TnEj2gtG86o0/1HQQ2/bv0wvSZhHqymKG9vxCoj
STEM66mtTfTv0kxf2IciTkbv+JqhQQTw40bvfWKhqolT9dEHerLI0zr9Kor4sxSm+Z0DBpVZ1P6o
sD1iNUt/FcCuLAk9nA10iYFqGUwBxIlwQrhZGDUHy4G9iGpz0dk22EQdQskQFsZv5DJb9KrwJ2Gw
neCi/dPDB4x6oX8lZvWbhAGbKcGtOcEt+44sG8iemUZv82lCSzEeX9jN0vNk2v5ckt9NR0O6t3L0
GPKi2Ln6vV+tC5js9HT6aIOVIX1E72sht6JXSWDjgJAt804Vudc7t0bGhGJR7klIcQ42pptDUzvu
PkNkdCTJJ9zZQ56eGm9IdqDBEajyn9jKJCjOnB1YlIwEzn4TuWspXP0SNqZYj2kfXEOHBUcnzvhp
6MiMjt2aoAvLRTriVNrLELlgzpOyexsynI4Jgtj3JLXQN0VT/xmJ6U+inOSbO/YzQ3uL3Yb94HG6
/9WdfBeUNoSjCdcflEnsK2YLGEe6AEEW/95+V3urmpocD/LVoCI72E8KBYgGu/dfQkUfqDTxFk/Z
sx80AHxC4zuny/PJpg/nulYkH2nZoBAs+vHNLGCdMrJLX2uB7LAsEutZ+OghEOdUTzEtmlUI+uUm
ogCzUWfYF7hC1powVfU46uwwGdY0Z80e5HYgTOJhdHA/920vT5nZeITLq+zouVC3RNrLQ8A06zD1
IYEuAaJaRYW+Yw5onbix4lnr2ZGYlNZ0N1vtbLhQ6ePJzy6TIuo2BhkwC6ztlUVQ761wkUc5yPif
ufwhr1Zx91Ipln5NU95rzBq1MLSufndtKkOmbP6Hqxr0xEL0X/4Qc8NmdUvz+gJxyvlpyO40Urf/
hb61dqIME0w3EvWSxSlhks763/ueiH2v0fkjbQ5ltoneHR1cttG7pvgNtOCgW4766eKSvX7pf6da
9hE4How+gwm5rHvjg6sIn2VDW86PChIlcsd4jXvurHjNSf/psMzY5eA9OYxnV3ZSqlsFxX4FU724
2pHVrxuImhejNDIsTz1LeJcFzJlS84EzxtxasE9OsvWGXZg66jhJfLBxZowHI2fqDwOUYNvaKY/A
G60d2UsV2Xkdfe+sJvRVdel2CjXqvqiuN1ZLFO7QRHOudxhcEi2O1r2c5C0hJn0FC3h40qw5/Lof
/ee6FGTPRlX1qhOZsWhLx37TIwbq3ZCXHzHRO6jdcu+zrZsvPDP9dy2zpzDr0h+J/Jqdlfs3bZgF
OdgHUaLCooD6BSYAP2KAu3RRfFmwvuD2Am5lVYT8O1HExYkd/s4dB0+N8q8Z62cnCoc/wtNeIiJw
vghQ+0mHuvzkpD5EpmTr/BQz3XEHJTfDkKQ30CXmZtIQd3ZFz/xqICaBOUNyKewV6ix321WTSyd8
a+W+fzWnwb9yk2OzRLNmfX/aY2vHfd98N8SmLITfbPFlwQ8ROp0RUuy6RZb6DS1d04WmL9qHoOaD
EPZHS4mh2twEoDAOnHpGuygz7RRKazoxpHJ63Xws+yLfIlAiR8ypwisC660RolfLhHp37Bag4xz0
qhGju3DEw4Dz4rER3/o8F2u1zt+nc4e+RW18RZ8H/XHytnYKtgjGWbX2fJJvzT7qLyL8SzWK9VvH
tyAK5xq7RrBBMwnfikqLRbIl4Dk9RmXRblE6/g0dbS98Pb8mmMgTSWQN/uXiOsZM+QNaJ5uGzZeL
SBeF8NIPuCFrij74QPjeqrbFXyeodiqpw1On6jMIsfwEmoG4pfnBq+nmJoM57Fq/G/FZpK8Vgpe1
Tvo8HexZKx7ZK40QIwzKLXswEE83ozFxZlVfiUtaBHFTEzm9tZrJkrSMXfuY+IVxjeYHnyhUAumt
80hCzF6E9R8N96soZfCQTgOLj6se4HrQ+cZ07gRednVG9PKlH55jdO1nvYGIQRjlpmwJh/MptheJ
EaNLofOxonmA9JnQ3koO1VV4qDndfc+nQBohMkjDFjTIw8FdVQ4fwP1poYbysWI7Cr0APmo6Efc9
HxtjisV7QBI3+6ydHdTN1u9ozxdkWVwrH+AHA6JygyMjOYwFygWvKZurFgG9MKt2wDDG1J298hVC
FUnR97ekZi96QAHwM5ogYACBEsoqavxU80XQgtxC/imWjVUKOAkEJGVdh0rOSup9XNLEN7Isu2qz
rtf2/AcDrPNOjFS//U5lenzNSZyr3RBMDqrBjW0+TfE9j2qyl7ry7ev9wW34FJmmxZsajUUfW5e2
L/MrEs4ePzQdjPvTDFrk0VPWixekJcp+3jGncx9VFOsnn93GBikNm4YhO/3zNgzuHAGLB4wjUjDX
VnrNa8UcoFSfFXvXtfNfl6/pMkXUXDQ6JmiGyDb7S0B4zcPgBytFVtyGVKV4ZWjCv8JpeQ41nIL1
jkuYRDtLvXVF/dAUbgxywkcZ7+dkV0u8QcwB0fHOD0bU+3vTG25oFWEbUKIC0elHaBhsqudMTC7m
pCsuKZLyRQWY6VzAPmQm8OUkBWM0FGIFOdMz8udcxMygF9G1yCpS0DFJJjJhwG9B581YmdDMDA8O
tssNSbzZvlH0slA6JO8NHTSU1uH0Gpces6EO0puHgfik+Rr0ncGLnzvRgdINV22s3jWZlOcWOQW6
6oRYqoGoaEME8QsJE4fBRuSZVJ7/xBvDKMYBr6ZmlTfWXAdrKfsV2iWi/hrMpMejgy9k7s4e2qgO
V1WPNq6jweRe/AItHBhhvDVeae7insVoNPtTSLQdt9QarUU/7JVjRoe4sz88v/xJa/LkILvJFTe5
xLS1N0OaF9OaVVAoyeBvElSkxJOswWTUlo1dpcDaY5rpYRIVN4MWaWCWq1WMgK0JdAXztcQvG5Jc
zXs8nx4UM0Ycr1KVeysC2E3CxLO1m6Rf+YAEc+y0XwGlfmthUygzg163GPV1POnteWxK5n8BZsAx
Y39cTl6zZr2zAQjwcP8KpCjVnKDC7qIkWIyMY9eFYzhLTtWvUtrFomS9eojJz9SRcO9kR/o7WZWz
91eCSlBF+oCxC1+CQzTYOODQEWXQYvOlLRoYzbWQ/g9Ceo/eARAeAsOkbHY2jLEFe9q/QrFBdK2W
cjxW/daEhUn22ZOl/wk8nDgiLJ0bQa+/KoOwY3TM7xV/2/3boB7hbU3ErOD0sm+ACpxbacVv9vy3
BpL3LhjINdFiDxuzf41S8LrKN2niTfKg2HD69kmm3bB1USidowNwBhjwVZPcoqTVl5ldaW+Jsig2
cBD1KscbovJPBlo/wiAJ16zA2Uu+fcTRAmult8ozi1REekcQ7sUASzaI3PZ2f4B1va8LsINakvYr
OBz1o0ZzczVEdreR8CuIhCxL6GGmeaMjty1LSWITYLO4HfWlVpfto5uVtIwIHF2Pk3mKyZ6Lqno/
NjkkYmZ4rg0xpqiBSo/u2Qwb1u9RQoSOrTNahfDa5eVKJ1iJ1glAT3QdInLHHTLnxM3waZOh6nMa
7jGSGHDbYjjowksvKR28heFI+aHpCDWjMHN2mfdH1iJ6HnR2qgMUJgbKFX0ZihbLc7GSpzri9wFs
cFH2uAebstpmIJL2Tk0fqUAjA+5aq5ausoD50WtsXaTDVDs9uOk13TFohYnTHlmjUFK1dvfYZ/F3
l5lHztX8Q6QhjdUw/2V4rx3CJm7BQSEniRKHoQTNQmoL3v7QesChT8Q0dpNOg4dYxBddhEAZteQH
I8RXO1qv6bwNQtwJOobkcORjs+q7XGlOeVaoCaDsTxM9lhYcGx8tCMaSOg/leqDL8IGYSXNb4tdG
VUh/LeHeGpZesvG9b/aXwNNIIiDIzd45vnMkUTTaE9Z7SeR3Qmj51vABltYVI6dupNfat/mn1Wev
7TRvoSrUYiZwA2Gj+ddnzIL0/fVQ1DTkTPb60Sj7hSWUzQpHz1Q6yKSVPw4XRfPVak4BEQ2PlR34
j0zAP2XOOIwUxyuf1cqPZPgH2s9EVK7lUzLEaikyZ9+jVmePuAemQcBGyWZYAWHdVVOxSWuL6rwu
3kSoo+sXcbOhmERsJENE92Xx6cUCrGCh85ExMWLV+4PjfU4/ostmRPHWLnCmDyhsmWBh+ipaRnfx
2KLXmucLdg87Ip3aba3GjRW3wLLTj14ryAfTCtCRUH7zFGNaEro+DbF2O/UYKlza6cuiu1qZxHKs
JdWihOPTSiYcbgluPWvWIWb3LpI7z2DCp2xJ6BdYi97Tmq2WIKkIgwnzGFDvQ4QwN47Tn3DsCH61
yi3ChsNQVHOaLdCirjgB0EJ7NrAsavowY2ehsBnBy7jpDMiPuoR8hTgL/QdmlTwghmpSZMu3ncuS
rB5MUYWbqBxWbfNLeYF6vfmVKkjORLjCWQuKcS+i6BYM0t8lMapfgA+lQeUuqp3pe92KSGCor8Or
GjKail38OGgYE20QJvTNHmrEXAH5a5TDzFGIkj943kiWIyzPJTIc2qzDiHJSMU4iEHTnKFYtrEue
OiapjLnrE7XcY/wKSGHal3hoRw1PTjDo1Eum3YEVGboDmX7IBsv+gLrAI0/WXQHEd49+1Zhb+lo5
k0h15pPmbpxq3SPS9A5cp9o75dBg9h0fhZvMwXHERTAYyo+pkB8eHVBOnIThUuifbFi+2Gvyyxi1
/l5a0Zvw8uRQJ+3e7VJu8CCV913XOZChw2bt6n19dRO5IhVY2/aafJ2RDruaO7zIyxD7EU4AbKMb
B1zghRi6DUplWgu0jpfl3mvtAG2rRo4zMrTc+QPybHr2Qvng9i0SC3d0N4Xbq1Md6ztOVnylhmtt
cZNxPhj6nB5ahEdpbllysbeOSEDddjgbQbm1APdxY89o1/rWgfAKwjSQAjIVDJ5MfHCkZFfM7sqP
wbOrA/5QbyctDxh96gEgVVgX4yHpjkFkzsHZ/k7J8akQY3cRmfvXnejepJncTSK92fnw65iSw2LT
W+b0MtY2O0BUsajf3ICEKCDNrT55j6LIfsvefWM/mn7QPf5wfEn8BIFqXN72tG8bgpPxqVC0dm5+
KGPOpMmD7EipQ/JxjfZ9iJpgm/r+cNOqmd6dY6swqQoWOnq67cRixY3FCcN8bxrBQBZW9IUFcONT
09Lr0RfAgJifRIP30HtEWGW6NJYjs74VgxeMjAReejnXTDNshVZM26k1kFH1c6Si9NDrFVBTzREg
JhPvCAxbUH50Ve2sDGDteyOA9WK9UeFXH0GXTvvegXFdz0/jsf+xDc++xKyf//7x/fu5m0FJ9cpg
70Pf/xCfRJcEr2R8YDDD8uS16nx/kIWtzmGbKqB7EbkcXk8fbf7p/Qcw9tp9KUmsHpMEH0pqXejl
9y9urV+bcOoZSfOMfd+HaNry3Gd9/5IycV2E9T12gqeFiweGkyQmHtDrX2hr0nCOjQiqAD/FIIVf
oCeVeqRNjXC2aM81RtBNboM8A1To4xzw4yf+w84yZu8D/CXwmQu57TvaYgyZqVt9mUP6Eo/MPGsV
7sQkbAZtZGCifeJuAkcUm0NM5zRGBuy35l+L1Z1x70ZzIbF5PuJwLlsaed0ZKtwcVzFl1NbMnrEE
4Gbq+ngfBBHjCOVXr8gnws1QElE/TGX9mrr2jAvUDRQZ/FRHmAL9ivrDMcz6VVoMTVPaYqf7TxNX
veW1LB87lVbLPgd2G9O72ZqNIRn7RdVzrLtf3eTKP1FcvWv15D0zpvO3ECH+Pw5wqFOfY5fw5rH+
H19hmH9FKIP/HGDa0oNq+n/+Bhazf3/D//0K/88D7n9kOIr8P/+L1s6LY5MSJ590pEXrCiGaaUXN
U6zr2c0yXu5P7g+e0wMzVPR67k8dvRcPnTP8O8LymuZpyNl5yqSxjvcjtCzXdlDTxRLZdvP071/5
IVyBuqc44VtGT1snaWBR8NnUyC8C99Jk8ATmV7sfAdSB7JVOWbv7EXWoIW62/J/7D+8PkxG85aXJ
VKbj1Kx7vzuC7oQYV9AnMzqANULns0vYYPlmGz75E8jWePSmrTs/tSY1HjoLLCZ75PApaOLwye5W
4DIYn0f+gFzcA9EjbcrrDHsZQkNjV6SyWXVZV68Dj0yIYXj2NEvbYEvpMXdWz1XQPhkRt81Y+9b7
8HWQE9nzdFc7+y8pgSOOmrbYe1e0kx+Ggr04ZRKGfsrwzyYhwW8e4CZ8tJGn43fHqFVxJSKrLsnH
dtjzB+OaqfhlJL4PYHj10ocV8lIUG6PZ3Bq86wsZYRIuIwloM4G1Xw3lWmi07CYjJLrC4D1thbMg
lcSiy20YhEHMiATxamGnhbCC0KJtkks3dYjN1TWBNEJZ3H9VvXNjUGMdGRcbiy7T9wl3GTTdT4pv
kjEcMHxREao+39sCsVg3HUkoKIgT7pZDsJ8cuVfQDWNEp9uyoDDKbfmsTe64Vp0eU3+37Z4r+Zxq
4q9ud2rdGwI7m9r2E5tUKhNit1gj/HYgtrfGmVaUg3FuaXgfssw73595uAOPUMII+2BgYrXlX0AX
6WdvJessNLUDPg18tyuH2k+2w4dysPUODZ+z9h3PO8MadQPTGk6hKadbhJLl1NSwhoYJm1EB0Tet
+WR1HUmW1/IBefWwMlMPdSpJ23Eh9ashxdJBV3ybxLUrNlBt/rKRRsmSbZwh+UXX/xo6xQcyV+nC
o26GPaSoeElPOmRXp37ZHO6k6l+cQO9Xqc3YgQ5iLcoelTr9CkK+3k2ECxhhxhpai2ntqGkCIMuT
R8IaspGW+KUFgB6FOy/7IpL20oqBaGCEGRh3AIbC925qkyFX1qQIbkkbCBER5wFa/HDozqVLis2E
JYVmZoCH0HvVBdNZxflFcDiZBprDWz9nIgR/uGxmzF+M/bXzqBhGe9+CoWVje4Io9MsGJVzXH5kA
KS2q7nuaZ9OZh8MHuPcxsTjcjylrgMWhg0Prmyetf3SCaZ0Pk7ds3bZYKyJdN6jsHqAlEnsUqw99
QEHbpzO2AjyJWZBKVHbMWqDVLWOMMQsR6OCf3X6D2oCk3C5GJprSE9dIrDai4cMrZgtfPh5kom0H
gyZ1FMHKmAcZFRC8loJxzfAkBCyC3Sx2ITrX4JkgVWzYyjzHMcHZMWDbVMSbwneZtgD2R5zFkAmg
gp7rxQqJDm0Pe+Btrx4ZGePrhnk+GekfCCRTEOgrf6pfkLV4aCcAOTgH6av01I7yvU2FczXYSaPe
SqgFh4pMIrfX4dkWfNRdBnNRp9/udvo2y+ItQPiSrhddjCrVbyjKCVmGDeYZCMLKAQ6noi3/VAbn
YRJiXeQRFxZwuzAH9mjAtCCayrva7B8spDQHS4OLNqU1HuveWPtBeisawpHQJJKTp5GaA4dumbQp
gV5apa1rP/jqev8zt9DssqJBC0gMbVt5+DOUl64tD3wzcrTvUTHcgQontrnjbBQe62WTeuWu6inR
VCtPmCT4U83mohsViL6G9oyGkNx36Zl11TGrcdRnFRkOzTheScM4tGbjrHq7xPiTpOE651qFHuxR
T5EkYpiHRuLsIDzL5u2ILpXbPSQNqbrSqj5wjABiSfMt6HM4XXZwqTVj51jkZs84d4w2C92DH6jl
FsR9PPWLppNPTYi5yZADyX65+deW3DZiRTJYwPXWO3BwHWjb29bv9/UQIavXrW0XB3TyRG2zs2F9
7LJvmbTeqtOnE7AAWh/xrOhpK2sBZydF1C9dsJsTnKmUM9eLXQ4pOqYfJpEskAumHlq6Sxm6yhr3
wgbO3KZT/9aXBwJz6AogbjCScwJSfKVqT9tAVRqJBvZma4dcpMQzjSTaaYpA3Z3TE+vNEgv4wwLZ
1tf2LIbj0x96GuUAKK0lTO3hlI4nQeC61iblZrDC1xh/9bLKRLCkoZFB43ed8Fc/9R13Ojkxi1Ub
EFYU2fENTlG8grPwULfQMUxU5r5y1NnH/E1/IjkHtHmDMz0bcYQeI4icQ52lz4BEOtJeM58Plr9j
iWD9zR6jTkhs7WyrM616a7L614oUwH5uqUkSraVhNnBdAtJQWig6Wvqmha22Kt2UXMeSm+QQTCty
+65SDR+JC/t5yqat5enfbDIJ8t47eb43jOBYMWnbmVH/GU7lIvbFX1iy2Ldow5Q/eQgdS5bfAEZJ
OqfB1jsEF1hqV1u4F0bV/FhZve67izRwGrAajWg+YG33BplovrlShanRMpeAGYqg39WdBxwnbCJ6
vwbpQyCWzD1GsP6GQam8sLYtx0nE2MSRP28Miaz133NdTJ+lRlvnfrA5GXRUff/076XwGhHFYdb9
+v7T+68bK3QckRCMLXl1ZUHyaNvpzzD/KfdvBYONydZto+2/3zAD2pgAGpf7IV6JzhmVqL7I7n9t
4xGh5oz0lu6vbiXGeCXzkNuG/zCmnEROJONNhKBk9CNE06n7k3v9D+naT0kmLilqmgCCZTn+NP4w
MbjzsIhrXJ6R5R0CptSLNofDXOjkU3kJFAwhTcZ3UQQ1zctvxNi8hXnyEblECCjdBfGrL8UgPlPX
w3jAJ15K7RvpeL+cJKAL0Acr1NTpMY3LRUg79bEFTuLk2Qcz/PckUjdqDKCJeyYg6RLnWcusAtxj
D58EaWyL7XaBq654Lb3yCOBPe7E1pH2O6159a6O3xY+FTppQx3ZV6PK9LFCepO2tTJLnQPgv3Sj1
lRVFH6opd32dHWIbs+cUGJsyrW9lMN5aqBxLKEhfbfNWKINeGrsvq9/3k+MsGmPWS2lIUXXh7rGv
7kmqwr6Wh2yYCbkKExvWadotxxwjxvyF14oUKx0zQldj8FA1/c5jeBAb4oNgbOKBAt43qwHZE8IN
9TuMOXANmHFhEHKmTZEUCMpL/0Yz/tNszDcficCyp/PbKBOfclf9sbv65Ef1jxZR7Tt5/TmFMKDt
nFTZcQifOw7eBjSfST4aRtN9dbOZ2wprfkovzeTZTx4TCOCZIIfo+AKFSMCb5/1L6fjfmsM2kX/l
rXW3JPbeqR/bSHxrGtyGJqi/knwIt+gOyVSwjZOwLILMdKoKJ3oKc4audW58ppkz05rYL4b+DPGA
vYLpeaRhB9nNg/6BrjxdadX0USrtJxwUm1xdt1hcSUxwZiFXoWHCQwbSAIJjWOvF9gcaQlydXNOF
MNEx0lsjGM/balZ18uZhVOYYjzXxgOu5OxpHKCE9SZOA2zKNnH5RKWLBpAP5IwMKiHwoW3UyB2Uw
ieHowDNbVEwYlo1tnCe37FcQpUDt6GWMllYhpcUz34/JIyezt+AV9FV/tGgLrhPWoETOvd7hE4YX
6VKxeO4MgAC+mT/bVkw+w3xfnjk5xApAu8pXUg/f0roRhMQ6b66ZX+kI6cx64mzdxs7ReXDa8uY0
5d6UHYqiNLnSrDxOloBitm1KNJOlhFtqZAQXZg96E2Snzmy+sCdUF20YMIQ7OSmF00J6ormEOOtu
7GBSx00uPt/V3LS+9OSCndj3nmjtQl2EE+05uXxC5JFx8rfbbAzIBLLt35R66urREMIY95jngmuR
3xJ73U4bir++awMDGSZod50Uzz6rfOMu9bpmR109meTcH6MJSwOFRuACEvEi1IVWyulnAMgmKY+g
NR9vApnGT328jHWkz5EomctLEicpTfZ2fRUtuGo15g6Nz+B1KL0/aZmCUTeLo+Nj/WiGOVaAsek+
wjdysY0ekJlb9Js+jYOlYKy7kaZfPXBH3UPIfy+mHENApG2kQysyGfurphR6ZSd7Zuwhzo6vVc8M
pLmJuF6wVQnU+h7q+FY0D4bIXtJ6rHfJVK1k8xAmEGBaKw+vqa/yY22FXxol3DaCiARPlSEGKyH3
KlSOi4YYmQUhHNauCNVTR8jSpgVCzBpkzT3rcSWEQZBUr3N7zypUuVHFICbyHwsMAdsC8RMlAbxL
Kb5gmGNQxHi5K53QvBij8+W0WcLoI+925SA/BT3pJkCE02apohmfguioHZsqQ9ZnwQJR9KwzNfjf
3ZBnzXOS5axl3HfcMYfXxMYTxz0h0Sh8XADeI4lhuo1wKbFXg/PK/JTGQCo+ys5GA3x/wGu0MTpi
EWkbLetMFSunrvWVVDUpg6DTUsRj+wFKMXoPI9rJETadG1CJphbzNnekCnXgjQo60+iRx2QJ5nLh
1IW5VAqcCVExlGFOxY2tuAUJAy0E2oRCyLOeZEczR11P5Zj0DA18xa3DghM1gctf9NwzFqbXUc66
PqcT4EGVi4wJjdi3rSFI8+kQXcUcitbpl20wFYiDjm7o6f3GwXVyEn+Zp4xPUAKzL00FyGL1IOHM
7t26eERunN8qA4kzGVL6TEg5dHUF3nLyKbZ6EASj20fMjtwGtQ4Bd3pt1yhng4cpScWysoh3s/rp
aCrLBUtGEJNwxLYzxYSZIo25O8RnHUML7voTFry3RHrOGs/HW5tYD1M0HLIAfgchtgRINsxBCH4E
E+69VKxAq1xqwbvCrgQFhmSXsulJESSaxKzi4E1X+nGoAKx3YWjuFBylgyLoak3BxnmbFOZWuO6E
HYpOdqQDkMe7WoV2fCqC4nMeXJDH2EaPWYvtyhAlEcGor1xH+bibwY7F2fjY9EHzXLnWMSw/erQr
b0XGDIA5cs1gc/Cgv6RE7rAD4KMm6iieQG2PYWQuU+D/3PyLn3AGYZLn8Qg+x1/bz5ZWFwhkJOPU
OlrbudtuxNir93AATZLUE6FYpXua1lT1Fm+I5b00Is+2dsCePBmSy5xgvASKwNpfUI5TCzbHOTGp
UE+jpjr2vUJb+2J8CDOWlcnBbVaTK7FyBWA41I5U4pk7rBgnvYrYNx/zFC8sW/xXY2jRFHnud8S4
kzhHKuaSjkOfzB6PqXgHZE3LT1UPKubiVb6uIzH3kNT2CH/QFtoaY75ARBsj6OU6qjyM7nCfoUYQ
jTE0wx9aFJdQGOrGThnbfh6mOzzKf2WK9t+pqnAbO4y5TOBtrBrhYYhe0j5T68bCJ6qI9SU/yRgp
1rx4K63wsbf032YQcz7m1BA5Icj46tQyLse3JuIKOviYeqgywVYZXvfmidHaNNJzD6byyXLKGVGJ
XNMOxZQ+G7lK2JcZJ12mNIFs8D9JR56CIMmoSe1m2xoZE+6BhT9E+7QE+Vqd7Hy6Sk3orznoo03X
kCLTSCqYtv0FX7OyHMdYE+QnV6RftA+hHbwQmEXL8W1iY7lvOg/fikwJ4Sl3BHMzoHYJy7HoiWsl
RGlkiLQgQ+ebA9n3I9eSStfIxLbttdY6G+ExeW7Q3dUDlA6gqdRiWrXVupE5MMXWI+tY+AjIpz54
kPhaTz7q9EL+F3tnstw4kGXZf6k90gAHHMOiNiQ4k6JEzdrAIjRgngHH8PV1oDTLzG6zWvS+NzRG
hEKiSMD9+Xv3nrs2RjYtfGMYA4JA+mLQ85vO2CkaZ/04ZNmBKuM5Uo1OGytSMEiMdeA1f+1xfvA6
2kXybipIcInc+eCmwMLg/N9qd3E3atop1+bq0kmGVE48PcteSWZ8ZUCtym0Z5ZaDVF675wP97gQf
cUk0Ba3wyq/7BBET+suVLAcAO+SZOe4SoVyV57l2HN/RXiNNhg9BGe9KTiEpJZkkDsfNAbsIfpAP
mZjsZhNx2WyYa+k0wIB7budsRiCYLb8IYRwRPVwv9MpzEjx0Y5/vDWDaPmHFPlvoT54Xn33jNM+N
RU7tIGwwSdjJ4/RkBon15pXMbrSs9LtGWfdJVD+TrnKbR9chuo8+x1iRsmsRNuXOSQftoXuqBVGo
TiftJ1UYj24OAHg5reRyJmI3ndqtnYXJa9Rkd65N4n2i3Wt8CqsW6hNUVoNfD6AvF218NOvyHfG5
vM+M6K4h2mwlyWJ5p4hdp7l6aHvgRJlJu4kBk01YoVau2z4S54AifkXW8Z1bxS8WOuir2Vrzi8jd
VatHZDSnnngk8fMn6135UbrFD+qN+JgXzK9oFhDipN+F5AS9re1pOsd2d3AbonjMyZMnznU+hqH8
QReMq3q6GJHhMgVf6tLe7O7NsPqx7OrS5BPlaeXWB8WYybMQwlQWkRoqGt5ao76UMxLoLmDcarhS
rNm7K+LhGOBUcBlIBqk3LlGUmWSWJJ1J7gq7CG9Aq8kgTMJ4i1noOiJLQDA43siaY4AUi7S4h71A
D6hriN4AqcNk3Y2oFEeU7RBJVrIKj2ZM0kDaaHuzqYHSRB5co2k5JorkK56rbpNo7j38R4Y5uh1t
0nQ0/SHJFYknqgf+ggMzJCDYE8HNUM106vSOrdC4qJ52tZDOEY4GrvHA6bd6jSIjb2ZjgYYwtmg1
QmoE3WPDoZx673n7dny0nJtbBbtzKF4tZ0B3DUlEzX3tE421RX2miPsatJ1RE1/1WxjPbh7ucp09
cAqR1DomGnKWD9enHYk4J2zurNDozmHAzp52EaTlfHicpQlsgAv8lsNmCqS9NrOS2EPVQu6Nhtm3
cL0AfLTjXXdrzTw7W11QnTE1VGfHIyO106iRisLNSVtZHsKRUwIxmw6gAdqlm7rOsHWUWfHPf0eC
2W7nKXsNKqSSAwPAtXDFfHKMbj6ZCRakMVbOOqIYQF/nWCfOu87ORuxwVDV9QQupua+7sEwFCW6A
arCNDZbd+Erk4Vm1c7rOQ5OlZFQN3C9OWseBdkG2cmsOMPRAqaIRVp8sDe6UM3FVjaokZb2hjcZN
II/Q9oU/e4juhr5XRxS26vj7bcy0a/2pAVaYz2PNbNfZzRP2wZB7BPAoWIBl1pxLy+POTtpb18R7
9PnvRARom2Ke0PhC0ejrixxV8T7NONrqCwV1Tjpy9J4AA2ajJdHNMxA7oFVct+xohPbmh9b6dGMx
7aaqeEpy4wPP5a6NSTg3Yv3TDICRlwAru+YkIrZlo4w/xkC7K6b0IVcSPKwJLSpr+IR1CNljg7yi
tzZg/364WjuqblmsQcPa+QvHl31f8wqd8hPQjbc2Ou/PVPcPKZ8/js1hWiBqx6CE8l9id7HiANlP
kJ4H0/qZSi1Yx5G4Ayhd7EuMEWncPBSyP2gGRkQq8nWfZ5+JMzCHj4LNQjmhKRdhtsHjQvDbBvEJ
MCcV3egT2OQ7lLSv8gfBi5ZQe4TzVJlPVeziro06PNmxfBgSWPsGcthS0L/I6T96hL8g0anZM5Cd
T2pH1fPpWR7yP49RzGxnQE4WlyjEkxUIo8eA1APbCMhC1HQIv8XfSsZ4pXPaRpBOQ8Il6GyTxwQn
nRTsbpc0ZbxxdLgknnltS5S7CrldKtFRN5gRbR2JkEosY2+K9iFT4RHLrMP5x71L7IeevJBV2tKz
MknYKsAErQbXwAXTfeC1YCUS5XcTo1Ii67ICkRIv0yOx6D96sOThuK+wUW40hEsWGq4V3ZPSN5sX
AWJROel2QLe9Slr7tiiL1ij+0x1S25MbEAyUGwCtdEArtTW8IDjdGZ54mSj2NpZ3Velc79M+fi6Y
K6BOu0Zp/NTWfexT1pP8Vj3oPQO90kTEaPLCCoDOK1ppjyHBWKsaFvVK5dZZz3griiwyNwii3zRq
YxdBRUKAHb6uT3cWuzrUHvBNb4n/O9RW8Ow6nty0rmoxFNv3yJbiY1QDINNCCJ0FjfmqfE6t6dwm
WnehL27sRuNPMs9Pmq72kIM/QxI0iEhNd1LWUHNz57PUk2FFvhNoPVH7oDwYm5r6PiUfNkso9FiH
KcDcuzDN0L30K2oH9Oxco6vEQiRsWSzOWvxI8s95Jta3JvLBCmP683wYFPUzEy+mVSURHXHLR8Fq
VEL2xSd+SulMYyhRjxMlEBUGC2FQmCQfT85LgFsu1aDbTSjhmp5+/yzHW+x0jzZGaFdkz9DHL9kg
b66c7WWXS7hQElbjiCOopPoiuueaVdwYwkKt3sM10SLxomXeISY2i6B18mxa922QEMGsHB6DKfTe
R+zziET76Br2az1YqOwj/Af9qdfZB7022Ead9qJNNGqWLDxZw/ea6CA3+X1ix++wZ1yiY9tnhpZr
dPYvWQEnJenAqExeajAdkBMemuavQT+PpMAH3eNwyjQFfaT5qSV9TTWvKrqKwwuoCBIkGe2u2qhJ
Tyqw76qs3QYYhrX+rk+huXPuLolvgbLUiPkxUaR9xhCz4oF5kMZpUzPQcwJUQ7TTYUtp2sLPjIKo
pZxiv6t0jE0tMz/tWyDjb8fguLzHlFwL8g5B3aAFG1zUHMCd5E7p8SbwsPAFIyCLNgHcRXrI3Mcn
JNuEsnF2dUYOyjTLYdka7zncYioFp8Bd3D1J99ybw6nRyYFX2p1SVNexXBekNuGkt++aOnlsJ+bb
rsOSFhr3tov8SDeo7EtjFS0j26ie/tIDGa5pXptbpgKETljZPp60/JK1JvmPziv7PeRQVjWmzCsd
smJpPGNqfS/D9GAWJXnXVblPMrC3btDuIWuZCp2rZaEi1DTns3MnPoDxoYyZPVVhsXeT+scLoi+h
F7AmtXztEbmehYFfzd5TrRsg/SQckPZJSnU/aNoLhCioeHLw/dGe36aGQLOGup5bJftih0chTyNL
nAXSZCj8BzgOcq83Gn47dJeOewkRhnGJXnA9M4aZcOgErnkJvOrQx9olKxP4nNlfsitPKIhfSIc/
lumFS8ZedzOmfY9JwJqJ8xZMTM1oNsEulvVHIx4PPWxHYWFXsg18/CGuvbjELuGOmPQ1vPwDHlaU
IQagrB54Iu95ejPTDbQuYSEqizXqsqbFYaSo+5YjAKHXfRxcOCp9eBXHcTV3V32Kb/GEZEO57mUW
0zoS6QewjL+51rx1EBsq23wDR4Gzyjw3qrngX6RH2mdXXUP+JitB0o1LxxKJ0GrEReV1+rNCw1RU
3gXr2l0LQ52odqCYAOkbdW7Gkrw3hiqR2hckJ9upce+J9iPvPnC57buoeZZ1eIuF/a1q+TJ5EajF
kqWZxf7mADNcDSY9/cCdXiWTLiRqIwzCzOJ1jEb4pU3FT2poLxJItV6IZ2PSkp0KgHUFm6HA+F0+
1pKztksgjtd9uBnRYRnTFNkfO4gCdOyvRv8eIMCZIz7QMNJo/BRHYcVMlASI+KQH6TmBQ3awA+sF
03xYddfaJgFl/izDBOxHbbzUgpBc2DIM9fRzV/ClSwcNmu/T0KX3KYwY37R4UVMq8q1JJU6owlpZ
+TN872g9NQHhIehHx2GRQXKFTkPEQIrIiM67LLdxmBhnJxhOSTZtQ0JiuXC+zLI8TP2i2q25GUi4
9Glx+5IqXY+s1xCVPaSYbdfSJGJfuZgREdqDwMuhB/NrBxIEv1qLpZyWfKW/J6o9JQbydegpRQnL
MibOz9ZBVyIDCYhdBu0Z3pzQr2iiaHb0l754ssHi9KPiS64xHm5SsRRE2rvekAzUYHOCUKgOlmfs
e3ZgyCl4ESqvJXOtvI8mkxFdd5tm+YII+EtF/TG2CdRztfFh5JIb2/rQCUBCYXFjPRt8R0YI4kLn
PXSGHY4cc03TkiRzg7CgaHwk1OXb8PqPYijQkEBIw1VAqyDtL3Vj+pY+3xg26y23dRThghFddNf3
+Y+ncOIDhx4o2SBpG2eNWOp4JFMjnMRH5ph/Wn41GrbVDoHkqp1kcM92AqNX7d2g382IxRkrqBVe
JqbhylYY6qm9UhAKbHIYEsgXduqCqwaP/xQ8eKo8IIUpgF+jk5lh2exyCtYlCnyN0IZ+Dz6WrOfy
XuKzcRU6Q4eGakLBGBq7qZ99pdps680FWn8Er863yy5kiNQ+ViWLNadna/uMo7ognI5y1Eu/yrRi
CJhJeB6E+DDGI9kHK8RdCUZ0heQw3tIy9LUQqSDLhUCm1bDlQiBmMu+is2kHNIE03M5zp8iMI+yI
WsloR4YuBsqgpm9Xy/0A9u3H5Lst+kWHzAvG8kmJUAR90UaawXhWaUqujB3u7DlJkQh4b+nVdTJ3
hT31q9OqjxIxMRftPouW5EtLe5tmhC72yP0vjdcxTgndzb5Cz0g2QuAiLbhRJoyemscCTsFKx9L8
kwfOgG9f388NsAFL1CjFmE+t80rfuKMLdfxr6CwalLI8wEBkG7h30/Zn1kDDOKxEsvX8Ae/H0Bm0
uE1M80tAYBLDjcixu+mYv/IJWEuH89kftfJpVEzbhUsFMSQTFR/XmdsnJyXcD1DAwDA8kqGc7yAy
HoUX/tBNZFJaXGMv/ymb6LkJwjtMdlgLaaTXiNJ2gOnDdVjNXKnJasiJndFxfustlNeS5WTdtxjg
5FQMD5YQs+9YZNYyOkl9bdKmTRVkjMJQmFiDvqniyncVSchlPWQbS+Uc2Ov4JEnEWqHRvSq1BMBx
9dEXWZUxbrRWXTWYXSvlzW8d0lFOQxnNQ5eZ0PQWlMMW+w6Bwd5bb6THuSXjvGgTuTOrnyQgETtM
m0PAIYTG2HaI9OesZ4idvrjCuUV0QdnJCE0Yp9NADlZXeH8sSCZ9OJLVQsXdW85V1piBRIz2qQyf
p0YsI7JzHp0njWYovaPzxMKQteM92UPXihAUjHKvfah8AOgHNQim4j+Nkbz0qSk3WUrv1FosM94P
2/TWjFkZ4LbO8C4NAO1p8oeZ+l+gI1yYmn7KGbRXanKYplYHptaX3tMYXyAzTLtgD4J31VjgmbvG
OGUVq0gAS3eFso6Wv2Y32xKyrl640yoYwRo4YGFHBzdkKXJv0+DV8uUs1iINaGzHo3sIiwCnNt0l
MyZ00ra/I4uuoWtsVHmjc1f/lBLP8zxd1EB0mevo/O6Sazt3LpSqKLAcj0RNmBZ58WXoAnYG/hHa
XpPS2aUi+i2heNKSmACYKcw2FRj3NSpxzsZR3/oqAqiTt6RGDkz9JKAGqzceDa/wHeMw22pGxNe/
FQlFYDIAl5jjCM9yfURJ+ZLVZ0WaWdqlsKR0JpJoO1OfPCc+X+RBpbUcG+1gE3lY3JtEPcpe/zAZ
AK7pgXjVqSinwk/RWsNePLrdH5vkv3XpjfeoF6tdRgOQBmK2HfhxHAs7ztFwjFyEZxyhBfHN0YuO
73k9ZyOaLUEgknw2G1ZllxPSOhEEl6XlW2gzmxjopDEdlefOsA+cZAg5qa3bMLQzP5sqM8uCTyL6
dp2XOg/VmjfGPZRLSzpuzsM87wyLbi0GnD9mL57s1LwasZkubqIHZ6Sza4O+CfOSrmbQb0VVb0uV
Ax+ejUPYFt1OWsVfk5DruXI/DfR8pofxq9d7jVsVzWKLsX9fFDHENc18DCdg7AvTRA8Hbw2kScdh
Yw87EJhQmJjtNqxy0ZyoXYi+zkgsiAcNAGESauhLfJhYSki6OHWZfTYcwsoTSfE06t33iER5doqv
htQm24h8ktCiO1XJe05XF81T26rvCNsKa79Q8zlsDN8YWMMYvB/EoO21AF7pGDlIQ98CmV4ji/LR
fCli+22OjXmnwhDspMsRzvo724t4LkpQ0FactLtHoOLPBf3ddZDPH47IDkI3XCqQuH1PJWWu6WUd
EilSP9y2SHe8ociw9OY91ExiRm0yVH+/1gnDwzQm4sltU/uMrHgZ3pn2W10RqgDcFlkaWodZk34e
1u8ZEfGDQxjZYL1lqrbuqqi8a6e+/xCjxdB+6M2jbfJ/AR1GJxnqH0QCJiCvRHMcRtCieml5Zxdl
yIGL9Ba1MP4bfrGuFzGJIvaX58JaKqwthN6i0G5RaJJlDSk6JjJnGZevQJAcR7N7nd0K1ElNsnJo
QdNLK7zBHpB99BXrYhTMfatGnmonhollLUIJlT92IvbIFKhMXzYpqVf3hStsn0g5iEau7S9o6EmU
d3bcDAtgiAULqawch502BQYMZDLBZnRp5OvhFA2JeMCn3zbTLmiWeJzSfJx1Gy1v4dTrunOJy9Dt
G1zXW5NEpyHr9ugqiq2VWH+RP7V+lGi0QgaWcWRm9EE158FsaZZbyyVUXt0qaLH+4w/SxgQkFtRU
nEM3ZRPIUaMigATVMrWLWyq/9AMjac5+GLMnWU+iZeERoZ4S4qTe0vlWRA2CNQLkC/kIKOWBGBRO
V3jZ1oHmbaiUL3Gl2/sBQJUdjJRU41+a5bkfjfrVDi95S3tCURoQ1oJmxY63Ju1Go03KjdcTLQHT
A4xyo8GND5mBz4+NTfCqSigMWfxygz1dOYe5K5DnJc+dUXzK2j54CWeRXPeGDVnWXsbRPC2udR7d
HCq5UxTcAuXke1GFe5E3RMPaL6NCaRGPhoMDjyWpLfdax/dgUK38OqS1qA9HqbiLm8Hyx1Zbkuja
afGlMdWHyta5TevjoHyOQ0NARkfqYBPmtArfg7EKtk2RfXjZYINSAPZecQTT9foY65AN6cb0630e
cmzNGeqHCsnOiLyWPI1yPQuCzYrUPLRpj/yAKc2mscyDq9NLzXPzIcEsiyEe/0lUD1wfqfncgWBc
pUaZwn1I7lC1iaOR629I0G1C8AwPunOHA7KJczxEdv5GfjqJh2VH57ioiZhjfTXNAHQEK+NRaXZN
zA7aIbQLg88SZR6njoC6IKoYbySeAP4yzQToJOYjUbj4dhC3auIjGZsLaJ2ZqI76uR/M6Md2wj+c
itI3BtjWGqYPnvpTkESfU1V9gDMpEKTgItS7LNvbBh2IApnaSCiYptBn29CFsMpq3zLCeY0D9YYU
P2O5lCukhtxcaFfekqgM1xGciGcdmisWxG+dOuCBljl0iRjaQDbdN7n3Njf9Dw1XDKma0x4R0HCA
Y1I1+R0qJubI3jqLRHf8fbA5xnnZKRvfoI0R7sP6YeWoHxdxBcPAtNpgNXLoEjaj33LjgvyiBjTM
9jhpPQ912BHqxh///QAw9qvBsrH591/py5f9fi1D4H3bCh3nQSERwA7y9PsMRWy6jwSHlrwgTTob
wmjD/PCTtu98zPWuzSmmnekY1t18hKBEuurQvPLZkNew/In8nvQANIVScwRSkIgHb8IhYzJj2ro1
NXKfyODSq+mgJSrY04qlUxJb92RMMQiIE2ausfqKxGnoRu512zuaGSAIp3/IZHsbOxViDCUKhqH2
Xln9G7pcSDDfVIjBvhMBMTgWUXDINnBwNhxxSvuPVj7jNjU5yFLY4r8LXhnDIHirS28X0TsmSQhh
HCcSCZX7MFIXsYCoo04kig9KJNmGJtEJTWhaKFeJ3lXOM7DTTYL24SPWLJ7hMD8Uvdu/6nhH2GsQ
HCAayBqyYg170+YwRRtV0ERzqjst8bTHlobNeVrUwkGeRh8JWzJd5mG6dwthb6cEn4cmsVh5zRR9
BGaQrh1keLYNwQBr96bimx0smrI0TZ2D54x7TUciXIfZN0w/6I9p/SIcAmLClu56bWHgSgM6fKUB
c7uOpoMo1Fcp8QFDmeZDrpts04tx4/R6uSpILPKDULfvBou2ax8P4iPIUOGFSdjfS+6Cu3Rokexr
YD3swa4JJaLchXKePdCNVJd8Ypf8/W+aGX05hYnEaqrclbSncoP2zPjnP3Y2yPyoxB/j2bC/Yvic
diWqu2zu4Qb8oX+EEDMDnQoUaudEeB1IV6JCRvOp0kzfRtEylIAgwfLQba2or7dCtI9ZdU49xgY4
4i1wseqaiDF6tQeLkpQg4VUR2HgTA/KlSeK7ytwN8fIMBKCB14wbWHEdcI5VR5dchGwx4xgPNAHk
t9Oa155bArkJvRfnrFCanOwYjow1cObUu/5PRIs8asvo7Iz6JqNqQDq1tFExFwZMPZ2kUqffZ/9+
EGX/jN+j2spKOvC91VmX8hiRpZMM5ql26R9XvKdnk8joJsk6X0ePgWGQ0G6ikZoNuYCbznK/8yBs
/G62WV8Yy8zWMswRQYxyklUidkC9ctjwOcdiCB5iym4Txwa+i0bfcMuMo0/PbAensboOSfk4Reor
FSz0Rk87eI5oPIwk1ZSuHwTMJEJOMCzOlNakrcyDcbbnXB2Z4wOvKkhJyHVjz/LKQrWgCmvVP7Fx
wkQFm0JwUoCctT66Qk18qrb+KrV9uCVLCJQnQs4jpVjjZ27rMSiphqPphfAaYCoU69wNLmXOIKvP
4xux3eBxYOHH5Re7FOHwY783a894HNrROk7S6VZF2Gx11G8Hvc/qQ6i9MtjYSU/cR6ndULoC7gs5
kCO2JgGC4YfVe591TmdnZjTCBQUuUwf3Mi9WDrxrRFUqXyYfuul9adXsbvvi6PbRxdWEczQmDE/6
JImlaq5t3O/sED8cibWa2xurJALrPo+xPGDIRB1WkCXtRU9J4YwXe5in57mk25KYvrCHxzAes13T
0xDOaKcV2VTsUX/puzweP2Kyhk60W+q9lyLJmgZ5zKOw97tF4qEmVvKW2aWwq5MRx+tBwrgmiCyt
p00TONs4ku9lpL8PGcK5BI1f2QaEIRaJjrOFh8FBMJkGvbtuDTadeUntSA40MkPfYsxxNGEdrHSN
lBXl1PdzzcKs9fi4UN0Ua0DWalXMKcPQHNuWGU9bEud4EXP16VRcdLTmgEdc/j9Bvvr+7//6LP8X
grywwKr/7wj5Z+zZX/8HQP73P/yTIG/Kf+imrVsu6YaGrRsSgvvw3Xb//V/C+4d0TGFxOIGfzBAQ
tjxJfgsm3vqHABsvPFdK07LRzTr/Ishrxj8s18JOwHcTEOQ9+f9CkBem4Kf8B0HeNfTlG0lzycEw
XM80+FH/SZB30GcQtB3c7J7BI4BAomhm49yU+bdW6tGmRdS6JWkr8XNuVY6+CFFF9SpcJV/s2T2Z
XfWoJdVezvW7CKloJvuKkOTvrJt7oi4YPmjuwQSwz5rM7ZV7zhOKCQQvzzX5jUSi5X9o/+0nTO2k
9T2IOnvKOnq+loOEIBTwkxr3T8R5iJTceqvr4iedhVp7TX9ayMpa/Znl8UuFRdOPDKY6sjMuw5RA
+jarL6VIl6n/Qr7463oCF3fCBm/rgiXUGT6LRmNCidFlxU+8DU30YOugoBg/rTKSV/nq8karaB0b
I+NvMd6K0XK2Zrm1+u5v2SapH4rs4rWWy68VPgCltd7QSxL3Rk9Il1DSzIqxG2mavdZsoLbWB5yA
8yLR3WbyeWiat3qxMxO/Vy8kY1yiZ9Eyh8sXJY9nWsj6kMllumIx1KVOYkhFiwFlahu3B9kBqkpL
8Cm25vW0izPElkb0Ifr506jn+0GhEtZt9zUfob4FQ/fQpx2i0aYhmdeDJKe69ktQnHO+8GCdFWTb
pYr+1F9rbJ1FAdtuE/BIhMdkuIuKe8fKrlGV7WJH/5aF+ZZhouDLSgyr2SP59ujROf2nzZ1CaIcj
7RELACy4muppq6Lq2HrsD4P6HgxzuuthPGGXqa+Fcx75RaaQ416ZzZexsypClDilJWP1UYfeO04I
AbBaXawkxkYmvI8uYhApQ9xfxRJ2BY3eLCX7aR5uI+gya6j59arJROx72GZ2ghLzoqauOsaJNvtc
lBt4ijWJy9a9i08OS9P05Lioh028XdqsP6mxjY5db3yWwoH5W4LHcRwmF043gOoKYVNM9tH614Mb
lLpvkPC3auYu3ugl0XJ6be/MRrzmrXdoUmbDiVbp3C2ufoKUO+0DK90HpSqOsbn0QKW4QJLA4gII
dCHX/OfD79+BW2qO8UjT3DRx2xEXcqjaptyVMbpPwgpgk5QIkzxrMxf599jUfjwXFXtkuaWOZYfA
DJQyEAlLlGhVefx9BniHYX9Fbmxrd7hMk/74++z3oaiZTWCQk2uon9FpmqYlIcaB0tlO9bFeKOx1
5DB9LQnfDQW4a4aCOHUY3K3nGeOYCxF2lfw+Vs4stralE52gGciv57NlTn9FPbWn8eosydx6wav9
TVHScIqjFE11DIcGycwzKTRkCxLO1RzdmP4CQnYyQ0u6DyreV3N4adpJgzCLNBfrrIJIVxmw9Iz2
9feV/j6MTse06/dF//7Zokr0pTGYeMdCECX5fGZJ/qPSnBMzkZlOEXGSWkKXls/IM/Lin6lXqdVK
Gim4UZPcEjuvdIgEAk9lYUZZzYz/jn3F+ka3SB2D8JpwhnINcGWcd3IXC85vYpRaYqd+n/0+hEBS
NmVFqNw825/KoftRUmmvRVlPRyecsf536U+Jkmvze5gECtMdf5/NtvSbYKLNCa22TbHiVDU1bcdo
7KhNYAAJYt17Q/gNnHPesPd0x9+HZDkDGyZe4pkAtX8dYf+vE22qmwS1gXFiyazb44wq6IijvGWq
WMvmKNFepEZakMlF1BsypuIYLQ+/z34v7RGB4NH8molxgrH5EDGCYX5Cv4w+4kMATmBt2la9T/hg
u24iOyGwdpOrfwSSTtzvGVuLAf4Y9jPWymDbW8MSf9Qd5tY910EClaFPODfMzn2oGQQ81eafOplw
X0tUoQwiGMzOkpF9oI8O5t4Ek+KEf2Iki+QECMpvvbjd/17Dv9eECXwAKVz+WEWjebSWhsjvs5Bz
yqbDgY8ypIHkInBZFjoVuOx3jW1h7MIXucp/H6ciHY5FFvAXyLy32HVbZuot3TGpBhdsKfgwL2YX
4n2s+E8FdzW2b9cMkS8uDpt0jOQxNfZ2DziJaF+CE7IzYlFMGugWt8x0Bcf4mtkhhDdcUNTLiEin
0Mguw/LgFH2PaCisUGoUd11H9SiWhIhCB6hX3cuusO4cW+xk2JsHGjzkwdaTfjAn/WR11X0WpO6h
ogb3K7qEGENhQlQ2h3fg6xuD5G8/L4kIjTM+PDrELiA/ugneLJODzdNrLu0Xt9S0f/4pTWN3j8zk
YpcqeUAq/RMWGTi/7hGVNAoSxvwNAbQ7IHnTrtHxxZcO5nVZGdZGGnIvzMr7o8hoX0Nlil0UF8Rv
nJBIHZiW1IhotWKjlXwwrVXFhLnnaE0KGD00Bhhct+OF9hGNchI30UC3lWtANu5oj7IzIrUcsbFs
DGL2dq3hvDAqjfzSQtWc2Wgaq5lKCMnQvVF22mnK6LkzonooWcGZjGgfYZMv2ewT7kz7OsfoRTI7
/YIb9myiwYVX1rsry2i4Amcdu2+GSidFS4r/07mGVkofjxiCc6ck3r742KWZXxodticHzTBimnlb
RBg7BE0wROFiNDaXuqvdrZUt9tJYxtehcEhoNKHDlfJL17KdaCDfdMMiIXO0vQHn5ZUKCXERrcx6
euoz4A5jEPanyg9IWjm1bEFkkrIrmuJF5SbTdCJIVqlXxttQ3UjQE5s6HDgKpnurrsd9abIAWXTK
mZcDcURwouftuE8S/HCocU/Ce9NbGuBDiS64bBs/0aE2SxIzkTCXvgOZCzT1EhGOb4f9chNainaR
G10aScLpLI1PKHMjklUu154yxyjpGWI0H6GNc2zORjoJjnly8g5ISYLcn05k3NX5kyB6KzG7Q64K
kPHmAmiyWnevZ/0X3XiAQ2YJ0kNy2s7GqwjIqa9Ux0IvwSXZA9ivRaik6VwjxTI3a9AERJ08E1vP
abN2nvUhRhk/QpHruTZXVih+YtdEhBiW8UmrXdQ7BK20UC5JY+0pu4Jp65llj2GQvAkwwimOSWLL
Og0nDv43ubV7Mnhq/MC2SJAxhgUJqDqzJiaD3hq+jXGYKjNfNzMa2Si6ea37bZDzuq4iqQiwaD5T
kuzsaKbXI5ecFK07aZ6BYDclZMh0E+uI82nPCmiuErM+zLQN9pI4V497rLBgiRWUOKu4na46ritO
0b225qK0GGchjSgviWY+V1Ocbkb4Lu/Z6D6nWVjdMIZ4IZmZRUXPOu8zj9PzbCHVj6r1CPtlPwb5
j6XRQnFay2SRyy5WM6GYL17KqBkOvPwzkPaBS2Akkpbb0BKHWIMtWhbFmazLfaDMF3sgvJ4IjM+k
cU7VorOdKet/dQ87ZVn1fdcz8BHYrzZ8Z6KpFQF+oZ6/Y+s7M8+hcRRDZUChvVF1dJYd2BeNzo1j
IeooXAONP+02rY8fUy/dtkF17IVZb6dUfuGifKrjN94CeR278twA3H1pqu5/2Duz5baVbNv+yv2A
ix0AMtG9kgR7SqI6y35BSJYFINEj0X/9GVTtUxV1I25FnPfzwrCtxmyAzJVrzTkmhpEm/yF1Wq1j
BJwbKEIDsJxcX74f4nT4+0/ff41UMADNF+d//bvwSopCm2FeniIftTrjgyBaLxwK/cU0uH+E1zAi
J9y1oFvXdq6vlG4kYnFTqaF9ToMJk1VDrAY5PMiJ9cM0uR+jSqJ94ziPqEy4+vGAXrLbg11X07YP
0J4mTGG8YxFoFnTiBTZIwfJmh5kMjym6d7S/xm/fB2nvOxCus+53747ix5DpPwN0kfvWFm+McZ5N
3AiXHJgVHcXy3pf+73wqW1yNxNdELclMRiXvCgDeK2FNZ4cbcMxsHKwy9rixGLJgRJY4RIsTdWxo
FckhQzJIwI6hVyQbf9RCfVhWtQNK/GhO0Y/JVVDwiHWvg6tXo8SsaBByX9u/Go9TxsxW+EDURHbX
GyOnrUzRLy1uYhVF0wq/FG/1Iqfj94PhDdOxNoMvdukBHiPOQEc955XbbB1N/ydAHrahL/88ySyF
gzJ8jmRkRKozj/wervaX2NTlCZP41W88hMvzz5Gx1R5TAfqDuiVKQDPnMexiB8+Vk5i/UAOp6ACf
7rVy1+kM8mnxiA7ziDhW9NZ0TwgIR9ZL4ip6t6rszhZ3smQTdIsCU/byvtBJv8u8XBOKnj/WcZRu
UL936LnMt2DJ/B2QFxE22MB4kyL2CXNn5uN1wBGXDMlLoJ1sO7fBuCnL/M8orJ/YaxVjLridxTyZ
GMMxyi82R7s2LJS+9xQOh8BCCF5nI6po0zdXgkMQg1HJiJ48r0qL30olIQqRCNhNHvE1yedMrbW2
LS3vlDLUcdDZkxe3y73tkUSTVgGXR26Go3b1MfULMInQCpY2Se+yMg0p1uS+aesTl+5vu5q8XckJ
E/xI5q/8qXqxRouEnbra8IYxTZeFOPpxz2zcJ6zNJk1FZ/BcjeVDOpKYEN7HRkfnYGSBtW+FBD69
bQf14ITlBm+9fcsELsZwTIWzb3h5JxSpO5RYzcFq/PacYoBJ03zcwRjamH2G1nHJzyQdMRrw9bw3
sE6cGhmfkhneV5KeomkMbT8BKapNSLZMzrD6IZ9aiODWGcicoAd2YPgXaS8+QggXWg0T45SMLTCD
zM/AfTgRGUkkKK/MuevXvYddIXV6g6FFzUSLOZmDgUKlF1ebB4At5sStJw91HIBG7x3oVXbGtdHP
tBlmBB0GhlLTrOcVAhegI0twaLz4z4h1mb7rtRceqG6uLDt+GmuIsmDfDwZ2EeTmYFRske61aO/s
mBUcVPCpQle3UmXpbamHYtQL9lXY3i9QoP4OETCUjbnc2uQuzRSAc+1NHFU8hO/zI+4B8taEhUa9
LHHEzPHBGJw9ScDxhvaZx2R4vjBPZM3uzP2cP5QSbpY74deqKtteeyWH7pEvxVrDaUpyaJF59zPi
cMvrp2tbe8k5SPdLX4njUN7SvTPF0MqMMWPkSAvxwxhyrkN8tqwGFv0Y7vVcG3BzG3AkMyNYwwEZ
fMNUWEv65tnj/M4PULahcOyL/rVPclb99E9pBsSP0Brjl0Z3QH3rQ9Ygyy6mxjk70sakPQAqgwe3
igzvFZs62h3V4+m2QyS7JBeDk97E9H4NBERYLtxjExmHubIo4VkvogLwwYRhzPZgZ7ZFsJWGfjFd
nmrjfqUlMmHgtWjcY1Y4jO3s27AkjmNivFpD9mn0o/ua5/FLRW/kMFFqrSJBAFgr+uLFricK8JEM
giA9Ewnsb9rRLlcz8vDGbsaTzTiZ5IV2ZdT1/JXG5dWp7OzdHJEU05ocX1xsRVVtrGlsOmgtCGma
Oh1cchdUB7PCCc1Zwfzc+MFZk0FcXiOijMz12KYR6QbZ1SMUIyxvaSOFmOg89f2dr0bYdeg7Jy+Y
aSSMGkTiMJ0IgplwxwX9ae7eljnz96UxAgsaJmBo0Gn2vTv/Aswgw6Dq9tY4J3vqPcBZcWxtehyI
axZwyDsdVRX26aMFxmnHSzLP8eIVcCyED7hmei+nYQlTAmh303heYu2cvh/ixvr7T07jyE0zAOci
XhL3Lg4aUBs1eUvFV0lm1wZvTmW2ejfk3e+OwdwJw2mXmaCTvTyEE2OBCeIBSmcBgYvlIzBvun3O
JmsXu0sATPPkqxL5Qa03IEKLfVrdnF19/rJkwTFRNEfKFG9h4I/G/cwqdy6CBdksQq2PadXMbbJl
/Eg/CUloIjHZMbBwUQWfvNrT1yZzEGAvzluUGrdAXCJ0mil33tygJ8mRujnD+LBDgxKHfgVry0Cc
e99bm2AQ031DVPw9M/b53imjN98i0Qox9SGZJDio4acUEYGcQ9qFbcUHDskFPhGjlrVdENFxi8eO
+gpAJstfaHX1cGBMvO1GqGbZGMB1t71kE9EEvw0UWV8zMMhEAQ3IM7vhpF15u1imL5IahuNDB9F4
HfgTpmabBWBl1T6IvlI/LQtYN7CpL3VJFlbeg1AB9Zu/WYPU25xWyg5Cdb/hbGAfEtm/e8jSH9rU
YdBjl4coGfI30+0pi8cCi2Sg0CPH+3amsigTFtIRbzhC7Oa3p2+1fYMwWHWfXvttL/2dgsU8p2xW
1Jzi6np4R1zcGrb7WPrdeRzsO6be7WWh2tktTf4O2hhQdh9/FSBmbftHlcHMKTO01dFWlJl5JKYT
IUCFq56USS6Qiq6Cd3UmsZ5uSK/yNr9jctiS/XLtiqLe9ioitSjBueETrxZEKWgJFEkYZhlDt0T/
BYTUdPTTxuGHa9PAW2yCxCNj32Jf2ab5pw9cfUMvMWLYZKqLRXbUBZz75zSBFkLPiMWraJCE+M9B
Bk+19LLix6Caa9pV5tuI4mtxm3MDgb6vbwkAQ5nfy6Z6SKmJy9Rz3udKXv34j+35wQWCRxEbr4XR
ISbHJrG0YPOWsX4sa30yyIJQNYj1wniaqvTiI8HDy3NvoPaReAAdR4cQJRHHBsZ8HioCrVuCtJnq
PczBQHpmj6RIeBvwg9nJct5k3CebwWVxDm5boyRuqgtMcwMKLCZUuz0opw+rop83vviNafDFqcx4
u5CVMDt+dU0ypr1OVW/cgGlvNkc/50w9p6U37G48gralw0aOoct+r6AWoBwLEkgKWYCyCt8S6sgb
n0KSW/LCVKFPRfw6ObbYNuTH0IPwOAAuiNCStF93N8dB3jrsSTHtApeQ9WKshj0U1WlTE6V+cFCX
/jAMg3YNaTWpbTiPppZH7SVPtWM7l0mhovEcF/PibVBY3xqy33/6fkCJQjZ6u5cIkVe6AGpngLrQ
OfvoNBpg/VC6VHS2HgDTsvvzq8gOhDnKuGq33MgyzfLaNsRgM6I4KFMfraXcqIHpwI2NDFUGw81a
07c4dgOsUaB+URq9wFjBYVjsEdRTpRfuXZbpaucp7zUtftZI5fbBsMRHJ+munvCWsPaImIJwwkRi
KmjUA7KRhg2gcyG/AyVb3iD3tHz54dKlDmlb3ivpP/i0VTBic0ZcunrX2oBloIPR4XqCSB6mc9Eh
VeQD7NR48QLyDe2hUacRL+fjKLiYXBysoeacQ5jNC4vKfspifUB0zGXRJ4+YgKpQjuOTHie2Gqgz
VYI2lnSDwyT0GJrOUq6JOGzE2p/7s9KG/+xWbOJQBMIMiAjsM83Ll9H0NMTOZ2zdSV42imh8xyOJ
UWaBRCFYvOzB3FqeRkBUeAQOzsxTDFS0cWbsucOxhi/uPiYXDoIK+YsQJFj4SRawPOQxhrcmKgQO
HdVumOG4QNzbmDRR+E4n9U7Afbjgi/YiqnG+rzNfhtOYWnAPEm5vt3uxismAacXaxTOyp9w4lPlD
F1vWhTX11ekoxK4mirO1HzUtm/7PvEs+RU0XXSQIHwJWw+3UbwYc/mc2rQGHByVPmgyvJvgSw2qt
K6cbTbcTzfsccG/LctvGrn0uJkhOBUMMo2qjkCTD5JTm71aX+etlirkCepoLHNjvKspdjgfPjiia
uy7wQkclegNHEiUfKVjlgDDixkHNmmy8N/BecR/w/ujmiu7xZAZEOxLk4Gz5zR5wUR7amSJmQck7
ui64tKnGnc208OQa9P3F0VPWW63Z8vMUt3Yyc511oynCFjfaSWo1hKrLEUNI+8la7PoB7u3Wnpvb
WspwJCInEflM3+/yad8N8qgwVRneQSj9zvM8qsX+05vOQ4GAqL459DkTA8kadmWr83Mrg1/+EskQ
GkJxhpwZrUelQUmI2CCmYOyhj2KXTUr7ubQQvy6Bzf4ELnf0hoCRJ5nN3hw91256NWvn2Nz0Cs04
oXcjJGMexZFgJ2ZHSUc3Odvprn8m98lC+ioBHZiS+VFwmjovBTdf/iQP9JlMJoybLglL3KkFJ9Qx
vrh586AHGhQaV25EbAOu/43RVUQEkH9H8yv16XRRm7bFXY1ucu8yFimadtgKvGsVWQhhKckzotW5
cUgIxGjnnebgrnSzw9gY70HEgUm5N5ldcTVMta+MVh8bl4kx3SjIR7cKGULPGgRfhJMeKib3/r5r
4QBEmPyBZAfrXMceGs9MvXk0YSPVDr/6BUfzIGp4T0aL3mmwTgqvHdXd0VIVWnejcMO+Vj3SJY+E
OCnnt7LP7TBwsJqnQnZ3Tjah3fLUR8aqH8zJ5iZW2xIta63xRZG35ZBZqDyc3DZgzjCb3fyp0YBQ
YyMyX3VHR4rhzLVpyunHTw84wKdbL8XaM6f+oTWEc+h6aWyxAjjPviDprFLtp5UMB10yCHO0fwVi
xtgh8sLRJzfUSZ9QRvWrxkzFZ8xzTk1GoENbUEdb5P0lScLnKvDj+nV3FoCAQoZn1Q9f10+dJs6x
scQplSmRC55E1jvY763P2JwsWeO0jIEdRh0AAGdipoZkbC3quvgk3DbliddeXyCIcruHtJk98MpO
sJ2SunuGf44yi962QoCEcSeg8+u259zEQdAXFmqCwMKFnxflD6t1rosv50/oVw9mjGima4V1dpIZ
1hBX3srXOj3MIlY7J8UEkJmGfw8/bERB7EzIwiL2bHQCI7bZP7NKfka5H72mHhl20jGP/blplb8d
XflSszquoUXfI0mgd2sZgFhmIK1R5P4wpEUIOzRQI665bQNGscuQrlTUFo/gtM/aJrWbVr6/zyo+
rBksKXe/SxARQT6MdMGu2ro5tFM8rnv/iy7iZmro27quzHfCphnQRDPcwSp5k0FCbQ1AIJGNTQln
sOsMhxj39YFh2cTE4JMQu5zOIErtaojCwZlwH3fDHxaIziUIkE+wHSE1d23GNXBzMhn9Fp7WtMpq
sDbSGD+UCt6JGrsrraBYMcXFPWA/eK5s13JBsiwYm1sxHB5l/x4K/KP0Lf7Qtn40rX5vBbwaCORV
mLTzq65+aZcYOcOjuDYYPzEe4QReEpTTzedY9NvhXSZpyT7KGwbH4w+n8v2Mg9v1i6vLAcXyboSY
lHPpTHnk8yFEesi2MjIubpIeDFTLG3hmoNlq8dlZ3nkp8ke/EH8mT1yEM/xiYwqnyo+uhFcRat5a
v3gu28phHDRV+kkOcFSNhO29GS04wleGgE+dT1CKnUFuEmO1suvla6BoEOqtNfyffQz0Io/HXU5/
BcLAm07PA3pvowmuZt+dRshKlWttBWgSGWe/6L9RbDBLMvtj7RKN0nh+fMxnYjfbrnlb3IzBJIat
Ov3swDRz99Glam39Gpc2gByehKl+M4w5zhaH09Sc9EbC1GbuEZxk5pYEDAKdq9tP4m6qBxJHsIUM
auuo4IPV+NxaXXQy+wU/SKXvJywyXp+fWu34W8a9Pr6ajSAbhQGReILvbx1Jj1vLOcb8GJiA2QOa
jIpwHwS/j2Ok3ooh9f8MnPUztvJ7Phkad22N9XuCH7nE7aORF3LfilrulBXc1006X0rC2/ZLF7+Y
cC99tzbvuHbOUeP3x8CN5zvIvsR36TgLU9G1a8+qsNH46leLaSNwCxIHHWPbdKq6X2rxSgJxcmOI
4DYkYGiFNATqr0epj2Vl7ZT4GUY4UXSm78F8oP/tFRldCUCywuEA7884WE2g1fUIQiHvEEsWlono
PfkIJInQnFdRrAbjXtWdh7XiRNzBj77F64AlEvEmUvKlkacieVgiXrJt0HCK5uFjJKtpoxOdbS1S
FCQk8hA8y3uMcAbmfViUXL5L1PX7LHKfAnoDTPKYPkomxCvbqUEOJ+2yIUoNw3DrqjtCGf9+8Gtm
+T5+n90/vkBsALNIh/rDqTUYun9+9/eXpzKeQ7sYec1TNmE0rV9mGGrYzaVNnWKh6Q5SWqhkj3wt
zArHqlDbpmfC688Bwk9kQmYyUiH2hFABI2G67DE7tJOD6uedYZs7L0jfAcdSGSP8oBbIQGwQHYrz
AU+GS6kHPNxm0k6YTHG2S4tlPyHjgMbJpgCgvwnMoKHRgWUhzta5pHpKQKAHfYgn4SgTGnUxmJIM
FIdadLzxWEBWKN9Cxw8IsYBsEA+Y7aKu+fBbycQ1uNYmHlRLBw8pZ8xNMyLm1l63KW1UrJYsP+ub
MKq3yy1OCTxGiwdqgLz3DO3LarZ8Yo4aDmBRz3hrEox1/RyhmFkitcUIv2bk3m5Hs38AsHaSs7Hp
kfmuALi8w7ksjyXOtFG3j05aPqEI7XfoSPbkLTbHJK8aPBCwSqpYBAcipdlgRxbZSWEhQDOUn1PQ
fYepwdZhotZxsqbibNpU26IJJGs8H3ReWG8THkty4H4GVvlJ7O2lSNEjJII84JK/rjKPGZiDgizU
KebSuW3uIsihif1qqfS3wKB0mU2WyJL0AkHCxMoFXgbUunwcu1qxDADVdNRWL/jsZg38o2ioJB0G
sUnxLvz5Utf1szMwqk0rbe1R+QCoUe8MUgD8M9RimGGTfJU/4oT9LCWfGY49Jr5muy1QvoGvQZxa
BcwlE5wSQOS+6qkst3WCFinBSCudmbAnc9kOS5edYL3SX0zK9yWgN08Di/wTotyAhQfZESDnLf0l
NPHn7Frgg3Qp2e0A7q2hID4SYPGo7PTFE/ObxRlzHRR5Frolyb2REvldW7BzPFXjclGj/ccsl+0o
OjQolX1i3kOHKLGLF1WZR3C9Pwf/FuTZp49tg2RZ10EVLngnFDLN42SmPxfCM8a2j0j0eDZh+T9m
HmRzy0gfyqoJCb/YCEwYa4W+BI4Pl+z/Cmj/o4DWR/T6/9fPPid//s/unTS3f9PQ3n7mHxJawxJ/
IYGlWUTB6hJ2LeR/a2gNy/3Lt4Q0A9907MDzHfufIlp+CiMedhXH8VC2BhLlq0YsiL6WL+GpC2z+
zfYlvlzvfyKiZcX6Nw3t7VkhoKW+t9DX2tLxbxrb3++PaRlr/rP/m/i5L9ohh6VNQgpU3DcAYEgu
oS5E3XAMulPQwxPrGvkaJRkqKQZGdGEXlr7FzH9PNXwT1YBRDjBCI6xx0K7RDKxfjPmmZjSm92Ym
RjjyORUzobOS+leRELtSyRrBq59jsWnfaN2daEkRbdQE3Elltcshm5eUrftv7SD6hvbo3R7+9ddk
GKeNA8AW3AEirO9v+cf35YQBUlTC0FCUfXP1jPXhHjAVoJStlYHyIwktGAP0NSVTheP3j38/uDZO
ryCr87DxR7W34TX9w8LUVwsuMyqklTRJUPt+CLSYj8nU/mym4EOBx69/3CY9kNK9h9JJSKWLq/bY
E128boj3hpTEcI35lvFW2nmLWJJwV1YSqmbnpiH8lg929IJIayTjAvQbcsSGOotzTlgaPRUSZ/+J
sQJ//H7IcpwKpaJXF8wL7WfsGUyQytDvg+muqy9OlX+yiVR7FzzVFeBDojpsMJl4cj27OlJ1val4
8e4MaCq+ySSBRIacsnS2Taw/gCJnhof4ome1Mix15+JjvwxV+0oXSuGuavd0GxdGbuXeizQi47jd
ubcnIZaK7B5tvCdCW4ehv7JFEdlbpNVeUrYviRnttMmxu9Is/F7OCEomRJbg1+JggIsX2Fs/0H8m
N2PF4UFtfTd/a4RVH3x3BpJsmtQk2rsXAV1dObu7bIBhLQDP0ccxd/kwYnAm7PQJ/PEb0WLtPlkC
Z5+ikfF690eWOHLnK+uQIigisw3bYBbTTI/jAVoADSL6AfVLkE/20ZsLuUoVpjoKppAExy/dN9Bf
bPq0Pb7qqvjV1HjF55jEBwYUTl4MrwbPI2KSIbLRvZByZFFG3AAuHYyHuqE5XzXy0Ew6ojk4MgJp
ndBN2ufAMuvT0A/urmnkMzBWjTcZ4hMqCvUh7OQ3ebx60xkG9T0LytELDLZn+wU718doTfG9IKJk
1N0Q6sT8mCPaAYMuwiD57S4cFJkboDkC/kAcFO0W3zGLzVVNU/KKTf9SW/E6DQRWvIgTkV8a752r
im3fjIpNl7dZ+Diti+SlLECxtJbz6CrTOKN04gg60nqN3SAcbD7ZdsDEUnrlS2FTVWB18V5SzPw7
U8JU7uvurrbjImwtCg1sa4jjarffIovfaPZVkFl2yhEuCZeZiFmbXL9VkCz1weJ3qirDR60XMse5
Zwr6IQVSEFRDOVZcZUNmgvisGn8Hs9/YZy4FUBHYX21gb6tb+pLv2/YdYiFQ1+kcDkonux5j19Yo
u/uy62/Ky7G6+AL8NBfutF8iehPoBUkF/6G0DMVkl5diArKfGZyiUjE/+rHi6rNQwiSTufVNX6zw
ku44fXdnAlc/GvP67ZJMZWHui4TW0E0dHes7xC/lFkvuafFjEFV9sLJuGm4u3ZVip1iD58I7lSqG
LFZ3Xir/AJlFryxX0ADtbViXWNmhbdTpuUruDQPcneY8wZvFeoKy/xfthXKdMAJflTpwthqc4Ip2
K0J9K3h1zL7YmiUjgHKanc04IN9liAetAY4fhLVqTcIxuGDl3eHdCR4QVNy1A0sL60g2vJjJnF96
dOdlUTevjCvXo0knTZbRaeZMG8I6vJugz5m0Y46w/kEFDYmBG5rWsA8+0BKAY+nD+RMTqiwT24jC
MrQQVflFEyPat+uwYR6/tgd/Cs2sjeBnGGc38aYHtyFaYKnaEJuYeLDmhBpOUsqCoRGdW12CTprb
BY2OShv0UlnrPtrC2c16ONaRZN4DNwoiOMZw32d8l9b0XADA+yvwhYgy+7g9MuV7EVqRoU7nbb1Y
VnxsAVAV/pkkRxOoSA1TeDKY8MXXBKnEfrEh62jgSdhh6rtlZjA7GPUVAs2upUW6clFZ31D+f8bp
5Fa+CN2I978mGRQmOn17o7eb7VLGYuNiydpEaZI8ZD6fr1XapCBTMrLNDTvxuERB+gCLb1fNQ7sT
PepKT3BwTS1YH9KdSLQofYSnxL1h5kMgVUB7GElaAwIUkyzPCZ9hAXRLQEdbJnoW1uOFLnCr2xOu
kRGJohDrOFbHahDxWcjlOHgy27hzIUJSXXAFINhCmDHTRjShx2dRvHV5xxkPk3yhkZiaTOxIBr1H
HyYOtpjVJs/6ZzS28bouDAuxSBSw9XQ3V3Cwn6tA81TJu2/FuguyYQ0dZj+5o39GM+DX5tdI/xVd
MBAoJKfTpo/K3Sia9A4E0jb1/Q9YJIpR7UkxH+ltxz8M0sk2kzWkO+yVciXkQTASRyfERSVsTMNZ
qbvQsprmUA8EJ5Lg8JO+5ryLdSYvnguZbsn9rTlVI6i+bmtUGezDG7A+XsaXYVrmjenJV4S5zS2F
Cg2METOPWPZ9bLkXLEsLhy39iBopD9NKLRdttNhgqrWK8/RMVOZal967xYqAMfnZ4c5r6WG+xmls
3OeJ+URA4g8RIXdJCiSbrjd/OS49NxJQkU7UbnWWkZaHmCBRtAvP+eAAG1Xsr21aUs/AZfIL84UY
45HVkRh6u5hBp9Qh6lLoSZL8InIfklxxlql1fTTU/JrN1Yg7mVlipcPe7HDIAgC4Mtmlq+izIkJ8
2MWmEV9sFKD4JqtDTz1gVKhbNWcNwEUgv4cqKY99wNY7TVAoKpJpOXQiubJg0AZlRCDHjMmks9ti
LwsfXVB/6F0x7ThQO0gwt7jF3h2n8o62iE7YRYudP2hn5y/9TrYGCIxbOYUFpD2CQyBVBTZ0svUq
44UpF1TT3hpbqFUBmSqqrtdQMKHVgmo+0jTPEbCUYoWiv8aIDqlBdRzqwTdJqpIdImoEgyVJyLg+
hw69xGiV6Rq4BjlvxlW2dB6//3N3HvDh++V0icX4YviQGGsSzGgx3nwW3w8oa8vjmOrz4LnRNrv9
LecovmlLmo+yIpHElvoRCfK0Sr3uBkPVEOK624M1A6Otkdv1mU0l14tLa0GFX7m6Jy4YD7vMOfb7
mX/fKcgv7ohgoqzusJ3eF1YMd+H2kDnBz7hvPmJ7uUljimcgvNA2b/EbN5+nDASBfjdZfLsQVIOY
pu9xwnDGvukdBBag9i4dgVgyeX+FC4eSu0k/DMimpymXG9XA0soX8RR0AwirrKo5aVPEuaCHC+V/
JjFgLjZRIvUisaYFsv/+mwXwsh/Hji6W+hq5WpjrmK+NgvKCGyClA/xDgz2nvU2MIQxoDuxztQEW
6G9s55cFeZs1sfnwbIhKUTX9aqIC9YU5+huZtKD/RwTaqd2mK6hAACZprHKoXtNcstd6RmwRRO6m
54Zf+YZ71xS8Tb3gSUwT8iEqHOAfedeBf1UXE285v4+1n6oqJAqLraXC9s+0aecQ3MEIbTksE3zY
Hmu9LmN1smbE1R6c2IqVvBlMcYiX+6aPNugV6T/0FOnI2b/yrtT3pFS8mENHKbrAzKae3o0BufT2
9GCrGMaoPYQzXUVLN9OD99WVndzYi/Pc1BVIFKfiBVhNvV0qnny6xDTKJWytoiBwx6xD46YV87Jj
Njf22h9aauua8Xld2o9+PyCn0x33TATIxdypDs1ZMvJ7VI1Ewp0/vn8gM5sKgdt0MW0G1Agd8I5H
Rvo1VMYvO6ApU8t87bjevi2sV9AO9toCybhBizGFqcWFgHPYQau2DE+0Tr5Ux+JrBV3okGvXWxhp
apgZN10ffqK+24KqMVdpurho4YGy0LEgjEr6h0CirGDHkmvVFVRUtW9ss6M3Vhx+QCPaZUdujJs/
M3ORYesRrhgTNNa3MBuy+haN3hFqEhfGLrI06hVCfOkGL+tFWCxcSBJVdvM32Pqc23jtgttb5diU
YHF+DISaQ9CLDvAipEusvWRgTAHivrmz0X5O085JtvbtXonM6lDY2R3VbbWZxt+3N6qv+F23l07d
uJ+X1AfoRAh3h67FKcCLwBbzN1pUYjUVhAbe7Bv57epl1DOFtNRb/Y7Bg5Jb3P6x+v4++6Yy++iE
u7OWGfTNHOXrJdN6A8D3sgDrC93M2y6NMYWuv+t6rsVurIh48NtN42hnn2FJmFtnpeSIbDbntoEO
995C2VoJZuKrtsDD2ZqvsmGNrIubcrQlTka6dxACsT4gam0s2krxMNJzLvz3joJlLWKg8XIhObtU
XyUv+fubo8W9YqJt+Ie10SlvQ+pU4Tn7CGliPCf5ybooU2GqMBZIOCA7QbnOmgzXnA9a3T48lsUD
zHzahi7vuNNzGQ1wZGIyApbkiwPBHOblDztXgCwUdvHShQI/vEpTHwrodeH/drv+Y7eLme9/ancB
eS3//Fur6/sH/u51eX+50iJ/Cbs45lzXFPSaxm+/uGFhJfcgzwfSI/zFkjYdsr8N45b9l+u5tkWX
C16X48h/Gca9vxjcOTJwhcDYTIfqf9LqknTb/p9eFw01GmBYEyAzS2Fa4t97XT3ieNsEIK1MkbBl
BL8zyZFIaMB6jUkjYkkX0sJb2E+Z8VDNGWVNydRU4xtc5YO4GgRwlmSHIhqx4HxGNlJh5Nz+2LwH
rgPpH4HrxqowcOVfMfXECiPak5VUb9UA+zKqikdKcnBoLYwQ0W78KXsxgvbFN4znanivfQEMqNGH
qVyAbrcSqQBkD+G2R1mbyZnFCoDu12DHj7FPjFUu2X1686QaHIMzgFzGuDhPb6kzOGMjtEvzdCoH
Q8NA5Dg51y/FjHi5c/R9PQJosdx2p12a1H7Rj2snmKZVp+In12/u87Y2AIF1r7lqryI3xANsTDA6
8Dh2M3LhJX5K5+B+aTOOL070aqO/SZpnNqkvzNDHJrUIW8BbuMmXBDGKsJ+QLbA/pwfQDh8ubMwN
dqYCE8GCt+3WcRj0L8mU1Omg9PGiQe2hlywZVaVi6xtjcuC0DNUR/kQ9MfgzAoKgctWd4gJQe6Pg
gxLc9EDw8pEJJfZk04VB4WdHKG3vkvz4DCW+8tqXQkfMOZ3PKdnIQLqH1opIoSdrhZNTLNActSSj
CC+7N1wsJoxA1kCz/COaIoTmzex6x1loFP5Dh8Es/8znGi9WAeGkSNSwLwx5mbwMvyiW9yS5Yexr
Zz7VWfxs2clnTB/gpKK0frOA2QK9vYwmx1TCZASGnJtC2qcRZSuiKvwpty6Zl6DQMPxfYNYgz/WS
XQzyFysrvQIElhvV7SL6d5spr16H0fklPZeSeYZBb/blpjK9vQeBcKM4dpGVap0pTQ8N8ronIxVM
DfJu2jHF2lkTUkgi4d4QPIHTT0iB0RW9lyge8d3FZvdQIe/NEpeO41xDuZH9lyA+dUXjLwEqTN0R
sx1TeCgSdT1yTf+Lo/NYkhTJougXYeY4ehtaZWSkFhusUqG1Aw5f34deTFn3THflVBC4P3HvuUyZ
WFfIsTnVmnzdsvLFXoUjIW2QJE1Mm47LV4mWix0j+Khn0rJfu5Qwp8G5ipGQhwac3Caky7z4asnf
Nctj50EcN0Evo1fUXIIx4r+a8RFbN3PY2Lpp9mWmfxqheMNvUVXTnGrQpxLi6povR9DXEvNIHeAW
H28JFDvTld9NR1j3lH4nY1Hwz1MJgvTeG10Yn0LE4L0Kf8gimg86NWn1MXcFIuLdb/GyAsEAw8Jz
PI2i+ohNtrSl47Zb9NPjzRTBBlbbfNQu/xfNPjuL2XLwh8oF/s3YO4VsZKth04m+X3lDdHVszYq/
N6qNnRZHM2PMkNXhGvjDU1ywvKywDmBeIE1Qv8Yz+q6MFSmK/BhEpfWMOYcUt66v1yOcUSmfCeRs
KLvac8suHCnhE1AFkjZj0q3SwdjC46tmZoKkEFDHWaE6mrHc9wKaU2SPWHeZUK9E7ggEdh3XcvFd
Gy7JWoO5aAqRhBcMYld+uugZxxzXGWtpHvqHkj3xuXEDNSASH143gTLORXJM4jvJq5Dky9ujkJxJ
18PHgdKcOOzaeikE9Lwc43msYMg5fLBegGA1uNAKjShhGXaEYnzxDHknBgOjKOuKgMrzOM4UXamO
3K3XfneKyjVv8uhkuM7JdCS7XgjagccQd4hmBPce4qVovBV1YByj9jNj0ve//DSLCvjAA50Z0HXi
i4qu2vUe+D2r836L3M/2bYQEzIkmOh/5D0NQtDG5Gdac0zfZ5cRQL9V3D9rULy2E7qbD8LUwyDvj
+ZfuDB4J4kA16o+wQpcB+oiaSdeHotD5KjvHzmRedW0+q6H7lap65cBhYIwD7aHuyXyYo2ATNPpn
8psVUezD9kuWqDizZR+b1enFNNR2to17PQLrAXB4dDVN7AICZ6hFPAlkJdd+DhRTXZNk8wQwEkK4
HY2AWdjD2qL9sd2ZfJL4OJv2rpQJ3N9819pVeBITdlus5xtCSBiS8Vn2Y3IFhv7Zulwx8IcAYxDQ
7AZyHYrpnoEApbR1KebmRk7YixDetVf+ric8I/VhPGcyuOV9R/jTKFE/IkkqOOOMW2yxWxXhQ+PV
eMPyEmEp2GAHY9VONLdpKpDDhJ/K5PZd/iJV4UfQeCjR5GtHxA1+vHnVRc1LpApm/d2LMfYe4rr6
2Mr0oXblCKbTECuchGejQ+fTp9XMWTnf6k1tab3mlx9ZG7+a7PHl4DskMf7CzMVFrBghe5b8ZS1x
ZIF9N5aKWaXd3XrApgTrBW8oKyw2G8lj6C2dHQ81l+S3iKxZlUGt9n6mnjTvukrmLc6OY2VW/8jX
2VsDT4+yeB2a82vdAYaqJwYtw82MGeKWILVKw04PWgpyRt1L0Xc7b/Di7TjJB98jCTUtgJFN4EW3
3uj9S4R8sa16Ao/v3MS8ILEbdWVtVHGYcYw0zS0l25NpEDYuy9ZkaMLCQ162QMQLe7o35x7xS8Aa
WmZIFezKpbnkNYYJDFslGbDDTmiqs+Y99Qc6j1q+VFb5OVayv0iSuRGgkRkhDeJ3c9JKcIR1nP3i
sTZx+BW1vRzkjOHCC4IvY3b+iOnsibKYyA1h0SOWNI3ay79M2/3Op95a58r77fzuO0cxCSI1AjM2
jIchILOl24d2JXdTLqPtaPv3esJHLJ2QMY1p9isom5Umj91EOxD7xWvS4rJr+F9bp3xLKUZRJnOP
C03B4cn7RJNDPHfVU2hM1sGz/NfMHvZBlmP7M3uH5SFGk7FujxgoON5U86Dc/MVtAIQHwn/p5uCf
FyX7IXBQAyP1emAxubcXmGkZecbe7+9tc7pDgMJ3TickPZkZ7JOA6RU81F3WN2xIiCPTrb+vsf6W
w6sqf3wILbgKxZ/AlJdkmiN1UPwL0WNH1Acbwis3LLA7HOaJ73434WfOHbKdZwYivj00O2/sOS5b
+6K+GqNZI/gkkYJgUGwFsDi9temWsHiJIkNmhkye/rGJ8B74c5Hvq5lpWJnsy8ZjAkuGu03kEhB6
/DxZN6FYmu1T2c/FttMqOXj+KYWjt24aQvNy3I532WQ3O1WKfZzVoG/89FZ66W5WacKjmngJk/7T
Nu+CqrZf/cjex6EsCZJ11olLppZnQF1q+EFEzDO5BLpmHpgREaGu+e8tET4CygXhYQ7sUND7ebVV
0U5WH1bjKrCXMttkWDxJFTFMamDiGCRTOLv9q93gN5jIi87UzXesYccAgoW3Njdd41mnEgqiDdhp
nGADe4E/8TjSLUF8I4/VZ3PQ/Rpy8thPPAwtjEqFnfdkB9G1TbyNbyd8kT3BQNHkyRWa3etvxtW7
LVyouS6rSIqR+uQ2OL9Ir4WPZI2/eF/ytW8bSKlbAYF4Ho+06p9M9/I104ZibdjMoQlY3vfK9u7D
kp26omjr7exR9O3RTtKTKEYYamb+OyDHX9lOjk6wc3ctYqw1E/R2n8C7tG3GykRUWShXwEGALP3L
svQHB1S/zq1yW6bOnTMT3Rmzo1vMQadQlc7BLuHLGtFlyl8HZKUpHsouDWdW1CjnzJmcJ2h3ZJgI
roKRECCn/mWaEZGcy6qMRh3Nt1vxNNSL3aG5D8YvbboPXmc8RcVqHL9Za973NjnRADAEmXvJTIfm
N3xgIvwlaBGPCnF66wCfBNf9H6IJ4DHowMKZ8kNinAoUH43OPv3M0RcLrQBkofjdqVry+1pVHSJj
0aOTmE5wVfeTFd4Al6NkRdIImg3Jfb2AiJQ5PgBv4WMY7EuuA8AdoXOqjJ4i3SNl0PHv06K/WYMx
31Nr4YhN8G3a6IT6yHhxOnfdNRlnrfvTIMZB+M5hNUCPpiX+939sbdd942zex41eUpHUQXseRbH+
GN0a62Paf2XQLJjW8weH2H/tgQQtQCj2sNHeJSwJLz8b0MbI+BOL7z5GeZrDsXfC98rH3tC1wYFx
PQiQgd8WegFu75mrIUI/qMAjcOfuamWQFuNc9fBOEb4CJuLPxnPn80lBnBQbuAvBKnQ+EuQTqxxz
SmsCY/HqD8Zgkc3ky4hH2s1rJcdbSDFZO3+StTZxXSTe5tE/Orx/afhMuGm0U2zQRorhsETqhNfS
bNyT0/rYa6X7qUJ4SDPg7sZbgijD8nm007feqh5V5t2CesTfLppjFbR8Tm2GNwn4eBFKlLWOvR09
ca8liQ9ICI5JgXKjmGZkCLPaBP38Z1YBoJrkQMEjN40On2eIpknrvupSnXUcId11iMbMx0tRD7+a
tJjqS0+8sJl2r+bg7px4fplS8TouJlmMGovd3CX8cMreddELnGPRPQqwBm5Jcyh1yhKspVilxGQ6
B0St/qLlJd8hn89VWGOvpfLyXAJApi0y61/FtmnMIANUBZsdF8cz1fMhcr+9qDiSA70AYl7bwYoP
Y9X/hOazduhHo7R+kZm/CeJg2pdhzhqFdlooiwajPzsqTmB34CBGEgYmSQNfrI6u7fCgc8IdDDDl
QYYnTL4Z5bxGy7CJRZPxZY/+2T77wzh8aM3qqVQjkt32RS7BauRpvfdkngBEwB4DIX+U0XEIhg9k
evk3pc6/Zk52M+c+BJqg3ZUI1Pj53gJ0Ua+GTN2r9qIn8qqTc6wLJG02eQCh9v7QZrKozI7hHCkc
oPjS+Y+99hxSu6aY/IEG2URqcfKYLNsiLTdBYNyPiTzz1sgr3ndsiF1AT6dzfgaK3UiP9g5wKJJB
Fos1QkYkMXm2KWuPqKHJ5IpKmx0DDmQ6coy2wCv4J+h5t+Ekalgc+d6vW41cCY1gCDlf5RJoGWHq
ZyDfGydfViOY+KASB+UerhPdKxnuNPmDdYLVwEKZJ9pZCQnZmOJr1lpOxm2tDVCcXn1wYfayhtdb
6VX1ZqCI3gx0EKj4HiIhyGVxFAIYNP557WxlPUYLPfNvLBs24Gh76TC6YAVydNNDZLotARSuaPZs
fpOjnSNxpQqrmL9x22K8IC5Bdf2DX6rHRrQOt258rEPrBaiisxF5iO1VBAuL6dsN6pnTBSiM7UTo
NCeuIMMhLsVJhzdCRBGwEE46lMtWi/Qiv981MHgRTLO+MEF/5oQm0KbyglXEHB3cxHtMiiJnxjXw
irFohBx+tDIu7dAN7iOjPPRAyR7y1mX87mQ/Wcv8nsE0bsSxpqge/IeomPZdZ963EpVJNT1xH+xc
/K17i0UOOvWwOmYY/i34eJQbFEmIR6oWbqkrPgJNJ+nPu7znNXK8YWJLPnGS9SHR7657EskMtabL
t9JusH61xQfwVPNYlg9CmN61TR0GYWMW0m5l9wGZ3isEB0iOUG9NH35EZBO52rbLDd/X4SfbW2st
/CXxwIFoO0sed2n275nbED4VxVc//pb9MfdGokc5zgpu4DWz0mfdz6Qo9stK0QuLHVTWomP1YKdL
kIw9zkwjtbctG8PZxqmN3A4EkcfqFtxM8g+PevWu4SmJTd201a3wELLaqqU2CpdRWE+z3BxRW+Os
yl1MwqmBDAZP9a5p2NEmzfhV9M7iu5i2UQdhyg//+qJruGFs0D3CeGzK4aB7LDQ1UXbSQLNlY+hl
AcTpilKgJZ0snMrnhO/Nmm1jAoJHfDZBfEhVtYkAb3q5/J7j6bfoCXWr8i3yQfD11mKfueu6+oaO
Y25a5mKMRzOQtk3412h2A2qIX8uNFY1EVjGe3c90U3lspjuPPy+BQSHQMutQzka6q2z7wRssJIuE
uU6Dv6pD7x3mynYe4O/afqRR7fHxN+plcMn3DarcR9u3MaRxr1oMHSWFxLK6LJhYDE9txpzU7M21
y9hz4xCaLloU2k5D5KwfGKtRLqpfVT1P0Kb2doFPJfCcJb3cfEoaSZU1lb8hYWtdC023reMPOh4I
jYI9ZAcXnaSutYKXJ5kzAginVdMdoCGT0qq22H2NMbnXxXi1m+TgOwgHSWIZccbxvnp+KnZA5qqt
p/RzbFZ/BRI5nbEsAsX7Ky36gmiDjImJkEk14xo1MWQl86TUvsdoYd2HfbYq4baQL1HRHQERGqLg
LFxAMKEDLhj93IHW4qubu1uaFbuq3Gg0z4cYscMUxnim8GS17T53+5ObERWjR1BjZpj0G6/RRD/Y
zr4eyMma7RsDafI3JekHoj8CkCT6DG02GhusVDYQGUDU1KgrnY5X7YhxFcqn2EgONmkzcPozgC+K
gqBDymMDyredpwAA2iETqtkaBeHJfKEtn31cr9998EMjmdjtgKEKb873bM/jbsBIbkDdx92IHmfd
hcXHMFXFriiRcDrqTMYML7rNKHguzVurEMFk7Y8sg8eBGBk8YCy6izwFZ0Kt3+LGIv8Z0gv71JZ3
CNhANe1SsyObIbuxCJNb10KvNnQMtMIlcCEGDieJaEDKZVuZsw0ThCq6rsbzrDgvK5QpZQEufMqp
G2a7QTGIlTZY7KGkl0X7JhFEjrrpT6Z+rEV2jzmqovQbwhXZzWmo4stsFUu0DuNWF5ttPHp/edQ1
t9E3eNsZPKxjxudUPF7D2jc7R4rFGbqNlRkCU2hLMizMsVmbtbHru3Hj6oHTO8NY6MaRd7IK/F1k
ii82nBjYQ+ZgQvHT0b9yMKF17aREp9DZNLP8YjnYHkJHw/JpMgxmXCdyp/yG/NZW3FQRnCmwgxXU
BAweEYL+1IDlk4UWyjFqu8gdiy3TH0I5B+Mo28UAk3FrW6m9G3L47T3Rg5cmZUQxq5tu3F2T1HRL
xM6FGfFu+XBzpuAWuM/OiB3SdvkBEe1jO6uXfEjuIhSzE7x50HGh2M/S2iuDWDWEg3sb57H1YfjG
vM16T6783LpzfP+R8HV/r1FCrQe3e0brdq4gb3APUqv1pnlgdW7sdfIFsG8mXIAJt5D+gwEIyRxJ
WPBQFzjlqe1x0sdMcdZGco/+khSRIELTSnpp6zcI07KDGaGH5mVhFnY/NgpMS+AzfO/KNyKr7JF2
pbWn80zrg4JlJ1ykLQNvdlDNX4WpF1vCRpYGIRmURVtHQuQb5THS9V9nsCfuPSvZIHeE+hcFvJBW
wsJnka2gnV7Hsp8uiDw1XFZ71C1Ui96+jGr6CMmSkiELcciHSK7EH1y9f2QH84W2MHlrkzsg9d5a
quQ+UW8N2eIEq0WYHUtOBLVqGExCvwvugpCLRFf1vskzuGFmE//PG9ihUYBlbDb2vU90kc25trbS
JQnDLe8U2YDrZgl3oUNGAQXQVLQPbvKaz8CNh14BIB65liIVcUY0M/somFBmHd5DKb4EzsOgZH0A
DrRuGY9bQ30XiMQljrz651nNc9gTzOO3kthE0L21LWJ8UkC6sFKvUHfBYP7tiS7N/PnSDOVW54G9
M/3sLZTTFcrXIvbZZCLxXvJ+qYkG4CKhRsrcJcSel3dwfm6BN3GKem8W2ljxOGdDtHFl+aAHVv5V
BFy/hyymZpPbEuJDGNCKGdlbAf6TS3veWVnAQ20McE+zWPWueZ3Nfc8SHaP7U2Ax8Zhse98hpSWC
rNyUmjxPv3vMWoLwBlf9Ft6CGqkxXXfFvMPxyNzPe2bitfeUujf9akvyCFslJoORWJCSyQgm11H/
aoxI+TZWulrjTUk5ruccZ44HxotB2dCz/6up8+z2gCGY3X0fvEvHu7On9IoK+sucrIsjT4kt2Dhw
eemaVyFiSZRX6sEoKbXSdn7FlM+xC4bNfTKs8S8PO9DmVnKnTOezamj7tDMd7FBhIjDGA4tXCC8y
5zRvl8VUdlVsZHeNnby65mup1HcC7IHgGfdDe5wpHc3HdtD5IeQQ6OiItyjcz0aO6NNCIlr5bnQq
Mv9XdMBHJlfxJ436+4lzP8hTZLdB+yjs13JOOYZgcRY1FQdYIBxyuNfOjMS6DREKzy3oBx3Mb2xI
2XXo+ClyUxY1Y2Oudcp3KA6xGdop32xwxk7+KSFB2GVwFWr6A/NRrQOtHv04XXuW86vhhU8Nrykj
1j6YBQIXViC13wPwFaCM3Bq4Z0jW1YrheIJnoiJLEPIyWySei1OmJ8vyCS7sZLTjdiKncGU34w+U
cPAqfQz6k49eVorxNVsFi9d+MzQlIaLKA7yIqLgA7Ya2bCI71CdYQ3I0zPBfHHzJNcElfhijGLKz
X+zk/WrwkyekotNxaMvsXHTpFuyV3LDCfqpqvcN0BSjbSjfgkRlbF1Sq5XBXemD9pq+kYETgSmT9
SP95X7T1WQzVs5ElZDEUZ0qVJzxTyYFLiSCROFgyR3DZu99gzPAoR7BrAUlu9SA/SyMlKAzDOu7Z
LF5ggWVs7dnAbE1yy7QFrSzFLrpOy+KatOIcqwRD4LUsCVOsCY0y2Tt0qrvlgg0ac1UhkpPPTEap
+GXgCFPgqum2yfmpS7df1zB09WvrMWRCHLMZi5E2MiMrqw42bGlsQnBcM6muLaLvesSUbyfRMyJG
HpKTv4aRepPPhmWKbTgM0IGni+OgYXPBY+0Hvupz5iH/ah47Ar3Hgr2bI0eADt4jM3B7rRss6CHq
na0OrS+O9WbUv6AavnIhuevPQzN/eZN/S4lvJl4UVJewo1NdvkchCZoAr/d+OD7mLJ9XvTdxhi6y
UKfZdu2At7P/mRdmJvl2ndf3xyFdGMcCKRurK4J2aSZjb+8RgPd/CHnZTSS1Os49G3uKOkZSnmb1
fdOGK9m0DUyesuHL5RxP+6BdOSO1aB1cI+FIJkQDM/Qx+pzd9mmZwqtxrK/NkF5L7Z/JJFtXXqqX
oh7vjh3v0oqakeBtCEIh939bE1EqJY3tHxkz/GCTB+No5osumPK49Vb0S84ud1mIhZCdcqN+RORP
on1skM+VCyZFrLMx23H3uAQ/FtPZFxWJF3x9+3Cx6rOFH5sD5H69gzDlkDonS0gkOAv9CnMnudD+
wO+Fem2b+cEtS+1mNZrVQTU/PVSyLnOeVZLfKHbg/GTup+nCXfBbbEu2H24nh2/1EH2QbHYSVfUG
miOnxQKWUjtmtjPC7MWa+37XR0ynoPFuXH94neGiWVn7J7Aqrku/fkRQt8tNB9JAH3zREOC1TT8K
dIvhTOQBzgtghDgfbU14IlXKt0iH5tA22AwRprwGAYvAWYqf0kc1xqb9xMrtOpcUrGKhNuPjhbbp
Y5Ag/w/ZGMiTrCw/3KY6w3jQnKl4PNKlfUh9opQwJF5r1/lqc/iuFlQ7RlKwHGzeUyBukQbzSLVU
eYtwzS0dwvCa/DRb5Y52JxrMU+NaBjqw2d863NzTVGUHjpSXYYzp3FT2A3zOIMGhbc+eD42qthAA
MO60/ZmRmXo0DPEdpjYJR7Cl8f8j5hlgIYQG6ZRx9Qup7knnbrUb++CiaxqgXA5L9h+dzJhuPDN+
4BUnhm004e3wGrpkyZQazDbD0l3PaglCwrR2WkSXCp2Ppr6Ijd9UFuC7y4+qZL3nGlQfqNlO4bCg
w1CMe5ATSU8sQd9Qe2eBZooqcKsyNhlE/2Yn+cUZ8zsWyF+ZS/IVGbSbAas00zfVIC53rt2QzIcZ
WUcn6cwbYIDSriHAzlekSWeOLn5b2X4xusatlRYvrsCGbw8vPnImIBgAyDtn+qsR0Q2xdafIfA6n
+U90lkI8CjO5MRYfy1sjwCJmeEvGHA91K+782Wm3MgG4BdYo2RKZcxrz6lJi6C0KpB0WF8ySEuQM
5WKyCNsVP7E7BBpRu6wcvPQmQEXOnFAGIKorGhzPHbvXRHXs2t3s00j1e2Qb87fjntJRwEftU6AS
bXxkib4vPG3uPI9vGX6m+GQnyJztnvukAICERUE5xGVOKQxB4uRZPRDwdChYLO7DrAU4FDGKjzAy
beOept5pmEdidaLDqfezI/mjR6o7ppHeBVH+FaQti34acgQBLJjbRu0sST5IgrA5JXhI9HZ90Y3E
ZowGey6KXyjvfJ5WYa7Z46A0LRHfzl76zPgYJac/bqEyvtoOJRvV8g8o9Re/YeTTuvSf3HWed+1k
TmtZUV5Niv4DUIt/aDEjJEW4E4F6ycpl04EgM6CrbyqPmItbMLKLrRPnxcz0vypZlGnuqs6Zafn+
8GQ68ZYl8z5ChDTaUEXGuvnRIroD/A1cnhMsVsHFt5isCeC4VMSa7wcWzsFOz1FZgFUhbTIh52gL
3xsmYrS1ywR9tg9ZIvecE5fwuwoDTIKqh3IyI1kmk2+tjYBxTDwvpBOhT///koxZgVB6AJbgpjvU
E4KFoiIXcghdhBAMthgQnrPw08n+yqlzz5klW6bLFIhEdu4HMUX70O8fprH6HHN0ZWHsEhIPKbab
xuJu8gKezIyUtQdp4NWM7+qqUpd2VD+MRhfQTflQ+PMDGVGc51CpCV1psTtMSiIhqX96poFbqDOk
LUd2chTjkjVkjY/VnSMgmbGppM3t0neEU0e77VGWzbfIcZ88BS2y6BEcuQV8Uy+folMZct9jXj8L
KLukmnR7yQSk5mADHshk3pPtfTiQYVS9GDkqet3HNgQwxFxzCL3H9ji9I2aZfLErOD6cXIW5RXN9
sGXz4QirfS7loi6J36sU5lcdIzHylAUrX6U3q/H/2plqlZ13YSQQXxSEQkyPL5M/v2CCi3amXHh4
qXsoHPEcI/7ahljEtiIVw1M92TWnnYfliWa2jtg7FVb0NRAqcCe86EPXPu+/BajaApWJsGk9yZFh
d5ReO/qoBn2NnwGJZWVx0czZDh5DaTQkzQ0kW3hk2vjQzrS8jHVa2Tr3U9jtzR4CIF506MokokUJ
yPMxIlwhH7i2pjxa213wanTpyeNSpgXLcSvNqnvhSD2QfNgTFJNm/LOGO5+6KDpFSZ/tJTScHXjj
SzvgfBv0JXLxm8pBFdsyJHu5rqLjnDFDYjjd1rnaqqREBsDT2jkyerYjG4GQSQaM2ebPkqc+Ev+B
Uy4grWzJHqV5Xksnblb4ozQbO8oeRkNdVf6EjJlqv36hszNXtZG+jmjSUGglCHDIFjN7WEqzv8lG
TIGCaQ512MAbMZCAzBmCX4HgK+Cfa0TP9WHC0gQw60Xk4gY9pqIMA5YBXvdfVdjvbs4IWFcPuSlw
scUO5say3MLsQ6zaT6+Jq9EeDOG4qzt1sSXrFcMX75XVz/dosWFrVttmWPYINncsPjFBRDIZqO50
1Sbyf4+2Z1MT6YDJlUmBsNx1mr9r2wzW7Nmfa0wmeqA2oP2hpIeLMpvELCb5x+hkz8Lzv2PRvhhg
TTALtVtSa15Iwxtwb7cUK5IhTWdEpypP7tIAQ9fUPIawR+bROy88irxuweA1CLuCtk62zkx11i07
hPjet+YdFT7Xa80rH/D08LblmzkpWImWB8tLWAZ5WMfRIym0Yp6wMfhN9XPvkLXmAKRXg7+eCi1X
cQ8pozNscpNSj4BH0PHdGKN7snbGxIwe5trjhAANU0pzgxb8HqWaKPmU3zQC4aIUxXcchJc8YMgc
ixg8pwcDqeYUmsr+4JQEqHOLHZrIeemb6uTW9HLDwK40KRCHhSCOepP9cYtJkm1UuGWKiqOuucrl
gmYIxRQiTvZWigDPqjER1nV79lE3YTcArKhM1Z8TV/ZnquZ3m3g6UiFIQBIAtdmwzuf/fynxdzar
YcirMya/arG1a48za/X/X/7/SxYN7qGxh/hOuPdWVqQnx4SRNut2L/6nqWcmxWynm7VltXeECP60
BEki4FWs9NL6qO36L1bRuJNR9MFtnxBNUEv2BfE3cEp7C7ruayxMEoz10VWufSiIX1lZhusx6oSx
k9rtzhkXf01eyPuRi3RbdBJXsaR+jlvm7aamtTDfE1cwNZtjCKNUgRJF4jbOsrcYgYsgDJNkhvB9
9p9S4U+nIYwe5mzeSpJ/MWD1KwMOftg3H/0CpBY+dEATjRLirTeSd95CZxw59lykG23+3QorXxN0
jDRoSg+ecJ40h/chQhKGxZ0xVotKCi/xtJmQ1BBInLywatsAKzM34QwISMf2R9SJv2HZSQEp56hB
dFSkiojzES5H8O6qHmKS+heSzpgo3gcmqtnK78V8sZa4ArjMesQWGUQOTJHojbUXvfYovoYUqaXs
71IP9jw+uh8+yyky0pVrT0cUYbXdMCXtWr7+rX4dtL6vU1Suy46GFQnQ7C6Aa2IOKNQm5LdsFnAz
4seII7PfQI27qDo06XbQ0s4j7HrMycyAqnPfo3xGsU6iQ/gOSFpstI7eCWynl0j1GXM+81bNn8Ar
yX+POWoNh3liwE3CDzrHaXbNa9dlFF4ja4AePAIxEbUUF35jMfK+pZXB5H+wsDUrC3IfkNiaaXQR
+95axNZfiSRJzt1TAUx57fYIGL0Kk2psjwjBc2vTVSbSPtNYV93gHzvnc+FKXKvhJ2n64jp7QXhO
LO9iVj2yiYAc7GZnAQy9TsI/+NhG18z2oJdOCeRErD9gh+S4ZRsM2DVE0IKL6g1O67yn6SjvQKvt
8jmYMVwSqhb2SY9CGYoijwXZhFs/WYqaVFtGts2N8GT5bX9wB6hZPgr+JvXokTsyaicauba2g2vO
ZhB/tv9Ztdx6OTFgqNuqr0Lap6mbn2xEOwhvFqDpRBabTfZ46l68sXizxuKLguPNYMYYOjFar7E/
9mN0ZTHmr/XIzKBFB9mWzknn/oc0zJ0TepcoQERreP09J/IhbsPntsBU1KQImKv5G5/6Fpg+n1MX
fk758Anc/9QRyIzl/7GFhLCe4sBBntOfbMU53Jq8LAvSmzX2T2l5T1Hz03CkbUj5LImLI25AzsVb
rH2U8079WLTtg5lQBMdGcT+4/MuR7v/IhUGa2Lf3eWX+mbRn654qn4G5vG+9ujrCQkQdi7iP/coP
evjsYE3lE4F3cG/I1WPb0j4ulNc4n9ttPxI9PYkblPnDxFbFMUR4gl6y69wBzGFScfpkBHXN5nRr
9NkOkoe8t/wdf0K5wb7828b6s3JTBzAHIwBdmHsLcvdhtOZmL+O2XsQkJ9H68Yny4HFuy+nS2yQy
e1QRrccdjq0gKPu1mcX2hr6VxJd52quARWJGlzy27iH2zV+jLh4R7xV7m5SgfT0Gi5HMz3d2hKo8
xoORh4353trxnVn0z54d168ljIw74qLQJVgCOfDsipNZM83lPU0fi7g+CCzJB9YgI0saEd5y170z
iDVq5qts8JAKnIbkshQglnqCnToiadRAQo/BEWKZhXEeZnUIpuQq0cLtRc+bI9UdqxrvVLA/miGb
rRLXdDct4aV1RO8RqkifkmU8qf2p3GaJH+2mSJXAM7uTw6D/y0eQkw298xHNVbrjzXaOxeRVT6r1
Xmrj6sIcfmYBKR+IYtpkHgTkCDPiQXeV9SjTqt2YZmru/v9bmF1iyo2LRmeyGlD5vCYSFFY88u1K
q8g52XZXcj/m7oGMHj4D4ixeYT72W6mk3o9J6LwyxQLeUTd4oAvvYjEEsRxmsXPIY2vKwkQhhGQz
8l8tJ4nugiW7AWy3pAPbGjOynjytd4PkdYNIfZOoN4+inqDg5AiqutijCU36exp+ufUallhmikIo
ckr1wAIY+ppvlE+Qcf9j70yWI1XWLvsqNasR1wAHHKbRt4pQr9QES0mZ9L2DA89Vb1AvVotT1+z+
o9+s5jU4YUfZKCUF4O7f3ntthohBE7EmpcxbJ/G75vmKD/JvmRneXc3RvSiJ1eOArZ40/ad5eOn7
GraWsux9ImosWbn97CY030Q0i79EIfAU08leW5GHL/TnoG8i38Cpx1o5Bilh7YSWZqHdR+0rfMeB
emtnZ1+11VkM7XiWQx3tW8AkkdGbf5poqp5xQLCW02u2pj0m28iqA0Hgdw/ECtcgNOMXMIUM4Fux
OOgrXJZmH+8gwSwcAwYxLjj1Ac5CWSTD68DevDWDcxCFV1C5wzUqFR1GJXEEcxzuZtmUuLnHH/rX
4OAs9tdhsL0j6uVj0OsJF2W+NKMb1D0MHZGQGihE2umfGL33HOXRrrav85zLe61zVOGU+kxmVA+S
e+DQj32x6fqZfV0iICDXiXegXhKpB4eWu+4BajMmBBlhLVloU3VQEtx5B62Q7Qjor00CPj2ZclLl
Sb3VoYeQCyr2DDb3pwRdQlbA+VO6Rbi3Z+ZfDc4e0ph299iqD2ZQ3mnwyqOaQWxziZiwKYjMIyzi
UBcmtvwGtxsgRE5oarIPbZgO61jp4VwRbFrQhgCKJMVEKUCYq9mcaDyqnplyykaUN1P5ybEXaITF
gvCz9CL6xNJEWTDxEeUAmhUXG+SLHwDXLxJzfYZOnMb1c7LoZKZH8iKlYUEMJoMT/MkfUW+vspg0
VRQu63BBBw6qTXVtQju/2DR1rQS1MqMBzqWuSEDkRrNB1203o90xP29iDpYzcfIxGJ0HDbp2E42s
L9HY/WaRM3dRA0R5xPS2SYTx4/OJsKeJZSoPW5aMNptDixqawD64Fsa5snetoxrFhm4dqHYVcaMQ
tN+mbH3jDrwID1PS0VnNdmYDLXB6tv34URHc+GxKil+Q3Xe12dc7e9l44CMA9GplMzO+BY3QdG8V
5PtbwXbiJsrgY2JuU9Xe+G62DdSBiqd1ZpOEj7QwmIzOGL8ghM8s2ziM7P4hhdeQVQ4KUOXCa1lq
YyyqsLdGn137imJOdqovgLPVHui9vPDvl9uJa32N2ck4RS1ojQa3D4/khImAQ8G9ZfmEbWlVeGZs
NB8SZibrNPR/XFuqlyI1vhEtnW/NwohDLHjroajaiEzYh3X4DtHinkRm8GOe8endU6HDJyOqEF0N
Eg1Csj1T02PkxntOlc7Wostx7yTNWyxttpfaeEwiQsTWcmT0I5GcoBEMrERseXGYPsU1YgvHkeyY
WouXANVvDX37lA90vMUhO+gituar4TY3r7n1jfL2UcLxdOyalwZDMwY/kdwyW/6Qw2+O0h8XkFLe
3bsOn7AwxD6aHHWa5dgS72OXbNfcmBBkmrjzD17tT2uuaObNWkLK9GqKZRv2cum8eLPMGj40PBra
XQCLQhYq2YvBouKQx/ELD0BL7e2xmfwzSbrx1M6wD0hCrwgzjWBbrKtKGp/qWVlvYoCoe2Vz3FT+
OH30hvExeShgnEjTe5HskjaL3+ARPzR+CQQ5ScVrpsliMqUtZ5fQOnLJTqd2/qKD+0x248wjBl9w
0IP90ircgp9Wu7rX8iq1fhwpSwOGy5NpmiO+4dz16BRrfgncWpsu8Z2LGJkA9b26RzoLdv0Ejqrq
InG2i5aDAWRavMgXgs4dvYRs1CymoaPh5ruecotTGWT2CQ+Z4UYdz36KOwej6Td2LTjplXuDOhFR
VK9RPSBJ9BmGWMjXG8gHybkSRwEE/Na5DHjRt+Z15anomrZ/BSjRPpyzP4z6rjTXWh92azHPr0Hg
JkWOKwYLm1lF7wNF4yu72EIWzjnusrYzgqGiN0reoIxWIIN+pSQL3WCa1oi6D0Ynn0leOhvTzD26
z511RyCJKKP7mkTpdwV4FscF9rKA8a6nuTXpMTNPZfMazpXzSl0ldlbD+XSqkYsirqKNryKiTRMu
1DmSj040QqofxJYEnXUshPUJVe1k1hXmq3kw2ck6n7iW4NC3eJ+jUH35as5WduLhj3L8azpB8mLA
jZyUUZtWhbSMaYOn9Tz7x1AkW7+Cp6oJ/a+Vk6tNMepd74a/jbbSe44VxSVkfoSBozMOPEBWU2VW
j7YznNHyLnEPTiLO5h4HKcPsYWofpB+G55kiutKnfTOUj6UXPYcikxugTekxnmy63/ZEUq5OwMSP
syXkh0zumWyu9TQH7HvkU6RT4AnVLwopPyVx0g09VUjN4mpNCNLhGBydHi3LDU30t9i+zDNuew89
gn4XxL11zeB4cNlYOXkYrAm2PoJiIrVAmEs5IG+C0sY0Lz5ynfw1zOYrTa2foajUyl3cbWWQvgR9
+8tIPL2Jl5C0LDMsYKbFjhtxogvM5wjc5sYmXiFCgmlMWvyVlRKTbLjla3/kjhl2nmQ/mTX7rBdv
4zB9OE7wkTbjc+/xp8ea9hOMhASS2BnGRnsAqE1FhulfiV73i63Sr2vOER/95L1ORqJuMdWomzR2
6fzLvI9sBiBR9e5Kjj62pFk9+I25TkIbb3Vzobhlgx0PZpAxfak6xlVI8EB1L5Xn30rg0X1NnY7r
X5MwvgaC87ywOVZiCaZg2xgg0Q7okhQJQc+VB7xFNrZ4/6EqsK+ESm2yXoEd9r+DZAJmm2Sf2FK+
GCIT+/D92zQWz3lj39tRPA69TZWmuCdpCNHWZxAMS1nAHVz1fB5H4Jr3a+c9ipp17MmjKgj7mMNW
N7BzApb2MeM4GZoOTlfp0t1oHAK3nXZqGnZVLbnudXTuxu7TXnDOQ0bJQ8fhv6IhBZYbU6yI2VA6
ZQt4XBwsxN1VT7TADqhRhvOMw626dSmPRsLaWyOFHDUdgwjKXj9xKB5gBEmHDp95kpvJpnFU5CQm
Zqt8Erb1g4tBrT1vphkbv2CdPaE+3rVu+QzGr9wiGo4Nam6jp6A9cIofiWbQxyXVT9mH4y7r8dXk
9q5VNLVhJgVtUxL0NQZxbqMteC1utsS/ool1DmTwFIPxhlLGZwVS8uGfl9kyYQ+FpG+gwGjXeKlb
4T/889LFGOpSArmcuxYSj97GmqEvD/dVYhUv9NrOm9bq9ZmOA/xZgcXPt6wgZQwFwa7UR7owtN7m
HOEx9OFu7uadG2CLJDa9HwLvTutBskGO+ptUnOb6eDr4ETQOmijBm1so1njhrHvnjbcqrVyganzE
0jUeQrYyYOrA3aNvsBjW21EmDhwuax9MYbOHDGNCVm/ma4Rqwy1cJhtNQZHRNOmROuGC5RHJyGoZ
vP7zIbal8kTbkgLMSaeVRoPnegW2hC3Lz1oHq9EYbGiFpSZreQlawY+m43qpbYue4SmygUP2LDFe
BVJMR4++p14kfLJ10Yn3jgYKWtV4iXUOIo5WYe7gb3DF/66Zdro/LhvRY+NQACNqxvRoIR65RBmo
9Vw3wQHFeKL1OyAysii0S4+zZ9LoDLCrtJ4xMybbBCIWI3R+3JYDGZt3wnWNakuCNeMKm7yNXJjt
XtofInSxtbBhl5aVcUY3yTZhZxnHrIPxW2bfKFrN1Zul80Tv4eF50uqBuHRNQwqjadeoM8RYmSzf
tsOEh1AARKmjkEW84S0dOETVP2UDZR/P/Qprb/3UtyZda8b8Uk6t3KVguisz77CtT/QmA2rajw4h
rgi3wmhmV/qP/E1D1hgsj7tyKYVZuaaNHCGXadLonYkKX535Ow6BAOgmCLgeG+syXusijrfKaN9K
Gewa1c9XM8rmtY2fmGo6+xk/mdW8sSGIj3058ZZh1hMs5UC8sNjGTXHtkJlc5Xzwpd/IynVuzRgx
BxJHFNh3G575SXRIQuKFvj7Z0/Rc8WyPHeFvAz/96QLSv45FZQAJKTY+5nyK2/Svj6h0ENEfVyPi
+pH+3dQ8xByS7eQfQdRIeJM4YJqWxYKizb9mE5Yr1WMOW/YP8i4hHBQ1Fscxx53asQUtTNy3iYr+
6j65ki3HbVLtPCOmu0QDtDTmiQbe6MRBHSDQqE6tZjjSt0Q9wsL+GEdprZclZO+Lol6jmoSjf1Xk
81cs5aDntZNtfezw+wbvuT83O5gO/ibuhr/JbD82Y9+xpOP4rK2yOliMsscGcIYZ+Qe79DguUJ3r
1d0LLuNHq3SsLcHIXmKXxrCDXJr+Cme8J7XpkmBQ5keRt8F2yJimIjgbkNuNatQPZXeXZeGxk1a/
WmlwhqknYiYOSauR2T6evvys2+yj4QS+NgKSRXnBizulA95+DumN54MojcJzFneAFGX9aDcB+9sp
NOgsQBs1JczDOdgkIA0g7rJya+tJlMOJ4Oo+xYmwGRNgF8IOf1vRTfZmvw299Img7XNOOSO0vTli
/gHhzN6DGiq3DpbhlckCRqfJkw9dc1+r6rWsZE3hAquGVdDwPkTsNBfiKipcCbEgAEqnsDTFKcbV
aQLnXutkb1XWh9VGGwbiapt3JmMPTE2D1bH3n+YPz6+OhkGyhZPavPRpoQuOLHHGvG6LmqN2KaK9
bOzx4E0YuMyxGbdZ7Sq6hYaHkKvL8ZtLq0IQCzR7a5XjJwFbuo66d0M54ZrfZtmsA6yCmNc2C7xJ
WJq9V+TX6xmzte91v9oFAGlyHDALkV0UTu1ZI0TP0ZZ82doOG+z4xZeL7SalUboOYbKIpiXMNgF5
L+RXO7XBvi4IlpNLepUQ9Gwap1KPHY3dF9G2TUa0VFQtFyIWpjwcp0bhb2M8JVhUMFRbxp9y6zGM
2SVO+sSyg3EZWeWTc3e9CoNBn9qoflVxfpgC+yNJ2i+3U29DyoprLGiCcdLxHu3LW1XubyeaSam1
8x3Yyiuy3M0k518p/Wrr/hJYam935X4s069a1qeh8CyKeBzOW+kDrFXcyMZMUh5TC5mLBbn/1ynp
PXWTkysWnkbj/g2H+Jz2MPSC4YMQXTIYBJkavFZtTSybFPqKoqybG3tib7hATnWiUOJbYyvwU7dT
46zGhO+cMc9Fkuq7S5ZKI7flJZ2ZSFbcjtpZJImqeOIKot81Bq+KOGh6bbCywzKk7Nl51pRjeaTV
9kPPYTLk4AwdFK4aHeNIdfP03q+zBrk6g3k2gQc6manB7D9x6bVishuayTWLXHNvV+MHvH8wgypZ
mVP25RIym4iD94QmKLekDLsPreRzKEgaZPFnp5a58EwLabT41WQ0EQmIy2HvucMzY95zm1qSnqpi
wGjX4STOgcdgiYstEmxmXZj70dDvHL8CpvIaql4enkuPkFHQ+VdKsczNMHrDZjCYC2Hpwmrd01QY
uVdI8PwsTQglTiDDPYxXOlIJuhhjCSI+nP7WGGdpjUGQLCaS/OEbbggi/3mMWmvoWy49yQapfZ96
BneePcsVJdOcAHBmG9gkN0J733pgeld1+kGohFCHVR9E7F2hRbgr0y1vXEZXu8N3ZXd3Ut13pJGV
1G1zsCx19gp8qaMuz3Ev0nVE2cwRu92x67mcJaW67Ln1cWTomU4T/bgTVHLunFXu5z8TBFCRo7G6
9nzrFbZypmHsrA0UeE9B4qh89K5+/Klgf+Rsc5kwCvYGLkyWRstjSAzTtKZ5C8j3Fsrx4syMGQi/
McHsGS+HQfVZteljKmg36LFkreCzfEZ+/ugabAQaWsRnXcxHW1Zv1ViHK3RolHd7/FN7T5anfyR2
AvQ/tgJUIq40EBXEACoNs3pTYYE4Ub3yLq30GiN0Y7HG8izZsK2gm1+p9/iwbf6g5QWngbtiBw81
X2eeyLcTCZp1kX6kXk69QIrJTRC2nAK9hYuJJhj8dYRRXKEdbyo+pycCVDjcvTGemiELoV1P7DkI
n627yn4CC8lcpBZ3ZiZ3TZ7rj5vQfjF0xxljG8l8K2cGv8Q1yuo0z/OHj7tNdBEkgyn88YtnqrnX
JFCwleYmNoUOTs0fkzETdfHJmXpH3NW1VaBj1yc6tEsUqeTsqMil6MWzVo3J4auwLZPAJMqj8t0n
auA5Z8NUiBzw1VOwmhv5FXtWucTSbJzG7F38kne7F/Ox67CdZbZ7dGUPtYlkhDTtetN15tVgiLmm
NxxSAyAktBl8H5y01iPWzU3RI2VFU3qd7NFbZT61FZLTaF5kf8o0epslbuKoaW+x7hhOZrtw9pnz
yBq6ZvWdUC3Oo7N6wwH/HuYCFpaoPhiVlxjiFjuduqhp/FJFho5ezqjShOA9xoy7NjDudjDUe3wl
9SFp25szV+KQxmZ+Fk3/jNuN5aUGb+EEB0OSNjEt5mhDtczaPI8rnDg28b9LOBjAKyAuS6N6xK7L
0J0gzRid7Cwzjm1bvREYhR6QKebXyaeYhz2VhL8sgwddoRi0LNFPBaR1iodHOtu4Oq1vKzEvLVa6
Fkm/qx7rYjymowELSVrzBmmOqbFnytW2jjKCn7RoA7qYcRfA+TOJLhF5vA01ZkXce2fq4iF/lyYa
D8hGTmtFxpidTTsYHOfO8NlG9/bE1v1TJkQbvGl+Gmbasy1WdKFYGmW1TVE0tnYacnRkqJK5Bzcc
dvGYvnpJ+IvqRiI1xPEN7roQrvtexmxIxvqsYvniBvEPraDHcJksGJZJ/Iu2pp607dbG2ijF/J64
IRepgefKmWmL8h8GdZuRaJj89/epRDl0G8E+otIH00CJHNL6uvzXDeQRAamBkVm4oXYKJWbIMx7m
TqxWQ4eDwuq6X6Vsnz2ANrEGyWMs24qIaUvF0rsuSuuLE+cZyA9VJPQKrPm57ueQLIvy7AcQyNMu
sMF/Wb2B3M1aY1v33r3OWfo2ATnGvFZjKR5HtjK8lzRVhwc/zPbG3nHYt3sWyY/5YuHixfii77UZ
xBuGs2epvUOrJ94GNj3HWlynOm8wY7cdfA9qq+L8kRNqD0CrOZXJwDvkzVBqRHWA4xGe2vZuFZTs
ZJCzNn0VnOER3wFYXLoCe440U3rJWY0bi4RcJZrgNaau0QD4BUi5TNdg7FHnrXeluJjdWnFbZPk7
nLevsYr3KUfJ41Q1+p7jJDUtGMlZYH01HrizoAjLLV4BNilL9GZ6sxlYbHoWC2hK/Xyvkik95QpC
PCiPIc7/lmFxazuZbM2KCrLMnA6T0+Sb3na4mSVLrfa5EKKWvb8f0kZAtcGhCvoSlDBDnJHRCPVn
r0nIm61muW4CdfLcvjgQst1nIdviheInpM+YiuLm3IoOxvTuKdKLceycIDi8pS6TrDHtXgjE3Gff
/gaSvIfJjvGLGyVv/T9tii+0p6Wvca/TjJlH9e6Ty1B33XXhE9Y+eEiQN7WLjY2T++6fnVua2tRz
Bzb4L4acEkYtmve7BVkQBUvj+cESXsjSuCbAP9zJVQdk3zcf+BAwgCBLf9s4lI7VLxmmLFXhcMZw
IDfF1O0AfHQo1v0H85n+VAHeJSo2Y7IbwVq4NoOvuTkRiAqZ0Sqigpn6znLP2U70sbr+eK79u571
tB+XYTRMvlszlruJEgVC5DlKE+YYBMB74baXLJHPaqbIk1pnRx1My/4RkHL+f0fN9N9TO63gv6N2
rv/3/1J//sfP/zzil2z/UE1TKsTk4w/9Lstf/De90/4XwEO6ZsB3WtLh6P4feqf/LzcIbNiZwvQd
chX+f+Cd5r+k8NhIBNJjnXA8/tK/i2qcf5H7NCWfj+midDl1/j/RO113aaKpsNNW5fKlusAxJO3i
AuCODITHs4zf/y9NNTLXKOL4Q9MWfH8Oqu+CLWNiV+VsAOOkj6SOP3sT05tIm2Yr4yRgA8epGfn5
MEsUJS7QdR5WdBYIAIQS5A/fW7kfOnXE4Esia5p2g8dAF5sX9neZVrDDSvqdQI6EvZpuNTaqpEiS
S1AM99JDM6bao9+YdFjuUlO/e04DfaQzpzMhxiuHVn2cQo193GVmXwwo4YJkfmZF4OBHRJckorAs
NZl3BSRVTpEBbokMfsOI/FcIrpzzoJv+9rJ3u8kfPAS7r7JBegEtdxuwk2H1Sdu3xrz2Jk33o6Y2
I8KTQCpK56AtFakBfOEpxw7qTpGII7wZdZtdchn/+6VSTnr559eAxhAHTDLCE4Vc9020c7LB2bHb
d2lIs8brCHTxKoviYHj1PmA7/mzOHT95f7gmwmlOuSzMi62sQzhb9Soj7HJ1TEaRNJIX1lk5I+1a
1B6EOgENHJqY1pMWLqIRH3lA+1vP8HuED54RpYYG4Zhzfhyj5DUOevpzdexfctSYLkoSQKODeHBI
+fzzkTC65J4lmPac0KHu2VVn+qmTSyr7/ZRk5rvPwbLiMj2XfvNN/KjBN8Ejl0ckvorYBDcRmYxI
cJeJkre+be1L0scG0vdQXFX0ZIjpno6ecYgdoB2ySMWWOtnmdWabwB8BeZbJC8UEw3OZanszJcWH
jcFiXedVeP/nJXZzb/uhcSSsk6oZHmiAGR6CNnTYbkHgMdqC3g/rxiJiXBrLu6BRDMfGDQqNSYXN
rennH76232Q/oDKxt7m2vUl+YSh8ToxRTPRbQC0w+hbuhQ9UpKGD87yUK50nOoYRWeg5NuJ5OIRG
WlyiKEOayrEq1eR2WMRYWze2mE6wUDkoAm8/MU80TokpGfT+l49LtpJGkT7YwgQxuby4KZ7+qhCX
0Ipamif4pR6r2dGM/V1nWMSHO9+AXIuH5kIKIdgVKv3TzyFmrcj5loYgpRElefwgqyF+WDbf3rB3
9fyZ4484JXO7zDlrYwXvGpzPFNQDQQXFIcCr8ZcsAIP/vPQUTICASm7/+aUoF/4ZQPUnvhVzb44Y
W/95MYa4u9oZRKcwmwkP+5Pad0EJDlgsk9vWqC92TiVFVxO8/md+XU4QF92JVIyqKcRLr3PvoClS
oryN6QAlXapflUZnFxVckMGQSAHSaN1rnnZb38o4tjW6B1SnkPYaIGJsJYNrWDgXbAqCyR/qZVIL
hlr8Q8EVjhITyDlEEnP008BkkeXSNc4GNqXLP//ndx6o4qqlC3aazUtQBuZFFWwhTMgmDC9dFKmG
b4bU1TO6OFCq5QW0a/5AL2y3i2oTUl5t51edcn6uRJ0SW6jDZG+nZHThowDw6YHTmGZGr3PZ2IJm
KPfutrF7FFBmrsLYe3hzHgo8hqinyXly/X0GLxG5siI4P3NpHwYaCW4T9kC/31OaQrEykUordfpz
gdGmdtGDe6pcdiXbIdp0kHpgMccT551QIz/wpTXAxigXgqEutoly6ZCN6JciPidck7NlyO08jOyV
O9hqTdhsi2k4Ly3oHOKbZ8TAC4NYA8afu22dNtrbef7mumOGkokVswvCbzSxP1F0pc2MfQ9mwUOY
g0xIy4CLg6pdRwngVggjpU63MNe+jEaVeM1DCk+qN8u/6Yh6UrZ9HhHK0c40xnf/N/yia45FtKRu
o65MG/9B+kToD7QhccOwVZhYi/Y8+EOw1jw460VTkRPxd7o0yLWctOs+OtCTCaeJq7TTJxWUxzoP
n9u4Y0vv2JdKqDOue8a8qKCpuzjS/OCp25sWrIawzt7duH+U+TUmnpK3225Qxhb/ydEGtRsG4yZf
tpdSCIowQYviE7z1k3OP0mpcTHJXrDZ76cLnpW8wjvsDzsdnjxk8ZiGyftHo3CVjkrWbibOXuwzw
lbdB97tUbbetXSfbtX2jV3FRXq2R2bJh0SPTVWcYrtzOtM8iE4frxE2/4G5LxnhHe0nXSGZoDLu2
FXbghdUarqcUBEqOJFmGn5a21ghv5T4YMrwnAIVaiqPd1n2Y/dSj5Z5QKmvRevbCv86UBGSy4ozI
hP1BUDMl8EFdADS2OB7VOu5Us++XttyCKhvGcu0ulkN/7dnuX6NCX1wrAFgWNIyk7OhjiOOL4fv1
hoHzF57W3wNw/YPMR/YIo096oDrGufF7ArDZtv3AmKs50WYiV3UOq64aQOEX9G1kzNfY0zsMgqHy
Fcn4azSJSJHJMPp6WYLAiExZNp4YqFAaAPdnkxN0Q9DGp1PGw3aconffd99b42KWxXzyEx9LGeGK
uY6ORhodGsv8lYb0mrJV2EYMxJmMw1DgjVjjGEg2gIhJbj/7Ui9JZOKXqpk3/sQhIWPER8yRJ0Jk
5UR/gojkKYfMCp/5toNwxGkg2Sf91KAB1+zD0kPti7d2YszR+zYCQdeemP8wVLWxXRZaQYQcx3OO
JEAaMMCJ2V0LiIPnQP7Nprk8JRVOXYCHn1VGDjzz1W8eNDxbHYiyPOL/ojA8mIOs9mQ8wKZNHlxz
qlENE2JXpmV1l12HBszMJA4zGGJVAkuy4/KcgJRtPRh/IX5AkDmzReCK/s0qRg12J2rui5oymLGK
bqGVeW8GaxA+5yTYZUpwG09W/5or+9EpbbxPNnZm4U1by2bm62tKbvMSki8awFoanrlNTKaCJnDw
k2v2TIKnEjfkBI5hHrIfhQi2rWgKJb16ijxErEiTiagwRA3Kazf2TICcXpHili8vJhsrytYSOmr4
KHGq4tYknGkDDowr3NXNPl9On6XPKCyE34dhJI3PVQz+wrfhFHhhtlWV9ziaBbvN6j6J9CucFS0W
gACjFm5L2fK4tLyOzJjPAzfC8ZW9URbkn7PEZshSJM4+K2JSle9eLS5iYNhCFuytdaAoTjBK2Wy9
4bjt19HjCLsfYOC8wbqHVoORtG28szFVh3ZE1k2Z/R5RMbgOw29LWu6li63hJc/MvVMn4sPp+/4A
c5cfLY+5j4SYERO3AjdS6t6HZnlcNPxF5y8YR4iySbkznDY+SMhOh6CDtE1vVP/esLUBz2jFp5gB
CUCfEXTL1h/EeLPqNtgZmnsnoDxyqDWAE5FtBw/OPD7o5CSb8t7Iwn226mVmbWgy625qP7UYdxTy
0G+tTXq7CMmVXQqz3WIIZmpbPIyxsZFs5LbuqBCRernP9Pzg0yF0ICnRXLTdNRfEkWSvasAOmW4/
YKXQ46ZySvlcApz5DLcURQKHkGl4J8E9AW9pD3xFRYw3SiQGGIBo0/WXha5B7V41GGcCQMb5n/8T
rf+7tftDIPMBO5wvXsagcnY9xIEtzntx8tFVVr1GP53yWG2gbzyaJhJUGQzFrjFw2BiD+9iGmmki
z17yd81eVPAUkD9uHiqNZjmkjOfaUd/EdFyArDPNU+1Z2XWGgr5imX8p0+5PKngKo4UZhzoxWK4h
hTDsqradVdSXRhM0kSWcNhWZ+OGBwRZe1+zQ9DZebHtr4g0lRTLm55jb3ha74LYpfIqwRdmeTZuu
UW8p+Q4mu3+aFCD2UPgQ9/oy21RpfdZEN2AIiC29hQG+0Y2RwmYwqnhnhU56B2f91x5psQtbxvR5
ZdLo/jmQ1d7F7DH6oCCaa93MFCC7O7ZYHQpsgpazLxKeLhXOdu1N0T2F7wgU6kdgKGL+YWJPbo0/
JtqQDqdvxXDnxLKDoYabwmw9njCYyAkjilrhDLeHG4cYfAopMNfowZ9uzPyqN3+m8U10Mzxxp2bq
A4+vtyH1Rv05Cm2SI3N/h7eNZ5tuM2lmgiumf/SMCKuTH+HvTM3gFIODSJpwPjk8Lgey+yo3+h1u
vOEStQ3qM8kUytk4KxgJoSRIbNNImsbUg4vmPx5tA7l3Jkq1slUQXLsZRKdUV9mkh06gfWdJiQza
Gmc/ivW2ap7gU79VdQevglnO/32pqDPt2VttncFDGPHGCnRd3bLFLLZ158ZHH/i/ExUozlFKvi8/
c5akCswiMwKeBXwOEJNhUzQVXabjQJtgfBu64Cvxg4bpcP4tGWXyBB6XDhv7OUG9qBu4HTFC4MLa
xPjwpw9EsYcmgURWEK7UkEIsP15X+fga6MXkFQ1PKZC8tTdn99kOD56KKW4Y+71K6NGc09I55VWO
SxCglENQlrAP1VQWg8Cl6yE9C09+jkZ9zuhMXcy/Hw7xPPRXRpwixbbCzPE77P1f1pig95ufjrVL
jOGxbfjSo5bBGLQVLAeUGjBeUVtjMH/49ggmDvdiqEf2pUN8Ig+3HpVBvWUnEWW1+2SGJX0hMVdd
mYqdK7FY8If2oxv/aej6PKR2RMY509uhgrkluJgKBOCVDcqFMwlj+sa+lxYNlX1PU1BRnhc/BNiQ
K6DsAwkV2ps0jYSOYZypiNOnZtIPvIHcCI5mkaracc1uACo2PvZs8kcYQuz1GvouV+MHtXforhkm
yNoUlEaCuwQ289blrsMKCX0FXiVvPi6N2fjws2w3dI6PLRaHajD0wJnTwNygiew6ab22EPTWBufD
VeTb9YqpPvp9ZQ4n2INr+6+tIn5IZRYd26Be4tYOs2Ec5HPZrrJG8fSNBWVA89kaiA92NF1xq7xF
PpuguSj/qDGITgP+6ipEdfTRDNcytZYWEiQcnm+UKTQARM2p4ispt3qcLvlEQXragUyrLYuxcAHf
0hwmyGYmExUAWN+Bat4tlHlvir9dCZfI8pr3yQAblaNQbdKC4gJEunF2KpINqcXZcXbIh2AZNkYe
VzQj7YIwzM8dnpVR6XoP88I8QqsjiYp1Lw+Z3uq+BKE9WsTFAbgy1naxkGS1vUyzm1fbD/npt09J
ktBqM8d7+LgPQViwYYXqPe2TqdNPSs+vTVHb56F33/WcUOBQdZQME4uHyKE1Pib/pVH/h6MzW44U
yYLoF2EGBOtr7nuqlFJKqRdMa7DvEMDX96EfZmysp6tKlQsR16/78eZ7nLxrK5jSwm7cW04PdcD3
toLqRS7yyUMo490qWSJkRW7jdOGrMkh+kqYjzM4FFR9E8uPC92E+Ed+wdtSq90lJFKDABpgkOZ+8
dajZ9tbNWf0h6uxaikkG+LhkBmiuATG29pzpuTP8QxHZ/sYMpucUFBVfS7p4wpGR65P6STj/QDPw
3D7nPYbwwkWHIhTH5shfmtw5F02SVWtzLF/rOuFl74v7FMa3wlFHauoXWc2XxvFIioz1AyZcv60m
/aXQw88wNz4yVyOLk2DqtW0SEgQzeolrbNDIKTeiXbK2u1p4LYmCszGQfbvPUyMkuDTIZXAjSmau
lfiV2BnjxH7T+j+7IqSvNTsrZQPuu+3WpWyVMerYZzF1ChXICSHUpqmyDbnZ+MDRhhvGCZ5gMn/j
6QjXXBBYbzks0qO8C3dR0V8yHjhbfmPAzkmxCDn0d0lagKTwnF94/+7eNmpK6LymWfYsSnPMdbjF
LOpSmXZ6MrZgk2yxLAwJaE1k6CqVPd9aGzrhFAoLtjw4mZEP1MOmStAT36icPAuNSEDns+59Mw5b
g4UDuViS2V6j1tgh52xC9jtiTuw0ebVG92phqedFlz9TVgJvcIS1ZPunbGpznVsJ1lQvcOcnkodt
6uInydGS92utLImNcsrtg3KyFz3ZqmH2sWZachJOFR5DrecVM7p/tsFjNRmoDA5SYD3lMAAVhOEP
2nT6C/CwLUv4WZhBCFTnNo7ZxCcaV2toJBaTahy7cD2Rj0llsjPr0dyIDEvGNkuuZetuBj7SQRGv
TZuAddQ7h9xVp6n7aCa6r6XNq2vLfUxSj7gOrk+ioZRpAk8sBm+n8YwdgcctcivymQiL+zjZMZRt
VuqYJla6xQdrlFR7WzAPiaE1i77UOqZWbkVFueeY8zd+dcKKGzMsD3H4RKHCi8dauBafvLAru7fH
dVJRW2C5GWZ1AfyKZVzXz8B4GR01bPsGqVHN+qSwzYE7G8GQNcaVLEH8+1nnbuyyeOAgyvYlXh/R
Fg8ewU8RZ8cROZpshD35uPoIjHI8YvVoyW+2N0/ROJVGb37acr6WX4qGU3bf4PzuWSCPuvVtS2tj
29NLHbc7AwSyUbfjoTT7LT4tEOIw9yspVwCpySZyJlrxZzCFvxP4pTBU71VFHMgc1BugByQQNkjk
iqxFpXzwEDzfJbW0kNBY6dGiUuhwRenGe4Q+AUiCbASOg/7gjf6msQCa+6i8h7oPTq2jPSeE/1ch
Hv+HLn/zOb5TACIAVhzENotzcw989a+y6i/ouyvTSg7dxHiZZB9JyjugOx9xHiZzqpkcUmJLfJuL
PCJJQTGdWkDCoAjWhkrmK/PkJ+GaZ4kxPwLBZeFIFOYbbzIQtbY6Zf6nb0BMS/XGW+KOZblfWTk+
GOMr7FsAcPNnprTU0xQ2hPrxZcV8c4scyjtYfChYbKGN0PjpMhfGm4lLu2fCjhOVkAWZYnRSm6cI
GG2nhDtGi3puib9piJ4jLaPbPcv/tDpRBxWC6+OUXPZFeQxs+xZhmVr1Ie9nKYhz1P0VImi5ADK2
9MQpTzO5G6Oo2io+Tkbawgu5y87yFrVMbo32G3XEu+kmx1lB6grmx86JZwSArI6BVry4WfUrUoy7
TXbWRqY9N6JjLTjj58ThN0SwBryjMTmMIyIENhru+mEAWgMLFyjSwgr7vx5xHEnhpOvtLTNoqPea
dZbIS0tt2uw3VISaaHLp8NQIeYc6Daz+NQ6ZfPltj+TIT4ZpXEGsS84AoIjzz1r33h/2fK/O75qn
tr6FJJpjLzxxTr8ABmP+QC6lP5iSlpxcme4TjUnCT4wumJvC/iObxKc0ekj8HFRBJnZZajz83ler
rLAfWq992uME8zRHXbO5k4sBuOGK7Dad7Wl3UOVzw6qkwzQMT7B9K4vkoMDW2bGxq8P5XKqB9lYW
JR0G5LK8utGGvnOaetrVbkxYEv6x4a21vKbpeHiYdkE3vPOWg41dxRGnTGv4lwoTpTvyQbMAxnmx
/FdQh0E8v8VasvDLgEpSbEeBb+2tnog2q7MsyqguoYFn5lakiSAlXbC8zyt1NHJcskVycaccOYgg
9QhfKGmtc2ZG/NEevnaM2ETPZtcSoTrO51mpfm+552HkkviAU/p/rPSrGgirFWUp8VOmB9fuPger
PMRp+To17MansX0daSh2XHmxMvkP8t++1jBAhSZloKVf/rgy36O1m7vCSIgIXTrVADShQaFubfy+
gukxAgKR16kPH2JieNT655R2DhCTfTkT+oAbTwjHpkMCEHuRPtMVhRxujsqWdjbdLQ36csWJuoAW
Kku0vKTEfDHa/wrUDpgQzM845gJemtK8NGlDbn94BSl0S2mWK+grTchkpD49EShQ30JWD8dtH7yP
wBTAPGkwGdMaapVW6uexAjgXzdwrwCu8qjyQ0++i3kn6ENxzffSH5IvhhokoyI5REnyx3LBZtVd7
n9DdKoPBV4gkXkGzZkWWn/SCNA8Oo0/Xr95tzeS8ZzjQbXntzJBL1zSd21L/jNms9b7/VEODSRgb
8BZrn82wClLrDYEy3WYpcP7AYNRonSvT+9oa0x9Dio4kEhmZAZCSm76b4rnlnqaNZMy9FNGiUpjE
huhi5O4aDCBsV9M8iDrini+dYyH1kx0eWSnfR25CC9pssRFP8/Wl/BdB2mJhmCORJ/lPWNOm0SBl
NY65ytzxTGtegSkXiHzc0XgoYgpSwK551Xtg0OUxTcHGrDgn+t5/E2b36uT5bqynL/Rxdx0D8fA0
mghYI9B9Z3lUS6QEziq8iB2T0Cqz4ZKnTM00Di1LzRsPjszlOml8zDj0Q5ukIJeB6wa7hjoyMyGc
laTaYjTSU2hy49B0s0N5RLRlc1Lr07OYR5UofKcdaS5vLb4NKmGvhOeWEkvYwg+Y8CV1sIsYT8um
SeNPMMuXCYHZI65JJphuYbbz2xx/WDhqyQIt6qOKvpWneIH6ZDcYXwJ3r9MBp81mGF18gMC/9jEJ
nwtLU4gsOYvKONmlZbKgNAobkxXCC/EwwHO92pVh/1KmlGW11YtvDiS/NLxJC4LldwrJwEn6d7eQ
xoJJ9lTI5llQmIuhp5NkhPECkbC++JX30FW9468GNDIdN56TsSigLq510wSn9sDMbk9rpt2NmoOS
yM0ytU9uoNbefM7UvRGskFifi1Z8QuovMK7PphsubVnQFkDSWdNU3GoDv2Wt5PKPfX5ZoUkNhgKv
O4kIkNjFU88iYjH7T1wDDh0J3uXUBTc66SSTh38CY3EIG879DMwPCUPjxh5yaTnhrsjaFXU5n/NH
PbTy56oZp1WhmAdohAui6VKpbKMy++HHMbAhimsti62KPv0gquQrV8obNOZ6i9YK0bvl058EGznq
alGV8ienYqSEswad48diwcHNtLoPds8ZNK1GN0Dtsd9KVYfQ69JsMxpgykT2Tu6VrgR6y1iFUtIc
g0UDKLjVkxkV6/4vSfSfhqmQSErdWDmc/WLMwt1A3zX3dR7hbTTDOfuMniNPu6AiHYWnP5WDj9GS
i3Bl5MHGAiC0jOr8OWgm3hOWr+5XqjtkmRq2KkP4oisLVBySJ5uz+GmU+jJNZhN3hUW4VRqkwli8
eM3sPrOCSwTpjL1E+NJRR6E5GV9J05xtCG+t5SVLLKf2RjrVI69QwjQ1fQKx5vlq3AADUJNm2pwL
dXHwPe3VQig3QrAVzSObbhG1eMsUuPaUNtqqdlkpDd6TkyfmhpECH1w6/jrmk+60+y6SxMwnk+Io
epc0/8Xt5HqE6J/HhkmdIuUNQoQ1FytsHrxKZDc2lTftVKWjeY6ssBrH+S4qdkeFna91iIqL3tx6
RevOCZDIt7mv68JbWDwwFno98tCIzeOgwcC1rWFfmxawgXLOn8K9TTUqQfXKvphJ2u1ML/+UFl/w
IWfXCUqr2PgtAfOGa0k5ZQnVB9aseZFl1Ay+z2Mh1jKZ62xYILObpQ7e2KdoCisqWIjK4x+thnvU
9dvOSIGQ4TmjqfVzGr11EnjLUrk5Gx0bMxx2w1Ib1Lrt6CaEsFJNNIOhv1KSqG6TrO9J5KBU6FlD
2r4/KwQz25a7jAiWZICN0srAOVswQBswX9iKUgTVbITyXusp2I3eeOZf/5Fjc8b/+b9tdcX8tI9K
vTmikyYe1w7JvBGY7C8F32jHZpVbcp7jlev6SbJyDO9lHz2Z86lQc8VNxqHZdUEIb6Fx7mM6PbeY
yDUn/4skpAShXeEscB+P+ayZkjVFLrN2bc4SGTer2HZPPW1E63xioeVwhXcrzIBVahiruk3YBLfP
YTgnHMMCw/aUfwGAeQ7oWkhyP9rAGF/hjtq6nvcYjHhYuNiiRYruN4UOICmeHJaBDzpxdqWrvYdp
e7T99ENP8JjaXv6wsBlVjc+zGLMOTenkfUN6b1qeJwZrO9VdPIz4tSOuEZ+iSXfjrfDtdiML1qB9
zJLMkdFCKoj+ReN+dsb0lpbqClF8XMRpfUqdaN3Z+GYGpK6p38c0I648LDi5gYjCxWOh6o3b1Sdz
onQp7YqPDkQwzFWSqK19n0Gmk5cd/dA4hWN0xdp0obCBERwY1lJPKJqpuvRY2moLCmztUZ0ZIjQs
BDEj8CDGXTk6HZ0xSWF8JMnRG+eD0MebkiGwY5s5ipKzWgz3trDfon4fmfl4HdmVBap4aYvuRLds
t0gTIhRK5aTWRg3Nsf2cbPdRUXyjzakuI24fduS2XED877AMn5pYi1YlqdmtRnFGT4ZID6xfA+14
YdipvazC/mJZISHkHhmubtpDmmgkq0H1J912AFrKy1fBj91mLJ7aop3+rwM+ONA+MJukF4h/LMcE
CIpuYgnYeeemzF4NgtDQyiaOYT9ARSN7gwPzhTxfsDC/NRe1jKUB7ABJ8Y1m40ArU7Vh6ZeuRFQS
ZxH6KiSjqSOtySJbZrjyNr4dxQTs+CbZxAZYh5wVBO2gh53BxWeOVxP5nYeNnnZ5Mb1wZcsPtMed
6aFPTn3g8amPqmbV95zteu7vp1ls07q+XBNeJFY3zn2pE36bESPBhDSDpBFvQgnxNkFeRrEEJDB8
1cr48FHnHW2GUJYnnWvnrETn1EXHDxV2mNJ8ftKeItrMUfssKPegOb8Ts/mIKpAGEVldIFOHsYip
Veqat9jAdVOm6TqP1IFqgnbJDMPmyl2mPfYCbHH/nJzpj8AKt7G4/CqoDyrA2MyEi8C0dnVa72mK
Qf2GqdsQxqgnFnQ55AEqXcapv4GulGz5vG0qXb7dfPiK1Pjo+H3yWv+b8uwAl2euO60O7OAYgvxw
X0BatDPr4Efq1LBCr3VKKUXOvncYg5MvCYnnA7rgiEJDGRoQ9n3iPFeu+8lKpVr72BIoUcOMR5tW
yLAO27infCVg/uTs8zaJw0xMV2t2YFj+IPC7MCa9vnWEcc6hxrlJnUMaOH++Ww4IJBhNSNKlG5S4
/gxh75uSX2IwtGVsA+fe5y4HKVG6deQN8UVUG9BhBkaTliIUPh1rfcoluwRr3YXGM34H0nuGoJ6S
hVOB1aLqp71oQQGBk3owUyakrJMvMtNrmMnADGcsA8HGdVW2ZLfGF5xbzravhqVnQIkec0dbcVnd
g88PIEyD/dCCTyEgyZUWtkHD1A5zIMoR7haSg//gn9UZ0ZORqRPPCvwEqrKhiXhchINMIzo18L2L
JHRBbcQq7IqfMMQcDzMKW3tAnNbVn6Ws6SdqULXqyavPDP1O0cD2gkUjnexSBkG7UgOrRhcgU4+2
ugJwRaC+Mv4wdaXbcVIP5jje2bBBJMigAPsPWlS4N6swWWPg+XKFonglxJWoGfTLCUN793Mhjnpe
/GMluHBZ1rv45A6Jab1yTnPMNnBgQuczr3RCSJm2qXRtn1fVWw9oCdAPoLie6LTPj6TLf9kQ7RyI
kzed8GaRTNWZRWK7am26a6yxc1eo/dHarLCDs6XxMRfituSaWYe8FOhHUxQcMafMlnp3k6RwL+cG
N7vPZgij/Zu2nrr8/1+A27nQArasizeAtx4oHx3VLkpeHIuwJTADsBum/UMiRm2GsWkXsQ/1yOlZ
rTST/PFS7c2Z4vYyoRQumg1dh19VIGZIYfpqaOODoVcAEahfBq/gOa2QnOF+fWd+TL1u2b6psbpZ
ZJP6OnwjaaOtsmh8H1ddy1Jd+Viievh6EloS21NUOw10FxsFbVjXBV/qCilprN0rxgzrEipWI4LW
2xWe3aNVyDOcrUvGVROKyaGZhmZPsccpFOZJF9OvTnozs2gnCX5pbH/HVfJmWdzzremTps0zy4gt
AU8oyfXarpNLVHEwUupxy9FXWR7up7Dd2X5xpL4sWDkwFFFYtj0PQbsAgcDogSPm3Yd/6Yy8koOy
buyv/rJ2eG+SAP/ggOMmUNsUnx0oQYw/eHCYxkO66TA3YdGsrhoj1kh8IU+1X0Nw4Zigt8j4ta1a
jPzS8E8emqND98RQeDl2UPelzNmSIrEHDHn7gnVdgxSz0+vQxHDV1wjQn7DquEbY2jZE4LnOvOBs
sNQ2mYp3QFmAVT3rUw91Pv89Fq8xRnGpRwrKePc5pooQgdBYlUHJQy+yVnVBtQTvwbdgF7Q3vdgC
+0tRhelbDffUXaAGuvqE9Ud8fVqkIxmCAq7r0RAEFjLbvow4kcVoCLbNnCQqEzUbfg5xVoUbLnaf
TSiSbx5Vj6LUdlOPfbBr79nMmaE84T3z8njTJuxrVHetqCCUwT8xNxKSqfpMG4WuAyEUwteSh9ub
x+d6/iak8E+hrIt3QiZcKVpkVlitMrIWaeSGG5NKRFenG7FNu68MMr0XwmY2qE+ULqd4wAWmK1+s
of7BPxAy/Wr3XJHVJbtXlD8OQCbNx74c4dCQeL1ZKllnf9B/x5Uz9zjOVdp5QPQ6w+NUwqfhq5R9
aXW9zLlyeJRBFkzEPOfKXamgJkkKI1XW6dzjSW8DisNUMuGcVI4gbGfeLQondSp18Bpf1NxEORRf
bXMPVINiqk7AaDYtObOFosASRuSdPDeqS/ASypCpKYKUgEWWUqe/kgrMfO7CHFnWLwbqMZUJlq93
9athCtpnhmatMKFSvoRg5dd8AbJyH7oV9fKJDfe5eIYV+mZY6cuYDoJ1CtQyG3aelVgf1tzeqVPj
yfLlYE76UZnd0+BJOkNKuYmCF4f6z0T3P8q5D9QgHNiWfx3aeSG6p0i/sBtZadwGIYdDGCjJSqWX
Mu6eI4EwGbCOA2SDMQnoXcLld4Hvly/DyiCb5YfvmnUp5vbShBpT5/9y4NhHjMdsu0w6dS0oPTXm
9tO69vGS/6+Ue+88e05dZZ8SClMjjPq4/Jc+JS1AVOdWVWoimF2jnaRuNZ17V+P/G1hV/SWNrECT
fiiXjtYxbHY8wDISQdS3Ns23oN7Co9YVfxoDpUKbKnEDBVS/1lTAWpw5rdRenbkb1nNA0wt0fxND
0DWiQNalSBZMKPTUDsL83DGbUDabUTo7zO2zgzn+c9I+OPQD602Csvp64GjEwNAvDeprHTfOkLrR
ihrgy7s07SG7GeRCtdRY6zTJnFqqcBOfuhLTbXFisjHSOMl7g8V+av9BaL3VTqiWdFIB1Qh+XVYK
ECag+GU6PKA2GvdAdKVsqZP/ZprPc/+mDOefKLsvLCsnT9WvsGCZ0lJiuaWBLNHlBB3D/FfBzzbw
RG1dNqxzTg50eFkvEwJlSOrOtuatHNK7okx4rvbsBs3ajbkLII2+YeLIwzKuxLmEI2VatO+AdPqB
1siQV3oM6Q4fR9YNzItzH6BO+HGENEtnqrNBpL10c/Mx7sXfKaMLWUTxYaIcubWSZ7ctEPGpTW7n
/uSaIuVgblQO+fDAtYfu3pvjhxd7ap83sKHYEp3ZAdMyRjkz93dI1D6tKD7FzSzE7GXqzJ+UkVZn
7Sfop3/gEbGIza3PLi8/X3p3RdfXhc24f+hqOqINspYmndEuhXIYpVd4SgltUSvtzP3S/dw0jTRM
6wPwqX4UBzHq/Bqufb7NroxWqWDMeJpSXG1TYK2j3AsKrcOCZmvdDFE9NZWsgDG1K8dPHzhgii0L
k2gJF7zfdRy3Dtau5zFAVc4BDg96bux0E/CIM1JBnY+8V9B4oq022kvsR/mxESaVKPg7LeIGY/3h
8yqQPLfCayyizRAO8ZMxZR8lJoMkHEFloHWd4XWWK5bSVCh6B7rVI8j5QDBiasKheesr16U5XMwd
4gFl4nFGBEf28ZaFMz5zPjOOJIoQzRXkcxe5b9NKrjv5u4AJ7FNXbsy95Y1ZnUrkiuZLUmruKNrN
vdLEUDYwm5S4P9ZO8xmN/nfjFQP6uraieuRS82TXSHM4+KAXIY3LdO4sW2rVmzjiTmX+WNStF+Gp
ntvX6YWKOyQErU02sN3Zsc9N7VzncJvO7e3CGM9ud82kq+GOoE9Ep+h9tFX5r/PpfmdWp3zO//Qo
hbfndviGSHPUVv/ywWVhXJKPmJvkMZnaG0RjSm4tIqTUzftz7zwF5rdwbqIfXfNa6ixPKkrqI/Qr
PNbpm8MTk01+Tc44uXMtYzTkOb6mg7QYgU8L/l+FuQfcs3dF0aF72ioAJW07nyCr3vVql6Fos3HP
drXXfCetSzs5KpgdWd8+mAcjxaRetPF75eI4Bb9LGlq3//ru0+u9k6fBTSitPUlPSUOK/lzphAct
4dAoZmrOkiwL5S5evx8KszuVFNLqVWm+JuxfzKR6L8OxOYRRfy+jgLdewxlpg7ETScOC2cf7Y04d
/i1rvEoOyo4FZBDsLBhE9PXCjhC1AlasXcFpz49aAzw6XocLPLZFlYonKwClVNX6q+Zbn2DB8fZl
KU0ESURL1Wj+y7MwWuecHZa0T0Y/vhSaRfoTzZNvEDzr/qka0YKFR5bGmO5lbsXg8NOTIai9MIpP
LSM2lujkIhCuk/ZW+GW7DXVMOqzGcBBARsiSetvqEaYVKbZ94L/1ptKoEaieipHtwdCWZ71O97k2
/dptEyyaPt5VPRnOlqSqD66DenLvtxLDD/8Zlgig+vQUqAQVvq250sj06FgakZVqQpk043+aCRlp
6Ny11zWvYZutWlm9tjxr0ZAkAs29TGiPz333YcXBR2eww5r/R2WC49auqR6lGGtJaii2Sdso5sgO
/jE21Qtd155YRHxI2kmVec06tnWp6T/1A7o66tHVzBhKuPnlcfWaT9WT3dkn8sgHTR+vdWozSBtQ
gehmpnNwOFZl8OhVdKm7GAcq2H4cq6sJUgTCsOYfwH3Emse704uN6OXe0oYL3s2znlk9d49l0/kb
OHkYJCjnCrh51Y71MgmseKlfEe6vl44TLi2WYNCq+Xs7/jUMSN5MAFAFE6iRV2L5mqSkeAaPX6DT
qT0ReyggrBS+Jv/RK8c+loK0UpS/1Mu8tFVhXOpDmhEoHLqh3AHtoHSVUyhXw0N3q4MrkdvbmDEY
SM3cDG6tE4EjLu6ikGEpORhNqpaVNTzpDUGayIZr45jWpyVHIn7k19MUpqrZuL+t62HdpjNlM7Nq
5wmP30Vm+MZnLlZsDDut+kgRvfe2VE9QPn46iUECdl64TEBc0K7FbsXhFlGl8tCUkAI051uIzFkD
4Wdm8LNxbzCoYWCTQC+4x+rqFWoTIw93g1Ve+uTlgONNHANdS9uC1h46M30uSvHqdJe+NI6G49KF
MrKfLriXmSlvqYBd2UT7XEFSBUX6sMOqAUlR8Vp49oN6vZ6lQPruMnUuMp0HsIpCNgNMyMuCd528
RfZtDM1yAszJLr6CgiRwZ7R6lrFRNbe6CNp968XmMudfYShc9TUqaYpSAxhznn7ymygV3YH10TRw
ZJk9tcqk0hqMbYksp03m6y/VLGvza1bEyWj+0vu7g3aFnWRlRHFNwrO6sc7FY5iwjaCOvKycYuVY
AyVkMOCaeRVhU32pxwXNrWlAiTCQSN1WNoJUdEx5iqM8TNM+JOche1LssafXa3CLKSvujE9K6B0Q
0BiKZGPuw4bPKy138x0p2RVdiKHZcH+ABGFkwMJep9Y2yirOKAU/Z4i/y2ZmWRiO+c2dJY3UE9hL
/+B1+O789MksmC6Jk7Cw8CO5yS9Mqc66brsfuturbTOqHpYSPyIPNe4mLvauEmEZR4+drshL5ns9
kyjudXqi1sJdeSEGXIoRLpzpa9s273gxwxcPm9gi9W1tI+tK33tYPEI+2m6g6xSA21R5kGskJw/+
OMdmKlymyigzl14iX6JhqTVdCLOSpp/R6v6MsURCCB1rX3bpKzuk9kmTCoMsGTiqMGYpikb2hWuI
d3Pg0mY0MTjDdNhONaghx1DmraDbug6mU+8MAeVbBke87u4KqnuALGG/Jqu8VcqGaV/cwUUxcaTb
UmnJqlZk/ucMru9OoBcShd7QOR/opTrvtqufg1QjS4a9D2dj259ndHdb8Yq43Tsr95jYbfHUcrHr
Ak97r5TDw/Nbs/y1wb/cNRkbw6r/FJCQRq6RhEmIkonE2QIumiP0ePS8PL/m1fCKKTTEJ0jNCM2p
G9/qbJxkYbUyB+uuc6BtKfRQS+jHmO+y6eKUWXAeaWWMSi6avaiDPetvjBkBOwuHCyLZR9As08LM
ug+9m6FI7QuVUNuYgRmDQcCtzme/gsPnKTK+eisqdoXdwfTpSL40IR3ndnfzpPnk4ZJEFDNurTk1
K3+gZsSxlhPMKDZRFNNFibWJ7eFlfjI1PnG4b3xoom2ezSNFUR9IJ+kKA2CzYMAoFyjvP1pIj0rZ
8fRjUUcbTP7qtFW9LUoD35IZnNEjE7Y/6mNCmSO6o59NntFUKPICyJiXQmsLWAIU1S2aeLi5UnDM
+o9JpNdBD599s3tXA7ovRVhUlPG3UbUCOhNimMGlJa0/hLo172IJbUbquymedpTpndl+/HKZosHH
87/b/Gt0Onx1k35z0gjPGZ4/ZcxcUzq91tHwx1s4Qj2pbyATX2XkfmvZk2EhCxBHOFQBn2nH48/U
BrnnoffHWmKF1XXrJbzFcdfZ5xg5ttoi+S19k/PZ9KeTBDjDYDb3tIyeWKmcMjrTMXemT2KlKUtA
QZCpc32dBeKd7IFaeSZxbeA3AvGHUt13O82es2Jq134VNAvdHN+zzD8zDD/poCwoF7jqD3d0Sf8O
Tyxe737JZ6Rl8a7ZMG9dMUAx0ZGDBXumTI+RavTX2lZPcnZDNkHyJe3y1apf/AFLFu/qa2N177mT
gKLMXxPqEPjrDwA2hU7NwGDfcYcvwNowh7vxVw4YlMRz/VQAU+2K95LZcuWOO9y8W0PxR09GdnXr
MttElCC6dnloIY6aqj6n07fvNPv5D9J8gWdwejMgw7l0YjKw2HcDvnom33BdUaccQ10JWkYSH5ta
bqIFGM2G4m6ET9t5rcJXymSeG0bfvuNeE87mctxT1CO4K70r9pDB/kX0qVGxEwbTbz3Rsd4YuxF6
4ADakApHFjjNLGlzcyXiroVXG/ZjMS/N6uRGIYMuXLwEcr6a4ugZev9hmhhzhah2Tt76SB+LIO1t
OgOzWXDhbDIL+0BYck+qlmV++xS6lLcknNmug8MYAWdDyQcyIjIbhFU2NYG9KWonXocTV0RqttLZ
6dEbI7+a00gSinNgE9CQfEp1gh2xf7Y0eN+VzJYWcRVo+RyugXfmrumuMtozw9p9c/FBIx/SDc6y
V/W0sFZj8wHu68vsbSxeHIFJY4pTw0bKcxu8+h20vSLgJ2vT8NiLEzdgGot0fswwpTVcoXNrSXgT
kx/TwYaGyKEzdJRNw/6eowmk6RPEMspWM+pVdk0NrH+EFVvHkLeitN33rM09umlNWb/acKhEsAiM
fEuA6WFrYiuT5gqWQW6qQH84evjqzl9gdyS101k01JORqHMHvcg8xnTYHgWfe5LE5q8KWJqKYzEy
4Vm8yXHEQW7o9sXt6c61eDImvr814uZHpekb0RIX9BGP1hmSvmhr3MTjofdyyNMJtjEPgpngO9yW
2Y4c4i7CERVYolp2dX5Du10oSyzi1hoXpWKvia79zl2RObXOnjveUO5H7JAJ8iOYswkPS/88o8/y
UbwH1uCutE7flRzii95Jr22k30fMaB0yo1E1sPS8N1qsGJGbHL+U9j3o/B/whpcemYrAoQQTujWE
1lS/B2watFBZz5U/AmpnHNbFk13lb1EuXrjsHSXnKRvkbGcgo84Z6sFkG+E77GBoMkjQzSvyy1+l
0Th4lpPn1oHkpzLCOQyv5HYiBdzYPwqeFxzu1bsT8m10e0QVXh5utXwjiRtnLdUUvgOPjf3fTM2k
ht7AxtKb+KULDAJNy1nm5YTr2qzAn+mse13QniWBgqdNmWxVSEagUvU1771/HFEGKbyGBCVvic66
HIxg/jp1WA8zcMu5i1XZRhNmSGWSL5w96z/i0ZZ579xm7VChaA4VvU+O/OLqjjeJCxAARhQBfqig
039at9SW+jDeyfbe6zgm760zqbIiEDRfs3nNGxrO3Kq9ze/QiMVwZ453F3wQLMcJDqmmscflRcQ8
1xY6f2Y0PfN00JdJZGm7Wv6V+BmwvMtx4XntzivGJyCK18rOVj3QP4Ts+vD/MxjwnWJ4xWRUYJMY
sUPP7pZb7oD7ieZg4wQxhA9qOE2/TTH+RpNZHaskb9b4H669xqCr2avc6Zc51RdWwUgrl/22LsqX
ASPWyrB1aLilvFBjfjOhJxjEGVVt33xuv8vRmWu3zfQ8NOr+H3Nn1hQ5kq7pv3Ks71VH7trHTp8L
Yt+AIFgSbmSQSWrfd/36eZRV3Q1RGEz1jI2dq7IySDxCcrncv+99n7dt9YNdjitNDs9Bi0tcB3zK
EnPpFzHtSc85KR2HUQtpInGzAqnAfJgWyhYIWQuiLOgBrwFwzWZFkF5GyVKTFb1BlQKO5hbRgl3x
k5KJa5IVObFqI3b8zr7FV0tWpkhfXTV9MqUh52Gf/ggBHxhps7E1yz+pVvtcGl47g4Q9H3Ke0M5v
8cBbDQmPnkNkZSbhwlkbX4FfCrWEBibPk8HKlmVHtGWSjX/3VNZs9WNfu2avHC4VDq8h4VaIcsuV
p0yiaEwtWrItErPHSaUfRqFdqzplYBJu1qQkU56E9osvYh/o3lMHBgYC5KRcj3V2+xk1DF7J05yj
/GpxyLty0dEW8VGXt6JAc08y+KygfkAXmsU6bS+9jGZ13WfVsqk0YJ8u9cPGyQCFqM9qXnJ5FSY6
hONlb1jLrMHEWFBKNlxi1SkboV4iey4Kp6jKBDOR9q3MtGs2409uR4EFHW5ljN+rWBjrvB+eXZfF
U7AaRqo81dipNRwOkOB/NRy8zuEwwZukdIcTBIB+S0N4nbX6Ldtq3O/JRChWTDhrl2SwIw5K4qNm
OI92XLOwdwvM4PtYN9ZhLV+Fi/eYIIvrzByxifMa7Uu5TyqaelF8KhRKTBqHt5lsq1MB5zNqhmWp
YUrMzG8NXYaL2qlvsqZHGeNHj6VMkj0d7QlpxQIxLYmGuhxa2psAa4aC13Ke6/pKGU1KdNaVNzDf
TNemtdu1T/BRYNCG9gMyVXVhxMquju6BImDX1lH8YJUE1dygdRoXHNLbWc7ZYFFRNnXYaNo6J/bB
zR87tUd84JfUaYsVrmryEMfQgOJVrJgk35s0yVasnsg/rD3OJfYsQqPKpfNyNqOrtGaLVbVkICft
SVbs8swATjVM+0UaokT1Au/Kw3E4xO49HvkdfUwsKwmHiSK4E6N305oOL2REBZawv2Pqu27N5DT9
0NDYLThKdDe9N5qlrGx9ToXUouxEF5bwQGpEDVJpScshbk96EDIDczecZ2m+tqtsayvlHdlwm3zo
KOAap7jW1EVuyXtkb8gT4utCkF9o45rbJkpzX3oFhLOqD2ajRI9ZU6en9DEvCAFACFdBaojRxljx
mmlO/6MGQZgQ2kDxpAmrHidR+EP1sK92YDyoaRJ4kOvmrV+2CKA0/w7h4WJEPkxVgSZegPCwVVAr
U2jnHsPfaXLKjIlTL0ow3bhoog2Cma6wYViM4ROlG2cW4F3gZILsPtAbCOmN8oDN9K6rsn0eyJ8x
OnJEWtEPJ003DuoRDiCEe3FQfRWlcZ91wZWbuM/U7lW6Z2KHOHoeKPahsZB90GBubvOWFpPm9M4F
lJenvr0bg3aKGQk3aZ6QIePGS2MMEaJDsuXFcDU9LDZgPmprnJqBNqJoBkQJY2OhEP2A9G1X8Leb
grZrNnKWoF4xbR28YzsC5fdpBDgTJGLqDEpY+brQN+QrGGn2GhOTuqTVIAIPJH3fAYoOMDVpcxIV
lM0ANhol+NGxiGDJIudJRd48n3aCOkl+FxEdAvbJ7jyPRsjYQTYTprrval74vhaTI9etEs3piPgI
2FhGMS3+DBs32/6ZYe3sKtimqfiGUusZ+qM/m943GN9KgeK0VzmNaQD5I7nLHXZNSD/RGSHdLkrc
eWHfTDRkjOqW0p6qjLwqj2Sn6U8pXQ8RHJKoKBtJdB2pjQgIc8E1nETcKtkQTwqKxiJxsasS5zWD
9X+CTQvW9zodCsrpZGboEzCSJMuZRySq2jwpSbLBk7GmsLJTe7qsGoZXPOpYQLKhg7odr0IzI7I0
NkmWIf1PNOGPehj3lCGMBcpwuArdfZapfD8sKBN3uY9xK1VMLjC+lKUE+xWlynixSnchx3Y+1WG0
QH2ulanEbWdPkUI9K8U03XbqSR9zA9myQSEkK1ciFXedFt91Lg1YQuksIFfJQAdJfHeyvNtI08dV
FMZzSxa0pvkoaTJQSFKCjeFbMMIHc5+67WULrvKiHpGJ+OYljjVazxN4nBPIVWq4pKRlL5mwX3mZ
Hdl7rmXtU0cGtT0K/Wnw6B20FlCYwUEPtRRtPmWg6mQC1mRQDlEPvt+GahjmO4QUC6ARD0M5cMB1
75GlIa/UEL3RvkWF/GSP2MlUPLczWw2uS49iD+/XYNaSD9yXT4Nkjzi3rpWwWGShtXLzQiW7rKO8
2MYrxx3pqQ/9NrT0EzYZjPaOeMZ9/hpn+V4J0WXKsGyXNd1BzjQlgFDY5QFFNPKgzWGVakysOkAZ
2T419KpnaHoooErRLADLYMo1TGfWqvZ3MrTc2S/q3n9+7/+X9woO4Berrvrv/+L/v2f5UAaeX5/9
73+vFzeL/5r+xT9/4/3v//fhtLz9y7/w7g8y5B8faf5cP7/7n8Uv8t+xeS2Hm9eqietfg/Php9/8
P/3hH/zA2y+YhPJTJuHuNR2e36EIp9//HUWoi98cFd6gikjNkuCItb/9R/da1X//m6b9xqnM5Cew
xwCG2P8iEeq/oaizNIdoHrrnmqryI2wjtf/3vyn8zAZuraom3ECHLe1fQhHyud5wCG3WMJN9Jvti
B52HI235nkNYIzCx7HoCQYfGbZ+DhnAN7xHpDjYMmR5U3XihF0mlbIS/9Ybb+McE+o+0SeCWpnX1
97/Zkm/x6eDW+8G9KLUqj1PWRZZYcbdVjaK1tk5Pr4DTtUY7r/c3keFmex5dAHfVmB6dgAYgjoR4
XuUD+g/DRU2S2BKrGMq9unbxnZQDasUOTUbhc4aJp2Z+p8GrG+PcTy60XufrtpYRnEI1Lw7NMLQL
L7GCo19G0XMbG80RIVr6ZPdm/Zzpspf32KnIZwhlm5E8Eql0Tl1d+IvQycFO+L0YN6mP93yF2yU3
Ofb6kb9nqQH+arJNx1jtd+VUKM48b0UZtaUsYld5e2eRWUUhWWOxm3WNYZF/rXfgnZIoS54qW3SH
RsF8zLFKDY+l0YgrujDNPg6ZNfwzX4qLzlZJm8waY9PGjrL2wkDfoDNXlnVWWIucMwZCdCyZOB5E
c/Dd8Bf+mkNmkYLb9iJPyWjzgz5GDlphvAtZQQxf169KmDJsRzgEgRcigTG9qrAO6pmz1SBA6Eb3
QhdvVWuI5LziXsdTgOV94cfBVkEvjKNlVRrKYrQAEUtzU7VRd+HY8WagFjfU5p4K9azOrUWEk4MM
A8hE6RaEy6kpaQ+a9hqwy9QzX7jgUAwkeRfUqzgjgM6CRlda2i6Hs2DkxQ4fCa0bh8JxlhKNQBcj
DbdKr6xU3itTAQEdyZJq3VrDlxJ4Lkpga97b1SZApcmsX7cBeuCQdw4Q3Y1BwQVLzQLhGw3ouL2F
7rojJwV6dzHXtODOCTmNmUgd3ahLECFX8Jn7XTloM13/VmFMYlsI+hZRtadR/hMLgP9z3zAXlWLO
SfQs2Gljm2bX7VNHuuiF2Ez/mMSGReS5y4EGi95DuKMUl6qgBKwIyom1bZH7B8kNUFH+iVwlv+Le
UDgQIo+X4BRrKERynAbI3FSy7zA7zPB93tWdXLu1f5Uy5Zn2l5FAZlMh8rbFUzeYK9k4F2WMDS5J
URIa1BfUrUX1ZMzqZdFEMzssCMfrfwStk82JGFiXZB+VWFJBLi2nJp3tGA+IzhArz3z0eyiGV4Pe
LvSQG0PIrVKalzHQM5OUwT6uNq7ZH9nlbyN0ARUS4Khpb7ReW6oNvVcPZovVXFcewJO4X9uDwavd
wfpBw68U8IuiHGGU549sr+N0XFZlT+NghDUDRHjwRlQ6CrsSLv/AEVlVb3q6mLmdn/DAQ72POJx1
Wb0v0nTpt+q2G+RNaCtsHCvtWHpiSUYvAm/sRQgUtyG9Foyy2GI038EPjoNUliVUZ3/Voz7PMlT2
mbQNF42d6T86mR9ddXZOX4p4RSheC53tH5cPgSeFKChwUWEfWiITS0qJejbMJLHPBo+crUZg/eRa
D35yF1ZteoufcO9U5VNCZHke9tfx2B3IkVBWnodAxuzvJUKkFOi7BrCqCIdFo3kbvKCb0YpWeVXS
StLwVFvaFeL/i56J2yU8SMr4zGlykXn1cmDr6QVkREJRFTZBssgNy8CiNtzvTJdQUkjYiPO3aSkO
Exbas/NLZjoN1+9mrszRCxyFgPswGfEmoSaOsgUZa9jKfG8dDeELG244apmrYT3tyl3SePs+EoGP
5DFAkJLLKZO+g35y0jyD3AEvnYFsGHGEaN1NLNQQWRr0glqStGciGuaByoEEBZKUQHJdGgwYHK7k
quxs2PLQp54ql5rnMNVroNYoh9Zj8YnRsx9wRH2H7k0iVBN35FQXPdmpdpLKbUL18dKJyWO68O0h
P9ChBewkLIIpUt4JmdlisugGh3dG5kRPQx4YD4Od2Y9hiOrY7HJ9Hmu+uQKp5d+qbAhzY9IC1MO6
G0WA0oVmp2m5j1nssuZN8vexL15CV60XWWzP9Unjgwl8jzXy0Mt8FRf+g1p7mzG0dnT9bqbAVke0
rB722tfs28RTXh1vYL02vsVBuEFCcAe2YRE49Wnoo+s+GX/GerO0JKYRRQDKG8tDMSKgT0ijnIOP
9yfTz3DbZ+ONl2prz0Hf5gEEl6PYhKlg+ZcPmdLPhRLGkLqNQ0Pb2ytx56PNodoUtNeExe/DQEFy
ZzH/2hXI+mvW9W/wF65Fix0Df+xNE6K/b5Sehoq79hMOeXh+NqM3bAVdIa0XWwBjLxHUlAvLjLbm
GN9GfnE/BvajoiHKLozoGMBycSgN0zP2EQvxQiLW0dTEVeOwJYY5sagKFpPcvLOaaZlVu0vescaS
HTa9DLNs2PmGN1Yrdi1vV9Qy3524OVi1wktSuvR7nXjNJ3usOQWA6rnuCPlYmlKZuSix+mBSVXYt
9wUrixcRMJCPjwkpoZy8VmXYo2ySh8ADVu767Wl05TPnpTWOOuQd00ErBiwcyfHBg+fC/apXmdQ2
Ti9uxqCx8YQmT/1QXo2m8WA41HlG5tpkqJ9rRfFTo9VWgvkP/eyYJPKS1uc0N8kS5ums/F1CEpre
1SOhdn53mvaQyzJzinljYsAposb7riuBXMVTR1jRtPbRsCgQN3ln0XPnYG4g1aMmhx4v1BJ71YxV
uVHUDumEADTQNNYPTQvB6imhucamL9GWdwNhUSbH71SC+hCESFilMSxzi75TQHI7vB/KSG0ol9iQ
qOVRL3wgMyl9ELxosVVS3mV/sSowKx4ipK2kARMdrnciuswLaa/8LIYawBHxrnfNiqAFbZxq9mIf
mRk9kXbA+4Gh6NSHUfVEWR6nZCE74Bl6S+xcjCeBPq/akoWuTCG1tqseEDiBDDIVuu44XwYFrZqr
HXpAodtyyMNFjWJiVdUpmwBjsu64ClcGOhZNnJajpBcRpZKHrrmCXtQu6hTF3yCqdmaGPZXq3OpB
vtqNys7Z0OWGWlq505VauR0GM7pGuevMwZx5163qsEnzbH8JRs5ceRlWfd8vwplouAGmNpjYAdmK
0VSZomdo5njg8my0jCRabVVpweBreurLummuwM9DalVUOsR4YTFQhln8Hdtmfc1eWnkSspGbyhMk
YQUmodva0OcLpee3g2pA2MAeGdCIOlJmLSeZlu/bj4XTh1uwdkz3Mq8JmlP8dScCsSJQJVpHKOCv
/RQpeq6ge8blR+GrKiyaWAUcmd7KOOlW+aVC8iasgbHsK7bejnVFqRpR+9AG7VaoxMDwmtHESSks
n2wsG5e+3gQrNlol2tpRKymyBiV20lDaQzAvjZG4956bvcxbntwII60FVfEkGp+EmoPlBAkUjYzC
XRrdgo9EQYYYdVDqH0UI60BdNvZAj5bcEF3jNsAI0LcdJLPeWA7wcXjAHWtQxDoZRdldGyKe9nRY
ogU2H1S7iw5nOV7nMoYIrYCUBh/M7fLXBJZx56zQxdMNJx045pSxzenbAJ5RPAllENjI1KGv0bcG
hrQr+CEjZuJ4Pgq8FrduWmXGvQb4Kjz5epIAjctTqa2DptfRD5Z+U1E6RfJjX2Dch8Fh5WqRLUfH
QSLFB2zwdfsB24afMBe0bksulVdLFEt6rLM2NzbvFuSIynhEykVlfo83vctvO8IobJ5Wgz0Qm6DW
Enq9Y+8VW5dZUCDz8qJ2sp2l+ELn0dAl3TbATtofWi3z7MM4mOCJ8fJg3mTZTFA1QmaIiQMrHegD
gdS7KyYP9m1d5ZBCT1GR+pWTuT1xUk2Yd0u9csQIxEoHOC5hZPDiIxueclvMKUtHAVDTtUR3aAnE
a42uLCo0ccGkBaPfUGClhF0RIqjeunZo0btGEEPVXxVscyXZYTAM61Zrbi1Nj7R9SP8Pl6c3hsp4
PxYKhxtcV1Y/t7F2JvDADbS8nenX4g4Nr54tMwFW72g5Q4mql3Q6d+143ZDfalEBCirXXU8c/Jge
2CHrDc5xXaQPAEjVstOu+8ws8lucew7SZCOFPRNpA201u0ZGGhnkol64PD8/dRTEgiCrbJPXMeuL
0clo3JjE54LuyzuEbx0tN7SfgZq2371Gq6KX2G6wDSGq1pOboBYRbl6QElAgvaadoo3rooiK7wZF
An3ZFyl7HKLkKdaBiHVM5U4Mtl8jiPaKuGEjWHWakhK2aI1+RMCAgrRvaiC5bnA1IvUnB86IvAoH
+tizYW+VAXd87jveWhh1yTsSsXsPkk2vkfvgxU49wiY/rwhM5/1/hSJQjLAR/lqCFxYlD0oLZ/UA
h0xoIxEsEY2JqBqoLHKReQQHWa17SoQ/Ph/tT6UPRsM2rGHuk7ZO6MP76oOFujrHrsoCrt3bnItC
J8Qkn9DnR78Y5bPO38W8KD8fVEwFlfPv+HbUqSbyJvgBEnuoJuDz0aR2RHY6UUfVNEdY3i4CKPeX
0Uhe/IwyuVLNnM6hJyZ532hIiWJQg2rcGy80qfLD5x+LZIvzT0VGhiqEI3XqNPIsjgKNWkR9kSiB
siIhl0aY5lwM/tP/3SBntSYlUWKlH3nf2dY3O+O00eP8z83fC5Pv6pJvy0rmh19FMxD0ScmUmm77
mwusj3bRTIs1YREWKPJxNzT2IemrS12Yy3/nC/1zKEc9G0oNasur4IHkHQBsH0faobWpWxCjVX3x
rT64Qe8ejennb75VnGOoGPEjIyyogX532QsGOKhARjX/y9/p3UDT5X07kBkP5GkxUJ8OwaRFqOC5
CJnTFfGVDAHI58Pp/Lmzx4EcNGFwnyhG08N7P5zthqKyOu5WFcIDiPMKJ3m3/nwM8T5s5de6wiC6
Y+gOtVbKse8HwUmi2j0udk6cCVVCYsU4kdhd1lD4sb3g3oOkAnalncCgcjTxC8Y1EnmfEiMcNAQg
D59/oA+m6NvPI87mTRjTocdvM11jIEcaEqID3WIqCaNPsO6QW1883R+sdLwDhM0OndeXqVOCfntP
cyJbWjIe6Jik8AzCcGNFyADZGHNoHMFtZeNOxt8+/44f3lieQZMaCFkZv+7Jm3mU1sO0F2DMtnAu
bU6QWpasPh/i13X60+QxSdTSiTxxLP3svvZJCU1IZQzR71JUOeCJ2I0geOYsMxYvhQapxJI7M/e+
mFEfPI2TSvkfAxvnNzDMazewGZijGJyG/KIB7qXW+RcPx4fzxDSo+1oWOg1x9oYqsZZqjsafNuuI
nHSh7XNHfYqncFXk5l89ih+MZtuOzsvQ1ulT6GdLTI46p9RyludM8H63bzJSt43gEFv7z2/bB7Px
3ThnKwzuBfY+gndNyrn0QLpCjKPduFM9v1+4AT5UD9uPClxpzsHr8vOxP7hxjE2Ak86x2NDPZ6Vm
5PCHK76jbtVILIakmLG0glyzomDzl4dyVLo4Oh0WDQj22UOnt15S6jXbCwIy8PBO/Ysfqffz80E+
uJaOipadOCubvp519gQojlMIM3HYw9AJVLuaZnvzLVCCrfDExm7Yu5nJ1VAlXwz7wWV0BD1QWzoc
2+hdvV9QQh+ZmgrUEPocWlJ0jQSkz1r85p9/uw9mJI/Zv+b/2V6pjW0AhQHD5FjEOKlhAIkWRYdK
MomVL2blh1+JtollT68hOWWJvV0jHXJBCQvgdplxvmwt+x7Z41bt9S/WrI+WRY2On+pw16StnT1k
UE3EmE8nNseUqyYqN4Oj3X1+1T6aE5pBspihqbZpybOJV5E9rfgVVw2e96JAYW/qCpWXjV5O5cZs
byD/bOrbzwedlqL3S7Hkomls3bl6hnl++TwdbFY6bSCnwTr04lS3fGPYOeJqamP8G4NpGvph+h30
R8/WRYjOUi8iNg14vPRVkTYh8z9G6hmFW8qZiCvJK/98yD9PD77fmyHPpqIGZ8weVRaOET+Mj7Qf
vcB66O8/H+XPt+79KGeTcAz7Djohmy8X68kJtfjO4KA+WP5j6QRX8NuPuPzuG9cMvtgh/PlJezew
fvZCy+FbZjCUmTOYuQdTT5d1W9D+oQWPPTn+y6/P96OdLR+lrVJfnZaPMlYohX/3QJHaLPqfX0zx
52ft/TDy/SM9BGYSRRFv6TTwDib9kxyAXYLJADfazAui18Q3f8KTy4GINusAwSVsUPMGiP+yE871
55/mwwdEswT7FN6t4vy0qRCDJomORS4NFLbWIrLAKuqkIICr70KG889H+3i6/mu0s+k6+LXu1NPO
iKLFc9vFd7Web6X61c76wyuso0Qg0FOXnKXfX2F6bUDipqdC03+0CMFSf/jiJn542XT2I5NAQnW0
8xH6NFcMqDLQJTyLFHXU5U0cAgrJEn2tFbZ/XQW9+cW9+vhr/WvQ6edv9q7Sbga869wrDsU4xzn9
uOTvDV0lZp/fpq++3dlCluKZwtrAbWLPvpJ+srJJyPb1tWkQamatPh/sw2fctMFiGBpnIfVssMbB
5IHSxL8Iof1NvusSqsJ3n4SLz8f58OpRWzEtIjYlgWnvr15EGHyAfpcNMf/deb7RLYcRc+Lno3x0
6SjdTDtVjUONczaKmasukLTpRVq5pLV2a9kKhKN0ZvF/K+ry89HENM/O32+azvPLlXP+vJsjaEE3
pnoaTD2bDnWCn963oBeSzdym9l4M6r7R4EgQXycH91ipHk1F7AWV5Zw+/ygf3UZCkzROc1Rr8DK9
v7wWR0bPGVk8/SScT81U9AszQ2QL2XzxpT8cyTEkrjATJe/5RoIXXpcrLiOl8eS2TWnIKkAbLsBl
wpbK559/r4+WLB3lnEFPw/nznpIgaZL0Bp4FZDMYm7B2m+nKTo1/Yxj2d6ajGVKFGzR9jDfP9tjY
hdqSskSTH10tGolyZXdRP/fDuPg3Hri3Q03X981QzKQ8oKLJnMHajLwFgTBoz0sFzMjnl25azc8n
J6UTwzR001bZ+r0fqM2aBJMW58S21o7IiE6IbO6x8t3qvnZVpfaSKN3iizE/mhws+AjXpuKpMM6u
YzL6qJdJMKUVoNfb1hq2pG8cnaI6Dk7TfjETP5obbwc7m/P2ELlBTA8NG9oIOCsJxjCYD7aqV6vc
LC3ni+/20drC/lxHfzc98PrZcDAmMbSiF73wtfAi1sC/V09ogQiSvOOZ/OIdIKe91bu7xxlH13Xb
lOwLJBWq93evinsPNQLrJW5HdEb0YQJ0K7XSH9NIPJa5fisb9xHo7i6Qyapsy7maNJfEJi3dIYTi
B/fNqkN50eTKkibSzI6ByxTy+GuO/b/Ve65es8vn5LU613z+T5R0Gizx//lWMvqHFHT6An//2+F5
yOr69Z2oc/oXf4g6jd84wvGgsS9RKSxK+Q9Rp278Rvtb425iM+Xob/DcpFn5S7kp5G+mkKqDx9gy
OGFa/L1/qDqF9hstD41carzgU13J+isB07+OkW/mFPteE00p+h/bYUEV4mzpEZaSFZlv2hj85dIo
HowUs2NfWBsb1H7dRu1F7gw3bAzvQ51mFI7qOoIsG2NtmcnHDkDbxQXehI4sN9T6pEKh4xlWg1Yv
ZTusTMve+gnwbPquvB3uKHaih4mSn/T+j0Iae70Kd4HNacU6Bmbz/c2NuP79W7wt8Gtnyx1fDhYV
13B6bhwqVmeb29olhZIWLC1SMklaFd8SanI12SOoO7qgKOENzkbSkKp5Cg67Q4XtjSdfKW6TKN/q
ZXinYHPsAVwmfryCdbsnS6B2r0Uv5yQOz0QUIl08OXJnASSq42Xgg4Hx5VxT4ystr66rJtsOtYMV
pLqwoDllX7UwpvX6/d3jC1oGM4VuGGVSZtfbF0dRQrQeHUAwAudTKINrf7A2JuHJg+ZsIdytSGK+
7gke+2LdM8+Wol9XlvO0w8o5FRD0s41v71i+N0a1c5FZDW3o/hs1wVWCVK72D8Yw7IlA2PVmf6n2
NGQDf2lbxsGqopVa/mD7tRoAcmR9vQ2bb/j518EQrxoMi53WfIvq4pvhBccRQoarIH7EBZGjlgq1
jRqikMm122JwLmUCzgzmnsjrRznF4g1NvyU58EG04a4Kw5VE+eFDOi8rfdtKa9fLbmHtR6tfqpcA
Pm40YWNA9/ylqZrPMkgeyiS5Cg17JVxrWRMui2Tt0sHnqAaPn0/L83X894s31WPZv9gIu89OtW6r
i7zqc3i9GoI2vA51uisrd0eY+Vxr70foPYFeEVcFSJ7LEKTqDl7FIVH8lW8bsHLKrQQ2ZTcIftp5
VJw+/3y6dbYx//UBKXsKVi0WBZaF99NKtRMSxiL6zaBzL43aOlo+z71vbZWoOUiREWz+0qj6UWmD
O+mk30PffXIGHWVKeyW8mYbtJcGmjCONMJwNJcD5CGO5juRL7fl4LIgico052IJlaepPUSVWMKbs
WF+TezSLfdABar7wbAMKPjly5JfoJNPHxGTxqr0F9J6gscRRPCPSap47461vts8Ek9y1ItnpIFF7
CyVbB8JRceZe6BikjYy3ZoYbKWbpUpVHu7GhTL84XTIvhUVAanvoimyhKsayCvPLnkiOygxOEVfb
rZWVgVHHWptqvnf09KjG/ibxHhEvcySXl5GbX7uMcSMy84dRIop2xnlPt7IC9E4ZbF674lLtmg35
5BunMWdOPGtU48pWMzgJaNpI2DRrG1qveIGhwP+jUxr6tYVvVqrUIqpD1zVXQWWu/TJYFt+sst1V
PmKE0D+QSAFHrCLCUJ1pIQFKtglplSIJWvgsGHap4qxqT18Q37VcoouYewIZa1xsfSC+vVqQVZIR
eOKsiyzZ2cFwFUoaXvFIdQz+Si02hBOhdwzLS/IU8CPLC33qMNRFc1AC+1kW7rMDooYEZys44ubZ
9zJ5aMgfD+VcreDqABbf9uTVKJ3YZ4W9g0y20FzwpCn2SK/cuh2c/bhaK252hT7sDiQfvLl93zbI
L6J5EhbrzsO/pWvLV2gK16FqLMcp6KsbCZ/2fqaNRXT1jZ4bSxC39i3K+2vXKE8hBVl3zE+oBhe+
RixDSxBNa6hH14rw92cXihL+sFpz4/MIWU60YL92iw/soRR3Xq4fEcCuPCgcUe//MBuDQ71YahoY
JCvZjwW2M8r5t0WB8JhIeqtFATZGPxSr+Db27mKU9u0wrbqAzyxiPdrqodHNS91tDoZInyqZA8ZK
9sDdLgG5RhlZWt/yhRDMESXBm3ShOMYudLpJ/q33Fw0rklVwQ4n0LovsZEK8xJE8JDiaXNjBI1ZQ
5Y6GxUzU9i3V25faTU+Uj5Zo71ZROtzHFZ5zLu9Sb7S1myULrMBzwJ0YqNV7GnDrrADiaUHTdkwe
xOIEnp74Wh9acnFMfGUtI/e2d4JJkwrPkCzXOnwhDeqykLh2I/fZc+3b3GwOGmJaYxDHcspGcIzq
0vOTZWOW69bmPREBhMpjwON2dipt7bLzCCwhFbt97uDDX6T0xlO8CL0TzSdAizIUl2TCU9H5aRbF
KwCHU5Fi9FIwQwFdYOLyXgUNzXN7myvRTbczI+WlD7i5pX7s+3iPkPdQ+dalURanKtHvy1ekTgBE
y8kPsfPsS4pfD3bgHKMQzrgP805NLtqRCAFSar5lgf/Dxyd9kbrRXWiUCGaTX+G1u86wbz0t+NkX
1OcydL+ea61VPbuG2rooA5SkQfxE7PzezIzLBIJLZGzKNDtpHPDIXFPvo8G9TRzQLXG+yqx8o+iI
Pa1J2ZVPWwmdfVY4YuyH4vvTjspo6Vfpi1sa0ZxtSzDiGnTNgZTm2N5ZCAng+tvEvafwsPG10P1J
8a3oKxWeH1o75CA+hEw7PpVVuQ6dIbmopH7Eg3QJZfenoZpLNTdvewj9dY5qpGo3XSQ3Sm3R5E7R
2kXKVo2VrexZYeiakZYxh090rwEcamjC4wC/8DLO/NoNYVNUjcYlfDiQGe1MK/MTNIDKCvc9GuM+
V3YdjkB8TlvMLxdtUN8TIbDGxr6RIkBSPF61DcJ6nXpNNOGSe/thSMk1xxtRW8WxdMShwiIcEq2Y
3eQeeYcUFi+SZzOI2a4qV8BBEHc5C8Usd+StIacWxryzQbDhLR1HZ5G0cqkasNw7AKgFwk8/OJKs
TQ7EI+DYdU9efCnVrdMNMw1ZcGC061EryBaJj7J1dgL3XyswDFdibyT+IQ/sdeviuQVZHjsr0wk3
TT6uFLe/lbGJ0C7Z1rwHPn9D/+rnnu/7ODgILFk2Fb/JEPZ235fkYRemcetcxHAr3OreJrbQba+w
+V3AiwKnNLGPQQmCuFNbDZzooquPuvrSKbc6vtTc4zzDkef/z5nvnS3wIyPg/8RD4SQh+OxQ+OPZ
e66+P5fvzoXTP/r9XGiov5Fv4Dgq9GjNoorxu9NP136TuqRXKpBD/OEB/OehEH+gwaGPRhaPtOVM
f+wfh0Jp/IZ4j14hhwBVINyw/8qh8FcP7t30oj1HyZAPR02PLcNZoaFrBXxkxIAA2TtrVnkE7O1L
Nt+xtF9Bhzuzokmn15Lzio1qtlEgPzcJmIu6cgh/6ItvHBWvywZcryyjF7N/eXMtPzjX/TqUvv98
uikM07a5TnQRzakK9KZepuFNq8ZIEKaDIGKSmJIz4FRLmWvDLBu0H2bACz5X40tAxD/GmvNRMDxY
zXCf9c02gxZr52NAT5D4iM8/mcE9eH8gQ12NWmBqQjiOJIvx/SczClv1jJ4thhdq46ocHJWoR3Xn
a/hk+kBd4z2uSbQei1lLJLyBkmEpC5zrdqFztAxZgFSCp6DOjfMKZy6UodiCVa5yIpX3QUwKj128
IuC8i4uGw4/Qj6h6jwrpjPNRAyivGymFdExF7Kvg9enx91TA/Gry/03Yee22jmQL9IsIMIdXK0tU
suVj+7wQfUIXcyjG4tffRTUwM924mHkhREq2ZYlkVe2wFl4U2na6msZz5okvla5RVNQgkkrcH4YB
D4GKa7QKdB++VOC9WPiZG8ew3iPuQcBB02Dv17RuuROyqWDytv2ImUPXvDCdMjgsS5u3r1mIb8pF
UDB/sxL/NremWv33Dzgg8vGPD5g+1qUV1gHCTpvsP776QGMW46WcmnXsWFtifPq+Qz+p2qEPU75U
bukajhV6A1sbAZDp/zDqZHjIkbsiLLE9SJ/kNCk0hVEHxaynX8BmGrIfx7MZ9IAVaa20qM3b+1it
gkKY57q8TxI6LGT2nFYd5GCWztyDyB/a8GA0ifn1xtZvnGDjsphCcatNKHZwh/igA0lAy0s/w1XA
q74FyokOzs+QT6pzz/DEQmgEIDBH8wFG3gnqQLpRsN7gCznZ3i7UR0xf6Zbq49C3Cklfo6MuNAGc
xmF4JEPJ7JhG+m1TqYsa4EixUCY8T9XPjNLeU3ClAcZdHCAmocxqY5eWS8OWTkm+dPH3eJgwNr5y
EejNMHKsVutPrmjDqTBexdJVUpruTRsprabrhqyJyn+Uo6BTUsDwFB0jiU6KjUqyzzL2WxjG6miZ
QwfDeRShbQP9m/Pp9t9PgWc24e9XPykpCsUInJFQpMvq79dYHhR54/vAq7NB5BsHAvaqdg38IA/0
KIiNtGd76qoqNOMA7v9dZNppFs3dh6m0DnAjr1KJWTfQOpwEEFu1xqJXAXAidRj2BU3QoYUChLK5
/B8n7z/bmCkLoLaO2xX1/ASMSZX8/Z2XbeejCjOQ1xtdSJuXeyiDyt1pZl5uHeBJ9KdZdFZ61YFg
IkyIgdLeMgtOM82V1SQSui8njKdpv02Wp5IgoLXY5DY3INdrmtGm8zJeZwhodQxg1PoDqeu80aKl
ETxePssVesRq/9+/D2O55P7+ffgBmTWCkrppMhv5RwiRvORUws/iQqou1mJykjO4+5GOzJXdA3Jx
aVzT8Z1VFxUdXa2nShSxDWjx7mjbNPVapvk/BohnJPzvb4nRkHHVI/vFTfift2ELyXxj1jU8LoUC
ytLsaT2Cl1xT2MLgC0IzSrfcJn9pne6CxqUEuEfbTQQ9nGJtXml16awMvadSKh2PzQzfQjNpdBVp
dJrpYaCxA9lNFFjkhpwS2iScLatxoxeIVpcurukchoYzioEJbtD+r897mdz97Z+zTU9n+HN10qak
Z/9xFrkg0fCNEUUQVMBv/aR5YDdr6d/Y48QIVrpF4MZNibOmMPIc+vOLCfmFI9VPurW9VcbNHHbH
m9ASd2Nbkl9TT5v/fk48C5r/9h45H5akK/ORJS/o/2MGkRk9XZksixkH06ukPAwYNi1RsSB8Akoe
Hr050kUyji+2odRW11t1hFrXbPuW+jou/njjjs49r+32TL2QeMOaRwlU37usMnLj7hXffUMz74aD
snzUKrlBW7GvYkN/y/TRO4u4eZ39QDUr1+g/JCqCsDWM4hshB5pFRGUeVQaB0XE4ERLP/TGR9A5j
G/9207jzGj1zsWknxQdUgiTTg69B2cdyqGmWVrW9FSQHVxQBAUFYfCG6lcNeBN697Xq9gCt5jFhQ
XaUGid9pRGhMa7es9EsZWw+kesje3OSethSiZhJXWtE4O20x5hy12RK0Nmt37tOnGcs1kByawTVW
6FBgsOV15ZtdgKWVuQ5y110I95CKTerEtrmfpxcfQxORaDOl2Imcl5/FlJC48ca3ujfDkQSH53Jn
6jTAp17zP1YlVP+b/zg1fc+jic3wOT8NixK5f9wKhD4GWiSAgpFrW2mQ5/MzvNUliAZ9lrmgd/TK
zjsmmekd/bz+Q6O1YvM8vmB7ypd8jpGlMZLNWmni8qkBj1IKc+o92rHNrL75mckKUmJQp3my+6IQ
j54IjBoXQW/Ra1sH9+fxCMsqyg932lvUOX75+OEG2/6gnYUBCtP7OjdaezWqUTsIVUwbZzKNbdKI
9t3X23nbJfUi7mHXpSR6Z0+6vp5Yv76nNPgDdqjgyi7P6rU+HKMYBjcWpvouq3YXG41zcxFbKbzc
r0Weu6+1j6u5kf24eR6jJ9R9dUtFTXeLLWl5hZzpSZ91x1o9n3xugqS8FQFerMii7lXISW1pyEgv
RhZnF9Rfu1EgA5uXveeh55PP3XxpF5ZCJ7ehz989utJebN499VP0h26dvAvCJjKDUFT01QcFw2c6
0vBY4fxm8b481N32JiOD9nOnFRun1K13Y/CGXT4osTEG1/yPXeJdxr5C9bpuu47a1WjqD05dq89s
0UD7xfAuU12d2gJOCE4xXLaz98UEi0VFbvkEToL5jCp1l3LdfhIWWXuLg9Llag2xYxuhPyuxo2JC
AYJq3dvcFHv87lS95EG8HVOGa6CHMj11U5CeNFP+jEHmLcX5i/mG8E9edkRMNGe+MkvuN0WnpVwN
Y7whMc1te6jpbRpgzu3TX5HojG9RQchrqMWZ1Jj+bZioHy3oZnyxlt2kLOtDSghxnafxmzckDQaq
Or27NhioWmoNfbN6I1aOhuRjSIhiE21J7ogKvYPeLfP5fgKypjUGIg7aFPEFOCEMkU9jNoc31TfD
W5Yan65feOFzz08MfRcnEEat5RWA4dtNzoJtA/wWPbPz9twgxvVh2RvW4blrOrq2n8jsrXSvdJZW
2OqN10+pg5DENl6Zvsp3g5mEZ2WS7kJDvmuR3NMChgFsec6z09cos7GvL3tTZ/3WPISYzz0dmIoD
v3MNqBGaXBZr5+dGaECNfTJS504yu+npAk/pC0EvHphsn69xAgobSmK6oAV59b9/GGm8RpM4XMyx
RS8eGJe24uNJ2jQcTIOPh4TJLirFvKVf2XovUHwQZWKVQ9vZSnlObEErL+3LGEzQlvSPGLbG+XlE
VvP3Gtb9XsWedxlk3aw9I6dZTEbLRETl/qVMqtcpm9FFzMFlKJ0B9CxzsyNzrIseO/1/7LZT316f
G02d5GBnYTYX9l+boeYUj4lLrqZ6tMNaORoIveVp9Ll2vbYdbk6uUe9hR8XYPSH/b1pwIqvnQOah
2CDHFU/E/xOXBMloHvTWss5/7Tomnt+pvT9fKwJVX7yx3LnLEOilunmHWyFOdpCcGkwUzQjAvs88
52JU7cfQ8om1yx7NRhD/eM5BWPd8rl32ns/1ev/Xc//Pzy3PRTMebDOGT68ZtbrHJoaRxMgbSADs
PjdNxpfRAQPb0lo7/3XMHDDR1oXH3ORfx7yA1XlQa296NwBI5VJ9hQsaX6IZBeGy99yYaSvWFOwW
u2YKRuTsdMiSqxnv1hRccj2ew+detxxqarlz9IHhrwFrs6JIAtbsZF5TWSdQ+UIU4e19zMfxDrhN
uzYskJ57rmaKM9KYUAzudDUhfHRGDfqBBVh2H4cfLDS865RakyCYGRz6Xs/PhSGze8NfkI4+nzO9
JyqcgKOfu7S45indRShStfIQN/Z3lfTFlUmSGfYZXvl8jk4K69zJ6kmL4fDZRVGlb2OrQccw+93N
GqbuViyPxKkcWrIE/zo6s1BclTIZEEXwoucTWtktZPHg7fkj/z5Oufd7kQz28Xn8+VLHGOh1bmCy
gBXATy4TefTjxn+rkuQ8VVl0ee4pPyJbnc2KxFXgveUE6kM9av6sRgcVdDJbG5eB+Ub83H+jHCVZ
U9pm7lgb/gEe2T8rrbC2bUzP0Jz66p1CrWIXeE2xiapBvS9Epl1ROc76uZu13MobJfo1JEr1bjtq
32KUoMXXKsMk6eBrJrO/EvVAPNls6FAWtn0EPqKuvY8jD6D9yaxgek5m1YC/Z+5Ob/3leUin+Glj
zeBaA71EbpKOzsHirz46vey3XYZIxQvi8WGPUXPqJzKOz2dpYXbuEXTG55NFT4jGROPqNLNzfR56
/jagGLeioNF1BuINFw/ke0gFPSCn5RGJjBM3l/mcVzGI5Hy+YoWUb2ZuFlu9wIHdNHX71knHvisS
MM+95yt8syCWS0xgP/A70HsyNBha9fl8xfPQBF/HpeMufB4S0KD2bkb/6fNJSpZ/RwXvFiD53e2V
FRbAUl6HZPQuGenO595zk40EqHPJRBHuY/n6PKb1Bad9THrj38csgFCpk6e3pspZLzdBtEkk6x6i
VDgf4rJ50H3LOAXs/rkX9HPzWEi1CePS88hErRy033yn9z6xjqHhn86GzngDIYrQNDP8w3PKXtdz
fwAnjcyc/TcwfcZbmf6hs3KFtjgeE1eOIdwAvie9j8atM3TlS9tNycVUsj574pLTX3V5HvErV5xq
qzs4UFTviI2O4EkYDJY9p5vNW9J+e+70EbnV2NDOfhTV597WjliL0BIVRV6vHVdNOxHEsMAdmhPi
BtaSY3/lKIaSRk5HoP3JEQzTy6A7zhnOsnM2Wisj7jP1Gx0l+tlcNs9Hkjt02PGTUUXLdUlz5rkF
vfBRCeyhTfLpBc3vIVXGBE0mFmE2FS2x+mbgk4Px4vK/43j5176TZtPeFHztfoJALDVopu/1THxo
3OW2IoAkmpJY/JA1TgufUt5jxzVzUKacVlnt0Crdygw1R6u92VYT7QAKRCsXxdSb7sTqVmvttqHQ
+Bq4wnuh6RysS1V1D5dBFt5OtyImx57RAZaINJ/LO4UUP0/GZqy16UzeT52hKb2DJwMQ0Bgm35M2
vXbxEv+EV+5ZY2gYkD9l73vfRWm8FlatDqA/AW34SIXMYrynvAtsgIHcFHpC/q0L+lACljqZbmN/
oC3dmNkxB0x2Uyg3b2B74wOZvK3RxvoGS7e9fU5S49FZV00K9NdQ0Caq3ocTELsrLK24AKYSDSOd
/NRUp1rA1KVGzytKSpxYgbayheqbQb8XhWMxWqXp2S5mElsQG/aVG2iPv76ytgOzVjUR/qkuia9e
YV+jePlzhKbdlbCDeO239d2ilGafRm13jkYqj1mVUCNoDR+urqXrEinjwRN5vG3iHLTaiBHbGX+R
31HfCWK0L9pQJTduy5DvZrFDMdiRwrJ9bCC1c9cQ4QG3lDtUZHzclgEvFm/9c9iXRQ1ll0Vwocgl
zgHlSMsHRkRsvhAT5BQynAeibBLojVg/98bOMh7WnmLBdd927j1a9qMWZVESFE2YWC0tHz3Bs0M5
wKXSg/TaF8MZwH9JSpSALw0oTIN7Yd+CKbM2tlYSSGXGjs1TfMxJjamsDMbvyv0U1H7/QFRsrRM7
Mk/EDFhPl3GqmCtxfkV9bKNDnceDqzeLx9Q6CkBFoWY3DKZBcvboXbuK0b3XSWq9xwuuiPhlhF4p
LFOKZaacoRc8lVlfwKc2Gz3xtBN9TullyeNmXWu4OycisVil0Dcmv8AqOTmbvku6nV4Mr89fywxi
rVFm9ZYe8YtDi1DSv0T9CGlZs5JXWiU6AnEJZBu3+kDNHQOKwuI8zh5g4hF00vKWgwpUocy7At/K
nKyzTCbHrmZVz505BfrFP4OUNDmzzDHp9ei3Q3ugQqjalvikD3qkpQ+9FR8O/IlNEIA8GVDQb0Ej
xzsQIDXwoJZYlN3MiMwZ7yi6GvZBmnJTrcgrOK4Bw5zB+znpURojiNupV/c5WcrmWT+W6fQr4PMP
3bq7019pvBpYOTYSG8rmuRtlcb8VcJTWKakJRVfy7TlLK/AB77PBJbLIuqlcMX1+d42i3FFp+CEt
M7iajgyuWlYQIElaIBzL7vOJCKX8QQTtz7oEh7XTKirqPOgi65iq+V0BoHuVwzTkzLL6NVIS42uU
iOYry/1VFO1XGQXTSa+MhrajIA4Zov2XgV/5wUwFj3w1axtQjdmH0XYgX1qqw1CevZuNM3OvB8ab
4fjeTA6C88gp26undxe9jeu3Ua8OYo7roy4rAt1Jnz4M8CevQfuh9276cOwqeGuOXRNoJ0ntWiqa
9NBE83JmsamwEm1ipYtVr+VMFAd+ia0PckUeEJ9Eo9l3K2gccFR6vU0bgcNwOVYbHm03AViXg3Co
imB8RLjhpZDp26QBLM3ga2kBzhJH/+nHpXcYzdNQkniH8wQFltzb4LYfcd7vc2npYS0lyfRkPI0g
pd6MjrFg1DxuLSamqaggsjKThYcljJ0qWxmNL8PIy9vw+ShjoIUqT0Eo5omvqrKHm2eT6ACSrW/g
hcDLHATKU6vac4lgUqgma9MlgwrHPlchV+RvgZFpO+YZaB+rNALwvxYzpX6xtOuoAcku2ummhLOA
+XSfWErcaspfQs1tA7RPi7PPspvDgq/cgI7h1rR8SIi9EQmyQGOtW7bbbJijY+2107L0zddgeWIK
90Zu9C5Gz2JsvqVK/5F0jNKQWdQmpkX1VBAhrCJuZJ3mAd1VxYEasy40ipozeJmnZWaHiIVwYW0O
K2ZJK07LNHe0YyoZTjJJakaHAD3rLaj0HMqRlbtYFvQ5vXaiTq9ZIcqtlP2tWQxsNmIgIqxZtXPo
MS9TZgLtGBQPX0ZMxdOWxArCTbrDTbGXMn4rSkD6jgtRCkWRCv+9G8xVaOZJze/KtN0MuK6q5vHX
QrB7PhD0Oz0fLE8JJ2EwzEHLJfAMKEPtZkbSoVwDjXtI07ZuSm8NplHwrCMyKWtqaMEB1zlDncd3
8ELqZ9xZ0Ill4FSPITYQXjudfgTqUoJqrNz9YqTTiJs8fNH/KUT2ykpaD63OTOCqmRhKGyApSV+l
L4Fp5G+t1sR3m1VT2RA+zWTdrr1ErZjVtLT/6FzgWT4d/YjWHNyd4uQI2zgkGrRWT9rbJvuJ4Jbi
NeLr1EVN1BalZvPNbeJ47zjaeH5uKreezlpQ+KuEeDKW9WLX0UAeRs5SBOuNOKzq4g/LjI+jnzJb
NCrYc46Fi9lr8itUifwasNigekKQk6lQ1bF2wTocu9GZhFO/KNpg5NCGBaoeE4LylXWeNd8ik0fW
lADCkMMeB120dQS2tqnTqX0TybkqRH7MdN8DGmV3a1E0SIRTqjfGSb5XBjAgKGH98DvjBAqNUW/3
KSfzym7dbCdl6x99J9CwWRDC6w3/RDF3si3hv2/S3v5TyrTdpBWxfr+hOG9ww9oDIkQR7gs9FuLu
OMZ7GvgJroYpOagRnAq5E41CK8qyo6WW2yqDz7jOv6gZbE65OV0CKF9h1Y+/G2KMn+TRzsSWr/Vg
JvsqYKCxZKXf2yxALF5Nr8qTW6dtP5C8D8fJtpsbaYlVSzH8a6xPmzqTzZdd98aOnx23fmEY5yLn
poPcZB3nTfCpdH6DNk/TIetUf2m6eG0rlgAvsiqzbcFyvynsCWHWfKbCr30tfs29zF8pLb7FtH2f
jU6nRo0FreFUv2zannYeJp0droTq4KFCX+U2bTVcINpuylJyo9zeD0o26mZ773VSXHu6615mVlIn
R7niGDEzuD03Q9ucRYbfK4rNTwIuP6KGsqI+GxUucYMxCzLIC3Y1deqxHFEyOoo1H6D1kcUk5NQE
jpTJ/EGkbXYYlZM8qnLad8qbPnGGUJGu9d1GSPK39WDPUN3dA19b+aFxnu7MAK2n8m3CvuWyioqo
l8NcZ1+aWR4nRINBVBxSI6ca04sWZXrRLg6oJD6LwIdNNImbNUlxInsysfjrq4cbudh6naz4IKnP
F0P/6YrMtVP6/t2cR3+JYroncjUHCuFoFpPkjLriT1lZj8Zcy9lxTqREE2BQn52PmTA2SiZ1GGRD
lRWsraDKFrRBHgXv6TPorzagth1khkLiZYSf8ExuyEJjKOr7YI0yGUxgBUsWelZ1aVQVeqbTn6qE
Em0tjR/msmnN+MPVEoKPIjO4ILN+02Veuh+ttqLKtZv3tCAwpRypk9Savv05pkh8KB9dJRrcNpPq
r9INBMWJbPiEv0/ToIXJMJb7v6aHgS1Ro7oxi+2h93d61gQhXjMcZq7lnlr7G3LJ+NyMTKtY+hRf
k69h7yyD2yiDdCdMol+mHJuDcrwffaXq03PTqIFq5oDaVHvGnrBsEJddW5uJWVVhysuTItjmNex6
PZfjTnje1Z6KgLL1QGf0x5vl9bbY6BiOXsiCi9/E9AnWJafRwnsMzig4a3b3ylqO8UV3olth9BCg
CNOt40gNx6pshqOve8Mx19FRmSwgV2Vq+MSxdapjm3pHlCpbFa2q9oMcUQ8FjU06v0OaOMZfGLCy
bS5zLLcqwOaSa/gbW6fYEktlQegkR9npV7vK/GPlI6+lHmbYNq2J6aWrL7Grpxe9SrexjfPFnGKK
dALSf2mTcgaqmruhW25zlZEw9kbcK07rnvUWT5g2d1U4k0/7xPxd0SxSM18zbSfZT0Nag72jPAM0
xwlpQBYqixWpQYeT6Vi71PHwKKmh2tUaOi0rpjKIkajcw3tJDuniVxECFY1td+mmCLK3QgnraGM8
WNtANY8jNq3cmL1jP9toxpfqEgVbnOZJymLTKVqLbG7+8NSL2/fHWBSsERVXEWnQlAqQwD7JEehu
EmUYipg1uFFztkYD65HV+2Gr59XG7YR/jAYS9DqmdqclGV05jXEMtNg4DlLtEXLTjkDB8JHS7Qgj
mPHqMVE6KjnS/NDBUq4TeYahuhpY6RyHfn5Ny+QOeVGEw6D8UHcdCK5xfqah8I1cq3t0YorrtZJ6
69Hhi0YcKYyYEy+vsoNBLfLGqmfaU+Lqm+cw66pLrEOuNJkx8n8Ihyxy5rZym4pJe21T+vaKyK1X
iSi/UMvqtM0EH+NMRmZIsldBtaEZIGFrmj696i4LXcKfgmgr4d6oBgIsfPzPbZSHUeNQkDwuD2lL
0rbDSGdNlXjHWdjaKe06DQW77MK5SneoXWxGowXFaBmAYr1J7A3BTNTvqKax57Z+7W1mI76EE80v
oXMgmKOXXOnMX/W4xOeb8xloU/dS6vOnsr3sx/JgbEqy9mlGTXdFWGQWtf5KD9G3IO4fnp+N7kvp
jrdCt95lHzcbMkE7Mxr605D344ouyoyrrW22U6MlD9na6uSJ7qPspi/urhVFSZxrDSVf0AXn/ARQ
3iRRJYiYAAb+zCOPHENqPfRudC7aojHpjSm+6JHOTVa1DUkCQ+ovVCOA4BwMnW98tt/GJjX2ojPg
73J+n52MAnuqXWr0zm66wvpDsBzOx6qAczjRtYYYDMxmmShCP/QhbfWugj260LsHtFjTVNGTbA/m
u2EsZclFboLQrtHupoqLvJj7bV+W9jaK0JcH0SrJWu1na7fFirCkfrNbCoEq+Jd3gsZiJaCMXSOv
pVJILth0S90G08WLZE1r3Y+zM762Uanum5VGPymPYliWeXagYMV4y50oP6pE018qzdu1doqZTTQr
j9Px3GTqt5kJ2huirlx1JOAois7XvUqNddBhmanzkfIMoOkXhZntpQWnQ7wDBQYIzBotY9Vsa2yJ
67lDa5lR9Zs2WbVHIG1Lv14XMoo3fdacvM4oQuJzjpyMW58zqOlJ+S3I5HQBNPYDKzN1OcMPzuMf
U1PZD8nnu8tqXxzovB4O+ZiIdVUUP8eIVVrmpu31uek88v+O4Z7hFRVa4X2Jks6EqgJqW/W1+j63
W0+U5jeJyEhjwA7RBVCCXojggYe+u/U4ZVpWRVSLV/a2pAp0BXf3bvZa8Yecgmk12ml7LmePnMHA
FZcL3X2ILAWDqyoY6KRGt6mcx2ucfLkid+6l5pbHuiuRkTzX+RNimdIfa+qd0O1lUfCiq2UUjkx/
laczjQq990ciCXCxXMQbhKYYr42Uj0yrx7XjufG9B69LF1V3ei4hZUVcTTkAeFIzK2+duegfB5tZ
QAd0c4se9KfsGu9WmHOKtBFbQmzEn1NS0Hll9z8YukEtNaT5l04BKrzlkVFG7LlSZ0Jrg1rnQya+
dcv15Ebe9DMz6g1PxkfFwuAr9idj7YANObZz9DrOnRbqafcVM3MjeEaeEA58dHpurNIy1xNhxBUT
MRnm0hVh2+9aY/xlaSJ4i/Og33MF6ztn6t4pRSl2Q9ul33rnN/+T9SG8ToUu9xMmxBFqU3Qu55Eu
Qd59U1zMIGnP9hwn655elB9G9xq4bvvHMFKNwaCz9SxOIhtNG+/1cxicIuT7ppINXCr3V3/e9UKi
dgH/XViR2ssq+TnWQ3Vx+27kI7DGfUQldzPNVIO0WC8LZo7bMjEITcjGojg3kmf9A77xeMdGLl+U
U8ivJYynd8FASnv4ZeBwWvyjL5lXuKGaUkaCfJWuvdyU4aRNijcj7a8Izt8LRcxyG/STOvSBt04z
Yz1P772ROt+a2Q22GbD3TVymeNBG5KTpDD0IukG60/0KVYUz1ifQICb1YBKkey/uM36b15ZeE29o
b1Zq7ilqmle0d81fSaBfNZHph86M7I3rZR6O4ECcRn9Sn7q/4T9CTmmpiWjZ0rsliSzYzF5NN4t2
ELVBQbfwCLWGL65dnIh60rhfxpCReu6k+UXrKYUmLZUpWu58BvFqsmZ0kikZ/AA2640gvX4QA+dj
RMvGo0Xh8NIwEX9xUQndh8g8o+X2v/kx1+PQuv2hy9MWBDv6qCYz2iMuknzjDjGzBgN+McuK5ltH
EHey6/pzahP3GAOyWiF/rD+jYanSyOYfAHKtHdmiOETuI7aZNRgP04Xgjj4ueDMys8ZLe/VlM4E9
mM1dUKv+p68xKZyNpgnjWJ9Xvkz+BHPf/Y4c96UwO/dH4dkZMMaawqEYDRgFm+0xjevtXMaQuOg7
vif63DHvGLxNZ4/VLtOm6T6NGW1Yya7oU/mtcVmB5MtLvWxS6ypKmULILCARn6GR9jV8tcBl1/CR
u79m/jk6M82zTwWkJeY6k/hl+8M7jLPis8xmJuJ0hs0yCOvWKC9JSz1ijd/xW9ZivUV8hL+HghBG
v7s76OT0tOTMxKKFVuC88jXX2cavXnvTn++maf824Z7Sy0arXDSpmlxFrDqEUSa09WAppS29jlqk
TxK33Wuq2uCYB6XzMgza936snHe/rMIo8oltN1bxYEmRhoa/FIHF04cazatVFtOZMINcNURM9jAV
gFoADj3OS2FFG5WviW+cu5kGt1xTyEACKycubs/gkVL7Zsz9O4lrBPZmZq2fQYpUR4RQ+Zs564Nr
UqbB1dEKrsfnh1UgjrjmXe68NfLA+sw/xUv02CAMt9JKq1trLJ9D5dHK6gIHhpc+UnQZ/waGi/Gj
bA1agFqU4IMwvphQpdp0dRKquR1mliSkxcNxu+pexfKjqCgCVKXPd9Eb52mgt9kJsuQWxJ9ccRHF
AZ7a4ayRL143RJfG7ot1OqT+PWIl91UxS3upoNDj2ChoRFRgVPogqAmd2zq9khg2e70CpJ76BRU7
VKkp26UfWNhrVeIn9CrixX7OkFBbJDHbyrvZ3SyuaqKdDXmZEQKSrrdZZBfrwtNKdOUd7mWYQXJJ
JsEdNe95fqZCYHik0hkeKlBvSd1+SwZGoZyQ1FmbaAro4HdsCL6tWiJq5ObGkOkDAw430pgV2JRv
ClVp1Nnyjw31VB5TOyaiXlXWqR78+OTmFjW3mM1YA3YfRd+sKSAp9nmnp4fWKr4xJZl/LA+qVFPP
B85yxMKm+HywPOUHrnXysH6s3YmaZafs4ltvZfaxcxNtQxrH/vAU/ZJzbvyM2ixDAa+2YPy0jd/q
09HZEI2afrVTTPx07MYHEfdg46eM33ElIxyQY3HSNPNPP5+mdc0iaqeS3HgzuR1Vc9G/W0VZvQeX
eLCrjcEAuKpc4ioo2a3y6NAjEJvk3ONsKE7PTaYEUYKltS9o0P1NjmJkNCd5ks2fZkHGLaLq4Dig
Cajt4PqcPfJ5GxuLJox13ARZyAImCyvbDk2vjS9Gjd4dxxwWY9MbHmPh3mQbB3u4N/sMcIL/konO
utSYYgKUH79j8WnrnfGBo+hmVoFHF1az8kXUX6I8sS8gke1V0qWCuldP3smwjNt+0LidZkGwn2t0
i3HtobjmD92JzSHW0PoMHQR8ekL72rVnmfNFYb67gUs07WunHDFJPJaKP8rbcnPTU8oWzhY9I6oq
/A/m3dMG3J/Ym00c0NrafWbW2N2yIUkeBmaDPDO8PSDhfJtNSPi6VC8v5TA5x4DEw9YILPlw46Wr
MMmH765nYI3IUESD9qYpb4nedCoN08Yn5ae7Z5eU289a638XmoDKYpbmzvc6vCKJ6hmr5+4LV24b
WdEXk/1sP3VFt50JgHxpc7JlrUjlHGY5tDL0zbpNJ3YZSe0v///YO5PlxpEt2/5K/QDK0DswJUCC
nUj1CsUEFi36ztHj62uBkXUzU/dWhr35GySNUkiRQRJw93PO3mtj6m2YJUUgCrLuM4lKGPoUg5vN
Xp/Gfcb2OoEhJ347AX7uRHeoNuK7lMb83e1LFcrVHvnJdU6au3FwzS/ASIKoQCthpvaCRgcQQm7F
J7MTj+at5xNHtbbH793tyRr/Go+UwSiTZ5z1JA5g4h3J7BoMwkjcqbtT8Y38esjTjH/t7Zv1cWmt
PFBEHTPRyXuLubnEK+mQdG5qyfIe0l1YjDn5Os8ZcpaYbSubn0e2p3MdKQH6ymlDmKCxt43OfoQR
SBYiwzl1cNjsw5oEyb6v5G40OR+VsiUvC9Ulrd/S2GpVY72GTS59ZSyR71rhg7l2mm8PnU6w90af
k9iHKnMXu9Tuuv74Z49unVt0EEGYbeROfVBFrF/bUDwadTEdb1/dHhxBE0uZHDpiLfmoSzPGzwJb
PObhn1lvEnAzKuFR48JjBI7TPDHEk4ysjmMqge9m1invRN6WG2uOsnvXpISIyizy5xTKgaKQM1P2
6h/PYFxPOxoTnY8IAs0RZ/8z53MrqITzcvsqN4S+JZ4pYbqjPNS1sXyfK+eAGdr+2YKgM/o2X2Hk
91FjaweNFhrjbcMiAbG3jtHcluXm19P1m+5onyOU+Xtj7Uj3LbFcUAUwwKxf5qP+PuNbeNRs7dVg
uP9WFgq2VcPJLrZhCoqzmcxkLTqRWtEUPmh8eU7QTJGqXshg7gluNqw0uC0B4boOoADI/C5bvqGw
mXcw0nPMR5LoD2rAJ0VFLmwzAnx1mE8jFMyV99HuPrv4oFR86c81Ts291ZmNrzRt+9rUaKUyocW7
vlLkq2wG289nWqx62TUbba2ahr40rrWORjzT1MfSgBhdJqIjHNQxDnEM8CI39YEkp5aiO2atjhIR
v394ltl68ut7GJ46jmj1sCt7Bw7m+tDYg+3FHJ8p7vlyqft8m04sUI1DzHw0h+Wh1/XptUQXuCkH
Yzg3eHFfHUl2wFrR6vVXaZvfS1vLnmK7FoeJaftOs1Dfjiax5ozlX9ohVDalTsI2Utb7EYULaRC2
uFhuu719BczbehDm5JG70CA2btoDQ8AjXA73DOsfObFDpX3qksmXPVdOXBFuAD1ufFRE7Dw0cXD7
YhTF+CgVco2yxpqoAPiBmsHkaTHKbNMzEGx305KHXCjDHw+lMNIjvIOx2oPJwYLrjLuuXWRAMWN9
koN9p1Wd8uhWbXudxVdeQLFrcn2VJGjIRDlA20SGl1g4BOcPMqdqVBDrYmdNs3K8Pbstg7dnt4cZ
oA2BHVuJxWo/1mrzqcYfeCvSWfTq3Z/fNxm7xqYxfx7X75tMfDmcaDjE2LS2TqZiRVRUug2sdi2T
T7dmzD9ESGD79I3J/8/QbLsfqvkj7WuiwJsI+dIYr4oI9T2t9Mi3ZrS5nZzE3bA+3J6FRfnHM/qM
Oy4n4quTTBybsBXHydb+ePbn9xoD90GZPJFPkd2RI5Ld3Z4N0sloD5L9Z9X24c8/vH3/zx9L1t+K
4TxvwxjzyJ9/UKoFcS4xNWjXttPZ7UP6YPWsPEexmd/r5nIqFhm9RIOongsSr0KgWC09BJDbRchg
MdWjk2I7Xm1k7UHT9Tkw7Kh44iiKYUWa1vdw/EHbOvxqk548qEif+ExJ4Tbm4upK7Owx+ecRbcav
zGY7b6I/cHE07YdbqmaAHgLfThdrXyWorylM888G5eS2K53lyNhA36gEbkE0iuvz7WFyYXrcnjUd
1favP+DVkZoa0VRy7Avlbn008rq9EvTUXl2rjy4WY3N6jO21qwaq4nq0TksHFA5LyXbpc4IMZyX0
qbXjz467EAmsHsLONN7SrpDHmVm+F/V8abjl4Oscxie3qTwx9V8z3igmJrj2imEcyIiO2YMxcG2G
3CgC0a+8iLH6pKLFe57CRj6OoQluxHWecyIGmd/VXk979AQA7o+HCKN4xa87mBqG+W2K9eKsjkpx
nlO4Jgrzwdu3bg8WGx/+J34iQiq/rTWDyTos8WP/rwc3bQFUpAiTj2KsdYNMldWUMhsHmtCE343S
KE8hLqQ/nrp1X66G//J0e8bx3JO4qYD10JK+TRcHaRFeXLf3tVFXT6Y9Hot8Ks+1qiUBAVq3aRMT
dQVcALSygZS1T9OEaWkUPWOYKnL3Y0OfKEE6cVGqdl1w4v99ZubXvBrKe62MPhtVWN7JdfReVSQu
AVSietfy+anODo2FWsKMxamdhQ9gY/Bn/iZflDi0qba/l2XMfa3nDPDVIbwvGxPdn0Js99K8CKVY
vq45SwxUU+0EEtID5ifv/nyYqvmbjQk5uH0rQfpdoq15UVYiltPSWozwK3FTWz+5Qjf4gJFqSfWT
JblwDbLu9gAO+i1xBQasm0Y5RobzE7kPltXIVjxop8aLwrK5z90QKo5wjQDREMASRz9Fmsx/lJV2
UlKHeO3/faJU89E+pabFjLVfe0qEpVfU8ox4UtXXncE5U7I71BbFH89o0jvnjI7HwVB61BtIsZre
BFXoqmcYoku/uT29PYj1m7dnKtaLY8vP3b5F5A4/x9gUn+oiL8XoNE8ifJxEOzzfHhYrfuoLt70w
NxyeWS00bxqJzpvHwtiYBI8ck7mM7kmRwvpIKMu3ziFJ1DS/rUwT0XxJ7AwYt2LVRxgadMzj2Xlt
Y73b5TGD52n9sljSBQ+k1R7LOjQpqHij3JGrht4uXVt0Dr9wyf8fjEDkRbfGKUdJVf6NceDi+fq/
wQgBg/AfXxiBte2X/t9+7xcbQQFxx2zV0siQ0lVbOAIX/S8+gqLZ/w2SClodyTgs69ZqDv4DkLBC
89gZoCqYAtkh9tp/8RE0lQBl/jYGRBbYccf9f8Ij3FIw/jQ3WsKwHd0EKY4JU2Mp/Uhd6xPNDZOy
uQpGKmOcfjewlV1x5DFs0L8PU8rd0Bjh0ek/O7N+Ce2sOee9OgbMsms/pkjb0ZdgqXYFVMo0esfD
0ARmj+JUXxL7rqoZ2uJ03NqoAzf4tUiMXR1OdgX0tyflfJMMrPSLmiR7s5mNa6zZPlp39RCHkbVf
WBOJK3os5q2q9Np9038Jib+4Co7YVohTwbCmVVBVFoe/fJL3v96A//pLTLP1d2Pq7X0xNeGQFAyB
gnSID1C4TFrgptr42jp9umLVYjCB0+Jrsv2qaFag63fNFA1+YxbV3knqB3i4lAw4pVLd6ghqHBZQ
VI5G/p1dbDk8ab6hmunBdDDAoxA/W7X6vW4Udoc5/MKIvN6EOLaP1IMnNKyW14RDek7MZMUaGTC6
AvKdQy9F5eWTCZ8H9TyTU0feqDSa6T50vtqYaBM7TzcFn7iH6RN7cII+M9GRJlSmQVfLHHdrAvPV
DWOCc+mcy1ZlxB5L3RPuD4XtEmEYoB5VNG81M3fP6Q0qceU3YIkbV/3DNWdCOxCmqqPs1dfY8L8i
L/Qmc5bBVjDJRFUwysfWKapLtCiB2anawaKHvY3llPlJ89r2xlZpU+NNsdVn0Y4kONfZ06RSrI64
drScKchkWVlQpgSRuILVNS0wpVcarB997oa1TrwzVUPutXrhZB/huiW7jThRmawzBieHkgYZfTb6
2M9H64i9EI/horfIwR33nsPOdp7jfNOZ7SugkT8S5f/P4Cb973y6Xxfa6jJFQm3ghf5IH4SXOc+J
qXBsTrcC37W/2I3j29lPE4+db8YSO9iI4N6ZH6LZfKnHcJcCHS/StYPtYTYat9RyNYrU3PWSBPRV
PFe+0FNa43r+s0nbiglmzfsSJr+zRn8ARP/xjxeGMG19dUcbq4f2L/CSYdEULYZgmBZNeNX6Zkf/
w49Jkdtx8vEwP7abnsCmvlvJWq19MmMXEB8/RARb++03t+zfDbu3fwx0Y+JHTJvFzP54y9oN+jJT
JFcdpQS8iiJateapp9iuBAkR9tsyKohMdfPqSZ2QGK/+tyZvvkwpXHDbrdIXeDX35LMEMSLl3UDW
q90JyCTtMj70jmQjUOyzaymX+80M/OQ5bOZPiaMnW5HXod/BC9ugr5uOhkWLTEVIuTTqncF84pDa
gFCAC3zF58G0Yu2jMO0qd6HlSA693GokeDq7ER1XMeqcKbVkvniawWRMU2fBVCsBtZ0/W3Fyigv7
Ny78G9Xgww0JgEIg3DcteBQf08MyGseDKU2MimO9I2Nzb6akElNGWXtnNLbNuIYSTiYy4F73ptbO
kd9cCrLxAivGF2+PPSAHk/HQ2HvLHM7BktbW3gaYUCPD5gZcbEzSCsGPKZk/RxHZ3QYB6LSfMURM
JLMy+Wd+1yAuPjDvGdUn2yD2D5l8AaqEa6dCROf/8+WirfiaDy9aqKrNaY+tFELkh1WoLdE8mpp6
odecBNqgIT2CKcLY2r9JykSc1DsgK5zGju21HFT7N8vgh1C82/XKtsvpwHYsRgMraPevN0876QnD
VuPCyoLwu09/okG2FbPYzkbxwOl89MY1mDdVn3nnMPSworFw/+59MP7DAsTaA2LCtDTOKB+RF2qU
i9wd1QtUtsDoAHN0JuaryHlI0hhdbC/v9LbJ7sbaflSr8FPurv3+NmKiCkjSI+aRfUcO1r4Xakle
DdeGgwV6Sd/SttA3VqoUnpAL6lck1FQ5VD6KiPxlmTlzM3XdMGZab7/oSxN2+ySMzEsfweOxLaPZ
JKu++58/9w9A0F9vuwahH3Y45ysEpn9/22ND0RclVy9NMt2P2lDTCqvKFxkFteXMl9yAgcgRw1fU
kqbPcVxQozjFMvgMGAJL5sdGaaZLEXJD31Za7DcIZ1DxZpVTbGDwIOEaQpRw39uuRYMn2wcNhIZH
q+Zb1mQMyYEKbzvGTke7Jio0RKlizQtR4mYdlEKz9npsflZn8zEt4nmryfqe/o3tdU2ibJyeKZK0
LNiT1YDRD4mnh25p2va2+2oFmLKWAxG+2ZYOV1xpyQ5zR+dn8WLxehbX02tMQSTykhYMxfw0Lmnu
A+feDaErHxLxMMaksjntRTy7ztWO5uhYh+6l7YgLlcVQw/UJmCTUOxR/GOqnPvsdVWa95j/elMCQ
1sMvXlLuzg8fTjemUaIwejeUdq+64YCLtfpciqE5qjqrxrJM1q6ogUZ0ierVmuKL1DqCGwoyR5Z+
39T1jgjz1zTJi0MIuG/Mh2Rnyq4MyKJGR22wjDtD57Vu/ps0mdtm9/HfTmoAow2O1CDHPuCc0tFR
zDLvLpYef+HkIc/Dom4Zz8IxFDDtVGt+dkgYxqTguwCxjj1m/ZY/67IgllrsNxUXRmUSRt5n+2Zq
isCWTMrqcLoqXZqChVh5NFLbp7LEtFgWBC0oqOQ0OVV+mwp3r485uKsMNJCjL+tvxuPxn++e9eb4
+BppJyADouPPfx9uHjOykULI+jKP7ATm1B0itkpvaecvdZM9/vP/6z8tTFRHkME5X2vElv79WqgJ
whobWV6yYqp3oZL8VFzOOf/8/7jVN399QeZafXHDsBjomqp+XISLCtMTpPNLJmGQSV2FOZVwk05m
ctQzZt9qzkc3VBvOgKZfAY3aZJwdsrV7a+lIWjhOm3OyRaKAfq+KA1OxAnX1WkZMHG8izcyIzUOV
nkx8B/1coQ4Pc7/rzSdF2p+ZQEJ3m5P7Oe0rf0D/sOkwqyDP5fwmudA2qnvtUX1uwrniREcW9mZq
65eY8miDj1HfpNJ1gqV3G6g9KkdIozhLi0njYE2PCPW88i4cWooKi+TD37x3f08M4PwOtI6tU1A4
mqZFqfT3D2iptUg2RUPLRT4joItOdqiukEo5eFGrIFhRFZ9JTkaDlLQOE1aBV5bLq5GXr7Oda+ec
JiqaUxUjFDrtlnuULNjcHwuM5KDPWrRIPlOmGQf2pDDhR1lv8tmIMHEhxCW6F9nOWy1CuuO2pW6R
Viu7hLucqRKKK6MLcnXm8+x09WSBNKmwZPsaeeicYxo7qLjndhpkj11LZDZD3JQ9blC3UnTvFapX
4C/ueczKaLuwqDAes9N3quiVvu18HxgFb+eleUxt3Tr98/vKZvThLlvfWDzphqtqpBJCePr7G1u1
ErCILi+CceQmyXXtcUmczVLUe1k42v0a6s3EfPq1FxtWu2B+IP98aMsHPLw9WGheqUxxmYAZt4jY
DVfIMPpjyslotLJNI+r+4AgjiNM+vZMtPewYfhGQOzBL5twjFwWHMKh1ckmt4U43Gh3gaPaGNph0
STqP59QEOZ6Yn3GUuHdLVVZgSqS2zXKRei2Vv18nrNKD0+peJlNCNx1oa8QyC6Ob/dGaLtl81FvU
T5Or0z6wE0AuMQr+xqm+ZIVuY2m0fziiVjhSFPfRMgRQnnWv6d3lNLBJacsqgu7a/D6HGIXsn6P3
rhZAtPts1rideTmR5Ueo0ik/GBHIrCdDIsYg1FkAWHGrXXTLSc5xWn2b15IrcUq4c9yKVpU8VnPp
ci+Xx2bUYg64BWKmTnxzljro00pgc4zUo3aMS5uuoDp9ol3jUVT8MNMIw3UHEmxma5V2BcgdOqOt
oZuOuYunKMaAqmcX8qiBi6sJXBMVP3+ZDsHAwM3DfrvshFlMO8uIFY+sBfcAbsk3BEh3q6h/1rqy
L6MSll/RbyNYGae57YJynPqNWbfg075Lw2Yyv54Uo6yPfnNstj7uAOu16ZoUq3AHaD593KGXekIz
VBcXJUvHvdOyaoZzMuExbd2NjvbVs0bLIheB87sjY+WQG9ZzqLZJMEhz3tQ23qNp4i6uo5osdfj1
wCU37oBTwVhr3a5g8osX7Uq+fbablRqfhP2dqlccx4aKTrHCCxlANre1yxtlHArJe7viDON+mA7C
TI8YRmdf12u0iUilVkoeE8D1QmSW/ITmB9t4v9xnCvVH4ubviJtL+iKp3Axm8sPuOmbgfGbAR+od
QOa7XrNRps2pjXV2mLakX1Z8GnUS/OauX482H3YilzgxDuIYHv491zXpldgyVuQMQc5gELCiN8Pg
MEBLsXqLLKCVZnjLizp3iKXj3xy8tI/9Lj5W16LhJRB1EmX4sXiWAzoMBezFJHE9xxLja37SbAJ0
9Jidvk9BrVepzby63RqxbRzSgo+01VT80MmPm/1l1o1rv1SOP+bGUQNl9pv35z/sNiRDuEKn+6lz
+X1YFEWUNQnCrLsRpA46x+9O1neeW01fYMYnQVWoD9g8EZHa73NvxT7zSuJ356zdWCw7c+RakM70
TXhxQ7v8zU5IsfhvS7Z7C28nlp4EHVq5Hw5GtlBzhPDVnWBKzhkx3DTpAhRVGa6qiqC2K/A9tQDc
QWyF8yEu5D2DfSoNjb1FKnKvd+nChuLFSeUAHWxhuVSd85pNX4gU0Sg1ZOWnaQ7YLyz83HVgtI/h
dh6b2Ktqab/2mjvR/rf6LWQs+xXq6OhPc2fvo2gqKddrdAwyQghkyx6BVlW85ik3oCNXB1HJtqga
j3HXaLu+7uSvL81Yc/eqwiE6zAd/sRb9Ye768dmtr5PqvhRaWT8t2mAdRoUeqTM51jtBoxutMeqv
C8z7JAcSlWEzh4tjlry4HLpDXk9HrVAo7vEMxSSe+OWSkoGN2R72ojhq3R2HmfCkoa4JnDmBN9rh
fCqUU6yYM7uY3MrZRNXVGOOxVQgpaW173yNA82z3InqX4btzx2wpvG9HRN3wPMd9jwmhHCFgx7PO
RtWm2tE24/q1VMHkyH4me8Du69caSZoygOPmeP+pW3MhZyfbu8hnkUBkcxCVSRzMOdpplPOPGEB+
DLi41UxDxuSGPgrZYBnzyEMiZfpG0/bg8H1TCum1o2h3HeMfWc5nM9IfMydLaKovRy2WtT8YSxPo
pTLu8U1pwaKEQWmn1hbpJmjA9IdRjTqCtJCghzB7mO2Ta0bLPVvpyXHJDZModH13FDtTUcPjhBG3
69O9Men3+tRsSeGV+K1pU5dJ+4gUYouobfBTo35SEyoNK9W/x/hl8MDTghF1dRgt/dqZzLrqPqTF
mJg/Sb2ToBHEXhn7nyBIQlCc1ZW1DK2q7B5yR+Ip5+oyluKtWdIXjqp6D7aPQti0v1VIfYD/fa+W
7qos/PI406EzKU6mmLCJAXOxxxb8qKqCNj/GS9RldRt+LjNm5HphbqNl/GbjdhiGDM5V6jxnhaQx
018VR7i+GYpzmBu7TgvfB8s+lkvpjSMHZa2vHK8bowuCrUNYh7i7u9VPlL5JZu5s6m9xioKHo345
o62UmIVxPOR0uJannGa8FUkI/H3ijbKOvLFUPk+qydlIJOEFCsUrSC9cUjNFqguXTqyKDNOR/b5A
6DQbSraVvZP5rSKflJUom9pVu9G7qt/GAoVAQdjNIULBXEhZ3pmyWAJd6d+U1WfDCrhss8RBG5sP
NFHWkQkDbgguSpt5cxzusYpbF3cngQjj3+R9Sg1xVgV3Ttr0xaUevjM9RDxn8U4ODqnImuJ1FTaT
fCVUjMbOqZZoJ3pc6KV0e5BsLVxK4Wmx8bOMsfdWq39qDuMN8YDHeTC6c1YpM2NGG+VodtVqXT1P
HPfRztGxa2uvqKErJ2mGwBbnYOMSqa0g8MucmIiFXpSgOzemS7kT0bs+gY7YzFP0aSh6Fft0/C7o
y3p6U1wRJp0mMwd0oBkVfaSeOE/O+qXinLsKVSJ+P1T7FRxfbKQ1Xk4xbMcl3GVL+kO16hhkZMlH
Nk3XXk6vOL6QpZiN2NDkF6wgc4TbqUSG0MTflcYx/Vjv7/qUymFUvyo4rQI3enMiSzLwSXUcT5sl
LodNm4bLeQzxSzboHVnH8DYZ3Rer67dU3p/07LGwGWQlSY/rXFN3i1xdolL9Ocbmu7u42caOFY3S
hNNvn70kaKDwBOWLby86NV+IO00BzTq26O/oWT5FzpzuVy9sg4HQ06PqGzRKPK61OhL4OL2x0r+F
oPN36sClFKGoDN32XTrie6pzfi/a3FMK0Hph8jC0ZKAoWN95l1UzibYu/tIky94MAJ9bQXqGNlRM
FeC3bGyAfRopFH0s2QX0al+2OmBDgRy7iCb9quFaXP2PuzTMM3goiBbLirgE0dnmPpmwCGvKo9I2
X2koMTgx429QUlAT4bLcGFH0DsGAYEyz/lnRIj4US7dj+p/5kzJ8Nw0yFdoJhWymrdI0kD2ROskV
DPdqZkV61OyrNIf4DrgmcUpNy6vL9BcViflusYzt1H7R7abeNyHWMagkp2rUimMIqWTZduM07rK0
QZRhuFQ/euGXRTFRwagNOwYLslto+1mRcj8ZeDPnHGdYp41E+7nuujpAs4b6i3PCqxgNpJFeHfN/
PXAAr459tHJwqDQ8M9GXo5vwIYsvczup9PsZeCC05Qhgxeq8ybK8wDvIL7W1k+Sb29PbX5d10xvt
SbFNraw63h5UjKuLB1RzN42xE4xJWC2grPhjRCTlsc2/yKqwtqqsPxFW4nDyTyMOjJOCJb+MdV5P
vxW2bzb2UzzLn539MPfaJURJl3EeWjlRmxlf26EYuEbHokZH3s06Qh8BV9axXtVMdrtJ1997wpMo
CU2KOiU+t3jX2kR7wxC7J51l2BiFebm9424xFUd7soJR5xeaynqeJIWotZDTl/PBKmOy1ZJGedLX
m3yOVRBurJ3+4iTme4L7oC2du5Hj+XGcmhMnreVx1twliADgLgkuMQSvuKSEybSSTucwTfTWUqHe
cSJ4y5Goea4tOBagvM0FkM7FdFrOBjWtt5oxqxgH86IREm6o83Mjenlw4XXWr27XJxcnaeFYObPn
4PTDD/ZiU3WiGAOo2yjiU15w5IwFJs2uAX+Thj+BjpUvzLaX62Ro10GB0Ew/9r52Fg2bBYYdYVif
LHSwjLj11yI34vu0PQuzce8kk+shTjpY7ksK3p4kmgWQ4sahqAUDllWbrLerrZvbO7ttv04uTT/V
VPxpJI1RGvWDluWviRGFZxUU96GAgZsUAyebSnaeo+IyFFE0AlHElKn1466JjIC5+bvdSfWgKmH8
QHctPHWWdu/iJnuo5+gsQZv4YrC+Nsl9GqUm/BOySGz28EGG00rzCf286V7U0i0C8xswmeex7LKd
0o37GMPkIYzEm2ov1H6zIvzR+G7Z4eIDtE33uZW6AAOYkdVUNBMD4pehaE99WA7UFzBCgLKii0EO
SDPMiB67crz0fOZa4vR3ssdS03BNsvKPF5szKeG6uh/OMvQkI7WZq/cUj0V+uj0TOPW8xaQ9zDXe
BqnDRlUt4ZtTImtqM3ObV8tEDyMQwuq9aci+JIY+brB6W+zjGFXLhfQjezUnEGBmIGzwprLaa3Af
0SGqyqEzCqCHfR1ExvTkzuUe80UbVJT/ZCQYW5y7lleGxo80VvMT6TbHifXminzzB8JK0xsil7a8
Yc9n/IK1F084ENTxpSYuc2NYSfWza8z6rukz7POSFXxunlTsHr42p8OncUkegVXkR1Sj7tZabI4k
mhHfjSp0liVLzlEpQz8TgA4ci1CdzGFBc7q3kX7HMTaKu0JFzVhA6JLWV6l86YcMh3s8Xvg6PDsN
to0J9WbSj3dFLRjM6/UxW+LHsQH8GNGAuph0/8GGqf4o4no7Vs1w6GVHEE9UX42uUAf2H4iQZFvt
llY5itma9lWvJ15JF/EgJK9XIYL8kaCtb0xEa9i3YUQ7uc7BSzMFMoQfzw1Ucmw1Fz7FagPHCI+W
l2Iy8xa7fe3jeTXKstElY7unYTj58OaPsJzEBUjWNac+wCCj4x9GFg09lyyIdgEZMKnqpa35PpgP
cvt6uDAde5mn2srV7iZ1r8CQoMgC48LR5BpqAqtJhrl3Vbeh8Dmxg3VeanBW5DTRbSsNzL1GJk9e
gFCfi14Ek5WZm7RXhgPCEN8Wif0y6HPlpTY9hszKzkpN/45W8jlTMdyLLnkqR9kfcmzChAixgFfo
QyIAU2qJPU6a5qdkmJojfpHPjRu1R9FDP5rnbRu19mMMJiyxnfvUUcJrYopzLGLmqVgXL3PDsYxl
0mhq9wxy5bGz8EW4AP72GdoMbyw8E387SBbcE40cWmKJyMyCvo7XWKdfbPS6tq2yWt7b3dpdYxK7
2FbzqZgg4IVKdypNGFcDw0WPUWvHqqTNQV4+xlqVvGTjuHeZeEFK0Bo/5bpBNWxzUFWaLOin3vYb
N8HpHWNO+kXWYBt4qIpQvXejxNM76Xyh5bDBpceEMTR6fD8FKQ2284hNutwbRfsmtShZq+FpFy6s
98oQRu/xwB7TP6hNKL8s6n06lv1xADq3ifrsZ5bSEHC5/U6lgntKjZvvGq8+UA2dBbsH4GMO4lsi
C+jC83Rqs2g6Wdb8MvBRcvtCbna06GpVakX9Ue1NrdLfou7ObKzkRErVpqupmuxyOnGSmXdKDGe2
0ObDkrHuyZjzVEJbkGXdujMVKbaxXe7VElwXnf8gySibKr36NMPBuooKojP+pWshelLB9NI9V5Pa
e1qrfk6cz9psyvOoUkXmYtoqi3ukS68G2FZGz1GqyUdgUR/zhjYoCMMsAMqD8kIPq1OsNjt76iOA
QuVTRom7rWkTVFDuNsmogyRpZbg3117JHI3lqWutjWWZ4zO5a9nGmKzBa3S264SVxEtLl7deaAut
h+jdMSL1NBXpJVerTwaqxn1ki2ddb5odVymhbTQDLjoaF6+tFfdKh/uc1uWltZbkzWmhnxu8eGIZ
jMBcFwXGBYmpxk9g7v0Y5MEhHCbArWlcHvMu8tqf2eouxDNycuAKnDgfdxROePhTXOu9Wc8+EXJM
UIETHtelqOhyXr3T2UFiavcVIKlznUI5E+kVY9noZ0VsHrOJLFRCNDZQ3uSmtcIMtwaCZBxK5c5V
ezABbplsaZPpXPiEDqZdZPtZDn7CTsfOy7pFgTu6zKespxlS5vE7zWnS29T+LRrTcWvV+OLGQcmg
gTuZZzlYK0zpBlZH2mSRteGlp6UrBC3V2H0gg3STsWShtI4PJrhJq0nQBhvWacpC0sNU98R7uR1K
UBFuvai+ObhHl4wNmpXpjwJc9nrSnzY26phnfS63ncRMmWl2eTKk/CTmmISCVBlOFYG3MskeMCkl
ezWfx51s4tS3i3QPDLC/ZjgyQBkhJlo47vnkoSBwK0PFb2NRwRSBh0m7cgzmcXpMhuUSORE0/MGh
op9BBdJG2qsOsQew9h9MnBC+M1lJUPdJYM7CvmOc8JgJ8TakxgnpGi0w/MBBZyuYuKXNpRCdkhYm
G4PQ7cQhY7fE1n0t6i8UDMWWTVYNFqE0XuF8HWr6lNGhr7PkIpEDtVZE1zb+H/bOZDlupd2u7+I5
HAAS7cATANUXySKpoihOEKIoou8TSABP7wXdsB03HHfguQe/4o9zdESxCGR+zd5rJ/Yltj+nERN6
UkKDTS2IBymVdksEoZ87Hz7P2WGUOWi8XlzqJgN6LtOrXb/lzeJfmdE8JgNtMPIjd5ekiXZMipSc
GW3FvsCHj/0Nzy+grZ7OTujigUUsTR/zPZcRXMQ4mcvAASSWJcPJKsW74yjmlvaAzNFXGVKvaOOX
hZ2PEUO3NgN7bJDwVO8MgLaH0Terj2QKB8HfXasAT+XND2T5ydWqqy/p49wzp3fqeh/KMdonwyR2
tR1bGHJD8T065jcY/RZkSnG27d48qGZuQ9XoB5nGHvtO/9SWVRzZIG1CWF/J2LL3dPyvZKSmSbit
D2Up6ZxXTXKnlvGuLd5nQ457uFX9qS+Tu5uyHaWkKx4KI/lCj/6G5BGr+Kjz2Jo/cMWWR7qkmW62
9zn6QLGYrhfBZXzU2+SPUXdjVKbcFQnzz5uBzGk0WCurFrsZcFOzutFRHG3VmD8YRQV5YjfneBkr
YhghPWSIsE46VYGuZv0h19pkx5At5/7jn2dpUoJPNq5uZ4z3or8bLWWd1l1wellHwKzW3p61Hofh
5D4lYHDxrxEFBagOu4YNpE9bNSuy4OqEDeUrljDzNY4N5okDKJfponOTP+cnjakTtDBdAZfiJ9mL
1I+YEnDRQi9c9J74wEoiaGUgrYQjd4bsCOzsdVCSZkks6di/uc4Y7xHDWyEH7/NS4MxU0KTMa4lK
8qHjUDquErvAUE83bRrUCb5tRmYVRB2WJN7BGZdra+JJbsT8udJdRXnPbe1IfUcuDBBNK7sNlSZ3
gwJja8KvD4EQGBdxhuHZRHE7tHunUS/jyGxPG1FSpl6yGxbrh9bjQORtK4J+mt/MNZ2gFvLFdAuN
acnBXovfPhuqY+1rd2UJWHiiil8heQQVKTpPWcf9CE+lQtVTpAdNWi8kcGGjUfpy9jxAEHXBkrWv
WCOUgwiLtXwBTDm8egPZJHoMoynLmj85fnnSQ807bzcqlHNh9vrnCNMuLHJOZ4ubwRP5snNWOrcp
hmO7cOfz+lzKAo/KMABPXWNnzz3S7uA8zrsuxjvgDXbLCEV9ERIJwSFpsked8iucW0PuK4ATzIxo
onxMtiEYsseiJRVactEGs6O3ZHZpp3gYQcdoA0PzLIMOmAxdpNB3IxLOHuM5PSP1Lckf0/6KlTNz
KVLvNHRIOjRA1CamV2AEABozQjuKGABGSSMagaUqd0ycEOPaCrwuRt+wy52LRyEOR0A8dPmWoOrK
HyvoXHgN2X7u03/MNEo6T9tzPRihOU5OYOHiiTyvQzptLgBtF3nwEqqmdfHR5WX1FbglH3QFPVc6
lLZWoqknA3Ys2Kz3TBWcf+lrXs9YraAQh/92u6tmi3NV83VMe/qZjgUYCch7tWldJm/qjq1IUnJm
VdDJ0WYXkZKpjv4BD3BNWNXA6k9P5D4z5kPWswxc9FWjwumKHSbkJHQGW/FIThiLM/de2Is4lyYQ
/litz7oxZQeguDb+FwBunh8BXK1fCMSLmzS+DDqOQMd+RHIbsFcYz2iOSShjZehJ9hSZYjw2PmTY
wNkwLAwNtRI/j00NlJjds+l3w0aGeZsVG1+9Qg+fZLG5y2LoRnNBGEIOzWo/gB4JO/rJ69iaL8tK
tEbsSe9FzOm1aMubwh6wEwYpHUkB5VvSSd2qqf6Jdggis+6YL42EHa4AKzcAXgMSTJcDGzYfptRF
ugSjTuz254o1gebZCGzFPvba5mr4dUR5e00r9JZl8azR0URiDsd5wnapVQvzMfmmbVtXSxZ/uDmr
AOYDA97ORMzmf/sz2a6mVsdHtkjhtKo7eqP8P7Zi/98v8l/6RVwkX/+1X+QxS/722e//5BTZ/ov/
cIoY1mb50B2iFoWl6ywu/pdRBC8I+1iyvGzDFsa2YPw/PhHx34kcAdLKGAk9lrWFGA1Urun/+G/W
fzdZOgqfCYZnER3muf8vMZo2O+D/tJ+mYjEd+A7bmlh4hv1/CdUBUomeMIDAqsS1j4vxOjWue3G7
Y1YBkjWLoj6Mddof68Yabhd7HOVtyarq5t0XsIDbDnuhLAejPx+oXfWA5lSnCkwRZ29Vb281eaQ1
dgJRpY2H/eALZ0fSEfsNcDY/s4T9j8sK+NOIzdt/9IuiI3TAWBk/q61S+/eLnEzePbnERxaqp3+p
OyC6/Sjll2CdTXXIK9nvixaXKxR3i4hnjKnEQC7d5d8v3owcOTGz+seyfhSFO9xFZ823JFm/SMGe
H1ZvdRSVUW9dzIKMBF2TzYMxaeVZjpqC7AVBzm2M56Xz9efWm27JKBIOQ7E8iSJOYOmbUYZ1hThR
uzxmdQuXT85mfBLSyjkLNo+7I37Mw4asLpi0N9STy0SjlyBU7QO/gpjKEUdmaaXNN6L22qsz4IS0
6Uz69daWTfwfv9gie9YzFTOMffqHhQd57D/Ito0JYtEI0ev35rDKB8Ms1xMNx2MpDfBb//sXX1ig
vP0g7rUBYJhzF2Kwi4epbN6zTdaL06SkvkcZIc5arr54MCncBboVVHMNezmCeH4brkaX3YB6gzN1
MBftr1NYaB8z2KtZPWqnTuVUMj36qskXNklV2qFah/ECYSrk3J4OIit/2SZKhMJ25dETa3JLJKmk
k0//ASSHpTsCGW+vNXnz+O//QWZrHgFu5mG9WH/rkQKNxRER8Jb+4qTVQ7l045VJfTCpwmNJh2EH
NPv2U1e/e5zAyHDFq9QSddBMddf6fKSJ6a4J9wR3ucVjOef6m22OcyR5XaI47fpXBBQPvtZVwFSs
5wn50RlsMAFbJqLNGouEgQnikOsU+6ijgga6d4D7uw5WfaZEj9VBUgYSTIkreG2LSDVo/5yKx2TF
VrCSUb5rFPGa1iawZv1+yfuSGkIhs/H9yWKxRCWXpnIIwG/8Zg2nh0Sh6sEngBQC3vWkD4RsZZCt
oa2rgjSFlS/reGuYoc4L4JhAato6FnsuX6dc35NaWu+X2blKO3+0M7VLZ3VXeLzz1s32RSHeep/C
UjKTCRTW2zkmgMslREjEfWDl+qsYjSsCqA9ryp9i/SMZWuhKTRdak16FVbNeZSzPGsHsEetyC1d0
ezXrr4lAkol3hE0JqRAre1eziR+wzMewzSG15NZ3LNBjOtx7JzCkdKhMwwezjuirSR/1CfJMk/Ed
SmzY99WzkP0Z4/zaQHhKnCmwlOdFnSxv7G55trzNNKMJ8MwtI4jlhb+Tvev1+FtCJwonRSCeUNvv
8S/JDNxaOYg9OWuhSRflEOHCenbysjjM7pBFrSOwstkZKdvT8IP2HZBFaydPs3Y3q9J/HBU9QTOY
p0Wb3sfVfXPjbkZvqP2pkz/LwsLQtsuVBbd4KgvN2iHWXsOntOP7IpaR2YXmv33U9tCygoYiolc/
M9F0555I1sA0No14gbIcad95ShO+VWFaR93E1V1SLgneADklRVjM831yke5rKEUiwy4DzcLtUZIK
HqwM48+d7qJVYE/VjeWhhh536ky443kWv/ZmTVqt5NucPETksdGg5FfxGIxWeWpIjwPKIHEcu79S
6etAY7H7gUhMCA8KS1UcU7s885A8odL58I2UVszpPcCO6OVU2232meXqCjZSYCeINYr/GlZ2z5yK
Rf89i5k6OQg+Zra8lI0LfMOlu4NMeSk/AZJMkcXY0IH9EhIDMByqvA/HSr+qwUuj2aGI9ONCRRj8
X5pSWmf8bhY+Pp7opmfWrEE5PZjJDG4nbg6ZWH9XgvACGzFYNNrF3nXM9C+Uot/EIgOTMxsSyicD
MSHZfhACebB8c+etwHRNgcCXfZePV5g3Tc+VGeprcddkkd/MCfXSQJDlLESaBFgyLnRjTlCYw5n5
e35u7bziSTI80twXguVSw9rVZZsFXhGz+6xhfPqDUR4yyAmJnE9ry3JcuiB3FvUJP04+9WoCrOi5
rMQT86wb2OL5izauyXh5MAC7md0hbUxrz89xl3Z0mElMTe+DCUq3BrZJqmiqBTSXvOzf0OHnYOHD
cnZpg4fq7vb2WwElKU66j56B/eoHqU7x2vv1iRSMt94od6bIQF776c9GqgNH9sPSYo5ANffLhrZT
XEvOMqAogI3RCR5hgAN7tPpdN627MXMPwGXBr64xUgfsZTstxqilxVcH4FSotybQBghHdW8Mz4Wf
MRzyiRVxV2fnzaK9EVNKnNeY0GTAMehE/84SZq9+q8F9qysdTagJNjzWEU2W/l94n8HoiS8J6It0
8PKlt+TJqn5qfUzQYZneSv7cRSw9Zkj2bt5QLA86vXTjEaU2EaYFxo1L2R2Gq+VaG3bPcy+wXVME
Btl3AW/Gm5q7l2ZfVkMblCnvZo710Vm0NYILAPd8ruEdMr70R9bYIHlnTtUhtQBfjodlbtcgpavt
F5bYcELZ1WqBlNW9suNwVWTLGV40+/Jdkwzt5Vr8QIbXBo7nKuKYM5amfziP9CjuUgItFkQZLJNb
QEujw5fRlXo1VIK3lbDx3shfEPxSV6TerhwmXOZefEm8lgN6nI5LgX6JuTJ49lDOEpZSjHJAy1xe
XW7eoPamKUr8+sueFTzWxfk52ln67081++az9Y59B5O1GECOFe+GNXywCHMDY4uXiIeBpLkaPVxq
E1k7i/n646FOCAL1LDRkK6BOfGAKCLKPfouA8O3Fye4Dqw+2AGnYJagi9KHluzOqTXJl3GaKEt5k
xDyeVKHvp59acsqn5Zzp9l4rskNqtcexNna1OZ9nyaTTnW+LzUuHCqLt5x9y5mM05/iEHVcSxNPb
4VIB4GwQHzK63Cma612DNAU5xLbf3qY460RsUTppDUtSUA2ZeIc1XBwq3xr2QuFsowN3Iwsyq1+4
CJZsb2UG0r9m6wdmz/VLs3gRCPkMsEE1jIYH0jj8reNkcBvjpH1l9aUfyPYkB6XxtKglI4Zi2nxN
uRNSff6NhMQOpIlglcULydyZYQXIkr09XEaw2AijVsG/3I5Xnh68ojV/wGqzGmBn+9VO2mYfNtjK
r/25NuzfSJUZuq07v3HPeuM88W1FBMmxDOv0cGFYEf9xUCUGxMfcc+2tVMPZ0+FDqlW94loujAlH
iw/JYK5vlq+aXWUDs43z/C7d9cHfdmu6UfzqMKZtAIzkVSgk4Y5PkMxohAw1nYvCHZeDZMQDqQNi
LHX7sCb1T0dWT00mzQPK33LNhvPAxY0JEeXVVCf7da6/m+aPqXfmxRow0rLfIZPNypswQ9EdFD0o
7qqHSrTw+DuwdrM0/Uh99r9eCkopTwg8WtnoG56IiHnN9kxPI09jgr1JSWRRfBjzBd82wqSSDwBw
2JML2CzkKvCjlin8o00sBvBFvUHuBfnMsrSQXS5K+5gnfh66k9Xp1x7wM49ZzLDXK8lfKR5avfEA
R8pn2NcdervlHfopMqCVF0PN7tEt9G/bzL3I9J4Hl0u2aESEyIksMxuCv0/FMtSOc6u4Rvt2NY6t
76undZG/abVgtxQRTo3pohlIjwpvP87gOEl49h5ATjFKtt7aMvlWSr1lbGKYKNRM+Dl2u0LhjHHr
oMKTWo5IhEzPFsdJ2uHqLpCLs+zTz7yoFETfKtBIQS0r6jGgKcR8pPdpwCeotz6azfXVKqDO2KP8
tpEFbafD9vKlDKdSNxp9+xPuzINaTaRXjHW0HMlieUcp61Hqpp9kvna80MYPLvA2Kvj4A02uryys
tMDup+y1Ve7dNBSb0HZ5WkCBYYSaaoZrjGBAtdCpIjccs7tiJrqCYtlX03qEsfihgwIIWo31aTrB
17GmaecVDCE70+VbKvfYHuoEDd84zt1TU5jMXXrFaNibXvX2bNN1sHU/VwjjTI9SVV6ntH52W+fN
UCda6i6U/yBvTHDYRaKRKJG+HioG+ywKsQEv4ig7E6SP0ZH+2aHBg0XlBiMJDbSXcYSGBXGRct+o
FI8E777lGslwbn1LNFam6/huyk4jAsHcu9D49j3RrrthwHvRVVQgbKtBxY7OGzUclDUH8a+lkm+Q
VylDK1LaS874pnnl7rKPGJSPo1cSaz0BuBTrfii7/UJOVMJTeVkgOoDRX8BoY1s+10NWnzPDRkko
cvJ0SAw6VlNx4CNrAgMVRJQt8gvl3xMHEw/xytCUKOqDRiwdXsqJ6eRG+1yYwhrVU1X0aaSwPV4U
XvjSJaOqeuBnzz7E0CtuIBnVAIE5fUjmYItMK9CBOfCsipYov+esPZExAU5dPhavI6MOudDZX/bo
FlE/z4xA52R9dVHw7Eo50STkGY9w4n/FRf3h14MMWy/pyBym3sYAGbXEO4zVedK9h3S0tj25KCKD
JO2FD6EvEdAwIo3mXgfFWWM2L141ZILIBKywMmd5loZ9qqRJSKpRvq25epkaJHQWlMxuroh6Su5N
7Pin3E9e10Th/ObJYaGOe0WXX0aefPXYqw/CraHyeLBgt+EU1TfHKNUubLk+cmd+oBBDi9CSzU6b
mVU3yfqjjLdG3DY6Yi4cF3M125u8o74zyvmy1dWeViKmsD8l+9liRGpoTf07axayA4T9yP4IbYLo
Jo7b9p2JDAuTHhyU3j7GlY3ukhF9IuyUUgpjsjWWQAe2q8BPiXnUClZTrnkpEwKKm2uqt7/okD4K
GATB1EB0x+720hFxMmOvvcSSr4k66IoM5MTug400WLGD/9PK22XnF9qDn9cnjydc4qbexZmGLTV+
0qaVTohFzSGBeegsilmO4o6xhPs28s22TE92Q8qoNU3YsrZ9PYR+oR+bYq3Pxdhe8sU7Go3/Ybb5
HKaA2enIR3sHND8N6QOfhpJECN/gSsvSnS+6T7MrfsMUpYtu4L/J61I1NhoSsU9sogfyibQXHULd
SP/m6Q9kITenPpuCVlIJTtROS1FEvSU+lrTF3F00X6r0fhEZVoZYalzaGcnliArlcSwFFdWk13ti
B7+JhP0YBJ4CgIAwe8WPxe52hW19TgTMBYiDOGyn+p3ZNVFfDebl17TLtUhztm0+PlAGhKxHFb8t
kwznScPe/0sf6nrQybA8P9eUey9hnsG5JMqdyv0/TpmSfSvdm+yN8UITR8nBE3Qat1fS6xb4gwsc
NGTN2ZKSDeznxaEgk5XpRZwHQ6cp7hkA+JOR1pCNKAmbdvX3dTs2x0Qweer57oukRkeUs1BBYsRA
juQKGzO4zCmOrHhrWMuPxWIU17X2BS3Yt9Ky10HGuCA6j9N1LQ+rB2hByTYmXkS81QhgEOiuOiMJ
ZCWVVq5H3R0ilbbm3svtv7Bb0hM94ikDxnj590vj9u1uiKGrFrjH7MVi1Zad3UzdEb1guhirnEuh
YEhHtG1mGlNExtMuXeYusi2TRGCbeWDfiyVIPP+kT8JmxcHWYFpGlO7JE8o0QHyi381UDQFjHUJF
Bf9GMzUQ1AIrs8qtcO7V07i47WFwavPo0o0zWJtvDkubaF2QYsGq40Ibot7QYO7PLgd8a55ikR8W
rpEtPfYbMPFD3Gr9thwPHei34aB336TE+WEr/LdKxb9rfBm54fK6NeoX3xUHT0xdjW3H2NRvE3Yf
sjtndA2uXb1MZnV0eU6RsmXvOqMQd17ZuzZDOIzlz7mxv3WJESoZ6uNIdlQ4ussE4l0cG9stLzaK
wWkh0rMlkzfSu4rTRmeQ0ra/UIox1CxLAO2tqx+6ztjhfjtWFUrVdEop5rvFObej+dfHFLY3ONlB
V+vtSeroPM11ZPc326GWMF10m/wID3Hslqe5Kjkd/OKg5UyGoV6eGFYhjaT6JVyDYL96FMiPCxNr
E2271p+sga5XzwWGwOGxc6DEJWrx4crUMHWa5778Tb5PvC9HxgdgnK+mnv/1Eswm2UJ8ijS0gaIz
obLpr25jvmYWwP/FZUSYQU9nYg4cF48/WfNr4EzTw1LwaILgftfjZvOJIxkQTOYSztAdVzJHYWeW
YUGmM4jwHbtcIvUI2+JvuiCn71+wf/i7RMTvWaX/Nkwlwr3AaJG3hR3k267ISK+QFF1OYXA4Zo7G
kWRAw1Kftb/qof1aFtbL2NHI5lnaBbgk0kfkoAgKdK5b8QPTMkPPqVqiDIUOLt4Gx+nASGAo4eYn
AKL5JIe+7A+VvgVamnCeWVjcrGpoWVibO6K+O74exTt9cGQuyHm5R4AYuezMahTGRtx8cMKzXTPt
CDtRebDoIAI54HRtCaLe9m2I/PwtUutJMzH5660kqXXA86MqMp99UPpB39WPKnlPXKSawzJSsC3T
nRXuu9anu14zGkR0Hrl/RReSm0cDtYm9Vhv6PWDmB9ezUfdWGAGNYtqmjju/RlcrkvnYFl3k517z
kKM9UDOMBiNNd2zg0a1Z3b6s248e0O1l5adT02qaq/4x9UmMR7h6xPiW7PvG/aylkyA+cl5bNsRR
Jtg0r1hkJp9IQ4vpbzvm3t4gHDqyWqM49aN5WtNq767C3+mKi9zr2vVxax0bffw5dLeWDiTwmMNQ
NVeP5Hz8RUyp//OHOIFpypIfSh5g2ocWnRvErQF7rEpEbCPtszlwtwtMZHqc3zvSI0IIwL+Zuf1m
KEloSkvQjmteB9NokcB5+1YYKQ0vkaqKU8g01wfHEutBVuWTMuJwXA9aUT71smJA70EarRz/mGWi
CrBcoiR5ZYFFyLVqv7PiO5lhOSvb+1UlXbXv3YZB4wQNo7edFfXohNSknRhCdXcp4B0uIA2nFI5d
RXHp5Ca1zTIFXim/cpl1oZ54r5mBQSnO/V2FYwSgBXghvPAETpHx4WQZCG3Xu2VZ6vK3zL59IlMY
Glb05y3wXV7w/Th8rrGBljTj9XSxwoSWkHbkETnlj0wWUQdBl+BW0WN/p+n+D1E27JCFc2Mazg6p
dIxTR/iqy56K1lDl5469aoCXGYHaQiKbia9VQ8rnk8w5JrZ2EFr5WUDi36a7HFcYvjxtYvlALO2y
Ih7JeAHMbvw7rjbJbI3D8PDc+U2MAyZ+Xav+K1mqs9k4L0A2E3zB+QfxRTbD/yJqa9TErYhfbTnP
PFI48jB3kKf2voJbDhs6xrBm5jI6+aefFNTPK27EaTZ35twCmyWQwtSZm/DxnJW3M+rxZsxVx7ZY
fVi281Yv06feqJtWJ48Omt5tFqOHA8YYvTY+NMqqVatfmL4up7J86nJq8tYn+jYXxYgQ8oRznOxz
DUNuZuLFL3naMGXGRBpxRcVTwkVkgCBzl5KUoO1aGpBBVTWfp6wq3u2mvaIOYyb4MtsdMzXU4qx8
nGwnTBm4Y5XuMhSgS2xRC1di4tgk1NEbMCo5Ltl6qBHtny0/331Vz3e7WEKVDTc3/8Fmkh0eSWfk
uiPahJrB2jyo9w0b2rD9Qf7bw1qXy478gEuXQXeC7H5bFjAvJS7rTUDIC27a9c5F0gejG/gA1oBe
2G/DpL3FSX6QjXxo7qXy5clHLnqYwIHqTfOwNPLFHzFC9G3/zGhlRqwaDv2U3+oFgSVBHh2TO5kc
/ZqS0KCv3ktWnx37/sAvPePZ94nSSFLxMCMYKGbj5BEYCARE2YcxLeGIdY/G7C+PjvGL1AsiHLyU
fYD3d5pKNhtYEvpuUJe5GSOrGl/kunjhkiXMyk2QnWmORFrwvOsj5VejsoxrmqaNTdEl6xvaD6Bq
gS+NyMwmlxrWeFeD/ZutNpFuLp+jI6zq2gQk7owcTOXLOhj8NrIAwtmvMhYccOu0LcmAIHqYC21I
Kg4zf/7zOa90oplYu2RQnJtqvnW6h7pNtmepyGOYO64AOXYoZBzyiQZlo+9ZeVy0pHnphvk2K3wh
aNQXlPVeG2ALXLGJdOmOfTbCamOLmkuxODKoG+2YsQwarL3XLj+VDkun1qbPanMv1+BumWMfkHi/
u/merQP6QAsJmvB7hEejQ3skscQUzQ9Er+kDiamV792IuH8XXvKZWPnfAULBFZHcCy6lS+9zVuOk
bKMSdUAHYZn1jUSz22q3TvOweXR8J6YA6kZlkPDfoYmryJRSDIqOi3TvOKwC+K3ywGYekHFaBWWv
gdImwajjlSQbcg3ctlV4avEAp+4fp0nYkkDJaBg+g1tnH8B+IQnaeRyuoPYc0e0nL3/I7F9GXuLg
f+NfzweMN5eu80ljUBlZDRWpdavvndkTYY40PmKvrHGQ+BeLZ/QsenlyW4nBT4nHamKr5k25cTXR
8wdLffM042VZVmxRcDxctz8SuiFjND1AKZoZ/h6OBIgFdXVgJn90t4E5J6jOb11t8Or5L4IpANtN
Kfqw9lWXRnpOkdX/+40E8t4hYwKZd6q3aUp+rSQibPCB97KbL9Sg1d5L3seJazHHbwjvf8RLH7PU
cG/Iyk/NQuypZxGY1TjvVjl+LXn1jm5rLwkvP283KRN2tgGTNmNhs3/PcQqDnyHaqj5bqZ5mHwKa
PU83kmZdiqT1c9bERw9mn3pXfTUZmdFzz/K/P9LOTDuWugq9tHXyLat5alGJSfQToW/tiKLS6AS2
+aTP0GHS/jBMcpEVFqfMQ243Gt0YVlhQNpPqOPbsM/xEBkndUDu19WFTWxLR192W7alRfvKG2H45
5iQPIpYgDlV2oCQnowmq3uWdpofsveW7xr3FzKP+yaYc62nXih0YZMYOOct60Ci5Jz5me1yiNi29
HYSF3YikLSRVhDzSuvY5Qmh81jn/YZlwEUrFIHf2x6u/4OEsuOSvSA2xIxv6iXFgy8KaEjmmLz+D
UB7iKTtmhcGKV09DzesyojYzH+bilhWyIqZ21/Y4DWRn6PnBLxFS4kQKQZEzzF8W9+TkSF0L9mwL
6smaa3hvZzzE+qC+B5ut+VKhnKq1lYMZvxXPD2Mo12mwSSJHXQkKxBaDIoQRLOlveTGfGp3Noitt
f29IPJaEutE/9szdKaktcC/9T7n0L0WBEl1lx6JDDdZW7qftcVGatfHeJ2N3cI1HQfbnNaENr9Rw
m2wWERLDM3MHXLU27gQmIEYOTqRA1hIKRGtO+p3Z+ndDWOnmD1si+o3ByL9B1v3U6tOEfjvAUiGP
jaPueS+ac9shWIgR8+HJ4r3FzXjIoLIFUI95bRqUdR4e53BFFN8Y2iGBoLSr8gpAkQvBwc2ba8/n
vrjbli97XB0WIdTSD01eXezCNA5EKN2IhCJCtk7cnVeL08iGbmcO7WfDCHIGnTzY1hJiQXnOPCxE
pGuPKJe4mc0bIlEg5x8rhkX2maR2xIk8DxYaOWMWRyzNXgBQFC1GsXcS9Z2jjScXYfDqCPDOB8+r
ovVZ7sQ0bbOG5Oj66YImc2uRr5k3nAsJII5Ar8BdvroaNqCC7R3kEOWMqWdW3ALraP0vGwMnD+m3
MUHrrIC4oHigetbwqnoNE8FE4jryaWqtqWaUHdZ+JnY5sUJI4xACJsWjIbGRO4l2T2eYB1b3hMH2
iZU61MaXRXe0YOxMzE/2s+z03eK1P6lm8ne326z5YhXvnhFLhnGESCwrViBW4lOvZTuL8RsrdgR+
FUOUblpCAznwtHGRNLbyPEvldaLWqFAaxrb7LrjwKis/WtxEc++94pxBqNo199FXL4CLTmnGR7Vq
bWSZaMv1ZQ8h+qMggcdHnHC0BS074paDGv+0Rn92Je5ClvQA0EYg3M5450l/BolmRlqJI9ov1d0y
0kezHX+2i37pElATBUtYydcNAY8DHZLmey/iZzPmVJ919TSJ7LFI2nPnDi+0lS/ZUKfcz5TAfb3e
EYChbsKrdSHkUwQcO6ehYGDmv2ugofJxirn17wMobVdoEeFiu8rKXM5pSpVhmngIvUctnZ7SvmCj
nZBBbhKjzV08B4OPMcfY4epUI8PKzjvXlf3seCikcl89FJr9nRgGe7CUoOisfqjm+EDE9uu2sYnN
/pJojE91ramY9E5f1fRDerSpSwkG0syx0w/x+qyc4UePTHrf+dRryWJ8LdtkZXvu09GAyimNT+KW
n1+00REPjvLfEostrcdmPas5ZeL8AqkXAt25AeS+Q/yAurb+CTrlVK6E/xaDYOXuyPJi+dqJ+IHj
2MR32yydwO9ZX9fW50AoVbD2TEyYnUY9thPc8MtXxrcH2YK0Pv4HaCkSyF4kI/wwVau/A2Hrh0Up
eCdw68dK+3ZXkLkV/PCiHTVERH+IoQWQWynsov4n85mrmLx3PSv+yIklYQVWUMpLXrP8GrA3Ca6s
ujmb6RQZmXYjWeXdMx/RwF7jfvaQ1W4UAs1hIqJtGoRkL3SucYVgHiiR8cFhXB5dr3rOlLwj/O3r
kRCwtb+nWvciEOt6K5K+4ZtSUt+iLo3jytCBFCYqfjgnu2TUuQ9n7ZxhIzFFg+wIwQ41b/W89qtP
KHnrP+SpBvijjUzy7qLZ6u6F7/0pW3BTnSr5oc8hmhevm2MSsF6c3nhy3H95DyTI6Fv6eSqJCtry
rbzBIATWfGc2YEb/k6jz2m1c2bboFxFgKKZXSaSyLcl22+0Xou3eZiaLxcyvv4ONA9wXwbt9jpOk
qhXmHLO1CszkXKC64anQ07L3tIyPiG1OGbzZbevyTs97cVtmpF8lDucn6RAtDIr+6nnO69DO2FTY
uyYmyId/D3GGBAC0xI6QcXBtGolcvs48RaC+VxNNKtyla2mMu0pWSI3AEumsPJxFu1hlefX6+ijS
/D1DkgADKbH2aAn/mpr2ohz9yy0I+ZmE/K3y3NxnE7HkaVLv0S4jnCClo9HXgWgs1Jb8To5zgyVT
M83quVXzuMlPjqMdIhZ23I/ARHJUxq54HuMWwyzBoae0SeMDLoNVKMScQKPvcFKj+9Im/Vtzy+6F
5MEmQFlVYYVJYSgVD9fPnjFMpasjY2QQBuWfQx39/jtaEjT7EZgAx7uQog6SGi5X0pHtUxNh9R7r
IDldltqQjbeSzGryJcDg6RO6mgV3tN5IlAg5Vv454sKafImJNcVwrrlXz/Q/vDa9NC0onIm9ISxa
itm5PlqFghYyO7QNi17eER18pbQATkqXoi03E8bi1ujBCeQpERMK0FKemhhFnfZLjp46ziVcGAu8
HNY7hDhwxLqdVbv+L8yRX03sVYhGCFAU0TY2ehJNpfVJAvlr3kJC0NQnbRXOgE7+kf7y3uPO6OSS
713i+aJLBQ2irN1ny0tpcnUWdP84A/+8/gM6ndASxafwxWWIWA/VDD4gaTyhf3pp8acziMX0lXZv
AvbPJiIqauO3zXtblBs9T0jHTlcvtXqk+fgara+qsg372byMEpzZnNXn0mO7E6voZ0gSAgck1X/M
DNxRX41A3yR7XrHx/CDFj58aeENSvMDnaJb2v2HyvyDYDJuoxSskfDQJ3hCOi36lAzgogGnMlp3f
LO1rljVJ2ubQcbIL/oqgQkEcEwOsf+sM0NXgvjqWth2NAVFsmlM4NLchn8DHSTYfs7ov4IgJz+Zs
Te6cWrdKdK+5Xl59AEKbtsBOW5E23VYgzbmKmKr1D4YLp8Ea91LmMaez+eZK86c10x+bE7VV2ptT
IOvAs9OM9mV2uoHBD/lpnrjhBn/NgDpuXJx7vNk4uFxeeCWe19QwhkPj/oXzSe+WTFz7qdzYlX3L
5u7ZMnQGxIxCaDqsHOfJWF3aJd4PHTIYM62fCniwRnTN9Ha9H6onnwj0jOhfZHbVqP2X1eLmmSzd
471HeTtRijoNGqUm+69vHALpgPN5Iv4gonEjUOrtFhA4ytPDDNLIllfCGsSD8IehnS7eVWnfLPQk
osGOWuH6iIzuaCTdoxb+zjbkfWjzCABBap6ibIceM3X8mdJFV4Ecyk9nJjhj5fRYhBpNE9GSecpF
DNKg03FGtZ51KeaKyBYr2prMtQjE0VrWcGu96PpxACPpOVr/GL6NDaTVHQwa43GQ6tkZ3VOGW76I
c15sJGZngHOyQj7A57/PTAb3yGlGS7s2hrReapKe5qi59zsj5tYf8muEY3Iwzd8OUtFMOFR0bLEK
8pszONpa8erZ2s32WIlRaNou5NclHwmPW4g88XmKNlZimrsybv8IbXmkI3ABzfMPds5cl6SPq/DV
FPh6iRBySA5Keq/s0X8P1QyuAFmbYFQCXvggpXuplvKoNeJmJfU9aeRP3GtXXWRPygGSki3r5G8E
gDXE2zRZPg1hQ55fgiYWBHdJMAlwIlI3QHFUtni7UqkOBUWCLgkDdBP1Mxhl2PkXlXA41YkZDBR1
ohaM5PvA97PvZgVl11Z6p5X8S6VpMUpvDrExHdgBnskkQLpFuO5nJoFK1/jOJlT76RTGNLw7V9Nu
hqz5ogupz6wN2rx6S3zc37rxXOv5U67bZzB5iXqQIv0k5+xI2PmZweu71vfPnofolDC8eNO36NPG
6SXiJStHap11g6x4vRrafCZ+meHjCjv19RsDgL2ZcXqbg0m+NZ18tRCQB+YIiClBg1Fq7GsrzrCt
epepkcesms89C/9NxByyBnaw8Ue0d3XEygDIB3GSHNQOw5fSJgK96Patp95tfTpmBk+fRNG47Y38
YhBLIebpvcHLv+DvXqcCfBW7ubqOsi9Rq04IS84yQ+2LqrJnlNfXs77RIN94dnrveIuKDH9jBlxI
tiCcSIJPdPZy1mcfm8fZtz4HRCfDimupSocSrla4/BipSEmBry3ySkwrB5wlVxQmpR1iT7uZHpN6
o+d4ZR116yL03pY/BsAOTlXUsiTo7B7oz0msBrm+GG4NeMh08M8MJtn8s90xUaZDwYCx4JHxR1iF
H9vQxlavWqK9GHG/x6G3hTl0s8HKgVGpLkhg/0ACQHZCqvOAsdyqrS8UJCcDIbdMxIPxsr0lh2Ev
R0pxK7HNcFg0oJ1twkabER19MOcAFezgMjBumX23g3XWTZ6dPgkW9vbbfJb4r5HyjvephtmxNF+o
W161PP9jVF0w8CrfZG2qyLRA9qBsb9NY1sn1GUiMDQqKPPp0S9ZvC6kUYzM85+CudutZjZD5XuSo
vqySkO94Cl1hv2Fd434G151WxY4m/Nj1X/rKKuJIBg3w1MH0giBTbQJMru9Ok3w3wEPZF/FesYBL
WgU3X0mQucHKD8l5vUVtZrCdq55KR/3W2IgPOQ1bS/wyq6tn313euR4uTVM4QUZLuSEZrfC7g6MX
PyNNpVEvb1U7E1dnwDArEibNWMSKyD6nVfo7Ex3ZDlX/PJTsXHX/QP7JGfLrmRAHwhufMqf7IRXg
i6HvwSaR2HYXdPoIA2TkMjVSxlvb31nmMtsBIBPDih/xrWeARmgFmPs1nX7G1XYR8y52hj+qWf5d
XZHrMxueSfzVbkPM9DLx0x89h29esBIVNdWZO/9nRdYvAmTdQJpQW7ixnCbdaiP4k0HPeXvl29pL
/7gkytuadS0b70sNhC6ljH/oWm29uNc9oOSFPcJod6cxJn6cJV3IAccTlhM+OOnxHwqpdIof/UR8
bs/MMa8zEGMawugAEMJznTC6KfpPrw3mYghbBZLMq/RwcPnLWf2KTzbeI0fje71G6UJPooFaY2A6
RiaQOf2gdA+VVE1+K+I39tQqwYy98Ua8cxnVgxHpL0RYxX2P5DcPVTWCEXVAzoOZ8hEc9j+ej2wU
hcUpV/w2s5XrQZvyM7ZLPXxXdb/H9C9vrqZ+dOGeyYCbdpgzXDo1wU44Xt54qo5z+yeaWp1UrX0M
rZml1djTZfOwKuu0Alexon3YzWy9Am0dwPoroMvjGs9+VWsF1zraGk+g3UQnEoBk1k8ntT/a6L/P
VhQfc8dLDmWSUJvggN6bkGz7CEMyJ023aimrCDpwrFiEDi3O6bGf6HnyPKwWKlCvj96WgdFAvi0K
MYDRA8OXzt5wTi0HDSzzBEaE3rMxzmCQ2UEb/b0colPqZ+YFPfNfVskfi+/AV4WF4SZs4Sk0vXYI
Wms6ZOmClVlHubWwkr4qi660iJOcyTwgPFDD5WZMcgsTA7nXPbOgrR65YketjVN+naKAAkJmFpOF
R6lNfigPldvic9Duqax+rGHnT3F9onkDgsv/ydX0nnujuuk0yfsyqi68o8mF94yUuHV3OP17UL18
dSgPyAhnNGS3P1Flx/vM0G9iFG98bfZxXfjvu/XmEwws1m1+NzEOkfVZM8V0mEZtPysmijJZtA0b
rj2KcY+CCyxD3SSop7VPbczfzbLTQ5NQly1lCG3oos2HJkPzzZfDQZawn4MdusXG9WMB9tsYg3xN
Kqs8rOqhJIMZV3EAb3z2Cxyysgwi0FRJZ4HlL1u4ZJnzvrj6LV9mbeuDa2Iw7D1qiskDFJbrVLcQ
2qK2CKZ0+SoJ9rXJxKnzBGKLYxP13ugi8BS/HjXYzao1PHOaC+Qu5hRvdB21clbt8qF9VCSm7V10
bAObHxTbNXQOMy4pgQhWnAD2ndu4wozL7gTeHmIyOrvjCno2TAJXk6W+j3zCnOLATNHre0V9dFMD
5ZDGotkZjPTs4bQh0IZdrLOwWh5M58VIEclMSxN066+gC5Z+qsHRVjvRC7iB5yplg6hrlbdtGziN
OLSGoz2UmO6cfl933bFjQbaHUc2Ocen2sSGcLaVS2ah4TQd47jwFvdqSJ3I7mU1moe9DjbUdbEda
RRycN22F4UxorNwfqkeXLYXo9XORus0Tn0TD4jOHsIrWIPO9ei/d8o0Jbxr68+juVdc8z/0ME7DW
n8AE7Qe3/49mGxeNWb2gkv+v1Rgrty1zn3ysmaXyKh+Bee4oQTvu2PI4J2zFIb4Vmwb43NZF5eQN
j0l27VWVJC8LxlV2oV9mMveIwWLjY04oAp3IVS++SDByT6in8IYdSPQbIPgi8pwA3LM3Tvax7v6V
aTm9VrZFp1ST70IzD4RMXjsm2lg7u3gz+g31YuuMWwzPfEfoIgpuns1fjw3WePHWaB+ZLWghPfsO
ohRJMRmsOnrRdpCfuoz3AEjlSW+d9ko6CJe+RTOVMNSGtof8rGEw1Vt+HvgmA35N34/oTw7Cam7Y
H39idgv82H2LpdC1Ud5jVEC5RVxvD+MXOSA7Iu05cUu4GVzvZHKmS9hAGt9m8r2B30B1ktjoNZ0t
zypuhvrHY++3M7KxP9l0y109A710UBax+XHGZ7QavIddFPxOfYfCdkRSj75GWIdiWSv/fPlAAfew
FnEg9AeMqoYrLO082p+826UkZtPBFRr8v7YJLVu+ARLA+s7dzF8Z0Fd1aFMk5TUGwqXp0k2fjesG
E/27N0Jnr9R0iUoOchSGSZCNcLZ6qTijOxOjqpOe6NI4DFyO62z987F0Qug4VaELj3mrYxPF/20c
pn74YAqLUpt7KJtaAGpAtGiBNK4Uxq2Me/4osSc2G+G7YfRHNrrmU5naoWgqgUx2+JVY+cCbE+XK
Iu8JoH86woc2yD5oOMaU5vLNrdaAJeB8MBxKkefGNyt3P+Aes2oquUBTQ51ZfGBMhQ/DIN8wAm+m
MUhnlYW9sWKX9Pzhdst5hjm4TvP5B/Aj0uNaKmsQaZx/jHwEjrHaKC6ClXa23q7DxB3d5TaISrYD
oZE491z4dWBBbExh3kI5LU3+2Ko9dar7ZeqMApTVfMafvKZLRuc6HMK0O8NzJBfL/QNIbdVY1USD
zRodIlMjMomvErHiE3hKFkG+RCKL6YoohrfCD5ulj7Yjc6dtXWkrLrnlkkIcEqW3pNRVuAaObXGF
YlmOO8YlInbYkDBB432+mZKy3MilOc2Z5h0a6c/PmYH7PnFTbx8zJlAOeAx6fn1mvaH5TrYD9pSE
fqpdixGoPvv+/YR0adMv4owGjvYpxlg5yKAjyuyEUe7moyOheYNFXGoCu/DCr1byQ4gJM2trFqd1
1wrVYjyMLjoF7cig/qWO4AA03PkG3OVWtgfP0I1AAy61sSXpfqhXsQg726zmBVUNvPL0vGKKpCsj
5Oj728l9lsnfpdAZmGXewTdnPAE8/5ZPxPjsO+N+rNq3xrZuQvFtzOqSiNXGh5dN1JytLjdWNuLc
zFv/bTE7+xGPKKY83jnLuOtoFy7T7L4WKdT/ODmBZGK2S8wAUceMJOnFAWzgpNIxb9TNcjQpvnYj
qr4wTyvtoxv8Z4H6NsuQSQ2x3E+iZqU+nGZ5TUrswFGU54Hz7bmkBE89SVcpRuUiCeVE1V6lRraX
+cGj+dpSFB+l5sF9LrV73GKeIpjg3kzoQTCUsNdr1TO84PHJrHXs70i3OzntNGhWfI4WplmeyoRQ
HncQAuZwd9VH/Rcdj1zHH/9FHnDOhNkr0WKiYEkFs8dFUnnDW/oCsg55vXOY1RDvNBNCSynQgaaA
YWj6ik3V26tUHyWxNcdt2BFjcdH7u+F0PSEgzn/EkK62h48xmhuOwfl332EZyahOTStIKu80QGBe
Pa+hhTkX6xFKar/UnqZ8fs65l1gneBloZyY8nl2qc9YlH2ONknFmQjtp6d+G2nc3NGia/HgurqOJ
J5ix3c6g1SZLUgNfAvkslUJuzdndjwYL2SpnHUw850n5g3Z0vOsIZJ6RFPMoFonq5JhQu7CZwJXn
0vUSkySAOTVwSWvM2pvh4Gptw5wej4mGXoNdc3Si9KNRVQSneXFM/Pbo/1j9EED0dL56xKQwI+3s
tTXDhV9mP43uPy3yuwL+xVpbnHtTXZXxyBCN3VS2iDt8qUdvzuxTLeO1oJf2DZttFpmAO4YpvEcy
Zu5S0/5ODSgWqcMnwcD/0zKU27mN1h9HFgdqQuKlq3vZRZ/RUHtBW6QvIu0lUwrLCtVcIEWbeOFb
/PRlnpi3On9i9m4HUaO1tw42XCD9Ib+DVI4Dt+annvMMmTLnSRvVmBlHg5K67IurJRB+aTOMzbEX
3jHDKAS3UiGiaNDvlK7bHgBO+5eFZQtwp2wJvTHTN6mZ63ykdTQLsjoWzufsJr8FsgN6h+7VZpBx
7YxGbrI1ozaywDpr+MO2zTLhbG0G7QAbCBna8hqDAHUp0VC4sP+VLu6kssbqhPa3NftPCL+0DJ44
LoVcVRD1i19TfQE1MgODecmunvGt9Qrr/J9arBA3AeHGW+lPHrJk99P3FGZvgqV30nXB/mTRdKl7
1Kz+0rz5cRWMJZTyiVnzJkFkc3R7HLGJe5p1LD61NVhhNXbxzreekQuio6SXQp8dYy4Wqrv/e+At
BSXCwnSnNyOtaJ/foXWfOMJJibCs41Sfmq4q7w88mPJu0j7fMiBq6a8o6qKb3kz5A/vWzZlzXCSz
bm99tKC1v7g3KVv/lvoMSkTnvcSp470kMfLI2tO7o670EOikuMa5f8VtlB1aO3U3EWB4nz3si9N2
423pp4CojiaIy5GJNPOFbYxXKUD5x2XG6m2S7nAoKpIPO4vfx3K+eyB4LQOERE9OpB7CIxu8sM7W
fxJx5CEooHn3ydBIYdnd6nI7GHm2w8Oe/yaB8KmtgCQxDKseEUfDaHkXJ0uR6fC32XsQNjamo/+O
PCDMvFdQwOfWBYP6fLJxvaaSQU4Cv8mMfw0xyUqDgaY4G78bO3ZCt5kAHyROu2GnnXCWAFOm8+DN
NkHngDw9cscteiBQoF/Kj2jFdeSV3BTSak4mttleaCxtl8IK0v7quG6/M1W/epBLcaaMpR5XJDAR
zuJUfRqs0lKNN7Dldt+WWg4jGG8OI4c4Igrjqs/2AMPqHTgTxltpkTyBvyDZHs4rMizwG035S3mT
eQRO/4AhciUWPdt/L/1McrXG+7W3Tl7k1Kchgumt204Zakx+oNg24IsZNbB8IjjDjV+riKGAUyWh
mRMgmwu++ITjGvOM2rUSu66gt3FmvwJ84X6si5ynTjId0MtYD2G+BbqRPWWwgQNcPGpT8aX72ejx
uKz6Caf/L55anmoMkvgO0fcJox/CWNLSRJH+WlAc/2SYqQijtL4GNI3gueJN15Tmr8QGBjHKiYyb
wJkzEzDIl7/kxZHvQ3XLZRF5o/Ussb7sWqN3nxrT+6+tGSXp7fBXVR3mLY2mRC+Hq7P8AXhcMO8O
XeolNLQGz26T0IPRkGf6vm71Q0plMjq1uS+t+FDakCzqgW4RY/90WlC1npJCrSJzFrlemnWMdolE
glpDXG1ZcFbMbHPZHz/KdqpD8LDVSZppFJaJuo6xRhxlDbSS8pElstB37HhwytqvUVm59FLmsJUw
awNH1mqXMvHe1XH2zgsbHaABll0DRNsXCww4iRvVQzcfrF805Jd4BVzdv1Yu9DrNpWpLzVQFGnlj
+6W1Am+a5kDYf7tlFJzjSCChZf4VDipwApO+Yo1bOCeKdmeBdw+KsjhYUnsSnFO/yapASRBZLWYC
ERhL1SNoiuHHjf2rb7TqgSUoRKnah8Y6cuuBYw6V72yttM7D1hTux6zMwB9hHUyxQl9R//ZqhHIO
U64M5uStbabu6NjfM8r3wMwREIrUap79JArcyjD/M7XohRkXgiFmNde6lxmLP+wtXUMplA3ihesn
C8sMjiCNZVAjaInsldtdeEeVeb8j2+8YcMqbXjvZjU+zREtYb2F5LRxexAn0olAMuAGdIg4Sxgcb
EiVIunDxgzHRH4OqnloqmvqXNDDQYfME5Mg7n7Cq0KTwwGfiAyPWs4NMM/uA0usMAsc4aetD4b3b
qT0GhcPyqYum6hxZ+tuS0or1bcRq0pyOTZl9ZOOEmdNr2IvTylpUsKy9RjjQCAq4G/D7pK0ndxDV
1Y0CC6iMrjd7CNRZ+1YqW38yYb0fBochOQkA8X2ukx/FlgSLkIcuBqpBXvvfNm4IkkV9m7V4PyYB
Cm88qOjPSXWUlsudQ2TfGafvcljS7BinxCKU/sgEHhF0eo8BjwQlMbAnI0OwxlpxidTTHBG97bXL
Y9rnsfY82qaG3Ley8SeXj87O/rMLfne/meSTWl1ATv27YoV5iy1P27a1815bxXxkPUFPloy7pEz2
qu/xVtcXtDnDSXUA2hrDNXaebzB4b/UHLD7OFT+9W0ByNvS05oENyoR9yO+ppcpazU9mPtVBOo28
UaXPni2q8BrVpkX6G+0PyEZQor4eUdlb6xYWFXxlYJb1J/G0KLHsAfKVeLJ99sdcQVw37SfXJtzA
uFdvnikxcEDBczyEX2Wmtdtu1tvA0LigPZ0dryIuS3PT4SX1GQNnppZ9d1DONPvW2tr810OY1LF+
fIFDcIiREe+SVjeufvXAoFWHcllu3GVkPXgC2SVYoCI5lpkuA9usEJAk0CPGOgcyIh9GrAnGRlG2
dSf14cZQIlx/pBTK5it78ne97PdDCs3HhYzFauwbXal/NmV+ZCK1bJ3FPRoRVuoxKWf84qyD0mVB
y4NT1eh98p0HIs4b8tratphPyJlB2BanKZdfs22zgcyJCmlIhRJ6qk5qFDej6IG+2u3OEmCQ5dJC
lN2akd1heB69o19V3/S+BcAJ/spT+ZROqRfEnsb8YECQxLIICYBjRYeVhg4TkGhjrKaBlfPJ2Esf
poLhGMG5g4ldXuiqzt3Mu2CEBOD1TEZVVpP9lBxjCxGtE6mvaOnU1jIddDTuX0B2lCHJDnebfvei
ty52YRKLYuYQIAsh08077SabnGPp/Kg+uYqcUWbK9BAZU0Cfu0us6MKkCmcEjqRN7lfOHf5DvVP+
siYuda/Q0lbkqEUB9M//IxiCxxB9UcDgt0cAE3XUOjEnIHp9urPGfGbyehvK9NbA5rw3YniL63I5
CpoyBJuoezUHsTqMXbNjk1Scq6VPD1ABLigFQircZtuPuuQnm9CyIg7D1HKFxEkkXyK0m0V3iksg
NnPzAaDFfDAY+FoEduu4Nfe1w2LSMCugEWq5YFSmKWGWdrR0h9BED1VL3HlPFSro19K0BkTs6RYB
PIPeCFeyXcd7X2CGZ1z5Muf6ycqqLixq62mg0OwH8nhAs2uBtzS7AnZ4Oo7GgWz10WScVjCloan+
pO3W0b5rv7RovDdec3dXxhNV0wFK57kbuedb9EahAA1ZLUa8xzNySs3axLEsNjiIYUJ3nNSCzXpd
Q5VmJftVxnwwJv2L0QOB7RBJC7vzGDOUd24KYwf4Iwvj3P49lkaEaV++zdb45cRDARgLZE7V0sUj
CxWlN+xtek5jLF41HXy6MLD4acLeEov04drsL0sba1Q6lHWQS4RJCIT3g7aAQTSYmqtkzpDxzdAQ
YvuiV8+5pooj8DKAMQx29oUjsXsgX+kL4COjzt/CjpaMwZsqDrVebXnjeU+Sgacn4zRscvVf4Yg1
zWKU+6YUcO/M9JZl/y1p3wQo84jBaXmL0FHxIPp3A8hv0Cr9ra8NlxwsbQ7NQt3kUr/Bd5nD2czu
Fgm8BLsgt58aRhWxlweMvOEHRCsbiclYaIHLCWDaXZgk/pm1q1twm2l9TMWB+cKay4tjYZJdYufY
RMa3KTQzlH9628SDnpjTI+FNGJVWGvT8wGn0E0skmREGRqCbeJja78FAFokIOD+QVnqxomRBBW1U
e5Bb2B3qrgrj70ItZEIXIkhzaK4zt8pGY2KyY+j+5Ft1zNryuXdTM0zj8pfesRrgWHWR3UDXSlF6
xi0OJW1VCsPoHMRS7UWD6goWHmvi3AJcpSAJrUmO01CxLuqmfg3E+IsZgRdMt3dsM38fLSbUcQ80
wF76V1e1LScUNlJrkkxWbYbxTl89rCS7jLNrX0k82rv2cDV85CpWy/OolHXx9WLYR/Bq2cp/LwOO
8W4ydsz0/0IMe0YCDRN1bFRAFmE4jXV8bHCjC+VHOCoZtnuMWSlfqZkKo3uYXUeTnMpzUQ7N1qpu
bYcI0bXI5HVbiDhxZIbjmhlTYgAS/cQD3JHVuSJ2OrbCCfx0NYC/VZCA2IBVb7DZg5mJ/tZFr6aZ
CMaQeB86BQbNN6LA5slpKOMyl8shc/uzrTUF3zB/DAm620WXz2sLRUG0dTSYD7YTPypMS/DT0kdb
oUqepj8I1DS8L4DD+hRhguOtUbfK3leJob/0BJ4NojxdfGd5gUEGN8Jzfwm6axTY1P4d2Ugka7lr
xV1ZoPKccTmONh5vlu67mVQRDtxyN8HdM73p58Wux3ufiZl0kPxQVR5VfMTUG1n6lpizr67DrbM4
uDx9QWZuhKVQ6cnnYKDhgnkYUsgwNpuZBDNMZCyWFyJMyulZ2ATx1nGzzYWZ7vwk/ehKRO4ZQ+7e
RN8NBI2qSizoPnGk6TF/LjTd7MB1UjPyCndcPz9ZGB7XWsFMJLyNa18raOZW+TI26E5B5BSbLcpN
1OA6u4S8jL+Kntd8lmNrMxE0sRHbL8jxmIott0VgD8PaFxie/Ijt0tikY4V5Mrp3lTwypMwOU6df
6jlHkjPDv2XBFui1XiIRR83HToDttE1O4SyxNVPYcAVgMYUg4IGIXXdNYt/X7octIm878oLcZYbz
o5e+f1iMPMD7vmarMyAjW4+9uSIieJSZHsBwO0KdWSMTOPMTgoYVsRZ7d2JcVmWZH/JC2+DnRPgr
kwHDFz1SVmIG1bomNFaLyZLxHSM6gTYjhaRQ5Wdm4CwdhPHwzeo3Bkyc+CscNG2Gm458e9MhRd1o
Of8jQMx8wwiDsKaVWxM12q5tSOgCdHWYFDPj3qJ8nYuTqX5LPdrCQDFDhcNILsWrAb6uhQw2uLhi
KZOMHcL//jl2bW1VPG6Hx1Aw4ASXgIOr5NmqG7IbagEesrGZR+Z0i3RAm7ZZyAtpEocimoCALLN3
Uq2KJFSCLNbx72IrvgAdtndUysvesNlasN4Nmkm82kyhtwbMc1YpxUcjxS9hJriLF7BBBZOCcbWV
EHQxR9Kl13P+ou4e9ylcKA4u7Lay8oCTWKiJTQ/TsTubKFMnpZ/YCXGG2sm1mZBcck3shA5iZMpi
/YzBQDV6c0xqogn0qnkrpaDXQmDpJtYbSDRenfPO1+atgyxzW2QW0i43sXmToIuFJdM4y1qZ996p
z60fAKmnupbAMWaU6I7ghbBa7Id8VNvJUSRM4VDX4i+hwB0ki/9NZxKFelP9KrgbWRW0tGRalbLL
IHoKQXSPemB6LMmYnWnqeHDjD5KJ9NDuvwvTo62IKwrouHy2MFFu2/NU6WhS1nWIgZGWdZD/exkH
+/rvwRjsUIJgP6ihONcLDv0iglI2jw7jpRYnCJ9ml/W83qcbKrH9agfOUxLDiuQKB8jaNylv0jlu
wj42XhJNoyKr0L55dy67dF9N+dXumoOtoa7QI9CNpqIlXdy/jZcf/YK5RsVqf+sN4+vCdJzZTH/y
EVwza+D9SdwryqQ1mtDoy3NbFHt7AVFnk7az8Tr36E7w80lBRpQcY3eb8J1HCzMolftlwHoOulVE
ez4nA7VF9T1VTKwqTsWscX5w1H1XUCWVTZtkzM0zv31P4KcGqca/FE5CRKYnsrCe40PSZD89K2Ge
KV7TPi0VarEv3yL5x7IApiovAhZXJYgEhu8Ge9qeGANK2eYEJuk/27X9l7YIe2CaUxTF9F1FGxpO
z4KpJkRCzdEr/+N1C5kkx8V330Gq+ScUc+DXhvzWWLILu+Ei2xpcAalom2UwH0O+nHKsShenwowp
ypCoJ6ubTwsuZkeM6SkxP8tlLBhz1EUw+OjUSCu+m0mEwbx3SYiUDkE0NQkttLKEPaZzicJbgrFI
I3H+90AxZ58bbaYCtLCrjwO8pX+fkPPNaePx7CaflbfUUWAxazxh7pDW4d+HpjOoQ7zYIVICfk5b
/+xtp0WdkRjnfw/2uPzvI/wn//tIZQy4Sb2r9L3urYtAnBEsaozObc8kibRnIef2/O8/9aKd/e2/
//73mSizNfK3MSVDvCK+oSzMUzcxJcfRyof//pFzyjyZljUffMWQ2iSW6d8DKBPWx05WEia5bpNX
STeZI+b3XGLTx3qFGmy8/nsg9CxHl7r+t9Ufm3j0LlZVTigTZ/Zehn7pVc5t9u9BCj6a/X1V5+rU
oWu5sq2iu8FqCw4f2tv/f1lCKD/ANJcHe/1i///vZv+rVkVxZ2OgrO7BEUBc6xADuzVpsYU2Jxfb
KsdfdAi/pIQ3lmOYmTDLPP8fe2eyG7uSdtdXMWpsFkhGBBvDZcDZt5JSKSklTQi17PueT+/FUwXj
loEaeP5PLk6je5TKJBkR+9t77W6Ip/Sg4jg4m6V/tF1tLhlUzrs+DKfG9jlsmLg6wGD4P8Q0gPB2
Ac9XLaKMKI7se35Cf4ekCWYqKYNT194TXItBUobFPpH6dE8xznwcNNRbU+VHeK7ix4oZOdXp+IY9
IiC5PVFfYmDX94HAEkyQwTFz9HofRkF49M36X7/682f+/Gd/foUh66HOFTFhnJ0v8E42ueInkXVa
riB4aYfOwq2N7iSe//yW7hqPCYlpPquMpMqfv/3z27ZprH2fXCZbBOtcdvJhiKRc0zrEz8LOc1N0
ajz4BoQKs5a8m2mobwze2IeIh3w7+GS9RPba0mV8bwiHI7UKyMLaw9JzdPdWuTSyZkn83Sh9fUSC
4D0Hc3LhaQRRRsPAQj3gsjCMau/0JFyaVnvKQ1VvVYI07rsOhStFunT1GCJJacHun4xH6D/Gg1bV
xsM/fwXqsLLKalWZXk3h8ygfvXAYj0Mzfv/53TSRqGXbYpEacV4MJfO7yvO0J6PMuW0i6RycoNS3
qlSQbkgcnSvWLt+rmoc//xEEvQF5W/VhSuIZW5KSu3LTp8RpPjJRh3w5v2Nj4K9lp/QNyLWt507F
kzsOwNGEVt2VcVpeJ6XOVWzGb5pjsIdwjZc+zrRlSLThrZm5RexPb4pT9AHlwFmNkLbf3Ch/jnHX
PIbNZJ6hQyV4YXt78t77zt+xYTc5KWnexpliaA1+98mcBPqvGByOyr2+FaNpc3eCbANb0KxqEuKv
ocbH3eDopkae8fLEbMNRlU/JQxNjZhtDRlicO5Nx6w9IEWlqldua2sdzQM7TKZRL9ReZ5ZB1PQbl
vOnzzL0TMKyxXMT01uArDfm3H/l5CB+Mq1ra5e4Pmv6/4P3/Cd5v6mD1/zO8/7H/yL7/jd3/53/4
J7tf6GD4Ld11dVdXtmXYYPj7n7r5x99M5++OsmyiXkKZSrg6VH083zOgXzP+riuTZAe3GH/tIOr8
X3i/Zv7dkaZBzMqxqBN3beP/i95v6Ba9An9pl8eowYtDSLApULec+aXw918fjyEtJP/4m/HfVeML
15D21YsRe0sTuz4q653tfjaVMqBiTNm6nrDd6fG07cCorXLXPbuud3VacSLBmu/xDMlFmd88t6g4
oMmURwI2x86PGGpKjmlO9RC0+F58P612hsTkp1rzxISSApwwegPKwRYj3Tlz6UvsNnjdSsAFidfU
dyZ9nG4QH22t+wIMoW2Af33HFrOxzGFDVXuueeJBsLG1nrUXYdYwcCy4pAzeSFoFpndg3H5SptPN
EmG+bID7+uBdDMkEKTOZQweDvVJsp1vZUzdYB08D6WKUhsTcxHX+zKTi2hTN1aD6qSj7p7y1+p1y
6h/dfEYgJMQqvHVm1F89REvsuQyJGYUsKP+q4T1NE2Zf+Nu27x3zWYuW1WMQBLtAgJCcXO2ztrsr
J26DBcJ1l8nYMEVTF2eu7sW+t0jG3L8Tod2ssJzQcOyXEPLqMLkUA1uqALkZqaAm7tVcYuIXxSh+
HBJahMApMah0hIhJC1hCTMb6YRmhIoTXLqQ9FYnD8+BeGSmbxsoUNEsTX/OY+G6llnMyZESIgLMw
3GIrWQ8X2UA3EeAg4OVvBWgw1H962Ty9PgZ5/C4lZJ+I1vQ1k0DK7spsaU5EFoegjeCKlw2PJh+7
yEjOIE4/+kqlmIDzfZmPRzuFUtg6VH8i5DzHfYykVlr7fIj2kEJJLAQcZfoKSoQ/xpw3qgrrHSum
/4kWp7NOR+HS4DIkgourBbe2l1rjmU4qji06pYsWEgoj+21f4Z5pWyNYjUTOfZxC4fCSBDi+yYCN
RnRNnHKjLFxzk3xWlRYto7YoHrwUo1mF1I5r3dlYhN1o82H+Y5NxU8KgTo0qGsBy3gqzOsz2+RJh
H25E+RYr7I1NCEGQcu/orCGld6laEDTE5xOiQYyhw4SguNPSZoZl5KiI7m4Z1W3qkBL70BW7sPPr
LWHMV7ofp7NB5sOKf8iHTMukffXSztzqTMC2bcmqECU2ggCdXrbwnR37lQ2ovo7ME+IZwvdETEoq
49doAdtOXfKNyvYaONOrJBThWxBnuppCZY53ROU6ehude849NdR1auiT+3qgYtbTn50ptTg++5TG
wSWYOgzjvber6bNb6DC0KGnGPzWPNhMiyVDDLnEUJARA0i0TZtZ8Od6VJaaM1K6tfYffWyUfLs0J
QXfX6jONFQx1TC+hBeBmOTGYgLshNokPZjnV6nGR4pOwwFsuS1NQCRKQu5PDdFBD/l4hZa4UTsxV
7WpHLdUwkHTDvTHzZXAi/pSg1Kc0NI/2lD+ZdlOvrK5I90OZXsvuJ4/EbzvHyG2+xaJq5esQ1C8d
xXALqF2faZVdDTvgnFs1v2KirrvSiA/w7CKH+aqCyCSP6wT7qlb7lsbOKydXJrn586BF75lf7BqK
d8cMqK6BG7eq6qvXvBWCDFjW07xqkr4WA+qdGVjnjFSPSl4UA4f11PKck3VIGawLICRP862OsEBf
QBSt8WysZE28TMtfo4pMxCThsHdqawgPvDrl35UcmDJxms177ZSbIHgZTTCDw2Dt6OwUY0IEjP6O
9Btk29B1bqEE0ANh3sAlp5agth96tz9lOkc9ckc3RuAkq2ILODsJ3qWROyc9IRNr0HdV3XrM1PeF
/ACm1J6IeaE4OUhFURXTnRHi56Z3L8WeZ2MjgPJAKO8lCqt3DZj4QsbpJubhuJAFLq68Kc9ObO6r
Kgf71D4Ky7hhgo9gg5KydU2Q7DM4yyjZF4v+5H4lEQ9DDm+48xz9OQvu0oJoYw2Xbw+RuQETPQpO
btoBu9S2cwxypJ1HGdjwyeT6qy7rA8rqrH1l25pdXahNwaqOwTIPpoUKJAxybCUdGRM6M9bMpYN5
dJkQLCpMjb0bCGoehJSDJMbG8/sLQVh1toLxS3Jo9eRAQqKbrrhNaEekM29t2u2e+potNVQPlI0+
1q3lbfr0pbTq71G3hweb5NGZbuVxGdS9vy6Flx2VtMlNuOZtxEO/0Xou3qRupp00+GcheI5zTzOz
dFd1mN+Qrwseh4WgvGqY/J2usvq+9xiiBbM+6zoNzWfq5vXmsAtaAleV1egLM7yzPRLZQiGaSQsX
EV8YLy3YlxyuqnofofRtIiyrOQw6XEnmXUitQ1vZxrZRPfVVqXqkOfANERFGvuowE5OxLqxuP8op
50avIKQxx0Unv6UmLeOZrHhUGXhfLHtHawDlsXW8EWl1a3NcMoOX6WD14mFp2AeVZto67NNlrWU/
bYAJgLgs2CNlX/oYvxxmyI0cLkVr8C0Bw2yL4D7hzEiWKXu160HjudlkOFCIM05Zh/+urXaE8/cA
kaiWtXLa0qbHqbszcLWi99oQ8oU6auCjl2qT2BVAJRBhuHsjY6MT5CakUhwqww0AiZ2m8N7PxTWq
4WqWxV2oY0QCBZN6yRVNcB2wyLHO6q9jOP6ERQL7O7kPHYiSsFa5PvV1oOPM7E2C1378SW3ZE659
crslUG9MCOBM6292a2j4FZMCk35FCDnVxfOx2tEJfiOvBPq4Gh5S1X+FifaG/FqvkLZaKgUEawYi
yyJmNXKp6Saawgo24J0a6AGjxYOHqOKiN+lsuGvZQi0MNZ3KFmFSr52fkF1W7uWvsXruB22Tli6U
Escs9/6gqnVSoQUHXOU6/vt1yo0K21QjAvyaut6DV0sHwEh0zmuMm75dfsp8kw/S3uRT91hmDawY
iqC6AAv2BA6h1EjGstNY9JX2EJTjY1HMNbk57SpZ2n6V1mgRmQS/hUgBL22MPoc8/+y7vS2K755d
3YLi8rPrsPNKEsRc5WiUNeVf7HC9CrfrhKvH0Cm+TIHx+TJZi+aj7+Y2aZw1LEjwms04eqLj9QK2
fQVTbReP6QevAgZZlT1H2cEz1FNS8qiMYgtehubsx5Zjv64LDFnOpzta92kt4K3kb7Q/EBLOrqFm
HVM4Ai9lld06g9hcSn+6mWL7rXMnR2wnHdn10Y/m0IFTUp5phSjUKGHNIg7baAGWO+CRgwUJmAKI
0fAhwWphZCHCy/Q0VC0pENmuRj18i3WO1pmmH/QY20pdUnMeteFj72D/jTP9rTPJvgcmqZQRBqLV
5uZxEKSoMpKMYvrpxXDux6umrVu7Tu7Gin1YQAnAGr8QnuWyf+1a/zlnN2uZ3aNZk/DWyCrXaQh7
orNTRqA0kFeYoy03PhBR4tsjWHIix+vS0aoeVFitKX9kZ18006a38Xo0pM6bHqhbCFmls5NfLXCT
I4VRNh82K55XYuvoKLMfyUaFNBCwBjANdNylKYGizo/6jdPAxHbhw271dmI3pN2riveIPDf7NoIO
RgpDEhtjzRFlN1FqsZR1FsEACcN7K+TAk+WiWrXSrJauDZ9FjJB1dInm5mhz5VYZ43yeFNJ4Txwp
A3Xs195vRIVRLiyaHm39JYxHD3wE2WQmazJoblkZ8ujEC2LZUbmRc8+XAYp+meooqq3BoHWwzYJB
jHb0ZkC5aLnYGbHUJ+A4b+D7QDdPKDVZ+x1Nbwg32Zi8V6nx6AU0HDOewt5IdrIFnWbQ6AHXHGOk
0OqN3gI9bvuZX9SFYHyCs2GSPU54lJNQs9xNF+JA57uN5wFT1V1htuTqwondj53Q8W7NUMm2Mhga
ZEdTGPGunu0bUyeMo1+F3irH4USxSWHSQMRgnWnkmhTWedTFr6E70aOTATEJGRstKk/+AKPAj86V
/KDH5Rewd4ZPkis6iANjpXcgwnllEE00bauVQu5NHeim59XdoUlCA3aASm+WciBw1Gmz7SzMPEPr
3vL2wImGelW3poMiEAyQhEvq3iDIoKcFlD/dexTa8OaF0F15tiY0wmfFKWRzYLgwN7AWw0uhMZ4C
Rdco0m360PVuiL3B/qKKhIBxwWzUb0dQYnNbI4F3QpNayYNB0XlZOcSqoLPk5hV4zCetsqSWozTY
+QTKXR5ktk5eaG7IbQnHCsd8Kb1u3XoupJh8a2TZ8GTPVnqAzXbH5+E5E1XvKVBUmj/gGkIOsdJ5
FDydOLWOp8ILeebqXxFcKAEHrI5Yy+RIijrIVmNkSHRT4v9FP3eLCB74GpH9gIXbszIg+iraanaA
pTSudk4/VI9d2/tLxQBQNO+sNOaxnTcSni+Gk0iOAiY1obAM6zyxRME/VRX6A4zAbB0Feb/DqHIR
HskhRw8pEhnyGy8WTqqpCaoRsKk5Gh9YcvEA6XS9sxsHWBFcjgvbI+FpRkQEVXZ2rWF8xDzXlhkj
WMNy769SYoEJhuglaEh6xfR7Dyb2AKubAGglqIigu1Qh+sUED9DJyOxz8awnJVnObCwnDTh6IHsL
WDdEfvNHA2QdlyHcMdTCjduy53ExPqRcBOs/ZgVCZB0BUz3zzp4W3ldRiZTIGXec4ue+KwIIl5VY
OOkvZVFkiKxHgkOQRVpzgzWQJKTtcOky5jZsbZeRekGv7Y4DI0RuM8Y/wbCI9JZI2OQ8Tax4dOyY
YDzxQq0kJdaqrlOe7faaoyzHGoOjtiAllIGxeOh0+zgNShw9Y/roze5nYPbDo46UGNzGb/x19tas
JC4x0q0TuxPN4rzn592TMu9snjCr1Ck/6nC4ignrjxaMxG1YVBqzvK/jAKxjgWiMq8ecQKky6JkH
1aQIBQtLAmVlbZT+exuXR1bW+75bpvuCseo5VYzQp8Hf5OID8OY9cDMWXkM0W82I77o8eaeY72Iz
YV01PB4MxVJtY4RJXOVs9X54raB/G678+i+Bsvj5x9++/pNAiTr4n+XJ/518fmT/3i3K1/9TnTQR
GjFwKEcp2zCdPxrkP9VJw6UkVBCsBBOGZCgRBf8lTsq5dFRZBnWflnQgM6In1v8sFhXu3/kjATCF
D1nZks7R//U/v4b/4f/kD3ky+nlW/z+//29Zmz7kIY9YBNF/FyZt03AsTL2WhVPbsIXhUHv6V2GS
LpGhh0ftA0QMjqYMf/SsASjjnKcxBfNon4RIHzS9XyqVLuKG+WYbhz+AVU9daH02smbVGU+R5V8k
abSlO+BUsHPr5IYvvbBeswT2F+Is5SvD9P6Xt/hfP8tfX7vhzsLuX2RVXr2rOw5dqBZlOIYuBW/6
X1/9BLbPBeJJx3GQkpERJ7hOTOghs0Tjrs/E2QeZver9GTA7NyVW4YiWlJDc8n60MYkPZRdjblEZ
KWftvmz9i51F60zvf7zC3XlkU6OYhZpTAcaInIWSjwuYax2/0DAjDw0pTMWqs6xosCpBgGZ59uxG
XbzAiW6vRKd/Bdo8XCjnwmnDpmDZgmvjfnKUBOcv4f6gwgCC78oQwkjzHliIKBo+NtzWGG6mazUD
SksEsElzMOgkMYVVdU4pB6wO6CPb3O8cTi74cYPxAURLAcR2cFZ1FH2XhgnBtIc1XXB0mHg4LVOq
n7Bb5PtIJ+oyFn14otXmXc9P6UjCEcsAB0ubmvoiRjaQnXU3+rw3ZUyECmns3E0Qn+PCb4gFgGPS
PolN4Hpvs5o3FYd7x48ZdK2z1nzvKhOwFWNVPIKdOU9sYoeRNU4PODl3JlP6kTMKWSeG+yl+nAAa
KL0aYhUn1bWXYbDTlHHycc0dOhMkSgxecqG3gGlYOQh8c9YksQFmaxvV0CxcOlgXVcxiV+2Rnsno
WmzWoqHcWOZbQYIbeEaEn1CD5TuNFdaYjaumx6b0QYqXcHHEaEP/H8gPxBWbD/6uMDmzaiVx0Bqr
jTbt4qo+smCfOSn/xKq+RC1ZMV3umrr+1GP0urijR7O2wA+adBTi4120mfPCYeG7qQeTPB4CMOwk
nIe0FLjak4O4BIf8Rl8hvniUIK4iGKJiZ7op5T7QZNaeVYdHCwtYA9ZeUK7ud4ikKmcfYjlQc1F8
BmFeCshyaHojE/+Y+NkHkuw3WjrCv/eVif4jdN3HntqyzHZv6VlxGIJqqH1K371P6poT7fgcsQGM
e5zPUwjVIt5A3X1hHmBTvOFxTQIzydnRl+C4ksgDg5h39N5SpWT3FWABAKa5p20d37g32TML8rF8
OERUNeOhHdQx6ssXs3Bw9lUCdwWexQEnA5y5dwIW3VJY8rcYyzOUcojXlXgKppvlkmSvmfQDv0Gx
07PjoKUfqgpOI0E0TVlHIkxgtZpkB8zjRIvPKTaSlTu+dBwWgh61v6A8788/k1WX0SaSFal1X2jv
Zdu/awVrc5dzoqYOFG87U8XQql8GvEJdEV0K4y5r4D+Zo35VCau3VT3QJgIrmAdeqk5plX9ppHvW
+ByZgc4yGkv5oJvLzuoL8GJEmhJqS4jbY2rNvaMq4qPbZ4+559/oCM7X8wwyMLuLmAHDbAJex7wG
O2BZ3SId0AsN66Tb+Hul6xMa6dSMrK+XttmeOac9OzHXgdU4K2GNvwReiTUIdx845kdTISoUMVdI
X7xwvCcsCnsAUwpZcALgxrEv6wvbIi4BfCR+Gm6iLgPZl8ybPNw9tOUuynZm4gPInN25C0kFrMxw
T4xIDj7MH6qOsT+0kJZs76aNzbG1iTAqGnyShuaPoJW/GZVPuf88ypz21D66BGnJiXFm8IzjQ9VW
hw7MTq2lBw93tUrgJIez3xZSYVZptzIzoUoLXh7A+iGOaPexU5zjgTykTZjCDndgKHr2MbAgbI7U
d3XUWOyU0d1Ic4Ah0vY1KGegoShrFH1ss8r6cGL/NSZig+5qPiMukisn6B6YfLCU0S9bK4OXBZGR
QvqPQuhzz9JG5cWux8Vpxf7Gatwv3h2ueDhBHO0JqqfNQqQc9gOj3npBcJhMPdnptFwdCejXxJCo
+OyE9e3AWOI8q7aJS4VLl/jjIdDMaZVEMdpiWTyG2mMkIrlHxVuaetgsB401y27tdy3rnjpEDnbw
xkXA2IcZ/dhE9BeTZgNE7COZYocYKvnVaA9kDdZhGo8rkoJxmBw6mV/yaeBU5LUrstHtgrc65xzI
lM6J6SI0PVJVPZY/3bQfAqv6zazyIyNPtGgyS6xYIxfRpN8S331y2646GCmWmVibjiXmAxtHA+Cq
lIpUXZ7oK1UH7ssPcklyXzA+BzmLKSrAlOwQiMBXzhl1yiP6fAtSXanGHOEuBFQzOd+oyxYRhA0x
rOciomFNDUwO0iHEgcl0yylJgjSoZ6uags9qrvIVAr4ZyvRVqu4aYSoaHcANWeNFh6bi8Qg9aUdk
nkJJbT0BLIvtDSQydiNZ9+5395HcKAXMWArGi1aIFTjv8plKjLPLZnqUm+hLuG+pYwqMhQlrkjHP
moqtNzlyBwSMORihcCacsm+vLE5pWT6NHjF25kiLojMvcRbeC5OCAVjAzdj/QBLI9igbS9Hzv2WE
NpeZslOmL1smH7tSfOAhpF/KK7AX7kXW/gYDguXYMsDI7a/W7O+Unr/btf9dOJzPamNPt/PnJGS1
8Svu3Cmv3nouyWWvNmWO+4vDEIeae6mPZ/KXd63oNmTTKDb3k2TN98ZQba8bCdcN/w5hByvHXYKq
IGbHWX5x414c+in6CASTxiTntRqD+Qp4D8f/0IY8CtQ59nLmvFWyqVtmRwhs2SJOrF3ZMCDOS4Sq
SdqPOM/GtY7gTE7BeTOa6kHqYLKrmTtCR+LKIXG2Tsc0Y+ytX9pSrPNGoxW8DHmquNo2Hzm1OyN2
YiiDKtZ2RSk3lm8+w9i5CjFghpTtpvPc7jJG9aUV6txO7imFYIAI/92J6rsv/YsH0DYLSmwcMn3U
RvGKZffZwH5HjQilEFB3I32O9Pi3ziQLIlIS0sX89bQBDKTOcL7bhGwpRixkx4h+QMjpJrRRKuKe
mOj9Mu/YMEIQtGoBTIjT5Kl6teOUeykg2hArygsixZzAgp7Y9OSrGG7oxEcXaV40q6oLjknXM9a2
ClpTPrjKwWK4+rOlGb8pWL3liOhRKG1j9g3CdJt/p4wvGGJR76xKnLzknDAxjd9FWd5VRjSPGK9l
wd51tGtqJipvNn1Tx9pXmK378LkuCcqoHq5KntD7qTAJw+ekbJAYBhv7xOm3fjA8J3n1wQZnzcCQ
KvagmJZZT5mqC/V6wB6WWQNxoVqbO2gJ2U/Ie9pI/zW0diLT5XKIOGJPQ4U1Eb/ZkuScXAhIpE2M
f4Z8IrOJ2vxCmVlPWMIXvHfMwGVxjY30lVpzsawGy2BHTzMTnuIWt9KRQVi0nNCDVwH8D7PEDh4q
SdcDeXw1ONQwlmsgTWqtyppQedza9F/wOWZuc69XI6BWwfQdWE5ga+htEThwg7RBHGv6cmjUdXA9
1JIyPVvNW6QrMv9dfOMp/Kql+k3NkJImLkj2xBZGfwjnFvzkpD7yZsFlfU3r6DeU4ntgTuDnyB7J
BKMqhzZiCFL4Q4EROwabXTnTXZyREikoZMJ+S+zQPRfGOqgj4rjuVeThe9Sx7dXNz8wkWe875Tcp
arrlR6oySqnvklkGah3eDbnuQi+EkNX/enPxpmc/MU/3l7GOgZlt78pi37m2tHqLxCdWGmXzuFc3
HeEluFNX2q/KXe+4F31gT8Uulm6loFxbnvsTy/yJJ926zDh0YC6jSTpGRvQcpL88PkJCYY1wGWp1
ZAOjYVi3gbhZmcJd0UpC1bQEkwKDm1Li3tcxn8ynyDjuDqF9onFsOBdp+O73gwEgsrsBP3aWiYE+
GKKJBHnyo2Xlw6i0X8p0blRRWwkdwGFKwtSlTTXQqZ9yqYhvC/XkTyVbKmjp+pxWw0n+YfYTNEwj
/hj0EHCD/IRhtZ+DezSDUXXyFt1U4hH2auH7NVnDDogsQmd8GUP7oUuA+G1DBKO7i5r62sisxDzy
1cTWNyAePkgnRAuz5INlxlSRO2Wz6nUaU9Gpo7ilIwNQB9hT3+JZWZvab+K9oXGDZ0rNm6cqSocw
8JTDBVxXg8WjaNQxFWSzu8k6ZcaT41FX1LU/BO0pNZj/EYO0hM+Ymbq9puiOoorXMegcZcmbJ0Sz
bgvnM5J4b+sYndoIzIfJes8zZKepQHNSmcPWLogOfTJda1rjDCZAwRyYymrJ88ft6NVgLp6nHy4T
lAVgxVd4fsc+Cs9l329AqpBDtGfcpJG9USS6MHv5FYkJ62QX3htpQ9RIHakm23cZ49r5o4+5SKn9
nVuHjfJgy+I8ldOzTMRdkASf/jidg6rYzS8mGcqbY7l3BWU14fCkwwjGb5e99gmA9THM2fnQEVQ7
5TMl7GxurZQmglZ9+wBHFOFotF3j3omqbxdc0pKIxUvIraeFCakS+6MPkOpJTgO+U0t98LOdS17j
kOS/ue/ge6/NfN92GG5wv440QjpWdhBiejXwTlQp72YaAMOtmzN74BuVLOl6yH8yT9dXkXeHU9Td
e6U3C5cTC5EttnqNxca2HUya7Xc3xy+imAqsoHwACThRAnobiuhr6DtrFXHEVlwHm8qlIEROEdQY
Luqa5LzVRysYGB9t6zwGBvAWjQBSMtN8BHKtKZiTSG/kB1Psne0SatQFncNZFSkB6Z5FhVpn9jTg
5Faip7fRrj47vkoR+o5M63EgK7XxNPXWGuQPcJBFS4acXKCGF/yxRS5qutGKsFtR9BPd47gmVuok
MDlL/TkOp4uSGIg75c5pelql/PFK6+KWP5yLijt2nC4sIJmmb1bOuuqEz2EYv7vatawjb20myVUV
erFj412fVVYSnG5Bu+pExphDZNTihOmt4vR1DK35KFl0IThanKs+N4+dRt1b7EX+qkc+OY4Ri2Bu
sVeeojfHZfKSXJnavOYSQbWuP6rYedNCTnokag+mzrhVJIDQGj98rLzXsknfXMx6HLHKYE4dHgJ8
DAFWZwoC8o8kzLcR9na2U+7JV9wm0eBQj0wboZV2F47kD/5AQ+7EgREo+GsW2Ng3LMhsiSAtnmJ0
6o5IMS0DcrIs4EEhtOf6tUsyiw1Sckd1KeBfCijh3kXPHIQoeQooZtP9W1jxZtaeZPQWPPtYAhda
mHPnWhSzF+UW4tlzScomLGmbyPoQoqyp3xcipJjIKs7gn/g6f1NUckmR9CWV7W4s3Bdds3cQP8+R
Qxl6enOKdtV44bES6Ql20Pc0wZadkuHHCap+D8Jz1/bWu/C9Q6tl1cHs3WgzMvPPJXxHg7CqA1Cc
tFX4EHOKWQzKJlRs9tvICdS+QKHhpdFlHKB1AUsAjZKiUKNIvjeyfyG+BKwsNX8ET0GUoH1SVRLr
FxlMt/qu4htfPc/7Xotp2Dlqerd5xi8mMyahIHcT7ZEsqXq0JCOwr1qQKyYQ47rjCJN70K9ozijW
+sBBy5clGD3cvRPOP308SsZuMA7YOleBvDM87UcmzrQlzrFPTV6qByIP+YNG7UIVLK0aIahBey5V
x2efjjp9JupmuKVE+6vv3Tx9hZqURaR0ANQwYwAr7bhfxNfQ4QwgW9rEEMwpBPsY/zowF5jfgjvC
UPjVKAuKIG9NUYNhmu2f5xcS/5J9dg1qJqqeD4ABFOMJ5P2E19Z6PbNwoAQ2qBY7Dy3YfRx//CnC
2bzNyOJiEm3uvb6+VyFInM6jLIcRSZAILNTEj4B67nXrArytZo9ATqUqMIt7enBr0OPcnusUe12/
nDitLCfbeiQlih2MaBdOtPxYG/Tb6QAQuEte09Fhx22Y9J0k9H1C5FlwD79OOZ8TmxHAC/wIYOjx
wgHfKsJLZoWXGjmVQgPC59o9QYkHmrAIXsQ8UOyUBs5pEC+Jz+m+6tji+B5MBFvtCROsY6t/6XAh
GqXYd1FzH7fDK3j3j8bkUZK4T5adbQjQv5Th8Bq3/S7kO66SNMJMKjeFNJ970z8GTvjjdvRlU9+e
oQiyU6Q6qB3iK82MZ8ERpq37HfQWWICTudf65n7I1WPl+khe8tZG92ONydGki7ZxdKqz9f4LLNDW
tcOLK1a6GaH+oXGt3cE8uZLBpXR2RQ2RIKTIbVEY7aq0TGP/53uTGiQhPEfnEhvhBVPODLZ6APCY
rjWLdlTlgq/M7edYju8thUtBjzVef0KKJdPlavPcNLuzafoFpr0qOlGCm60Ogb5rBJkdRle0S0iC
2pk9XWOREr4bnxREIeqdXmDScHYsmqeof9Or26hNT5g8f9zIoNR0yCHr+Uy7hxArsbGJXcYCmdC4
jNE3sAjLlYkwI8zwWEBRzoLpSUqXpm+FFyzKTO4Hzw5AVaJK2uQuEwKzI5MD4G5+uaIejDhYPbwm
cbNlVwiLZeC9UiQq1IHonrnWXVpis7mpTXHbEORmj5JtMT/tAz0FttpZbAkScNOSWxniX7Iq4var
qrBJmiYdlip6CgmfLS2Pv48KIiKzTbFnkLahqRs5b+5ZaKuT1n72DoWh0A1A+hsRZ2hm8DKmQTbp
yD+KHo0Zb+GKrlhIu5QtQCpNNrrk9prT4SClqN4Kh5tu4QTsB6Q2suV3SVn4J8eeNhgdcUJ7zkOl
WQ4DWetuoFrVPMy3mam/mJ7c17I6TSmwJBuxhEpYzl+afy6RTHTi105onzu3PpnJ8OpYoTj59yFH
39q6WBGZRd/tt7XTkquTAUg1f09xkX7nBPIZH2qPRJ//IIgD3+XTmxUXj2ZovJU8IdK8fWCmATI6
W1a12M9PDN0ti0UXa9so4lvbQXcmLsWGMowuaUVCvCwEBofJvprNnYeFdOX47kVDROD+/T/sncly
3Ei2bX/l2psjzR2AozF79w6ib9mTojiBiRKFvu/x9XchlFUlMqukqtkbPKvKtMyUxEAgEO7Hz9l7
baQGTNTvaonfOPKPRomvlUgUFjMyeeAAmEtNDv2C3o8FvQeEwSv56XSSxmYhe5ZiOyqOENbOXvLY
tSzvFnIiMSKpI7ivTB0gTsEto5tFWzG4KHmm4xrHiMnLRepqyoJbC3HeMpioUnWDT6cZrwu6o7rW
mStPDc+Is1Ag2do5T/JNp3fPcKeWxE9fN/Q3+oDsLMBPJLIbFM8OqF2EuICL6BqFb61Zk6UOcZHC
ny8VHJ2q51EZhuA48a3JXWMv9fG5yjDjY2fOTJ8E9rlst1DDGOJQuMkumKbPWIObNRJsevyZeonQ
ZfODW5JiFgtLtM8iG2hh9zti3Dm5R1dZ3MPOHdKNH2gPBJjdZlWxIVzpiGT0ySqybkWCGvxcyREv
9Bg8kEdkEd2WWWdUPwtVsljwguB17glayibztR/6nZFkqwIFstDVqyfUq0yI0g0LZ1HV1z4Shh7A
Q/fZAtsydPXOFPYLMy3itiO2KiJ6iZ6xg9sgWVWmuybGbeE6VECEa21sixednySf5a1vkjevYgHP
OMLDxnlq+Uawp7AgSSC0Cwl5yI9d1Hj9s2f7b8LudzUFP6mpwW1N1KccfDKy+idDr08MUfYYqZBk
IvYjH5ktDJ5NNL00tfjz6rDsQ5dbD2BVKMY2BajqpTYy0XIDhV1908VYoPKaX8JM+5ku6nfNsmZg
Os8uSQhoK5yBs7dC9eDvpA8JFNYVeJ7MOuTQHfHUzknEPHWcMsUilcaj6dGOjCCWFeIFI77GHp1+
HWO+rSCb2QanlyFmXJY84o6s9PJ2dOa9NqIKsEhdRWcWbHGef/XccCfIOF5IPzp0oMMXdjI9w6la
962BT5ytgEUOXrlSN5lkHoEmBT3kW+qazjIgHECzOtCM80PZ2QJq3ujfO7p+TrDM8FU2wpXWnN0c
Al49vrne9JK23DwwCLSQ5XjIQoM9jtcp1d1ENnDTDAxRga8suuANSwA2VYNBjrE3vPKp4XGscdgi
nhzYK63qav5kOsRWbl1eZ9Fwx/aoDJh13b6cqpME0g+ZaBm7CGZavkMa3FO/w4zaP+UWU5hs/BqP
06qQ4Zsspgc3q59yxzsXrfXqYfei0WjdNUNfrfvMeq0a87mj4cFDew/7/Fx71bU2fW4acvIM8w7z
6CerIieJxRLTwM72+LSacNi1wFB6GX4l/e+MfN3nQfXP0CXjPcpVa26R3GRecASMhBA79okEAH7Q
ivJgFdxUe8B/Lthel12xKW2AwaScPiQ4DISc77lOBF6eZet5+ySVsdnRcbsNVP0aW6Okvxq8RXJ4
qgRoSbNZpzzRpifOMeNo0fV72hTdfr41ll+fnJIHp5y6J/hF5PkU6U3U+XdJwGzJUPlD1RVLqYmH
LMTbnoziATrYuiUO2LLDTafp29ZvcadxUYPNvZtXoSgOP9OFJ9HNC5aEsBI6MFrnRPFFDUc0jdI5
c3R4C1tj71bqjmEi4Nro1pqFrMrmUl2DCUz1aDju3WTjp5iDAZykf3KZcvkcETvEPhnKTl0wUpgX
gTHR9656yBVIco8Q8k7f1xEWy4aQCFBQ+spJm2uA/8/zQhEpij4StR4yy3/wyp2sg9sZfl007Xcg
55vam9I1BIu7+Z0lRH4j03mtE31bNUQZpvU174TjCt85JNm7wWCFmn883D8qBH96qZR+Ir84JDAE
insGoBXv0IR+aIjvZjdyoL5otP3VEN6qOrrlMPwA4OAwglWK/f6JZhdUjde6QQedd+YdLJvXpiKl
xkDeHyCB9bruSR9pH4elcoGiEpFDaVqWPLQFSTFifDGG4Wm+w23NHWW8wEZFJCw19cA3nnqbqXzg
Hz0PslhMKteUY9rx0zMMoWklVN5sqlC568hc1SFFZ5e6z0Hpl1fJcOibNl5lpJWSPN5um1FvNzXz
ehA4M/AbK+dG+aikAP9qGyqqaztbXFQY/9+p+K+EQLr6pVPx6ksavr6XAl3+xJ9iIPWHjs/f4GCn
m4L1iJ/1pxhI/mEbtm0L4QhlWeZsR/y7VdH6w0UkY4lZ42ILiR3xb3IgDYujS76zcC3Ldi0HpdAH
+c+v5EDOOz2NIxVDM4ERUTelRBY0v87PehqK2yBwPP276ODX7u2ILQIH4BegyWsD6uIi1r39r0U8
s0Lnh0xp/+2//w+v6ChER65SUMigP6v5in4yRg5j71eBZ5CJS5VuJPGWAe2I0NKcDyHbX78WYqtf
v5r1Qe00JXmdjWZAnndr0HCrK4/ao4KxX9Kez82Hpq0QgQITAbxdcKip9+T9ssFa8GhiTARKxGyi
lUssLXwJuEd9Y2MJq2jd7M02w5AZDMBR4Cjbyj6BA+n9hy6pc4vRhOXUNMKpwktWnNIxGmI6OBWG
KPyblhxFsYawYcT3GYztIjx3ogyuI7sruapeaVF1zoVCLl/1mprKz4FudmW9zkL4i92RtclVp7ap
QTqtqKdMI/lm+DgvS4w4eWZ+Nq2htSDLx7indkHhjMzee9PbkgWPrgsADY6ergMfs0bJ3kwkmg11
RK+zGIztMBUegwLDc8avfs74Ma9mI1LUuLF1ZxXeQPZj57r0D/WmuCcCQBXroPPLEZ7eABK5FrLP
D7hDtXqdjGN2lPVQwT4RNpohwfGEMAhXo8PInM2tGLYmIokolGG0r6ZIxkS9gk0h5tuAQ7W300w9
QwfAdFjGnY+C3vSI3mOBmwxaaPXEPKQh9njD+DrFA6Kmz6nmMypAHcpMbCMbbCF5iIFu3Q85CSGG
XjL81Xzgf0/oihgx63maQjTR6pqQiSUgyslo3+p2mlmFiaiYZUBYTPtx4Q0A0Thjq7TbFATmmVTX
WAg+jbJ2y5M3cNq9jdnrPUhnlY4dCWJCz96MMD1ERqNsfTUVY+osxRgz6zSmqPZOWkZQLK2RkZwt
5i1WO7Dy00SZ/1ulWv8lpUkJRgU1nJrTqXOBDGC07LIG5AD/CG0JBLMUkTr5GoWZ7yYdOuuqhs6i
gUzhkbPWoRW1xj1zNQ0RsdD75DToNWEhtqTOO/i6Fzs732UcRQrJMJrM2LIsjsMdW2oD7plZqXbP
846SgKxIKIHgIetu13ZJa9K0DIZ4K72+k2+4YEr9KSd2bgJc3JrDdWaPMn8ZBxUE6GppR5Iqy4jU
pq3m53q89/14zAZKW1NoxxqLwFjuqiZtzNdJiBo/q65U8okcwdwC9Tzq/T06SZXuBVIDLd3JhnQK
7FWTrMeN4/hpiV43KNASMCaNaGCNpRGGb2VJxxX9jJxldqA0LAMymmtQ0kFymWp65BZJCSjnCYiP
P5NJg+rBj6K4FytSZCDpLNGuR+V1nPL1uyNiWYJt6023OMqQQzmNJIPe9R4xjzNd24kLqV6mNMjl
WGNFtDuhJ3tEkdK9C+LYoBvslrY+nSoLP+5SxwOCdi0MsaHZlssQLlbl2W0lHsk2NFp/5dcAwFnE
+JSdz0T36DRZewV8uAi5CwsaEijoFi0zYUohUGkNoauu6fubpmKNmkNMcIAwWxJTfSD8orUOfVUW
9TFVZeqdZGhH8tApop6OETaS9jPFE+QcKy5wsHdj3WTrrqX1smlsAQhR5MPk7lLDHc2j1EvaVSiw
6cElUZgPB7/rguSr4+H0Q+s3EtoBdBNeHHgVvSSuKfA06wEon3TIHEsGZ2Eyxcu2EtYxmFJ7KNK3
hjjl+jpMibc4UdbktEdsN0MuzyC/kjAzDQCUuGBUr3CsqqKoNWOr6WNtYbh22tB81XrF/erwTkw5
0NIOXBUtjOQhCLUs3mquQleDZ2Kkm0UDr9oJetmvhSdLmrFub2kIA1xc5g3eBibsUdXaNFIJw1t5
YWV2yyEzphx5ExLRPT2VIHsRhDcRxepTtm1yH9rqlpgvPV2krZ7pb7EcpuRaUaSmp0LrpbYQhtNC
vswtGPtcWPRYaKQG3pYgZrMTKalx8ond2qLKJlHAOwN8lcGjKpM83BW6l8sHnGJ2Aq+CFsD4NsjK
RPkoJoSk5WA3zdV/XvNt33JKnbf6/86V4tecBSj0g+Z/3v8rtcefheTqS/Pl3b+ssyZsxtv2rRrv
WDwT/ugPFfP8O//dX/yvt8tPeRh/Kd3WDeqYfy3efvgSQpdArn35WXNZcvkDPwo2MsP+mAsuxzYl
/iZhU6D8rWBz/tBtNNimZQOS4MH4e8GmW38YjnIIXncp52jyy7/Xa6jBHTAQBp4GYeJT45f+9sb/
Dfm2fF/Q0Ak0TIvX4fIMi93D+lg+gc8mqEPG59GaH/kG7DFQ3G2dircmT9SmH2ZXZo2KLrWK4Yxl
HJc/Elu4/Ym2VMxbwf2GtzGZqmwV6kjyGoIrkgeli5D0p7v6z/Ta76vLy8XOgnMDEAb/4//vaz2R
FHRg8zCmvd77j1gmFv3kV8+Yy5G21Lq+jgz3Xkc8YeT4zfsOZ3Ra1Fhj/XBnltUn5UY+myT0yLbo
j9hq/DurG06/ucq5xv1HRXq5yhkmQiVuS+Tcunh/lUU/DEOMz/nsoupbpH7f3oy6P0MW0hWU/vFQ
9y5UawasEP5y8GIxTaLCbZBmmjtdb8TOss+ge0lSHITmHn9zeR8k73ziDPBma8ClUGeTf395iuOD
Vag0OofI3mBvjoeCNWyp+ggsPWkBir7aKXWmftkLpidIvSKorMlTr4nf3SnOKh/uFJfCUcXVhdRd
ZX64Uz2WAAYIcXT2YdBCbWbCw2157Nsp+wTvaRS0NkeciQqqxcormfdYDntY1vWUt7r7rTNd+zcl
vv3+PMGnhyFCuvgsdGHyl/rwjAEeo7rsG25BFTEOjO4A6Y/XFcxNrWmLkw0LdKl8LL2h5eHis/di
7M4i6Z1VGocPo3JxNgHeWsfZnik8IaRO+SIn2exKegT6uM/d2sBUhEdpmFK5V7ukphtrWZjprZTk
8Bx/dKT2Eu/1Kk+RFk40BXaV/opS28fMcNUZ43WIfpYSB6EgTCt92YMlYHIXM5CEfOAW4+fLSzck
LW/qGo2vVXXMkRvzSPgfutohIdPPJVqZ/IxtaJjjJtYbZsIYbomL2sXMEiInug5F3xLSnh8zYtVo
t/JuiCX3lolXfEmi6nvdjVeXS/RkRvSag2gycE4aBNcVtZ44OwHbnNPo5FRk/u7Xj7H70XgCCRoS
jrQccDiG4Vj6h6NYGMc5k3F9PMFuJNDKxRlPrmSygmg2YDwpDjXE0EUpHblN7ekbFhrv6HgjN8OF
ZVc2+tmcRR/lXNm3Q9GC0qScVgl5skG4m48opM+gpW6tmP7tkKGt9bN8C+ohuQa50tSFOjNxorlY
Be66RcRXDFANzGW4Q8lY7RFVYcDnGUM3J+CSFxgXigJm2+UJMJ8S2TnnwnyMPF3eMvn08Ymp9NGv
ST7gNBYde5XcXF7X7vr0NFqY+7IQ16VvA3VuTDpnfThU96UGzT0NiLGfQ9wS0z1bliSBISw5CIVu
csfNW7eDGZG2N//b0JloTRtGxsmBtZTHsoX6EATXTqaVR8QiiJh1TLJJU41LH3gBNnzvAZ8zpLPW
Sc75U65y6CxjYp9aLG7rNOmadW403zTOtLf0QrMtMIZlTp7oWqSDc1MDZJR9UWyaZFRHXfprx8D6
oIDTOqlYAg9HhRLwjchHrCe6FfeLntbzxveB/ftky8D2ZDJSOudhRG4g0v57bFbuNplw3HOCTp4q
Jfp9LDpKU4mmEjAC1j8OnTAokmGf9UYEQ9Dd9YlMaDHjhqgLYzwlebdJYp/pf+ipJyvo7320xcwi
c7EHRTQtWjfrtqXS76xJ+UcrAuZeV8/llJrQMcfnzsfWRHJyztFkUkdVguvRKkpPTcvPoc3Xupq/
fH7PQ+cBBGEvYmHHfn75z4nFemZEDohKBtPHy39rMnrNA9FtWFE889q15BLKFInx9GHdsYNiEeBI
iUrj9nK/7LzvVr0Y/eWr6h3vWNfGmfBj/yCAoUZNBKetSLVV6/mH0On7ZZoGcg1+pl/1tioPLeGA
i9LguaqztCLYnbOXhmxzyAOs7Dkxt4PNPCjCJzMYiISjAl1B0XbGzu84TkPBqc6X3xZ89ki+QJYe
WHuZRw1p2F5CCE5obkzZAYe0vGB7Wec6TOShliOnj4fNOBpMEkc4RpHt+yiDoKLFE5ZeJKLdo5aE
2rWpubsWbwi5Z5hpSpvxnnLCTdioG7vh1fLShX0vxTw1iY6CvIJtOzlHOXX5prIJO9V17egWnqLn
iWWEufh2qsInng93EypMnZE+fKcxLpcOEOdVkWjGPlMMpAdEH0vE0OauJdhimUGBYpxRAAqu7Gad
cXBaplYKG65tN9j2v4E4iNdoQV8vX/tBJytD0cemI1GOxMSyX7g4PkeD8pzex02buBREMPDzEOFs
XvA0c949hjYBngnArjDO7yEPqOrBqueIBvL6tjlUICfoGDR44rWqmNh0nnWt9JLORM76NbhJfg+R
nTZISoRBgrPf1qyV7OrrIEbG3dWAsMEd6UgHLl/HUuCQz1xSAy/r4uSLBy3Rny8fVDk4R9WRQjqM
FkuW32BJKceJnAz/a1vqwcGcTDBeQgm6MWZ7Qop9wOp1Bids77An71vNnUWqZr/GIHAbeWQJGrZ/
wg9R7AKO2B0XTW/L/BKQcnJvjaxmZHdvM8DVaLPsZhn0NkC9sNmIqXEZcdknhTKXWi57pGkiliHO
u13kh+Y20Vd0MczvJOjOQOqNobLqSNPEXbiwHAbCp5dTXWmHDBcv0uLm3pPshmXQPhTDp8kBnVpE
yMmKiSooE8ajll1nHagCXyhGjRqqSiTj6O96kvwu2ynGOYWAxSbdBWSC9Iph3YFx3po6zxAFPcc6
dYOtEDNZCoWlzYxhkejEqtd2yE9sg+QYqj64YoIWXmljrY4GsfdoRzlvYjMKEUouES47q3ianI1W
mzWx4ehQep7EdC4XJNvupsK9jvsdlwrprbdQHhahk9brLo8sUtJINdPR6+c2K9Dloi8LDG0WIEuh
+YAudmPxQDOKaoY9iCrseqU53PS4Z3CyDMe2i7ptPTSYHKCA3F2ekER+DUVIyZIzzhlsJqgogW6a
qoFQNPjmPuz4VJv4DuYhrzwXL8YQsgnO8YxKAx/A4JOENePe6bHjB7TQNmaQd4SBkus8juNVRaD0
RGQUljr2HbSv+o/3i56LOAw6kWsGdu1qqiq2mAJ9ymhtRo2dhRPKjh4XY1XX+vHTPQGasyoI2vPx
mBB6i7kyjUb6dBG5YXr9Dc4OUcaAKBYcjK4ztweNK9Shjhn2xkxAtrFVbANcBHXXO/R4o3CvkVZT
gpTyBltsfAnd9nLPAKATHKxNrL09Ms7e3NTAcm4nT38IyWkX2d7pCOdCu6CffEraAlLxWqUgDKyE
GJekOwPUzg6yTundjcZNZGKEIJjQyWJxbZfU5GlbM/nUg3PXDPYaDRf5VELtWrSJGAPyQz5PutOH
Gr78EkUB4gzRX/UVhWtLOpPZ5OytjtU+1vUOwJQFf2CAlJnGz4mS+bGwRnTsxDXoibulLwbhWTJm
YqMoFs5o5zQij2PR2VfWbAgt3ZcwsrNDZ4SvzljRHpyLX17aAYwQPARF1eJcoCuWQDtYXhWdMPYN
vo4FQB4o4/NvpgRvdlHVbzor50xkxtYV36Zr0tdQxVCJcH7cl63NYA/nTYOYkqyaTxV6cZJSiEbA
h/CQ1i0brdKNfVqTcTAEfbDtmYf1TrqBZaNt09bVlpOppXy3dplffkqGtL5t2VGdJNCu257IQ5Q5
OIOgE57GDOWlkQfb1CnQWYCaXjUWfr8EydfRT2FKdJJ4JK21xi1k+RJiMplPBaQpv+urLzrIEU2i
GiB2Imp5XyPJ8UVMzK2JlE0YWf4AcYcVr7opdLIzSt+hc5sibIJh8H1sum6juoqxcj7cEj5fb3Q/
S7b0tG4z28NdETT+aSzAPqcyeer6nWB2fYw5MsjeT64H2R3LPDG2hJe0h0EVCHMoRZtsbA+knpLq
KZK7qPKRQ0Pke3S8a6IvUTXo8fpyyHGoDpehEVwZDfvnOG8jRBIS4wFAec3iho404jvZx49kSI0v
pcHiXRHxtjJoc20mDUEV3dh6BzYfhDdHp6FNPhEYQ7I3+g6frsIuUwlZZ6nRIKmkaW/H0X3VWoib
Y18nKEM3Zh8G2s2UGVE+lv5hopFdhAplOU/Htuhczlc1Zlpo66yqbsiX3En2aGAULWsGKaHuZiQ1
y+FqQEkqk4TTScYEO02O7XwMc3y6BY5FNcSZ21imU0TImGDRjQ3AgHE83ULeDK7c2t1arbRWOa4c
OcbOomtINKo08TaGsbeNhv5GpoF2bLoWVmQHm2s+Jup6fd9Qsd2KbqOZxCMZczl7Wdkva3zVhTks
Ci1ZOVNbLFtPe6a9+8U0Fec2u8ZhMLCqzuXsEIz4AjFbL1Qrx/VUfXEJc0sxyq7MulyxG5uUKugF
u6p0t8OZuLocoykCfSjlnNjZheo0w3c38kwVHaAomplXaJ4iED0SJ4OnrmV7mpq0Oqf1eNUiD9xH
uNSkKNu93WkGOnM+k8Lj7Cg1gp/Tl8xU8V3pOnd90gYsPPbrBKKafG68iqp3ye6NNiSZup/AjSww
BVbrsamvU2KJ7jUiTbR841MaP+WJk90rfw67FOhdJo8yt7VIezBIQzoZoRmsx4kQvusMn4BPXuD3
iIa0P5h3foZYheYoMj1v3r/mW943NH2SGbsyjEJbGci8N9Fkk+wBvpRPtTxo6Ma3tcVWNaPFN4UO
MjiGmLAsSZRfACEkGClCstrYU82QPMqOhqE1ZADbz3gh7C1iAsx45shBfk7KsBSwMq3mSHJ5fWn6
eySRMFs4JqPm4Qza05xa1OMAzky0xQaKgbPqhBYicUPrg/pB9tVXv4i3OX4/DHy685i9KQ0mupmO
Ox+m49ZnVAK6xcJcUDWf3eCbUYVEAZQSghFutA0ZVk+XZgMl9YbT0iHvwpt0sMy9KJozXFNzDz+Z
/oLRr5IsOZaxzwPdcA6vg/4LoYIutKrkLcUafdvU9idqLPAFkZWfUwyjSPsEGhacd1rkR/cjJrGJ
zJKFh9fnizvY4J1ZvTUmOieXMxvwzLekk9Z+qIfHbgjo4ZM2sTDJ9lkGSI4Zb0V45bB52COoPN2R
b5k+trQ1hmiWDnLq6zHFUe0TwuRj54/0FnEWHq1L+8KrGxd11mebEe8yCtjIBLEaZKSyMPIAtDnV
AXVyQcYLX/C+pjixAZcGt9UUYKTJ2fQIaKFxZUR8H/Cy9HPaatbGSHr4ISTz8qBoXU0+S3fDDTuk
EzeLxxujWlQ9k41zOzac4SVabqIZ8IOLfFp1A0oPLerShdPqFOOOuwkibruTaMEV/X2BAMtadblj
LFXTGCcn9j71kXWb5223/HUP5NKqe9dpRAor6N8qQzHxZ/L+vpVXpQRVhXoALT6/sZSxrTHkrsaa
RaiOkx9NqdJqbmAXdTg3tAEqYfdIXza8uvQgNGU7a5nZJOrNi4mq+mmbFP01QhQ3FP6mbBDxX4rE
otPzNURJVF0hHSoDzAwMDBUXxCFU4oS39vulDLvUfGGh7UwzGB89LXpOm/Wv37Sc39Rf3jTMZdw4
lgl95EODDiBERYCKB3st5fjd2jqu0rH8DIj3e2ePn7D+dussNfCLxi9C+t9//fJ/ae5yyxXDFIPn
wHJ150O/3I6appniZjoR4b7Tky7YOkwEF2k1VCvAsVtzbgL8+iXlX9qk82tKusn49EyLv95/zAQ+
m4VGjv2J9OBPInc96ktc6EPi0PuiAZnD0CgZsKA1iPuNz6hskQJMQiuFPNMaYDF46vCba/prmxTc
DMA2AXsG9cXH+5A2+IeSIBxPQFeYGgd6wCqVfA/hhsQJiZHzSXzwbOpisj3dmmK+hF+Q6sl6VEW/
LnIC9Wp3tM/RVPwO6/KXDjcZLQ4UFCUkE5LLxOVnSchUkV9ihro8QWfQ6VaCHivK9uDU5iEusIHF
lfmsM7QIGOdvRYd41GPZcsTvepT6P7lJtq7geLpcBD3lmZ3zkzYl08tUK1UgT82A51LziEeIpoBD
tKaTToUww8+oN1KtZucbhbFqy/Z5CNFjMRqWy0Qb3JUb+xLp2iPWkVXCA7LQrQctHI0lSgXcYpp1
lQ7DiwddjGg4OJcaaVFl6HabX3/e85Tqw7cOqjE0oVkmJKQlPrwVQQsYmUAtTlmLuQpPi0sAjf0p
nmS7xiRzYFAVrObvYEVbBGNj+TlHg02TgGBQ+JJ7sCVOQbpqYstgeanIInaVRaeZL+xc1qK0W4JJ
tRynSA7mU7c3NVUtELOREU4P9sCm/zIj+d2gZXHX/XDppJhISzM7oihcD4O59/vau0+qjJOeSg90
QvdENbUE51LKGPPh1rDQY0dmVOwu+0aC4WXpu4QnxSU1WyMLCjenv/GInVtetqDLouYWHJMvu80c
YxEQzbg0Av8bahIue3Lp6/14V5Aqrsi6pwNdOHurQMw9wlVcGsAY52BQqjQPmGKDu27KkcZ7OcSZ
dswOTplQLHSBxbs8JXr1m4HPB0ATA4358UMwpmbJmLQ/rB4hFE7pdsQuzw8L9lEq/Llhfnl/v3lI
/vKM2Eiw0KY5rM267TC0/PlxT504NEdCHc/dXFQa1N5PovK/Wg5J2r4inyjVb379ivpfNgMWIN2C
ZQUHlEdMfFyOKz2wQ9tT9Ibib4Sm98tQRa+mOYLyoDa7NOPIcVHHy3u+dBwuNYzTwzUp7GYzlwzw
iL4FxF8dbOBuGt1VLEkTagJRrX59ufLjysTMAlwXM0zuElIY88MdYq3zna7Kx5MVmtCLGkQHlyVA
TxNzP+x8FCzHjKp9TTrY7nKG8Cy+PP/GZ2V8fCz4iBDOkVvgsICbDJnff1jC9Mw+tQLjRD92YJIA
2InRGlqgaZkTov7jK0G00HeRjIS6N0dUMmo7zc2WzPoSNd24ZrzJwCM3jH01d0C0EYe8FqNyx1JH
hDiIx9YjdnYY889AAanTGqAdE000omFTzmhISQEFafs8K58uB9FuojpMXIQhfpg9axGO5MsH8B9p
Tf+V7uCdCuF8v3l4r0S4DNn/IVPYre/WH3/DOyHD/yPKBQkT7l8rF+7Dt6r68l+ntzx7e6dfmP/Y
D/2CJsUfbJc6Wc6zUEC6BgvIDwGDJo0/DEQIDpusS2FCmfJ3BcNctv0JnEN7qjPgnasEcx6MG85/
pFh4v6kCrHN5PYNdlfpLmrgT3j+4JR2ACpHAXseJdd+BZqDJmD1Y3hivJ88CM8aTlnqTsao9bQ/Q
i8y+Vxt+P4FOHFpNYCLQQg67n24bnfgZi/cOJcf9+Wl/vFyVzm3gH2zdkqyC769KSVnHSD/39lCn
e4POjI7Gfe1ozXXCjr7kj/a0Z4mpbLy5SylzbTn6nPdjb3y2PTTtv74efV5J/lEloxDmUlhjUAjT
n52PB++vRzoMB6akoA3f46Xzib6GDr2kQ39vgYIkKpfmWA8yLKB6m2rol5pOnJPhrk0/Gs6zSt1s
SXK9LJuypNQYzew7GLdrhl7DI8XV7y74/Uo+XzC0SxTNrMuKoItZDPPz5uEx8DacydzFQmsYrahz
mBDJSvTZuMLjcy7tAMhbMnxpLFhsWAZxR9LgrcnZRpQ2uZvYNA5uN53DFCXFZXsnuPkr/igQK7b2
m33nvWrmx8VSkkNk5MGX3OX3F9ug9a1sT985MZEQkTbTKIBOdP7iwMaYLH2GfKtheP71Z/ph9/jz
VfF0wlqUVLgfazA59Xw9ldxd5oV+km/LEgfH5cwVCJzmxI58KYQ3rAFHZKSpO9e2vqH35/5uGzM+
Pu3ImPiQkG1Q2jq2/VHmPY2GTkZ7tisT24abOvX7zPU9BMDxnj4/TeQak1FmaafL38g+W4l6ZohF
LbR+XzBYCIorfvAa/qLchsodtoGIcO+6zt4ZNGsZSX/pgIqzLcvaChkTQK2hikz8VFviGQ+3mKKv
+nHIr1KcYJWb7bVR9vCy8E22fUWop6bdxdg26np0nlzNQJkrn/LOJnU7CKcrgOX0QKxlCg1z46bO
2pHpQedAcxJO8K3TZXUKsZzWBcG3yGXJEZiseNv3zounjGpHUPIVW3R7QI3XbGvHeXEMu9tKN4Kw
4DCymoM3eS27E1+7GIB71fj7RJASGU8aggBxdPVJnJDacawmMxYFB4iOXOjEM4PsVYapL0VIMz8N
iY3jLGosHZRKt7nhBAf6qd9i+2vtJv0dkpFwI3Xrhpf+HlXltSGLOw3y36Kg37BHDOqGtK16v7/z
Yhoizozr9ZGurjRDf0aAPe7oSjH7R3UKDy2o1zmr77nFipP6sXedeC1/ayTepAElsEUk+SIkxgBP
dGvejLFvbEcOyQsM3NWNxBwGzumOpAJiDwjQWg1R6q2sEq9159NibeMKVXxbLQlDscgL1dKVrvBw
pmUhTwUgpUXSD9ed5cG3blyBXHlyf3dw5XI/Lo0ck/gO2WweiN7cS9TST6cy06OIBfq3lRQfHMrI
a+jj9qiTV4kCywULlzQ39M2Q28iM4V7UrRr9m1axkHqqMBe5Go1dYLjHqOruaN8DwAhKE/Bbce+p
6dz7MeGSVUkqH1NhAui3jqUxQnARRHyBkp1h3qVPUKYkntOXapOQlj3k+gL+uZ8cWdYPHjb/jciB
khXTdzuAT4FPCGbzypr0J9iP2U5vuedsON46LPpnQCFTUtWwfDMefkHaCVExXVE/Z5nboncYiCAn
CigYgmt6boVdwKsRzREMMg7ljKxLYqzezpHlIswgElX2ylo6BtmZgv776NZfdTGCUsgmicaFdEQz
vApLd1rqbfLo5drX1BL3rfFCpOdLWD0M7Muc68JrwLA7DQmOIZujKPgJfWJurbLhCNYO7TZ54ELU
oqCvxqDrEXZUvehTaKqTsO5TTT/z9SVWoh8BvQ3am0HwUmq733ITWrSjyLpA2XjUZwJmEOYnwtlb
EldMnBbTFz8R944od5BxWyjL5xqO8tLTQIu5JXONDpT8IHNEQv1zILrHshTFkkihcNvJcmnqsFMQ
vq4rjbxLJBZ3qfL3YWNFGLGBjoWOuwedgoh7Mza52Kn/Ze5MdhtXui77RPGDfTOVRLVWY7n3hHDa
N9k3Eez59LXo+wOF+lAooGpUgzQgWSnLFhVx4py914ZFqKuzUoy8wkl/nzNtILCElHK/CbyMbWsE
RprOxg7pmB/EM+MdZPV/bLhlHF826Bg+kpbMSCKNz+aMuT5050sraG7BXDRV7z7ExuAcDChSokmf
abN89i5rl19N75kelhBpyr8hOikuzQT196y5pEfUR9lVezp8aVBxsjayJzfNswCMxA8TqucWyHuS
pZLiCdJRIkGIyh7Ky3Jc3HX9VzywBOBCdTeTFdkrS+MSnOFINpH3akLjyELy7SYd9qPuQYuUNG/p
968Gg/e5mlgepmg3TeKfZtaeTJzX0EpYsyGpc3x8tU0CnUHHTJfc6naqkVvJ6L4OHflCCXcUsfpo
CFpZ2IQJInw0Ru2D52n8cKPYdm1SHXPvjw0pBiYAOggOXctoy+Ana+MyUOm1g9JQCul4pqEebloS
AxKvfzcH0jVGC4zKsFw3g+2OO/I5oUbmksDlrm/ya7Pk4/rK5HfFegoTBIlf2BFoLh0C55Ulthzr
fpq+x2Ip45stvB7SDUHtpHPskJTb7w3EBCUt59VTSj540UioF0iirlMoaSfEduEsuTCgiWuR8h5y
/xyb1V/w99oD8S8xhKq08otdkRdiZ2QTDlfAO92CfCk6iDNYRVojfYsrAuftRGCVGcYvXaPoGfRq
a9Ek2nWd9qS7EpT+ND7FYVmva/MhyQdjx5R2n9g5CD89+ZxJf2SR3DsNFQwJJgzRZv3QMAGHVrou
/H7BEjyNjsPRPZ2uppUnJy2lPc9k8yNrB+OQhl1P2D3cCfTr4wOKu+Ehd5O/KVj43dKbBM/l7jIx
XKFDJ+fR5PVnXviaA/eIaSMErTse3GxglUvsTTgtVqIek4nvhruotLtV5iKhLeEwO2Q5a7FW79QI
O0FVer9BWqSBXXbOOMoxXw7eSSzA0Y5BcaDP3RuJ4fSzcVOQ8x5frNR8xEaExtUS3Y5sDHc9dCUg
uPZpcLlHFC31MZQ0hsaRu81C1yTNOfxIgeYXdpl8Ogw710bE+NFJGpLIDdrO2R8f1V5KBAzDYygU
ka3thJacUaXwpi+0M5w421kz4+MiPcvx31zJMW3HtwYn2VrBKkCU1ftrBREK6Qe/39CIx5CQAizh
pC6TAMMSbQPRNc859K0ASMzdqupxFeL3WGH0JFXOcB8EAyoRzv7NbElHAKCy6tmgV65h/Hgd6Pd8
KgkzJoOO+bq1k954JfmGldlvVyoagd/NKZvCEjo+vYtSWxtJekpy7y8WqGLrJEe71JO1Ff81uZby
cVkXATrQIyALntTbC13QjZKREaAdOvpO/sfQKtq/3c4cugfQCi/gYza9rBktyJdO6jc7mo11bX+B
KwAEMZJu5+IwW1HhAqk2+ldHb/9Myn6vm2JPF/cFRtBwjCwECd38qeHzI1BKOvndrUgdQ3HbJX8x
Bd/AvZRM9rxg6rMa5dO0FBIem2c838K0ifAtQYZhG1+ZTbxRk/+So8ld9YgDd4X8HjUjXs/2YDK5
hjcFZ4LOntoXqv6Dbf2flFAVJqqBWZBVKNSejnH+QOQvATc1GiolP0qzhnbCH8XSB3LxSgBO7LIb
gEmI4Caqsqhb8g6bN/zMS3qyzDe2gdO/xghle5K3kQhqu7/kKBA2+ijHwJ1GRBgSSWtfmhGzXcLB
hSZmlLiEovDBg207r1BKMsbrygMu+Hc1g+nxE8CrCFKfwgiiq6HQnxvmOxSAZOdME8xiktAwUYAv
ynzIfB22FFvloKV6oo+NYnquFolfVS1A8LZ68ZNk2jHEvusRNOI4clej7HDx5PjcBBlh4AKAbkzL
7/eEpvsuWgfBirq6dfxnSli6srqcNoNv7ywSVR1n0O8JIIQx1aEMYdPRXHddpcamw6+yMSkuUO/V
j1pe1EGrvJNjTNZ5cp1+5Uxpvy1QUkL04QvoAXAhVvGelV5+olO8XI5i3ZJjuCoT7Fp0AT9KrXV2
yrxF9ThcoiwLqJxWyuIzhM42KF3jHWekxJZDNnlPJGVCqAbWpO7YN8GoQj0okGVIEJ3w1qetWSKv
0ojuK0cIrGO4yuu+2oe1ySqZwOFgp39Mmp5RCGIwdPRyCzbTR9a7ywcr4wMMiLlzyIJloTqLYeub
Rb3Qh73dNLrkpxTGe6+IEiMYr2faCFdQhzeOCvEYwWF1GfFvJLEaK10US4T7mmv/TI7l31JLxKa1
1AKcEYDDs4IpZLZpBvfmWznbz1WXXF5RnP2Vuhg2vdftJqLJ3FL9WB01gloEJn40fDkDI04rAm9k
V/tEpX+VNh/p7oRrW4dt3vrAC+q5+GmJ0g0wdMJJ0Z5YdYejbH/KNt57PZe6EXvW1uNFFoaPeJCf
V14d0Ast27YNrf0c1drWsnGhR2O0I2jVgAo9xwdTl69wXNEIUThYWwIp57XC4HquXH/bCfUq0fkF
0xkcoA7NDd9oEpIbas/fS+Y1lkRg0ng4maNh2esHOG0z1XmRA4VU8D4nHLhxq+hnMAnyo06i2qPB
WaO62WdNtq0m5YIimJ97pYWkeJr1nVeObkWyjIj6Z3T7/skifBDJExnWuLpO9hRZRzW5ydERNTF+
1RCvkkjUz/PQXp5nL9+7s2vdk1nIsyqz77zJjqLR6U61MiMlSpwsOPZrWLScQNJuT8GTHFwKMZJ7
EtBDtqgCogPx1VDSzJMIwAVaO3L/kiAu9SeEACJujr201bEaEE/6Wn3Q0DcdBZOgvUc/JAVCR0xc
rWClKqsGSWEP9cFu/mlrsz9qU9cfuQK/c33Y5nMUbTqt1I7N8iUU2ptXMUdsNPVcDOGtI+hz67bw
3vi1WYQN3TxmjVMiQmRc1Tr6cFTLF5k3y/QKVOsEGqVRnTzqmh2iIiVQy0cI1DZJedRsJjW9X8cr
ozNQby83c1mkByvpTlUJ7SuabJKjwmg+Wwq2btybcme4M3NFMLlirKCWct7Itfkr5GJDDFSPe2mn
OnsB+rzG76/NcqsYPEmZ60FAiBDMCt0G04LMUhTyr+XJZOP61s3voUiRLXZjEZm3Rj78FPy1hYDP
VKXetPH6AsxayTuB3C0PxpQJTqN3w8mGW7VJ9eKZUR5ygqFk1x0ChT5qjcX40nQxfwu78S6/X6LJ
f45hNtY4nAUj9d0oquLy+wWtKp6cWG0od6NVlL4AZ3LPnZ+vTAf4UWGeCiGmfZ/XNQQkru0m1GmC
3V2LJQtb1k+nI9cQyXiss30WCvHI0R0O7plQhw+UaowSzFtdZ3coezfW9DNsqRaN6/RTzuymFqqO
RCbU9zMahsJutjOiKNINs83odfVGIBVNYbrPURyoNL4Iu7iCyPIJdMo38FzW9qJpNnUSUadMX5nR
qHbKrlHBBCoqH3QaFCTVbEwuF2AYn6jXTnXtInCbECtl+bSdHVIzInsdulMe+CEcEa9UZEcm+c7R
EIsXchs57sGiDAFD8BYl1C5h32xcB+bv8vRmySLmUFa7sX6jTEQkrT9m0riNY/E0e97VUuxgjin/
1FP8CYzJ3LTttyZQoXZDA/cSoqmee5fIp0+D5GXfCkS5GNPXaqFbFhWTyXminLcN+PkwO85orM9t
Db/bhCLteNexlM8+gpY6pi2ihj/5WNoBzUzYRtUD0J8XV2og4tuLM0JTNSvmnk1XbQ22Z7OduU5Y
WhfaW3Nl3P/iG++eWx66ZGhXg7keXecMCSBak6i3p1UL3ltQ0Qw1ycghgXqJHJ9My3/34+FdS/VX
3as4cqujN/fbgfiEwB9GUF3jwRM8Gv8asYc0H5Zcqg0dlyeatAMfJn3LkbzjgMjVk+Kt2MRR/aHM
+NlygK93RdWuklT/CTX5JzbFP8LS3nViw1Zla0kMrzRziDvLx+YRuSzF7QTDn1E9p2p0avMyojtP
vxI3qT3o3ggWaUyZHifeIZ7h0nuVfu77+u5lZALrofqsnfcKj+0GVdZ9nGYf9/AAO93dTR5IGNuX
II6hE4Ftbns9aHmOAwZzh+N1eG9C97Hyxi0air3nheFpmBQfwwRyDYaZld4w/TKS/iGkB4TWtXpM
0CyRrCL2WJJoBMRG8RCqath1hfdlKK7TMWo3VkrUVTPopHiRcSxS9zCAhT9FpL+sCx0bMFUVMFCO
Zitv6Lwz2i2wxTRqKqn+0ARCV2jZ07qarc9eKC6wMFXUg8mxKOA9AWk5xH1tBhE8M4GskGhDtQUf
R8xgTO4UMlGKF0bnc5mxDsyV9VLJF13m2tEdkBYQhEyYKTJHywJkJ5nB+pVrvTSdv4Wht9bIpVpp
sbCYQLpP0WBc2qabGFRTk5QfBL5WJNCJlzZb0icVzMp0hpcbRgFYCZ2yBYGwnMt7riJ7k+On3yh2
7UHVgV/bQJ57ex+aSu2zmJN+TtnX1MJHaYqMHGmIXFpO62WFRlNF2Tv7fE5AapMJ4cg7joX0Vvfp
y1xy8ZiCq4KuLMGPxvBQnAofyIGdkjULFwPCo+nSuyrLZt909j9Ka8pDk9mn2C2SnU/y3S4FRrv3
G4vI0AFtsR1O0d6smeErM9nSfnR5LXO/Rz/z2IQhavW2u4Kc94Mqyn6a5tKkLxWxK5jXA90BvwWZ
Z9y40qm3RijvyAowtRgm+jrU4nHa66u4YkkvYjic5D8UASMq+J+ekx3oJ423uVoCpK3MDSzK07ae
6OgBb6IxZ39jgDEDdCF484XE+s7RwbRIkxmT+dvP5iDVkUH72Fo2gW+oJkjBXe8yDReNCU22HLpr
2o73JUZzO6r6IZI9h4F02hgK9jKm/qCDb4Xl9dZRrV4Ex4VxEPKBuO6hw1riA+VuB0CkWU6UO/Z+
Etk4XG5lGI74Al28MKS+pm1VBXOdWvteQTQ2syg9+4gAMx8sMpShjTGwdCi3K+gIZfcF6W0D191J
5VQbd+IDXJmPWHaJne66t9LtGwwEQCEbJ9xEY48ljAhB+O79c0SyWeA3xjvmMvvs5+25kM133fK7
RiEDvpIDOa0Z+ullVm7iFjmK1VqohSVCWo+ka1Hrd5Rw+VMbFn+yvoFoMU24lwBlHGcjf5qENx5V
M77FPRkDtIJzPJbRTk+nQzZmp8liGoE/szp1jvdp5OrVGDzBZmSNQabcKUisEDdqo00oN8a3dqjQ
m3lE4Bicn1ad5t2Q5aNjDPOPKAP+6wpgtD2b8xa4Ny8fI85aVN5uoT0cSZJ9jAx7WjV8sIMJNjRC
8+yL8I+ev3Hm7k1h9IdqkWrqURFMnttdbKsE+piVj+AP6BqqB2+YbdS4Rz/O+0tkE/FqH+2WZ2e7
mbbkDmwNTCYnx444Q3uxf6Yp0pym0r+obP7o6/EBRUKe1Boyeru6mopUQ+o1GgnmWCFwRmdpsstD
PqS4RlEZr61UHj2nVXt0NHjaOuNVWtg6SA0kUdzBITjy00vbiM7+315exsTjpivnY0qaeLdcLSIF
D8f0FuoYZsXeSnfjpO+L2pI3us4CXEMwMkH1IroCjdN7215T9RJ68SqosXd+GlJslIaxdyw+mLJV
/S5TDuG2o3+sR9XeZU/XUOUhwBxnwlNXLMNEn32KBnsaGwT3efM/UQNyuqyBCYYDR9CUA8durDmg
9Ut2NaNtEcQFY0RMH1AKk1huR6xvj7HOQVOE9aNKe8JZlkSPkhRzQGKWZs5bwhvlQaYmeSFu/JMR
Zf85pznOw5EITg24qxaqdOs2nETSzjjSU+x6WZ6WZDRv43aRc8JTTzOqI+hUFfrNggjmWKG/1bqS
mFMmNUie45VHNPl27Hs6lUj2d0X2McWLh43ImdHsCWD1Begzdhag2uvBdwR/tcHZQvFlAUA2W6Ej
Z0pePSUTtA5bQbKRMybjKWEDX4Y/SXsp03YGNxnOW93jnNJHRMaP6Wge9oW1Gx38SGPM0LZJmBuk
Y87BLiyInUQCXRMTT/Ps2A+CL4l50fyx2C85mnxQ2xdL3CaMW2v6Z/EdLk6yLUZ3TZdOBK4wiRfw
aoUSWpxlO3He+uqJfX3oJOD6KR6uTXNPhvAu0/LTA2iKtIravmJbLuLbaHYESFhs8k3GnNRzDpBc
xg1kfmc/RsOH2eEor2INzvpEZeWLIAsJTnXKEZ+XDgiRsBEdq0A0PkFHIes+LtBpad69qfN/CAVK
DxpFQyCxvW5J2Bo3vogh/sYQ/DNN4yDRgfyo/6bD3N4p56OVEo22RhTGGBCKEbqk6eh57r5uCHzg
FHOqNXe8tLmf7VjsKoBF+ZfTF9EttiNkgs240dQS1Abacj3kA71pOUenosSrpM28Afn44NvxfHDN
6XtwGJmIlkGQhMowscwfRqem09Qm4iRAby87lLjE/URbsfG/iEjTnnpgqbi383rVFiaVmu/quw7v
MrbqmwUV5qPlRxEdWdKlLeuNM9TEF8gICLjw26esIBpThLvRc5ur1YwP7rgwXmzpBw5JmoRdpDMf
xhcOR1W/+9IkDb/ImoYHjeArW9c2tjPEm653fkJU4tCyO7mp0mE4kCfOWBXGnca0gy4KgurGCERl
EOXpuPmVjfohz/091mVvl/cMJcq5iC5F/09jFM1LZBPugUzwgcwAe9uBUi0q8eNZMyrmcT5qQ8bH
wLGTi7Mr2IQedK0i7DNX8rHzrR8SR+Bk64MMSLGmcwNsf53PbAwKA8MzjkwGSXfqHrFqTCRbRiTZ
DKAiNeGhbUiE73NFTaFF7b4v3iLfPHF9AK1VKbmec0piOgHCZT4Lwo+wfHceQCnfFgealSyeXe8e
ZeG0m5DDn1N5jPebhh085PSKodA4pftydvlNDW83KvhMZZHR3eBZZXFMw6zduBrMVk2rTikmgW3F
dCqbuvVUeO1DNtn5qeHtvknlRkfsYKc8D72dRQGym2Z9mxRzu8OE9GZyvFvVbZkxMtcCKyH2iV4z
XimpfTZhb74oeoeUUfJvkhUMrT0zQ/8I9Xts2fBKsL1jr0IqruY7aSzy7kOLimoWO+iVS9wYFkA8
WcZOjCXTDmvAG2QtfVKjd9Z00QgKSubiBhHHWM9lZ5xFxKyVElM+2O3wB1vpT2K74CIzk6w3UFC9
atlF6oQDygSRtKuvmVGXhErbIaYchj6g2eTDwPSSg5M4JARNkxbl3GWlvXp1lF0zEPXFIYxtsTNV
dSeEvH0wUOSlEwRxRw3yOg2zt2l00rdC+OJkmFvejjA1+4aq07wYDT7rmnaA3qhy61Vhfx9TOdyn
AYepP6hrrcwhKHGIBXYsouNguUtzKdPvcvlCIB/GIcz74B+5yZDMuHLJBLY/awU1+DSD8Wd5jal2
zvGsLklTDE/Nfu4aenBepj/pyywI/f78732d4ZL2MFnZhvk/r9Yxx2foDOVNG0DOSTU+W3ZKJLZu
1Gt/k0dm/2baTn/p3ZFLbq77N514BhhuvOrf74JPa9eeIrhlSgAb9TgQQH35T6EAhttwjmuk9oa2
EBXI0hyVVfFYaKt0qrsnBU4IEJv1iHaCk4OVsrJVe7MSIC8ayUqrzf+KX/+vBH//O6ne/yL2+39W
BP5/KfhD6fV/EPwRvZL/B1xS53/8q/Wz9f+yoEMB1kDZD7NooQX9K/WztP/yGbQa+B7c32+hePpv
uKSu8y26E4SrmgYNOoen+2/ln9BJoeU+1G2IeRaZivt/I/0zzf9Q1AOl8lDZOUBU8GmxlvynFcIM
+UZnISrIHcbWkz2npDE39WcfubT0PeFdtR7vmd2id/j9Bq+aCVpYVZfWrNJHwHP83+V/2CXS8qwP
jQeFw+bu9uqla536k4wQdFWJWBECKY6zO3jEY9hbIynEh6NLuvnZUO7b0Aw/mL7kDHo+bCyO+1oi
nvu9O4umg0kA9hMWMYbKcXvgFcOlHJbALE18poTBfotJAH+z4zcIh1ClVW1jZkMO4c5Z+FLllMTD
ZH2UjW4FBj3lkllzMBdddte6cXzIFInzThvosO4+yyTXN3Qgcf1MoR1ULZIR35/Emn5vQ992cq6Z
jr0JOJLc2tRVr6UICcdq0x9bps+WL70g51c/0q4m2qKhSY62yD32JYoIWpfxjj28oHtId6HDaw+S
CgJTOZ60IjW/U33papgRMUcj4DM1tNE+tYrwSe/Rw1leZnzXcXRh46jfhEqKrSf1/ogmv7n1Jih9
hlph57h/PPWtJjn8U+IQXCFHil9cnOzbxCv1k9vNMbG3GLN6Iw5fvXJ++31sFHaBboTDl+0plN+N
NtyylAoPJB17Lt7zRzV1Fz23jZWmT9GR0LDx0A/4hS2vzYNiKO1dRxjp61zq5dpCtXfEGfvqtWo6
+crBx1yGxiOxxF0wW4V1HZNx3Io68c/lCCQr8fKCvSHLyGz3iU5V/cz5j5u/32Cds3azZvjn1krH
bTl41lWWCzzCrjkFp1AYqlTYT40WI0oYVPxamY27GkZPvROpxqCfRHnNHt5oey9ReG5zd2rbCUro
70wMhb6fizk7JtgcHxqJLsGwu+bW1tA9av5UL7y37LSpZXzmjfs41JX3NxRvfMQJQnR6c5vpDqGA
k/t3mJzoHWI4qHrspXeOl3PAz67MOL8MLliwuUuNUwVg44gZOz2I0nMeavy3W0tK/+qKKaJw6dWT
RUGwRpEDXhEo68rGGfXV++qeTqnzz4D5NRUZ4/LexOWQkOTZWdHRsIf+2x2jn6Hxsg8OOxSLXVK8
GAvt30cq/6j3VJF4JThBdhGbciECTJ3DsRrbDobH1D5Kn2CjFHDnaz40yDLszPzjq/lATFlLtpe7
d6uF7+xk7S0nKuZTToIaU/OSl2zRBVejGd04u9Q7OTTGaZ5j3PXAWfckzbqXlpN2MOH5vWgjKqV0
6lZVY8vvtkiOOTSkt1i52dZAw3604+WKW2R2vZQ8QrO2sDujD081emDrNP1a7LabCiPMMdPrYo+4
UV66DJxPOdjVPWbsuzazygLKL2nb57b5hbr+otcWyUJl+46rL4zp0wBpax37DpF60aT5f/IUK84Q
Oe5aDmb+aBBQvdOhhJzKdKhPWRPCFuSocgstL8YpO8g3xg5/28gE/95BmEpdhg1z6R3SyeQ8YM3k
shVSe9azmU+JrfqLAxx7b3qy2kgLsY3VlP7NsaS/UrZEioifVrj+8DW4wBtTW06QozsLA7dPZoKu
y09f1zcFITDfdsG4mhrEeaQErQ5RGFc7Yt9wpdf6pyY5tDAwaZlwuiR+TXH02ICiOouMRK1KGtPn
rAjtjP0meozS3qUrhCLrP76h0yD493+kWjb/+z+MuvqAglseq5RX3tfqT6KL9EN3AYJDDPX25thm
hEwR2+kl0ZttxqwAWmMxNnWzD6EIyzKncDoL3aqfzXo+/N6PoKLGx8Oc8/fZxmk8+xHhp3550XCb
PZG7Bs/IHqHfI017avPafyBk/OP3m8byiBovCA0T//L7AOm5MtBbLhRRt38nN/bfW2ZI9Aw8+6ra
uLpPbss/7h8Vwmfd6iWKUW6ao3poo6x7ssOxO4y2/+pryLEK9rA3G/kYHxRTbOtQRdDy2AJr+KfX
hHiql5o2FRCRkkPMSAH/+z9ql2GZE5YOcAWeYDD9vT1q6BHBCtyssX77vbvD77zLWov5+PKogjbG
Kqd5de5cab1Vr78/jdYozcqSCzUvYebIiK41Nre3pm3FnUOzD0IjQnu23F9gHMyYDT27QEH7ULkB
0WT+OaxmDtlaWdxsM0kDyxIafWLEsUao1S9j3EVrZaQky0TZR6RdNZarH61gRhJFsX2DvErWC6LE
LVk09UvrtZ/EEDQfMpru7/E0tq9d5TT3PLN3KYreV+YM1gXR42MFq8rWEnXMxKjfXCvJtsngY8tj
WLRCwRi9Eqcxbrwo169+0QuCHhbegvAGFC+q2crCKO8TPul1Rg7jB1jjV9pUtNiTcX5utZspSP+q
exYst+qzl9KrhkAjmAQFKY2yitH8jmIICohB2qPdh8XXQiOaTRtpQVEfDFSFX2heiEySTrymF68d
Qo40DJ4c+xnwNvm9YW+/drVFkE5tu+82zrpV32vRlzTt99Zp6m96VJe4If+tKj37lGT9hlbJ+Nn3
PWEKyzYfmXV8tsuB/HjHbz49ZtK4KMR3PPCOmsPIkGYWx3bZAhpX+SdEtONhUiMhTp7VnjAOlPsI
5dl5gfts8eBZ14konKAayuJeQaAgwThyn8Gcg5voW/0NsCM7B2/vZ5OzD1q1980J8FhpFdRk9NsI
odCbrOI2QG9UE0HNhmoYDHJpyiwwfmMvYDP/I5kjC9k2/6C4Oqned38MFAQoO5ufMR+uJRY9MjbG
x7LK2++p0J5mv/D/hI546fCz/nFE/z71RfjVp8nXpE/9V2/r30VURF9pOv/Vs2b8xMSUAEc1ks8y
JanLq4f5VMM4WQ846TfJKNsH+J7TNVQkwgGYGP9IXzvYjlJvLETpTgfTu3U6fZ+UZnll1kTScybj
J0NqREf4bfWWQUaDRMzLSIhaMnMrjlY+lGs9wmnHZIbc3GVnrRvjyS06gmBqqt4JrPIr53HYPG6d
3q0JqlfkQHCV8MtATetY6KmCMrdpjoQzh/tsLMOHOE+9bVH79lVrBabu1BF3Bm3AUlQT3aOUXski
6zXTpvtnVI9ALZOfLkO7hQhH3VlxgVpknMzjwe4C3on+LZzhimVmKo5mPvVvmkdSN5fiXZFfdFcW
EdvLo1TWZadGQ1H6e7PTmMbR4LR3vze5Pgoku6O8/N4kfUnyd3rry04gaSYtnHLh0BDr9zSgKNpy
AUVQG3r1PqIgde0JQVhpT3eTIKXfu2OH7mNdJzQyqEvefTrgKz/PpqPW5ZcWVc1ZKtlv0inXPqCr
HCJW+R+yDN9RvGevmtMLjHJ2e/qfD6XYkcFQR9ohrqvtMI/xTysaSMFwIlikHLmvBBu9tLucvpAN
lHR5iCe9rTaZ80cHpGqDowY7ucR2A8y+JWjMDT/N2F7/PjQaEc+CCoxpNPFmRZ057/qiyZ5JtTyx
8ge2W/qvaeKnB0lM8Ya60n/VJ+CAvos1yjHZH0P6zp9afGb/zj/InZv2wqNm+b0bBwA7PJn3UaSy
Y1gmUfDv/TOFc8fP0UPpnrrSEv8+jTOGX+aou494WOnGNMip6a2Vn26UtisTUeJ1rgrjKkyiI5vR
3E61cO6RY5j7VJLjxjigeuXZqB0N1wqUN9SvyLfrAIFftzOctH4dOXitjbIGnW9GPw04hnNCrRAk
rTVufdmo56T3qHtd+oqAjRvQhGn06PjZ1gwJogkLxF0+0MzbhJXjoil//XsLTWVFS9156EK3fPDR
3x0UmuQhy7qLGrru0iAWvxDLCEmCwdjv/X7drD2mVLc6T/qtBcMfbZoK779fKrq+PXRlcE2wYhLg
Cfz5jHQXSirdclTZk9eL9GlRd+mODG+/t4D5qa0jLQLyIiPeRnmfbseCWEKtTvJAl7H/BgSdoGIJ
CStkH3wbMySBzZy8VvAJ0ZZO+7lGaW53wvswJLMMvQZ6E6oCd4io/gAi8D5S3BgbBnIhJakOVn2k
yiW4e6MNefpRRKLdxy0Hy7idoWsY7TukvfYxKab8NrkgcX4flg4d60DHJyqqWtB7nbgLtE9ooELi
6OXrnLf1d8cbtk7iTLuptqsQFXQGcBO05HbZWfuQYIHf14OoyQ6GPHf3jaX6DwZIv3cTz9Xs0d7k
aOpS74PBzF73dOIogd+jGIoYougKrfZyQtO1pDvApYw2IhymVyMjE822dJgvdl1BlYKnlLBjH/sM
giKzNJQjmi2iTWr18Loc81KNcfWJdO1aJIn/5MfQQBWd2nUGw3eNeQntkEUK2T4cQXv4lhzOnpWr
oPFUHwitdq68/PKk7O4yjJpzBatmPlRtfk4AccLuzwHNgWMHB4S8nxl49QQh3wFtVGD+Nhd1veP/
qcvCfvcFjFFEhNZT53tJ4PixuuYynndQQlaGJYZdVXbdh00eM73Od4cJ6WHiewD48ckTbWBdnFbf
h43BbD/q7pFfen9pb96RCqnDUJtZQFKrc0ngbPpWIrnguYW1sz+0Do4PPzU431mc1U0GOe9CYsD1
feNJT75YUuOzbicOjb/I/uiNnlDMaBA8HNJVYQ/uzkGoeO5SaGnAorxrb7ZPXtbXwG/5TP8ussao
f44EFNwMKv3amAeyaTz3rw8Q85FEsq9ezN4xcsknYyyVbglePJimpn+PHDkYk6AX7v3+EE9A8v4H
e+e1Gzmybdsv4gZdMIKv6ZVOSnnphZDK0HvPr7+DWX1umd7oxnk/KIBIV2IakhGx1pxjRk3/FGgI
MTPfIPc3644SGXgAXJFwvz7gHl0eM4m7/VQI2IGI3DY55u/XegzXqqRBHirzwx609+uNhsFcgQa5
LVh0UvsJ16L3xk/NhGhQln5/BjM0bGQmP/OAIchmUr+X5EpDzU2qraE70V2eoZws0faOuk6jSyXT
ra7jTusch4xbb2EOmdrrQQ+LMiw+osxyT1HsJndEIhc/6k6jD8SvYkenoUDSziyMXrLOsO+bxU1O
gT4LNHBzHmnDgFDHF0MhTCgioK3XuzOlOctDFNXS924BDr1fH25LMeEL9DXaIs2zDftgYZBAfO/5
rb9PyCKId7nprCS4pjk9kM4ls3HYkBGyC93ujkPQdceEafrxevfnprw+mw6fk4+qQpPVVwdl8I2H
COQSExpxZNF/ImNCv6j5IR+xxN4jYw6zq4jOpZVynKBwvqJPA/e9yCvoszMH1eprWFmj5y8TguYu
+toB5na53vYJs0DixmSvGM3gYmZVcIkN4tudqmSQrZzoXMs2PludkNtCJP4ShMbFNLT6oYsz60hi
WQek3PXfi9nFUtR9uo0QHC1wsYg7wIsx10tvxTgt7jAuU7jvyQisyfHexmk+oZ9X4zIi6oCfFW7C
j8cYs1cW4lv8BXFz0jn4ydumudw2EtNWL4+ZVcoL0taEU7dqseqwrliOJlGh1ei9eLaoz+YAJa0k
t2MlVWs9K4kahnix5ExThqa9Ra4M9OINjfDkWVPhA5DGU8qs6Z5K6MawtPo+rUA3W5NbbK93Xfwf
jL9zpJM7ZasmqvvXcCt7Sh49PaW2c9/dfgxP6OXe9eotC2l5YUQyQCvhkfXNW9PKl6argqd8kskC
Tdh6LGNCVWZBqauXNTVBA4Wcrb0mdMUWsjadr21PCLJrAn8PwjPZ7vktwfHZraY76U009R9FpZ0U
YRCDP8IotTQ5I9f6Y+2R7E5fdkdSHU6doTVu5KSh9BrKJ03zj5lS47EfLefk07K1wyCiZxsVMXqW
aJN2wj/SVD1V9JZ313s/N3Y5kK6R8La8AksH9gQ2lZUdFLp3zB8Ml6ao3Ntmqvuz68I3BjB/Gw7B
I8se5zTa0oXwJuuVwZH21BeTvmehAIFNKH2T0x1dCKNgtjVvUK8UB1zX4yIkaxouQtjcOxPtd2MO
rk6ztrmPS3xwaTNuQfJMh1CThAM5perXfURcbECha6XHTBQG3bAfI2AjOwoAa9vE13J9m+QGubci
S/8alfTAtTeJUZDzjfToTW/8l8FGiV8KpJmC8HH8JzzuM3VbtgZDQDKg+sQQePaIwF5yCpmfBvaf
QrLWCwiRF7a9H6LM3tObsveoykiOjvAFjR4umbZJb2HfNY8J/deliyIYX0DN4IiiYwOMO77FR74g
taQ+4U+IiQQL5CqH50ZOx5xFR4toSbuYCR2xbhBXTZPLD5uJdJFFIFJnL2iKbxIKEJuS1I2XnBGP
rN6hPlkdHlTFebehmTWd4rBr14qFJhoI7l43kdexUpB5vDPmF+sNahK0DdOL8vJ9mjjNzjcA9eLS
520PzXhT62nz1FkKDwae990gRf2koaVfK3pedYKMVAtsBhFMEpho7NBZ9cwPyD+VR7Osg3c4QwMs
XS3bZYb1Rs/BO183UwGKuKzMz5oJ9CotzexpGHRro0lY2BXf2qEcyDemFfdcd5P5pRkoepYdBhpM
z2Naxg+BSXNYBOrNGmx5HoYpfW7T+EARpbxc75Wdu4C66aMid/A45e2tpbpTlefUAnP7G3194j/j
RmzrLtXPo9Tqm4YSqFMCqCemDwmn4ZOrPlY4CgMdmjVLm3FZmAbKmnSdt3mw6eeTU6gWCKdQfryI
gxpN5Rgxz8B/+NHlrnbCjt68mF9CV49fysnyzm3iffexsB1y0/1ekkGz12PbSBeCvvEepcPg5Q0q
cTu/kyN5MoZ18Ib0ubJw5mFhtA9huw1KhWipM1hiZMY4534jktHaszM3b2uuhRv0+t8rpx8/QRN+
cUunx1/gfiEKeVhU4dQ9m4MP3Q135fF6t7PN54hux9rOOVtuLKTLL1k8h4ba/cmRer0o+CVPDUpJ
khUIoPJMPmhnowK9WkuuT7gesMi6ttfXh0wsCvivXLHRM2TUUw6esk9luunGSbsUkH22Y1TqC73V
HYWvSEcuVdTPBdj0p8zvhjsnyQ9+41dPrkNTvRe6hv4jY0FfWTF5qglCiXkTmX1NfDV5FdcnvBCJ
cz4UzbJoyoQpUmIsrlBYYiScJQb0Gcbchkd4NeHRKWJ7G6UoziQEqJcp7L+LAhnDVTtepflRLwXW
WKf7a+PPjxXZnTEWqyzKKSfMK28Sioh4eEud2CKWswc6mYTYq6bk+1S0lJ5cwnwaw8huRqOxd5oM
oltfE9OqTmX/bMVo9xODeb8cO0MnYhmyhcF6iut93B5xvRH06vTmpknjpwjTwzaWqXOk56yvJp9W
k95r36umMg5N9s1OqUxAvNGXiOTo4JMRvWmRdxxweLoHiIHhNqNocH0o6attSUVrSfQYCic8sARG
dHS9EIvRCdN9ZhcEaq2UBPkKV6a7MV3ferreHdSj34Xmnk5e+FAa7Wtv6uEH7bViidVZncyuiO56
nEgq0g/eNBB0lXvbqm2H43VjU8tscS/FL8mEkMLuKaz1ZuTuU9dX9wQflUdj1F+nwulmBxK2f8Ep
ghSmfvQLv37PvQ+z/mFe7HdJk4gHM3ovA6NF8izsh2kQtyyFd5ZVuB/o59Bn4ZnU0HdvpVuNW7eR
pOwyjoAxHabzdeMEBjS4Cs5jr9EpzLzxUI70vWTQOneYuUEqdzZpJKbqD13ST49knsmV9BDU9lzM
DqPJABOUZxJWkgMGerHr4JD6hfuUiqh90BQrGEvPn83K6+9ob9xGFlVrOvxvorbUyUqjgDDYJntW
EEwBacZyQSM3e3YE9WjHZFltm4TLpJaFyKD3ZhCz3k6HbBiWSWb1J0nbb1Nh6UGq65dPetvuJGPR
5XqPw/6+ckjP9BqospWJeE1ITBkDkuVyZcSY1s009Hcd7q21M8wEKrcqDpGKWuSxaP9K/xCjJXuu
PVqjdVu8ON1LIdAeJQa5eKklylM5mtmp3lxvXx+tImPrwEVCs2j7sFJ9AB9XNhvNUZbm8bJXMZ80
rojthCK/QzVh7FzpNutJ9+zXYlal1wI5vdVg++pMjzJxnIfriW9oU7gIK1UzfQTeEKyhPDZL3Stw
7HkTrBMim6AXjzuw6xsKI+Eh1YN1MRIpcgVL62GebarR/rSrxMUJoPzHvPIAF/SHKq3CW98xwltP
sKksa4tA3znYfrtqtID6tJD6bddAZagwSPuzkXwDM8Jf0mFxlrJ2KFenTv7iDnA1at1NN6OLmySr
A2jmyY/txAhU1tOwkKqDPFwVPXrCoX1IrMIgiy3Xv3Digbt2k+9aOXJhHuWaUCx1Y9U0OAN+970A
OfAIl8VYlXmPHVeuCuk3t5RlnVsvTpgkEs9XpemrCGr3DU0XHL+KRieF6fyxgHjZJdNnodxuF6TD
Amki7Rojy58b3dsot+7undn76h+0wQkOScnUsKwhgAeJTygbEcHZoa5UdqBa/ZnSi9xRJxQ2ncOw
3jemumucMoVD8T8bYxuxXj3a+hyxBrXrlw3ssIlL3XgElmlubVzI+8EUaj/ZpJ7oTG1UJcMddEjx
QMnA3OcstBZ+odkPUZu5O71rQeZa40dtGdU3MRt9QzGLs5XakDZQfbESPEYp8+Tn0DMgZxGosy9M
6xS3pndJ4r7FO4E4OHXc8OwGiD8SEvnw4MUfQ8FVvTT0cV1TMr8Zk+aRK4D1Tuilmo0H5bGjcH5f
qvi9hcD8rgTnYhQb4UkNcrqMlf6dCR7Vtr5+cvIM5Eg3vsvQiJEP1s2bTz9gEbRD8Uq9EFlfZCUv
XNt8gufH6NmDL7x0AkXc7uglu8IHdtxF3leDQOy2zut3LRHxyvAb44x50NzT4h42E4uQxz7k4wOw
CT9Ly19arr8xp7F6GQW5vhMsuE0w5jn80QNhIvmHCECY6jDD6ViHD44dYPJp42hH2uaIkdhIHrpo
oitXhOtuqsebxAVPNkiMMkGjXtxKMw4ix7SrTyF4WV3WIMsoD8aQdKlfIpNboxtQ+HzC8Y7lUHsQ
EuZlJXPtFGN+wr5DM6POmHgaFQQDKbrniNrayiTteeWWBLePmrk2oJstSCW077H/Gje5LqtNAez2
FcTOhiJ0cTCorYGCt8VRJ6zvWJoRC00hxycn7FfVaGqv4xQNu4KS5Zp2kvZaT9WnGsDs6Ezi7qzJ
eb8+zGzfWjv8zju7if03PsY6KkMdaUsocOaTOUXCr/Yagt5cDh09n6rpvGc7wGk//1X6LulNQDjH
+rpPKiA0H0uyI1yMABfP/q7r6RyvrpaKid82C4dwlfW1tXWVu5tmiQySve1Ef3ZJY7k+TSy+9m6c
fKdUwOXC1NO3dNDnBfHHYGC2sGNTW7MMaQ49qjgiC20FcJwwQsVED3+f40ITpwRc4plHTWIIylAD
peWbsAhLFKRZBGGkESsObn9buXSm4yLch2Og9nYCXL8XuHBMoMoPQf2lDzwbAi4kcfTbyZtmObBJ
4j66Y+XWLzJD01e0tdObucQTDt60NUNioKmW51/NLmMABd2zahC/mmgbL1lgnYneFBBiCP8enHNW
jdQ9CU7lAPd3Q53hjC6qG7/zbomgOCbt5K1FUkxLryqaW78Z9WVph+95kXZ4oCGbh6Z537bEY0As
1egK2O3Ggx+zmpD333rYiblWmhFC+PFG0dG5v26i3qoXDMXeTSWhjo2dVZybhoMf21l5MMq2WEQG
h1s0WV9ZJtP7zMod1OBkGwwWsvRSe9GCRl9SWA/vGzR/G+1GZI1/TqK239aeso/9ZxhN6b7n6qWF
FA5qdWHRl2GzyB2+INDcVmCkW/QiL540BCHbnn3vTRrmDg7aXcQPej8NwIEKg5QkJrTHwI+/Xx9W
8+tN/QuNqAej71dTgNxXUDFaM7kKaTBm3yxy2+fKGVEfxlNviHWcEntlu95XYbYXv5zgLxCethr6
2eYjOhMcTDkHNuXRSSbpeKilRIbYxsbzZApygOa36kz1KU+xBOlZ8JEJ3htePJCsBJYSA07GN1gl
PLdhZp/EvLne4uqEHxyDI8sCIleHujBX/qQ35yAe9XXOpGFJwZTVuKtvh1b7niJ5gdARfaiI0n5s
mBvSnOSqNwI0ksVAL4iwTmzsIKn8oj5XAFap53o3RZINK5sDZEUd7DyZZrQPkCWXFor0BPTdumiH
+MHr7vrGi0h7DLqlDlmTQF/thTRix4Y4EFbFdOuo4iuG/LeeOeQ+HYmJZ9lTLV2lPTBmHP1ukoRJ
FeaOeQklnby1HsRdAwMT6hV0Xp8aWT37g5now0hA77614+pjEllBJmi9aTsfMx0dNJFBVyjJKwtK
qR46zNFMx1yWhW7wxDS1XFZZmD/XbezBZgiLcx0Mr7G3auJWLuNeBo84d40loPbgqNoUZ38hs2XN
GvO5KvAOt6MVvlZDDOND+MmNjadsw5KCIbBE5242zjFIwwiSN9IoIMML7S4LHFazaJYp6GoEdIW8
4TCvXmn/fGRZtytYJYEwgjwFPy6/K418yeqw9+QZbdq415pCkiSTkIMh+3tWEurGj5PuEs6bBHma
zPIC7yHT0ConaWXR5NUps4aXkCyJbblzNZXtB2k86lqsLiCAQTj5ENw75a6Ua+P6t8zuzqOHsfUc
MCL0rvB19+piUwO7kMYBoaAY3umRlAvfsqJL7wfRhRUY64jeIYmx5/eYyNydPNa4srXtDa/Qj3br
3I4U+0k4iwrmwdZTbFn1oe6K7NJpJFLr7Hd1vUtUlnVXUnpumIyKemxWsxyBi0sz2csxyN2NZT6M
dqlvwN7AKIm1TY/N59Lu6C2JhW768c60pTqBvFroSZJc/MLKceSFFauVNr50UTlsK2tGTRUOHMFG
77deDY+u7GN6U5IoA1Mzz5M9fC29LtnTOpoI+lK9sxSiujiW4SyNsuE/+dqwpEpeX4acsLW+4wLf
myPeEtUF5O/p9UW2Pa1gt6q301TsCOvod36OoS3AeswbmTTAWV2yLuhmZENf3Op2XF4KYZdrugjO
6nr3+to2giQsbiI5tDiB+/KiWa6D7gskatJHq8AIsoW0mmiRN3GNR4sEE3IqCEkz9XNWKO9sj9MS
nWJyccqWHmLn3NJdGk4A8k5RkSJlSXOuh9WXoYicmwSf0FlWUOtkblwCXK8XlTv2oUf13lbD0bl+
JQHXqhvdLj/0mt+6y1nx4lQJd42PWY/mCrotfr3CGBldgui5Vu14CHqz31FMwfLUxBq9OTZQWbJj
M1TnPqy8I6LPXWnH37oMkIE3EMIg3dyZr3g59mCihbyzshIDY49NVELu55cgTcPbYALepfTs8sOn
4H2DStBsnTw6FHHcHFu4NJ0NMo8VCKyGOBeXbNBL/lS4jLxvRud3d45ykXESnLe2or5GmT5fhEZ3
WSO6vYTQoRe11qqbSfMCtHSfXWUKpgknr2Sqi9rBAC0P+wv6yavuzWepzLbI8byLxByEmynPtnan
m6gSb9zUmo55oh0xQoMoH8d+34O9WtfC++LENrI8OAgYJU7hYDqXOFJ0nM0a21ccysv1sdL0gC2o
elt1trWQVf3Z6qW5v56rkxAmaGsMDte75nzqpuWWiqTDtBjFfMbv07nhXdezQmnyzt2N85Ug7TgJ
CLCM7kU/pBtfALstCzqrDwlySC138/fEs7/62Mo/1OA+kdPYfwHIcu78KP0mcNw0Ye59twwTwz3M
BASAlH+sHMGo/aq8QhE8Zl6qQq952BiWVPFHxIMxURgdYpEUsqHpeuHXLIwe3FG0n1wMMVYJ593o
M6wlo8jfGM8IlRKVDd+7w6rsqeLZ8rRyNgipx0hLYSdZTf8QDhTNI46he8gKnGUhAKK8cPT1NPbm
7dDF1QatQH/uhlnvQkbhifgjtVUlFgxiTaydmaNP1ALkEyzJyr0LrZFen6jJc++Gg0fY+a6Kyulo
S9vYNrBDT/boqY0jSAwSiJE3SNa1W59ZAwe/yi5Oj77SJsvpvlEJiSl+LB8qEVpL2efZk5vhQ8/C
2kBBjNTatPUYyDAjGPpD4w1IMrq4ssk+uh5lIPaiT8/PLnpVDl+Hhq6errLvnRNvnMYP6G8lFN6L
lG5zqHaR6/C9B9Oab4WhKPWAEYBAwp5Hgo7Iyu67ypO9VQ/21y4v7uYs5C9xrL2A1Gs/nJn9WDW6
fHOw1vEWAqQpGtVhiVX4mVp6Qi1bxy2H4oifk9U++NlkJQlluK+oqK6aQNUXyHH1uiF85A5vZbjB
lqGdzWgQ0FFhBggc1lutmqvQtlbvNC4mB8AK+Q2mRZOmUIpcqoVBnY15chjY724ivuwIF07b9mmd
nyYLPdqoiepcBlmL8rcdbqOMxUaAl/UuLqxw3WqWf49xmUjCviof6gCuVWMa5qNlJc3SHLTwOS2B
v9ROML5YNigurrfBWzurpyTKz3filD71BL9u3kSPpYVEq6iTU23n47eefmwRFJSXpefRAXAitFeE
PVy/92LRMU9AL4pQiuOBWb2drQaulNQ34f92iWq+Wb51CuwQvbopH0OnDD97zqvIjrv3UaM1WI69
+2pPFL1yQzYvtm9qi1i63lNbgAQzCm147Ecq7rU+pg9mF2M37SL3YmIhW6deq9/VMGvXGWCT2xbK
0qYFqXDW8Rxsa6ArJ70syBSNvPBYJiyVYNeFh5rB54ZWfbTH9iv2lLzTmzH0xaFEhbTLU1TWVRn1
25J+0KnSJosZlxXeulyON73Sc3I1zXKdFk5/oadvrvIRTbDbExRQk33+iMJuoisFrRcyRLSkYKA9
26w6F6WyuldTaZCdROe/jxzWvjKmj8hPXoCFZl8cbbrNa1iLdmne5IHQv+tTtvYwfaA9y2byUp4T
e6eWP75+16Hs5M1iOIPRXjYSlRojY2954XeWFYfW6euvVeNesOqbn7ntvUm01x/kkYRgqIz+rTLh
t/Wq9qn2oJnAW94/py7KRkLmoydoFSALANU8CLQeKy4++D6r0F0FwxRdGHaGtd0jRSCBgdEnifdd
oAWHLmqCQ0s4yo9boiHA0ARwvPz52PWWU6s0X/x8dT3/l1+e+fnyXBvxpP185R+7qSnSbCbbuPz4
iz//3/V117teqnnopLuIiX0cHMps9A8YLf7ayP9/K43SzIF5hGCyYFAerPyctJSfIJYcLHrLt4lu
1EefnLnrPfTFjqAdmWaHRE1HEHXt7YQk95yMrGhceZu0OWaFiGO7jUZ560chcuYCz+5cyfG31wdV
eGzhctyNmZ7sm8D7GjCL1RZlpCXncgAySFF7kVV6yrCaF5dExRbDcs4ivSp2jgUQTCSavNiJ/2VA
Ybw2G4HmhAVakBVPusycY19gFLneRUTonCFOPV5rum4S1UeObO+cquoFaop6im0JNGfovwK/jJad
MdWHBtrnTVP2wMmqsnpRBdYRHR020eXpjeG3+mvZyZVhm1ixe93Z1T3nlZPF+boeYx3Re2ntGTrW
ZiDG7ykELlrotYVCrjAxA2DQm9bY6RdOExBZXHD9pvX5OiDHrgP66iraynKoDkQ+T+fyLkVJDBSD
qkk9vz6vOro18gkVFRQFZo87g8UQC8fm0NXRVx/Rgt0izw0ajCTCwHmi9XPwXOkyCx5IYfNEUC6N
LA0RXCVnuD7kDM6XfXP0s11ecbFhrumvMJjOMOtQW4cm6IS8M2g7FzFhgRAmNEBcyDJgy+QzDw+e
aNWN0dqEBoECc8aBdl0DaoIQsSg7hxoUp1Z8Glp3jnv/wU8CcLuji2eTGpgepD4Yq5jKlXER1A/u
Q/mZMY9ZFzUPUu8z7n0oTfTi/JfJybIlnfYX9FeAgxwRcKLlr1ScqKD1WbmqB5CeFtPVsBsxOBUZ
CdNOBDYSE7yRFERwdKBDgrA+joZ8dbxabBtSP2KTHI+e3kmVyf7Yub1cl6iiF9mQlKDjCn+dtWm2
i6nStGOQHrqpTA+GeiniqNgLVLBQtaDoDSNogdJuLNbiHdg8jxDTSMD4TCnht6IhTsylWwzGj1lU
zd+07JXdC7RvcZljc+3fiyHGr1l2r0bvkRT3JEOn/5ZM4KiDun+Pp7rZ+DA5lgGuHWDgwM4C6r0L
itPraegfrOJBrw33Fg8J4bcClEEK8NnRIWTmbWoDkbhx/PY9m3oq6LX1mBTfvdB+lw2kHEtOzrbM
2j3aU6Jxs5uibfMX2+q6VarnwNHK8R4JjfGgzGKtOTVytTZ+a6pK4ZEOFpXelhxmYARS6aecjy6J
hELkn20sNxYOzVRM6T0nSL3X7Nmh8aiTyvYyZPGqRxcqaY582k6gL9WY++ciQNFj6TSRUQBVn6bv
riG21q9JDyXWa7JtH5rtrg/RMHqwNLtmUu9+CZUbmMy0wlaeLrxM1+8dSO2F4964kWg+chioiwIl
8Z3NQvZICi98IW+UNxRbSHXRtb1e2NqTVekaQmmv3PQ18thiTnxUNZUV6FV6W9+CRexuQjw2T7DX
z9fnQgO/QVaVxQnCWnbXNhQYy+oxj3TtjcxNhivZiYtVxZjiXfIezRF8+pyDHEOo1e2MCZdIviBg
m94TS2NmHKd0WDz1NmntTWDTTCvIO3kaHSLdOM0XGMwjfhn8Tcw+TIo13zn6D4FheF8U2v/aTxom
eCUDQEr7ZB5wm6B4Vp0zfpknJ3VL+I1HJ/ROuuHt5DA7caf4aaj0+NPP0k+3VuLdH5jmi4QCGGE9
wybtoZajpkn311u9QPWuVCgp0c/P/Nz88Zo//t8v/+X6J34+bVSxv0XweWpk6bN4Bg1HMSXfh/Om
t1sguT/vX29Z5B3ur7fgoI1ms44V0AsX4gCxjUiA96ZFkvYINb1EF77vZgxLTI7BSivcCn4ODLum
LSt92XQNACfdD5bdfZVY+kH3oC2NYo6gTihKjQ92MjGndiaYdv4YsgXfW+6LqPkCObqB95KDK6lm
nK9oqwqI4Hwz04x8f7315zOtEP/l9b88+uOmOWoPhWmUG092w36igLH3lbwpdT5S0dpcZ52u2F9v
tbBCftz647Gfd5n2rln+lbti/m7qCmjfNJb1ok0QT+gdYwUToxGmmsghq1rz5sd93dUrgJBRtdeS
eKb1jKBjbL//pNNX7ntk6cnCuH431wcyw2R5ZW2G0fdujMxvqAda9V5FIljpUZBySsc3do/RPOhb
XCv88evOptGt9sEEVVV6jThdD49iBvddb+XM2fZwZIFpFAd+gVXWxdamRifr2pwnUkQ/vqXrV2XM
X1Vz6SnkMSDlS+ka/g38viAeUtCu+bSfQNuhvJIwfkgDXkIGavaqlkw5gOdA5HIBH2j9WtbxZYB7
t5REa0CwoNtmdvTdHGRQOyCprILK5JDXZr8OJT2wMNLdfS63Sg5USgMdQhmIJZw6bK63moHs28wf
wdtzqQ38vt0LzbYTYoC4eX2w8UdvV+YXmU/ADszoK9ZNTKVt99kKLVwbWimZRLTQO/I03ZmlRJOv
it1gu9OHFcm3STee4DOiwMr78DhqcbLWB69+6yy5ESjnvkB3renpR8O9MQsHBmfn68pZG0EsL5VF
4avKAWQLi4Yg7DNHANPEkYO2uG9nGFE0vlpGcjMNaboqRk0/AiZh7a8VTHiFmJPFUo+sdsrW5IyR
4I3AoPHsD2EMzpLK4yLWHP/UpiEM554eepgM8Q7AGm6lhCz4pM4WGiHUSqTVW6kAkcSaWZ5c7AK3
BgzL5YTfwO/L4S0p/JW6gjNV595iHdxWISAhGYZrBH01WJf+OY5wpAy2t0vG6tQgxF/2Miq/VAI6
DG0/l2AG5jsk2AeIedZ62qUraz5ir4ctfX71I87i/xgBOSSgarz/5qMH+D3dB1//PzAC2q8ff3/9
D0KApf6Dql4BYRFCGBJ8/P8QAkzjP2oOcFFC2cIlBYcAl78IAab5HxMRlKsjkUZPa0jgAX8RAtR/
HM5zYkSkZTnMx/h716Al/1v+V+oOOUrAGn7e/zWFZw61+Rl6Iy3ThE7g6qYBJ8B2UPP+Hssim4qF
bDVZtCeaJIcKlJOsvLDKoBghp2ZtrzV3gUYvL7355Qv66438umMikH7fsUXfHWiCw+6Rc12xBb9E
SlA2LVMrom9Et9t9pjiBEEx5H/+8k799OktCY3eJWyH1yEY98/uno4+uqQlWCcXhvlm7NDPWktUv
aejQ1fIg7r/+L/fH7+ii9NEdy5FkyP2xP+UGDn7UGGaI9IGJyIx6OWWuL7PIlXjVOv63fJvfgzn4
+WyHw0Tn2LFNhQr1j1QdXWs8yr2Ap6TPKE9t7NQZxg3HG6ClKq0hKxFtK9JIrF0kNQt3DsD+54/8
Ryja9R1IZXFoMwl1bPXHO0CtYuCFRbuEfmCDkcdd5Qm8HQFw9l/yjv7IEZ33RA6utJTtmkoXxnxE
/XLEmHU/5E0KiUA5xIxPBRhj+okgsw0AolG+yOA9//Nn+9vhYzt8pwRwMZNHqfLnMao8A3LA4MJ5
VvHWsts3ZRrjsnQwFJg0a/7lm/zbGTHvTVg6x6mSigvC758PFtAoypyygKKCvFKadJ4tYknqf9nN
f/nBhNBtIV0HXy4f7PfdWKNd617NcsAdqFsUmUB4Sw0LL1Ear//5+/s98+l6dDoQihXJRwaRu8Yf
CV85ijM3zgxnUSGEr8IWQ5OFasCbJbazIEGuUrRUSgOh+887/i+Hym87/uM8RB2njU5E2CRFfcj8
dX1xYnOTBRhoA5IaJooi/7JHLuK/X85sxzFIcLSl7tjCFPOJ+svBaRVW0VkaHhK0wYiNXaiTRac9
DXVDlLUXLnPkaD7mqH/+nP/lkHEMWzJIKB0RkvXHXrs44oSOKBHAk8lOeVQ7jz7Kbe1fPty/7WbO
tvrlwyVO5s0GFayrCC8PkXTsD7vGt/MvJ/jfj0wJCseWKD4sXZnuH58GgfQwVyTcRV+gBUFo2zWk
vRGvqi0Gs6371T9/eX8/OhmM+WcKhiH7b2f3mE90fglqX2Rj3LqLzHSFv6QdSTwH6STRsigH/wab
DPIIv62/l43p/ssHvp5rv42+fNhf38L8Fn/5Ym3ygwKXYXJhoYtZ9mP7QnctIgJCkI7dJlRHE//D
7DE+udG2MYbH1oEH51X2G1hVVtM4U//lSzH/PqK4nLg00KU9R5+684H+y1vCvGRqRFc7eAirGdBt
6q+IFWB4p2GzzbwKL2YLtrlow/rg6FG+boc0PtUpneXJ10mznCIbfTTrkFjDoRcHeK7jKsTRqRtq
28AV/X/sncly3EiarZ8IaXAMDmAbAcQcDM6kuIFREgXHPI9Pfz8o696uyuqust5c60VvaCllMsmI
AOD/cM53zoWnafW/uUT/+Y5ff23Xlh5HvmuviYt//2vHcV91djfZ0LrSC2tCNPVzA0043asmZfs8
xY//+ur554uVd4hkR4/bnnjfv75PWJembvBCe0PguX7M0r5i4arlhFt0/+5g+M9/FK/M0BEacrX+
42ub61mK1C2wGJo1VpHUAkXEtDpw9T7+9q9f1T/f6Z5j62CnWKRzZ/z1VSGWWjcuXJAj8RXr9D89
JqmSu3/9U/6zD8sh/UDiTTXl74r47z+saeHi9fgUN1pPcktq/qhwmSOJYmtf1qvaxvk3gb6GtT6i
/v5OMw3TsSyeTKT5cr6afz0RbC/XRW8+1yEyvGzTeXm29NtSsz3z5xTXhYscIiwlSFGzNZIjTsEU
UWXpxYNJRNvMLLRGmFQm1efSABUQJwuMSne3jNjr0fslKfs5CZrERVxi13jjEh7ZYbhJjcbWHjis
lo6YCYklpg0kh9NkomJXoY3epnOco1ID+X0kcebZ7ID+y9NuW1YoYJhNa+48kd8zsQbT/Azer4k1
T2joDKvFbSwy7ENgNOwSw8mxHotJZrnuN25Pr7kHYCuWU7VkmT09Li2ez9hf0lGP6k2ZItd297HZ
hzLZoKJzV4/x4tqGz9lJHgWESUfNiGrjcnIPy9DV8ls+uBXslsJSFY+pOQzdr8qKGhbnskK+DUjT
ymBpEbsjl2KXjmz8HjKKtp4QOAfsivK7gTS4q5SVjLdxSFQ3ZJBRT9HpjpqVvowdeHFILAZ4pk2M
sMw5uVOn2z+xpvNSLVdPcdyRt6QcFjI4qj21AeOozJ8Gd56FdyAWNb6peowc/UshBEzvSmwu8Vtu
Aq1+syVewh1z1qiONthmkvaY5eBSfpZ9leLZmnKz1t+njMVd5usTyWGkKuoV8MFNmIzNqjZuRte+
apNmAl6WELvyD2VbWnfUkFNbP5qpB3yFYDbzeBqlxFihAo/GaOkEf2LV+C6swsYMN4OCZ6Xtro4F
LXMHxA8injznbUKxgHNkpp59NghKQnMHLqMsRmb8arZBH8ZaiqDMqXhJNTIoxey6tIYpxFyHdRE7
OswKAyljYTFj9rOJp30JcCzmIEmNib5sQzjVaJwlnWHyGE66Q/IN/oPZOHdsAfSATiwt3jTDcIBm
DjrpKAGNLGaXvpwyOwiXpNdAjiXaO4AeEto9fHs7T/ROeVBG1RJS0Tbdco4UAxxEDX2B8SKJ8TSS
XTOPUfTcDXob4uVXXghDGB/NCFXfrcf6p7fYSd6h5kaJ8OWqwu0bLsvELT+JMZ8jRNSx7D+hnblI
1NLQEBOSu1Rbqp2KG1SZMIat9vuiD8V4nPS5DuESJI5ztiO9cz4jS0SIpmaQRuzXE0GcYJux5MeI
UfQ4xjRiz4ABl01DOxGOpJJ4wpLmN1spkK5kCxFwR2PszrKiTaYni8uP+M/2GE+ZRVXPwWPOsdqq
WMW89864wKLJZacRc/6OujVFJLWN0Pgp/cmu0OjA9Aw5p/gkccEI+5SmcPG0dTtA2i2Etrwe0a81
pmq+aqa4+puXmoiY8wrp+2eno8/HKGJNTcyZV6etfeckerQKzTkjdGSOI+j5sBW7fmYAeC6c1qzv
VZwN+Q+j1sJjidIwPhAcWlpYtUdctpuGOK+BPJm+7AfeYycroVtpcl4mfZN7JRQZViVttRpkoobY
JxZgcz18TCrpyxtPYa+CSAx8qAB93SuR7DIYeC6xW+jhnOewIzerNWOC5vhAjWaXpqPCCpPUmrH8
zEM7jQnaZY/i3myACf2HhiGqW/wcRUnyvER1M4bbJa9gL/gDpCKVHMpcKDKfGlbhyCQ9/q9vTuTq
zWPSzdh/NxUH5XRnoexX71zfhrWnl3S/kMbTPTPlwMF0mfjsw+T/J0vzfyAqE/IjTQZn6389CnuO
87LRLl9t9/X3A7T/951/DsXolP5gn8Ngi+EXlMx1vvUnNlMY1h8Q/lyDHoDplLGyMf82FNPcP6hM
8QPZPHgYsjgu06q/TcU07w8eVjpFEm2QZRpS/Le4mfzUfygYXOpfJlMwPSX/L5cy5S9F1+SEhdVV
TMWjLgcRX/TArmC3FuySH1ecq1gRPQ78201Xg8VEpTtRZbJYHzYJTpH7Jfm0W5bccxLfRsVYZByr
ryUCdVvUEp811Y7f9Iz17cv0O2Qiyc+a62EGCY37MHMu2GWjM7aUp7pMpjUrUcBf6OazPj4uA3CN
OUy+j+p9DV9gpb3C67P81DtDumkxdbGtJ1uO/M6TBALChvFIuq0K4hBq1OAlzSbUxZZoKvNlWA6c
0vHexDU3i5LMJ4Js5lGWp1XOTAz3CqjnuCmHabm2mnjqKJxiBKyPWk9n1isYNQhDM18rgA2pEdlr
r1sbkITNQZvde4YNTbCQu8yIMX7FefxLVC6dgGejmvKqzRRNBdE7zQw6kuEO1RkO0eGtysD5804e
WZweu+yeqHCFRIjRi7TmLnA78emiDgwKeoofFY8aoWPvsWfrFoV6edWNAkUXS/FpoJIRg7rURBsc
3Qw2kDEY25CYqDMDrQMkJUEkIhEhNXCjjWLZsS9TgbyOKjTtaVQI9a6vVja8aKDedxOOzVC33+oW
pHDnhs/0d1OQDP+mEGeA988XIDebNGguSCNn/vSPVX8pwlVJiH9eC5MaZSjpNRXtMUURpDS2sctp
XsqVs9JtQzObzqhNXrVusPZYG14WNY8HowE2UMf9BkEeog4L14cgqgpwa/RDdOMz012TSPVm5TmG
vhoWe81QeuC4/hVXkvYycZFVI8fdVCTbovQHcl426k27oU/wF9I7nvG3zkcjV/usoziNisDDE/KE
t+QwI83ictcfdE2+ZCNOL5jtla+SqvI9zGn7JCnnjQkxp89c812RKed75uI7UiWBa5Sh7yw1cD1Z
e/t4IWYOhZsiQC7MSVsolwOgQ0aq6MZ8R/uwuVAp27n+Eo/85j5bQXBIqgkVBlTfFdTayVXDi3Ys
JK9ZsrHvNQfZWJixNq0qopnIQAIK4OfMzHzQNAe2iYRXRKTVegmhlBTc9yaWw541yzbRVeJLfH/z
wk7bFaTHjh3Sli4Zge1YeraTs8nZO8U/pgLnvS5lcSOyjWjtxtpHKZLyIpwQTWgiRctpv8IrfVz0
yXhYvH4veIwc8qQAQ2nLfjfbBr3RBH4FqZT+HGU0ZgW2YnyqOckb47Acy/IXomrj0PTWeNMGXIlC
tpCA6vnezIYGmK69U+0EhkwRYtHW5yzJqM6K1fwjonaHsUS/qPVLXYqv0mCS247Dterb9oKFTX/s
JbjpJh34hIQiP8ahtC0J2Fm5RzCwJ2MEfzPHxyazP0IzvsIgms6uXJ5gSUkMRggml0YjV210ttLK
y+Ok8UvqlUEsSgY0Ieobnx8ffk+ZNEw4uN+NkRjmRYv9UQntoVGThv360uQRQWJyvWKL0tj2SZ5f
SE8xfG2ejdeOEUEw1GQJZwQP892nSHLtyam7JJ45sbDlexZN7oZoTp5NRPa+Dibej+qnMOnzuzG1
7L2YEMz07VQiY9VwXODkkhEF9gDte1eV3hyYHlD8CJdkYNH2wUis2cZ5ycFq3XBX4CnWtMG8jSTW
Ar4n37MIX+gf48sYQRS3a/QrkSGGHVDZBU9uhwdEy5djGpKQ2hT1cUnldIksqngiUYeN5tXFUz7A
K0wKtJBhNllgTvWJAtFCV+3k+Ws8xjuoAm5AJlF1HA1YDe2MDEQQsu6YAnxuC89jbvHdyQlZRrti
55DI+ehcB/JyTeviVXkJTdm+RFGk+zA408Clk9ioUO46fvkDGqxlPzeee2E2dWpqxmbpynkX3Klb
XTpJsCBO2vVYqjayLwk3wQf1yDVl7jKNffdIhv0ebCiFfWg/9aH7gRkRaR+icXyIstlYU2gfLZkf
kqoWZ0KPxNlTy64cDXntZ+IbUgrC2rHyc2GaL2jYCRQNxUJ8GiYktBLnWBYghGpfk3gW7LZ5sFN3
h8cdP5khflAZTyigdOdAzOnsYx0I/UyLkHn3GGxtur0gTcLyGJsQTIc+BtKeRgeXwIXDYNNzpQvW
xapNmCcBxXBFesFJN+87Nf3qjfnOQraEN9PaNSVWRtxq6GiWbrzZog4YNXCipY46DuHgBZmrC783
MNsnooKH601bkifqAJcdIawNRK/G6z8rb7imS7UE08i74GKLvTPsRwfJPMqsNxt/1DXEX4xKLvre
xhKPcEtYXDH01Afm5yzz7s58dIm0vCBC3zlmxI3ctke6ligQtpkei+S5St5qYiU2odfZD4Bluq2c
O2NL/jTvtpM+8biZz2hjdrLEGOi0+UfFyv0Y6/VD543m2S0Sv+dwbpb2LbOs+9xJsN6JNgsGXLzk
U88v1P08eaz5insGDC8hSsfebZ69ONVPRT4XhMMSGBNbhEy3TXIlQfgjtMzbkJDW5bjju2681qm9
l2LRwY5gaSZE/DgZxhAkQLx8leIXqxMsFoviiFiMiSuDHYMYmJbNs93uTcUyPtKi66DzUXMDskXT
AhEuzVkNLkNmAnCGzqCVsGFRUcU+MVEn7oPpwU6lIuCJHZ4S/VuXT9FWs9PaBzeRn+uUsyAuIU7V
poQKZ7oB0gLysRkVoRsmnKkpTRrEhYES0gY00GQjw2RhcJpGMghLMpHHhozIxnRbFhTvVUnERAkI
tCc4aijBYXJhDluHGFMzSgk9dR7hh+rkYWAVmxPlAiULb8j504QLG1Ypc0HREZXU70dLLzcdn7EP
17PY1FmOeCBGbBYV8DBKZ+D6LPCIlY2x5bP7RgGj8Bjyy7Bi863BeONAXE40qunGcCglNXwsGyYK
Bo+4b27Wy1MnzWdl2FrQOGRRNoirCqt5ly5rFTSAZKzOpGr0gP0UaRzFmCF3wM9SjvMIwmvyYx50
R6fSXhD1Ln4hJWayrryFSZldqwKedVIoK9BiEQBUJ7U+vCN96EBs0ehLBTm6Li+tS0aLE+LVNIjg
Pnl4P31hor5Ikqo/LzSTfiOo89KwK7cElcqDFnrtvo0mchmhYpx7i+AW2PYThwUQ84h1NbVsD0Kw
n/q9PhHkAg6AyTE2of2E7RStNnKzDh/zJi/r4WIKoR+m3jjjKCfTrpGUmaaK/ILI3EfmO6UxUuE2
5t3I02DDrMy6osPL99AnmyN8kQbzh/dYEp91MIx7r0bUanetwSPLeqoACKGW3xdUm+ypqXtEuJNK
3ep8vmJYfgkzjJh9sdXNr8JLH7JeBLGQT8w7rnZL29/Ojg/oBhcZ4ueN0lD5uHzmUoccUDVxsGb0
btse3KwXzSeLSYWNRGdTgRDbcQBdJPlFK9XgvIT9lQEOvTiDtlqIe9AuP7XFusqEZ5Yp5Wkx+56m
MMQ6jHNh05AKegRIfcR7ULESMJ6K1fBGVAy3j+gORgp7Jc7Cn+S+j/u87zYLa9aLwUxWsjeO1IMW
f2J1GINBOT/FaBw6lWzBal8qW6+3Zdu+Ex121HPCMnuXEzTB+hlFhKqDAjNHucAwjsm2lQapnnnx
3KXFKjdDeGbM3illbMdzYPFWJSJkafs4RqVxRPKYMwJqL16RR9Alq0e1zCdG7DliIIMsS6pmtaC2
w/c1Xyw2XzGoocIc2jUFa9MTO+S7oSouJjG4fpu8OMZM00OeOUCQiCix4c4S9Z4jxHNIHpqrImC1
PGwj2SZnQJnbLLocE+w8U+c90XS+CGNmARWsGqkGcbjPg2Q9UudTqQl4dzPPEEd0+1Cn6E6iaruC
DNH6EhQzjQbBVZW3WmeAntcmnuxdHcW86WWr0VnxLpCdElKsolKS6mc+Yg7VkMfv6lz7kQMN43qL
a8FTtJVHHC+voYFF1NJ9UmniIK3yTy02EWV7gVH0GP37ughG2/lII6hyzG23WIp+oEI+ZmX6i3iF
1jf15UtPzDMqJYs0+C1+GJsadrB4QCKb5V+4DlBXFMj/ZsFmrF36f4z96eIRDDAoMFlk0UEBYfnH
JmrRSehubOKvoiR5StyDU9sY1Rln2VV2aZr+Ix0Qkc01j7I2elJUhZGlEw6G+6ZYi4C2I4vXTf18
zuHHbE3Sq2NFLzzRHkUVx8nvUcn/6qr+S12V/JfDpI/P/PtfolfWb/ibsMr8gymQ9CBt6ignDI81
058zJIRV/K0JW006Ujdsk73qf8yQDLZDtmcLAxMQS0fmS/93hiTcP3QeTxILFMMlKUzzvyOtsj1j
3d/+3eUnDDQWkt07EyuTqZT1F3VVtjjePIs+3XREWZCqRxyRx11eGAxhFKQ8cOsPTbsMR12Qs9Tb
7ErhUtBWpbNxlNoF+W/pFzORso01PoZS9X6d19pOJm8etk06V9w9jkZoyDD+opolSICEFWCIwWTX
R3ePZuGXnTrdySrx3i1pepWMeAJaTbUZJKP3qlzjmSFILwIw2OjVH6nWQIByqwFDf//lsoFf6iG/
vjKrx1NR9kxTKeAc4vq6VprnoTY+bUQV3MmGcXRt3J8TiJg1huOhqG6ujRW1G8etkWGpBLs7I1CP
w23fdpdmFtmJ7ikPmtARGwJTNxaFOOHjWPXqzOn2Opj3p5lR8MZT6isVfbhDU/nluYTmDdIEGJlQ
omRVTPkgBobtEoOBNYuAsTpE+hLwMzMHuKtl/p3IKcVRre51U8bgGed4j9rA9o06+al0dO99Xi1g
jfWXAn39owMeH+dXTuJJDL6B782zLr5p1L04N2znroWFsYUWHrm/CVjq4EbOeCCca818G937uJ+p
FkLKwfJT6pQZBmZvJZrpo4K7oQDcVSk2OVW60V23+lGLUADmk8tu6aIfNKgwY3X7vU1gHHY66eu1
zQt2i8duISFhTsB56137okA7HPCHNvzwwtYN+hYgbJ5G6EzvPHUCKhkGgmyfuZMkM4tczR6Cha+x
wGGWnzsn5Fa7yEpsIMGYHqDWNBDsQyNwbVQ5hDMbfpPatKZLfGCI3l8YSx1NjWAEIuQDp3L6U1kS
HNAMnbrlqtauucdgZJlzCBKMfW9jK/Z46/SbC40uYqK6t8pGbE16NqrlsAgsFcLhTijFY/klp+RI
sEz/yeKObE2K90toc2uUE5RG1VNIGXUFTEuOz+w/YzV8ZbOCx2bnw37x9mIldLWp7J+Vh7erd+Uh
DGFR4+TetFYuQMxSfAkI9FurOGsRXRWz0FfT0/PntpPXJVfxred4enZuwirtbZw146FyaB6I6fNO
dnHDAaoFdh9WhGCAjcYFRY6R95ImBmacBu6JbWADIcvvqE+48NLFjR+6eKz3KfbSE7zj+hIRTbRr
amk/9iNpTBWr9ncznVidvXprK/b7C4RvWESmnpMAjFGifjBbL3lo1Zw8zLjn76acEIr1T7mpdRy8
6SmPzea+Xv/q9987SjvAi2hgda3/ART8T2PSxen3v9Q7QhawKpAF38kFlxrZwJBtrVvlWMQlTpFz
rumJ34fwClb0w4iW5IgWBN4MopFt5bANp/mPyxrWH9v8PUbsJ9lV0x0GUCp7xW6ldQ5F6OTbjzoi
zIyHGKOQMd3HuZ7D5CCysBuL/ZzaxdZY6t4H7l4zYyREbch3BMpgasycm1kJFcwj46teQ8VZFD9i
p/2ReMrlucfYPSf1e9Oudv5kJbnrKQv++ZMBUX3I7FdncIhMlXVgdIQqqMkrD/GSfMtEbvrhr2rM
0fuYYmG0QMdEcu2ud01gXiOrb0H/rGIydkfIXbh2wWzMzSEvuhMjz26jS/I9vxdDyxjEVeJI3+eL
CaeoVfWwp3X9yyXfPmgGU/dzCq05OSt9cbaMSWEiihtbY5o2ojnCxXsYgFClBohvNpfMgdSuyNRr
qi/zBsHLV5KQC4nX7AAyweUeDJmAY2icm+peS7k/3Lp7MKaq32pIyreGgoccu+mOy1Uekr5iZWdP
22Ga30PTeGWeyfINTrA/RemOFBdi5lrtWz6nX2lUxn7iyhqaRH+PsY2k7wkLSiW0A4tdUiy9uAuQ
w5MpaCGsr79BF7PuDFgXQ7HyYi1FqItLXEdSSGQq8Ps3XeHJG4zFm07/AjRT+4hRMG2mwiY/qjTP
Kd6EFLvZYUzFAxBNNpmdyaHEPcmTi+5Pvo3gzPaEdis/jr04yKwp206i7QMOv6dm1Q8aVYNpmgjL
RuBsEkAziUVFwTIqy+eUje40L502vkfEOgHeW00o0EX9+Dxo6tVUK4R61QQ6CJ8308TB6EAXkslg
b6UrDi6Y6wVTXzlRWkfrhv4ceeE2y9T4mng3fHj1jpU1gQNzPO9DmylQzWwUZvsWzux6pTMTQRfc
QFCqf6ygq1NPRDDTAoYZk0UICHSTNxHZBGlS2QMRR53ctttmZIUL8GhfgWQ/efdhKPs9XQoxQ8kS
bRltkCGe80yf51QSzGuqew9HBxxzgJ6MKpIBISlyHrkv7da4Yu95zR0mPNpUH7VUWLtEL45AJqyz
oA/JlBEei6q5NNis922/BIvTm0dzk3EK7HBv0bhkstyTG99h5hgCCDIWAOcRBxrDFhc8927qykeR
CGwjenHu4qE8qdD7sGi1US3kmKD6ihJ/zVnlcbRzBnGJvdTdajkK5c4U1lZlQxmM+re51PQjEBcZ
1DGxtzYpA75GKKJfi+d8CZtgGNBuoEwRR1OVQWfDHa9zftxYLjjbNC3Aqo8eOVlwR9GuoDhV58Uj
tbnCo2iYDE1wSsIWZ1b5Iufyp67KJwaXRCU08tB7yMXoksSmdDm5rF4ACxBqP5Gy7mhTCAuDQdEy
bnKAOcEE0ZWYHrvYxAKsJTr/bWo1yWtatSDfkQEk4cT+ewGbUeoG407jCzczPvRMv7c8JuLjg92J
/t1M7LfcwMaOZVhLRt8G6O0Dr0cMNU0J7ivPPoSSqS/I7SDtRsfn2Ss2jNJfCLmuHlRlQqbUv3uj
HE55UV7hr2uH1jppjR2fZXRcYi5mxoNQiVge7i2FYwqVIxg0SJASOwsAAjJYM++UFWTHulMhNkW1
vPZhihsw/676VmHt5OGR0+bphC3vS9Aj2zz34m8mU6cZEvg0iBcOlX0jByCd9m3KGzp6NqSDSdRx
BAbenlcWvBOMLO/L0ByOos6+VzXdKWU1+NFmeE5DbDV6CYeYNUGMx6lfnvu0vXNwet54HHNzdW8d
zqWDA02ktkJiXB3YhILnEDvXgQpgMWAdDDYhxCldgl8UE2sUmj4ID4Ovlsg8dcVgsqI02n3PNARA
wnwp27K6jogX0XFwBdTFss+TI2ic5ejJ9ku3zMCsUS0vTbVfLcEKRtATjut8o5cJQP6oOiiUE88l
mSL3tU6A+UobhT8xten4SFFSPKva3fY95SzkTg2GUILixGrvC87JbdY26MxbUEk6uo3HfCOwBfpo
pYddydMaBQcsN5Ec+NE7klvme0iSpHuv+qfF0q4jsxMGQ9Hj7y8w9/Eyxt23JWVn547J0+8vmsHm
ommmhlE1uJKaR+GNja66CbfmsT23w1632geL4uykI0JCtMWjmJMxVoeRkv3Pf6qp+2+p4yxXh2ZD
FqjXusgOoENWm1i/VroofJO8hi4JcXQPO7sravI42oWB6tA+yNjtLkVT3gjRax+cuC32ZQM+uWFO
QymPry7ijBKtCxUNJ76Us3uLGjXc5hWqJN1TCFYeDjHE0lbCnRYFaNNkMO/qxTbvzK51r1lx+/2H
tmDbwR5i3idmEoOh3pLVSoheQhGoldZjmvsCTdq9zpXwKFlVSNPdWJF1oNK0js2EN93SooIOJvk+
dUJ7pTS89xRvuSlzch8TC6waO/vXaMwD5GfKRwKljoRb6k9QdzlTsuXkVvKaR6Z31zuLw2EcelsD
G59Vv7oMwO9GETt3sVW32xQ/80Y0XAFpxpDU4NG1d5AVXKOeCphGSb1qsPcu4ELmP/9oNvQFBWaW
ndK0y+IcKwq1e802vmiPBd68eb5LdFM/ch/iAbR9D94l3Fo827bTPoODyq/lr6n0Xnr0mKCyqlAj
HWR54IB+zsibTdrsSJbgTBxoUq0UesQNqePeex4sR4441wVBqzVGd/f7yzyN454lB+sSSgFtoapr
KNTExMXVxvZOrpsUG0PURVmI0PSSw3PS9eEu8VydOVgOqRDYxlq/h5nqn4uGxE9E4HeOkzTbgvDM
7VwRANDmawZxDFtEIzrwyXUhZRDithmd8k4tCW+FtMaHRog7kATWTmHd2LQKUortFcFU5V/wh8KH
Gr0w+FEDPN/Ih8yGip2XZ6LuoNwHvvoaarYKitpWD2NddkfLFuyx0hb1XE85nC+2eqzywrwfymd6
b2SkF5bL2k4r8kOGs91Hv94EOvmKj7ktL0NYzVdhReUjQknzSr90+f0nRt38NK63OGWhur69KNDq
eQcHJlpB7gDXUUfEATKtkybV+KDYNGxlDMBTamhOUOzyXYCQZlkfuO/Ljedlam+71dmO0wt5PE4V
qfcem+UmsbnOWNSVZ1M/gDFlNJyrdAPvXgUiapiBpSlgGV2e2HRWWyhR33rbSC8izh8LgAvKEOo4
JsZdxlHCOJiUV2+VfsQE3UdyyPxQZ3+dVvBmJq3jAJFbRKnupVZDTxIzi2tawm00MarNQBgFwFSu
BKxkO6Y3GGuohtD/Tlt4W5tpEd7G7T48Nz93ifWS5YV2QqeBUbuWyMwZcPjKyM4EcIAGCO2Xthw+
8lacY2+KsdQPnyF44o0XAw3I+Qw3E1ZfWqzvzkjCuRD9D4Y2Z2fi+Os5yFed2imPbIsXvbxHdd/u
E4R1TVoE4GtxGgHeeISvmA22tlnU8JLn0sen9M4QEfVA9kuFK2JXB1JcGNHsS7tLj0bUvj7z2aA4
KJJPa+yNoN5mA+vQZbqx4a2JcvWY+7iR6RN0LXyRkSwwQU/lDHbwnRrpmVAnmwexGuYn9q1AEzls
fCqyw8g+KMDk1W3YX3Cg41QeAfYlt2lctcxL8amn9YwJmTpQhHpgDEsa6An4Te71azxhufeQOCJy
vUNX1fuokECaThoxvjUdeSch1MZgMEMnmDrUOY2XUVmJ7OYt8sZOPfYHkyzvua0/LBPISF9bRITC
VTkADvEHOUR+1hlfVq6eTTH56aSIYLIX+hhR/SD38zBX4B912Exh7hylPS5cy47OBqCszjNqaZEw
J6rbagvjmlhwg41Hxuq2bFk1KIfMgmVKGTi7933ckxRRoTCiyJj2i6sorWl5I3wMAFITRCwM4Kdo
/DmMLe+giYm4W37l3vTYnsYiXLY9UrXtYI6PHrrkTR8aLthAMshybGVt3qv7BZH0jUW+naXvadY5
TL3Jy4kENLvV+G04LjCs3jpGHJX7bLBe3aZ6WRyeaGiMWGnOI3YWMuqa5Y3nQX20deI35tSjJKML
sqgVGrlJTPeCZRurRC+ugKPAKcEf3daWuje6KNBTuCUAjGwCMZRfsv7fLeHwgrCVDHebPbWr//QA
3e1DHNITcUpmr6C/K77wDrPFiA6irbQDxFBzT9TLexp5lAOKzVxeIn1iOuenVLiHyLADOb7INCJ8
r5ld0inyQ0zptlHFnO0iDnErWYMbbDSrQmpH+vcrsNmfabkG3i0DzI8h3XVV9K00baAp5n6uMoGZ
PjonWUeY7BpGNmdXJuzYa74DlNgjIahZGevvWR/dplLvOVv6tcacjhPdJYLlXBCXPDAJtAlbSV4t
z+12NoU1d9uBgDxGUCHJXkjKTn9+yRxWyIyyqD6LK8NZUHelkVFCMGdQGss/psoMAqkQjwqWZzmn
yV3Z8wJok1hsTZ9z6fKLI9TZyq7m+gexit4HvN741sh003jJeAMTVbEZJ4PO68gmzHlwIZ63t5qX
fauotigmaTk7HjtDknxSn7PTR3JLaHS3SCIuWBKlxI4YdvyzIV2iDhdC0/TluSTja8ciaDlI/aKP
9UOPZBzMsMRfw1IyGvJ9HBp+ZRQD0QEd5qSGG1Tld1b+Rjd+sKCgbOuUtTSo6ecsCvDmSL8K5e8A
XjK4QekbIbhgZBnmfVR334vYvuuN/svTnc+pZUlDHhjSbBwJMFGYl5kxUJMwyt+bsKUeTan9lZU+
/16nLuvbql3Q9Hb7hCOVkYm9qoVKR3sxHO/7oGVQZUwnPGh2vlrxHj12Jwghyf1NynwAbnicxrre
1rEU117Ix7ZnARoJtLtsyV+6ZHIDUDLPiEO/V3F8VAnZUJMaX9jWADVeXPKGDQaljEFfdPNbkVi/
+LAf52QJOMg0rklkDoUkdwQ01lXlxZ3JEBrzFXfhpPOLKjSIEoW9mZDHUKDWtFywAG0Vkxemdcw4
qfmqTJ2wPsUnPOTHrI+5rZOa3JBE7VPi8cxp5uAi4CYUrYHaxmQ8jPJ+EyW92kKvi3ZiYiCAD2Qn
QQ4iskH+QKz4xTUKlI0r6kkjFZJQpfSqz6jns3qGITA69T6b05MoG0JhGfXD1TSPnIgm1MlHmVE9
xG3PyKHzPuNqeqG9I5c7bFZiFpSFtB5p207uYrdgVBqSF2PrLiuLYtNXmrWxO7ps04boQ/ynX9TT
9zYVE/ZMyKCRE6RG2xzaeAw3s/dqf2+Il/Ab8muCqLkk5f8h7Lx242bCLftEBMgiWSRvm6GTcrZu
CFu2mVMx8+nPogaDf2AcYG4MS5Zlq0PVF/Zeu4M6YTOTKVx79g2LebDeXhsyJx6zuvgjHQOfx99O
ktba0gYkFUQ0KOWn1kT/SujyLaZsfc+hYn47z1EMT3Gd9lqA3YNTonCdl5nocI9dY2fRvFmJ5pe5
JFupk1c9kW5QSe2v2XM715Hlxju5pISDAGzoYKBuUrvMD/70qkg8EIW4n2DxIQcMzKK4X/CK0OWm
zcHe3IFVJz+ZoeiDNy7TIWnze62TaM6W2fAT8SmR8V0YJ2oXAqqI774KMiqjYfH+FoRGB4lOcFWz
OMQHd68eg70d7VUQUkQl2K6PMTWdRV0/u+qxaOqfVeV8dcxcwhnYfcXqO7b1l83R9YjX6W2MfelE
UDAT0NQbL2S/nZVNps7363cxzc/eRGjVmD8gU0FEbvOGoDVvX++WfqdpeeCCqc5WB4t0uQWNxTPk
XJORLcmUyq9mYOG59eo+txm1GVuTnpsupwNEoGmOjZ+N5XtRz8JXrflYy+0zN64CpZYtU+JfHQLa
ev1WS5YfrOVmDmnFhLCZf/cO71UcOToCviylIzLm9NTUrMybjCPE0EfTn9HapTqzRUI1A0pHM6fR
9qaMl5HHHAn/c4DkzvFz77Md14eBnMWozhjbld5bjDdz1bdf+N1Dc/bkYwfIBgIIbwLdgKdsONE2
17kPxUXzWwYVh5XpjtGbj9ZQ7kLd8rfDa+nGkldSqMiVWchgHscnoqrS28wz77CBpOCYprPTNP0h
y2y2Qu5HoibYzkhopwWO+CRsGun2V21CE27txmQbroMwnWiNRFSMMQT6mHjSyn6Werk81Kv1Q6AJ
9cl/fzXGvPFnyPJHRwPijEmeYSdWEsMm1LJAKmEkZshCTxzmrEgx7TOABMJzd84woLscj6d4XZ8E
EIGLhUY1R4p7xSTCVk/+IrzOp1hbfFub0MGo93yU1nkFQoLeKHtpt0LzG837XLbufSobMrr15R2g
boeEMkMmob0tcfY+9Q75N8OUhg1VcTWnCeq6/G6wCNBNZJH6sxwitfM865V7p1VnPSnSk7GJZ9s1
r9lmTY+ij1QWv+jYeAH0ULiuNRTGGm1vt4er97RwumM9ItZNQiXX5342ygc0Rg4Be5CKU+Jz0xLx
EDD7dchbnlQkM8iNz3muZj+3jV+pQQWR1OKQK3EueyK7N7GSBmpPJ2FXvksfmG4DE2qPDlb3+tdF
9PdTC+YHntVhHOjfIGhlrMUIT6wdia6htJwjYvZ3Jv8vRlIRCzG4t0xeGOBvKbWeE0el0+hEdWOF
7AcLKar3Wg3iKc7ldt/OwG9McFa94UA0bTccxfEkAhTmgaPDg/TgoQedeGx7RJadRaxNvGu70qZL
Q1v2H8pd7Fsi6c5OPxLDg6hloZQhUqCJyoVJ5tI/T5C9y6SQLAKgfQP1f0mS5Z7rJQ8ImaD3094c
JIy7E25fKRZ+3Jg1s8PeO8EWOg0DyYD6NA9Y8vqd8YMavrQeLZYb/kjynqf11pE1FLpWhfNnsIEb
rBl40T33Dz2u7/GZsKnA/SXAvyy5fXBxuFpBVHHMOSpF+4aH62IXnNFWV2B+N2EkOO17Wm9luELg
C5KqY8aiuX7sOi9uDvJOJ1V0sdFMEoHnVwqIm4UPTZh1GYA4dwIqvHvOgTZJuijF84FMp/DJoJv8
tZ7VMUuX3I8H9iZTxeDbmzf6J/vZAIj9Ni39Zzz1NxUJJ++1XT2t8w9GWYC7eVgJdU9EtIryBlbr
ngFzAWEL+JMHnLfdDuEPnXWhRa0JCNSJEKQFaA6GZTWPsejB4TLvrjvuCl2z75u1zh6XTTMuHRdY
4/k6VP9nPIVvxjjI45wixm5nTu+Sw94etXuJW/AQF1gnUgqSEJ8S+E77jWuwRm5rXjLPyiMPxzkX
SvtXIGo+uqP+kDOSZTqEujTvquogG+2atJKhD+vkDSb77oW61yvzVKGGNGvie+SWnlRhDczNTZBF
+XxYSvnbMwqOiZPNS/kOOKD0YcXG6IvyVxdaSaKJ7r1C6u+rVLvV61bcJtZw3+dWecWI8VK0hjri
8axCnmqkot3iY/qi3INoEWbd9qzi8nVTtOpaWutM2iCPGEPBskZZj1V8ko33pHgxMRjs/pbWB6YN
8nqKh3nT74m7Y2RirmGRMSjWt2gh1kvHgAHO8Utl2nEatR1VGdrx9mdOkBEV7hCkDtGITKaojtx8
Oth2exGb/TcrxC3MT9ImEY4EBgTDhHDJhw5aMv9nc1idiIvslwtK81BPLeu/GaF02Wh3us2jNWm4
2xV17ax3+BRXVR7B3bJZaxBNDS9po6V+vFVn6PAL4dfjQ7JWH1qf/mkMk56rCyDoNJhNn1jfI4Dl
wB8sZ6UtoDQwZHbbAbhir9chOm68gwVJHkhj96dDT5WPOXDymvJYY5iwZNqfJavtcNXYYYORcQ+T
O7oRk5D52ozaxNN8BJjuEsDH3nJ8Wzf0DhuxX03Sv3kNEyJ2vdW1WYklcsaPwpxfMtwjwdTwwkMJ
WR5MCMKNT87QDJSRmcQmcxWhmHsyR9S1G44riphL7wCmz9ElnDDTHKxeWg/kw2ORju1jPLc90T2F
HkLAxNbrnFltwnSueW8yJjyIYrlZM62+ONZP/EInT1qMhXt+lty0f3tufjbHeWFvvF259CU5CgW5
DZNOzvlmer7l1WQd6M7Dah7YDXV3dM+s5AitiZCoWfBI299AWLkv289BCe4AbEKBK9pjhSU3mCZF
8lR37nrxohtNEYpmxacqeePMkDHPqbTkPa+DaEvTv6nT8OPiswlaJUsKu3x8LNpXjfdp5WLUlOgU
mvUnPxWf500XBzu9bKq79WiS1Aa9mNNZ/B20mo0/cYvmZoW46Fmz5uWD23r1qe/05Zi45iPSZy9Y
tT18yFu1Cwyyq4iZw+MjxpqFlybeQKWvtXeDfZkMu7nEjZCuwUyk/DlZlq8qQfpoSis/8p3WUydw
pejzeTKn94RYbELpRBdlFgcogUu4RX1TjdlxJBCbYYT64VQ6lUxBkG/ppmSNy2OinHtWyeIsVuPO
gEB1roX9c6l5llNZHfrVNn0jFi+akd9vy43WYdbPsc9FdY32WYNZkTHiyg5LI7VLHC89aZikg+TJ
fZo52AdQEh3glXMJMR3AFn5bb9lLMa3xhaoYO3a1yZvYq/ie3cO0msMTJNbmXKUEI5VV5wVdvWSR
6WXiuFhbStWYO1QymxtSjynf2n72vcUVr6/PJPzRzpStxnze0sOxRn5VFX17SFzIIvOueVC2yeoW
qP6yGwIKsjAkLNeurongFTcNk6TDcMVPddd7bXraECpnFY8EhF4LXmyCmIeQYq02SbDJPf3QMwRh
7Agh1Rz0DFORU4aWAvjJTCCPhN7CmLabp01Q5Y0l+3kuSXiL6mgTInXQc6KV19nA2jcV5NnX4SBA
bThdtlIvxdFgOzGke/GFpL+JIAaa9YCuZCa7ubZRiPANddTvp3qdAqzpqPVzAkGKrv+9mOUjcway
JzbxkHvJhvOPda5Zqp+wKZm/5Ppd24k/NjGhSu+7IyYZ6cPnxnpSEXI2zvnJYaZ/Mjd8yNpMGFRe
Gs9rx2NRTS98dR3ac8671PqOfi+8QHfKc+z0b5tePSgPVZqs0pM3GEdNTIrgVLjjm1WfiOW+mtl6
b2Wsx6ryeR2syHMGkwLCPape+Z0z89q0iSNu6HtH8pfScSOLymg9P+keZzRDHvKsV9HWTxZgxVD1
dRUS5hewqHiLkdH42IbmsTEOrkaigNGLz7nWo1JW84GJbBaKnIiBUt5VRdcFCqxxYDlnZYIWsNmL
HXjC7MAa1g9umgPciDskvs2jts43AgoAIif2A0CzDywYJT4ujISTMDwWfj3+Mxz9oUqLZwQpEFC8
DjFRtQKGNJfnmn5q6jcmlU0GPrpjHo2+Ieni4guGOO1MAkOoqnCapZU0Drxrt4uoyUziwo4sh+RQ
FlTVQ1NcvQEoTeGp8WHbyjdjVgbSFN296sDnGXsTJtYnGcuwZgiyliMBvgQO9UypX/Na3Fq227xZ
WyyPaW1K4pTW7nGr0fcODMfc/On7lzpJI7yybuSabe5XbpJe5gV0Ez+bcxNbhMB+/+77l6QrjRAX
iH745w/++fD7iy3IjC7jz//++vfv/vnStnI3P+NBCv75g3++GE3UcMGJEv73Zd8Jtf982feH0w7o
YKq2Rv998fcf/PPF8VQMR2MYf/5vX2bO5v/7oxeZIruXydD/9rX/fU7T4hhKKW3Qf5/73/7p78/d
LPhw/32M//k/Nh6NKZKC+P/z+CijGc+zVlz++/v/PT7/fa4W/aMnkAoMg31DQKdNWuwE/Pv745Uw
yTPssP/zp0Vh2jffnxcLi1PSbhRkAwPeAIIzGRYW7GjIcenrIDMVDIORnL4/XOmkhIVQRRs75DJE
5gatS3ICIqywiM0YlvMT7lHm8Xr9Idgqn5zRKKJpfnV6shpGg2zyFPzeFeQWWcZIYqytwH8z1OmH
pqtI2VvxSzU2Ps3GNm4J4DDvhhhodrEipEo67dUZSF1cqKPv7FzUz3mM8NMGg24sFaaSdeuvTE7c
Q8xsDdGUfEvpoWCEMi4t1IzYfsxZnjb91VqeCRFMfucsQ/S6uZkdUdw3FpM8Jn+nZa3OrVCfTgwG
mVPdjdfZz4xfGkPxq5M0KaW33flxux073czOm8jk28nGjMQopDxZE3c9x9o+2SnHNxHjatM7bD9Y
tAbZzMwoxNPiZOKQVKzAinq/FTsYTdXwm9rHPIPHPSEHZKnaIr2AXf+RyuZrM/Q8VAvJ1+ifch+i
MC1XXp/Zz6BBzVmtV/AXVpYoh3XZIjFPv7RO4RgNK0sTR7UhRt6LYGVlgUcSI0Jf8GMUfyG6z/jC
mmD1VSaYuCnNHx0ygEx5xt/1Z5gE9Gtd/8hoARfe1IpwV3rEMaL7whs0El04jGmU6o8pcbrBmJtw
02GMN+6LsQsyUkQJJLIGjEvR5X1hFqJSgGMUKdwv+sId7MT2eOoo1MMOcQF3+h5xNUt85pJvx+oH
KRr27xiXbr8TfPu5/zAlNhq8hYyX1h5ujo2bQozlhpHUCz0SLtqYczjpS/QSNWO9X5kp8msia5qr
9GJr2Rny0BmOfejG4N0npq4XyrLYRBO0WFeNydMp3UOAhfGJ6kO/ug1JSTYzmHRzmgAAUpcvrHyk
PA/ct1HBpkaf5ftaDc2toyGwzOxpDsZBPZDi7QTj6rB7GMGFrHqhHWRSEvLDrZ571FbcdFwy/lAm
c4TH7SMrxRH7kTpqVvlC2s8tjeIJPTjg51b+Wdtdv5Eha0tbrQ9Sz10O3qyaUCbDfPXm+2/er2mI
l7qiZ8UMwXhiT1bHuzYDSJNlYpyoxQ9eTYR31zklxlk0kEVm/3UsTI9olDBYNnoJB1s/UOQSxlJs
aK0GSsa2/mpJ/DinevK0tfw8TayIZxLWPRVEWXOzQhapSbU5xJphhX1WGQE81CNa6NUfl4a6lZ0s
tifzsSsmLWJohmBw+jv060KicY+CojNAXupteREab5k6DZa8tP2xzvQoK8GXVNqLOceDn7SijDKd
Li2p6xejNZBzNcZdn5u0EWo38lqMVQ2NOVhezF609rwDkgZHSF8ND+2o3fHarqMy7U7D3LNBN5t3
fWML7nrtXWljhlSSoofMhS4cxy7mBTbe6NjyLHZRTmvD5TfzXwMmfIyTimnZwpKd1lUyFuySjcQd
xiVOSv3lSvXUaoxh9JTe0cTuOidC+MfOoPyZEFQdljX/NY7qy6kgRxom7+5m7fNwyDNytjh5QROW
wboO/U3tfDjIMg4ZeyByQgFDQ/dZwynbvsZx0I/jOU4c53YsvbCTCG4n1wF4VA39NS6e5AKKfGRW
EzDqk36RPHhsUn06lu00WWT2DMOPgcGAO1OC5dUiOGmWYPSUfVyH7FxOuDRlCcvazm515NFn1Kdv
2jK+Fws3vRrNaDK0t9mcvmgWv8pJLiifigNJMMQdTwxE4Uy07pwCpk4YJNckHC0jGCR5T/nNghBA
DA10HRR2MWErNmiMCKcrzEk7onWATGlS+2ObHQUTs+9XGe7E8RBLrQnWpv+z/1dGWb9bavuEolzv
ggbGpgZrZcV8ruiesmLOLqokwIB/mXC51vzqMghSbhY/xzOTPpW6OMCzwMRN5oJqEMn4XGv70LRl
3jlAHsAZ9znav5byT6LPv2BaJ2BFOB6RJWVkxWRmxXy4ZtUlwGP4zoA2FD5fqNVZEsZTFw1d3p0S
03hfSx0iqjv0pzpB5jO1ihFajo46HRhzy/xl8tKnSUrEq+SvO41EVKD3D5OxvK1FxYBJt9jAZres
XtKPokNwYxIAJabhFoi6xRYpjB1pQwLHGtnK1QP2Wj6bTYJEyBDvfUbHoCGyGswvZ1afvUbSSNVg
GkiW+MguoWUHm7y0NdsWp5gRxY7uF/s15ku2PJEQs+W5jFog1rvM4b5YlXNNXbPyDXNswz1g12UA
uVwVWeFhUudnxaF3UuUYdr35qhsMvzbuuEAgIi2Z0fORTYmh93+FAhDL7ru8sZrLbuzfwL5cM0Rf
B07smyLpjJOxXBgCL4d+MpiQTe6xc8lkGw16QsFj6WqKAY3XhN1gP7sYK9i4tMVZbXRa3T6YzJs/
dBd03grJ2B6w5+yQhbRPw8HkTbrEWtDDZGCkmMNwdOpXY57cE0TvG6/pjlk/YysbkeQhRGXqiJzW
bcdosRwe3/FcW3TtbYY0Qk9nv2jaUOmuc9zWofKLVr1XvMMD3aQP34O/sEQfhtTyHnLZRGzcY7qQ
pbhZ6Mzo1TYcSKzk8Ejw/I62P0nrHnkjLX0RA6TJ0lfipoY1LjjuUs7lWe2j2XoLiPTrD2VbaLeN
wyoEldgnHBXzKIncOngt4+dksm7MHvl1nzuoZ2Ltd2Prv7pSxFfKdyjtwi4Q1UEioekLsuS1Udkj
6JvP/YzfmJ5ETpNoJ6RZh8Ie7siFemar8u2ORizZs/GGcrOeyBnmrRc3odfXbNM069II3TxZynnT
ZhYB7SQISe/ETSaQGXXjXYIK3jdzGUws1kiUhzgycMdYbQjc3fQxyB5tmeD01gGAju3wVscW9mSy
UNXVIl3KX+M+CZZyj3memH9RZo++GodzV893RWxzVizuQsP6TpA3xuK1R4Na4SPYxv1o4T8xNesJ
v8aZ+309VGX3o6oMLPyT/bXp7YebtEhykvW8OOcqYVECXItszPHU2IjaQV/85CWBms55BOhBWOa8
sf8FY30ok/V3zoaOsZ23vuQo3VvLzALVDV04pPp5oTEk343nXWgV6I401HKbqQDrvqPSWUXWsrsj
L3a85nwDnzH0gu5qNFPGT1pMOhhjdsYkPB9Ny3S2Sj70ZkZnXQgivxemCmUbuj3oBWdcuKPkzADR
QfZyLp9T2fOS2Up2caP4Iya4AN7iHBdRhqaadi+/+WNgxK9tkmwBu/eY6zrJkeBZ9C59jsvnqE3e
HUJALanKh67xHjM5fTSbKS5TRYklB6bPHrAjEg1M1vPoZFativ3Osx6uA4y0wDVS8mjHv8JZHjS1
OTc6huKTQ6AVm1aSnmo7OYpyuvLEaGdXP652oogGM5HAixDooRVmsMPqgqfAKHVifzMWaqUGNpwJ
El4i68B8fQDxph8Y03R+TantF9PPtjexKifyTRTywcQEkQ+zBausicM6L36wtFiI71BRz1bxFHMb
VMN0TiubtJ2Gg8NSQ3MpgMJHiSruv2NBsj015Pt3BO65Zxg73x+QT3+XDK4ZOYkGzdIy8mGftTMN
JELuYrL8hBpyIfWEXmLEP06HBIRJZtl84iYJB6thNlFnVCqzcE6kV/uc493l+xfRat0F3EVyobCg
jK0uMUD4Ufyth7GN6q4NCMTYxyYVLmvHnqkLyRD5jswwVlzPtdj+aKWSody8z6KfdYZf6yN8d5qG
jGGwuyLw2f9KWxCx9P1LXtbjQUi21WRB2hfDdl4NfV4je3R5ASbARXIz6wFXKjaDIHUxlmzkBxfI
ztMkvueVMexjGvqQPUqFtLfltGlYUGhIVr/eszeYEyFKbjhI4cURB++gI89c8bUuqwHRYaRkZrSy
Zg2pm7ZxUcUMeGFW2XkwiIUCZ6kOgws7M451jlLoi/SWA5tTxyuQQLGZWTxOxtjb4cGxo6FkYyyE
UufXMjMI99ZRojSeF1CX9HOpTWZqLGw0DzHnmE21E5gWrMG2lwyPbOiRAofdDiDNJS1wiYYdYt9X
XrGsHQz5pXvDvcwmTCemZ4TJND17BulWjlwhQ1kcsAipzmJZ2EpQervjCZvowJLp3Bvbjc7FX3mc
iQmUnNwkeDtLxshO1Zcw0ycmUl8IEDUKXfVOYLePXVOnTl04WKfyrcJXuM75R3UeTO2YjSDmiXGx
AONwq3vjb9nREFnab4BBWThLdJNZZ1KZeA5D/bwJcrI50Ttib/LwMuDpQs9IXGbB1j3EA0i6XU4o
0FDZlK3M73Xvdu2y7urVAxIjGw+OFZv3sUUsrc4rxe9xcLIn9g4mOmPwPU/zStietSw9bKWq90uG
6M3KtZMNOAFH3tDjVr3VJNj2hCUd3GbtoM0O9/qQIw0ay5c0sb56cWOlTvH9c04OLguIr3dZQ+0s
pc1tO5bPmuu8GcBZKmoyXmDiDYl/44MdvzQzoctiME/sgd9iY9IOmis6hGjZLVokMlvO+FaYBiAh
hO/JkTIh1LLhpa0dP12rzFA1qBk5TGfyW0o8sFAfDMMpI9sZ/4wIjANjzo+51rfh5rVxmFQJbeKk
rlo5doQGr7cTKSFmHjpC/0rKGFFp3BTnjQqvKcVLgg7lxeh9ahzpm41+K23pcJSz14CxcclXEKpZ
y49JkMHHYEBIMUnE5p+L5t6L8qV0ENxtDKxrIwtA8Xd7hbeUTwMcKm4NcFgW+Wr+SA4ecM99WpH5
9NsaSFFbhUJst0nXnzEC8CjtschthXNT3sBBel/EzJZJ2eiVQJ4aI3NIDxnotK87rba503Jelsbq
iQtKo9Yg3qtSA/AzRmQ5wTTnpLwaXeKwc3GaIyUPaiFqrsgtOl5IBuOWrbfGgGi0D0TPkoImfZt0
Vd002lNJmuShLHKwIuoPaqNnR2YN892/LMh6hAZ0l23zoET5iQ6ePVNmf7ZWhyrCImYmqeQHGzo8
ijpbkGGq7KB3CySoMr8XgEmYme4DILdCiqJAOWQDrySgfXnPjIUHCctBBahusxsUvslJ1/DnZmPc
U/iI05jW8bFdtmNvtPeph9cpd4eVsOb4jl7LPWlM4QIb3wbBoiTS0/XkZYWFjm0vL/zAjDl0jKb5
gfmc9LVpcM7ackOcB0NmpK7cHzymy8Adnkc7BT00O4MNKIU9B24VLRKAFOvbpGHfbkmaYJOA9N4A
GycpqGQBCbxoED02EkJgX7AzKcs+xkZIJUpkG8I9tgcder7aehqFUV1Hj1LXApSCelebgyLtT7ar
loc0LXxURSzW1+nqosk7DCYh7tpOYKlwTpHNg7mvkYwQ6RLuR5l6UcsA5NwioxqVd9K29LyZWnuc
CYLy1wohCn3SGiSLVUaLTREq5uxPMgNFtiYSms1xU0ydOue2r1HQty4Lf6mUA5cLAjvMUSyBHuIL
RxmBu+eUCvFssOHwlIvsZ1vlkYJ9WVzjMvBgLrnF0gS/V4G4n5qr0aOiX++JdSSmeZcKq4dy9v5S
0d2PJkdFXE+WD5RjvliimKLR6H/FrK6jrXNftbHRHzyhPaXDlSA9NLK5RPdqqiYQi+GeDLF87I7r
DOZJsXBJk2MoT56nyP1T9Ydtmbd5MqFtzsyzNvefHff2K3MdItUHnYj7mTyoZigDtqQBGkT3bGvt
m1sT2a0DhD3M2/JMtN9y0TUSlyihQrw+D27RfMTxdmqWd6ks/eywc6LkoNGmPuXO8VDko0zRG25Q
VZ+AvC539oItl6MS4CRgv3lr/hYDJn+CxZ8YXRDJlNH74QoFyTGcTQvQijU9eK51X7TIMrQK+Cyn
nx1ubnwDTZBhiUuqeCZPCLJOGDSxlhb3Q5ei7Kvy0wSD9oh1H9Fqg79gzreKaGlUcAkid2/hHAfN
9cPOVBM1rhW6fOOB2d65H51nrP13MMl587mwrzZ9RVlNwuGUcQ/xF9AjEqDtZOmNmLfnNbeOSKLM
INffZ9TIPuRo3c87ACyELB/6TuQ3Mwmhh6Vtmeou2q9YoqDUJLt4JjZPjCz5X5G8mPKYh9bUfY2t
fRpHVKCmMB6EiQc5JrYOaTYh3JRj+XFn+gAryvyxEL/bLvlEmiAwIcLIblbMq4rKeYF1lVFJSguR
FnUbKp44AWWo34wLeAO1bL89jYl26sFar6ekvZPNetuJ9zV340CCMjDduzzrirCom8XPcvP3/pSN
mcMZW9JYwQfAMz5kT+SKnIUAoxW3XO6ZidKoKBGaI6tF2/um0FCrbqtAdM1blA/t7ViJ2rcdsH3H
NVMoyI1VnGhYiMb7lAuqNsVL1C8Rrq4pzMrS5ZXU1oOH/cJ6NaxeHZJ+My6LWb03dQHYQuVMMgoC
bThfrsVS3icNAPCx4ufo1t+l5HErXKLS4czSRBrzz21wjkYLzHxE9mkhoy6ATh4xZ0JQtpojURAY
TTvXjRDxEWnqMCruu10tkqJCJZ48a5zQm+jn0lYuEaYii6UEXmg38UpmUbzomNubkTDs3B8QVxqN
tuGI9tQxV/qveZodFJ0aAhBtva+6bjkWPKK+QOFNA815Teq5eyQaDIxjdQtNMHI9DKCYOBWCtmMx
dkejXEgfRmUZVU1ZB5uJCK2bLmIv+L9/ie31/364MsBEcn1m0LGBdNh+btWCayA1fvG05/dDZvTH
bKF0XzcAWqZA90T9SMfPiLDU2nCS4x/wPC2VlPPT1uI7OyniU8PbCgblhN6CS8WlpUByE5FB6EZJ
vXvijskEzZDeAuC5xoRUKvtEgMW3pQZINNNPhsoCCtCMlkCmCFJy7WGQ843h1L8ZMd87hYl8fLY+
la5uG8udD3NVt0G8xnAJfvaCAR802ca3xpE1P3oYd9DCZlrJWJ7FU9dq75OQHmoIrQ51qW5WsFAH
vUo5jBdS6ZDiABfXwonL0ocAf24QOgUlviRe27e9bRAQbppBaoM7Yxf8Z7FYhOL46Pbhyk+tMx4g
jNymi/VlqPVH5m2voNrjyMrLm9zFu5VNLbZTwbtusvZbKkZNrBnyxMgL3AqXgIjzOOxSUqq7EZ0G
UdTLBj+1TtsUazSG8GxPj9bBp8B89bl93jaHCsxgee8WZ/Az4NXI3cAE0j1auv13QE95Kmfx2tc9
42lRvIzez7ooM1AgCHUKhu5s7mVY0SQSg96+pQQm+8VgbwFvqosjLq6DV2ZagLzg872poIYKUJuR
9eVYSDG7PWCzNV+0mHFT5c6U85a7bwsCluzsx2otP+s9lb5MB+3Qz+YaqRSNNfOow2wvTCi0NhI1
+uh6PHsWHVIFL4QYQJv9MNO4pfUeiabdM5cn9iqM19MR5aFbmd4R1Am9GmbubcN8NNdPccr6We9Y
OWFjXdB6Ov3+C3x6WGe1qFoK+EziyM7KIOW88DWrfUhVW1yAlEcMy8q7tO9O9i5tTZW8SIExoJnG
k5CgSZ06eR8GHKwj+7FITvN7a42/c/1nbXLC4zFzuWsf00agzC0eE333wJcc6FX7uQp0S0ozf2TV
oF/6abZPbrYW/lKSRoBmkjKpvs0n+G41s+J5Xbgqv1VhT702j2dMFzcACleq1R6NgDUkVy715KqZ
NYnIkwEBbJXOZcGYZPT5uIc5PBZkih8rXV5XN5l4z+rkCldlAP8K14AQx06ubBdxFmXVfceyDYhY
l11SfaXpjV/MvLOP89Tybl7XBCwg1huSqB1fNXN7zPcMUN5BCDHn7FzY9pNp91irWhrycQ/DyqZ5
bw+XD+7j1zw2HiuB4HFLLjPKHOrfDBen2d4s+maHN4lwfjbpmEXWqj3U5qetVeW5+6Z90YV1RKX7
AJxeVc2AxivdDEAYwzaIMxy1FCD7OxxjIAwWV2A2NzBlLFiSgrSUaLp3wcUof+du+Vp4VoMuLD5U
9mw+9okfZ2yzMjHDnUl+6WiaZmImDkk3v1cL74vGLUN2gBpIrxa2TjufzaF9Rxv1t5ri+qziZyOG
Mz8sxcGIe3D8LT20Z5rJ7p7zYG8edEc8olXGVmRh/NUXhmr62JoUamsVZmFfQQfFCom4Ey62Tv3F
Dj07zkI7OH3XRlMmW/hAnAxdK7XQXJmSrtgoa9M45y4DgmQxT3YCSFRBTRxbeSd4/lgl7lEODZWQ
PaE1q72Of3Zh02ev2QXUHQuaJb/vy4SObCBVPrGIBZA2ovmtALD9P+ydR5LlWLZdp5KWbaIMWnyz
6kA8rVyLDswltNaYDltscBQ1MS54ZDIyoqp+8Bu7v5GR/lw8CVyce87ea8sKDAeaMGku41Fnjcli
RIO5CuzQX6RaJuWmmKfBShvfQBhvqsFfZuDMJKMiYTBaopwRgvDdUKFc4I1y8cnWDsR+wuc0/CwZ
fWUJqlJVByu/rp/HTKs2ESSbXMCr3SXTXT/Jj5MfkSUd6FwTrcdWqQgGW/JHyQ89tv6Y7WH64K1A
pChNjDhb7FM29sAnDHMbmHLtpuitI4aWYFVwujiwqFxRI1TAYpspSOWaEiPDS5bplJo4DOIFFdsY
mk0wdMyAkbqT2iq1UHeNARswfKa9LjMFGuYlQdV6oSfJ8Y7nuxrNBwSgOlgORoOhcojKQ4uO2R0i
3W0jDqGJK5fgN6SbUf+PGktnJffPgLqu40n28iI/+RLbBPpQp0TcEO6UOGHOsoETmqFFfJQS/djI
U75RpXFD1DODB9iubiuHR2BN8r4Jldbu87XBokpYlZsh4wWEGaSuqrUx5zn1qcAEXQD7HrVh7eFp
CliOJVycHIuAZbudOot0hkn/dgDVkn/TeKNZS16eYLMfpIOBos1rZP21qet6rRjQ+fxu10k3OOQx
lsz+rpHYxSQRiizBig5ZlXoWsU6ubIbbqDOvp67l3I3Cy4SJkFV1SbXmZFBHWB/EznS7dMYWRrdj
2YtxIfTLe3ZuYLSaOPcM6zQxt7SHgB+pXSWteqHg8AONlZLqDn1PfxukDxnTHYuajf8YupXWZyC+
LBdpB46LuB89Jm8IA7pudAu6+wzryAJepotTXx+UEDiOVZgXkexuu8Gni7YeF6WEujuSoqu8aZ4T
KwW8pSt4Yfy9aHTiyp+6RRZdonq3Gm8g/RtkMKIJ1MwbmuV3pTRbK7A703YAKZGdrdx/J7glpo2A
ED8O85u2pGnVlXMFuXk6mxxsniBmj1Cx/VFqGJp/zHH4nC4HKzD+kg4JvYssYTocqFcwVQs4NgtG
QXVBOhvbyceWruNV0hvaRUbos3dADxKKMS5xWEpuNYUvmgx0olZmIgGkdTgviPLOPMAMegerfN8K
6ibNxWnbU8BVfbBGMopVoMWNHKops2vzPploWASyJCG9WHzSbQKZO5DuEmPYAuHK935xO0VptVfn
/KppJTwHighkoT0vmY1sFGqUH+SfcPfXTI/vfWMguyie2GGDu0hqFUhORuBwzd5hOaVus6yWsMcF
D5RQ47HB+DlqsIrG+E0mehE2NCuOP2XKWVX9lb8GJalRFYrWSpPqeyXRyQ8WK4r6cuKSEXf9K1uI
yoWqNCH0BzgloU1nkc0UJt2JGDeMf4tNM0cuqUmqk7W172VSMoCR1dd4QxjvWCmDMFS58HumVT+m
9UZo8GJZ2JNkUQg2NCcj5Av+VZu3zizrYKuFrdRW5d73l0tvFbtgb18NwbwiS+vQoPjaSFED7I9R
I22T/aDr8zZWIwDn03mQhmuiCndzlrOd6URxrUbiRovSk9nGTpQIwkamImSfp2eujjNxqvEYVnWT
bgKhtIu57TdVC9A06VigExV/N0tAiDSfqGPEpLuY2hgLibbuKRBteCs78CjHoDV8uhCKLQMCK/2G
rSXuENVHBzmyp+XCosA1Qwip15g6Z3F22E8TfzE3GvkOsRNWcomt5KOEe+SmTYQtTi0+LRmWaWdw
hvWkSYQanU/ia6BtNgxkTJwmjvzKbPIWbulii2DAaKgmaDaemDz726byCxbuEMPaFG0sSFcFunXb
al2Tw/bbvYjJMEGUB34qZlT3Qa7NTqgTkFGLvO/BOYcqsmXnidod2yt2fd5mYGOZYdHQUyVOVsZP
yK21KnuU/ErCl6JjvY4Imujnm6ikDV/p/qul4lnqqg5xGYpWwnp83FqwgNSeET+Qd6DqLNRceya2
N3QtPTGlJrBg2mAm8bkaBujQxU7fA8taJLVPDA7EjaFzFTCiuSQv5EiXFb2bOJyhqp+7GD6PNLXn
wRiKizzNHOn0scCe2Rmr90zKUucr1C1cpz0FhqMvTKUXzmeAFE7VMI3C+PlgMnHlVsO63aJgt4T1
WGoahsfwRBOSfle1pIaV1G+gCxj1Udzlgw/NIVI3eaExt3nndcSOLGAoTCw/dMaXoDoOtOkoWtX0
SqUXkud5vx6Kgfa6gCO9lUp8VAU6cqUq8TjNJHpaTCOItCaQdhwPcWJdBFQjedK9TpP/FDeNjhBV
EFw9na6yEMQW43t8rQ0nX+qvBgg6uzhq7/S0vmXEV9r0V6YVlz6fdK/kYWKQVNJQCSHL0tOXqGIr
k1IveWcLxTFQkcRioZy06wAtxWhGFb5ULvJpjsZ8UqFZUAmTG+FznomLLVNGQ7MZE2bZtVCs23bC
567AQGJove4bLmqDiMQFf+ZMWkaqeHAq2OG2KQovZWBEUgEsc8Re3kTEUq0BIpwwVNMfjNhP1to+
g0K7N7P0XAW1uBwL7T7Juk1I6NlOBvvDE9MyilG1Xs90/kCTqlvQwqh1QE9JDQqhlpVVFFmJVRF/
4gysTuoMdQeSWXDisH8uo5hxAv1DjidaJ6GI/lZr8c2pdK8X638SassLoCCvlYS2SOPva46oJvQv
sgUJw7I+8sayYHiIb2za9rk4HxpD+shUKkpSYHbkufFngTCyk27OqRVWbqDqoz2kaeEBQYTmV92L
Ga0ooHkDa2v7PNTyeyFdWCwR1XVuYr5hh93POBC1psg3JQJ92UDGWPjrJpcRQQgjfmVLTtxKnRCT
QOgkigZ9TLUdKvb6Xa88Ijv7lPycLeJEo1chKlRoGHIkvldbLe6yMsW2Rq5OiLhmxlXhjvAFUASM
eAcYiVTIb5wWBNAqmRWFOhxNFMJQu+yyZ8NM4i2kajSF2BvsyBjKfUE7dOKID1EB8fYFIzNmiYsK
8wApXZimwalU2mZnJfVnzOdnh/UEj77xayeqA6fRuRxYw23YDMjw8nRcVWn/hG6R2ad0jkahWisw
krAXNg5NIJSbMtMEmXZQgjN5pcu0wmbpTmifIwPugjijHFhg6bBRJk+Qx9c+Mzy9SGJ6awG+9U8h
MmDO069nQGGHhUo7OiyZ7gj7BL2VkwWmcpS1ZVeVqwe54OqlplxNtTLHH11fS2SbMM3lDRQLhj+0
KZ02z26GSdpW1spS2A5VWr0bg6KmPhz++KpZvvp+8/uvfP+9n37l6wf/D7/30599PcbX94SCIFo4
KTyP/5+7+bqDb/f1bx/q+4v4/nCLZZ0R9K/fi3/5jH96qO93o+Wumk7mFrsjPUih6BlbayoD5shU
8l2QMq1ESKVK1Qqc0Gpefi5KWb5T83Tpqi+35QG50v7ru31Lz8j++pJe/ATRb/mFb7/783ex0KGt
Xe4rDLDFcoX68/a3u9L6tH78/s0SezKwmHT7NVofNCQCX1/VgcBDfn358+0Y/sH8bRT/JSqlzcvt
ry8FBE1//NXX7UlfhgQ/38HX7XIZ5X+//69f/7opx+afd//t7r7/6Nvdfb/99ftfN78/8e/f+37n
+Sx2nhkMrxJBgzvgcLXILFkvdnFmaPkmKPlS0itExV/fbWFl/nH7Lz/6+i6z5Di106HZjVLtr3Wh
LfYI5p+QLT8GkYAxdzD6nU/XqIW5GE4zH8PyD4HtQA2Xr4hS3QETYWJuJuwtrB5LfIGNKSOmN9AH
jM+lehB886UYqKuSbiIwmG1iDQ0uLj/RLHEZZGDAEotTeMpppxc+g+keXYGgN+/TrNDhXvjEFTz+
ZUqUuwFmdi9P8/e5m29QJ+7RGAHRq5m1MxqZ7CEsBhhTeE0xcr1idBLtqnWGwJRxC6VXAZRXHg7N
hyIzwoN3FpUdRiV27W6eBJ5qgC6IGpx/qX/CUSwh/rfNMG/tqlJVdpHnLDeeITm4aZ0X5zpNn3nA
izX200polQRtCkKuMF4BbBHvaA1B/olhdYlut7TlxamhIqySfBlqlpBRESlPvnwO0XOPmqSt6jG4
RsylMHCLnmJprgkUGpZEj6Z3y94D8XiXq4nOaGxAETJF+HwbfLOqdhRn5IbjHKdO4zMHL5pRdBRp
+si0JaAtwXykKzRC4kC4HVJj3WdN++SbLZVGRt0aDMZduJS1uTPUFMJE61CCj+9NWwd75I7hppJm
r+r87YTFCC9w9onEuLC7bsDgTRVJ4sUxnHAAIaKWnMH3aXv4IEWamVjJ9IiGGtMAG6wd9KoRziDG
5apDNF9OeHq1gjkzAvf8KbOEa7GWFOR0ElpsY8QQVXeDnfqJbFsksq90BBSoUoj4iGE9yE32FFZ3
5GxJN4wq+C/F9JzAfmDgadPKek06GbG0FhFzEqI7lc6q8jqNoe8pw7JxqwUvVI2T1SuvkrCQyHKp
ckWZ9Ki8Ug3Xz4rg2W+IdbGwgOuCxkU3QzOriOpjm2H79Y3oSBv6zoTkVVozKEI1Pk69DKGhIRCF
E4Xh117SysdIrR2s3zbNlulCgjGSmHImlKDOk20oZE8WOjOjxGUoh352CMKUiBSm6iFDYBQ6NBAG
dtaDTj8Z6tlNIkmjZykForKccf1oLaqn7JoQmU/S2QZXAPbhUEz4cC7lqyn1L5GxJuWLt92qX3OJ
JjUo6pFMTbxTMO0uYqTyltLH7MUBcToOxpbuPJVfNl4QDYB1ujeiFLZiQ7kRj42AkWaBNLYrRIa1
jjO06j7HvD6kQn5lKaTUJnF/p9YPShLFrkVVTtpJsVJTxsWZSqByjdIJAd6C1liUQWrDTDbbJEH9
kuOMdQppTNctcxGHqTwzfJ90owwSjqoyuGmlPZ7r3E6U6Ba9BB17hUa43ySvJRlGRoa2ayF3JJX2
KMiLDymSSd1oCwwHhXTNMU18BjlHrbYRWxBhs6rvxLpEpL4E+AgjRuCc8L2eE60BI6Dxl9Avc8zH
qLvMu4iYwEQ75pJFSSf1yE/66GNg9gPfnH34nFmISXAtViNbu5aZlyRlPOfRYELcZ+KJrcV8woae
7TGRbZqFj09YhuISk6zLrhqCpk1wvc5fNxs+2tOkGPPB72a7LWbMQaquo/Bbvvz6p6btDBDhL9/+
+qOWNZHEwP6QSovu+Nv3lj8S5nqDJN/fVVldzGtJ7UBrVsP26zd0NnMN5f1hIlyjlOEz+KPwCNwH
/Yvc7RtRwbifQIOVukM/Z1cm5OdNIyvHoFG3dGxYKYOQaNclPyW30MEBq0xHKLAY/yCTRLgCT0lv
7pUcO9Jc0KKkY8iE2UoAXsiEyI/6NitrEnWi5hnNzhXy62gtLBpJhcz2fUpKW6NUiCIIGHY6M8Wn
Yu16mt1eGSUXeVBTAtWEjKIaGk9ooe0Kb8pJ5IOVDdqvHD+2Qp2OwlI3OK7Gkcp4CHbEvzyDLfMX
v/tbp8O8D8D0sZlFz8QJDsJJQXEVINqSVqKE0kSmlSwYECIm5gtsL/gBWDo7qfU1DYTR8yXpQnwC
8W6CelWhx3XhO6B9BOfMWbOtdP1DE2Yy+Ao0J9U8MNKoHysy9bRabzfcaYeMTkN+aLFXucf/LbtB
kh15D5673rjl+awCRfuQpfjGMvKj1quD10VgjKb5kQzaTRXzBCXVcq0yPWuz/NJGGpecqYCHExre
ZM1HiEHKru9uzQoKmw7VSJ969FZD6U1Feyc2GQIIZMfhIHmSiqhX9fdKPQtY4I9WR29Dq2XaAQL0
0oimIPV+22T4p0LrZNDpX0aUmIGUa9K2G09UwQuaHW+iGqZXPlM/B4p34BqdLuMIJ2PBn8Z13tID
6JQCjKVJgyTqgTWjEWbnYSmg9pLPJdcHAU+hCBXuKPSdLZuUViEtQgj96ypAnzPq2aHXbmvDfLV8
ytRUC7cG3ZFJRfAvknMuEj2BWjg4SF235cz5HAroNsRpvomytFqggK3YvBV6F0DO7+7jrL5Sc/Fg
pv4L0lC4VSUqOdE3D2yMHLbMSBBj0uayPqa/V/fbPiiu2iDpvcqS75FOFa7uZ4+TziEiUyp69XQr
pTp25OYIG/+WaFMaMsfJD59RMOxqXIB2aKg4eXpgpAgwn1uSvcYojThsJX+v1+OpbXWLxArjYYhS
do1aY1IjLV0psh2i9qUe8jvSnreGon3mWfzC0FIhCrPeTw0fbizpe90A+lo/6ikNegIor32ItNnc
3QMb7Hf9zNU/F5v3Vtikukw1ZlEKDy0k+D5E4RBVMFzkvEBUvjYSeIq9+TwlNymdFFvpiQrMoTQP
Zrk1JNCUdAJVpxqNozlyTEu0K7yZ9ojr57nqqGX8MVagtiQ1gMYbYkrDdoMGLQ44TNkkAwCi9upU
d46wafnVA8uVvA17s3dR0Dl+aN5NoTmsuk69EVTpIITX6GnBlcABYTqGdL2Mt4xEkMuF5siWnw7W
JJtsWLJq8XacOoggq75TiVJVMeFpO0CcyP3NqV4vji1Fxbmd69tkIEHJCrh6kWqJdd7uYOOuyu5K
nJKBxA+qCricvdphn29wBFUDululj9xsMK7ZOcCnk45NMIVYz3OPFwkdARqDo5vmZydhcfH52PMo
ljchma9C2MMutw5lQd+9iH161RnDn1H3md3WwYV8wm2eQq2VhABrtbCUSNoSyiRCdWq0gQzWt3lW
nBn9J9gPcJFdWESEhsMHCaPSbUhnjai1GTV6MQkQtpB316JMVsfElaXHz2AiYQxriXdDJTlR0lUi
SB9Uwf/QfD/g7Czv56JjZNyVn0pSH7N5QSVTfM4lNsJspCfdGNfkNzB6UaS1hYvA05vPAJKQyNyF
aUTfu/EoHREywg8xynXI9J/qvrc7A+ZXyz5CiaKD2haRVxj5W0NAIG954uEsOU1a2Xn1YMOqIzor
Q0JN75+AhIaAFhnfrhbglmwks/LiujhYqrXurK/p2CHUKacDNYJ5abIKqMFxbERkFe2LyuUehmS7
ZrxM7Q8oCfxptesVZrHQIdcsGsAHGxr0eZifBQW5c+mPUO2zqyXqCvFg9cEIlr0tdrQcEYdO+UbN
TVRoU332HU4bi+CzTKYq6IBAOYAkQJD7CL0bzPJwyZAEFePtLNE+l4vyYZgRyUzdfROoTyynltPX
LDlBspeQy9F19U1OoUJHNabMzPvvefmnMgbdM07hu4nbZiHorHIccsICUhcK4ZNI2/JMZPsmE9XL
3MtvBoMKZwzfIll+nnuUSYyTWSBqGsFtYJGbinySmeBOqmpjnWmlsCao/bqYhRcQjgwZF14ByyuX
cBDbvLNZpF8FJaSzOWCIi5nDizr0kRGRppGKyj33P+phTFZKxQhJbCWJoeFLOeD3FQzi0lSfuLMm
t9gj5Qc+hnT1+xL5/d85Vv82x0r5T3Osbv7xP4vfbovsH//rt5f8/bdL/Y//TVJJ+UNCOrq+P5Ot
jL+pumIplq7rzD9EAqn+TLbS+Yks0W01VCgUqiqRGg0buQ3//rtEGpYoKhbR6RzghqRxd38GW4l/
EyVFWqKyLFnhL01FMf8r0VaSaP7+21+SrQyFB9JU01RlSUETKS7PsHx7uY7wF/JU/odCuK+eNyQE
GXj9CFnbKRrpq3NxqdrxzpzIQu5h6akjBSQJwhddZt+GA/d2WhC/U6WQMCqJV1x0Ay8J9bVMp2CM
MRCXdU6yjp7nHrrYN076o5BC6axnosFHwKpdoCoAOM3rsmxOga/O3pQoNjP8DVYwUECj5qFTutJ3
aFbyrUCujQdW/Tq3tsLiuuuH5yySMsiRu7YfJgYUJTu3kAU2xJWAqQOpeOevtXhGIoB/GH+18ZAC
ksFXUdrJwPk3LmqGQIg9QcO0jMo+WJlhfZcGjMfKvJjoH7h8htTCcIpBGEyuYp0IRbrgwCcbFCa7
g23zrVKxLGBp/cQQvAI3i/wjlzw0gnRnJ+iguNRsK0k/1IAMm1qztmM39hB6Wgr5Wroxq+quL+Md
6CVERYRV+XNx1iHaWbK4LoYCrbCevGgVEz6JZELKal7eTCOCPRqjESZGZx9DdIeaMkXziK0GI7BA
1RgP066lPvO+VoS38T+Cj+LyLfPst7wDOhLl7XIIGP90xKiSrHHQcgCaOuSQJe/8L0fMlDTgwI0n
PUvupwJ0S5thRI6QB3tZioffIFzID6ZPnDOjG8Ili2tDc2Am8C6hB6b+40JJ4vs9CLl4naW6LaYD
P1ve1BpbGgFHVIK9yRQY2dglVc1DWynSCqAZy3Df3hHCsbzh0baY2P7A/Z68DkSbhzCnImxyekeI
+ZAYJaQkvMWBj7R1HHHifand+Zxyki/BpLbsXHqGkSLWoihnt6EaRgvoRXpSVYrLtLbW8Zz4qCMe
QW8CEBtdY5hqly4M6bUkn7T0etiuprss5PKfRhyg2SIbio29n6UbqZLggQ6Q7qR2j0kUvJzqakp4
mERy5LoAZgBdioTJU0lDjyRxf/Q/kEqfCwl9XpE37A5EGdjV1KNi5xDEoIe+lJPJR9PTZeUeqh1h
RO1Wr6vnjkk9DuDKbhs0XmG13HFrnMPUPJoLtkI2AfqFSsC1o1hAmMqzkkyfZRCPa8AN+iwrOyR7
lQ2nW8P3Xa6Ic5lI3emu+UhKxlTTikQhbAXlO249a4/cKPasQoOoArKyZTZnE7mEnmuCmZ5F0ac6
pKikJ+m5b3oogmS719jmHR/hgyNLuVeUCGLGZDjxXGFE9zU7A7l/E0VOg6FPMYZEtESUSHqUdE7t
KEF+AZoDWDDHSVdRVhoGvjyd2UgbpYJjpOO12hQushiCcRryjrO8ZrLeWFhcsgdK+GyjjFS1Y91+
yIjzXPK8Oa/pKuKckTYdQ+i1LorvjVhqbLlqtlBaabpS0133rbC3pNR3goE9eIxJZ6kOnwG2lCh2
cLGx52KcKiNzMAP5UR/y3S9OuiVf8Nu5uH3/++9MCmVDsQxF11TN4qph/pQ/qFC9p6SUUbkdg5jY
KlMwHhTdoBjEcTYVCHxT4YaFAodUH35+nTz/XQiUH3///e3fFQKaRMQopdK3hdF9aV9++0DX106n
l4y/u3lhefzNfuGK/ZF+ZBNX/K+fLh/X159+i7YUdPlvhrlc5iVF1nRT0f5vBbD8yFwu4ARUwi80
VJnM0z9LAONvlqoZBIXzsXPF10nE/KMEkAz+StT5maYp9K3+S5f/H5dyTTN1zbQI0RRVU1ZEjqwf
l/Jubo10DlXZFdfZieCoTXFI3PD4lzfmX10xRAqWvxy9fzyMSYEhaoomUw39+DAUAQpTLEl29ckp
w5cQvTrObMvJM2pxNyT+erJ7yWb0MPmEmrloVnVpzYZi9OkR2epV/9TRoQbG7DZ7+RWb7fiECcri
sAe/dMQuxxzf/GQgTthCivyMhXd2oOdchLvoln4aLWHzbGRrTF41MensG2+wdfZQ322RltZhfgmy
lfIJuoj13iufygf0Q8RHWShraZsAg32prsRLRQwgzPbWM579dhf4tnoTXUFGwZ8lFoQvujDkoP5j
baYTZjab9pOc7vQ+faa1nEnIA1CT2PSGJxGPpRdO6+jhF2/1v/xATXVZKfg4FfWna7OgY3ae65l3
boX7+qR68MZjByHitCrXlET8X3bjnSHYwQNN4l88+nLv31epPz/n74+u/fg5p8UwD4OiyC5hevTt
6WHYvdO4k0uEpM1QZZUeUXD94kF/9ZJ/OriQauZdGbYyhmo7fxcLMLA2InSgf42jUuXY2tWc2dkB
bz6Sf/Tqx6r4xfKs/5hOvLxwTmFJkwyJs1Wllv7xhRPEM/pqI9I/eWakRs6j+okmLb/R1+OtcOqe
g714pa+zq3rbfLTvyTq+J8VV3Wo7hmfiOzmws+igVtGuwFHLq3ptPUnHZCWskJt7cNg8/yl/VS/K
lbAm5/OO7veKHue7+axcshvrrG1pGoxnnNABnhK02O4v3uJfvbzl53+p+IiRigp2/bIb3U87oKE9
CZAPzWO6sT7UTfM6x7/6TMWvC9qPh9KP7+iypPzlIc1AFKwaR4Sbv6kvdPBv+3fKrpD+l+VhBhQR
R9YuIgmF5eEY3EC3RV4WXKZ0G/TX5WU6UjM/1ZXtX4eHakbesoaxaKQOfegq+2z9XTrsR0JIkfGi
+U32i8aJdLreKxBI4ACONjXaTBoP/Wq6at/IoxXpGJpk6brTbRWvhn6VJ258R5O3go6Gw/I2e8WQ
ilendrR4pZoMWk/i5JUpPS54R1vM/OBILIpRxOOWW79NZHma71J7aykHOjIIggRkwV6qXRNwum6N
u35V6gchXwHEztRNUYGDWYEVDZTluZjX+JjpIPfwXc6tsVERvYiENaKGsp0FSaMcM5F27Hq+KQhn
JkmQdJGxc9twZ1yaz6G1h6vp1Ved6KwjPNv3kHNHNz9Mr9MOMS5qphAcL01MYluQc2HRuPafJbrF
hR1MdkU+l60Sv3huLSJfbJMdAOkrw9bsqJjWZwY9Wrsd5evW37LcZy/Bq0WyOhxuumUP5cU38GI6
pFZNylVrbibxmCbCprBO6JIV+R1XPwAdSv6AruhNoexkev6IcPH0ofHrqrd6vsAFSx9VemIhviK4
XtdotyDTLVw3Bb21aRufEEL1BzVzjJfuFZmQiPnqIj0WrwXQWlCS4TFIN4LqkVPKzEkFbowSBvi0
Gt106Tohc1h2UkpP3NjZmiQmOnJS4HL/WFIl4zpsjr1wVIITFM+wuakJbQouzDu7wUWYb3VOJ69j
6b1KSPfwgF9y4mjYyGZXfyroniO9QNTrr9MX8m700FOQZcv6myWumShIa3RCqcF+2ME/iLCYKuRK
m2yaT7WGah07IJPITbGkfO2acZdPB+TB+M1Z+i3t3V/39a3VHElWidNzWTwq/ckgGfkpAsHh1LGT
HNSAg+3CAJ4LHOGd9H1NnMMZmHma0OuZvD8z5RxDfUTYGO6Acx2fk/HWKnd4r+U78MdtfaQTibp5
erZercprDE4bN8+c+UkiJYQD9WFpX/PiNFeP1yjVwbUR4NVljnYnd6iY1nDm2BNIa5BxOvGxYElD
lIFOA0NziXZaG0RjG+TI4RFcoUOQkNh9PSMa21xtYfnpRNnUeDH2HSmaTDW7NWOSZRhiOaa+UoL1
1N/xjGhJlqoD4SlBa43Xpz33M4gNfMhs+bcopsXAgSQofk4ni6sG1292BoJnfYiyR5tN4i1S1qA3
2U/W6Fhj+tgaSTauUq2hPpOHRGGRJF7GGSbb9Tu++ZQhC5z93guSNa9/brdThfB83WrnUt2IkgvM
LAk72wxeqEs03zMQBWer3uCcWtYeCMLMMx8ruiCBS+JDAUbAqN9mk8TSXYf3qnuTpUte3TfIwert
PG/w9MWfwcG/wRTZT7aVenW9B36kIZ5H1TcBhbHTPU5fTd+Z/XGrksSC9OQl4cWkq8UWSs+h2HB8
DiUWytc63lrWDZgcTdzO15zruOxNZ1DuCWVDVL9Sm8fJ2Bq+pzaYOTzLxIz80s1ucoYxfUgu2bzK
CLbJ3Fjf191LzHFNFzu06226lXfBBmsPuRNETcUvcQ2Lawvkq/T3TX6tG4d0+BAF5Pk4HdZZ/toO
F3CvdfsIFVLMPFPcWBjdjV2QbXUFYBxtqVOd70fkeEeUwCHu7motJ6cYPXLYPOTCbVwcJQwjDRHi
dnGP9hSu1DMoQJY6DDsYuYltLkVXHLdcLcaHIfawa8qYAEB4QeJVV4J5k+NaBgzoO6L6oHFBOM+s
FVi9Rdea99Cq5PQSw9IgfZDrscEBBjGcMT+lqWQT1MtnhD8zTjZWd+cfiPdqrvmc2D0myiXdZJf5
kxKgn7cqI95BeUvEfaKcLHyrTPufW4TMDlQ45QFsq1FsccKJ/ZGdORKOCfebAwovv8ufi6fgpT8S
l6Wn8GrgjiDXeODDoxSLcTPyluIuY7cMYJ1CF9SduCoFlydLBuXEEml4veEY6hpXYH4mTeSg75Rz
9DDfDCifFJfVV3sLTsAXp6MOAvjaAHXHpeSDGKb0jUk4oDMeCvsdJ3N1xGGhc8kDMEjcgM2H+ILL
1t9ar8zDFycxOneksZnHUUAHvSM8FIoKX8APJOunxuBrm/GBY6i8Jp6ElyReam/RmtuiaA9nBU01
K5Cxla+M1ik/yo9YWvlXmP2jhB4HvTI8CLQVuAh7yEAoJVDaMJQaaVgUdhsd1e5RnE9ATUFPWJZn
JMcEYjH2+2fe1DLzDBHrJCMzVjGHS9IYog5m0oVobpU9mA/5Z8+qQBtvuURS8Qp7EqVW1KExLb/B
4VxeDgTKtZnrE+hEXhtjCCdmuYVHZtoayPmA6oMoNMYHsKNOdJQkVFPROaI+JOFPWuVvUuxNXHPk
jYmrxbrNWel25qOKZBaHO+QfLINIQ3tX1Oz+o0icQHSBmnDgyyu/WpfynvrMcMs345bfDj/mS/Fk
6I7BRaNYzQzNTsNt9TAS2qEgALaJq9IZaDyHOKo+BLIcUebb7h7gMUjKyiHTIn2EjD8Q+HM/xFv5
VD4W0k6RWWBdAE28NpBoK4X3dnHVrOLhKjFXaXCjdXjyV4vao7g2JQfcCjRO+qSczYS4hB6WLfyZ
8jmWWGgsPu/HTNsWir2kwBAPYfTbgMFL4pVO5AotpqCXEMv9ZXyLCXgeCjvhUAF6vK6EHfKe/Ka6
lkk142xPKfFepuBTEi8MWVE0NJgQEVgFO6l28EoawqEZge+vJh1BzI1IuVlupfgylDuF9u20o+Gt
CdjmtkW0QoJuDAwAPTRgdIg40sRP5a2hTd0+kdSELwQqAe71qvJQRJGRJz4WZ+GquC1YfGa3OnP4
RQfkF3faLV7+aUvJ99CuzUc8Ixp4jjMzOubSSb1ux00wH6x+WykvRrAriXuL9uVxwjhP+rDjv6HT
MA7hlYWO0Q3O6SMCkuSFZBZOuFt/T//rpO7aI2A36d7amk58rW70OzZ+5Ul5qfb4gOUjF3leXJxc
xO40EwGn7kuDKDZPqghitbNzVtrxkRXSeCpe5FPwmPOs8Qh0CKHtaQOT3X/x7yDjaE8UfvsG3ZvX
t65yA2J+/tXmUv7nfd6PO4KftrYkUs9WkrMJIQrpxT9aq/4m2esX6YFonHN21DwWDo6DaovE9kIf
0IODfTJX/in/0C7DJnr9xaaIdtBPm12ej8wsQmE0KEnqT5uiJO38vFGpt/oVCoaH4EPdjh6BWolT
7P/zh1KWu/qnzdD/Ye7MluNGtu78Lr5HBxJAYriwL2oeWSyyOEg3CFID5jExP70/sI/7tPS3JZ8I
O8IXXSG2RLGEAjJ37r3Wtwxp0fQxDE+a81v5+2Eoiu0MdSal3UuVfImChfCuH9GUL9zcLJlYUWcq
Fha6p/ZToBCSLZhwkiIFb8VyF6IEwHXRmlVbHFrtWF9xDpokW6+87oYMg07Kr9+v8c+X5t/v96fj
cEd4gqa4eKssXELqo9iH/oCphgAJY+MxM30bHuTn/MF9QSfD5JSuzJXQBCv7zRuZh2i/vHA/fUaF
NtYEEPEZ8UbCG4iuaSe25Ftfm6O/g3sC8CDeqN98XGLuOPzq4/rp7ApnYMj6jrMrzS1ORRFJYM+J
sUHjD/UvurfeNZ7RERrA2nzLPo2/u/y/vV1+elJGFNl+ZdCGyd7C2b65sN/Ke/O9uwFLObnFRvrL
8F2eOUJ031GJUnU0b+5uzqcm9uzdOkrwmXIpX9kp3qmsX8T+1/eH9Y+PsvRcRo9AAumZ/HQ/Y6+W
qc6jnN/3D/UF45jzTrL1LT/J1+ou3FCA6utmY95gfm5xlZyDJ+uCJXbtX8S63o0rZ59uu7W4Bvc9
JdF3myYPFe8B4dMuXfov2h44JeAi7agfq998ut4/3lMObR4muoZrfPz+3x5Gy5GEw2PsX2U+HIi1
FqxNuWYKQW5IS6jlqnjWdNyX66JaDv6lubXfeWDdM4CQoFhHb+jVMns+alfyFmcYcbd8O6AYvHIm
Jb+NexQE9MZiHWWR5RTE2dbbDtAz19U5/TJ7iss1j7ZlrWEda2xDCpIkHgpQgfMx0r+hPOJ8ORcw
O45EybmA47kYnqaawJllxPn0XtED/aIDcWiX5rQjAsC/sSTo3UG4mFguoBHCu/IYPjCQHQYQIMsA
CEa1aV/GA1XVIOhIXBEH//quYHD9D4+NawL+pSUunJ+7xIz1QsFcF7feAZtm+jXgtshpEANywuC0
xCkf3iqwAYS7Y62lDoFHV+6ynjzVramtEFJSY+bvMD9szkTnjDiJBVkpUbAdYkgz4Hq3YAUccmth
kmur8unX71/Mk/L/8tjTsGdUIw2a9vPv/+3G6LB5tx6Y+ZV7tg/9OfzEQL2/s27jxb/oJ+MYXeJd
vW4O4yp6pLHxm5/+j7flv3+69dMzpRK/B8bGMzV8EcOxue/oVdEMp1/wnUgsnKN5saac0tGdvH/8
6P+7GpGXKEEm8TV6+9CefCnKOSgzbP6Uovz1pfpLmjIPXH74Yv0xXrm23+rx4ZtqU77136OZ/9Pf
/NeQ5jb+cvRj2Fy8X4x+oAxFKfKPv898Pr7nz5mPafzBHcz/QJ9BV5ie8P8SfZj6H45nkeFIY57F
4+8TH1Apf/AnadsbNpMdCxXbXyMfzXD+MJH5ea4tHKY+jhD/ieZDGnMf/t93qksEJP8xdnIMg7+V
ScGPdyp6vQnHp46ajbTMZRlMrMB9i6iY3IAX9FYN1jAYeWwd5RV+9lW3URqUOMoJoY3ubLidW0Jg
LeYserZis0uOdexeSBIIt2gNnZ0LhN4Pmngjtfo9Syf/qEEjbKoqPIzRYy01jWivyTw2lxGw9EJv
XWfFaNU+GmRe9Uob9n6ZGLiIs7UQJKh4ufd5DvRqJ87pU2adfBnT6Oww83li2NpFLndh+jCOwjlq
iKyOXQgMj+TkvezaK1zEs6+mcTPP3XGBTK66DLpH6FlQz+DPNxEWaxI3gU2SY+Q/AxTCdjoNdxbn
2cGMSCAc8BD7dMIS8eGvxoxtzQ7nyUTtZRRrGKcc13rjUA3W25C06cKwzASLJmj1jxfVteNhmvmn
aadoKs1pGXPjtmgKLC6VWjSSI43w4iNqbn/rmIKAiZ5OQ4UujkwmZzuEJIh6et2SH0M7UMncXblx
SAhZ2Hd7fMQYfxLdxl0OP7uA7b5rNc75IwLlUznRrYvtQb+l4qGLTXEFFLTWFZ3R0MOkgiCTw3sq
RHgiTXcrRMXOQTjwoYWeCkiDvc4LOYc5ApCcD+zhoikyZVvQlcsw9pO9UuIiiTRIwF0cyrrcxdBS
htS9gyl1ckvpMe9D9BEjiTg1MsTzg1oFiO6tLQU9WZk7mPDshEzEsjgDUSpwPSWPJno7BIvExPoz
mJCxfTphzSyd22joFcbOIt06Go0AQkOiravtoVCBnBe+dXVttYK8udG4pGc48skm06Eg5SUZ62GS
7mUjx60eGflKQBESpqlfCx+rB8bJd7uZ0crpoxMnK1GQ8YipFSRR4jE37NNPUQTgNI/Zp1EWRcgM
Nz5aatsu20eXjy+jhnInUCyRPnC6TmYMXzeeIZfvkCl8C726ehUddWBcwtzxkC9JjLjP0o+AH/b2
p4Czrj7/rTUCnI3tgpPAuvngefQvGkqaTsovIqdvjpDiZHhjfFcOTCqq2IDynxFDPWM7Wu6cTBQP
VTrf7najoTuxklXdmHcEayFjCD1ajP2W/jrBT7napGHsbvv4PkkKOmTZ0H0qjZr48wbbhYOyH5Kg
OcOeOr35KnSyibX6DB8KdI/JpSUoA3gd7ZFqhPPhyZdhQtCDp2wk316/Bh6dx1DhMA8xj3u6hWqV
uLXGVKTZ5Rn9uDFek8dXX+yYxDkGiAc5kQ6ApJf3rY94Q8DEEvCJargiirNGUveGrHpB5Fn0NbdK
FqKcGdionF1p6q86OVvEfDW7zKT/gS9qo7XyPqvzs4dh6T5lYZmxhKIlrgFr2LipXGYrg3mF2Vae
o/yptmJ0Vh8MMDOqdyB2v40de6dmS+NgIEqPXLo7SWMPq9HVnyer+CJwTK8d7AkkgiAgziIkz9Oc
oOuPzvOyTwb4u9EotlHmbJCJ2E+lR4/MIZLAsnRMGf0tKZIAOp4T36PJOVq6nLvOpmk5LwUyf6PS
7JXf98Zj3dAq8Hr/FWmYeSRldkZh5w+UVDxk0nrJMuZUhUAom2Yk1AqiFFuNxPgwDLpV3Wb70K2+
G15qXOAbbTwJgcZWLo4U+khEvEIbDCWdQr19MVN/HfmKNjpPy7JFhLzX3fzWl6QDlhYuGS/vD9no
H4UmaeT6Bj7DEUe1rSuyyVhxejYGaUa7OE6aTdp5O88q50OXGDuQFFTorpkelXhx2tA/xOo+K0bv
WDahuW/NmeBYe9h8QCwyOkeiWJ+NrI0Pjds+4tdK9rY2nYXnngM24dXYUKuGidw25Fouy8LnHzOa
w8YkoX6ROjJeT4SKzHwwryOeXTfzVwK56RIIny4+sKSVUxmf4qR0165UjzwG36eBRo0ByGEUpAP4
kEUspNKnEZxfCOsFIYMdMqNAaDVR6uxUvCGmwU7EDlbIe5h5tGRLN4ParCMep3NWZwcLqcgu0GuD
I0PFxjtFJ3ck5MYtsXm7KQDZyhKbog33oT92F73oapo8cXm1Y0BKrkGj1euzY9wUHXxli+w93wG9
TuRYJck0tazoVektCY4pHfK+DxbEyLIX5WR+IeuCdsri/1i6yN7zmixQhF/ZAJjNipBTJ+1d7szp
3KRV7tDkU42jlCbRFUE/2XpETI1rn1CfHH6iq30JgUNtHOJbGVnz4veIJZJ6I4tpoUNFp/3L8dIa
OPUH2XAyYxp/Zupeywawtm8EZB3Vzr6L0eIPVv+kF1q0HtozD5dxMspixwrSXaVLJA4JvOke8sp2
8gOcldr3ktVxDjhJAdaKtyShlZmWl871t4YDD9l0nXdLZ7slb/w1kWSeSd8B44FbBrp8qw4Qxzy4
tjkH8GETTfZrRiGxaXAqAE9CPNmDduLcmgDvIlLTs2ywAxgMPNWuZG6xt/sVyL1J5vcqAotiq9qf
QdjyYHdFv/x/UFpvvxWzJkn9XFlTHv9VWP+P8+Pm9vMfmCv8v/7E/yel93xq+t+X3re3fHrLo7cf
Ku/5W/6svC39D5ZLF5mV43xU0cim+m+q+e//zfD+4FyGcNoSKK4sz6Yl9S+tlab/4XnIr9BcC45t
Nvokzlb/UltpAjW2JRFcu1BCdA531n9SeosflVAupwFH8Jeg6JI6HhDzJ7GKp4euxREX1Bubg/Ac
tL8Aabuyg4rdY9zC2GPjcMPy1mT6W1MAV89pHafYeS/++O1v1+7+z4L/Bynvj42qP98NZ4FZSM6Z
1fv5zAi0T4PQbZPEUEYBCTs6jBCvkw+QauUDhtCb5kbyVHvopFnJotnLQ1R79jB0DcQ0BMSrtmcE
ZVYYpXy3bbe/fn8/NbJ4f55h6Z6uu/MHCiHhp/ZdaRNVEnchYnK31de6YF7qYEpblKaB8a8YsZgs
stiBoNozTfEL5sN8kO2GpAE4bsq82CMNezBIoFeSdDy7ifcKvRTZKNGsKAtgs9hF7Zw6FYRMqtoL
5K0r6NJ0FXf+t6LpiLQAy7pQrd4tjQR2XG0yqRZMbH/9LzW4jX48ks3/VNphZELolqcbPwu3eqI8
rCxkdwQfVDw3xnCevMy66EIDMJbSB/IC1S9TiVNdr7TuXlQgMF2s4etBTc9j1MNOtsU7qX/MYEV/
//GSjS62TjdiXBYQbTY6zLh93QVrA0ScdK/I2XA2GJYl50TCXHIk7oMCvTK0TnkfoZ4YTdWcM1VK
2gcAIu/YjlHgqFvjMxh3IyFvU6udgr4qr0Ur4RlV1nBvKPsb8ruhbds7qwiK0yQ1XLtFRnZbZpq7
XOvdY2okx4KQiz9f8E11IIApeqzaH2Y273rksLceIo9lPWT8ZQa6fvLD6pA700BmRQJ0l2ycMfSL
r12mvUd8z6tQ/dF33J0z5fauMeiMBQSQ2Ka079kjoIaa/im3A3HQom95P86Z0yntJXag+6IW4Ua5
vTgSnYVXLeWQqFo0IA4YMDKyCXgrkgqAg9lDMgDlJqvAP+iofxzDXeH5m7YUFIiu0xF2YjdelR/B
ahqBvACogm5pbWWUrZopL/dV4rylU+4e/NafDRXO1p4EIUYdGsLW0bkL7Rc5SGOT1jHGb3x3IMw8
cR31fo9Zczhqtj3CizDDLYl71p2xE/3gn2OXvlepJxnUHiu+sMrESD+cCImjFR2i3HrpEi06lXaH
7ck3XZArdQCSjcBk34qyreCtAZUwtkmCIhSrUXQto2cbHIMo4+YmpMH80U6wP0ZW/hhm3Vuc4OHQ
SR2BT4B8x0RRY1pyq2lpck5tKiM/VRtVTd2BTAN7+Rx3TbkhlFodmxD3SAlh1I1B68zILEs13Yoq
jytaw6/OFN/Q+CZnMLt+TaaJ2WhQQ/7xQG6a2EM3tuUsehskpDNDCmuraY4O1rVaw2Idej42glWd
reoxGj61COpzMyASjVSe7QTAtXRwPo56tI+NOr6RZRctTEF60eDIc5mGwy0EoH1nxbV1yUswj00L
HSgUjUtyWN5QMfXBKeUYn+rtk92IJ1UbwZOD0Esv3W6tVNQAr4yYk6GoqWqP0JCxnh4a2333BaD6
UFh4bGImMGHLwS9EfWPayAuiwJloBsNus/UpvNaGfvn1QvOh6P1768dgp6O5hK/OREdu/iwk7+dQ
xbRD1+V5aQTCMp0OdVC6S+BnQSgeBrPH7hnwhqtwcHaaizLFKqfyc6ScNYqkkFMe9eBRDyJ5tBug
gouSA9v6N+/y543JYIG0LXphjjv7k+RP22Rp54UJGAWNU2Phb2FPPxgdhHJUGyoj7DiZ+vFzJtAL
2S4oWCLl8GTucAZyLEOKve8i41OET+E0DfHv2rxzqfBD98wwTKZ9jm3p5NcwkvupexZHmpclE4Jk
y9KCi2aUDHVa33stZgOT1MfmWWg9ZTkrys0gCjUm2+tAjkqwhCEs17bh1zbf6yYnrQZJ2E8PWWiJ
Ozd066cxoUcdZqepS16HOLcOcW+NexclASbf9FwHzXCMeShU5dnHOEN80I1m9OR4EVB/WBl5MmYH
txZq4Qw9wYKpAuwcdBsedXUJO/KWywRaGgEtPYmvoj8NNmGJfdaKbV665iM5lS9taok3fXJsrFQw
umWN4CsupvoBemW6jxuIilWo1Q+R6RUXH3lDGpseuaK8tG3gHwOaICugWPUqsANG4/KxBMJxD7IL
B3cTX8dSZDCSU/c57EIMPB5aqkxGT5O0+3NntwPEcBYxgwoIXr9lf5aT2JVw3s/jKFHEjmm1LIzv
g687D0OQMKPXx3ET6vgmx4qAByKGozvcNu914RuP5H+GZnHsm6T686XNQrSETZjso/kfZahpIkNA
RGvdDbt0GZfajTjn6jA2cXap0YFXoh0u/qTKBWSFbgNGcGIPKxm7NByzgG7e+/RwzpbdwyOt8pGs
8cg+dz2U6xipb62rtyqDH0j6BaFf4t3zKuebnfdvWQrVrUnQ1PTeYN0Jeo3Lwe5Ikkq45HLAKD5m
HlDRKr2TkyufbYVPRcrxKucMaZGqT7WhZRse3OzKn77pPfKqjJIFMBxZGWEg77QZjWsZg1w5pZas
w2wGtpl4kQVY+bycFp4fVPeKMeDUfJYWVJ5J2Djuey+7SRa0RToxYwIhIA8mKS27HL/+7/wB/+WB
Mk3bc3Ru+Y8n/ufap3LiupYVOlxn9r0NhlluSkw/ezAiGl2QTH5SrWnQs2173MAmurCIULLBBRf7
n647JnYLTBqOgcfNwqP9Y2Pcdghu7U0o2pgUg071e4uO4zLxx+JMesSwIYGrWgqv1+/wEKNfrSNS
bTube3p8LsfEuQQW6Bu7QzcHxOA3b25eV35YuhknzENTikMsG9bHuvS3+RI7va97odHSw3bzTR6r
G5dlTQNh7fde+a6TLWD3Pf2i2A+25XztXAOCP12TlZ0R8FpJp1w7HGGx4BXqRF5H8mRU0zaXff27
C/nzOccwJA5VaeucufAYuj9No/JYhoYJ6B1oNq2o2lbezW2Q/RIDsncpCDa5Evlepilad88ulmkt
6jMxi/Et6e+dyXv9zbUzOPn9ePEMe26lwdu2PzaXefj4t4sXN5XyKEnouVkO4Nqh3plEq23CVmSf
S4EIrdaPBpbVNw3qfKw3WNwlCQ1OgEAGsO02VWN1002LPii9c68jSytNq/A2eX2zcmojvgStYF6b
1HdBYj/RxqXfXYfN05Boalm0HrmY0RSc4MkjVI/T6Tay+vFgZeegK6tjNdmnrEaQqDLDeKIU+exb
aAkd9xHia/EpG2iRy/ghCvPqFswvchiX05AgBJm/8n1NIIHqXx2vBykK+DmEUlS+g5mymFVE43lo
NYAuIjx+vKTzr8hSm2Nbumw7ZEQ6kpCGbLwV3c2D2N0kAxUn9uMFlB0WvIx2d6l5/eeoiZ6isDb2
Zsokus4lPs0mdU4ic4erkaI5hDB+LCt9Y1L+XSrZcDagahwMNPaD9gI03YAkNNiX3KRD7I5SXxkh
6uLM6h6oNWEwb0yzrjBaAjYcNO6OgqSyQyBaj0zWJifWJTfA7FbxQ5hiJJoI/6HSlOFOslteaohl
+5FclEVOzsoQu+Gx7nob2K2XPwjxmqpmeIznF6y55dIy/TlcdoiO2btIXEAGkql3lwUPQcBOhwOU
pKs+iZ6qbOO/OqORP46T5q5Koemb39yl8h9uUkQRPN+SSa74uexpR6sltglfDqpzNZjxuwxGm4Aj
4MN2WZBjBCyAlIw3R7bfEoM7tjJDfW04w+dI+u4Ri9cXJF2/flOW+EnxgG+LhWeeO9JBYdlhtPnj
s6PqqpBF0aJKHQFZ+NFw0cl7qInkqinj7iLAYyUY45PvIlPQaxmupb2vhKFQyZnVKk3RCotgU+nq
bmoFirvGJFfFfejKBpNuKM61iFDB5mx1xHDke8eto3WmsggaZRbBBToTv/wCOAMbU0+s5tDSpm47
2gJGb32BZUOacTm16yLPSdghqkO+lPVO+sVhDIIMwTxeryzuLkTVvxtDT2bFGN3JVj1UGtB9bn1z
pQfWM8GQw6K0wn3KoQRX2IyPMhW9T+kS1iBshgooc0kSvw0WVU9Ytq+2rT927N+Wrh0CWiH7Fm/Z
oOGIdVIfubWP7YlMpSXkGn0lrQrCP1goAtSCI85zeWAaRBuSgzZxiSf6VdMh9von0i0UBraJcyyc
lwjjMSlz+i7qwpdR4FiBwxueasWwy2s/dc42TMGyhjl/TdV8N+6snPQFCvl0GY73YCYxEzsJj5Ny
kcA3uHqdtoiZh8RqFYTk3SZd7m38HkNCXnCSaivTOSR6kN71VfhgwX0rHGxT8axd3mYD0pIygkDk
2l17rFjhvT3o7YGIFhPpe58WlzSdSHaztTtwt4sICOGiiOSVbgOBUsjkPVEe4mZED8VT3AFI4RQS
6csi0d8mfUhodEAPEL3dP0fNqUzgxbs2TvzUhs0cexhC4iZZKBtJZstphsj0T207S5hMlQAtQaJp
QIJpSvVk+FhrBnudur2/HRr69zbo/JCUlwf4fHSD8ZTkXf2uayREMXFVeypLuDEnfqlOA9XOIw3o
eJdHdUvoISy5aDT2o4XPfM7w7QKCZwx6MSvDsMF0d5L8VOK9SWAnvXgqnQWZHq9NHwBA0WYyXlqR
8up8UOasB6JUozMZNo++U6h9oL6Qm/Cd1s8X0r++xWkxHUGI4oUPiDtojZigdgi35o0ffOgFKo/a
tz719Rvr0XWIaWjnZr4uwy1Uh51ZxDeIDw1WeOdCC94AjhSe6FyzgLv1zumbdlkMGkl2k949Kjs9
JnV4H5gujO+ZmjJO0cUUQX6qOKeEY2gcIjlcMjTlkCT6Wx76y9cSivqum0KELIwpk2Y4JTFOS/97
DxoAwl7zPNTxg6jy6oH2y8ZojGZZyfKIsRUSb9gMBw4euzaXj+2ESaTzFRYZ4giZL1jfa4NI7CpG
Iz4LvNk8yJhAcW7NKPLGCM6GLRVdMNWvWl37+icZ2Ex1AhdZz+2G5AsRMo4MoH9hifls6gSRjFPK
WK7rlx4nQk225VNZAK5O0EkbKojudKdeyREGS99VqF5TLGZ1Pa3CtvzsFXMEL8V2z16wcSb7ZpI2
gxl9eu7JWDZrMqU5J78TTA+hL+XuDOcMZ2KtIWTSQInLYz8neNH26dc8BGDwEN1Wnbec6rZgYMEF
bcGAqRDIDk1gAl9Yl5imrljPPmM7rwFXmmpbjiR8MWviKa+xkAKvXpC7mJNmnsqkeZ1IwCHAzNs4
bfCoJ2l5rPoo3sOJ34YqjFeOMOBq2e3XqWaWqBGbtarB+pxdBTgZ1hhIWrjzqAPGx9jSixUDo5eY
FMw1DaNnIfpp13cu3R7rhZke/tgHJ2nI+wgS1B/dsCEMiuGcLjmulFPDacgnRq2AajlMeOaiYayX
KgM9JooebgBn5jqrAC1l6jDa/R11d7TDeX8KigKAu1gVRheB0sJFVOeNdbJr+5xls0Wnc8Nt2GbB
HaPXTa05wWWKnoFkt0fHA2ZmtmtDitc26O11jvCULLIeZOmclMKEqPE6fxtwrYsowkvszVcr9e5Q
vEiWZ6Vv+3kMWvdTeCz9NFhyoxSfq6CcUxzKXTi6zm7I5dZsxte+I8qTzM4GxxPnVLdWoCS8otjU
lOjkMzvIAbVw7SEuIaCeOK2yunVT5bxzXTVi4Up0mCYc4Byy3qlR0VPp5t+HwZrudQ0vRG1+c4uv
ZtOFd37lwecOUwvWowLObvQaslL5KgrIVWFHImdImGvUuN5aZilMTN+ztoM/PdCY2eZdTGfSpWNg
08NM8w7zFr6TftTOnIHXWRb0T10LQCwdpdg7OYNTMdEZinTk7RDs4b51RGPFY/YcIlIAuFCkZ7o2
tzgy9qnJhhg3WHB0hpFDIcaDlzIXgxTFGYOBv4pYj8a6QHyuHswB0X846TVA9AJrmVwonZALXye1
GGIMq0jLtpRjt3K/kWKEK0WOGgUgju2yqlD0oz1UMekPJhqHT9a4cEhbXHQVVq6u1pJjFQ9Xf4zJ
cjOL4ZC2cqFLJ17WfmBd4cSvJ6h9azq+n4aqEltj4gMTieETeVm6hzIjFdVS7TfWm5vCZkTlRUiw
hO+STS+NVjZvOSzvheiGbU3x+lBXDl2zZHxWLeGtTU2ALsKlYU2IxpaLBDrMxSZQ23wMDt3wnNtA
BupSuumc1clOCkcFBBk1bdrnR5OAh00DcwR7AYyUqR++NTWiFsON1hEiEK4r+SiS47iyGctGaXlA
5UcWBjwSTnp7CjEwqLl2HxP7to0rt1p2o4x29jz/Z3GVW0+b4lXUdvbR6bE4pZTYW+iCYO4RfL2q
oUQQQSUc23xscdL2NzVtWk4u2CtHpg5vsW+Xi2lqHiq9gtSeGVt9GAHHm36rdmRCa+umzN78vCVC
w5pH2YGOfattCIertOhGXGe+8OvKhx9oHmuF+V30RvYk/MAn+Q2jRtVyotBwq/hWthudPjsXDaYE
w4eGpuzuISN3c67niQfV0+BL4DtrcMb2a94Rs5YVgw9EJLgVQYBjKa32OhIL+GhmU1zAXMtjWvgp
G8C+rZ3qHiladO3ml8mRh2YwvZOu+eF1dCoavpTTfdOfpTeBbp4YAtNAei0yDUe2FD2Qew8sTThA
BVCPHr1ykk3bFZQViqdOww1Blgyk2cwjf95xjlnufyL1gbSOxjI3ou6MxWjA7mXwTdKrVvAx94V0
iFTBWdoztlqKkYOPlZbqEnuTush2vHKLZvdjoOOWtT18ok2EesepimMeYSUaJ7rp9WSprUlT5GLV
Q7GNWK0Y/dfhNXKZpBR6cj9GnEIjE4xfK0fyiQfcP2UXGDMikyFQo70S4xTdsZ75h7phChISXYZ0
TmFHYjRFTUsLyuDB44+hxqYWXw0CZL/epeY+KzpkaX5qHpwRnbGXB2zfqDII9wamFzSkMdGJMoqp
u2ql5z84nY65yW5ayLvzl7o2XDyyfePBDddOhwlLqJe0TbRrM5+Ie0HIjbT8a+JbJNTUTE9N6+to
hvKZAFLdoSq3Ayi1PGpmIdUl0S3I7s6zjaSD1luMR3FU8YIJT4oXhzidvkmb55KnOdVC72BlpBfG
djycPn7175eP/5eG+ietcLEU6vmXCeHkqegDwP+u+lrH5G4Z3Mmb0ozHo2FUOyNjS1G5ePUyF8i2
5oRPsfQceFMEkkeiiJ50UDOoBOOdqzTjYM8vZQspLveCz1EtbeIc2W6d2WqagebBfTZFNxGb+poa
QS5zLdPPYYX/HCaMu9OdRNt2svAeQ88m4q4ZKYxihHhjYLBujMgS56h0AoSz+7BxgluPynRpjX1G
Hg5fTgf13OqtfHBKLPB96KprU4lm7Q8yuqeGTFbkGGnFwrBKBCPmo+kb9YrAxeJMRwVNZJaKne2k
7XlyneZMRX1LMwu547wVTe141kIEpwvbjFYSbd7Ctx3nE6Fg2wGe39eip2eZMJJf2Lo/7W0jI/2N
ITkCEqPaBMljZTzqZRZw5OTFr3EN6pVBKiF5WveDQvtI0yfAq14391mYBSdgK8zqutR/rDz/KTDx
yuZemd98itcNh2gCJMKmPsUtvfBe04klRGuyUYZ4qnsjfQgz07jTTGTvQE+7T3oFl8QcmLUWTdfc
larE+m/ijDY1aV/SAeRXW3m7AGjvMpIiesvQ8ZeFSZadhciPflCLoZ/Ihoau3kWNsbyoz5rKODVH
SXhJPl6sakAFaJrEfHpMWzadSs2rmSTVQ56U5j6Xb4pejx9pp9opqx2tWfzp0j/ZptJOffMWZZTu
I6k2C9Uk/unjxZmyF/Di1ZHczjuRKP+cqsl7iPWu3Pcejeoan6GCrPTJnDgLubIJLm6uGCvWenBQ
BH8to7aythxk4mtU+NG18V1ySzTDXDf2N1f27Zpk0n4lyVUDIDyV3xsP52decC5PMvm1mqrmFhlx
fsseREpabdZTJqXerS5C8WSb8UvT+N4XegvYxar6mSqv22R9lZFzZDHGlT6g3T5FAIzDnqwVgcc5
r8A0hfFyGu3wUMN3XU6lLbcfY4axG8od9Gtj4XSqvHcHE89L0loLwT8Vg7WRnG0TewNx5MeJBR9r
/VBtvJStQSb5k7Bb/epqj53HD2andU4zzJeD5ZFcbxOC5HU0NEKoC2faWIYnbkzGgS7Q3lx2rvHW
Uwg+dmP8gLwgegPKRXyHJ7/x8I0H0N7NXePZ3Wq0xlsXU7d6cVHA/ZbdKmvDltlnqa5JclWlUMe4
jqNHmOf+jvJxII3kHlqsXKuR8XNBnsPFKJB3umXfwibWNsoLybJrrOKke21xKtkVSCeBIJ6mA0Z7
LckfPH+irijijeaNIapk3b5v5hcrHvydU2i0u3HXdvkYUmcX9l3jjvZdPb9wXOgWfY+kNO3N/hiZ
/pOW9O7eyxmDDxI9NQ0o46kzmCL2XnDVNSokc9CWxH0Tb9jqfra0rVhu0ipzTvOcF7EiwtWY6DDI
bYJYlNS9RIbt/PkSug7B4Qz4/JpEbfBs6cXzSEKoE6W/yUosC6WMr+hrkSYU8jPVYPOg2Q7EnyYr
8K3IdRvQtpVhkT6PFY08KmzrGHmnxkhaIPwCza1mrmlN11cOghfbGuK7dMhj8pKxt5Isefr4qi6J
HaU2Dg9d1t6bQSVuVWlu+44dJlPwaREaZetE84mDqxRjePu+TAUWvHCsjmJ+CTKaXUQKEFOKeGHe
keT8ooZWXai/1mEn/idR57XcOBJk0S9CBFDwr/RONHJU6wUhtSmg4H0BX7+Hmo3dh2GQMxo1mywU
KjPvPXcGoS4QnwD4P7lFtu5iPezIm03WXY0y1MNfaU9N/juPwfaWoOcuDGe94zz+iwPjVofddgj8
/sQkSYAKwOk+QBUnxxPqapMJxtVTi7o4Y9rlttI6sqmYx65RxMVyDi/6+ZYoYzpOs+Ne3abjgZIU
rcmnb8QNFNeh+YgBL6D6+TX1VrafXNq9TqWRJsWEUqQYPI5tyiSkk+5nGsAPKUNmYYltYc4s8Gq7
8eR8trH4N5F1A6C3qdHQ1OUZZTit18d1pzGyTn1R7qIhSZ8LZ8SWl8TcM7NyuMQi8KhzHnreifxT
o32Rjd29VM1+Is7NdCL3YpiVd/l51oXdh5G5b52X5DtR6OQt0qQDxVoYkLjbeC8McrRGH7WrSPzs
2IikWUuVMjwbI6AhpdNsRjNz9kJo2CtpR7g8fYFVVQQRBSomxcTrKGLC8GrJ+OgmoIkBO+7mCWwD
0oonQsvTo9943bbKK6z/NdzbELw5oYRPDjEGtr543JkvfTWFK6sqQOdrVV8EHetNb6lw4dDrpHfZ
pSlKMDB+BapXZRV4+Rv2mEkrqNVeM56Sx4MRMLEAEHmymOlSZaXjdvSMT2OsSN0yAqzd4/jwGHD1
/vgPMrgRInznnGl8lYBjFzGJXVDSx+IUC4IERmB/W5cQwV0Uvg+g+ElrHdZjEMtdVRAuESrF1l7A
qUYKa3hT9OkZ5NS5w2duI7rqO/KVOYTO+7rXlI1T0+zjSf8rKnf4ihQ9TneU2ZUYgOIJxDekP0C4
X5bqT0qX80vs4KS2E+KhPDdc5+havuryq2usnptT1G1LIrbpYUTZr4pDqTU+4kQH/y3qnKOfYHxo
R4+M7jQ01x4fztoLsNPDnCSB3jzZYeJ96sCn95VVM8QA0znHAvqSF8zNk0HJtiRj5E88zgbD5IpC
y6kZ7URFA994DYIo/o7T18mV3oqyL9w7Q4l422n32mntz0l1OFdqa4LE4q8E/Y330OxWTmHrX0Fn
bmj+/ZmQ/+sQQMtkV9YtdC36csUlIZHyd2VUt44z5Xvx0M8aSYELxZ6MrWmymxm99+Xr+mCVgz4z
T0INXkY3JO1fFFXpk9vr9AJ2MaXjlZTfUUwbb3bFe9Km/jKMnfdszsXeypD2xnX74o0B4ar5fJKP
iVbcdeYz2mF8w9KyLoFyuhPgRUDUdtJ/Z/3ZZoz05SQZfjW2oI2Ks+82+ier9JVeU38oiaNCqSby
L234BBdQTF8N/mbeYw0kEWGSdTQUaykoB/a5H/SftVU/jtoefs6WZROpNdrDV6jmyTWOW/Hy2B1k
lfW3n1d9BSstEyZNL1fZp0GqD/qrOIjNBJP8uOsZwa7twjiFZtihRy7la5shC3Z8cXcYrC2NOk1X
hjW+xFk0rzoneYH4WF9C44RNrVrRGk43xbiayfZYEL37VxGTRlt1ATAkpkHSfE5zXa4RgEU7uzJZ
0fZfsyvfcBOrtWP/LqJZPjHZCOiGd7VHXi/54o8ZnZOSJagCCHCm/JisLIdt38cEdRQgBb6ywPrO
VOUCrzGTU1fgky+BZ6+wPZR8MSwGgiSpgMb0OkNFKvK++RsjBYw4Yq08Wz4YBZuqD+RT5zbjUx1Y
8qi52+bhWhpVepJFQoqDIPbbKL6bvJoeLLLefLJUW9EEsy4/r6q4tg66AwvSF4TkKP0xuX7+OgTy
vw2CHFoLWYB1JRnP30P4mDxIJOY6VATVFJYWv7LKo3fh5c1FBj5p0HP9N8cf8isC7YPijKD3ViJh
ajxSGHLyMDhTom5r/9BJj89zDnNUxXm3zuz5kIPDfh5aO3luJ/dpVJV9tyT+6CFPWiCw6oVtnFNj
OH0MAYtHjOqfPVItxH0U3+scHnyq3fwYpTq+6yq59pVIbsz3s9XYe+027ZxFgqVm9tPq6lrVOWjh
b+S8jbJ1n0On7++9Jdn2ydNamV76mY2GdZkdhud1BPQqKupgy2AZMkkiX8l3fCjW1r2vYnDGnr4T
nOxwhqE3xleZh+NFse/ImDyKjjsfzgv3LYy7fAcxt16RPbIaxrm8WymK1LBts+PgOcW9xUwxGQJw
SVtdfLNgS+FOQpUd/MY1I97DKdL4yOZ++fOyHrTaRmoYmH9hAHPzbvyVdvVLG9vD3gvps4QphWea
mddIDP16QFuCT6hFfAqOI55XyGjKK0F0bwFWH9BE7NaptMedbyMQcG2iF7rpMeaZLGtvc7QThtTv
Mo426Tg3+xFePLEGjrqRN/dRibd2iqrXPiB5sKdvBrS5XhY4k55717xMBgAdvl65r3RQvxclb6zW
c3csLET2Ur/RY5/UsOsC5z67TD6VqOu9bw7jHv9TBjNnVvcwGnhfIzbopM4xKHr1CLyLqzxJa7ku
5zI4+1p+zfIXCptw0Y11dzSY4F75I7/SDElE7YUew3T6+D8vZY64yWv8ezKHMX6N2j4zP3xj5rHW
0k3uXuxUT7bJRf2zzMqiIculLT4RPQD3aXrINQUpYM/hQFaTZBtFSlnJe2KMz7gk52veVcnRKBlE
DN5hMHj32egBh470leAxmzwicZtN0sXdxHeofPjGs9muiGvjJRpAFk7VoptFTbsw0h7IWLCJBVz/
SaLIaSqqU1Uo+xbb/qm0m+TObHs+4q5iwpZm/jFxyP7t3QhHv6OHVWulz11LWFU+mTeDSOHZgBBB
o0Gf/f6vXdV0ZAnVOaTGY6JQjJdUytegdIynMkQYRDVjL0qU8tx6sWnEGhvIRBwVb6jb6Dzr3/G5
ke05eRebU+k+QXp2r1LQ1oXpX2s6jYf8EV+VcdvjnnFI7abGZuWBarPsk/ChGkdZ0N8HL8P88iAN
lwOna1pUknXpvY1q5fiReSgc/2RIGs3Is8xtcK1I6rpPtbTPfUjmtPSa9j7XFWm4scu5xCk2aNlf
CrrPT0yal0WoJBMP3oDLvkju6K2q9InISQtU8Iwwy3Te2lnHl2rEE/izTloMf3SZ+ZJtFYKbYY3T
Ukb0lsEfxP5kHdgo1AdutWWdFfWb8iqXnCLaNiZLYewnxMf+OhhJdNdm9ojJsuvXcfZBhaakTjYx
Fkviee6dx8YEuJPDgJhfsZWQSKmRx+Sjy9iA2ziRfRhNG37SmLt70JXWEueXeSAKltq7JTCrZw8R
vaeeg7LRLyUX68/mVs2w0YqWoXHaxv1dykluyC4rtmVJYMtsD9fHd41VMrrY4hGkybtUk5HuKhBa
5P9+uElPTeTMBgbMuQVx1cQb0aS7qJIEoyqHbrbqgg9A2vehsp+bIZxBRxNdUqQ7U4fWrgDAFkQh
udRwoZ3I2RoqwTJg7xBZtuhBwL8Wn5OPb6yc110HJ29iTLuqPfGbrBeWsVEXB/0Iz0vnCd2qAvNs
5HrvIcg58AnWhy5M2h2BvaSqmEwBjAkMYqDapWESljXkkAJKAYPQywtjRYA1KVgBTB2ZacS8s38F
ZG2h9wo5l1neqeqCbk8y0EeQmtHG7d6kKqf9/DAOGa5ICM6bPgdHOFtaA19piBEo0zUiQNLM/TS6
kfRH23Gi9erPNzPlWnf+WLmVHKJHKON/UZCP+MafZ7GLvSOzIBd1AujVI36TeWRrLoeadM7JiNuD
9FqaJqbdrhLLbuke8jDXsvvv2c9LNczGnsEDlq6O2XD6vw8CySaYqfBPIS0BSkhseinHQ40KDMqX
GlZjSo8/gkpnwqezHr+zlVV3+HmGCQ/xhhn/oy0/HcQYT4cyDjkt+j5hUKH9m+Romm5YQddT26Gz
eDyM//esCJS/DVSyrejx7Nvyhk62q2xych4P5tQPBzQZzC7Z3ldV417S3BHbpoBWEMjSpdi18gPO
YqSsj4/t56WkMlzN7q0pEpy4ifjCdnvSWuqVZ43obn0/Wf23JpwK8abfAdz4ef3zMNFMtp0eWBuT
HCTlDzxOOxkz8E4Ocg7IPWWcJpd2UZiQZ0tqcnPwsoSPyr2N7ZiS5SLNBbUihz4pCIgsiuoQzEhM
5nOUV+3RUeP3mM0nxIW4Ee3pRgnPYDxImB+QJswjM+HnuGeOYwSIlmJRAzyuCiIBHmu4ebzpn3cK
TJ5MFh/LrDGX8ZH0ED6PGrZl3nrd4eeB0Jv+v2e2Q8BI3jr8QXZxaMhROvw8c9qWeCJmC+lOTOVG
4To4dH21sgf1t5Chs6ZdsvTrkMa3gQG8bUoQ83rfWMQ5KI3B03h43MLHQyroGPz/w8+/q7klLGtp
PSU+t4yfpT3BtZMkeu8aUpKPBnaNo+3A4avNYO804h5Id9sGIBfbuUvWwlGUbZMySTCpvMPPQ2Tz
rKqjZ/KcxhOdjScSXSFXIEhauM70u4nT+CEceeXJqjAYqCfD+GrmzC5bR1yxLOHSDAL01eTizFFa
HdZRFezR+eDiyXWyig3YVWETDUsJFU8R+gi7QAB4LM6eBOAI0p0kUxF+usw2GTl1TwgIWJYy/JXq
6tMlqnOXkWe1HFvcOYho0Z4w+oF5Fo71ZSBpQVtE7ejhbxc+iiJkw6wYun0GpSvZXVgjrfVcNSS0
K+dY1ALcIPEzi2k4T9n8bHnlaxFgibCB2Hp9s+M0RiMhYjCvmxLUZctJX4bFh64KtMfxpTTDbFuy
bdCgvtFi8jdDmrxomxVrEQtDl4YoCqP4G4/50mHzW5v+YUKpjMagoBNUFoQ35c09d1rgmnN4pDG/
Y/9hl26STSa4fgpcwAXpFxyDqiOjacZI3rCPbMKTqDXJDg+yq4yCX13uPrfu6KGihB0al/6vIhDn
ogQxkwTjIVFFxdypaRF8tskOaUq6tD2EVYJ5NfGOJIRZybn2UArJPsfvNAq9S1P3nodBd8xidv0h
cvdYLumdzXJX2tAX7SpnYkqRBuBi2NSzzXCHzeoESINvse3mHYka+V5HZNMnSUhd6Dzs4VFxxEgl
qU/RT3rSrp+06esrBc2fIX9veo9TrlE898F0LWS+JatiL8YoWOuRXxsTLC/KBgPKRGs1nn67RDE+
hXK8tQZnF1mmL7HpHEthPObfNUrXsaWNHiw7a+jWAv4o034UTMIj5zol0zxBA7pqIeUZVb6lMC23
Tc0ub7u/Gbl+t0O07pHngSE3mBFGhzQUCzdABXE2TYT9WSVLBBtPFI1vWTuCR8Zpvaq+CEY6hUYu
oOZQiM41Ck1DId8haoMQ2HufonzDypea9n7M2ie7QpeehnjeS4CQc0makj11n0b6LhW8ziz1xXvt
J/khx3+xTJpUb52gqzezQEo8JG1/Kh38+DOR982dPqqmf7c2S1BTfghpNvXKXZxSWyfRcM9NmtIl
ph0mSpeIGJhJVBZoVLdfTKN314Q24M9xjyRIME30xyXO536BYNJfj9wnE6xeuPX+GIi9VmkNQFd3
IXHbztYe07ekyWByTPkHqr1rSxZEocME5tYIijsvt1ZQS47xSUXPUbYkWZWEtbvZew6kNvaemoGJ
YeQyfc8fs2dboY3vfuGbeDEThkYSop1GOUJPbocq41M0+VtFIZonZvViBDbjCRPpIAGfi9RNP/pQ
r2EGnJrSBMGq638Y/gEV57Q+i+iLmouA87hFPOB8BPlDJy0Msa6U/a8Z/k51/uIPLF7b71qgyeWr
HTnWsc6aQ+W7f7WPiGggxfaC5YK7a4T3gtEEaeigMuL809XzwYqR6zXCJi6wIsQWpsa6IBRjkUtK
mTQTG7s28oNXRPEyVDrdMkzAPlKwBw7nyFsHxIx/cPUxmU9dvrikODU0l2gLipfEZRaYeyADBq8L
Tn6V3VEDcx8r6JeW8A106Lu33iBLxQvSKymMLpKmQgTjvowivTHqGhCia1g7Mwr7F1/b+Mtgl/dN
gOrRm+oV7v3PsbkwYYdzOPRARVF1Lyfc+iaU4AFlMYgWQiPRssDfOybKH3faeeQvl1cOg9FbmR0a
LYvdpPG2sEKXTA3eJBK8mbJWuqRnu+EygizDT7ivoVvdKQahobWev498W5H09paY0GcwS6VrQ4UX
f8qfzS7YDr5wEZSi4cbeTpVMf4oLmoYcmSvFv5DT5s7rmOrnNYRK5xG5Z+hPNZyIiIgXZm4TBsMW
S5JZ9K+OfOR73JcTcgz8unon3PVD5QfU/V9RxoXX9vGly2Nv6eW9cS5mmSwm5kCCm84kC5ql1k3Y
n2OMKiUHtLOwXOPOPsLYPp0ZaviHcaRt4dJ9rssRZjFyIU7kJMqBFOGr2xlN+ZrbijFijU8q2/az
bQIwK5fiCPA9R0rlnVsCuYFWSHgizpcc51+jSYAttJ/bSDQpUiEr2DYnV2PO6qqmfon77p+VDSDU
pf9qi/LS7A0fBIMOUZuBaBFT8RHDCXryCm89j1WPDF+ZiNCrX2NQxs8osIlm0667rBruT3PUg8rz
sL807ZV5xqlz0s88yu5hgdrAVeXfoMlo3sktHbUr7+goqcPp361yZYZL16vGbT3Z57RID5Wri0tA
if+I8SMQA8AD82yNntDGrtjTTd9hDcVMhGNyouUAG2I6moOBqNQ5mIyc6L8T32D0a8chaM6uNEIO
i3tsmXLNl6ofljUn+yZKRpKwirfaZcTg9AocGUHJqwSRNX1T11tWGkRZNBZrO+Mr9bzMWybhdB0G
dILek48S8c1uy6Nf1Osy8WGUeGG/CbnmW7SaeJ8/lGA661vUNX2Do8dGFTeeMelGL75ojjRzcRM6
EU1+dFXKbS6jR+poxqXDEKEDRvvSNjYZgXn0npOZPBrQgWz1L4GJouf2AW6d9qqErk6vaIkuAbds
17/ZFsGB5q8ha480oJItks5tOAzi0iQzSues74AmUdG1v7s4vPl9/glshKTY+Gy1gf/4AcIw5/Su
KFI3tg8eA7Gbt2ZO1MwQXKIILdxgB3eGQs16ovm2rEYLjuWQgvqw0ElmebcovBHDs2baUDL/XDBF
Zc7atJ9FToBkGiBIaRP9WtWcYIcs+5fkrOggHJ6Ndn7KuRn/wWVNmKzTnoPZ+z0yc6FTPGOCkAoo
ZgCE3jExgrsILchajKBsRFO3LdL4qvnjRCS/g3wsdqqBtYk6AyFjUayEM76Ttj0tJ/WbwKx1KJg2
INN5sv0MEwFMnyA8Oy33MelH5X6oaAogNu6YDDWBnjYT2CenlS+DAkgx+clVjekmTmpvj26uxjqz
yazhA0PiQc6M0KME8QitzkdVW5M1QkVmeuQTtPSzpwnqXJC/Bb9LCusQ3XvUF1sWHvvCRYjmrYpI
DnCwmaQyVvDtcX00Qbc1HATaTnOykRdPsszO8Vi1h6bPPtNZFqsICcciHwWob5CwUqozDYMv5WVv
jgL1Hc1gOnb1HB7MMfqbhiwthfXaIm/EBbBMLBm0EpTpKlPrKjCvQ+T88Y3qNTOyLdk0y8pDUILv
bV5m0huXMRI/JaFEA/lYZ/14hllY+eBL45Z/0dXdLmXYtZcoumU5mEhFCS81+wr+kbHTXTptjIJD
c6Zh/NShv8GDay1y4UBr0aa3G4T3nBkAhfAvbS2myv0fywWJX/ljvKX7xbGebOnNJKIjN743v5EE
mlY+TSLvl2G01bb2nX+k8+1do7If9CbA1DlsccGc4zmnUMMsx1eii2dl1+veDJxLynxxY6eiZEkY
5moOkFxJw7zjul6akNljQE1U38PJLDE1Ox48V1yXKCMRnls1zWffKHn3DQEz4BYqXxOfnJFE75rv
Xlf/6YoIG25CJGw67hCrmURG18fetF4qqW994B3damauhmDaKPTVyIjeQUwE3NxWW/w3r30jNr49
vc8qpxS1uq1wR4BFfp9tiEfl5/DBIwvZVG7PRae6Y2iD3+cGug1Kq1w5m7nKiNBQnBW0nC7mOL4O
yYwgXWlnCSeK5GJ0bRuEMEdDsg+ISRF5hqpxrvtLia53kXX5xQjEO+rqaaFcZn7mgDyTYRPLnDTj
Oa+2bZ7eUBoDLoaQ3PcZg6XsG8IVPjeK+KgcV+Rffrf+4xiTgeFVOCAaPz9pH5ImlGgX+esq9Z3n
GNJXA0bgrYjgTM9rMQfhjgw+4nBhHKMK3mZNdVOReGq9nPgwLb/n7gttCYGGvr43A1TpuvLeMUCR
tdfO3mr2yCjNDYMKG0qDVz/SB6s4Xboz+03P6WWlEJgdpjDR4Jp55sfSWfrcrJZalg0+F3o/ic+g
f9dbJC/XNb6FKC7UsWMNHov4PlgJFLExp4UvYcqmOWz9WPgsTYKwqbjClzSNja1mxS8tDqwvZM/H
h9kPyU2aZ+6X/bAbo7A8ZJIKrfJhyFmzow+RcO9kizIy6qLqVHtBx+hZibXIXXno52CdpHlBfOwU
oRnqxuIsWIl+gL5kcHy8Ap5noysc+DknTFbpVMRrrOfeSs+DfWVIUO4a4iAXeKCJm5/bjwShKxOA
Nr3WY31VZT6eKj9VW9E4NrU+jpOOVDWw49NvVGdkA8LXYct0JcABXJhNioSnbTeUPLR0e6ByLf2T
pyS2zrollg1jnXNs7fguLdWcNHPEgzSw9fApyTUD3PfRM/FqhNZ4o8elbxAMXxvCq4EJPsxekTAZ
S0D8cGdkCOYjNcJUT7P7Ys664OqsKaBoYJkdYyzfjs+Z69L2KMRfhaT5whBAYK7Jic5Q/iUf0vlo
lf50/HmWRI5E8pZ9jOjtV8Y8wCSxZXEMmr6hwKeTpq25PFmtx6URSzDhlsHkZGpO5gRJTzweOj0h
+glTD5UeibazR7xD+uiPVhKJ9yLPR9J0U7PvOVolf3KR4B/n92+U4XyM9DpOQd5TaZVBB+bVto9a
ML+irY5mKkr2CKXim5n0D8yHWpddku4ot14LJ/n2So/UvjSLNmYlyherc4wFusmccwJ/75zPJlSF
vY7RmpRzmGxDmfyWZljfiD/cplS570XojHuzbsw1xg/xCRRvVc3OwOwL2xDdKpC4rVPtsnoKmHE3
kF1RDZQW4VW+qd2dMMWnK7stee3DX3yw59z3LYjf/FIQTwp9hGXdsoj4hXlSDST9Gh6KAzI2K9t1
UYbJL9TeTPvS321pxfRdJkFryiAlZND+JqCQW7VNc2kYuP+eQ0x0rR/869RoHMasMA6xtuQayb71
5YHFZNF/9LYFcDBmVQVmyohxFP88I7vZDlOTpogIti7MW2fGhDowBqqqNqGajq6zAXN3FP3MSMcr
r6ngWOFxc+QQgcJNc9Us49LekgAIs98wW0ojP7wQknlwzWE7F1F057ii5gCZXEpHgiBP671te2MD
xArBLZV46Pklp7NCrdoyGE58CBMVQWu+9yQ17gT6kZXdtcEV6cXRCrHwq0QyDskdPAfltEY/sGfe
Z9+w6YptB2UOcV9g34bsPNU2rAKu54URKevYAU/bRnT/Vshe/JUhkKE2ii5KNhKkHU7gIxWxm9Jo
XvmoAWIMKVTOotiJQblvmKPGXVjE9ernJbaOaten2bfRmJ/9Q8wahHwiAo8Tx20ISc+JN6pnz+vy
F4Wfgm5KYK0dpDLHqKcJOZh1eDMd/o8hgr9bivCWSB1eQkcuf/7bz4NhIODClVsvGYt/Fm1W3dqZ
owquhfOk8Zin5vyGprXrm+xrLLxbRv5GLIt+WRGttjNs/PEevtp1XLFxFOSWJGaMTD+1Ma4aUXAe
LRKepTWiRJyeTNT7h7LLnTVyIJd5yjidRe1/4O69A8eN1q3xK0iz+KVqkaplwSPZw4YaQJhwsEF8
tiHNVz3/PEToa4r8K0ym+iYL29sijOHBDcr3YUqfxqRpvhN0x4u4ikPQlGTVNDK5ZHXAXsBocTt7
ZnA0xwaPMuNqFTb9lWKeCL70KClfr7ZvcacoJ5KQQAvUfTITruKRWZf3lP0SCGvjw0wyqij9/QDO
6aJuoB+WTNzbGTMD4buzrR+bNBbGmvItmiC5xOmLHyAEwVCXb3thUXXHtrXC5OEdE06nRGzjQWGM
umyq6RT1U3nDE0IrMGDUgPKrItanS9B0FsioKbQOBb2LFYB1lOeZd0Y3hb5OJevUe4S+ERFjtgL9
Wk7uXF9CeDLILgpRMyXD+2BAyWsLskbypMNdWj3rIEjeykcGDlsHE1Qo17Tpu3BaliUramrICPFA
YhkpVDlkAKibbb5vd2NiRsGd9+wb82XOnKOtKjIvuGIlojkKNIg2OtkhgYPfYObX0G/fZz9joJ2G
jwMcAUOjCpd9KQpwsK+6LrBMZ9ZLNJIFAwGXAPEhIvLLT3d4nyQRVMi4+Gny9My23jpDx0BA/I1a
ZZ5HtJLM5L5CEx4Jt1aK59m5VgTX7kY7u6m6/eMpNJWRNrJlPg0M1OmtqixD/gI0c9OOGwF4+aZs
bGPkgTTz/Nv1J8hGJk1J5lNLhP/NhjPAeuLXr/RoPc9qSNaOyxB6nMpm+/AVdfy+SUg8BW7Jgq1Q
picNZR6983XLYWMtMNTTK/TBUXPmI6wMCXJUEJfIpXctaMUt/LDnrJjzWUwpSqVOx7t2cM4tDgeJ
LdcWpymuzmwkizTWa6Rt5DN7zXqoo3rjyIiIN8aai7wZwHSgcaJKMcw1FFCSO3ImOp05vTTcbBZl
9kV91iyJhA/WJBDTIXLmGHUcPf8K4SB/1zpcZXHeYMaoyn2PSv0Z0N81z/Nl1FfeQ1/9ON9X0SFH
lt9ydH16VGxNSymHwWohE39mNIqemusxjHRLLIXHPQT7di/WkbMnmJbxu/AIp6iZvU/6FFnq4mbu
K808eykzDm2hjUewCr4YFwT7CHCrCLTYO2V4MbCWVVlAFjL8U3pD5vdsN7/4fIkObPpk68A8L2U3
n2LnaosAvd5jS+jt4c5JEcUIJuoqnHYCXe42k9itjFH/HmzV7lszJkh7ZPzERJkrPDyFlOZ4o4t1
FFoWA2uO/12B99j3jUMtlL3o5ypcGb59Sydfb80wLXdDXFzjoYTUE7oEDvh0pYeaShBiC1WZgrQ2
D3ralrrY9dEK90TUDP1tLqevcPBg9vs5f+G1qt4wLPW3sLKyVVz3NZqYMthNcfwvAFglPce7DIUm
7o9p8dYqp3I3WyVmxVa8QszxAegQMEZCGOejbaqqnyhqmvbVpy5MJmqi+mO2tG9hQhPWB1CA/qhZ
n1EvuqZ/tZntL1s0LUs9hFQ2UEVXrS8QjVQkPfWj3geB2tOn/wO2ioraQ7vexdPOA/+cGAUBXcNp
JuosKx7ujUcXflIH7yEIcc0UJRXV9aqIKD/7OV7YvI+ricwpkROEeJ/0MIZXE/CmnejJ+JGGfjaa
utk4OeSbhq74BoHsUnyPJk3IvgzMhTfWtBrD6ZWa7QP9wWbuyvwYlJx8cQS/C2Zu2yyie1RYYLXs
TN0r7vHrNLUZwqa44RDtfCLX+J4U+ZFdceEkjLJKuJyxzeQ5oAPExeFcOUVfHVpyhpm4e41PY9Gm
iMIMOR0rybRHxRaC4vajM/uP2CXrnAnZ2jT9Z/45BQxu+6b+28aQA9hDYTH3GGJMZwt+bmcYqBHD
NPkjek1mNIDnxyFUcy2GBX3MjOY9l3i+FzlzO/eRuM3U6RwD36WTP2S73uufnUc8gGC3NMJQbxw/
Aafd/dIZfQ/MIHRO4m3W67/ehKeKKMFk6t7opvyx6CNa6fy3zgEB+FPLMZ3xB7NPnCLg8p9RcC5E
Yf6J08+R+/VyhnAQ6odKdIaLFZ8VZ75UGx+e/gNJ7FxVmD66noNiVDWXCa7v0qxcVBseXReufOWh
rfXmRxKDItStTvkgsuzTMts3jTV46XtYrGJTfRkq0Ova7laRohkRzmO8GiTNQgGJ3Aj7oyaJehN3
yUnaHMLklB6UN09rn12AqQ8GG9uMTmXfb8YyWLtRvK/FI8iop/xHbcuCF99sH38g+95NW+JPa59t
BA2WeMnoCmC+FlfbJJFC9gQ3pkQED1Owc3y9n51H5L2DMTMZwxfP4gDptfLoKfRKyh26jdfXp4Fw
vy4jnQYtxj/OXR9TQcd4sIgW6UtuFXnyysTk0sti3naak5MDBqo3/E1s0NfSYCvX2i/2fe56tGxd
MPGy3Y8dqviZNtWymNI9qj7SQXxB1N7Y0hJgRuU6jENBaFHR0BhzmrDdF6ViMxIOOLmIGTvh77JG
5gL1L8MP5v1l+1n9S0Z0IQ1GACT2zqqMxUcV5Zzi5JNntZ90Ws6cAjDikwEozW9UShukOlxPjc/x
ke+Ak7hzqxr7pZ5Auof5pwo7sJmV4SzGRn+MvMn/Ye88dmtXsi37K/UDcUEfZLO2N9ryvkNIRxJN
0Nsgv/4NKrOQLxNIJF6jgGpU5+DqakvahoxYsdacY4Iqh1peHD1eNsP3ebg3o1Puh/5nHGKOUm7W
XcaIA3iaTNUV3c5+GKYHEXv+A+DZADcdQsU44ctwCMcDGmE6R8uXmkQSdF2Ya5evjFjK+wirJECc
deWW/ZPFtfbo55eK0YRey2nfK8t+TPhTT3FCY7Vw04ffr7CA7Ee7jNlwKg41lipuf/+JrAL9pgrP
yDeKWwfP5m37oJtoupKg27PZLa8DocrrpZgF6Lt8Y5791e//C+uOOXufUUclWp5tO/XPv/8VpTMn
37rz5Llc/pHtTM+maDie2Bl11O+Dfr/z+5jfLyVGJy+cMIkuNDQjroxzHOIpyfPs8vu/fv/LNX2G
4r9f+6PJWK0k2a4P3b8/5m/f/sfPALWmre6Y7u73MYD9/89Pm8tfAQdPCNb2H4//fZRXcLi2Q9by
5YWnERYAElJ+v+gXmittHXcnZvoJnUgkJ1VmlGJEFGxwNUid6dsYjSTxivOhTpP41aawPEbm0LAd
8yjHK421mP0EVzPflZBKlSP5vKL4miuiYT/x7FNcaftU9I0mU7ZgGzLtvYOyRWeUUi1wvnUdEGw7
4KhhpmVaEbeVcqjzu8T/LgxaTHlVj8ceJAi4adjyBNrv4qhqNkMARRzYlTgNqROyRscDCWR7zIT4
zwPJiBTby8YN6MxZ4bQVsaOviFjCy9fyRV4wTtYcPPqZjkydu6c2G9xTI6CQBUqAe6AjcERZU/p6
HQijOVlsX/g+36KMTrDlY/VkwHf6/cfWI0j9kmnQIXFHaKZ8w+2Ckb4gsTigQRiwJ++DqNEk4ALZ
O1l4zLtvN0SLm0H4YKF97dJnnykXiBkii6k7z1EDHM8O5aczw36CXZtdl/SA97U3v0F5h2XtMYAb
xVU2CBwHNpwFfEUQKxX0/GHuqet50zqpO5Ami5hu/HGD8VMp+mJNsxVBfWpV9jimrMsZKgmWPXnu
J1TTbs1VjkbvsVLRSdsdRvOhPg2j+6NncJXaw2JJfpxcoJ9kusBWRXgYVv0nuRePM9a/da+CU1ZT
m+X9hQ/zysqHLyGIw9DhlmHnYfa9UxH3IMAq4wcoCwaH2Lqb+p85ywg8Rviw1Ub0OdTgrwxb31vt
g2hgzYOnQtvrtNtw+nDxDWyElne9J3+YMK4c+AwMZ3k/MbBe6LhP2zE1UnpC1s1IY2HTpmm6zrB6
rOdyfMoRryTxVdRcoQl+MssQyT3EWnyZ0ZFazcM6mBUoqS9Dz/sip+To6Zu6dj77Idmw9oxHM6ax
nLsB0AmOUrTOn02nvLF511bpbAdbpcNXRq/wm8rwOAljJKvY6E7AdW9rCgkdiu5cMu1q68Q9QbFH
Ay+3NvNGPl5zUxcgcAE65T4pvTNyT0R8PjQKGsX9rB6igD2b8TcIq4okWDQpGNTbXO+aXBPZGKth
R//4lo+mO4zkVlRKkSSBJHKbpF1IBW4tfHBBn1s7L56k1Ss6+8AIzznY/NVaiR3I6U0xEM9gB2bJ
fXqblciFOqgI2EhM1k7N9mHX4GP1cvW1dXDyjXSxYyE0RHy80v6Yb8Jen0naeW3GcvHjWFyc5tEz
TOMoAhpeJRtBydsWMXiJOo3/ytDlDRu425aEXWR+hnfSPOKH2cNXRNDX3fjBIp+RRP5OzcrTGXdV
4c477bc/CYPddVXHKH+j+Cmg5xd0BXn32t4wKqOv91lz6F9CBBY0j/nTwNA9Z3lzZuWCVeCuUk52
gDCXkxoogQ6ViKxgJmYNlLrZdAlrCR+neQjOkXNTcdmbJfwXe4KLOlpMtCcCrFWQybVdTP058I6C
7tQhGDMsYHs5xwcU+VfGzPSTex5z40xCIraTjW6yDaY96CgEYUY4oGYcMiNwgQN1Ufn/ie3/ISxJ
Amf998T2h5LcoP/10H99FP8EbV9+6u9xSe5ftCQtIN+eZRt/Cz4av3+h7c5fJtSxJU8toAntufzM
36HtpvWXZQQEL8Jq9Lip/xGWZP8FP9sH8w3N3XUs9Bj/E2C7/S+0V7rggQn0zHR9y7N9i7/4z/Az
BNaGzLoejI9rurcKuUv90BCMQ461iupwS4xI/RkP7GJ3oUhbGqhRaD0yI+yIKFZ2V+o9gAEwGAhT
4vpDdMp4pV2IpNQ3kjK/x+7WmFc5/q6Yor4kBDlgplftsnFElhAJR6iNS05LBjK1NwSdyJzuzbDN
lWl6X15cuPaGTT2ePpB+YLxDyt+XxK+0aWNgVIgkHUnAqE03t9FuDodh0J9unDvymTZd2mO8KhsH
iU3HrOsNozazm9F0mb1jUtINWgg/F7pmRJEHs9glDR63YwxLh8TeNgAp0pPQJPe6sYvoD3wPmBnV
QILPVkxZKXfkRSXtnyDJe/JCTbxXP1BIa2a8cQMFnXy3ConO7OYtmgzZmtRMnaXtetcyiK/RSfoq
3HFQbtROpchjVxKsVH5mkuy1B0TZ/Arke3Z91zkufRKo5g5d8FaQFWSqNIsOQzgFI8HfBtNBPWTC
ODQcrOcr14kYTQLxoM3Su16D3bORdrMpyyBODk0v1XxP/8JzznUdebRizLkQN4brFc1Tauftg8up
OdoMnZN1V0iP22rTiLrR77RRRbmzx5hA60EWAbJS1x6YG9WNUjeGJURxyTsvmg995ZcVzBgQj1Vr
fKVu0HwFQZwr2Gm1g9/LGyP4h7KfHjPFBghTrKY1EBAuBpwuMCeKiZEj+HbAEdbs+rn26cSPIViN
oaPvy9RHFI98LDSGCksRbVMioJwhlyBhvMGPDgI4nDsTjWZtDQgOq7rdNyCn0603dO0Dd2zTEXnR
FIxeR7DaaAlMKzn2dcjBorQ5lzBadEL/ZjSb9I9VEM6a7Tl9NPbeityqQSsBd/arVbzlB4uXQEKt
7djV/KqNBMDHSo0G9N56YXLQGRhKWuaVnGQcb/Iur9FiK7vWKVVi4M3FTntOJoHRDKGo/0DJ8jg3
k3yTISmpqhrwX5NUDiHWXdsGH8HYFtORRjoUFH4y9TnjZQ0MXcDmsm1M5u9uGF47fSANf69MbLc9
7HYvXcx6heUingymStb5Ote5JQ0EawBDDrNRzcWw7n3lgsnWyLqTbWQmXS7BI0gj2oq5cZoNA5mS
8O80HhoYBcNsLjSj2QfFtCtMSxLdWnOkqk5Rk6tu3Tn0fPUBO6wSWyrjlAurTXHknNvIRTB1jHhe
9GaTOokdg9ykDBqD8nwjDFc+qw9SQiMw5QRO3rdcQtnzZn5qa0oF+g0mhlgk1GW/b5m60u4tRoHW
LKgB16zb0Jzn0xxUdKp5RSLY+tmc9Ee1RJncZBQJ+Gpc3xuiE620zj3HXlwWO6nFLNbYh2zzS064
hrfomlKmBh1FB0eTaXSbY2EYIn1k1bfGNwBrbviSjTBZyKYpkNXTE8uv1Wwk9RstBOiJhenn5p0X
ZrO8aVKnSraebL1FG4IC8UZKt84OdY+W4NQNjW6u1JjHBbXrkrxWzvgnzZUDgMXaC4UNhAaGX954
sM82XqB6LOH0eQDPdZ7yruehm5hho7Dwd6VneMk+4hNuT0GeVgj4jUEOoH07ArQ+jSgKvtDOjogZ
C25+EjQz1z7Q9LevXdwv1BEjhrlNXzkshb6Nvn/tkUChTkiQguLBolGbvXlBDuINKD7coF6kwAvg
mrFs54lHz8wqHa95LMy2hlCgk5I8XK900Qb3UeK/BSCazF1v8Y6cssKTwRcUQgnwiEZWfYDb4FSb
3pZt/AcIL6N1lykkrvKq9rZsAMNzmmMqPJDFZ9K/kfhm3LaHrmGPVK/O8DHJKHQILDOs8Z45s7B3
ui+U+xSTYuKfm8Sc0aoNqI2Nj95BkLnt40ChcAUU6G/MwM2Y3Ptoah+nrsyOfWao46jjUB589F4T
fKw8eg5FUUSnmGgKD7k/Y4fDrEWFW8N0oz9iCHsOQlktnGvDmtGlzZCB8Iz2WM3RUgLJ3yaZB+C7
Z4j0Y3UY2daG4la9Nck6EtusVcV8nqPJMF5tPnvvWzcxNWRedzkxTCNk/5kR8shhwuSH12riMtoG
c4L2IpjaAmGp7kCnDbgNGnA30zzemvx1nl/mTP2+iw3ImHPGxk8n3HPR1LEFwTMYU8lgty5ExAY2
N9HG4JRrPQ7SqNOdD/RKQgNKW7FVZlAFa+5eYWPqSCqZb1SB63vbN+PkAKwpm5EjpMwAYKdDVu87
jgK03c12Bt3XM2rdNgFY4wMIdEP+B6r0wj3+B1RaEsdAeWUjyVhyAWBLL2zu/8ZFBh3QmY0/f5qF
Oaro2/otAIrfYiD5W2VQGUbcP3i/JcMQAJPX/zfyQ/9dyNH/gxlGoKf/fT38v5v8+18CjHj83+OL
vL882zAsKaUB9dpYQLx/q4QdqlonIGzAxYVIaevwM3+vhB3zL9sgAEEyDjcdwkL+Wyns/+XbDFYM
Mo1YZ33T+p+Uwv8SwC5t1yR7XP4W6WDIDetfmN6+9trejhfuSW0eFD4N3yzKZ6Ocv5DSqB29n4ri
1IvvXDikmYsWd/b3nZGLrfSd4TQLdkZakHdu2XYrUwbbkXSwvjeIHxnUtGmMko1YuqsK3+Pl9x9M
DfOqbhwynVvrPyRhWOBC/uXad/ENONKzWeNdx4c+/8/Xfjzq1jOrfgkfdF9Vmb96FQDhsGN9aF77
tEKCLZpg3+isWo1lfbCVf4gtIzuVVrPTo7gpsmokXDBot23e4sRnpEJRjhQqecCp+4XamtBTWuVk
qDq0Y+0V5igap3E1rvpcmAynzYuy+v48zOo9mKZvRa9lw8vnKBAJ+2w5CNpVdGnJgVpHBfzsokrf
Y4ugVLO76yn4DgA6N6OTeRusQ/Y69umzhhPpp1OXXEZwakwwvt1GkwmTYUAOxnndNdGXOSQvTcRe
3bpBv5Fz/eR3xlEZJ2/Wd8nY3jpNyfyteE/iH2hV13hDutJnVNn6GS2VHG6cIY8jcp+6T59dACU5
gGIWwRu3MW70nN7aMDgiE4nFxuizixs1f6y4u7OS8dWukmPFkQSg5bZLk7v2Kc3Tg6KgD8GOk4N0
Lmzn3lYkKHYuErSaqouFM8ptjVUqfmcvJIsnfXBMkD1WY90bZX/TT/G9TTyOQNAcKiC804ynwTlj
17zEpYaNFFxXB0FfHaLwDZ5pWpgMT8zG3Usn3dXxBfnsPi3CM+ez+7qYwaLGj2Q5K9AxdgQ9sTqH
IN+0rRDYRkQJmUe24KNPwmuQOI8eMxNs6FVa3xlztpGxewgqssDz7IBiiqn+R4/3zWjtvW0ll6QL
7r20e6nn7MYN8e4mx7wvzyodtgyE91N8iarq2E6APFzkl4aqrpcXY0lxLKMTYpuTDLB+Aa6ZhLji
HLGIl4l5rS660egy6eAuNnrfyN+agDFKhTmAUVNhwuqz5a7gIJJwUOzsP9Du31x3fgvz4YGadYVQ
dTtSOXdOuvUHcd2bw7nznEuVUs5yEkXhcBjqjR/PF50y4aoWJy28VdnFYt25+iu0SySbBK6ioFS+
gBBtX9QsTnhnX7wCLlerxHrQ/lWMYA0t4kUtxDI7uEU99KlsfVXnlJOx/LASfA1Wx7FjJqIxScI3
dtR3m7F3TrZ3kh0Eat+q0ufIXo6W8ZXLQpLl4sjhGZKtf9TRcLtgevPpSWC1SAtgQyOsj9VIht/Q
Np8kMz52Y3zl6+4PwIRmlSDMpdhZ4BMBaNUkALY+XsmyejBRpvaQokgGazkA0nmzdLDFYU0KRXIo
3fjN8eWfMEuv4zLaxr218Wx9neTtc9Qgc3E7m/Yu+G/KqssuiPXfrqfOvSwP8S1Gm7rJwQkQbqqM
ixGZ9xaD3LFwUKHaT0F5oIn+Xk/q4DfGxovnj9ZJP+LAfegv9TLwHoaDHw4PCNQuQRNAWS8uONmP
AK8I0AVoXTPhKPL6aW6ZGONsujHy4BB30XkEa1sgcG7tklYhRjs7H7+rqTpX83hVjxyKcLFzQhk0
BzT9PbDqQ/P4TPr+Fbdm4Oydvv3yDf0n4rCz7gNUiYPQt01pGxvmJD84MK4xixITysVCSa1WJnZo
SI5Y0WtMUhYUOKYXqbqBTv7d18Ztq9H+lNZjFmTuZkzqV78C/OIXn1M2nU1skWDNDli33nWVPlIR
g+DoIAghUeBs5wvvMnG3TKw5ia44n+s92PU7oCUYkbI78JaPDJuxrEbqkCX43ugK9yb0Mx1PV30e
3MViPixvYVjl79b8PmQ0nGsjR4xrW4fKFZjHC1bD5CPougd6V1fWPBzRxZ3sCCSIVtdemt91AsmT
feM1/nPd+Y9x6L9GYrqvwmRfwFKT8/TQRv2N0DNTPCRMSj3QUr2wBry04r5qRwBqvDg3vYmrKsLI
yMSEFInUhJUYNZopDpQYxzliI9hNNfnygb3PA+titPJxYc4bbuWhI4Tl66UvcSsAFcZXsUwPkbdD
siVWRabPLTMzXHjnvBrOUIIPeCm2NXA82qV8SsixlgWsG9F4j8fJUBd81z+OzoKNk8zXTb13S9Th
UXChCXzj1nrTAk4s3LBe+ayTfigOxDz0g7rH7Poq3Pll8KdPD6kmgylMZ0i7QNZf6wYWg5sEvMml
uEOuhqzxiHAK4r91q0v6uk703IfioZzFoWhAQgcQvFR4kjo9aRNWQnJlXk8IliAbw+j07syFBhM+
J1g1Uavf2mbyxCCOQSpP7YJQ0VkTd7Ap56ckNA5BVAHXtJ9hF91ZtbMNWLiqUV43ZviKYdL35Ed5
5Y/layjCIxOOXefLq3wYlg3RtbOnRjVbizad0T9yWj4Ec3etsuCoMaSNBf38UEf7xo7vvKh7bb36
2aehhbSUBg6MgH3XgbjMy0auu+2o63Iz+imqptjEXMUshvPoOk+guZFZ8OLRjrfGhARYwU/jQ3+O
OmwPYmc1zbVdqDc6bd+GF38OkLmdRMJydweyy4bzFJYHO2JRU/1Ng746bbEIygomCltGkWFaix9d
gLHx4iUzNqOt3jVxrHiuMeyp6ArhlqGcfeClFyi7qGrl/ZA5z2Xmn2fTOHXudtnvI3M6RWr6E1bY
zDBtnKVNt4e3aBLcaPw6vyw+83iB1rjw+jooWWD5n+KayaZP8KUl5tt4IWdIgCX0IO5mq38aCvkd
yIZBxFw810V+QAtkZNMV4T23WRLfBzTinKm8J6t+HTv1yzf+hafhb09ebYjfRUswH+zB3SRALZUx
7SDs73N+i8sGbSbOlk9hzskN8Bniueaj1xfmChfERReQlVCUeI54E9n81Fgte497eLSN9j2hVnGE
uy+h8PiAQhv7oekWIWQLTTHB7kf4chTdFJwVJ9s45AWK1oykIC3Lei0s6o+SkWboSrJy8VfcGmSc
3DjJWXnZCUvkBN2pDu8K/HwsF953KQHisvdfR76HpyKCWuCp4RQH44OoM/QkzYkqr2HqOd5NZoVX
qS3Afc5EyNvOCUm+s49ZX1VIq6kwcdvKbdi1BAEIxDwisHYGBiYbxuAs/ZBURdVxB1K6GmFCVw3d
600xfI16dA61LG47E9S6XZrH1EhSfkeHFi7WT7gasby3DLa0H61dBkwYP6oHiABPHHeo9mBubpwQ
pXarPlSUGXv6sIfMFzN+6/i97YIXMUXNPjLDP6Nqa+SJ7EJyUq9uixzbn8k+t5pxjX6xXVHR2YhV
FRY6SqpzEFHo9om3JTmZTt0A3a0uk+sAKWBtWc9NCI2bbplL1wm8iI7vmfrSoFbdsC+cbVxwT6KN
wiyfuPfGmIOcnNGoRX+Sqr6qhnQT1kJctJ+pLckjPxQnjzNkxTKxsDIPPK+UBrGTT7jo4MLHzcXT
TkvD12ECPskP1KH0GxLySS38/HAjn/GCXkTf2cvVuG2zETxyklvbHN8T4TrENwsPVWfx0NIl2gyW
uWkq7HCFDn+SDOV7rH7EHJdboH0UYq6NFrH4pHy1d7x0nJzo0RkjwFRCv7GqJUSkHWH008qhKkIb
qZ4rQUIYDKLNnIrwQK43K121JmgZyVyaPowFsZAKZNiGiINVq7X9gdd9rRpmn8Z4otAgJFkwYQuq
aY0v2sC/5MW7vBjeBsSAEXH0klVdEVGxImYSI6UT3JfjTGPDp91Ve4BVm+TKi5G3qxg/8tzJ9MbW
5q6NlQZbySWF9F3e+NqWN6E/sf0r/7Otu2Rj9cz5G7/CIug5sIiYbuD0y82dEzOnDdv6YjMbVS6n
1CDrym2PZZOGjVVdq2V2HhbIOmGrFocY4jEkYcS4c2P/lDTPNlmYHzvyCAEdzgdSwudj7iJMdcvE
3ApE7445j0+jwzSSmHOIAUjzhGt8tVV86VJmky7dqzW6QESZ2Qkftmnh7Kxk6m0ttPsLJV5a/anm
XvFD665GkFdJppryKBy0CYQadauKPs8afpJaRVNj7Pt04e8jzQBy5T1akGnjDPaDrOvrgRENsCZ1
TV8SkUWroX6xusNBwZMEG+3ezPGCeEl253eR+QJ5dldX12DIjJsmQqqhZ33JbJdqqv0gH304ZxHc
d9sEaTDf0xC7j0giPnf86cwdycluB4RcI5DPglphXVmucdVYYbW1bX5zzjGY9rv9YpTBnVfPzd5M
FmvbEJKtSTkedvfTCOc80ou2fgB7VyHTZ7tjNxjJbBxQSRLUIPfSHQ8DOYEjQd5ZR6066vKecKYX
KxfOunbgenWomVESdhttorh2boHZdTvL44PyDXdF1s/Btjnb6NjDCmfd+X18sCqiNGjmb0v8msjw
iZCCR3ud1FwbZfkR1wAocHsX60Z/E1CPFjmLIUw3cKU7P7tDHbLV3U8xB/vJVntIJu4JgWJ+NOnw
koWxhtFx64IHE97w6bhvsPzNKw+hHnshorPEz3duDX4rAISVFPidRvGaWJaxmjBD7AxZcMUhXlgy
Z21W1SC/Z5RlQXXdiAlvr5aIU+z61iQAfRXjcV3rlmALVZg1shIVrhLBMQezcb3K4Bal0aUiYJfK
DaOIinlPovJdL9G1uNXhdwKKDl9UAduuOkfsIWuxQF/ov35MHCbIz6Jb8OrVT/GcGFe1nnCsS1Lo
Q7mukAetGGWiuTDgr/ugtN3CuyEYCPtFR2lfYAJmVkmEENzgs+se+l4/e9OrWwIjqDrb2jVIMywL
W5fl+u/E6N46PhB9cs6SGvF3hiCP1fCceJXYFrnLACgJ0s1sZOfS/EljWJ2OaT5GwXwfaB9XHBq5
1DRJAQ6dR2ZqCtxJi7ijmkY0OzwrRzsPUdjbj/CDX/Is36eccHKVXMgk4Q9XTFPLpnwb0+mekKMv
swH7Ikg4XIU+mXncSlce4RGga5N0m7EpNPG4YeYZbrVqv52+ehGRxQhh/kaQ+Jy0Fq1y9z1Dj+Nr
8TMiFtoHDlE1lfB/GBuADkbwRN2IptTEA5U3eMChUqIC13ptOfVXK/vblrRmtEPOddjkB7J1r+mV
Y66oCKTjbRlXIyIWDszZadAGWcqyvNVBLlc+gp1wHG/DxkWhi9nSb1lwoMVjdZz1tM1r2lm1lz7b
voNmOvnWVodZkwDKhGJiV+a89mL8Scl/2NKa/AOqsQRpQDQWKI4rPFWXJOLGl8HU7cLJ+RlN460J
1F2jSI9B6sjyQ7iLXDZXg1mub5sLKClbo54Tq0HmWxBm9Ld7UZHsg+wlZYOOs1bCbLjAozlxryRr
+LuTETc4RQSDBnXbp+m9qG12WFCT8UC08NSPsCSqxaU4ITwOHPspsvqrKHWvTKebd/go1+iLN0mJ
hKa8wpaFt6mxLgJQ7Mp4bZV5ke3wPfasF5XR1uBMLDS2EdnD0NuxmEjunGixwtSdXHuC+8UN5bjx
zfoeoPepNvFoeBWVYmRRFy+KqsgnpkHDpdCgSNMcVX3ot4+mNd3Iai9oHq6G9GVCPsCpM2lXEx06
DKTd1dTcqBJICdfmuLIQl7mywTfOMQ6rbYv1D6NAjNYWGg57gLoXan4erB4ch7ks30WBuX94iSz9
5Yhij3GBOzYClYkRn1DuL+1pRo/mJA+MFxgmDyjGNeM8PGnXVUladJyfSXDXa2TJRNjKTe+TSORK
dwv47yZaHOWTYd/gir5jKHgkM7jezDG+OxwapWfdYYzUIB2iRw6kuHWzLxV6WFKL76JTT2kpTpOO
C2SVSH0KRJ97JYc/5nsWyXQ1ZhBE2iC31xJR1RZFLh6czjhUYYk0lX7JvDDR6kUd5TgaJWcp8k2d
sHUjlV+J2J4f8evs6hbSpBDhcJy12W/9vv+peWIBkmMdYn90me0HsfupMSvA8Vi4hN/KJHKEE89q
DjYloJILIGhC5fRLDKNu7U8heOfB3DWKrTT2oyfghPcdGcgIkC+mxFPXw7ADdF2kK/XUkwrv58kV
x6aD9LNzSwTbpjbmmwzBeFGpz6Dimi+mBejJQG+MBUFQ9TNnhUOqrFNLNjnarnvd5mTDmDlbAceY
sE8eSvKqS7N7cOzvPg+DVWRRXvS/x8YaJAqQ9tVo5OjOCmmdyqq87xYUVBM1W5nbwypZ1AKuDNfw
asJDN1OM5TI+piOpUr72sYe3xumqYKPd2tDad0QYL2T78I0dEQ0+/hGnRsTQWKSZ9RYYc6de1wl+
26EbjRNTxjV5VC46uKXeoDpYAfoRmygProhScAgZIxZdGynSRrh46w6WG2Va+ezaxlEPC0UAgfwa
o2+7I7WBYaJpEek0Ya8RaPUgKRz9wjV3Vpk+ceigJWYVJSb/DC1hGOxhtNxGGSI028J9ZyKpnlte
YIIoYy2ZYBdTRY+mDCAmWXzMsBzY8WMosGlLW5YMqCjK+NRKPsUR6Bdn0+ZUForTIIVT0KHCsT3z
pAXhf2MSwzsK848uyN1t1Ylwk1iYb+b+O1pkAN1gg7N4NrrwFHjV7dxUF1MJ2g8i6FYNSkZFlNKW
EwXVvBhPKDxemwzJCu7GcFOR9jKP3iIUvosGNqsmoBe1rkWPlH/Ovqec9Q2Ryr7tgfIhmiAqBWHu
zGHIod6QWfsnYhXYILR9bQvAq8w+v3BDwJ7sKbl9IqN5jrgnbOuTAxrXYRy9kt95nw98ERnYHpNm
+HKaHmYHT1fhdbUIpdxwqN4aaX0rekrz0Y6rvSqtbjcy1GaHFqsOuO9qqMt+hV3qprFYLAuLfsMU
qffahliQA1YsJRDxEbWJQ3LhWlek6EYzBAYCE8857GYrUDXFWsPLTzHDe3LFWLbdzAI4uMw79FPM
/o0KTzhj2q5FLIB54DtDgvgsJecKi+SmvbXgFRG68+Z/E2N9k1kWKokvTyVY+EBYQYp2X0T2XKjh
wUznb44/JmCVwbOPJLA/hsX8XiArGAvrq0osRK7z+KUMjVoZg0VZviOkCFfjoutFrLGVulCL0KLc
xNpieuC/9yr+lm34pTuCMrrJxMPsa+SrX7UZ8zJgdRLQmEkYJvlVM2b3bhygt6RiyMxzPIs9MxI6
RHpvNmG1mFTVJp0zXOgS6gHog4iKEez6hNo7XgjEZptejWBNdqM5Ia01TI5ZN6536u3wlC1gqa6H
VN2ofNtM9Q8ggLuQAHGG5AnhbC6UbLQmSY8aoEPwmhQhVie0vHaFx2VyinBHTXLRZXcCZVB6ybWw
sluYQ7vcIO10thgfxeJP7rHLW1y+XmZPWCh4B/dBinqYmSBkHaxwpktQaDHmOxPMB2+IffYGGk0A
N5B2rB2733VkYYphjoi3MyjgbCI2xrlbec5PYYp2ZQ3EEDgeh2b5bFkjwUQciljvOKkLawd5YFuZ
XfJioCMDUZTnm6lNOvIpLg2BaLiqgvtpKtI1JI1uFbWE1MP4cN482b36pfGix+bNU/bPpMZ31UKi
r/1z7Q7jga5NsKIoj9MBGNA+K6tjGr16kT7l9pYKo2IGNfUGqF1WjsbiTNO84UtKCBqcB59jYtrt
ZSd3gnQArOudRQexN+XRgOuVLM1OsqfyJN62Da5aZcJrAk7hf+awHOnheXDXEOm6BgsbkzrniIUS
HW+wYWE/yKre4u1/NrgbV4g/rmG7pZfCRI3NtonIzu/3fZx8FIP8kQ3h64jq8IXxAS3EAsMz1b5I
gBpZFdrZNrzOHYy4dK2Q1WML0MUMfk+x77ekHy4NUV9/qRgN8lTj3GzV8GVNkFEyNikjyTcxmnbA
jMNOJVQwxNV4OWIOXRbTFnD3HsPct/RCpNPkOBlo1QdfMAszT6ZruZs8qp/6VH1EDoUDVeNJLvu9
DH5wwJCjJIyYHn57rhZscaOrgczLV7Nk4GXd5S35HzFal40jUaMMrH3evXcXAKPkrAZ/vaYYawcx
EhUwPsaktexxQ/GSnLgHgYxP0Y2yDHKkx31G0gf09h4rLpoKEEElew4e17xxzZXfLenaAQenybiO
gwKSuWIUZY63doGZ04bngeHuu+smY+OQgbZXwQAWEAyil9+RCLijWbATtC3XUecd0dMt/OLOWo3t
f1F2ZstxK1mW/ZWyek6kAXDA4TCryoeYRzI4k/cFJokU5nnG1/eCKq1Niqumuh51U6mIwOB+/Jy9
18Y+SSAbsXh0+YOG8OVqQhgUFu4tUA9y7OMRstrAgrUNGiY6ZEBJFxHMFCK0D7VpIe272pjakxdy
0lWifDNCfa+DNGGAPNGhQM7I0Rc/gcqQ/butkRxdTAB6H0U7oaLZLHjg+TQUE7WutF5bG9CWHJ3u
1MXZt7pQ5Dk3vNxaqDMIqe6kmTOCpP2YlrJ7HGtjGdYY2Bo89aS/ptByxl2sE6ypwP+tigYssR0X
K4JLX+uRWcWEFQ7vN/+qGT2jrGHUqPatn57DOgQGCzHQs/H2pw8TXYSlQyhAyXlbDqj5YsUiG5JY
D393uGUI/pqR/LaoIpfOks2m0IPPzPVHM3CeB9ZYLwqe66mCP97Qf3RN91R71pHYBAW+Lt3DoLnt
Gdxi/g/hE2lLWpG3XAdyZ/GZVYAN4Zkk6abjNIrE8nmYDYaEPYE9riHAhT1nS+r7c1CXoHmm7DRR
XtJYQgkZGtCAATJc4lSTRznGdwY9rg2/vztY3VgAB462bc2PI+wJZZ9tKjzXUP/Djn6gV7fgY2rr
Pur64a3ssYlZ3nhWJsemnBgx4Y9re8SEMo4p/lpKeQp4vHsJDT2n1ifGNkGziFGAbIBMZEyyCUTS
StS0P+4SRMG7nuVd3rK+TFvV2D7NQOMLuupky++PsbRk/WHuFFY8pDtled8Dhy6JnZJ3w8fGUBsw
3Au6zKOxs2ztmY3nHTfqk6nJcJXmLvHDbrnSWkJFTaX7qylJn3u3u0FB4u0CY+MFbnfbqBI7gjst
2mGIvuE/8ageaCl08nvqUnS02FhXYLlIFVuZZLke6fdS/WdCh3RAmFiVctzMHG+tORhTjeDdA2DX
AwJ7IBsupxMe5PF9BU8Wx0W+n+nFqrcAM9RASRzs7XXzard+9FLa49HyJIS2LrBWXaDRxJHtJbSK
jjcPa2HGS8e+PJLGrO6rkIQ9P7/U2ujNGYcLt7CzxVytbSiOQKKSBUrTnq6Fn0JT9NstPN5XjxMw
zNNCbEhshr3o5QA3zP7U6dpDrZvVGtEleLF+X0nilGDnUO95zg0jW2Fh+rOAftdOQLtLW1nM14/t
vAn2AuNHRnAdhivmJ/rkrSVpo0zdpnSpgP0awvne0dc/B6l5dF0THLjCE5ZUz/Rqkwf8qbsgchzA
kf6wJCTyL+5wvOsEhZX9HY0Xo0miq05CeSRSxxgBDfSbi0BwbpFpfkx5MYO+bE9F8RR7nU2Bj70X
370HoQr++GAcKRjiBXLa6uj3lb9JJ5uWShdcypzDNqFQj0K19iG2yq92WjElHyTE2ioNVnZoPg4Y
8anPcis9Ok519iNZkhh/LuYYv7TTdnFwEuW4CRjalTRQRlxLCC0JAJvUrWAgWVBLepiNM/KJ6tLc
uTrBW3R+hma8V0mzj6pkRxB33le7YvBwKoZ3BkpJEBCveC5BP2jwu79ZYGnKPL1k6JMXYT18T4X/
LJxgI3MCGhPwLxVzOIwteJGBXdXdgCKiMHHh96Ax7J7EwfjRYW7NQJsAgr8yY3o1w/SlNOI3ngUm
G48BlBQX6i+ykMswuO/K875HnXEp3zRzfMKph+F79Ni/W+2EKnWXxvG0N9LgDGL2KemydzKo1kkV
MQUh367PoJLwqG3paqH8SO+ysPlaWQG5mcj2iBLJ3nWGP3MhMkxMNAe2Zq7PreWaP/zhlzHGyppE
9n1OyP0JK4Ra/WPKEg1kmUH0+sRmLto3ayiWbmmczMD7Bv4kwA2QYshqH/DPfnE0eUMe6ELrerrs
9ts/Ij1pChdPFJ6g5IXopq2v44GL7ObOQdu7KnST9lo+xWustlTjC4uu+doM1EssvXeUKcngw3ql
LiVfmdzEsUNpjtB16XP8x/xbzSC9r8hyo7kB+T2jYoOkTfe2Dw7GiNsylkRFWMj47RYwPxNcJ73L
6/It8vzXf4xtNThm3aVr4Q9oD6R9gIjm89CXIWdyLbp0iINGwCkYA1CDY8OXRd2hS63uHQFtOhMn
JkNwpYhLxqyJNmAME8gYRATlVVnsTeb2ft0f0WvB0eggJ5V5TJCDUoD/GbssJqu/pEoC7QbD/kNM
OKsc/Y/88j/Kzfpf/8Wfv+U4u8DENFd//Ndufb/+r190kb/+/X/9v7SUP/+j/zo/bB6v/5Vf/lE+
9t9fa/Wl+fLLH9YgQ5rxrv2oxvuPuk2aH1+AHzD/zf/f//E/6BTxrzz+wX4kPlNbLr5kfvLl/aMO
fjEf8f/5H8Wla/5TOoJDp+mgfdUFCsl/Ky6V+id4HgQctmOYykVC+X8Vl+Ys0zRcFIOOoUu69ugK
69nm9N//aer/tB0L85GicsKG9L8SXBqzoPInba4lgdMIbE98jlSWnL/cz9rc1DfJOdTccEf3UC2a
MnzCBEMrR1uLEfCU60XWBhvvsG7nLQH/rFr8dLH+/TD9B4ioC42+pv7v/zS4ML98A0fXEZBCDFEO
5mE0F79+g0wQR9Ch3t6NHlZdn3jKlAifO6bHC4GpAK/fOCwNTWnr2sXERwxSh3vbsRZDbTeL2tC+
fv6FrtTKFPbcIw4s6F0h5lo/vu9PamUTqwg+EcvfmYr87CxxZu6hi2HRQO3mOF91WkszB6D904VA
X3t9ISzdFLYpLMSGUs5f7KcPJtR0JGrSDHfNyonyjUfvfu9OFpBNVLwAy9NH0fRLr2d/phO1K7r+
tfIkg1BYa3QytQc7iI4jWJCnh8+viHF1SRRXg0rK1tEAG9QqCs3wz9/MjulaJLaqdkbfPamA7VLr
LVwIVFJsVOQ+xQmlfb/zxx5EoT+5N434awCsjpLAd25Qj0oMNzE99XNhHRvM8ZvPv6GYHXI/PcZ8
Q1MYtmE5lgO6wrGudMNx39lgfA3cCn33IR1QLlxg4gFb3Ah+Ye44TJKWQ2jtIEa5g8YsLuDo2n2t
yKV7NrX8JR6xmJWxRUekuut9reFc5EJJCSRReMR/9yokfY1J26KPCINuSlSbvKCvzEyyUo+XHEHx
RReMi2TOYTSN61NCYvnih1NfzhV6Z24CA6IVhyn9IWoYqn9+Ea7f5R8XwTQ5sSPRRmWvX10EFMYs
donORVBBu0BRwBA8RLwFfxR8fQOdQiXdsPZU8VbCMDx8/vHi6kWeP17ZujJsh7VJt+yrFxlDnGq6
hqRuBGXRxlCkRDdQgaeijQ6VX2+DKipuChRL2ciZP/OVdS8nB1Q+epg4CKxdr88ZtD3s3iwMWHtU
cdD0dtx3In4q+vErqPdkWWevmYjsraKP8xqWxOY0NhOg0n+zdXtL/gY+ME4hUCEZFDTlvSkY133+
S+X102ZbQmeGJR1WB8Ogjvn1fUhbJ6+01oOd1ZCpydzc2ft5NKGzWHQF8a+5eeytqjmYJsyoATnG
Co8gaNMmcHZAm/Bxj2Rp63LaOyNTyARdQU7s3Mnx6lssfxu3EvG6sd9iIhgtGq1z0kUoxgPMDgZw
/niprJSkJKsi06knYT2G21O4yGXT4pWx8hH2jzi5TkpHARf9NlX1U4GXbT/mRA8osqiWjKrkoRD5
V2iPyYbZeImhOdrpdGPgiOPFjksLhm4UrP2sqLcC/+MqnuBzpimJiEpgqdZpncKApFGbRBwpdVvc
YgAh6CjIPCI+S1aoEecaYMq3AF3EwuuYCCURDCgjJSTr81vizJf85wVgviWuiSjL/LGEXi+eNBgJ
vc4I5oxd8dI5DvNwuDOnwrOeROg03ACUOCU6mbn9RKSAcN0Tgb0o9VLvMZiqknpXxrSDNZTV2jgc
VIgvoM8dBuf417chHD/qSMtfaVpEcJvFT5ZTfW71JjvK4MFjPHe0Gpp0kWiIFZBBsra8cI7tW3eo
rAjbI5I0xP+0RtQByd1r9eXo0kKh5Jcr2/ZpM9fhvopBDuPSY4w5Ljl8HTqvAoSOE49+jc4An4Db
fVzbCB4qAR62IGspMMKFCTLji17lJ+FUEJOqpLoB7k3AOeP2G9kgYw6L7hJxB2UGe1kL1UOlaeip
Q7D8PrSuDbGEjP2VewK7psOao81b18vPb9OVG0L9uEuOLaVBdaM76mqLo3r3EGwHyc6vQj4gIh6j
tbjq8yShC+Xu80/7zWtq6CyDpiHIyqXU+fU1RbnitANP0a4MJ0RhLeW4Fs8tbVRIGyaJFoW+S/CZ
gekhQiz7h/X4aj+ff6yh2zhi2DiFIa9tT85QlzxYfLxIc/88lM84sdZ8V7rNCHxaVbZ/uLrGbCa5
egmoXPBambwKcral/7JPp7BWfVHXya7LUu9ohFgr3IvTo8cpeRugrYEfIdF6yyxEbeuJWXvg4Uns
83iDkZrOTNLdTyr5kwvmunyYL4QhLWmxNbEtmVf3QbjUvglhs7uk7yKYZT0dvFlmR0jT3u+AfnSD
359wO8tFEHgghng6SZXjuAxHgxVcc3fTait7ozqA7dikcmhOZmN4Cwk8KCrkD2WnXI3uULyl9D7v
85lsZ+rgTTwXXFRu9X94sn57pW1+FI4ly5XURL9eaa2XTtThmdi1OfoDOl4ruEfgxLADHTykT8gS
SCWIwEQ7AStK7tvEe7S9t86M5Fy3ZGr7leC8m7XlH1ZCY3bTXT8EvGHSctmcdP26WDNT/Kecc4uZ
0n0n8G44MGYsRjQL1622k1TpcbFLRhtXkSJE9fNXzphLwetPl0rO5xKa7a68KhUzFZY1aXIMgMrK
OyPOWcKLFUfuAhzWZptyyNChbdFYQKWKFNt3BvRefUX/luM8qYW06j//Sj+e+uuv5JiGiXHVpuqz
rr5SCTFqsntKsCxDilSIehPN8wLcpWppd69qbNUp9G/nI/uZ9STDD5945yC6I5sU+FRPs7kUm8Iz
DsS8eAfQfOG27N3xFLfUh6hmjo2YxlNh6Gurb5/ayvvDC/Tbi8pYFGGEcmzDsa6WzalGD0k+e7Gz
AuDyMyY7QsB4zuwBqCee+5a01x6jCPPw/GCRy7yQ5uifzKqmX1Mh34oS/e7zq/rb7+RK22TDRavj
/NiQfzqtYBYUelnzBlQO2FQNtivNrIYUpUzLd3nTKi5NEq4SneFpX9jzEa7uloYOtbRxreSu6vWl
OTH2+/x7/W6tofPoAO5AOc+h9tcXszBqT5Een++cLGRVH+qAfO0UaQkVCkFUWZu8ej3x9f/rT6XX
hUfSUTz46tq2SHu5sicidjgBFU8jGZMnR8bpSiSau4plRFWHxETzCZD4/HON3+wxps5CZBoWAzX3
+i4kLOIaii3Wof4rzR9BwrKPeIjp3sHw7WkRtGAtqLC3BQODhRkTrhTU0Lktzii+bwGO1BsdCgf3
Rydht9KiPy0Iv9mEqT04FYBqx1p6fTKrMA92w9BUu1qrL17NOCI24OvpHGrJzdHdXdq14aNV10cX
deoWGOWyMZsJFUd3hIstTrG0b2LEs/s84yhO+khH9oMfrnpNfvn8av6mOjEtYbscFAzDMdTVPkW6
myUaNsldEkuNLr8O/MxYA1fc9h2M0c8/7Edn5WpZojJQlAiuNE3my78+qdBQUdQDa9xVKgCBOY7V
Dm4CrsyWeE/nMYy1W0x3PT2QDdF6wz7VwIknbfeHG2T/5hHC3s/6yImGaumHJfenFznH0xaWboqz
JKDNMFn6E194beb9eJvwLI2Vqb2OoMwLnsDXru/LLUpxZ5lZzWs5FsPzwNAHmcf7kBAD0rmFD8Ww
pH2hYv9rIADWkWTj0gOtzR1pfQcvV+GpM4yDMzPvUugHyPDVHP1ROjgBUG+7jQ9oFO3p2jdj8x5/
SES0gQt7uuYAa1gL2UmPvxBRtcwH3bgOnb0g7DiZ9IMZIDcrYtfaWAPyEGbS59hi360YGqw5fSzM
kzXV27Eo8Tk6xca1XV5MQvkAYYZ/qBJ+e2UVfCBGgbp0flz5n64sOqUSVYeW7QaRWczjNHNlGBl5
ZH0tdxFpYWQmxn84hf+oKq8eKwDwYGP4WEGj8GqvyIORs/1Y4MdR/vi1GmfjgecVDyXYtU1JnR2j
PeRA5xGAUmgd22C1myIfQk5hv7SNMRLijUHarEEODEHyrFkhsJGo6+bNTSzS0szxVZ4+fxnsvy/b
Fgc3ejjsb1JQPfz6MqShT5ebHL1dUI5I6Buie0r3R9YMxtlkJBKIKxhO8RerbsHfTTYSskgchqRH
T+hzRg6KOWFQx2mcbHwdZXxCbDsNRITNDEI1fusc9A5sFWWT1L/4kAphug7Z/RijX6gTtFqEl3TP
kzz04puNBE7Ocli/d/wd2YqAxUrhrV2jitcKLgpvQyTPqvRe7AgNLS1U6LEkRJLUcpGTlmwIcZSL
sM3UnRUl67iAKU29Xp7qsC9eqGwFAvFUz/k7BoPz3oThaWZgRFW/Klrx/vnl/d2DyAPh0jWeffzu
3Ln56UFs9Yka0GmyXWpxykkbTzuJ2SuQGpaxlExlmDJb0x8Wlr91DVktkbFBfKDscuZWya+fKmJL
ziegdFfGULNb+nOr2tWcNfTz18j+mHwIeWOg0nnyT/ytZHVpijcQiOHLoCPiF62XHDLStVQ+1QdT
kNRGJInzpy10Lv+uXxhpQ+ByDNf5eykPG7J0ADylO8cr7LOT/kVqZHuMkzFYYoimqNLIyAAptLDd
It6Ufv5IhOHwAKHxUeeMcjZ8d//57fpdbUWh6locbwyq+OtGHiI2rKJYRXZZY7wkZW0chFve1Sl6
EVB1CS6EEkZmR8PRmrw3apxXJfKIyXmxscL8gXHC5fNv5Mz36voi0fgV80TCZFh+tVn5tjTSZCJl
0YP2sWJu16wnoPL3eLMIlwQ+AmXRAjjuCcKyEul8a8hBpG7dJcFYvWfuNk515sNVc2oEbanRAV9Y
uJ7YdS6n0Cisbhofq3kiEtgEajZ2CUet+XXN0uoo2RgePJHlE8+BoobuelsOE9U+sB1zORlOscrD
mBwnSFlLNY3WLpl9G1E5AfBKiPcIgrZea21sEcVG316aJRL9EFlMEYSQt830xTBzWjQefEl6Jd1B
KwtOy3F/YIHuD65XJWvfQ+Zu+IoxdE7K7GTf2pmtwX0ilsDieA00eyZDQXW6ZaR2ILXti8qgQAti
fFcNor1lnA03QHb7fZeAbB3sMgI1nr6E2p8bAb+5XRa8YAVRzrB143oTgEZRN1am4+mOB8LCKkka
oXWoRBWugTD0uM1IZgLW8hZjYA9oVi0gojUHP2nF2g8SY/n54/P31Z2dyFYsA/BDXFrDv64EDpMU
NRLtsjMB7cNIm57LHvPfZKBVcSVkW/cbrtj4D0X5bypPm0edQwBjGfowV+vPqAMZH80x2WVTSuNM
TXdyFF9Hq7itpHvbNDVZ5BrOIH2gzPn8B/+4wL++LyBU5v4ACBPqInn1i0trrO2Rbv9O6+RLxTiY
xk+0B5Kv7TgzER1RZ+1FNwqcD+fY7tK7LrPybR5COVU5M/S6dnpwUAhx23KyDwES5CSq1RFj+iWj
x7KPDQ+BUWMDExhaZ2OO9LXIPPU3GIVONL04jan6L1AS5ylrb/H+WQuri4hYNDqkJC4NdLKv6Sxj
ts8pKle4uPag/3Cs0PabVWk1TkaYapidUDNrb6Vlaafc688YD8BeyD+Ov2x6FH9bZBwbAIzDMFAX
dDSvDuruZDae7xs5OmlOtg6ZlZcEPylpPwfiUh/cwQ7vydLQbkP0KFVdFge9dTvSArrqyfXeRtdF
IVk7z5hx+2ODSIlAZA/jYxt4Owu7143f39rE9XGkoCuOIv8tUodAkhChw1pcur39HLvh0db8BAjq
a9l04pJ/wEUpCDnJ3LX09W7tV8l71NOtTQkvdgqUxyZqlMLxdq5jOGva1GSZ5aQ7mL1cQ2/dgYUD
7Byck3AYCUxL/xK9WmpDTgswYsQ5YFJr3OhcENBGeWulW8ABawjxj5U7TYAD4qdSTx6HXFyYRWFK
wlPoI9ZEtmPeK/RNAN7Q9imBL8hd1pqNeFB7IZXaP3lF/93PgmlRte6myXprqyw8YIGgZ0WMG5Iu
wPZxOX0UGv4+AXZpkYV4H0HpShQ5zdeJWCT0EdlKk2W4qyNwgH0k7xFkRMtuTrR9r1wPVf5QfYfr
BZoR7ZTtbeMg+V44wffObwi4YPFEvkMWAapRNOomobpRRZmmNTm6tvRUFi7Oiy9oxPx1kqqPyCOm
BDNPM8T90uzJu/dIVOVsiNWIszShGuKhtdHsJwkSh6KimV/LJ6GIaSQ8NFhPZKJFjVuuu3ZyFs4H
KENCfBwrxyB7VBlxBZNfo7lv7AcH74uXqhtLtc9xATl5cltFs4SaWVk9uduADlYlGpVQ5tuOknHZ
J2Rk6qp/9R0C1gf1EbApnsLcfKLWXzdGcOy8SVvVivAVT5diJTtGBsCB3okVRnqEnoOupbbSERSz
GQlz2es0lyqtJLCVgxK6YyIWqwRZcQCeTcOjCO6yXfUeyZUpnAiVwm6JJvscNzk2UwSKBqhCYIDT
wRywdztqwvESOksyZ2pH9Mu+icpDSyoEfeoQUoe5zhOfdAdh1Jc+uZBDRYaZ3zVkHcpTH4XdMkEM
uiIUDPCMbV5G2z1Nfpod6tFXZy0dMxIyAZ6nskU0AL07zwXBvyLf+YHxXSBmOJnRGK0HUdrkd0Ud
si0dw2TnHoxoIHaKYCKgkeT/ojhY4PSeZqpDssw647FsIJZxmFoFjO5IUuy/ibx4bYvABm9i5itq
InTEo0ph72iQstPWXcGA3o3FiKYNV0iL6TjskYq7aYntwDx6YUa+m3/XD7q2S/0Iy+fYVWuwL74T
ljeu+stMvZDBlbrh6cZUTmuKxiSm40ZXHqp6Z6sSidsqe/cFxQjieaipWbOOe/gYIWp9MjNvBNFb
G18DujdiUoD7hhryMZFutpxBrTxG0dYVJaPABhZQN3TrYgysm7ysLygeSW6qTOgN7Qfk+VNSDzdl
M74ZgXujGVWzaX0/3/j9M4XUpimjJ0cUkqTTEy5EHkBMZlvDCbuN54dE9NZoA9Jd4JtfGN2FJG+P
O9N8jYNR7LuRpqsZtfgX6UwZYfAtHfGfgFAwluB0zDg015XybmEz81+zgKyHltWhqPdjjXGsBsVg
OcVtoLINxU+90EoQ7TpCyKr1mqNRE/mBtYg0hfpoUHjYFpK1OJnjwDUbkmnonOnPnpgrzlA+3h23
cS5JoUg6SsPbFj87SiszmPoVyL3HJmqKhQU8YJWJimhuw9p6NY5xW/f2k+nk5zjvL2YxP95TfcJ4
doNo+FUMagc6Fq18MOfegtYq22+GHGBZdPaxGLQTNYFY9LKnIzrfpam7eGJ6Bc4PKDQjWVWjUdFb
0R69912A2y0Qy0bzN8BXs2WQdRsAfQfb1PABfnUHthbW7K+VyYoc1Wmw6ToyGiKaR0snh0rvJfXb
KMwT6uyEU1ZMVodlL5rK7Fa+N0D54TDaLYwMWzXtqJ1Pd4+DYn6W6OzWbITwMkHNHuDiv44pxkXc
KLbF3QqN/MO17W8DCnsHCjVb08VSgAI4SDzN6b3+0zRy18lvka55U0/M1zlEpHhMq8ep6o96zGkT
HNh7hLHYtODvEiaJSt/u9mZH4F6DQlFWJQRNV70B/nqIhXzkqLccS+Pi9wz4WypLIKmLiuqeDJUa
P5C9DHSFnpi2Rpl+m6mby17p5Nnn+SO1fbTSO5s3NKYGiZgb4PKXT65vdrvOjpcJNvyVMz95hZMd
JqAwSVqnp64s2BJGd+9ii8qtQrDrVMaC6El0kTHxDZ34wKP/DQzCCy2DR62MuPbzOof7LtemYd3r
7Bi6HZ4Y2oLhiM0dZN1j3Qx7V2WvQB3uLXpriza8C9pOZ/dC9a44Y1ZY35agHh7HKse9THovcJ7l
fKVzqMQqFS+2gQErm+AUJGX/WLTpM9U11sswOobQuKxMeyJZpiOQSn4jvWTHIuABHqkebZt7qAm4
Z6OzqQrnTBfor96NtpWLEiXlmxejflQs+MQphriiW7EUx2rEohkM9V+eVb+MmtprNcSJ2g3epphd
JrpEnJoWsOsfhh5eh1Xoe9uJbuxuIYknLem4Mo7MEEMSqGnMdtRS7qxi2PSh+V46ctORNuwUBtVU
SDxMbIhHEPR0ldFjFx5reH9DbJc6CYtP8z0KAcw1i9Sg2BEqCbahiHdwP4KTxWhVGsy+xogIrto8
l/nw3Br9E+9hyS8LtqBVT1qcLdNWv7ONaVdb+oYUdrLA/fy7mY1sshRygJxJLAdko0ftspms7UBI
8GIU1TnA3wMdPl6aadBuHOIElqOnbS0zfgaMhV6MfXcJVgpfqHbnywZBevowdMFLy1Rw7fE6LXrb
7BlFlPduNujLGqwfnMH+3YqdIwnDK3vwnyLpJ9sxCeh4dTOvF5vyHByP75wkEorkiNkRAC9yPHGC
En2BbDtICV0LIfIhe4g9h3bVeOgz+mygf/ttkSsYEz30OHkwm8Lg70IzwWVMMTA4BxjgWJKRndoQ
HRbEtaWLCGNw1hAe4ECnzyV94FSpvyz3qSCIc+kA7V5QTDdbbyLLxsO6ZAQ3nqpeJtXipRy4jeH4
winwHt+Gt8TEVm67hn6pAURwGYNwcg3E8k2T4uurk1vYQVjO4vwYOdNB+eoSY8PuC5ZemN9fm6RI
9gEp1UvAGDOFhRQRFeVEzJmU4CV7xCafkn1UOB9tFcLJaDwFOxpROZDeZRg7gANDbw/LRIARdKKl
D3HLBma0GJDFbFrFClu7Yb+aURhnX0X6abSfaBHfKNmf83iy1j+sq7CWQSbB0es6xE2khk0SkZXi
6ux1QXEQI2IwRoJBNAP4QTDEhE1q+XKQPRHKjnfpUw8ylDBIgyB+OJ4L39KoC9atcQV2kW7yMHgr
4qcvVVbkS5EWxsIlXnAxUGctKSfORaqju6W4avJdCiKblahDL0OJQzEmVFncVaZsaEgDNLcr854u
T7+i2+avzaKmBijdrWxAUheU1PmIQ5PQ9r2sY1B1VcboLCGrBqeAXcQodIjf05BhGh2+FG/0SL8q
0LZZtDelf2mIFV+0LN79uEX/Vh0rj1ed1zbzu7/IhsiOUz6PfRv2SXfGXOrkRshuILbPfA/nNMga
oHCPP3+QzksczIeuLjN5EcXNGGvvJWkfky++AnfIO7y6eoijooEZk+CoNbUMvmC6oeVDVW0/65wx
CSh66qz+rgnHYF3a2r5tkje3+wKOOF5oVfEUmERasbbiIz9E4wwmbqYZ29Bv9TC4jbxh77jgashf
JksJG3ZcfFgQwAQBD6QvkRJ1MYMvhEK5RyYzLaM1/ZF7amG9Lfzp3evJZPJ7nFhErdmcttxhAvZQ
Uj5HDWVET+1aTea5c0kQipUi77zhhhyrIjjkbXbE/ApCO48oPcBnt06BFlBnBSOBpiz0RxqsVJeR
ALQE5rLsXyHU30fks7WGDawSpIhZsTENlv0egk1IPbgmsM50qa31KV+nZC3mUXnrI4YkHyZ7I7K9
XNYW8AUZU3VgoJvCb56RPXE5b7D90XuG0xPnzU1kl/ddPrGWl8SEsqFDQmhrC5h4dA4TgIIw9xUY
TgMtlmB8JMw7pWWzewzIgBuMa5IHDyOJSl3NWkY/fFqMxNzU3ge9QzRa0niuI+tO97WtWVBHSq19
gKma4bmqsbGEmCaKWKdZpABYc/KvqEUWNYknK0lDoysOStOeQH8MnnNbmpiWWxUwT7RNMAok6KEa
syZ4FSjVSWFxu0asuhzGAUf9DUXBufZHbWHk2ssUE0jk4Dip7Phr0NsPU49ldnKYY7jF+xjjwvel
WErF1qC5b57dJ/vSqyIImq6+4pvDTMzuJ6Fm0kBKBhEL77qL8TxLahyQO5timFpMLVsFa5gSdhlL
/iOBaPfg1rEdB5wWmkZ+KCecVoMT30yBhUXMmY5uZ4fLsJQavtGxJnwEJTMdfXU7yewB0eNetvWH
ZyBhSYzgLAr1vbVgCQ0RMuJbV7oFXZQSW8KQHaqi9k5VImJYhqheRHXSOOvFnQQik04nKy/hCvn0
ElmV+WzYQrULmNMV2dKKIkYH6RAc5WBvRG2/THOAdRGx7/XYAjIC3ZOMvBhlYBTlDAoXo58xItYX
AR1kjbXokBjho3L5p/PRB2wYWyvsppRLS1E9NF7nr2svQ6ETyRcjCw9aYz/GJkwejdnEwuhGZmqV
/KZN9ju2GmtFRBpGVMf5iIgvJARNW0FT1VdV2FJE1e5bFsChgzshwbOBEa43e01ryGnVStrIhbb3
R5/ZSpIw+2NF7/2KYtBR+dnDs7vDLfrSO2yKVfLGdrmZppyYspXfk+9WhGQfWuQD4VkGRzHyKBXT
M6oqQGyWxeGV1YT8phDEIIsS5lOWcc61TdQ9xVZbcl4cv9B4BBgUjxstI98qbYlNHOVSD5t7UCVn
4DA9+XsugTfx1O5K2wYG166MLPZWrPDNNqbsCIphSSb9OovdLyXHyJVfNsaKxemu8GkjOLScioFD
2hjCWHQHi6RFx6Dl2K8NYlWDSioiGY2XELTMRp6ymcfa4fZbO3HwTQblB439CpFUQX1XsT0D9AIf
9ThmpYtF0kTVNubg/LzM3HjuW1/2p57URUxnjHJp3tQbmi4p+2C0N0cFOCvBCxnZdrEs6+hhyAPI
GMFQLbKB32R3GHgrP7p3UFrdTGb2GqeVs3AdG4SJbh/ZZD3WF2PZh2m+16sYZQVU0ao1PyaB4dXl
7IxWXdyyz6HxJHdVEdnaMNOdC3UqAkVZEHTBHADBrlnV1SqjCMCsSAlk0JVmvmFvPM2sj6rGaGX3
N7Zi7Q0SuCIRgzia1MlL6LXf8cmu8RSTehJCccHWamzcXmdSDAgkRSqwsei5kf1mHdvQp0x1MMJX
1XRpWa05novV2EznLhzXUZNYtE15x2DakdEYoBBsOQxGIdgWgZ50Gw8nTkHFobDKSzKRvuT/wGAp
M78RQfpgVnl9H+bfugbCklV5eLWguk+2nR4Crd9lxGItLW3C0Rt0lzRLsr3XAWon//gh6znz6Fq/
IuAbpRvpBQsW4YQ0o/9D0nksR6ukW/SJiIDET6uA8vJ+QuhI+vEmMYl5+rvoO+genNMtqQyZn9l7
bV5ETEOYu85zyuiICZSAn9AjyLVNxQiGPhCK2hP2USjFLSiKrGjzU7ylPac631lfed7zMowHXcxO
MGz+5GlmqFYXGAU97TnjG5IbJmU+ciwkgJSPKFIrJc65QBPFXglWbGX8plnyn1whRZYVVnujye/1
FqlPWqdQ1nq5+4JuelrAbnba0WvORtE4r5474NGm34vKdNzTiq0QkjCRe7nxuJTdl8dZFBXL5tIc
+pQQ2TlyObjaCee7C9+xh3rXpu5nLLOXlABJaGo2DijXx8yIDyRLuMNjXJo7T5p2yPoSZFa1V1uS
laqcO6XzOSCZ/fO09mzAptgRZ801hTMv1mzrWjaS9zqdMP5XRffo9NaRQXRyFlR3V9zAikznUMZj
vNe7xGKsa35ougghy1ZXrmP0KWP+SSRdT2D5csnThLkazTEPHumS5YsiUgsoHYqrOfVfV1dnoOyf
AN6xSRqcR2bXZcRCKIMAQKT3YgCnnOSby0YUrz8DR21M1L4zauTz+VdjcNhDAMVfBlHURcwaag32
R6+bbmh1DVg2bXZrsztVF8MhrfMX5MUEr3WUEl5rHGZBx070EFFbGZl7C8NYq2+AqJao2awEc4nV
P5eZj5TbFYR8Jib9TE0n7NNjN9jRbWUtaJ57HLp6+kD0K3usmYC1FO8u2gkCjXVaBDP2YVBa7VO7
eHE4ikQEXRpPGOwGJxK5fE/1qKhiKxpdCFQEQB8z0xk4nRAX2Hl87gbFDIOtRIKbop8X85qOiPAY
Um/KdcM5zjlfDpRO/hNHcJjrMVIqGtrTfGJmZF9NWAmzAUpc1PcNHkKMB58xtfKzV2NUGevhbh5G
4r4KmkqGt4Y5XhuFcYXYE/IUsQH7yZxEpRxOCkBjMC2onvOSxAXDL70os+6zKvugBZDRjFi/Snq1
PXTf2jxwmJNMiLbM54sDTyOD4ETpWE3sR1oMEESkgtF4m0R5Z3gbkaEkiAgpU2QjzThzYpwRMoDO
LoyXdcVlbTUv+nDfpD3x5q44JPQthTvRjyUhmayPVGWs0a2pvngdwZSMdDOgFB6PN5HIdO+mNHF5
Z5cayQYzWgABRpcs8BfS/jqk81kvAuJmmPKRucLRbQ1BLpyPqsmXZ4Fx3ILxqcv6ze8GTmebOp0Q
dxh61tUakeIYGO9VjcC29/B9u+YZGtGHkHO0UL3Gpg9cDzqmImh1LcfyOLi4doe0w5BjufcjHa7b
aFGskxbraQc2VQZeaHCWG+M0Y8G/F00Je3UxGZVtRETLXb46I03DvJZYSgEPCMHU3s6qKaQQfJYj
lTAZum+qGdpw1hl0OuaDNC5I6r9mIhUjt1T38WcBLIvE8YXPg2i2B9z+I+RR60/iQWFHU1LdeWZ9
VoyrSAdmGdiHFfOpUDf5VgujbA+LtI/Ebe+lSpOjO/JsE1Dx1jbMP3rVdpEhh+HYevicR+Hd/HyK
wV0t8FMzmRDfXHG3sVClE0toQwi6zCf/KBN+hbdOn1bvZJe88iKoxcwjO3aSS7L2USXkXRJ3b8sY
9jak2qxx39uUDyaemnvhxOrcafBcZvd1qXIL2b7ZBmmTZadeyoDVOECdVBihxLTQaRj3TJmeVEyU
qNs3IdRgRkV+zrivuIwFYXzUrI9jvIp9o41X3SJh0am04kI/Th6nRs1TEdKX2esXC97Qbyj181jc
EmKGIpecXNsb2kBODRdfukaq9u4axcZV1D1QLOoPrE/xceqb92QjJ9eAuvesK7WugwhaiHbv1WOY
gZaK7N6q9xMcZIeiidx2Gh0KdP1hnHIqUnAhK/vzS0GeyAkCHLMIpHORTULnbkYjgp50dnZNNn/r
ZfWHmsiLgAg6p0204+aaT8xurK4bbRseZx+tqvwe3cW4gRO0Iqlzs1gZNRtiB/3gsAeDjtTfMjIn
bl3lkHPrL2HHp8M2K3JsLTt0s8HULgN8r/UJgAfYIRoNpfRaQsBZdrHWeHRnebXLNkqZdLrGnJyV
v+3CHMaSrF6mc8aLOaSW/QCCpzmI3sogTGmKYQnhg0Pt9KHKrD4wa2brDq3ZQJQk6aybs2PkJqWI
efNvawo7PZ7zOrSnZddxgm3+kjac7PphjNsxgojQhaTdBLVigrjyKBeoYndaZb70Vf1N0CQofjFR
GMU57TB7U0/dA6ckw3qwQltrTq4Av7qs5MeU2X2StsvJ1JIPlDLQkHImj15pdtGc6vDaEExndv0v
TrM6KCFz04IwBk7FAtDCvSFEirGfIM7SvGYO9XQixrylAsNFcZ2xViOAhOoxyOHBM7lNp7HaVsBG
NFh4pjMnNaMkp0RbO5cxVO064dBM84313Xyra/sZqCtto72EhuPU9//7r0Uvi/vkMEAohz1SS473
NeDpM54Sz5X3clw/2HxUN9tn4ibTyo5KHZKXxcR+6KBDZNpQ7x3D3rBdKObQybAaTCjj6QtYM67e
C1BK1jyN1PdjD08nH6A8KGOJloadOX2TXWn+GZYZC9BRi+EGFagf2h9JgjYqO42KKK65TfnabZL8
CeIiYn3WUZ1gaGg2lXFiZRlobnXwm9Y8UUjtJWyDqCOyaRfrnYz4zM1dwXhOG+3XjG0AayrtORlg
JDSdeWZHJF67X6vvmtByZpD9hpaEuCB74Z2bcmANXsw3ma+X0ocHq1upy3W3igd9Sb/gAhFp5LvR
4vbjhRBo5g39dAbbxyJ7sonfcN75rnM3ed1RjJJ5FfZ+0H5s2wKynp9m3QP40HVQNRouReKa2VXJ
gneqhlBV+v/03gfNqQ6qGbe4Avsam4/QcXOQg4x/Pd8CoKfFHcnDBRMvCRsGjvcXtdp17SmXza77
4QXEAc7647S03YlUgTdYAMY5hxrp1Uhw1ISWGOQv8ZwWsXy9Jc0zyuNz0bZ3ma0BiapMsGmqjmLA
YRhHkPTwxl5G02/DvimYZeT8WkY/mSauOSsBwmwf86r+J7gLoEClIoCrQ1ddXpipPVmEmO6HfiSS
3gBkqltf7An2iQ593a5oWL3JeXNmUEwj4Sj1kDwnLkSFpGtENHXLGSg4pIdmCOlC8ai6b1m1MCVS
lkbLx4m6mjohC8bL1MYiTCz/A2UbjEl/Jh620Rhz8WIGcDaRDVn00NUFYgQRAdgz+PGOHw79gN2b
PZBWuuvRG8178sP0HeDtnEE+yhirYkDsmwmnsPmbKCNEnOfCK5QuQBbnw+Bbt1uoSfduOoLXZ/XT
19W4r5zspGeCTalsP12iAhaL4kGD/0Tu5DlN/UeXVLFDbhcg3VZSzfz45ua4ahFKL/uu4MuVULVr
ef3coNjtPXk2hP+E4GTfVL57149/ZrMRLVjhfoKoYCDn3aqW0oDa4eZm1Z3ewK7xa1YUJScLDUPo
59a109Z3Prx1T9bzB2HlT11h01UyMtwtrbkATgqmlJEMYV5nfZBPUIwb8tGzfbdJzlxZvHVmdeZO
8c+LyqPCbD5od1/yTEiK31RAAM1vSG+fdCdRj2XLWlbUB/LPOGVdQiWxb0OPyD03ZA827pKSbr6G
cB6rwYOvR9NR1u9q1f/yubzrybvbFyLFMVUw6TabsNXIkO5n/p5MNdm1G4g2atx7/vp2FTwAALzc
RD8TFkgFOhhX9lFgwKzF3eVp9+5MmJ49KyOfAblsT+UoNYSzzWq/domA+e/pF0WB3qzVncrsiwBQ
9myCm4+nx7ybF2hsGYbVdn1VBSsiJZfHnmurS1HYEvGwB0EJDC2/1uxud7ULVSR1pytMSvSKIwN0
0YeOwy80h4mZeNl+Tq14jwkcPE6u99stcagE2GpLTF04MJBTtZzOS6a/Tea0/XT7AbFiAjQ0viQj
9UTsxi/VhhVVQEzqErpICvm5NP/978/j2W93OQcT97L/MNZIK9a29F/YImFOdwQ6ni7yNUgq7Zo9
k2FIIKj7uMiBCAeymqucaYE35d+rudKU1NpF18w1kqbH+tFq9UNRuJ9sylgwOfFRxmrd5S8JPsYw
jQW7kgYkmHBCFBn0yphrk/JHn/PvGOnrh16eKXorFOAW08ORp8qga0aLALrEW90sUAjUBvHJ1e7u
e1f9i0t/uJCaRQHnPS46YzxTXqaJh6eSClgmH+48S/qv9lVVyGQqHWpobNv1oWvFa8GKksW8aqub
OSSfsQcJNRb5OV3tUw2YOB0kM5Hy21DyUjn1nwDRdulIhqrxU5/LkkwqrfW+mWOuQwtcxfoA6OlH
fQVEee2yJ2ZHPSMFHpDWyn7rkvRG/tU2EkDkY9UYNTx8pQy7IOdDo7EnJoijw6AnB2O8Fuc8m7uo
dso/07W6Q7Uh9ifAjea2X1yNn9ZjdW/b1gPvMTCy6nmK1b0FLjwfcNKU4LGoMd2D0xrvzZy9AhK8
Afv8S3MmcJ5e/rHQeqjshX2fZLLVNBTK5RKz1a+fAbuswWI7YdWYf7MWYrqtm1hFFijxyGjUqW71
x7JUF/IQOi777gUF3SuubzzWnU3zKhm1zM6ewet3VcomNEX9wmRzN25o+FjMgRDMWn16djRaH1n1
MvOYsnT74ET7UmiKuG+cdac16mD34m5seV4BsfwzjC/doN3vObd3TKs7lE/U0mT/ovg1zhvVZREY
hPuwkbdMLTKYegiWxTR/wOO/lXZ/kHEJY3mT+bV6OAHWJIMzec89sqo9OhPGH8u68wVqK4lLK+ng
PzqStEevQHRfw9yUtuSZ1dnQ5o9eNT67dhY55rdkg3GZRwgJHgIc3y93/TR8WBOlfOvAqWlykIhK
MVJiEU4F67gumkMGxqyw6R7W4lh0IPd6g/d6A7Y1ukECEnvIqsj3a75+ZkSvxpR5DyuVbKmlivRH
oEV5btzZggjxRhznhR5cJa62wdjk2ZYXvAtAdSWG9EKBTbTyCUBX0kw8ufFz5ccso6wPpbQiap6V
LviqIkajOoMhglRkWvRDYyZbkkn/ZG4MwryEJ2ti5N5XKexWcol3E7y6aM3wa+q0ekRJbPkqW6os
Vt4ZjANeOzDImxJtJFkqSHTtRsx4ZNl5SvdFlJgJ53mdKBHRxF8r4SnWueuTI0u+HHyaNFZvykJP
VPqVAn5FtoRJGgFFcMxxmaKYS2oEQQI8bwqRBN0LgRI+AR3s8LRMc3Y4IDhE6oJE5pVAigpDzw7W
MMoC+ckE4cC1aoZs5nmaCrBg61p9x7FztDcZT+O/5e3ZrWxkly9LaRRBP5hg+tMUVUeTHfEUrgc3
F891A1bVt4GIzt/QlZAt9cXXMCOASGdKcdT+7E6U9tyuqKv9cTx7TfndzB0Fh1O92nJ8qTlMQpmb
/C3C+ist/dnuJDrkIfsyjSHIQKIcjArwMMXqwbIWPtc+eVSqfOtaJw/mRM5Q6AAVDt54hTZzWBJ4
sgYCr5QAvM5ZXon+3hJ11u5k2f1PXyRga5jwtyMqWf8BynYW+PEiLkIJ3lA1BG2bvUByi0RBpEZJ
FVGpPCS8isvVs5jk2WPIEKMCNJmfLG45TAnqXubDHRf7BTMUA5oN4rfCTubK6OAhyr/F8vNdL6ob
VOLmQC7XEEnZtvt0HjhyCkpix/+SKWu7zM0KRGTzazf5WeDZd5pt2ge02TwTZUacVu8jjueYEDEh
QER22VGWdpwGOnV9WiZ7DbLufoGftx/yapcwuOMJfi/tY+sgkljGwabIqqO+BqaOHC9f1LM1cPOs
S8HGeHg1zSU0KyDkghkBLkZGx5ug0Nxv/2HD1e2E7atzzRER+8aPjn9Wqh51oIPGJudKQEHpPtsb
yNp08jOBEr/eEF+k49vHfubbU11dynHuO/mg8JoHOkAMQHnzc1Yad9yVQT2gvnWZYaf0VFWV38zV
+0gn411DF0IpCDrXbf8TxIJ0A0tH2a/U5q5zzch6gKTYUa3eUMA05DVMFzLT57Mxn3lg1d7P+Tg1
gnV2qeJkN2LnS8Soni3gWdZdQnecxY/CHRCEuQw8W01jqOG+WTDWdn6fPpY2M+VFJNSaL62E/pZr
F9wKQZv7d+NiPll5jH5DxtBYt3trdK8p6S0lOV/6zH6czFjEIhZ3o9ALdCBZvBeSCHDR/ZbICXfk
iHCK1pwlI2SGSGtTGm3fHULoaXvHTP5wIuJ7M4c+LL32NSd8ZAerAoZLMySQx4y94F3hMmt5zJ10
X8XFgbmQSVZU+oO83KGWlzIC24eqV/N+Cdm5eabmBnPGb+ehzk5C/LmFQYFVj2L3TUqreZLq4CcO
0Ov4p6ZQ9rqGcl8nTMOvQ9l4GznS1sI2r4JW9Uz5kBvrWKF3fr6SN8mMVPmM9vW6uAxazz8B8Hxi
I1YxCOAvssry2SIDpNHAqMZ6ZQVLrcNuh8aqD4RIz3wfCrI8rPROttt1ugWzT2yY9f7OWmGwttX8
pczl3m+sY+bWURmPN6GSX0gtDvtykuGmhNVAxtzIzrsvUpa/rJ4ljlu9lpQn21syBQQfhP1qwRqF
jazcgnCboUJWl7gPXe8itNNY/jjWyOGo36ycDpzYGvgUhorM3P+VSx0lUlBUou1rGqZGveWw2Kp2
dm9/kLup72UbHxb452ViHZiGkV6k+kAg6aa4DmcfLiLBA65Ja1ou/k8+8fXXq34OBdp2BNUb+m65
T8T6irZ2ISGhelmQdMpRC2wX1j/7MhNiE9+1mtE6mcEQ7A+jDZC9Z6zqajKgXP5QFOMMISc+U3Kr
HduJRhuQcM3oPLJVgeuqPmDYvhpOd2tmz2CRl3zocGVazfw1ejZ/Rs6KUvdJYWYJ3DbTs0nWRt6S
BGKhcRiU+pI6101rXBzNAmHiXxnF7IeuY0JOHtYqxFtstaFPWwT7O3ksU0cjKYRU9lqZ/a5CTbWU
DA1Xxjm1vVh7fenWY+7wml1knX0CVDBnMDIMw8tSMPy0sS1s1frgdYEmGpspFnomO7FfrRggn1GE
srJ/RM6ueRxTZpjLg1NzbdsjhoEyH7gVCyCC1pw8ajnSIDQ491RgGpdX+yZHh4nyOL93qfljlsO7
LDBBCI0MnNT3aeNIe+f83jLXFaNGkd2SIm1YUq13fUroVIdeasf1+q8rJa6MeDoh4KAgAUwQuXp5
tSvnOArkwDnL5mu8bd0wHbZOeWLhw3nB/XVaRPpes1UlkHaMZjRs0kSUbzXOL/xfAvsG/hEZDTsv
7Yy73FeYN4b5o1+vae1mKOuGx2k1BNQbl1OJyd0iTUyUdnsb5v6/DP/mvovI6zDxLIADFyQy6G4B
BZqphr14DPC4XkOMAh/QrgAVF3mkj3UbUA/yTsBZJc5yjoaWQZ9jHaZVvqtO1EGF5ird5m8F+XsH
mAF7FbOfWN74vCGTx8IJlJti20zqHyu3ySd1QKgtSMVJp6rhdo8Xy4mJiFhywmGzOzLvP3TA3l0L
JMaMPS+ydxJF3QFbJk3boF90fznWJjrmQS1XNtw1X7ju2TTIyygLg5p5rR7GpoCOzFQJJUofGl1p
hHNi8fes/HJORqMY5+PM57DXVt5Wy1m9gCCzSCTQmnEuqnBZlBuk9hql9buXmkRQECAA0DymbERv
pxf1l6j9Legvx2PRolIxVBaCC2c+g66wcfEaxL561ap/uUdSoe7q7xXhp3C//V3c5EmULPI05IXG
uFe7U7353Onxa7X+z5QjyfBo1b9lJAePhFOgUN0/nJz72uXzoa3eOx18L5OGdGaicFwWeWQgzxtW
ICWrGYnsVtn+GxOkEyK/FGIlKWti6GMstsHOGUSsnjmnWEeW2iZ+GxhTupzLtfzPUeVrVYmPMiWJ
q3ttXjSFQ0PL8VTX29gmaWekdV1MWrAGKMhF6EduC/Jwcsr2EIafRNO113z+LMdlDRI2dzu5Gp+D
6NaA1q7Y26v3nyL8hSlPywFmQ0i24xwHytoR3dgR4TOJ+zXlM5aD9WfpPQteVLqRORN/RqgSivIB
msMMSqBZn1FulrhoA4Zq2wYd3LAbE+NrsQECmbqXmf1v1ahok6UQVEINik4idwtnDNoxjno1/qvY
8xwLLNAISd4Hk4oWjMRZ9RyUBsa2vavnZ5MlzhMl8A/mioRMLgzWSDpAZPUaErqSEGTOODxoYeU7
l7XyP7Wi+Cl4Q8ZZq06JYfIDM2aG04j/cBnM45Jw53R6MkbL6L+yczjr03M+TQZnIu2EVn80g6Xt
Un3tSGgsAMdMD4NYTUg9iJx75kZRgw9Z2OT1ZWCH907f/I2LuwR5S2onoPpjVlesdpTL2VKd9NVn
kj11r1mVMiMFsj447PgkTWamfVU68YUrODHyYQ5aOQSayeqJMLlTN9gWba7+4Rbqg94XfY6MidFA
aHBcUyhYE4PASpenuFzx2SCED6jqv9K8/nRW8PlgAey9kZfvo946gVMBf08gT1HLcBlMpjxp8/gu
4hr1XO3wc40DuAAqfyetg9p8zKxie8OsN2DU/9E2InztyVzkLb9qjLwuumn9o5OLHB893MBSarKu
AH+7QzY0CKzsEPwnMXDrv8nBteHb1XtZM4LFffQKj2feryOAObeymM0Z4LHy50E57JyQvcFIoiYG
JGQP5GwpEHPhyA8NHJ1IL5LEJo4M8VGzG7VMGt9R717jZvxY0/Tq2nNBmgjZjfX0ERvNpx33McxE
bd+iQzTxQu5XTOVh3fdTkGlpmJrfQlTLMV3F1zTaT9M8F5sClN9PEM9EukywzssxTnVyuwb71M4z
c7zhOrEXJGbB0cHCpYHe9vd6s2h7Q7IfsleesKRxoYpTip5bfX4xamSkRmy8uQBw+4GXT1ia2rGB
eGF6emh71taaksR9KfuUttUhW8Zq581Ib8yk686u2bw6RX+EuURcWQmWu74oU9zwYMoDD8cSrLXD
ptQszp0hw35il+EYgSCeDBEbjbAGM7Fdf8tye6pwgjRlRp0ajwNBghPBPS/gCn4sr8c4owaCZGzz
bJEHAJJ/8K6jXsXbPZDgFervNO8uRfMasalqIiJef7FIDwhyOaPGS2faNz3XSqwwTIqMFLRDbtAt
wz/JQmnyrrNDcgK/bv4Unt6XeoXLuEqmAq6lWOlmLtLUaT1Il6dvXKiK5+5rJnxzk3EjZYq1aTOs
L/vWNrjxPL6iwC1fa2+8+cFI5B+uudE7WUDcLhV7rQKG9cUc8XvGsoAYqO+kReiCMTekA8hhvZpF
smUFkQ5rmr+uN3nHtUhvKmFn3zW+HY6MiQGyzayStJrVJW4ynEfrRGfs/UxmZ4ZOod88difkeODU
sGcGBBJcMK2jcA52kthBPFYAOYcY41kFaFW6Nz0l4nHIdYq3VOkXlGNHvUAWsPjVadHsPyOmZCot
zueMfIp4y8qb2KExJe3YTaDrLqrE2vuyhHSDYyhtNRqspCPks2kPsTA1ig2LzLnYfyAH8NPOttle
dTe06JbdlmwA0/uXsJlm28SprSrsT6xTDz1oL+bMKMo614jaBEEGcyPScrpjM68RxCj7ikfzSW7F
ISqOr6lpgchh02adXF3ap3Hsk1O1fV3sQr8rBi480jAQG0xaFZY6QVrAs4IJHA4m9OoWW1w32coU
KbP2m1+3Wd6LhDDkUZE7IJbsoynN+rDOMxovqd9aXXU7P3H51PxHKgh8tCCuxo77mMhgvB0VXsOm
P2KGgvhe1CcqcTqEfv6uLeLNcqTozB/PcW8TLYCw3SrJdHCnj6Fil8Uord5p1sA9W3VBV/tRqSEB
6nWy3UTfM0x5ae07SG5v5JzRwpE3EA+sec2anEeMzOi/6VU01tQzFJAd58dHSuBNMrGGrJH/B7oX
rUX22U+YfOaZ7zjyj/i+GLrXtPUfVeHYwWhW+M1u0vVuffGfanGR2CgayMi5b0V6h4sXmoWn64FU
hG8gHODoyE/VwBuele6PQOXPSIGgCX9Ku33TWkx6nWlHaaYYmHnUSk6UzYdBWEc0UNAo8cnXCX13
uvr/9QZjQVztGUMZYurS9LnmgQjqXBDci4qynxorQHJZUd1utYSOEyNznxZyUX2EsHtQDSXJDaRj
D/KGrBwjc0Yiu7cKhpAiviDA18kDM3WW5Tz+uosNtUWiXKb/xaPG/cLjhC2bjw6BbB4sbndPqfhX
m2l5yob3UeDjJAMDGWSdbZvYzyrDdp1CTc6H8Uehpy20iQrZ/Szn+cdvWwAXlXFc6vZHz5hDI2ey
KUHKv9k3oGVtGiWyoYBOQhYQ6iCg7g9WDgKD2W/PY8lUUD30xPRp1S6T42siK7in9Fmmutdo7ezZ
vRdJf5roETfh+iOX12MVO3im0ygFcF5OVMW0xk5FVyzhfNgiOZCLw7hu/YRHx5eDF0cz8jLZ2V3Z
CviBjvbuiFPTspeNLSQvjVn9K7IVaQvRwar3u4thzj/KKE492ismzcPfXObURCZzp7X8wRpShQUN
5L6uWOJb5HPl9ugA/vNVOI68t/NNQ77Or/advZ9xE9Fe15XHwFOr4qB2n2k8HFacYJGcFT+Ynzzk
tkGUyDbqTTZzAEd2NttHW7KBKqv6Ppb1Qznb5KT1v7hsY15uPuEE0ccPoAcIYXRuP85+xHn8j3RX
Xqc+fdZ0auaOI84tyMtIRlwhJoMrtSTBYo2MDrT/yqX60CrGB1k2v0gfVoluf2WW+1SjkWehiL6+
Wv6qkRbaLi9OfK4IoSlUDSufla6HEX8n9fTTYq+4E2OHx4gMBpWalyRPQnreT8d3HkbHgbrjnxYn
+V0X2mMmsfYWJRsX+cXx3X03FyRIpkNI8gfNd5nsnOnBceQ5xt+z2746TMymQ+kjXTP5HjM3DQiv
cMN5y77rx3lrFmOJXHr5tSQpREOK+jbNLkPSEr7Z8H9z5v+YcO/kWLyhKCtYM2T/xrRm37EiMrbT
U5cgrF2ye7ytbLwZ+yUkb7An4NpBY7sgRLe8g165TwPK3MgU8GrlpgBBACqS1dhNpGYKVf1OcYkz
oapZP1tph64gwvVhTB/cG6QTDsz58Smk1iQjHcU8Y/V/+Lf/GdqhJYyZ6eMmobNvMQLILeD0C5/R
4+wwJ4+RxEzNi4wdsunNbS/V4VmRmkvGCxv6na8hFRJN/0deoREgbjnqlImBALcCZ5xkvY6YTnnC
iadACa+IuHzj2Uza1/JbOQTCNMSAUHhxjKnOxnPMSIpw3TsjmbRwMeNHUqE+5Brf8y0iW6jNqrCl
CR19SSSsoN5VCakpA/G6rWCfSyLVqdDRGTDZJPk2Qxoxb9KP1GhOju7+FTNSx1ZxgjoTmpTRizZw
BaZagtD0MUXNn35nw4qfyVvUvp4eJ78j/swb7wi6/5yl8+dnBYCAhtzU1R2DQeiPnbNi5iUrSjpW
1KW8HStWnEQaTJOmMZx6VOGr2Hk9T7r1iCbgkWTreKd4VJeUY9SQxBgN892MSZGPyq9vtICK1Yer
uViA55GdNP2n5U6/sS1pKMbO42XftE57IVO2iNJ5xf7XPuh2yo5GYxiU+x9Z1nSXGTV63rOAHDr6
RP17cIo/smgfqtmKdNIpdus3ETrmKG6c9cR6wCSgc7VTfMkdNxHfQV/yhJfm5APiJF3VcBawAj85
o0NyptI3zK3MJ9nAb7/adcQb8TDXye7dcOE02M+J/0BM6ya9OrkpLUHqwwszev/CzZZiukr/I0qx
DuA5JSbCH06ES19UbWSXbHPFNIR2Vx+HXr8bHROrW/3qgo9Bvt7jeWEIzoqQKXaPRtTVh/9yek5c
Jq+uDgy2s8UbmOljIYYhKAcg3XwgK87LqBt4lbR3R3zFO173FNoF4WEykf+PoOrtYzey/re8Au6Z
fG2VIYMGDwt15fwORpv3wltJ3Jv3laRWUNPwSGxrGlobMaTaZkyipn3xhkwPJgf5RWHh80twuFd+
iKCIpaHlPDbmbAdN2pq73hgSChr/o2LgtvPsPMFTcWB9nx3QpoLrwGeKMErsPYSXC414paGc3+IV
wZmAJmxuos3+Fc3yh2yfmDBMPoQlohjv7wY1PpV9fu/VW14Hrjmf53lnbul/Fn5u5Erb445wecqi
1i1pS81Bhrw8TCc2gjSzYWe/3OTinz29ag8MdMAQEbS7hnGT/C0xe2E3md+sLCVFA/9ihWpgWvID
x9FDaUHi9tQdqvoA7eM9mY3vhe0ekqYqD/hTWMeZ/P1bdC7tS3bQTcgyqjiaWov0vG/ssHexisii
RiRsf7PVIZMDCMiBVD4yM5EiZUs+BHJp/KMSFC0AiPGBGTEs6AyHjGODyqsqjTg/4YJdIde0NgFN
CzsPU/mrnPXbY2fd1fmfQSzljrYHgZAN19KTPBvgMCn2Orwci5vuu2kgGK188V0+DAO5bkD3XkGD
pA1obevPGAokwLnz4ZCouCnvuoOOhfGuQevulK7iuiUtZQGCX2ngrcykZkdcIgta+jU+lWNxJ7HA
BmzNrj1HV2Jo1a1pBSIux0vPU2epp5SMa3zKZKxSJYea1PsD7JBTK2EX+K30g6UHxGOP/0fZmS3H
rVzb9lcc+x0+SCQSzYljP7D6lkWySEp6QajhRt/3+Po7QPveI5E7xOsIu0LcoljFKiBz5Vpzjqk9
TX1Ka7NMn5u0mx4lwh6WjDQkOk4rjJ40Jm1YG3XzHEbRXgtT75N7cOA7bOLWM/fj3kmW8UMlZfU1
iZxL2KbRwfvWQbvAsYw1FLmM2PWKcTORswO0v4IIrRDVQrLC2EOWVe4f29IlQhTngVkrgTwkEKtM
Ree8TRMYCozkAry24GiegxbUIG+8pEzXbqWi0y3y7NaXME+dtgtmWFW6oaU0xUSzjSE7UDKhkQgG
HSWrJcG/+6jDhSh2uNO/odl3eU3qkbM6RBlGzXGpp7xjrbmL1J0Qqjj6mMOWLQkEUDqd6KCs5Noo
jugDuv00j2/hgfHFMNxXWdZfQa5ZhCCi+4GrjVQ/tOoD0ZcnnZPPEeHVIle+dkpcah5ap/JQlYSc
F+03CUxx8LCgOSkd/apL9XNlUIAieGJT9DHm42GIF8iMp5Ohc6TQpvGx7e9mhE0cmc8TDPoHWgRY
lHv3mJYpV7upbXCYhssK9OJSa+JhEzCBHgxjWoxN2hxzYX73+9TcajIWaDw985ijALpJHfMiK6gp
z4Hl13cMU4JVaSTdipQJGC+tnjwESOazWGFKCN3sfuBYXCagLZSw3IMxMEu1y4G3oK6DQy5SVtL+
GnKKuSUe0jxjYthrrXuduA0PE622RHjbhEk2SHs00a2Hzhh3ZXshGSfDGsbgCmPS1ygabk3VDZDc
+3TZp0h8Zroy9CFvadc0TJB/M2wx5dlKZEkZQm8LDdAZSYVHB8r77rRfFOG3K5Jb9znnyJu8Ltyd
7sAsRD3pr+I8Ye5u1f05s9Q1rDLvmJLmvLD94HMVMR6COsaZbYJDONoOP7M2aarVSDbrSm1qRWMi
IPOCKeT4CTzJxQ1bsvmaZiE9GjnauccdnMei3wgP6aWZRN+7dLpr03I6RjnrfBOm5MmPchUipa4G
ME+BwyVpaPZImjfMQAa30MH+hFhY7q2M3m5LpbgR+ZCixB8+VTl5dwq/2npQWQ0XIU+clXSyZot7
Fs2zYZf3nFvpu5pgf2s9+wafpGd5dp3zetL0b5BzskMGySkyM7mAKFRvUred0wxczH3GJ7hRT56B
CqTTzWPPZ3HxUo92RSCy5ZjP7geHFdYLfXPll0due73ncBePg3ZxMwxZel0dujg4U4V558Q7huAE
jkAZ40NIsc3na22xwC6FHnzx+uTBbzEUkbEA4ULBAEw7+aeecBIJ9fZJ6lV3CMQnEllTmFp9+xxL
8Aqx7mHtpSNve5xJdKM5NZIgPfzGCxRuzc5yI85nebHPctWeusYc7lQWUM+A9goGyvHK5ZSJc5ZZ
fdFDaDAZUWa62R27wt6yHRon0Tv1PRb0HdqpvUGPU04i/6IHZBt+tp3veI/MW12DSgDaTGy7OSWM
BmPUO/lKhZXL1HvgTs3UDxIKyq0rkxWmxvTeU1l2JDSbE1JRLlJam0+uVsDcrEmYtfN43Kh+sm8d
nQsSBgyRe/40LLuqfulM8czA3dmppMqXwqHLHqpZGE/8ZTqhyC6QuDhj4d8iN/vReJnYGFZ8KprJ
v7XHHxWBnHdaLpZZG0hOv/QZgrwVh0oj5yelBL6Z0tnTled3NAd/jKlM7gfN55TmjuSDpj3iZmOt
xT5+qSa6Fi6UltKtEYRrYAPYO9lx9ln8kk5xtKXwi7ADatk5ng7+7Gh1VIMQhvr3JpN+f3aj4hBr
3RPjrG4bOuZGj1J3b8weRheJOCe2aCGTCckBdOCGoq7kktv8GTfDTVZJOoDRj6Lu+4Olh5TEjWNv
co/WXiC1/jYtgz91q2pOvZL6FcID/pNJ0g33je2MgdwpSEc3tC6pF62KEaNMx53Q4HeN+iTOPqel
TiUYBJmXLkk/HRcmAphFTFN/2UWmvLWKZTt2wf1oZ/f4YxCOomamJI83BPhQXv+rqUmzbxakitrH
pkv4sDCYedOcOmM+TNeOAzAauEBPQIv2GM6j1MkpK3Rw7GVNY+rHxrmtbVAukKYg54Z3jd25t6/X
ioASvnt1cqpWocTSHo2aP4DU+MqOtIaY4iwyS5Nrxt/fDMlaJRrR7ozQ7ve6REcZBCSmajnK0jFA
HivZhVw/2SH6TqhCp3l2NYx7coDWPlondD7yKcf+NOmzAAWs80OLqLrr5L0/2sZ3SqPCKLq9WQBz
1GGJgYjj2p5Md/oK4ngGB/sts/30pXax5FcdgCGrEtVdMkZP5URy7aTDKWMyv7CK9nMkB5K4PZyQ
uf3QO4HaTxPSBKv/jhLxGzgofSOYsdygcI9XUSLq3dRH20mkao9fWWyaXn4eogpLn53vqRjI5Sz0
h77F5CdKlR9th9ar6I1m5Zj+szEAG5U5DSQjZWyVYpWyQYdg9errBdVmfdPEtFGm1Io2UaA5cFaK
a9AVKFJzr6EdlVbox0b38PqAKXXV5yD/DdeXj2TWdZjRuvCYevm+SAw8gxo6DJLcq1U3EFej63XB
sxTWLtaYx3mROQezG0gbG3fYd2JnoE7ZelbI+G7moeguXtYcMgsaYjq0hM6kN3SKH60kQpM5hJe2
bgSwV412iMg+DUnvbEznR2OxtaBeAZtnuBe3rxSmAvKuSvqgY9ZY4JAwy5T8u22chQ9NohUgouPP
Y9Vql7Jg8fQG79h22YPlTbMwdzDhbYYNU7NLCDrND6b4YDTZd8cZ9F0mfBAq9F27utvWhGwzyIeJ
J3068lnFQI8IrI1Ld/k81kaJKs8ZSHZmhGV2/qEO0F6XjUj2nVH+yZrdJl38aLZ5sM4GzieN6e4H
X7yYLkp7Rkxq4blFszKbgXZrfh48p7vE6ENxZm9KN2IyPeLZhVGIqAW5P3mfBJmW6ovX+CnNal0/
BcivyaNaiwTfq6MQnCDYDhKSZrBouSNkP3LQ0Q5lB8RRDh/4bay7y2EIvjTCftZshjBQvfEo+hT1
je+Ut2nXPQPs44Sg1uSwdd9sFx0OmpbkmmL15OAr/L2l58eo5TDh16l1ZzZ7pssY7KromLbdd6vv
v2YJZGY6yf0FtffQNd21p54dy2roMVWKa1tkFsFlSh7bvjtENbp5iKg9kBmyMpNuX9KmRqtQI7MS
/XTrOey52PbFSpkhiEJRGUvbI8gAgyS6/EG3bjO8VYsBt0nUxZK2r6GhS7WcAwfSbwLUSJ+37i4b
Ss7krTaHSWnB19pBKYNOjfs9sE81siwQO1+C1HvKmqbamK3T7RLFKFDYFtp/h7SKRLLyWC581sHe
DOhA0VKVKR6++KaRd/o4kSeiaHQ7lWVt6jFbNWOjlh0Ny3Mfy0vah+YDiSuMY/vpmPs1ZeG0S0vb
XrqTGC6NcvK1ARgRgQMSLjv+IqkVzhOwcqo61T4p4P24KOAS1WzCNwiebnsd6W4+zut41/V7Bz8Y
tZS/d0WwBg5z6fsAQUk0nhkI0xWqcLZonlUdGa7tK4u4XMpeoppLaKKGStNFrHO8DUcKVTwj5bGN
wnwjBU9rFoKua10mR7AeBFWy722gJyCiGWRxAZZWXoYYd63tGw+iRdZhRjgf2tALD9Dv2D3HUaJG
iPUDmsYWuKa4dF2e7mV2R9ArCbf6bOMq23mA32x0MyWscsoahMtXOyDjronRYdmJ9UXlEZ6vqN7D
lV6ONNt3Fh6IKY3SA0dhLhc9edZtGAEqjrfkyGTI4RkKzMWDNWV7jvL6DtSvXJtt+jUVKjlaSoqd
1otN1zPhBLnEANIayCMr8J/h7BxukgyFjHSPbQtfTjXeOXS58RB5ELeHP+7EgcpZVq7fMm4QhFBL
wgg5SOEULDlcNPbXVoYPtIba9RQ0i4rx0wlL650y9fxKWYmbVhyRxiCiKDJEV1lbbIemeMxaAuas
0WXFE15wCPLiR4gpHhoPBI1uwFARS/uOhoG/Ty39M1MEOql6cIzGpLxaBrYBZPH5qPfbREv3aQeP
efCL8+iJs1M31vcxPiYoWY14YqDsn8y0qQnxbi4Ys6FD9MYzvcBtRqMrxuNJ/x+CemWp3WD3tySP
HfIy2k2jW258Kt4F3kObE8RBMg3lQmmNvS66bWSI9i6lSG1s8VAnndqLMd7JlkOM6CWG98A/prEC
39dRZaRDWt9ZSA/wsbfINDzMe4ULE0FzVy1rBFgpdzy9Pkgj1pYc+pqtGW+tFGDbYEF7ghwf7FXq
c6+mtF2ioL9aXgXmot7lEUxpvRLjyfL1CPdyWHIWZHRQlsiiPDkesY5vjBi5mmP54zmRercTvMEm
ukV8S4pb2cjD0+uDV1UbL7H6HYVIeoyyCSVUhCUejyUBP5G9S1P89umYjgun9Qda78kFe4N3aKP2
UbdqSX56dxoBhW9NWrVbIhP+1M3a3iQDmSyThqWz0aPyicYtG6F9aP3C/dK25Xjj8y9COz14zSws
ZgK7nvHpIO/BxBdEUQwllWU/N5sBFKzQgNKZNx1xrBXZi2NS7I0irWgNw0c1sYfjyQKIqFFs4pHu
FyFzw6Aajx5Si6738yU6Zwknh4htN4Oh4/nu1YS1+hBrYoUb/BOyARCkOK/2lQPmxL4hZUk/E2sM
cMZxjJtxIjzKQxDK4sO53ZpN8Z257xIvvheD9EFJdjUNL8AHJhDDUfHtVOQ+nWZJ2kSpRWu8DcFy
iM2rlVvXEV/2IhhNfx/Oh3+9zw9uJULABLpYpybeaSMt/KUzVAfX6nMyksMfYbCPUtJKbzLIPnYC
3S60a31H2VouZyWoyqbVpMzr5PbjgzNyTmaWbF3sGvO9V7U7D6XypnWG8VOtx1ciOcSdZRyw9NR7
r4Q9Svev3MYWC1RQDN3CrFCPsTcNSNAEdmbLDfY0h32sVtCkXXwPn3SBtmVg30QPQ9wWzYlLk+JC
WhZOeE7LIXio+7YHAQfqt5YjymMXmS7d0h+c+MXW1bH01KrNlkYZPdL8R3GXJu1TgdroxI/YGir/
E4dbvAboNgsO8uGcZLc0mMslEQjcSFE3VcvW0pHgWrMLRCX1jSR2PEeOtB/LEFOkOXsCMI+v9ZHx
TDd5z30yJ76WAWkyKU5So+ZBt+3hmYMuPzBfBZ3ZbIxoSK8mI6U+4NLKdd7cuGXakxQ2Ck4/gsXT
Clitc8hFjhPLd5r8RA2AmH1T5Q2aDIArc+D29KUbTSxr3XUSJGoG9PeODdnq0KfRskSImz3m2Cty
28gMHZt4mQXKX7QwJ/ceYehbMnUOEVba/eRhPERyToSJV+Glde/GQIrPRbGuO6v64k59hYNBJ7hE
5vWXCtCWg+PeFtBpIqBtiyACW+TLYcDXKtQXTOxgEDvnTp+gMBkTGKWhJepZU7lBkpcVIAYrrE/4
z8q4Kj8Dwm13yoabMpD1JzlysNXaE4eBEmm5w1iiFdx+jTZQlRXei0HOhk0QBh2BwdolAZAvPUku
Y5YWt+TE6He+b65po6xd5RVXv284dc+6sxLdbVTa0T2R6XZmeBFMLqa1zRXBn/EZxPqBkbt9Fan2
ZLb6s2to9QUJE/QUPD9Zbdi7JkdZKjw3OhQ18E5fETCrhvI0JVJ7nEVwi8Z0XqrR1k+u27XLKFOE
gQgBnLBvH1I8JtSj7HpjpJ3DMGCRqKPj0Ec4TRGDnx2dbVE4FWq+CTuZiVt++q4MQywEzKTPfYXf
OmQfCuMczhJBrKsK3MACowVKi8gbnwwII6iiak0Et68P7ug+eQJNMBNYfWnoBPixuW41FK1UMs4S
tCCTLaQL+5gBwq0H2ptEXG/X98Tk4G6KUDyghtAYA6+KLu535F/sHCZQ99wVdEg4PDEuYuCeuwgI
GeFvGgnvUGu5PzpOgjtrhD5jdC8olOqHIoDTx7xp75uhsTT7ovwMZp+ZnWODpWsMKkR8TmXfOvs6
nDRA1C+trZJvYUBsOmEBbKCt7LcWGUPrIo9wb9ZauQq14gdtjnrfx06xQrvXXXwwRSuFaWuDDgTL
f2zkj1z+8HjVdZSpRuQ5N+PQtgP3eRDvRJKbdwIH0U1kmO4GwZFxMoAtdWbuHnRnL81RnpizFsfJ
GLduqJBlOeyhviZPgWy+KsKHrszPcLeU43GcMncpR+HuOFZiqx2sb2Nky7Xu9/d2z9tmWCXNwhRj
rd2136y5oVNlACCciBwWNYKNs2GBLJoyHS61fZJGWh46VNKoWakcArpsyH0eKaS/pzhpNlVKlQhx
QTCJvQ1LE5Ab6KClUem3ZklbmqKBKS0pOs3X5iVUPYJyDnt3djvsLIbTpw4w0Y1eX/LAgKWkWWgv
BLyrug7vIEmMW6PI0ALhBuagehajDxWsLjmNKOJLBaCpPHBflJlZ9x2LMIIxpo9Iem70ygPdRNm5
nvSmO4dG3R9EF1yyPPqR+HDXR9OhQuHEjEVwRDhQ6asIOehSyXCX5gWd+6hmE0YVIEuTCergbNBL
9qhJE2Jip9Rf52G7JaoWBZ6MknH9yuHHz1UeG9hEzOGwcqJZ2BcO8cKjxwEQv+R91kaPSh/cq4s8
lNZ8ZVIu1y3TfENHQCEQr0G+RB8y0FlbYhib9WnYuO0qMC4oYbasrsGy5isa4cWfYF+iQ4Mc5cZq
jeBKL0ngrQefqIv47NjK49wVpGv87quWOdxrjeMYAATIdGXspk/yoFUl6qf5T8B7n9u+jrbryWZF
7wVwa01jv9ITkBgtlsi9TtlO0eAxJcK72IXoWQzFWCL2QN26sOtElZ9wlNR7Vxp8nPoOakJ6b8ic
3AizuTVAhGKww9c6yXDb6uW5+LMrom/NAC/ZNgMERqI6aN2ItZyXss+sbk33dusXWv1JdUjptElC
/VespoXfZvs2zVZG3naXoA81PP4R5nHUOKGEgalN+8mAQeMGub0QxeTtc49+bm2CoyF/ctr7rY3J
daLr2zgRPcuKbnCEnc6gRviaVUhNmiH/ygghO6JQKdcajdFjyG1ziHRdrY2uKu6xoO+ctPzWgGf5
XqanmCX/quvWHcjV8HYQ3hcPJeiOZKFnLS8anEtNvYtA9y+7Di5CWFU2PQm4CKrS63Mr3PLONuQP
FOziqnv1jvSLfC2z0lqFeeNcu5dxUtbWDpLwRmjZY5610yOyA5xjeXOatDhfW/Xkf5AAIt6HcdiK
g5ZFCJEkm899E8bBm6fpuuNkW2VgDyzNmQVX0LyPK6Ncls347Ew+9GjTv8epT9U41Z8i6uFFOxep
LkaAI4dmpuBFYgMNwwzYorrpBFwV1vbX8I7/+j78t/+SX/4V01H/83/4+ntecKzwg+bNl//cru5X
/zP/i//3Hb9+/z83L/n5K53B337T6WF9ffsNv/xQnvbfL2v5tfn6yxerrAmb8a5lv71/qdukeX0B
/ALzd/7//uXfXl5/ynUsXv7xx3cYps3804hlz/7491/tfvzjD4O8qP/6+cf/++/mX/Aff5zGr1n6
tXr7D16+1s0//iAP8+80SBD72VySDuF5f/ytf5n/xjX+TtKUYdsWB3UKHoec0iyvmoDnc/6uyKhV
AAMtshrFHANc5+38V+7fEbaQuWablEC4iKT44/++sF8+uP/9IP+WtemFaOem/scf6l3wFT/NsaSO
f1yahmW9SURPTPp3eTUkW8cOKORDTa21SmpPQGvFllXRWOJNwqbPRrkil0Tu//ehhnaRFEO5wxZu
7l/PfRIy1jri6EDyc9pdqb2HG2kVweGe9JtiPzYI7ew2SB4Rx2v7zLtiVDRWsHCtbaTJRx1WgoQa
zYizVJ638V3GHDiCxeH1T3mCAAxjLBui5992DL5eg+IziMZ7t+yDxUD+BB07xNh2rBHkilcfaGCw
Nnr4VZVPEyeEcOBmkAzLHMJT3+Tmoz+CAMw85pCiDtCKNOEH0W3vo3At3bF0evvC0V3BlfBruA8d
SBl2soDlIPxP2thNZ2u8VoOh3xLrhDBBb/sV8jscj35bnzvdw31RCXWvGJYaMAJLs1A0tcL6gwye
d2ky8+siCJk8R9d1bONNmozeq55mepxtEVG3p4Hg57VVFs7CKjuac3H28NNN8e9r7+dr7X0Up0UA
uQLkYhD5zM0wr4A/hazBSxm9zEGKU6ROt2lwQW/8Sds7Vf3ZShFs2KBUYTCy0dbtchq/iobcWTMJ
98QsdNkAOUfzrUMqOcf1HEp+/+revRngaoSUhHMpaXBnzaHBP704YSOEJ1/E2XRGZazansBFtlxA
mRlUdVJT8o/C3+Yf+EsAksvb4TjSxlgobdQWvz6hLFxlM50EkGp66abgMqQodrfMS8d1ZzeIhuTc
JUang0+ebiK73rbC/nf4/e/9/uqExmTyP/I1dYsl4M3V6ToKwYkODnd4RSX41sOs3doq91Z1CHiY
X9lNEJwKeF03luaUG6CR5LkPP7yiCh5gyL2koyz//P2rercsge9z+SjoKQnFCvnmzSEVFhiz34yb
KDVaHFTG45iofIOal0WExqho7M3vn1G8vQAsZGTML3TDdZisufLt/qvCjFiOYNiEgbYAooKst3oo
ata92ImvmdKfC9BiBKfdJOpTarf60olpm3pVgBQ2LY4d5sfW88IPrhNjft6fr5P5dQnDtEgLtkyu
mfl1/3Rhmo0NpLS3h41jqGo3pbjsiql+cenhnyZoK8wV8M82qpWckjPE0DUuhLHLnwlx31i2Tv8V
32HjMLrNVLMKtIpiUljOOYPKcEOHtTu4hXatyoRJmC62v39b3wabWQxHXeHAXjZtRLrv7vlQ652k
dvMtiW6g1EU5SIzoQXjT+GA3jAJzcJAzQ1iGPu/of/rcbKoWKfXCRHYo1Jt3zvNH0g7g1W1Dqxow
DwbftLoBB4JXQNXMWGXtHWwcYv/xsyLst4k2kxbpcuabSzcnf3UynR6Wh6aDFyWqAyk3qWVint/a
EPSXGBiSnYWj+KNL+P2brRyTfdxR+msN+fZWTlVhp0jjt7R9X1J6VmBdwBZwEFkGjJknOiCjWxF4
MkL5fZU52OY8IsMVgGDciZ44s2LQR/+84YMZboQIUbrmWvrBmvPudRpSUnQIodtsQewIv17SyNFT
k2iiaOubRfzklXSqIhxNSs/pRVpTsUuo+2Fef/C070psy5hrHEexrtgcmPU3H43UJOWZRyhkkIa7
si8Y9PZkDWG6v8PhCpjcZzgNIetIKAAXZ+eiftqrOt3QZR8ZcM7juymnx+6UA8RcQhhTFX4K9eGj
iuHdPW+wRxrskPNuJNmZ3rxBJitvmY3eJq+T4IziuUDMi6A20yGdJtB3jvyWyV4zrFMxpCHqXCZk
tarQlEyVs8nb8un3F7V4u1txF7E3EjtDocpl/fZ0QjcGTN04+tvClYcsqe87TUO6F3XNscXBkvXU
iBX0ay0S2dVvB7qbHwX3yrcnpPk1UBUbru24ljTf7lSqr+l05qRZ+RaqqClPskNOo/JfD69fDq6H
Ovz1P7YkY65tBUonly2if09pyzAW9SrC87oq+wjLyOQMmMHcdDuUMSi6xnEwXuPe4FB4i/F/l6TC
PcoiAvKUQBAk0GLfeRr6BHOM105e+IzXXaRTNq5AGolUTvN/e/0LA6nPjrUaiu78La//TcNq88Fi
I/7iSjEppcjIVoY9V5e/XikkJU4mUEF/a9mpsSUF5JkMNOea2uGOsKDoKXIagstMvOLBPK6NXXIH
EmKRcYMxGoJo//j7C+X9ZwTmcX4xOgcb910ZVdlxaVtNZW+8HtKl7dbVLUCBGXiMcLBxjP4S+Khw
Ik/Kk4tv7YOS9l2NaRk8Pzu4S9nAC7HfvB8hoUW5FTF9tsLibM3eIc+MxFXl0O/Lsj5OLGYx/GOS
s+w1PJsXlVbBmSn/KukD+J0i0w+NldxqmjE+wS05/f7teRc+Pb8+R5hEXbsGl/LbazhUGKxyX7rz
eN0nYxhHXlwirg0CQC5h53wrY7F7LbjAhKGgrkGCYCyw+2FNyxTqFnaw+6rwyczpcGwtRdB7l9Hs
gsOY9ActNtMP6g8xL8a/1B+GZQi4/BY3C396rZt+qj9Ubw4YKiLmRinWsCYgmBUSMU7BzEZ35Ke8
i7a7tnMj2XEPfKIn91FW6F+9aYZN5jU7G4ZWQ803wU8vIeOyLpsh0DZlbp0MorB2oQ5DsjTMo1d/
nzQ3OVmGPkDu8AKCADFy5HlKIFKYfEvJiTzW7uTshGfax1g4tLCcGOrfxBhiTKurlrjF56ROH37/
SbOZvX/j2OZIlLapeyxTvlnEPb1RBQgOb6O8OWisd/MvnPQPkH66P8n1WZtm6n3lTOsv/IFsTa01
j0Ysyns5Fg8SKcLniQYlqCWURf7MHvUUD3Sm+n89gN2ItoTifQraCJjcWCKG1fPqFJEPZRITfHYH
+F5TgooEhyUYz6ZIl54Q2N8nozxYqXxspN6zjhG1ciMbSOaWlXYs3CHOIyJULrK14O3lOH0CKyMd
xnKdvZCo/WoO2st+yIDdaISCOv4plqN/qofuSzoYyM6DcIndUscG5q19mqWEp7ZM1aTJaHjQoyML
UnRxA2i8TBiXUbhKWt+cZcO3bmh9diHS0CDuHGRGNCGNQuvQSXfqSEsWDyrZXbEndpEgoQNBU7gp
OvBVdMR7GocIAgmxuvf0ybqHBPqvpZxst6PRTWuZ4P9+fRDp4O9sSafAhNiBlKo7RqRaArilqY8u
aWGMVr6mIfldqgEtAivdkgEqOTkB+SZtKI2NZ/f2ZZoS+xJOuOgRVjPCKijRKTQdmOKZ2EPxObkQ
B8519MG6/xfLrDRZ6AxBF0jY5pujtD61ZtXpubMhHGU9GWlygYJ/qqaaaqHoTAyEKZNJwlg9jeHD
76/suUp6syBQzFMOSMOx2HzetA06WmgqH6WzUW0bnLUyEouirb1NHavz75/p9Zj39qk49FCuuewo
iCN/vfFzC9L32KeM3ill228eraF1HMXhrpjhQ10/Zl9gln9rHel8s1r4i0DvyeEGykFON213X2wi
wtvX0gRxNDvMVeFCyNTGJ9rYch8mjGj8dhrxj5TGPm/Kg19Gxvq1LPXRGmz0TrTnrDQsQoqM50HL
22tESpEfme0Rr1aLY8Aifkl3mwVBV+nK65z0sVcrJzWAu5Ykk7hZmKxCSRAKeXDa2uii8QY3nUsY
WW0sUJzCQJhIIpMopRZaob0o9A+7gXttA14HXWoRXCF64qyLaU6IKM8/a+M4bvCwQqFmnLHymoJZ
i0u3vkHTqedkYP3+Y5j3zLefgqsch23dtWGavV1+dZkJVjKbkz8Rx4kZLHwmjcsgJnpoyGAKaVNQ
rH//nPPi+O45HcNRNqc3Tr9vLnA778D5jZq1GVF5n73C2I8GzknCE/FH0gLa/8dPZ+ocoCmlOB28
K1sMs3GaJOicTW00+sJFIX8zj8CXJlbNGaH5QYH/F7+dKQT1tGnSCDPVm+s6JL8B90fkEHqaJZce
3ceK7pR5GKlO2rlM+f1v9xcfIIsFzUfuIdrJb3ei2qtKI7UaFKWqXuklTjdNZQyHY2YMWnTpy+aD
okHOa8Cbj8/kJDrXgDotrrm1/fOO7RDv1bOFESNVFupgI34x4W8cOdb0aAqBcbfFnUW8tqxNY1cg
LdqEIPswkLG7vO4zcVlhrE4ArvfOAOR0agkMy2e9Y0qEVq/K6JA6vnv7+oD357uPUvYSlN2Z5eGH
LgLrOo+Ll9zwS20Ci6sRaJjFcrjLZ2SzOeED/f2b/Felp0mLVyjF/6nt3p5qUcRVLiadDUPVeg8/
yoVKzVYSpLNibXbQh2SY7bUggHHbInHI+vEboEFo5U55qKcHFArlPd3pO10mGoLfcPrgpnrfS6LD
b7Ka4v1lJMFx7tePhXmf51euqzatr8sd4emfrKqAqUhhUU5+hxua9SSuckFL2AzWAtPifkQ/7hfZ
dBitdNoHcQr6rRMPQwqWoFC9v/NDfLe152XbCIqOirdsibXI/d3v39/Xhuiba4r5mIscwqUOpI7+
9cVLFCst4Uhqg49a3nPGh6vZfA5KAVO3cJ6cwq32eTYiHK49qn2cXSCjSSHq2nWe406d8nKb4vbT
C3UapzTZl7QbJpVo2MHuSAvTtg0MwUWWTMd4MuRzC2f597+C+IvbwmElnet/AzS4fHPfq7rUNSuz
7U2BN3/bu7JZ1Jx0cRY3ao3eaRlRjHTkUuxV7NcrrYfR1DVxt42dHmgI88ezX5sfrA6vre03byz2
LA72iKbpfLrzavVTeZ0MlpnFoWdtqOvbk1NqJqpm2j8xySSrPCCOczQiasRpNIhPC/GZySp+EhPW
xaBsrEsUCpSpZVs859p93cFVmQ+sG8dKQ6J4ImNRlkByygxF44jNfxMoYZ85lacIhoABJ2WB4jtg
IJ+Fg7tNgkhiwmN3A+bTbyV9SYXX+DL0qBgIoqPk6CAEtBCuSsivX5KuOjXk+3z54LN63/HAdWcJ
GLy6nM+zcxn007uioj5gV2Bl6vEe7VK4TCA5VYJ2PDwMqax3vVtH9I6IRamchty8qrmnIvig2BLz
JfHrhzOvKTrNKi4b810JhGcSjbgZWhsHG0Rt5umJJIbkNOXFAr1UVN1QKaw5vokNHbtkH9uROuUu
gv02MT7o5brvKz9ei6FLNJ80yhz7zYXi5kXgY2SwNhrqqkXkUOvoVl+s/QonQmg79jqLq2Y/Eytf
A6lchFfbtGu+03OQVpYsbUDQxwoVT5FYzrYzpbcvCATZ9FXxWAsrvLgKcvyY2Ns0ojfASjYcxzYZ
j6rEytHlFYnZpHgtWs/OjlqT5CQh8UCvj/wQRESXyVj9H8LOqzdyJEujv4gAvXnNTKaVlPLuhZCl
N0ETZPDX76FmF5hWLbowQKF7ursqlTQRce/9zhFpZj3k7lM5vXgDCGKCjkdjbo/w/MXRHswXQaEZ
y06wFVROjnS9HhhhxXROEHAzDymzEbPdhZZWVgcGX5EKUQlih/IMeurJthOdzOiY7TSUQqegLulH
TeMB5ud4WfRC7v0gEO6OSDYjmLkvLqMaCOxk2tPWNioiS8n07gQA+GjXYh+dGG1xWla0VEVkh9O6
vog8sGfkOI4++oibpEVYuLyfNeiSPqf9fRc5BbqVxGaq3a72VWUPrHktjOH+0bYM8oq911xlc3dF
HCu4Y8m3yb8wKlUN4m83559HXG4IekecQgBs0Dr55zPSUCylyyDdHeNhyJ9bnpHJaFBXdaNx49k6
zHVQDnYfuZ9la+49Da3gvz+mf5SSLZ0FgS2GTfmLms+vvWleLRr15ZC9jBHKuPsyB3tmmHgi0a45
5HQ6PT2N1V/KOH+0zemY4/6lne8RJecJ+7XWW1ox1USD2C/2trNmOGgUK0Zn9kM0PPljF0BFZV4p
YXO7kw68NCcynm0yRLziKhillT5hOTIWVuLylz+/JIP54XGYPjjMLe1q5t3BcowVoIUmpPgA0Kd8
NqVrPlhmRNK19BkDW6ZdaWXdxDCs5UqbdCdsE6kOuXfrxByVK/vhxxb884vIWvswczieB0VewOqa
DTwBl/otpu2IEz1jmrsRFhXjdcypdVC3NvZyxHPR2d/SkoSwshyrRnMxh2RTWLhW8lbAIlKzaZ//
/br+0ZZcvmHOHI7FZorz0++lUjOFolusezvKFlBQbS27LdlV3vgNeo/g0OslU011cvanmGzyKEhi
C8hqE7fIVUNKGZRLiWMGr+jfFvE/3sh8Mt5ltHZcrj1b3H/e9ITYhwy8kbcrjdY5xfRGa+JJY41o
pl7ygQ7DbsGU8zoAKEAPt/1UFndjrq7//Suyfj99jIBQC6dxu6zeLFC/7n23NLIsbVihXNWqMF1i
FLG2eE50fdfY3rkW2qOjz48/b8Sx7Rti0/1zZKfjnRqEvBPY22sLNaOl7fQKiEMeePE+bWzi59Ng
7E1y6ZAmobq0ZY96iNttNTm5sf+5ScQiQaxt8iAVsJtrj0LTX4ocf6x9y4wLhVLXoX3h2aw8//ym
NeA8jP73DgacZNMX4kZPq+RlNNKv3FDPUTK8Fh0wNeElN4TBoXAXaNKwkP3lHWP+vuLL5/DpXzpu
oLN5/j0owWR8B32M/ExrZt012ZNpDbciD+tu9BhbJtMJQKfYcqAnZNXHycUoYVkHen/N+NvnfGTC
BqKkiMeLCZO1mfNO7Dj6EkvIHk2mpb2oFicCZOZfjmE/x6z/3jzwwTmJ0MzlVbVUUH/dqinJGTeh
w7TzA/g7pRljW2IWiX3zlFHKsz3ML/O0bypy6IDIhm3EsfS2JoU6m1DzWyf1w6mR9VXE1Nsynspf
ue6VVOktx77opi4g4nAF5bnEGxdGPxsSU0NbVEzlIaGHQ+++z05zNwbMMmeC8QYYUm3WPhtzM34X
0Z3hJu25GROwreQjVvlou9e5leRH5ZTDdmkfPiZTcCYaloZRZAxhUaQexceyuDIFo8bWQm1cNmiY
NnY9b2x0PGl3gmxRhShhGIVT8q1vF9BO1ucnz3tvEtL5fg/IFnzZuNLBWhwKu4ENgB/kgb5PBJBc
Zc/jzB/jYXvPe3maTcpIwSxf58h9hFrTb/lxiPh6frUhvWMfOWQbO3vOCHtxvMx77cWSrbdt9frt
3x/7n0X110XlDO9g6+MU5CM3+udTMRuZ79muMHaWJbS9lub2leMhgWK9nfFwNhetBTJeCdTzkgm6
2yplCTSj+bXg5AkpFJhArNXHfA7OI0boLWpo4pddTwyznJ7xbkK4WVDiKfPbj74Rn1xvzi/85Zef
v+qCYs2Ae3dSoBX/9sgvd+QfPxwvVXoNPPv271oT/kmpqbxBEwMFOUM9BQ8SZBVCsfGyaj1/my/R
oRqdwVrobXLU/di9ZhTXueaBhGY1aZBuy2x5tLrHgGj5dvCs/m9H/f/nzUtTj+APnSaP8/6vS1AZ
YLIyGPa7IS/SjZMaFPFi0pTc7NUpberhoow1qFRFTErP0t/JFox/+6aWt/vvbyoIKP4yHUJ0Q//1
GaC/UCBLfZNZ8ngIJ33CIjUXAfTGisQh/sTQxPeyTe0+Pg24E3eTneo7Zw6yh2zkzh2m6C9r9rLb
++cnWkqETKrwxdDl+n1A17DITSZnMg7oqPN+Svp5bB9+juMchvdW10XbKbYMwIvM+v/7Y/F7I8j6
oHOCpbDhsRIya/nPpyKvGOSecNfvhuI/BZ9SqlNaw6eIiu6saPK6XmP+7SL8ebtyNqMTzfJLUYL/
/fNPtbreRHNLsN2bYDxWrvGhjab22FgJCZbevU1Nx73tawuUcPcqdfBg5dLpiPRp52C+vBw1kkJR
PV6ncXurOar+S9Hk//18fBm8+7lT9N/tRtuvSxzIPnVkskDXlfCtO8JC0TpV5MT6wcwPYrL7/b9f
ij/6dVwLLgTkN4OK49In+Oe3oisx8ielBoLWvN0y6mFcGsIoiON0HPLVzBFeb61DE1nHwb5pMK0S
D/ZLyB3lvYYDZc2g3/QIHguv1qCwMqReS0kCuZxjAOmhqXyCCwuW+y+f+89Hij2GSSOdnZ1vWe6v
qylHOO2znIwdXF7KEmb1UBaFv9fowqyzwXuHPUSBzu5fEeJ2myCxYIUyK76oBRMwjxBQHJ8Ej/r0
YEWd+wk26ujlcG0xul1iRNAPU6/95+967+nfP7y9HL5/PX30k1kYWOMsnVnyf37pthbRC4JxuyO8
KlZ6NTVbnbYcyFAETaFe2R8tPbKTT+txJRq3fohyH8KK336hLL6Sc27C9ZgM2nIca6Bj7nvbxs2U
AulRzmhe4Yw/lUkxX9ljR6HDvTIpHVvllO2jrp1DWIJPIxjQNfPW8Y0cGLuiOpgC0xrbbTxWt2qm
vtVaormcp6JgtTLkEWldfm5T+8UGgnlZ9d86oGnalfNob6N5wWvCi6Nwbdz++5f1RyHO40zBUJjL
vNSyhf5dyYhN1+sJAwDw0aQG3ylpQwci2Lofk2jNfwcySKLh4GSu9lJ35IU+HFTtFncAiaBeVTDU
RvPmLx9qeSz+cQX5UL6tu8twEh/tj8fGT3Tfw/m703TxGEcKgUmAwDFiweUcUUMlDkCOB0X5qtiZ
raQLqJhahXlTGu9/+Sh/LHAsmRSxLZsRVQaWf57w/yp+jar+3+8ndoGEZMinN+6Ud9DNaljcshEn
NhPXcGBhp1nXs6ucv7y4/lhL+AAgdJYBPosO5+9x3Arbb49va94puEVIJ2f/wiptQvw0DfKUCnaU
dTP4c0QQ5RT8pRtk/3klDBZVgzWenQPX49ezhFZKwUn2nJ3hpNFVkGOrMfRyQYKAg7da2HSiGtoj
2e16nw905PsBG6pGGUJrFFwC20r2eZF/B9JGmSut4WDn/nTL18SOMIbKP47FZiioaKxMqiahSx10
Y7SZXNjHOmMA1o1i67ulpVDtYtu0gNkp/XaenDB+Nny7PWYNgc5lSxbwIo0F2sZ+6JEX90RoJZu5
0EzQjmIY9/6y9wko7Pxxn9K0CpYRNSZzmcla/vl/3RwxcEYqT4Gxq/3BuZ0cK2OkwjNuzI4AKyls
edDzTJ4Nm4H7AFWpDeLlsRed2jb3nmYxXZ1k9UOmTH/HoN+46Za/TQONaXBL7eNKMZs5DinmqGYt
ijF6SA1j76WEvaykvu3irL1OpnQ4pYGtrzmC+auWKdk9aEhx3SG92Jj4bunpO5+jYxu3yKwrKs3C
XZWKkYUkHYawpD1wxp96B27AWPsUxddzVHw4SuF7K9rFuNRZu8JAaOyycW6we8AiHqYMmpTNjWDO
qOCktRlGyp+tPRzHjol0GzxG5o3vVtp+NKXervjMi5q7e6Jc2wI46Ne12X3Wc/QlU/EJVuWprupd
0p/A4gBLbeAuBxjPV0yV3kSp2eyNztgOVChjS6IYQA/Lth5QmGGEXeBdq5msXpNuvRbvF046bLyD
SlaU8pMVyzySS9nsXbdQjOVhqJNzgwg1B9vg7ZkLCQWWO9e2V9PQ3OVD8QQtlt+hNxaqB2wN7w6v
eo/v68EerN2EOFq0j+g8dpQAulVq43MfK8ksnTV61CgBwsSLvd3jd5RpQjVzdhGDZHTY/XzbjdXC
ha2+J8Ziwtn6Znry3k8Y/82LEpal0W7q0aa+AKMAKVJL3BjZKKRBhsWUT3AX3F2MDaboowVuPNgb
kQvYDk3Y+tWVHJ1257j4nZrikv+/R9BpZCtikGvNgBQWf5pxv0zG4LvSn5KMCJcv4aB0Wv9OTUut
lgV1JZi4Zwi1P9g987GJVr0KfWz2zvhljjGY0tF30GPMb+TcUViNtPbg1UOo1AwgSLD0Q1A2t3Ak
Dja6Kz3D040iJWDTt4/99pCbHseThPheESHzG9/jafqOhDpITZJJX5TeMO82hlGf2Xq8W+Dv/EWZ
a9etvpmq8alvA209A9Xwqgy49SheeBmuEiLGhxy6BwwsgJ0azRMAIMgy7Q6qdHWycywFfeRfIJSe
11EbDUD1Qbj50sIgidslgUS8ySW0JTZlMH1azu3ipZvsjeTfCb2hOlBS/NaYUQdCWmMl76GOk8lb
kCbVkzUEfAXkfDq3Xkjm1NuoCnKw5o40dHVV5+LJTUBgOsR88OFW1XoCB4W5bYE+g5B3G23cONHZ
FWWF9p6uqeFkYJSWsHV/TBs0giMC4W0haFu2DYY+SSKjbHpwJrW7mVClgcYSFKWs+1buhs7A/mqn
j1nirVzfoFQTE6aXAZnPya62DIDcMERhU5yNM749fZ959jeqSWtrlthVSrRkXFcs62VErTH1CZa6
F5QgtDX+0WbleyP3EwersWXAusyjge2Ds+HsY+Lrrs5w5hiHnfv16MEiNEkxQsmC6p0vXDwiPhr/
VQBkPbcRflKlh2jZsIppC//e1MBsJPqF1+jWrk6MZh37SA2COWyC8WnQsShYPFSbOaWTZlsf1C/m
cJji1+qawbF2NU7qPI0sUUZjP6KfRDvva9x0prZiBquRXKlAYVmgFU1npV1TNyLRb7dfRP+vAjqr
ivGBTR+A1S/aA9hCBJupcTtR5Q+LZqaKPR2bH4gnxA6AyXSBiWpVBlcMbVpRm2UoSgPAcD0+JtoR
e85q5mWtbK8MES8jSbX9vTsAGxa5WVyBXFhDK7l00rJn0sJ8pJjFb9tA3K28dyxMl3MLNXr5r03e
RBs8Kq9xMAebHOAjI8cmRVX5pXUtb/3hEQc4pOTJxxpvvhcldnoXHwOXUvHWgL6aMqQCaBBSEUFa
pt3fRaUTCjaDAmBDWMSFtxuZLgYRLK48aQSrSY+YbJFPIBj5HizsWpMtLgz4nQAzXODbzbVrkjpz
pgphWyvCaVlyfz5bX6RvfjF//PyN7tbxumnk4+TzuJV0UsNOBrvMTb48ad0OfX+jG83bkLg7GDHb
uW33KUGUtad4YOok/bBia/3z0SAo0lvhqyN73TShN1XboJu+tQljYV3sWoriIboDMFx0oUPDbIA0
bRrUQ2vyZJKumXwWUXTbE9llAyPv4ArB96Mdlgu32k6zh28JT1eRtx/kOugHaPdjf547uomzH7lr
jmF7eiHAi+dq52TuJ+aJLVPf3ERg5MAGtvPK8KMsrGvnEfMBYpF+AUSX4xWP85sdgI0g/H3rV8DN
pzmt1n6E+mYu97GEtxo1zGUuof5ygJVgAF7C6BwTgDMY3QEb4sPpRCqTV3AiK1Mc9d5693yAz7nW
POlgYb1BZRfMLNCahI/GybdmSnzytpZTMSvQLbTioxml5WUGXnNk0IqGqvtYKnR+nUkKGQZm6M/2
sa7lM/f7zeQBmdeoHtIAnLxpTT38QR9IzfjlXZJW3cavxBOhRAYhopVnxQkGAflsmx1ha4s4gVM9
xwHhi3rM4Zr5qUM7vHil5A6e0qvCthCfSqg9YkhjM7QKR1uHqkEAyuieI9/Fluqx44uA6c6NutMz
A2uzY366Rv3RLADmKrhzSkfuyhwMU69esGyJVe1joDL09lbV6sEsmltfd0WoIu06yeC+JrotAdm2
7UGXEkpi8Gkn2eOk4regAaw22GCJaIRaA2b0vpWflqtxdFNh10fjmfH258nGomxoqOSdnp6fitVK
X8qJC1W/NLlITkFl28r0C1fPHnWm+3iE0TmUHxXTwms+4puZx9du5oWA524pjYcxcUEKk/whZX09
2M3eriFTBA2EYL/On+bJZHK11Ip1IHUy2rNNwAVkWFCrtRGxrEYTlodR3UO9cuHV6OWOucU9+4c4
bD31E0znny/ti0EMJKLpYhM69axVNHcnwaIM5Af3TYrSTj55MMnWQVNv0lQ8QZmOQy+VF9R5NrVP
Er6F+bCqNBtKpjumvHLNjErAmDOnpNbdPFnAiceX2S4eUgeJQeRqfEirQDSUe5h8LPI4SC8UEByC
tvGFkljsaRauyKhTacROolEvT6O5oEZToLWFOVEvj3SbINu0ocnwIpxGDZpMgicabfxNoDEV60bi
xx2BD8TmeeSPuSgVrqJ0RYPqPhHe+8+P2JUDkEpUwQFMcdpFyBiS7lotr+RGMo9b4RRf0Z3oeCSU
AQh/cm77VhuPZekdDCYQQzmZPcMeh9a3vnTUflsyLAd+0mBTFRiONXAVM0ogs2TrEjWnTPrFVd3a
77QPP22lHhpGWdZ4Ylg292z/zr6ECRPNfKzYZZqhKV6Hxjyl1kxOzGQ/GnTjR+vIF6bfPxQnnq1p
vjLjaG9rLOASxgZceT4sRq2PdJTVek5KFeoe+C6sO2xKCL+rJti30FQ31ZQcLDG9N4xUz521Jm+E
7tvnreRJwIsJXc9pZnxSq1z2ATOphdK99vtyN+f+mT1GsOXo6x6LqNoO0AmPePLW1Oi5eLa4XzZd
MLNhfcln6aBLwDbNL6o/9G56hf8PeCRzb61HlRjaRctqv1JZ/jJ9SiPyjryrs64xebN7gC67GOVB
A4ozy7KQFS7M9E+P6Tn40mwigEdeWWZ9hxGjvu4o5gZpfAea/dBO5rvRiE/Xwz9UpfmFFzCUmqb5
lnYNz2mTvpQLMAXE3FusCRSwUkL4vpmJhm1SooAL/X3Xeequ30MCxcLspCCZJB3AIPou4rnGluQ0
5DqCB5cvZj3oMFXEMJ3Ja8qVQfaQjUn+PBhtv0Z34IdQXGjCM7SjzxBKM6Ttdkp4Riv9nlQtGz2T
nLfhRUCcvRFto9O8tnRm5gyWTgnfdyzHYDuWDIMAdzsEWj5REiRpmY46T4AdeoWPAKQLrgcTcp2G
hXjFceTVDhCoAQCiTlIePZPNex18O82IYEsm76kteFcJACNsiXZuwCHZgIWmtPTeYtzWGmN0XgpU
f10Fly1OqV3beK/Cvk5ctE8TnfehbLJ14KRhl4JJ9WTzAs2+4yGuwaCzD0xfu6p4HYX70OVI0MeS
2SWR1l9CpF8Qh9FT1uhxYKrAXO3utfilbpVB20jtPGd4yART8axOwH88tHYtfvXcvAeI/KyZyY7N
KVa+GVapV30IBweb52pviS++vDgatrIpr81Gfy2CYQ+M0llpvExW+sDLSM+BoGsvcWATKi+0R/q3
jXcscuxtfjsEnB4fY4f7JHN4BUYD9CcN3idEFjdtp7uMG10UFO5JNNlhAuN+6S+tTN9CRyzN5aWB
LlxjyNo1Xy3GLFfN4FHBpWwPaKsfVn7TWavMdC56vb9RefwxZ8W2rpKKLW7FYUVoknPiwqqRUDkz
J4AoIorDkNDGpvMTadmTa0CHL/3psyPxFDVqFSF4v8lTmjARebQYZWMXb8d0fqt6DwZZWp+nzPzS
gvIeRMhHq+c8dB1WGJExKiV3Mw9LHvf3lRTlSprAkoTmv/qcCLMi+rRa4zDxfKHZCnxoXtFqBLAi
pFAbLRoecC/sldaFtudPG8sXbzCNvusBYGnagzJxhA0jNbgl67hhI07O0dkC/9pVVmYxIBCfQMnh
9/SBZ7pjxA5ksvdeAIYzZS2qhGaumlp+VrrGbI9gwi52gNaLtSUTxBtNFh2aMXjSkhbYc3A3IkKP
YvD/Hoxehnsf/BF8CoOSi5WLUTmTjVzsVTeUbJ4nBVBMxufaxX7JMWyHRUPOwjjjlbmZx/khb7QT
i28WNo58s1iCV1Ne3kS++eQERC1Ew0ZkOVLycKGrTdfpAKWZMddbkZb5NlVcwjQSuCeh9dkcTRnc
9S76NmwVUg6ntRCCdE4VlrzpN60Zm2v0eK9lB58O2+2VLuILYRJErRg5nzR+fBNZD+BitmtFl2y9
qeMiWu2pC+gnLXRgZtODVQl+ett19QsKVI/9C1bHTHIFnByRNVaGMLOxTxjCf8CFKDy21GXJ15ac
66kDiQbYaTW6AMg6k10RiENekqD5gVJxY0QLyrJsbqEpGDBz9W4tgVlyiDKKQ1Ry16iWabUF5R/0
cRTO7is1Abi1lvaRUF5YV4AoVwD/xnUGaUedip7gDBXGOsT9eYCYQ/mu7c5izAHR6ubeKU21qqFT
h7Spb4eB5HDZ3/ZQGzcDEzkXFigvCbCi9BHDLB3IrgVjhwcFH9WLrVlyNTrAAyMQx3Z5ndoJsUfy
m5vW1/x95kb3ZtXi9YVxX8kgFAC/Nm3K4TZrJ8mMfYlXACpTUBEbhHgq11HllOtxzl5Kj3d+DXpb
FiY7BKzhPRS1qznAcqmKA7/TyStq2mGKH0DqSLciOa2FKVdtMD8gkfkOOk41mU52lgf8RAsXWvpA
CDcXxbWGQqXvXBY4bW8lTP1k2odKketY/jCv5zjZE5HPjl5ZXZll9h431oWu4wf3xTWnIr4S9Kda
gj816hb/vLNqM9BKva/xKiq9KbTdSqxJ+RMKSd8nLr/XGRPKsMngNtTvSsc8m7V9GPk8wKXUFjDC
d+qz4fIL5vfaWl5Lw5nBayPYMssup47FvHrbnmcHGDYRZmbvEh4H3YQXML5FLitkuyB9yE8dSRi4
lzk5065YXEZ61m/n5ih7toYd0o5Lsc7qgSdgqOvQN5hBxruy7tIIC1Pn7OxaDtQdWIC7gAW411iu
glLfdWI+Uh5JeHsaFfqbhFosCDVhmQWzDtZXq8oXqx6xIpba8qEBsucmupcZ813BeKQTMwjt+6fR
K7wruEIkl5iy31MEnDARmvuG4h31VB8e8TLYpwamA9K8IF/pdyHD5BSaXNJZ0B9jhIG1wT5O8xai
H7oXYRvZMc11jgubWmAUi2skhbFz6UlzOqiEEjalGRYVh3Nf6iQk3Ox3MMysVqzuZRBfuQb3NE8G
a7m/LO/jcBEYZXeaLOfO8cdLsRsq6mSdYnpDBc4lAgWKPoJDSNkHz7osTs2Uvs2C+4uZ7LNUGdu9
/GZwhEabrL2iMnIHhpm3fds6m8xtj0GeX9Yzzm13wkwkQcsHDf88j/m53T4O+yDLw2ZgOjlT6Y5u
N/1mhi+FMlxErvGlGXHQ1pO7ZFn6GKxGU9kfu8JFUk5ZbGrTcZ1IGWGJIEHTu+8G23j0it6r0Z45
nDBDNKHKmw02Ir1Y5ASXrVairs2Ke4UZYqWXxoVb6hBpm2KLVAeGuRRXqsGYaLntV+0AOW6Lytty
JQD5OZ9dwaFD8JUZjbNW2l3fS7lTUXKlpvF7tqgEABQ3+QHujWQpBGX5yrLGN/qeF7lj7cXyvZeC
bEY76SefIlefxCak6z5fDYP3zQxCufbV3PO6tPTVwPshtbTgYPrlj/xSUTkQh6SUL3ZpDdsmtY49
qihG6DaZ/lSIYt6Q+C9CIYzxVEXO/TSzyw2sLg0NSZgLEwSOG9jzyMGPojcejIQaaY7HwKTYVxoT
EMa2uM/VAm6cQofgwarzLW7e12hCEUkN01iJwHmHc3KZzTuppxeyLm4q+yYrwJzMZP9jkb4JPG14
z0pK+gCP14WtThPjZJuS3hvo7UN2G1XTk5ElNMKMa6WztReedmGrYZ+Q44on+6E59dlcAdP1PhOH
m6evSP8Z/l2VgooX5TbPYwZvDCR5TPWs7VpdellykzerboF3j2X1kAU6pZrK/IjrKuXfQDliO8EX
TYectxqdI/dGQaQ0U15oderu02g4jVAiScRO2NFAbgv/2uf8vkdoEvgEhxnoe7TFzA3sd48xR6FC
3U+A64gwQnYEv+EB7rbXU/3MaZE3vhZ/lCg0IAazj02sK7aaYe3XL9KMPBDccK+rClzcFNFhbptz
IZU6+LK4QU4RBWLjGfiUjTJ9dDNZrnERbOMguTQzgfhPqGsxRWu9o6kMwoAGAqKXPOnZ5Si5qqb8
JhUOspOYzXdrTRcuM1tESnuQfRZnZUElE5rlu1b7BPQCKrVjJe5a3TgnkmXV9PayzkKrpKIgGsyh
lJhBqtWbWBQ3s6/3a+Dc+yGrHyM1bkzXSLeF/xEgguvVZmRimoJ59sCZ7CX4aUpI70hd5ABylFOd
SwIXKVvilS4T4pI94RUDxjwKTos9ZdQFu0VCqdk9jaw7vUX/O3z3kafvawKoE8+C/eBCCw0iRADl
Qi40QxtELmDOguZTwUw3CTDu0qGCRT+9VLZ6srRh4QHax2o5CQF7uRPiS5cRRyR4vClo1QxpVqOc
xfmDa5VVYyPjeeSgY4Wow9G6wdKYKRmMvOh96azRxmw0L35Lp/879Ooq3Rjdpc4Wl1t/ep0osXKz
bojFd9z4FPQQ405ZUpL/yT5yN7lkCXueRz2UbQP2AgT+jOw2lSAzKdzg4nsYY2PbYlgwafz39B9F
9wQBfUNu5ORoEexR52j1UbBqq5egxLGrJ60FRCPY4+ggAm3udfslj9OzCWwY93H1bqQju/eYksPk
vQb88TnjMhsGnQ7JDAWPBv3aHYJL4CpYLrgcYFYu+otMypjPZl0PVcckUqz2LjVtgcopLo9x125b
H8i0KlkySWoeCzft8QoZlI/76QkIY9hGJbN0mu3xlTUvQNu37uLchnb5KDpObUrjvrBytD6x88B7
8IH0OmsHZ1JaKHP7NBeU4/2G9cCM7vuWF5gz8+Hqo6qtQ6fSG/49qRe3GOTfOFNtdTDHQ4kJQpue
Bif5AEm+Z9aKwkjabOtJ3yyKwSQy7rXZDats2OuNvMzS8c3WOAN7VL5xEXxHkXNZSOoabfU5mNuB
ODzb33GrFEYgIjip/8ixD2lYvWHW0dkk/XDMi/rB6k+FNt0IrXo3hbyM7fZe1AkbEq2/tgzzXLre
CXvBtpu8B/obh7HWUBPEatMb5k2QRteeKB56O0ZsaozwjBnEWz7G0MzrySMLbir4v/PjmOqHjAy5
GoaT0FWEvGLSQ23wH0xV3c+CJZbMw9mQ6XPsTDTlhEdq99g0jb2ioLDKNN1BM81aQ3OPTWHRv1h+
unWoWJfsT7vW0CiT5fTq8+FaZeN1EbgqtBJActGyqXDcF68qb+FBXtp2RwdRby5HEwSrw8Xy8AEn
gher07fJOsIFsDJGYzuO/DloJ3mOn0ddrjK3P9Ks3bbgJQL5ruplV6X1yQYDiLdumvKzzYKvvNWD
deFz7sbcRZlp+DJ43duAU5eyUxn372U8QKaM66dSn8+lF1PfWAoztJ2vZN0AySXcri/rVBC7lHRH
ySg+z2HXJJucXCrlgnrVzvJSg3BBbXoVF9mZMtIF0BjGe+PoRboYo8dli+XYD4WktKY399hYTxXj
3R4nQqyu712KrYbxLLRYGuxi2Z/t2KSsgD0NYduVW9e3dSV5BVvkXBh0t4C6VHnDzjg2APB1xQaB
/fWXHkOiiBnoYUtgf41s6QawwCiNqKxFMdVcvkt3wH4wUAJ1InvT80/YVJtnt/zwzezRa3hMBefi
rcvo5o/PothGhsBA49f3wVKX1xxqmclzkLQ4b/t0OFjqrrYjuUbutGc+D7+qKrJVHeEzjAPrWsZ0
KYd++O5mjbVCRK8cidbFYKotScHL1Gc01Ae9xjJOMlSq/APk/aqOxX0kh69gnI6M4K4GRF+66ELu
YgKQnEmHmsKPVDQT/YRB394EGe/IUWws7sqBLczkOHut6qnILtZFUGV595pyHwJxa1eFob033Xwm
PeKuor53VpbTN9y024rdfEjWS6wC+S07+yVmAeUNyVhZv5+i9BXJQcQO9XLs0hfVN91WVuLTaPN1
OokdZ5mc7kQlz1mD2rznW4bfd6V8KndWgm3HZwqQMhV6cydzSOGZiopx/urMC+mW4+16CtwGuMjI
AENUPGQNh/LGonvuU4yTWFWoEYywG15M+ymhsbAGLH/fJj6Y0QPm6kWIlw/80n8TRKup9XSE53NJ
xcjyk5tspmoQl/61mQWfWpERyKHqbcjo7KuILmgprlLlRNuICDx2i34jmyMJaQp/OR+7HPUzhKqJ
oYuOKpNzBaHpwRYYFYzuu5jEe5VHd5bUL3v8kBorwqppHH3b5NF1z7i3XhF1zktw3z2mY2hJpIyj
b0+dEsSBa9o5HC7wf29sjmIoo40PO9eulAE0n9sjbFrKI5Ld3gBYKM+DinlxTodzNz05VMPt0X3I
WxPpOH46Xnr09/rhwMLa7oRJsmIx7hZZ9CRdGldNfpbCpZSuniLlXjVpVK+iIT9PVKRoVSdnS5/p
rYmDSNsNw5xPVqvt4fruuoFkS02xbNKLozmyCY9yPGTO2MENqIYb2n3/w9F5LUeKZGH4iYjAm9vC
lJdKJa8bQq1WA4l3iXn6+Zib3ojZ3R5VCTLP+e3dK727Uwz1jkDtkLzC4bARipPLoTLBSPhrrj3j
6cWyyQHppo6+qyyAxT7W5xOJnIhZ0F62K/u3RUk0WcC+mfwj0Hcnc6pSURdb/pR6Z0OrTzKDkcIy
V9JJ+dTFVeMXcssQ9+wDuWoAVV6HdAQyLB/+9JW1EkPL6Z3IR2+LzEr0Cg3BDLpqauNzTBEsRk8q
lfHfVkPNUDW4hIRmZolch5pzYeZhuzoUwruATNrY0dy3sFEi9MEqKuOHWvbw1i4tre4aVebwQ6z5
S9Vk9Lks2sMI5bSY6adseqKGK4GxL/Popco4RPrIzX7LiV9cqlOtrtX1cykBirT5bSw4pArZfMf1
Fj5pUuU5qQI2UIK0pCMTlz1aJzPxcKZLTBXbN9fn7AomD8fMjTiqC2dzI/cysbvATA9WbY5BajcU
6yTHQlto7yJ05vrYtaclg6AjEJHBOM3/JapOpL9jfsAfUSverEOgdytSHpWOB3t1ic92uUqXv1SM
JEFvsUbMBPC3iTWFwgjLxTpLlwRhzDPNKSHMGhJlpWUWreVVZsaDQwlQr9AYOarTr3ScaJ04h2pv
YHakuqVQTLpgsJLxC1XeOrurItvLvV1MbmdtihVhEI3hXfM9VZw5OYMQwnIR8BjZdKvRjJaEq5an
F/r9/qTCjUNtRRGHvfFRpMvEy4wSfprFo21DZIwDTQzESmf8f5xHCqOOqJVesiRSVDB7gmO1UHTG
RPpn/zKX1T9roi6OUN2wTyXlqXYQ51SbJHHjAVYRjmNrow+nTVA5Tw6diqgTk5/GXlBJKUfkhhwf
5ghNZ2v/Ruo1a8pJZMYxvxp14ceTd8xpm724E/zOYrOU2tlfg6JFI5uHY1HVXx0ip4r+h2ime4aG
a+/eK85nNk4PJM+0vptORaQP5OVmgkKaZSBInfemlMWXQ7eNFaPdSFSr37HssaMk8n0aEHkA4WEX
mkjLyeoXDicy3iPbEASQzh0fLFZ8w1KeJKh9MKgr7eF0QzrefJVUjzKzSPTSCVnVnt1DyvZsRw7N
GV5/hK6mb2dku1cVdW+TOUDGuuS/x7SwW9zlOUuK9tLWoHNKg6C04VB9ygpqzUGXKZWGPFeBB8b2
XWvpj2uVNofoNu95Xt5Lo6Gnu1tQIdi0bc/dRFJw7j27vXkg4f6ax9tK1af493LKXfru1NodZ35v
/3hEqgZmZx/nyt3eHNuvnXrcaVUZNXigGBXMEYyJFZO6CmLdCCOKSQyz553l9Fj4Bw+DSpne1nI8
ET1QBklnJuGcEdNjcQkBrXID5PHrqswfiPYxQpsIypvab5TYPMSCmOM8hlcHBfOEJ8nV5BPb6biG
9iAa7t/p0Y7JNFdIOtmpqcPZRKotPxEZQBlPFVtrJYK+5D52SKCJTBq7YjWlF3jirDAK4F41RbhK
gG4RzxGtQcUu6+s4pC6dSLLc3rcIi7Qk52PMUMiD6O7J5hUyxCoQm29To5ojf+RiryaOxrmgGlhP
2oOZtLuGqpkTAXn7Uugd0wUfJk+cg+Y4vyy96s4aJ+kPcf6sWSCvHH/dXkd/Z/bb7j19p+W8HiBr
tG6rvqrRxsRknvtINJmd6KfcZ459iBFMLtZKAEe1PKZLgZhSNmqAw5velDYW0TjlFDkb5i8qoi6k
mxKy2Vn9bCidsGkDKqBISTXGhDk6fYj79pG8jpvpth9kUq0AGwhDGs30OXlEmCVXI6cRFy7pjMNT
PUsMSrpC8rkzOsQAV3ddZx6tREb2BypFpyO1qZjIN4qL7f3Ft+gkOM51FK88FxSgFJa8y8LM/b7R
vkSHZsNAPO3MXtDQTK5yFfiACO+jxyPTdC0eMklS1IZwpI37l2ot6gZSC4HqeNOQFvhxaVzhvr94
FOxIq74qZLz7bFa/S6fe56So+ih57yJ25kDX8ieNgJUI7oOy08yMhtIKy9ZoD2J1oBuoi5W5Sm7g
Jh2gBb5IKPf9uxa2vGbKx0h5NG9N0RNfpx9GbQgy9KxHWy9fppVHgupQmidSYOW6pTFFtYS+n8wj
Ia4D6h76WgnOB8+u7JMzDO/xAOKx9N/JwFpjrLLzBZKcDpmKkvDIK1Va70bVzncYNrwdXVaLUdfc
btimkSXAIsV6pMay2s02whAc59GSSbLmE/fqAaAwm2MaNgTq1LlqDqn+7CoZxmJNBTJTuqtHmcNu
8Dr1WEzwTgX1ZqWVIqvoNV4cuDveJSQY1qKjjVz2dVLAVY0Ejmg5C0sbaV73bpgdqcO91IhQ4gVm
Jk7pDDhYyKzREjoVdQSjT4a5+eKCmdHg5Dxx4L2rKP6vTb9cqmxBgSnv2TDsYUnLI4sTvFl/FyVI
GwEGCPL6h5Kuvmhw9MOiMgzmXOEoQZdd0xVks+Ge7Jy12cvBbYNUT6BP6/Ok9gUFeKrurw4xikKn
t65Il8CaqGFBhdArxZcuk2bfh6welF84RLzJ2mrgjJD22YJOEk7cbGCtd1E2RsOMEHpKPsS6WkFV
J9d2qNlWrId1qCh4ZcSGiyU9XTTlbrCt/IrX/VQim7gU2uTtcl0eOa/ynVMXaoQak7lKDcykCAGi
I16GUxrTrVdYQ38xsUpbrgyxM2Q7m4UBQHL4Y5vyV2uAmq2KzlhD7nXem62NHmKRUMB3LatcNvqe
2XEO+oXa4G6elcgxu4tFI/lDKqFA+rE8apVbcabGD47WmccUDSHKiSqs1RM9xmx9/QqsTk0XGRMf
JUqRcdHoZbTTiC1YC1RiYTljZHNVUpV35AsXf85DYvQXUi2iqeHsSqZ0vxoj/JrW3ori0+1m1Hoe
/8Aq+PpX5wcyHpOZhky5Jf+cAaVcowwoIiDh+MWekEfHNbU0Xlz77lwvgTooLp1a7q/XbCHxrXHZ
gmJ35SZA0vLcJweXEUJkJ6tup/M6aX8c7WKl4gXNlERBK/cDDbDjOB0akcgoNuqzalG0sL0FvEjI
NPY2yfgs2HcdfUQo4u7N7H/nklYxwXrZKACGwv2xnSxEADReK3v5Bpb4teTBM+eZ02kAV0EWDUoo
aIcf+B3pS0AOAedJpUel1riRrfRjVOKs2knwFMRVFDcZAxVZQm18T9d/U150mF42/IUkfXVJP6jy
Q15HfjUte0xSnnTpzoua1UvCdJZJAB/egSGUOijzZKnTWde3lD3xa1npP1PaSSjg31aT8aS0et9a
7DFYlK0g3ZPKvqQ2BKnYHNDqssNldHUr5dWlga2tuQnF4IWxaTFQaV5glTnLyiyDxKVchA9xTpvl
KSFdzO8mWGOiLHhs13yMlm0icMxPRyYjCn0INVWlxsyS5oWbI3/uxiJqTIIv8tG7KO0zkR84nE3n
OmZXFINK0NrkbfYU6pUr0N+af6y4B3C89xKEFvTApmb8aCCQy8nFYlqlPGsJljkdD6IdIs1ZzSAh
xQfWOSAibKIW2TSQhhojpWkHftbmvkJzoGfjnLPM8ckz7T/WaGuBbbA+Ok5YakV3aAkZCVzqSYgj
21TpIvaTlpjIgi1Uj6t2ryv1UR9I/eF0ehwGQhCaORKT/utSSH6IqenerSQpH1KPzvdRGetgq06s
BhWB9TRT0QN3SERIehiwLLVaAva2aDzPyYdFwKJPOD1XnX7SXOXRadPnxLTso+mi4iE2Ezm7hG+I
Gwp5bDty7XO6zn2Yl9Up7SzC6AuokdqcgLNm42QLGETiJqjBObr18Epv8rNQTsRA3uPF+kDHmWk6
t0j8x0zN50QfwH075UJrNXl43nypUn7alvq7ikLyheuYN4IdMiBX7KfYQsqR735ahtr6TjV+FEzM
lbQvccGvviL9B1nLepdt9qyAn9eQBrNeMAkoxlFtbepw8LWxdjrD8oGQ81bo+WVazP0o5UtPnlKx
FCEpkrA6X7NKMZk9fru1flNiCu8U62RZ4rWw9YeRylMULsWvLOfCb9X6WRF/FWDj/m/Bd1Z7keOK
d0p1/k6kvEjzJpZcR4Y3gBWkI/LF6bW38Lc7/5cu6mQWqi2fHlzI85C1D08pGI9a5uFCgVOoONwU
G4uPDqeXNMVb3Xxe9EzbqYbgQDWMgO5S40A4/k52mu6rK3wrhFPQaw5OcGsE2aCRU1urM5kQfpKD
ECvbieamt7iAevAyrhUDgh9lHAcWiCGeYeW2thMCh4lCZtX6Jk1b8U1CkPzChodsGVgV4l3ZQnnL
LWRIu/bNSfkPxTaR/hm89tOq7VeT0rQVAa45tgqg7bfMCUBriAB9rAo4kUX92I7nUsFJQZKC1WVv
jQoaLdv0T9EZT32BaYbcOOhxR+4oiPxFuW0HGD+IfjCDdY7/pcsAW6/VR0cBzOxPGLDfKOkzwrkH
ifXqY0sJIwb28lJJ60FLJHo+MDFyIqHse07SMd95ExcW7S1FlJD+m1dJ86iuhPrPSTC36ltnolNo
J6ajSjF+HZ2iN+zUexaRZgaKXmhcH9b4LeHYL+cp7FuOD7MFirTQqdJPzw+qHHPLUv0hA4AsW5Y2
ZRgO7IgPWJPaB/nTtKTQe0llkk12INTsNvaVOHV5dxsnbQQolW8ObdSoLV3voHFiesI4KtQllkv8
PVQsA0VHz9I8ZHeO24dkYm+iarOG08ITY9rroeTLc/UR/EaXn5Ni+s1kBx0NYj7IoMPjudwJ4Asd
HGZ+rqBR0RP76HImY26IN87wjgDxY02rlNCVzk+LyTmR8n8vk00TVCAybFuE3yK3n6FNeSj15MdT
MzTaoB6kw2kKxgs8xq74XVmY01Gi6erMDVeNv0gE+qxihE3TVD91thm5o0HEaxHgP3Ch6Nz9ogpj
l3dCBEouHvQ1pQvSBSNc9OTUo6Dym3xInki9P+Xkee9wGOwzcBY/1fGa9avxubLMHhq1jZi1sSFB
goEvkfEcpa3h7uwk1lD6yqgifw+25Vup2gIsq76UeQmUgx+PwQpJTm2Xl2bSjy5ISis5pKUlAlJf
jBdrBWUnfqJHkKghqkjmW4IIJopHJ0MjtpKmqxNESGOeXMHCx+SVwym0TNY2YS4dthHOzQqAaqdC
meWawFRTlkokeoNOmML9M27nPDfJEcy5CXL6TXfowPmFxsxJiy2fAT+U3Zyw9BWKRV98ZScBaT7V
YzO/m2pGTTgW/Hjqr5VAsF4sC1hvYh0nu/1KewUqzVz2JKoIXy8yML84tw4CFwbpRvrZ69MQOuOh
SjXqJ6ROkvBOEw5/Q1ndOll/aY3zh3BHDYtLejfNxSIImPgdird3E9WMeFRcbAUzWDfB1/vaKHWG
IQvueN6eb5H9MxeicZW4vKZgmgVGqBIYmPQhFzWD7jEnSY15zrwaXmeBVY7zXp9eu3bk7Boy+0ZF
FxqA/om+31Ab84tEqjHrlAkmWQVTWnl/l4psmxoDxqATnZ8b9U0ViDvXEvi0bLLDCL2yriw6bmr7
SnHpazTZevXZzE67Jzb6tTBqNoWciltd/i0oFEz08puR67WzW5aypY4YltiXMJaM2rMtZmaFDqRw
zO3AzKrTXOhoVqpbUgA0K7XyPiWE+HXAqI1JD6NmpWfNmkOnUslGLk+c1tOlLg/lyLoLIshheAMM
exNIDvDWeS99llFNwIEdVRNC/znxbmmJg6oYqu44BbWhKWEPxlVXgnFBvc6ZcbUkkZ9q34vdWJqa
L1vnhSQF8JXCRkxO5wnCZRJcpQEVYcTZgX/8x0qyPGhMS6EqvkIEo36sFb2zHRd5XeXXdRhOxmIg
LomNSDG00Da7G0k+EW3jfdCw6m/VoDZMFiq9SBvwnjXILRLdqcNJybjR6GzvmWow6PBAgWFcvQTR
Xb3yfRrrJ/r2rYJHXd0cC9r4t8VdG6lWmuNdwDTZnQokGojmqvYoyxRdTFWDcSzlr2bF92zLhqz6
PHkZkqvCO41d/R0hG0Ksai8BT8KOWCa/ENnqd4t+t3v3mtySDjOWC/IdGhNGq8KaD1OV9jumCYQo
WfcqKufByLFlzAjTDqXHBalke68AO4YpdCndi9Ri0BF4OSFjooscwiW9DQCBFZA3E9MQa6Ylm6jM
usIXHarCOE6f1xRhYlubBOTb6G71Ys8i1ga9ECciF+3INjOOHns8DPH60nkBeC8q6ATBrtY1QTK4
X8h+IGndvwrTUyuzP0m5Xgz9WyMuwLd0iZ5Fsajm7gxaNbJybzHr+qti/WJT2cL3rJEoIxTr6tZE
RG7otJe1e4pz56mPHZvDCHK6rc660UFjVfqR6O8QtOMD6fHKKoEonYPeTdMzUqg9bc4y6owVzXVD
bFk8V28tniOI0LB3aGatnOVINEKkgqUmywA77Cp1NEsgechnZOv21enLd1ExiRSrYPMX8+vSg1Wo
xOug6UQ+uHDXxFxVi+DfXnRJxaQzl5hQk1tb5u82yUMH3K9p+cYZsB21mLtQaeigrlrnsPlV5B8p
yHpSGKt+kSxDBbqteVN7rExHdub9tOkG7meMDvgs1hRnzbBaQ6C0gDuo6DK1B0HPQxrMb8oIEp/h
TJ87eD3LhNuApIXuW0dqMWJf2vBfhOXeC7pWNfwTxJKHVCbDpMDerxWYyqw/ug0QJ4o0SV6m3HO+
XYWWmhRUwock6nR37fam2KhHBnP8KZpNFkuarsdTlWiiQmEHr+I0OR+TGSaKWynhevTDhK6BDVnu
Z0nB1zpDTbqmpOPe7A+WXbfhNhMif/8pe6azCiTZLyv3NmcLxdMbL5t3yZeSDEcaJmAZ9DGQnC27
hiyh3mvgo/CXVsN85qhmFkHOYXfJFj+0vK1yvNQNIfEosfa5TWdBdugqJWytYthwynxX9I0Iypo0
KJ3Eg4Vsw/5n6gCMcXQhs4TFyPNeCcRi/PZcYwMJon28fA/KcIi1ag1USuFte+gO/UK9Y5qsDo4G
HiRHaDrbChYXZbtuK5XzMNOiArODoKLvIIs2fSCm/Ue0Kz8TOeCnLMnP1Pl+YIdLwwK5N1f4nzkT
v4wqI4ryIt3lqbCiypmgJ2m402nH4VyElxQIgN0Ca78nI91K2GoH8MgKj1naDC5GFMWldsl6SpY8
2/USZ6LSZB+i9M5jnDncg3juhgwTzzAgxbJKULOVoIfStDC4lANoNctfnVsA5QVDaSLxVSKDOeMH
wbRkpbgPCU4Fn+D2A1nCRNPqt9ke3zKXNEHVIRLJNZSdmsA5tDluFU95KNT8D4aLzqe0+L1Zird5
ubAXB7AWTw0RFIsA5ZpxXmoLAiKhloq/6XLK3Oh3yEk7XBb5e41SFvEUBe1JZ9GrN+ib4ueaxnI9
vyux/DfIbi8U52HJ83OLadZ3NhUXnfAQJFR/2gkbI8wzM01SHWSfTLtOA+tLbS6n///QUa3yVDAe
L0oLgFaS8OcUNwqfQjAjfBGD512y7N7Sj2HHyvvoOk9u3L3Oqvog6VLt2qvVDG/KhD5SU1zyCEbs
MvBc9PCy7s85LqOEMM9uZhnCKSaq24I4m5FgItc1sb/VWo2GsRIhXet/c6GbuHewfchmpq903ScZ
0IHiKuZOF8CYWN92k+4NQQvZFBbzLymiiP97Vn1sZi9c5CeCgkLgNYW/J/0LAZNBibXAs5N51Ybp
L7YFLJsTO3bruTZY8Uh/6U9c26+aMTwBjkWF133Uvf2mAoZmNTiujpLKrylvh73fdfpgHnlLMSPX
49VUxWmcuO07t0UkM15ZXGfwVORUJXmjDt+a56GUw09FtfG83GhTXyKurg85Ls95Is1TXsY/jcPU
2CKQN2JkJxlzL4p7hDFp7wZkeNgIhLWw657WVF6mUf3OxPAH/+avkQh05+U/ZbDrF0uWD1Jrr0np
7fV0A+ZRIpBUgDyQRrIF9CEG09qVhcevqi8zf2bT0Uz2H4LElaDfipWVSdwHa+tMHNrdaABrQbKB
cSIiGC2zCMGfgzHvQSo8x4EQG/e5hrXCFtatSbrPXlrfjmS4zBmDYHX13dKoD9Z6WS31R8cvtbm+
dlaTxEHTmy+zMr6aKXLECh8vsuLWOUraves03pzHBREdSwoJmJ71mkfYyUfhExR4F+ZruuXvtt73
//S7NgxYBTTjeZUKuWAF3Bw8oZ+R7JrmkJb5MtIeXNFCsUiXho4CCQbp5IZJ5XXZMcc2SfFXMYE3
yahPdrrMX2SvPfP8HEiqSKM0qXdN/EOoZ7AyDo2pc0eA1VUsFEx6T/OCY5cNb5d2KH9IL8pI6xif
UENwbNgD4O6iBGA1t7bTvty8uXZJv/hNZV01q0tOEI0odas8UEweFCwOVoC4qUK5J9Bca+z8db7c
bQX5FNmmnIFkvvdR6qKVwgOYw5OEgzLZoRmTmjJby7GMCzVkgfh1yUYp63UNBIEAvMmR0WCSz0bz
KFXzETSA6zfl+cbBO+6RSXEtpfPFWYtHPFNn1abNrJD9vZIlw2Jx11Ln3cA1OAhIQK+rzVCUBprS
N2AqDxVckMiaP/rXKqfGry//1EXOVIZRU0E/f5cyu4mx2kZDNL3JiKtLm4rDvBTPFeL/otKdfeyV
iGvU9cK3wCXewxagbuaNYMziaTpxJ7aBW9ff3tLSB0g+pmhQmhv3qk++O6srEaIhPoyJJtpZGKIN
igx2YCI/ORmuqWud7ax39k6tvgs789W8uUhsAsh/aItR2XTGXIT9NoStGUUYdk7plmmPtKnkR9dd
DzqhiKEysyKude/t+vrVKTn8k9g7I+VGXdCaRMRV/4iUw8uMxueCRRzTwDjiXKtJasjvtdgnlQ4x
uVTFqejErxvHh9XhOJn6XEbG3D+nJGHt1JbFLDbKp2T2EIlryjM+0nBO2i3CnDY/tTD+WEr3T+ho
xLK8wtIwNr5RQxisY3rOy4VG+7V/NdT0qCN538m2MaPMNXdWNI9rtp9UokKU9ZK50A4IwFEoaPSE
F0gIE2R/fbm1I1ukPqvtOwXGFn3x1UUlq4UxjMNWpNyHmXFWq+mtawzatnGJF/0bgjdz33rm3pyo
ExWFFmT2TDkYZHVXNu9smNtOOQd0QDI2uozYZQ0J1+lltBGwbdWAS0NYTixhKV4kYvmMoEQet7NP
/apbZJunPjH+W6GTuzlomFjU1jJ96ZX4Kqke1GYvOQ7oWcSkFOd0IpxQF1ibZpOaZ6ZMrGFj9UBH
NeSgUq+H0SEgAX4PVQ3S3KxG85qIJ/TTGvjJrtZFso875UXg0c01lzjSEnFiR2ZNh+ljyts7shG7
mB/HvLbJrvEg2ijONWaUHLbHcESgxFNLtJcrU8lpKpGwYbwbnGuSfS8oBlz860YytVei9OEGy8ep
xocvRHwwS+VpXPTPAUWyv3FSiEDQGbiGupC82Z7afq79FSc3f/TckjsjqVHw1NOP3RbV0S7HR60x
wc/UNpyy4UAXRvqCOqkHu43HkODJ1FgVv1TIq7MX3OWLDPXNRL3tFt3cq0HhqvyFqO188VjQZj82
zUsyzPEhX9aLY5vYZUkB9gEZfOAu1SezJGPUyPzFGLBBK8pdrbMrE+VZVeb4pI8pUr0lUrngnBg6
2DO0aECR7AkuMvC2+uiuKhonbNqqpoakbxi4nu8ZWUAtP3igzwjAvEqc05lv3UTOH0qSVeO+b3n6
iNREAfsqMxVrFI31pCACfhXNoUf02HsQPHZX55cMlXuQJzoT5DDvt4QUN57Jj1pMfzSShMtj+Ro6
RsbxOpEauwIDqnUP1S/qfYNSyq8X2gzLCYM0RKQ6Eji3ktaepdUYOiBHqU2WEdNd5OYMjUQP3M0a
/jFDtmBMJ42zJhQMWr5TfFDYe0RNFVQuEI7RDx9lvnyqajXuUgePfzp8M7poQZK3j5DCiBHcHyM2
L7lR5VHCZKhRHeWRU6NbzfvS0g5oKOSMJF4RNmUaOl11U4vmjJrMPVeJEjax9repCVpp4hbzo6XF
wNTWPmdZj5S4PnSCSwXRjQyT/wN6Nif+auv5Y9XXaANiK+JhUx76b0zT2NWIAQ0TkDG2GBuR7PI5
SmZOjCSUPuUq0rd+PNlOEYOpr9SmEm4SkCZB0zIIsIV5gjsHrcxWL5EpPwamz5NiJOrZQJfKOw3N
N1MoMaNb2w25XAkxaPVw1vsmzMBsyH1IALDXveNlIagrOfiEDzmL20SiaI5yxv5TMyniV9PRVJkt
wiXpCaKoNs0+IRubkKvdXBk9NCcIg8JkR1qK2+5zV7237hyNtfM3NswVqWDbn1Ql7U9dAZAHie3j
pONJLO2rwKd1MgrzT04y1BX3XMqHzCQyxeqOBv7Kz0uC6EB8gVMbvugdVHID4LWcNMTbRBTtQK+z
qOECDWe4x+1F2jd29bnUfXZUR4PQZfAjry6MKFVEuZtEl+4NFeX6TAmH+p17V7Wt7rNbzCGib0St
vabcKiLGz0LXr0YzphBxGBXRgB9JN+puW2JliM6OJF/gtR3CkiNqIJTz2as5oepAe8WXsxgngxwm
XxtcN8j03CORgKg6k4qTPd5tCLblocFDtusb0J2SBtploGIiTpzvdFl/uwJa07Vf26YAA0rZTeeW
0RiU+rlYjahQSN8zZ+AremxwA/QaOtv5RyHzIUQBg+EiEY/eLI5mC4RWSjmGDUksMKTjc+8urT/O
5wL9YEA0x6eqsFOr1efcwZqZUwEJh0bNgiW3CZG2S2wPK0MXJVTzpbPFeBJ1/pZOjvA127COLVtV
/iQL467NvG2eaf7YXjVepk6Yh3S+eRJaMp0BkxDNoVRH7xRK27vhIANGVVsRrlX+U2lwSRXqzDSO
iz3qu1NaeZ9DA6WsxFDJVs0mv0DjoA8PGyf5N1l1BHH2uqwqxnL9QVmedXVCO5gZPHvSaAOpkP3u
NI+GGIyjVlYURS8fpFL4hgrGu/CpgzK1Ti7jzgNRlFeqSxAUZMvqpy44U0m5/LrKH05G26dtI3LI
XswL5IpNWVa7zi5IYMNHsqr82rznAnc+oNNChZad+rmJDUCs1NXYXLu+4k1+xnnGY2eT0g2vUk0g
NjTL9UYy+pNlf+kbUDOsWqgpLDK15JqszC5qpnmPDGbIto6e8lUqthZW6iSgsbWr2Wjn1gFZbIYc
Bt1wg06qdxbYFJrcDF1FHa70h12tatvca5iQ1Rp35LJTPcr7Uw1UMQ+t+QINmwaVruMRNNVnm2X/
YGsKKkKzOKtl/bVoUxfqyEBa6a5gHtPFkMkWeYX33BzNbKcRgwi3md6bXA0FuQA7pEoWP/FZmJkb
yCL5QRMepBWQegKZmMUvIuGOqxXtLUnkMzcE6FuafVYy+6rcndlAmRvxODB+rjjQ7Py7I0SMKDjD
ClNC43qmkWEGMo+xLWqxyG/uZDcPG/8Qm5obwGnAIef/w6M+czDaDdQVCmRtvJZ4H/rtXVy60FO6
5fDjZaDxWfZRGpmIqGXWnzr+55yBONTMgiD1KrmgWsKs3OsXojU6f14xTkCFIKdsxIUFVFyIchEX
y1VQxSnN8/+dCf//sSjufHIk42FvMeNMnnPObYXbnk5CHCrNjzMXf3gl8vVfkX9R+owGzO6IX6Cj
D6NCCBrelfkVSb7ndzQ3+4b3iKv0bC4zuX6rekPI8lJPiwdkybqDVhw1eN4N/Gas/mgVZI8rEyYc
98tW1upW2frNddBCmIws2tp+eoN617rqgTgxxOzimYacwwIJHonMqgJ3XA5pWk+hpSHOXsf4pMA3
5tb6nKxbHuQ6mIT0xRbEyUqbyaI8ECb73K3OugcBgUXRQpe2w52XtvS/ejqfrWZqNQkdI/O7OpjE
m/jeOmEPWN+0xNUxmzX/qryfz1MuKCKKSfAbiq+U2D8vH5tHkl40+Baeudn0TmVrzdEku48Ew6eD
jNOM36FEiFpvC9xU2nHlpgjoa6qIfxxfuo4j0/SwBacJWs2mbvUXZclex1UZw8xcKAjesnwbTanx
DMJ5v2uKiMloHrNnE6Iano8QHeuxazbrkkCkyXAfjeVH21uKz+BuIcRHGQqQessAy1Ub+bSWf2Kb
JQUvuShYGHaLhfzXbIij3wTZG+kUd+SCdMZfxxPmyYPQsa3x15iB1dx4qO+MJF+WFbufhByuQPLG
+5o0KkWQaFimnCxAmA/qtAHdax3bWKx+VzmlTJbRkf0A+8zCjD4aeMCDD6MSIacImJxbjpfNdDRd
x+6GqRT9NBZijq2kSHGhSftRoPjddfSE7zynOgtnPuXGJmO131oVFBAdI4qnNGEpLlYgkqHrgkEA
HSz1uhNGY9Iz0P/IXHyYWB5nD7trUnj+OMiZv5WdKGOjNJM4amxGHjNL9/D4KCO69kBlQwkZ9Gao
tndZ6O2cTCSuuM9QxuiJdvqPpfNajhxXtugXMQL0xGt5K5W8eWGoZUjQgd59/Vmce196IjQzLYlF
AInMvdfuehzLlogfXce60R+/H0v5OIRNhyCTu4tyQPLy6C6F29tXbtxInkiADOsENU5i5psA3e5R
hkSIOXepP+qvoDIuUZajWZ54+h0u5S7CqOAYb2HPoMnsmdggn7XWrjm8VMtv4MGuOPh5fD9lqMbi
Xj21gzkAsyHJoDbUujO8YENeOTVTYTy26J6lb04nPfDXKscr9wPVip9SGcLd1sfGIvquwUdB03qp
tLNDYBfBronM987L78uQfqD2uanF7q+zOA9E8uYmSXboA1QIvbb2SZTDkzILueozJlZx6yCCmI/w
D9o7QipXaALv5sa3NiTgohmMiq8wyvfW8tizMLpmUf3qlY1a4+f2OQYjNN84MitaffAEy8vkW/cq
6R46pPhbZzC+0pbn17cIZiWNizmLSqo5hcc1xg5HLfbcNRMjINSozPY0iGdVPpRV6a98r30fi67d
jd6vRTbVfu7Dp2iiUWoJehgmeUQKhBHXv3ITj9HElcJ7UvYOthDQ+Ill1SGuWoeqefWr/DHLG3dr
TBc5IDdHM8sBp50/MuZMSJPCXSeE6a1dWf2Cu2TUqOE9OVN2N2FdoFbDiRNqQSjqcJ50nF/obN8Q
forziEmgsWMJ0EuxUWZACTuk+nvcCNtExhRBHIVeLiRiAectkTizlUJPksmCxECkd2hIpr5A+kbz
DROHsaupOroF8lFH93OIZ4LW1UQlzPwcpjiqll/h19YOULXkH0Ndd8QieHpN0sxz6BLqxcngSMbp
UTQbvH/RYxvnAXgj4a3U2LUHCCwbiwA53pz7MDA2fW6ShxGz9rRBr2ew6BkhzWNPiPcgMVES1slX
Y867up/iY9Znr1kQvUJO/ht91l9Ykh9jEl4FhL3YeAPiP0A1L96gvy2anb1FmJNtKcg3Tf3Z1Rw2
oOX6tYqqk28zs/MG+o9By4mSNnSPpXsHlcRndjeVZ7/szhEnNhCV5KFz/GCFiROJ+rov8EG7SQx1
yprO7kx0RSTJuigQ20N3WHMO4LwZRnVFDJjz2XG1xGqbnWcPJ3nbXap62o8h+TamWwxIBNKnym/L
XbPEYVQhHWNc7d+BO087swrqS2XvowAFWPrj9Ul5DDwq+VRE72JqcKkvqjA4MxkMTBowDiUOlEhV
tDdGAzhTDKR8fLLMAelxeiP9GxK5zVxHp0gIpP4VdWQUWhfF73ZGIBHfyvw5Rc2w8woLorJfEcKa
g2yOuIZHpR+uO5k95i3suahnwyuGqoCcBzg1T4YHWnLDOemq00iONsQ8Wvs1voYVVy6nfY57hGOJ
s29zDNsEoNXrwYrExm/DZx8ZyCZmVI9m2npnLqSuZoi4A7IqZ6eJoiV1/wq/ik51DyRBY6SmfKKj
gNK6B5y+S0PyT1qPznRNYzJK7XAb5taftAaAUDNj1nxoQFgM1Dh06FtknQNzbTgrSWTdsqLc53B4
515Nm65pxaodZXLWoWzWiSKjToZEmgwwr7akRLznCMioagS1BlnewFQZ75jxLqEyRfNrcv7hIgjC
JZpQIYvmO+R3glDKZU1L4TvYnkHrxExwq88mw1ntQWz0Mys+KBBB3dNkiRHFIJOSDgs/DAw6qXZg
cGdfordzLFVoKc8mc9OdLVHzEntnbDWSxS2NT8nNZZ9kRYtIUi7Usz5bj6qRHH4BJDuIXm2hTOxo
GUsV7XNIn5ZdQa/cpn+extZFAD1Wt9LOaH6VZbPOMo8c5qQYDzrBfzIkzPhViWixxAKwyqz5mufz
p+W0tCuCCiFZZV4s5GYomEjQqCVzgsQwiu3oNjYDaLixaRVcRx9PFvYqkyitIzojd0hoRSLrhswz
bITK15lgXhWRHbdNdUibogUfKmwu8+j3uIHbHOIzI+2Mmfq27ez5EcE+R9qAPy4HKdsQM72rpP6q
8yYnEq7f5TO/DQmQ0LMrfGGtkz8XaM+fTRIBQSdyCOPb86Txh7+S66uRb8p6LDeeTyHYBd25tp14
E/ScE94I1cSmwbEadeafm+yf1XyOuQAobuHapcc7czj3EBMyxLxUCCczem3DKIW4oNjdkHEjYGDN
iEWbljk0PWXGvwzpYPVT99F6CFzUSVcM2YqYTgzBnFub7GQ22ujU99l3mZnxfnw3PHihXcTtb3xy
HQ/lvo+RCqkEGM+111TxpUgCCL8lga24XGmPht3jnCIJcOOJEQXu/HDKbZjTnXVuxsw4cPrpDSJ1
TDVyeq88Ux6A9YNTkmBvDGhbzvjQq+gpNzRxA4oIpt/AT8YbQTPQ5Kp7tk8GgSZVN8bxAujZtktf
c8ReMnG9Q10DlOyb/FzSX17renB3boKWzpvdkYEaAIXU+SAJr8eQkj9M2EWO7SDOfhuUd9kwXWwz
ufVIMKqFRGlE/iZAbYow0psueC1Z6gx7aIO2dniwInYn6hxs8LwoY3+ioEKDF51a244+bMzp0kyb
9dSo6ADyBAO3ANNDEbTCgIlrMOECHYyAogLPWbtj+oIU29tkFjCEzLEPUVoefMO59U76rBXKCKOe
0ZrY2G8DJTG91hjvUMUyHV61zUSiS/Y8DmI+EbQJysOfT6XZv0XUOA/zyE+AygIZRsclTmnOYJG3
C5O+Pyyby1TqF8tR1q00Wus2OyDNooJKv+uJZ8XvjNWRe09JKSM7MMGRBvvTtkwOJEON0XscZkhb
eX3lF4vxSpkWwv7hyZ6ppKzoN7enr7IDDVjr9uy5hTyXnfkFj+oeM1t/DQvokkRQ7EdWXGize1Vd
ttXSBNv7UBVVtZ661N0RNNIvlryuGNiAkFX5LSp133grv3xsFYeuyumCMn3KqL93uAXxMAQ4iB1/
OPimLtZdbg87bp+cnzHN/372n1WDJZyU8Wbjh+JgL9HzRW9jC9Pt2h8hpdO4WgVB3L17yfDaOvEt
s+VDnvYvAfhAS9dvTJJIohWvtrbRDdimt40T75ZU6b6QQCL14nQWLJA0Nf66YLrksRTr2Wbnpj20
WwxmVzCLaytduPP01upmg2GPdmW2aMdpAWz5bqBhig+u+1u84KikIwSrgRkypSfToypSoiabl9lU
WM1afZdol4tLrN9jaXMNjE40hI2dG6aPVsti0p35bIfEwpJGwwzOVeKcm+HZItwgHBNv7Vdtuak7
5wZQylgNhvdLS+hnDPD4KJ9or7p2P20bVu6otcbEZsTH0fgBc4fxNnRYEP5kb7PWttbKxFinIn/b
Bst8d/GIejY35bDsp03O0IpTjIKy6GNxYviGGsbH+6Px1LiNEIe6S2+9FPR9pAtYP5cIiCAt4yFL
EfgZWNMYiAJ2sPF5ZQa852xYYQRGVO3HJJ3ixA6K/MTd6uZIB6eecP/q0RnWuRzvYFXe4xyykSyk
3i5O7ecAiRi3LhQpiDOeZGOwnaHFTdvCekMVxsBlarm8JMxH9fQxJrxAOnPCu9rMt04SDsvbdfNS
T2zp2DKzrpjX9jOhbn48rZlqfkKjfLLV7KOUMJ8KSAm0/dS/0E6sTd+61m6+ChQMCDcVkxuPmUM2
PxrO5G+K3PgJE/oZoIHlsa3zs1Lq0qU9E4ipnzdh9449B3GDF7frOvcZQSDvW/kAuzax7x3tcsYY
lH0F+fiTtDMusbmf9zXGg8p+bIPexMeGrMYc+UIJ9mXAtoDo3SP+RWZ3cxU8O2o8Q9BB2gopdiVn
+1gnHjesaNHPVtGIwJiRF6wFZLaB9+oaDPJOplDUs4k8KYaqaD1VjuW/5PHUM9zXoN240L7WM6LM
HU6ndTONNN/UPze3Wbds3XDSG0aCrTyKDLwZJpVJMdxOs1LdCrzwvCyIhazkxVnW2AhligsXDBWz
u2Z+J4mmsenGmebOkhPYRYb9cmrOZWr1a6vVO9xg8dp7s5jp8MXxVXRldqxVtC1bi/kT+MB9W+Ni
S8dfD1c/vuBuOOctM1a8ski9eFiGOBl5pGBUDZfo28GYuSH5ekBvxKG39A9o0Hd4p1wnwjbafSUF
aAqFA8cYKQ7E4ualxbvuB+cMjpH2cAbFb4aSGOJrosbHBDJQT2ADi9Yj1jnqOXW0XDorjgGbu4pm
rC8N3HHMZURSdFsUxbC5i5z5k0/obGd+ZtyYH9PBfhCDOAXIGRPA+aVnYHhITG5NtE38ys6uViDP
uqj6UwTzdKfz4Ftda16Ji9KI0tqi7TaeV9j7vnqbyfirHHc5j6+RjqO9IxeJeaG/OsvO9sqWCNGc
SySnSxMwZ1qUOnXyhL3pzlKwJrQ7ip0GZn8yfVoVlXyVo11iXyyio0kCIuc6Daj2wYSVMLcoz0JO
4yZK463rNrvJbNp95AczJrs0X24hXDkmrMFYKiiuf41aYCIPx59xyh+HeInpMdVViZkny3rAugh0
i4nIWmQhV28MTTydH3ukFFUZQFPE6JwRzj3BJyn14dAdAo/qqGJusSoC466b3tF8eDczF0ACuWMS
GMD4ZewSMKWYMKDZM8HNpUfR1XYYhYd9N9GPnLB643kut1lpA+fMimFTtPBVOiM+OWP0bxyxFEF+
BMwizRuXtT8Ifdi64+EpDe8zPcIPjpKEaU8JV9ec8HBP2xQcxjK4Z+DjmedmiK21B0oBlRgTqRY7
FkqUyba/zJolmzLak/EcEfZIxwc90y26eE0ybaqZxibRbCnvuD5OA56Dju6yXjyobeWJVZ7SxV6G
ORAFnA+iPD4GGrCJzXhJnVzQk1v0QNVaAdfaohthE2Kw70fq1jqCQk0h1Sz6HhS5Z2OtBgKBX3jV
+4SGjFphl0+eZDaYlBcc4i792G6YvC2uZ8jzhrUPaNflhRkiWrZepRPF90VQI6DhIMnq2d02I09j
qHx5AMUsTR5PEeKrrbX7MNHOYEyHc6agEK5Jq/EroismZ/ghCoYEyXpGjzrRo0hFE7/G+fAeg1fv
4yphXkwmCpwQrPN2SdhPE4JzundCa9h1wO6ekdRuQCH+5QwCQGtLACDMDtGW/thNEhzGQDP0qXPO
yzC2mXi5YmPPLF3Y/bcmh6feVlyLAr4LLOpd3UZvneoXlzDzmEJD7U1SY20STngopQUYonBLpuzt
1rT6eGeYIYGGqb5qy/83MES/A413Kuvm7NuCduSY4fcZ73HMqn0yopLDqUV8S4smLmyCFa6E3qvw
XbqPNKRJcckYOTnYkjeCSe0qNC2HgtYIdg5M5LWc6MXNk2jWRYO8YCTS9a5s0JHWc1UfmevBV2Iw
4KARANjKpY5bjSeJTgotaxs13Z2P74O0A431E3rYeZqTrSuQkzlD0u19evSgVPxHbZnr/OhjeKXJ
s+AIzP4MD7vZlQX5l4u8MLPd3zmiz5gh72zneiEBYcHSgtcJHjzZHGLIzlXGexvH4jdqTWzEpkOB
nyX/yP4Au9IzTZAutleXEguWyAfF+XjVnJmA9l+b1vkV/cD2mY9PVOXxKfffXFveapdpq/KbYjsQ
lxPKr5iIoE1kz3IvnPG3yvuH1mjKPdmrEQL46RaH0z+p/f7Qtj49bcGTtWP/6AI3w0D3vPxTQFgs
bYjtMiGlJcgBM5GXwC/RImM0UbCRv4h9Fx18gjOnnsP3uY12jkVyQiUKb2O70SZ2R5/3bgTxHxLn
wqc4lhm3J7KpVgGHFlqjv1qLZG33xbfGztdKaxcmQXOJJw9d0gAJfq7Tlr8RvFIQPeboasnXI+4I
BPy6KXM6tHaK3iEPX33xWS9hHXZrLi31WpJjutxPQUNx8KCVI0gTNtZMj9yz9jX8CW6coIxCfS+Z
3adugKMlT59EO6PYag5jZCR7u6GSdKm/GaYg2AAQn+srPyDg8f9zhb8LH906uspgnfbxKexQ3cka
YMfc0PELySogsOM6CPvB8twllMlgO/bSD1V0NyOAXgRMYVrB2TYOZnFJBm4RGZsxqhvj34S0lVn5
BG0oYKGZYxzuYMNepTYkrTTBKGxojrZdFxclUNDqvPIwH/R8DEHW8rPzcRW4CXY62uc1HWjHFuY3
9JSNmf2VpbyfbOez0xCFISGOvnGuEuCCVeeGx7YcimuVQWUdnHI/lih+/QYx+EDu0SEgQyr1A5yz
qfnngmrcmWOzsB6N4JrWGFWhau9st7lOtuXsrLllMI/FiYMf4QxlYSjdJavC7U5dVz6hmOHXDYlk
8hDovjXmrU249OMkOtsegmve650b++LFGFB1FriQpiEoD8M08H+UifEo61et3EtOity2MGbibLMM
Z0vzidX2PhI4DiPJQTQzTcF75h0bnDk1egNfkbkklPoyMkzjvRshMOxbpFBcIw6W89vWNG5QOyVP
RWv8FnJBcPtmummbcwdCcxsqGIOWjwdnOZ2N6NwiAfRzyXniDcGOTv9P5sl6BwdHbKqapxB57ZmE
qv6cDC+tRjAh+0dsfHprVLjIGPnvvBi4qUguXl8bJ5b2gcMcLKeHagnzUl2AFeh9NXJbaO7TxB72
TscO4CQ4tVCskjJUg5FeeB4T7bg6wDaL7LrYMwl6DbX1j7tFekM7h/7QPvfckkCiMdrDhXto3Rkb
jNedQUq7q6g0BlA9CIyMhsrFof26Kbxm76SM5VSa37UdfZfAwh5AxDuneMz3gBOeNjmVWBXtuJcg
nE8hR5Hx6Z6whnD4nQEr5zvAe1jGMvQ0acORWApxqhlJmo4V7nHlWWfnjf5ytDIl/WR/Ek8jI6fT
2GS3amZ8CeCLcJuBSj9ODFLSdfEUM+nl5UbKkze8ttyvzok26+PY8wkKqKKXVJqYcAb/W5hcSYYA
Q8UMB2+VU+Dfxiym826VbyA9AR2kM45+CEFHMxlK3mqQlllcGyR0qlNl1jn2AFcyO7dpMlV+tO/s
BiRnjDS4lAlVOZ0+gtsQEQ8wHlPtrpXhk8416efakOBl7RK/veM/UyNnjumfS2M6EEfA0zk5juXv
YonHFwoXQ4+uCPbawVms4rreVcsdAu/WOjHN8jboD9XTicR9MB5GArx0QCZ4LNmbyJjL98R4xbfC
eKqtvZtF0Tv5fhjys+mV2Mj4kOjp0ShwVGUTk5NuxBNQT9l/silEcjRPNwE2SWwX/p/qXEJEoFKv
Hf57Mn+yDSYDFM20VFMoZRepxUaW6QOTrGsbPllxZD6JkUQ/gpGOXWTqjV1a4b0/fyZjdY8a/sWZ
Ar3lhfmyI+nz9lCs2K8lfs+bzZRlCcvd+E1i7qsyH/B/z0fDBVjNkytXvpMjLO+TTR/6/gYYHQxZ
Jmlqxn8ToeStX4m6CFaWm9ycnhgkC0BQ0PsG3a/SOKl3MjNQ4yNd3JoaMH50GloKr5kyCqMYxC4L
qL1X4s9nBeWIGmgcTRNyMR8nj8UMddXaAdcBWY13Fl0Syy2eA/e1pLg+hsLr14WBrjKeHTKJcqAF
RIHTyQAWoRBnhCH9JQ+9n43uuc4RY7W5hz2eSHW8ngNVDL43qkuUKcpi2gqYFEa5tZg3DgPfOkgD
NrN5YjMoCvAS1YziaKvL8bGw1aOLEHZNkxjNSF3u4fO9YYL7gsqIiFqMKyemMQzZ8QkhJu7iaPph
Dc0kdB3Lwt6YSL/XmCpAIdOG5zUr6Nh2FxfNFSLNS5KNJCO4VrLmLbqfuuijceoHV4dHkTpfWS81
pT/NGyLSOMza9CTXkiOr0pDZxohujnaNy0jyFPFB6lhKidXSluj4ojfDSpxLNdpnb/S/mLFUG68O
9qov6C8xhjOdN50gvrS0BuJmgUstkopWS5C415HuWBELvc99sNeOj1RS0oGZQ5Idr63h//UlFgM4
hO2mmeeH2EZ5VNc/Fpyw1kXl1rkDjAXscyu0wHilCxp+6kfaKBdrSeJhJRgWCwKchPrKJLQwYiWR
cXdwoKBWdJBQdnWX/NpZeC+TAtEnnhIaPtNwspARr0czP4dTc4Ee+tYmyNNEb/YMv9U+nsOHwDSq
a9PeZ1PvbEqTv4Pb+YEfgl/Ab55C1CK7UFXvxQx70WrolQeWfHSrih4FwUMcMlsuDvLU67c+b3z0
BTF8DdvArYO2dTLac6/kPwAeBjhqMrWG5pwt73szM2fESfpnZwaVwiC8TRKiKnHdWW8Ll24qLfm6
6L6ZXC8tp4xjyixePd5P30Fglbc7Ukf3uuNl8PXANLWOHhz4fihMcNwsmxTvuEVupfmb5C4FOJ7w
cNvgAEeC6x/n1H5TlYAjBnhgblpKqZZdL4GuCi2zPM/GbGIapTsjApfm0yQ7/GtLqRDAwIv/ii59
aAN5D4O5OhYqf66L2t6iNWcTrhM0W2Buiin58r3+rh/6dM+Q69eeF/9d9U7MurVrZIW7AeqGV4UP
qjR2pi6fs8qod3GN+Kj2PCrh+LMqAqBWTI/YremMVBRjgRdE6yZs7xjFZEc8HqtcNek+dN27coQo
Q0L3XTXXX1H82Sgn29Sj69CjLPeJSy84MhnqDPUzvVPGhpALyZ8MfjxNX9hny2Yh0+lmtQC/5b2U
aqGGlX295TKDxQLeAtPwG+R/cz/MBmJLLuGkIVPA7cgyN9fMDMGlVZu6al9xjWYnHLKDQq1cJdET
CW4na2RSWZQAxoB4FCuryz0mRR3ZUN5pwOc2JXjyMh9rBcY/WOXGx9jwPEZmyKuyBRY5ZZDELCf7
dcz5MaW/xyhsO9r4UKk57qf0o2+dL90Mr4AbqODBK83upS7Ka8XOgp47fsyq6IX2PjeL0No3s462
9BZhJwYFqCz6pn5/jkxJKCNOfrJY7CzhrNw6k6P/2dG1HPNtxkzT62JmJKiEkHk+m1GuGSPxMflm
e8ld527ykIp5Trw29O+UJWRECY/cwJiKZpiPHof5YzKYByqwA1oWk5EVOENvcoqtA0nWuU7LMHBO
NckdefpRlOOmndpk5yPn52AEV5XK0xCqU1pQ56vxIR8DLnwOLr6owdrmOM5wbKInt59f8RavzYCw
Hiohlz2sOzgN3nFWMYpRc9ppBxmeJdonpe0nOr6/jOjuab/942n8eNYv5Qqpth4Nc+Pg0RXLJfCB
Aa24NkvFOY8mvpdQ0ybV7JVy8c+k6AaRXt55VvYiybtj2KkBvhaYluDJOyQpxRkiZc4CX/Lkkc+B
lKz0Q7sEjlauRZ9P4TC1TPXOSwIjBodk9+4KWHkxU1/mhvnOngQ3jnMypq9Ob6IShMDo9daDZkRm
WEC/VV09TFOxNXHpZRYWFL9OKSHqS9kh3+qH+t0vSa/EaN83D13DYDd4RG9tbfNxvKvwRHixvCRz
Vm5gkv/NLhtuO70QUxetBskSpJ+FNyWu75SA30cRtVcFNGknrM+5CPcwB++MzgYeJKPv3rIeI0TF
Fhk57KXMdL0cHGflQ38p1GHUaFCK2dFgFiJB/9Ym0TPHwCabcocz835S/fdYw+ltRAsbxbWIkGkJ
GUGsyO4/3VM+iAcRDduAymBVzqQSRFBda8nanGhtFwPnBhi6tSqM78YrHxxyLxmErOqO4a0pnfM8
1e/lkGTrwgHarJ2W0635rttiKTXpHSoWz7LqJpGe+q59i1hNq44pwEgMQ506D92cn1uN2rj3rMs8
W2rvQXnYIHI+23Zp75sKheIHcgJQbP6jUTcPZFti+XEeLT8/y+EKPYzIEcecuJaLj15RClfmBzCX
c2fiAqqL6RBM4x2+9WiduORVCm4zfiV/GouJcCfc1xZFciiqF92AlQ+Q05GqFFAs0PifcZBsjavo
wGUZToQWwp0/Sf5auXq5R6f2j+XkL+AUU3qODCV/6VItiNcWvTRrlLLjBUdBioPXcoFPkD3Q3Dwz
RjUZ/qLFvUc6BJ8qLctdSBYYpECC1yXBUgw+L8IP/vVByMrXirq4yr4JGXZ4L9lVxZKWVWF9wH4E
rY+WJOz2/r3V8ScuqUs0jKR/+aAfEgMxZMA9LLboz+BCJ/kNKW3c1Av+BKAaKTswqmr1QVGxUrb4
Tlr0VZ1pHfPMuKHkuopEQNvxOfmV+uzYy303NjaBFCwYNGN4D3Xq74wlhsBKMP0Ums/H+AeGBtkT
Wx0IdlJoZWzam8Qk4LNWsbkKRS5OjpXcUgc6UBn013rkzCAo5N6ix4GpE5BEIXd14/oHkRJ1N8Vv
4wRIbfC6zzSmrJYsG2Po6UMy7OU6KORyylnyOQ7QQUgVn8CrN+v8hiZSbyoR/g0tPKkSymqOI+go
++lVe+K1EhkCqhqcLvy4oWIIm7rJt3aivde1xjZP6NPaFjuEiKnvWiCgeJU+CajC/mwv0oyippHb
m+dJ/IZRGaBATa9xADmynj/SBfopfTL1pAALw7huM8T2sYQFu1b9YtrO41dk3cx+sLT1to2psNSf
ssn/1ExZ0VHV4kAgANd8t0fOBnZV7jxV8ZPM4X0ZRfeVHdsHZxaH2UKFQDic2CCJC9ZFKFAc9ugi
N9xMGf3HwTVukl+gHPwwwyYoFYaMugvYnqrsDOqtzbuvPoGBO8TiQ81vmoCmdRqycdkIP1ZTMSK3
1QkQGoEqP5O/ZqRRrbCBVj2fRxLXqOEN/NVW+K91Tbp4wWiekXhuJzSHG2QAOBFF2fMa7EvHe/GJ
0bF6umwiYF6J+p5LGp4lNZH+Z4mAeKdQ3QfBp+Gp6m4AoWQysrVEWONMaAzm/rdQJ95qsAlmyauf
eDC5ko/LzRgp1kQt1zvGPpu1JCrTF7zzDo5hoorWWTXqjTVI1refv5dB+y3duOVgp+CbOzIu9fwc
4HxcNyapibSjlyA9Bp/M+d9EMtr81Jyipmjx6Sf9ebAr6MkJ4TqUzjDXIvMvt/Wh0HZJJq5BvEKn
DrmHJR+SGsL+CYDkFMESG1158TPXutUTtDVvxrCa4E0xGu8yIEA5BnVKanp2m2yzuRUZVh6NKEdY
TLdaaJh9m1Sn2gduDaGkEBIqjsbiGobRGfT+fMLR8V3hj2lUStaxod2rgGjm13QMNBAoWkjcmAyT
ACoCgxqYBEQoUWqCad02C+t2FJW9myzGzSb9g52fGpvSIK8l6VEF+sL78bEDb0hutvlsE4kChtKu
M+OzxnNRGfML9Yu+TMFvDJqe8eXwPiQhub4Cdamair1Ccu1QXWLpoMogop1DLl76ByUWLTfoXklJ
vAO3eExa94kLsmCuTwsyVGfXd/TWcUq0379DN7OVlQkcVswxMejvrRNgRRga76UoseahV7v1IIfY
6+0nlXrYSoo23DKRAVA2hA/dSBeRkRD///xUtu4vGPNo672rwgEEaqSX2OYMT5Gdb3KDjb5OFChO
sgz4NuAyTGK/M2X8BngPIi/ES08AWkbw2Vj/NcCLN1b8s6QPsNmRH+48CqfDblol6gCNHAAS+kwn
r//pnOkWho5hlRSyw7jgwiqp5l/WIEQN9nfaX7yQi4suDrSz7xHvOoKgvnxo/zo5RZdEyTeRutwM
5RrgwcqAlHvvF/6apo31aEC6CEZETknsPWYlg7CODKFWvVSSz5tmzHNo4jJPx3yfBRnR2Zm60jcI
IbeRqOQwnJ9Nf81I5jNV43SWeUyMVbdcWg+phb85ZZnZtkBR7pv+VvvhwQzqs1diO7RzNjKD5vIQ
6x83EkvYGUbjgrV6X/yWbW/fBvG2EFLOiJ7OZW6/zilW0cizMc8GJ7RxH4ztpz0RSuJi9Pf2YDZ3
RhuHh0HDkG9ij/q0d4ezg4HrdZQS/d5HU/T1y0ym56pqkIfHzKMKszDug9FVj/Bznxo9yxMNek/J
8iYUGibbnNIzHLCLLYtfx5njj5RNtMQL8otu6Y4kRRh/vvmSpcrftJEGKoV65pxXibf1bC9/9ePm
ozZAJ0NKucjUiB4tSQisIap9n473s8jGbyDYp1D9F97CNAX2FTPxHNNbnrveqfBci18zPfreMP3U
6cyspPS+oqj6icKHKPWgb4Izfvjvj8blJuRCAj36cOCBy6vXJUnMzsuJsZ7iqOvku283NmUzY/p6
cUpm8WsAZ5lGXeXdObJhGjgC7/ErU549OhisxdbbzrHv3wnXt3fKGU96+i5KXKMEo8sr6MHugXrh
lzi88hMVkI2dnmy5sfLp57md8WpKiCWp45IBNl2buU92dIuqm4T8hzGEWCyXJio9dm9Zsfhtjd55
R6ak78sGSscQGc6Oag6Nt3epMl8/Z6iZrmQ4fgUuQ9Ck7M95zzTMmvNbQuTPfdt0Bcol8ayBHx9d
5Xx4jvavKOD8a7384VhM0cvWMe/QWTQTC0sYPOuWiL3nzMNQS3FmH7lHhUE4fZKoRgljQfcx4/6g
Rtz8yTxMnxJ1te7GbC+mCY3QEETXBIfNFUQSpR3RbBvgCSEn0VwDkHYfsX+pR2aB8WPqz8x3cwRC
6WDFj/nyB+A2rlwJjV7D8AzI1Cn7E+f7LqLU3Mapnz/31YiNNHEPTgiUBLhFg8Q6a45otqcHG7PA
AxYk7iTHHsjDSzNL5JsMirb//bTL14dK///X0+XrE8a4x5SZKdXzEN5ckRUnLYqfscvC239/wLLC
58ZMtQQwisXY7f/H2JksN66kWfpVrsW6kYXBMZXVzYXEeaZmaQNTSBGYHXDMwNP3B97sTMsqs7Le
wEhRoaAoEnA//znfWYdWpZ9Fo/xdowHuqQ1/xOAMNFCLtPGsR/m177Lya+S6A01xNUE1pOViyJ8c
l1pwd4hwfjD7eIrIZq8ByyeL211W5s4+c1NgLW5Lj/qYVxvOaj61484yGeLyGQ9ydrQUfaV6wICu
zEn2toH2m1BxTAOQnz3bNTVwFFWG28Au82ekHIzUepWsb4+qvHhGeRWnScb9tfcxbmoI81pQnUrT
6x791j8yfnuozbwT9/ibtKEFVdCq8T5ySYm0KtH2dRsb66xzF6Ke9pUwvzRGxPejSNSRuFm1lwXK
gu/z2RB54K57Y8SM1vPLcxq99ybfmN17Bbvv3CZLiFMqGM38onU5AfSCtmlddIe6Cp4GB9tvOcAc
TKyg/Ekby7FBYjGqiMAyce/0SmLSWfhO1V7SBot94xbmEftTsUHXTfYE1MCyWynreQUTis0Y+QZg
IPd21bznSR19tFb3mmKd/qQYNJ9VYXXNHTzFtuO9eQ472tuhFLN1PhzIi5egxhrf0bHTzxJ644ZP
fdfqZ0wW9wVzqaD1iRJNM7VtvtV3jBQI/4FgEtr7qLkR5qGsORb0fnSlxBkyUUQ3ZmW3y8ng3Xmt
g1Gknbwd2JuVro39CgOUulQpthySUN7PmBUfvjzne4xRbqQdlo9EfPo17gXalKIw2bplhL6i2+1V
ZIm4hNomSbPuCnyku6bZNJ31StzdHr99XQCnO5Ujixs/xzLhl6+4vfPHFiS56DKsqWXPZarUf+t+
G7z69pSvxwh+lJ7Mg136NXNaOe4Hv3KWlu82h7GxNz3zhXsTjvc2yajTBEIN2/7TayOw+wyPtyVF
uM9GUzEHV+qzJGVz72KMhiqO7FeG0yFxCgylHWsaZfngV4fpDK4S+sNPy8/UoxejJzee2bMGFKAc
CUqujdfbF4QVqC0/KIVUTFmNoYebKU/dUwN3NR9xEMlAtWu89CneAKh1QxN8WL1LnYtW6+9ply+a
whpfNKGH+5ELMtTEYHrHycZSTKNX2xTAgCCAMxydH4itKmdjoeI9i4YSn5CAgaR8/JgtSvcwzY6G
Bp9nMEXnWUOgo684UHtBq8vtS2kyboe0gEWbVgvi+1C6DU9c6+mrT7HCdqVRPEc5dG+rMdWlaTAI
xonn7qqG6GacOyZyjrTeNEqZzbrXngZZcRIikUXxLRsPQ2nFp9LUUxtK/7HJpn4HoHwxFbLZpQoO
WziF9jtb/4+k83FsZxbXMy5Ol9hOfjqj7LHG5DmzLG1tFsp+CUXYH80eBkvXDKcKKhYK7tz/hz6D
OcitP/0EqharGnUhpBOCYrPzjTv5aIV4s0ASOM0FZs8C5QLAp7OKS8fDqGi/2hjFD5jxg8tEDIUh
L4YeW/MveOlofnZaD2Nn4+0b0tJrSmmfSDmzO5sPzXxQhUFkKA7e+27XK3amTmjtdTSZI/RMpI66
fiVfkl9wxNDUIrBdV02qXcqebaPTEplIrU67UDfXkm3BIoQg9zNLNJJLih23r+oeYLxFJEOm4b0E
ZlROFuBzOY7LsWaAOCF6bvC9vHZN561VkYOwd7zfVWnWP40x+U0RAl19dQ1HtaUpQVV6/2Kbb5JU
43oKxJs/0dDUSd26H3LOG6iCYne7VWhXfgHcuQ74wDGmccamKtEIm+Yrd/iM6nFnPSsnIRave3P+
yIQ+kDfaNjLZb+fBhJvDbiGe2OFu5iMTlwXlWf4swnAWW0V4bCla3ZcxQQNfhVen6bWjM/HWGztz
LTvG04VpP/m2N2wMGrTWwN2e+34XCi95EfVxskkyytBkwaK6kysnShCVBr83Bf6k2HvsbwewX6wh
465cRnaxtvWuupKAUcvQ7knPgfe8SueUg2u+VFALXJKjh7adFiIop0eqOXCYDrLYkUjNXyt3eMKz
Q3yBbe9ISv7205gYaGg/5GoNL98Xnbo3gdfBfn3PyLw9BPBHdmVasF1mfLmSmjayrUigZM4HyY9Y
1jk+YPwg6Rai0PI2uKBwA1ETa8Gd5dviiA/cXw8RBUrU1NUnrNZsyEyxyyNVH2IfLmdnxiXKv15d
Kk0QFjJnAqDlYr7wtUdFR87CTgkMBYr+sKL/6YHB2vSszdbh2FLfYUXP6YQtXTdrtc6dEDNhUDr7
FnZJbpj6tnY0BhhmNKp9L5hspj0hUaPixQcIR0gpC8QqrINi1YsZR22b3sHoraMdtyM4UVwnTaMC
ThtlcsWNsTTBs1hIzlq2YbWJAyvDS56b2RvoD1Jqk/cL+utOyWk6MEm+Wq5Z72XLaTUDwLXK9HFb
B6K4N/RW4AYN/XuW9Rc+c+T2qpIMYliIa1xjJZsCwniapvVA5aOAiFhkbOnvtIhJ2eKtZyJDmXZJ
00x6CWuXYFcRkuMi4moc6FbsIOhmdHebjFIFtaKLRDlA1isuNAPxOKA9CveP3jnsDMt8lbOkeEDS
QYm180OHYSISVbAKuZq+RdVzNKX6flINLiAdSFMCWu0pscwF7kDtI+wbufSVRdFWO7yLUgMmVfkb
ah21daTRiWAoWlRF4V/6ErK8yMF/C0Y/XBGLbx176bYPsmPNqWrjcEHY1hOpsDSfFwZNDwyxhhtZ
6UKsJ+Wolc8WAeuiVx7orn8tBRkS0ygpxgqsj8FraY11u3xrTmb36DVufzVdUg6t6h4L3UoP7thf
CjMWu1YfAmzKRPrwM5ugitXYHpL5gG2H4mVWB73f0hDohcxQ0whrpT31B8AigAdKzC3sJNmcqtin
3QlN8bZSpsMZaFYIBS3w+vah18W7HmohexwaYhoTIVYWZbPkrUkKqlKscYUJtI0p+h0WegqG4LA/
NpzKL4zhgBYWayZG6RutFlgoLGqwQvXCAJXay7h17hqA/hhveIfK8TEveraAgA23dmXgbmqDz15N
+rvV0snE+dW+alE8L3PIIqnaewFwjiHcs+q3setSqkdUw+TE+cq9Any5Nu5piJQnzfbPXuqa2wnn
2wkmVUcsb3JxWLvGItUgstd8TtjnSudJr1yQnkGdUgGBZSDxBDxpxyYMFvjOeTb/cNJPzmZeM6aq
9St+Yv060A0CYvRDRtvEmVoYjCr0Tul8ILYDYkY261Za1OeE9Ng2TUNuxAuxjHm/8Gf5D34cniao
N2/pIFqEDKdZjeRqnmLYFdGoXW3NLp/iwla73NNn04R1UEn/Qdm88+TKZHoYCD0T43We0Kyjq9G5
XIhMh0uTCdzBwh6FWcl6GVCdM9ptZaI9+R0DvDSOGRVz6Xk2A86PwjAyTrlleBaVvxN+I9bI3P6i
liIDwoCmQFp9rjFxfwFclthaHGvviuybPWz/Ho3ityzGk1eJ+i0Q/aHpy/HbNeNX5nnyxS6NZJXa
YbJ3ueiepoy3JWT0Fdf3JelR44HT7M9QF9qTHtX9qY3l8+2eF5vl1Uo3TgFw3fX7r0w0X0npe+uQ
7OEiqAKuEHpDoMRhXeLi5tk5hbsNuLzga8IKF6TfQOUTM5UXuupCrG9EJhzGAEcxH2xyHsvAMXBB
9XieI5OACGaZcEN5FUmaqIuOo3wj7pOfuBDSOOXHRwQCA3cxCpqkGYNzNm05eh72EMkrRToeTwkI
0OmjsqJ72evPSSiDLxwgKzbm/bvndQMYUk1bA0BmL1B0+7rUnYOfWbwzMZssypj9TumN2lmyUc+S
sj3FxBVCYh0b2k8GdCj75K19glo/Q3/YTrqGDSCQvzWiJL/n+GKC3TRzveEadBjydEO6H12Vb6uM
7tCcXoJSet2WFQ0GZDfcFZXu7CuEsQio5XUyDAKlwNLAThY44uYDjZsmfLYBk1qdTdGlCKNlSq0r
Q6B36dBVa5RZuykjIh1GGWgreqJw/evdI0PXeRzivRR9o/bZZKp9Mh/6AfaJrJN2Ofh5fQyZ8w84
VfGvMkMzgnrk0hfZ+86rVhCbqMOsYWI29bjzNHd4HZG4d7VNZ55b0Z6T4lfGRmFeEECbpZfwTotq
FsKo1e3eZjm9V/MtK6+07YA7oqB/fUE7IEU16mtKpbw42Sgvt1uDqTPCJmawnQQvCqtwLui01pV5
mOxMX4wPJRcmXPWZ+WgKn/iG4Ot9VH+30MqcvnU/VTFTT+KufY99WgfyqUhfgxo0Uc3p+km0mK0R
eL8NBhVrQ1bRc0ssif11ERxKiLDPqoLkyUYyIO/GuiAuWntBrLJet5ArRuT2V9XFmxqW5C/y1Y+q
QkIqrcG8YDsZa+F9aQNrAKkKfi/HZ01l+mrVpq8q9d1FkVA8lPpaesJmkJ4A3xLPH+H/eSy3l5zA
4prS0L6ZznQf90hF42ZIS6DV2MMZbnNZxVPKTA2XqWU59gN/c7WK87hnz8Rlq6k66zjOk6s6jM0t
UX5GWKl8lbCJeRPPHJBM5a+ZHbZLX+hPQcXTYU0RP8ZCjx4rxwcPpMjkK7Pd1Kl4tUxPkpA37cNg
8VZWFJBVZf4besPwOjRk/uAqIzJRQ4cVFxVS+qV86i37waozSYtorJa3NLbPnOSEm58sWjV563Ri
tiVbkCRerz+KudOnL3x5GIYUTcJhV23TRD9liYG6jOBrk0DNu8GkBL7wDnpFyxndZgwQY5qqCJ/V
5zIuEB+bLHrvC2rBK7gKW93T9YPXkmzV2EHIhoG1a+Mu51OJih3qBeKuaMI93J0ieR0d/6uehhJV
TtF2BdzxQl1auSzaDNqO9zYWenH15FKrQsG5DGLK7SsVuTZiuLADfBZq0UsIy2PDyDBa57lR7Fu3
fNCtPD8Z8F53jTNu07pk3rbWWWQ9tDET7aHRDBxiZbLym0nd55XYOGzwnxHx1M6mR+0evc/D4+Bp
G6sLup2lFEVXBjSeRnPUwUQyOLA6UIeBCuCVa7Fr/dfXeNO8xrDmH7URinWFuATJYTjSYoSFGpg1
u0c7WGOlt/amlzzDp3COt0OmfLR6kxA7lQXOcSDzTh2wPd7dHiUN6EAs1OVao8npDlYF4GbRZFcF
dfc6FBMUjDnOE+Tld4HKsf/XQc1349ZfM4I1TyobafLlqtfoaJOd+10wQz7XRJDObpqlh9pMEFFd
fxVRQr7XNJNFsnjERc0rAGBg6kLjMCX9X5uRvk/kocutLz7JxUUZJX5swwp/GnQNU3KyG5Iw/QLv
QbKwDO57Xyu3gE7ShIUr9Adad/xp0SmjfiaYgRuQgR0ZPj16FzmqCE07LxAkYURE2EQIAJc7qUVq
HVkk9uQcrAiDPD+GJW4djwTY2+1WKMutoZk6cA04I7ZMp1XWDDRjzyx7vQjsA8n6X2GebJqQzjC/
fNfamMaU0sTz4TnGSlcDpsx5sBdRu9K56cRFHi+yVV9pM88PEBbfsFxOKyRAsXR0Jh152MGF0Ntz
KpVxAIi/vN0bEq09324x6mz3eab2t3v1/K1sVBc4x92lN2bzqMviv5A+A3ZyiQ06DSkNLsChqGZ8
Q15oC0dKdy6pWRtxCqFAjdGm7vJ40fL7v2tgIO8KhoHnEI7vomfAvVRFR/gUoXafpJL2hFpnWjcB
zi4HZP9+5LPe3Lw5hv0y5jnZ/D7DX91XEI/Ia995TUAN2pCII/yph3IytU0Ul+5B9K8h7/I9ciCm
moSMMnVaOnmrobwzKJs55IXqaBflwFl5WphWLO/JoIBqZnHGqRl/H4Wx964JNUB5+JaDCq8sy5pT
6GTpU5TXTHWjFHaIHR+R89ijmck598cGeUG+tQ7AV8PFSF8FegnbLj9rk78ACkGTKU96aSHvn8O2
92el+wDBK2N8rNtLoTDh5lr9yJoouYwVg8sIw/Xidjfz6aIsKIpaDPPMbbBpaohDLV1AakgxO+b2
nlD0XYbcdI/+shyzNDmC6+D3IYWa0/YALZ7mkxoTax3p2vK2q/trg9cLWa6qDlsmjiyw1s38aYOO
T/dGFpF1s+USx5x1xFlxUeC/djok44e6pNjKTzZhEBfnsSQ0hAOgZEXe+A8l13t2m+xVOQ8+RMUQ
rnuaVxel7X1NtQzPaVe4S2FINtRm1b/l3W+ja2lEwtW7CwAZAKrWfnomS+BgPnQQ5PnjzY1UVXcY
IYseeOoMv4sqwFFL9JGxldI1Z9fplrV0c6b+THC8eye3HELFTnO4HbKo1e9HVVQrUejOJRvTjW5E
zlNKcgzXlPzs3D7fNUaxHmxTMiRBXwwBEb/xsWdVifvrmE2AakvQ7nrmAyrOOriZtdbuy4K6+lT8
wjlUUrtm2wSipMkfu/iOpGFd5r02yzLvAMU1XZFNJ5OfMwKdxifd0vuzZr9bnm/vo9Z6yaZKAMBv
1BqAOqQJSfVHT9LlnkBRejCrFkq/a4hjZ0p1Guc2XeriR/z4xDsmh10z7tvg3Pu9xUqJLPvtbpQ2
PoFviftFIkNPzrA1DBREBpHePYos4HPcUDYri+d+GLplqYl55ZZ2j+zzkztzgCdDQpOMMjsm4UaI
6Y6HCj5Nwl+zcGDK1QsIsbX+MopxC1luoAMU4HQepOY20YZfesdbCmlcrHVmBycX1zyrbPcqWzXA
0ha4s6mypC/kOEaNtR21WSBH+90W4Ktw9+IDYPI1rfzZhmB7Yi6BJcQc5+ZblfubXNaSoBIV0TGV
fluI49qjl7R0O0PSyeNyN0kjYeDCoQuM57929lqUgg1sXOhhI8pWGSbDi+3+lbDQjwVpYCroy+Tk
BdQZxPW7O5+NoRtisp/vjnb5Drl4uBacjc5J7DLvHUasw7wD7wO3dy/BSGQZwJXXG3vQq/JxnJqR
v8GZcS89HZL0LuCs8lgZBV5Gmm+Y03AXKZ33U5B+DUUnT3ae7el78u/1ki4JAuLBHuSM3JIHA1/F
vczcRpkQe2zVr45mFmvfKHC5UMIQUjfKRBoTWam6D9Oq3EObN+FjBd2vtcsrZ9rqGk4BMBYPNjO2
M3HG+8WOU4WoFB5kn1ZYLDmpNqHQzFwYKVN33/QJrWE2jxQ58wZBUyMARl1jSydl2D/OaERit1cK
u3MsAZpjHXrDD8HDyfInOckL3QTQ9dB411mfQcOoFYEGZlUA5tJ47+RNhwmFYInHQqTphHforcK+
U/GbXlK0rKeu/ggFzboUibaoqOGC9N5jZR896wQDzd/pEO7uChdnSZYw9a8LZGSsN/w9j2aYJZvR
rt/I4JXM3SZtO2KrXsz77HKMzWuPc1QNztXps+aRnZ+xqXTDpvAuLF8RJAwTd2eHA4fOHd6DtoXi
CTX2m3oprgQdqCsnyMM3k+HqndmPxdnpeGdVvq3fCVuz1hQCf7Y6SroFn/dOKD96ZOujHVzbeVIC
EENelyPzBzu/lMT3LiV982Fp20eiHg37Xprum9Tfa6FGvJ24B8DEtm/WDHN0mqft+rW02jezxKeH
Bddcm9Ty3aWmJZBGHexfqYc+kj4h5RB7kGp6ESHeQ8+kIAb/i0tGwMcrhhau0Xa67oxcrcqRwF4z
pOq+1KfkTCVxvvaF9ahZ1oq44IRtPXkNrcBeW2NwmoZx16o+3YF+nEVPiWILdnkR6NDGLbTjg5za
374G2bPvC7UtTfFlspnl1Um9U5WSFZ7Fb5+V32Jo+SiiPsXr24G5nFoHDh4rzW0QNZutNMf+AfNO
hbsi/aAujP8/PnbFBKP+n4dM08N1ie36YMl8OCIAnG2l0Xwmvf6YtiQORtnmlKM3+bVNMB9Znam2
kZ3I6+1rAHDRFjn7b3Q2yqVXfKKi4BM3memmwnyry3DcKz16MT2Bw4Gy2PPtoFRM75/PjpCuw/7s
d4ihzhRgKu6t8TQa8XhKejSSRsB7TZrxhHi39Cyil3GUPeauE+5YYY94zbkr0yZj1R48VDV5iZoL
FcG8ejyS8ru3BMZSe6Kdi35k+iFvo2uzqKuHwnBfPL/JIMKxQB/D5rEbQb/QEoFlOInqg+Olc0FY
iIgvR956NRNle/hmkrVwUnv8HcC0w4XJzIlekfvBLGKqWGFIWdrUPYRh3TE2JVgxhgzOSuISR8ZQ
Lu1EydydkAEuEaAriv4ypGG1iLuqe5V6/YVbN3uP/A4bmqrI1JnNGr3r2lppu00GmZwq2HG1IvcJ
dqY7eLqPqzULB1LhbrnJ4KfdxeR2rloz1LsELMDSjqfivY3oWMfv+TMtVUltNsNDl+TNMooTf2Ol
AcSP+YImLM6r2lQeAvmW61N8vi2xSCAQoW8NGPeQyxepAxOk1Dh7aImp72sH3HiGmXg7r8ksxeUI
WhTAXt1znz0G09g/g32KG2CfciFk5My8THOJ44KtxzCcTjt65eHN+z6Fw0T7drevlZFbLdgLbKrQ
YzHSe/WTHNNPEyfyl4q9t6iT4qkVzP0Tu9tPeTxexsgaLoIFvij1DyV6e2HTurlHDyofKDv53Zhk
WOTU6WsryOqzpQ/JUSvrV89qeVp16Dy22NA2JHsc4r8J8L/GeCVVdijC1v2eb9Bj051w3kx3LmOE
PWjTdOG6OR54NWaLvhvrI6ZRdLWcUyYeWG8n5VwDOIA8a1vrWtJAE0YtNgY36h5pWC/vR0eIze2u
1Y90YQIbm4defSyT/u52s5YY3cDD91u092A3VUOE1j/FSwgaw0scfVtjDP8yNWMafILuMA1s+JPp
qMhuHSRln7Ta180xng+qSFg7CZSfxDebI/MDirSGimIbY8gOk04Euh+CFpwG3j0X8Wnbm1Axsur5
NtrSk2w80UBJ719bW2ejFs5mEG57YiFJGxs4a3CLhAwrnjLrtBZPe2esOmNjq0o7dn37TQq2vw8T
9VXzoTF0L3kooMc/4DoOtyqk7uP2tduB5KlcqFb9TEVR34199HO0oeimo3IO9F+wS52ytZ3S/tT5
fb7IhvjnRDSG1cXI5pdyaV3zXqX6VrUVLx0xpS8gZKnSSTedoTV3ka3VlwrD5YZ0SLRkYl8wxUhY
CtrRQQz4uEYgIgIfSE1JW9zHznNidhBM09x/6ixAwOYUXoo69Ci+ptP+NsZrimDV8lMgUAX6JSvY
m/RTWR3nCc9eWAOzJj3+sJxJv1qm7p4k4ypicurEaeEz6+Ea3oH5o0UldMJ7stbQA4JEI8qVfHUR
TmPTnpsHhj0VcF9TWOMnTKNt7BgT5cn02R9bMNRdIFmahtwKfe/FS8AUGRBb8Qph/QGuW999VhSB
8vRNuaIk1rriOQ8W9cT1qo9LYG9ZJMdl3bBaGufqSts8k5xGiqlp4jKi0AWopF+QLYenWPhwDDRe
0cJZWYJJP1BjvfzQ6qw4himfDAYU7xaPnI35YPd+eq/bKcLRfFcz26es8/o1WLGaETfzYocOya0e
taw7sT5c3czfqrTETO42kJvJ5+5RnOmGAMSF+jE7+mPj6M6H2y2DPCQnxpbxMgY9zt7VozEfaK14
1kH5ETXJPk2m0Nu61h6H2TDXempLrLDf3kZS9Vjgf0RLNCojXuVVUOx7o01OvRwo6KCLKG9sujOy
On8kSQMYPByHdUIOje40MhHxfJjFw33SAMaEZQc+KMIPPNDFIeMgP8cAh85xYD8yubFPQ8tAClIU
4IpBN1/GpthZ+oaimrIs7BedRdePP/7j7//1H1/Df4a/qObORgrj67//F/e/kIrA80TNf7v7983y
YXn7F//8jn///r+/xmlc/vqOP//X7zo+rp7++zfMz+OfP5X/9x/Pa/HZfP7bnSUqYjNe21/V+PCr
brPm9gz4Debv/P998I9ft5/yNJa//vzxBRGvmX9aiIL54x8Pbb///GGJ2yv01ws0//h/PHb6zPln
dH80n//j+3991s2fP3zzb4ZpG75nOcK0Xc8wf/zR/5of8by/ubbv8hD+LbTd+RFZVE305w/T+5sF
YAvJ1PZhQArb+vFHXRBV5iHnb66OxMSa2CUZ6urWj//3a//bH+5ff8g/WF1dCpA99Z8/DMPyfvxR
/vUXnn8xyo9010Aw0Q2dXijPF/PjX58PsQzn7/8/xLSB9xAf2sRW88XO8Ywz61Q67ao1G7kLNJcs
QIxN2f4esDTfodOdHFQoTjE9zPSiqJHEp4XyBg1qIDASfXoXVnTt8g4PlSjZqCH0LjpnmA4DcL11
5tivxJIQIrty3KOZ4cDD7E9i+BcBdWpLOh2uE20Dh9C4MriFyj33E1OHSBm2ERSLuNZS0szi2fb1
ZIVcS+Q4Z5ySZPaRGCfDGMyKSGfWUkTiFXGa0qmvwUnQ7sukWRYh4+IWXrGqJJuuKj76qnjINfow
tTii47iiG8OiLQ+vRbiUA5iMWaNAzKXeuVQN4nmzaTldHmXvYsDwmMrIjNYaos+S1QhtweZZEHCr
zBHCAAwKTBdoCplWvUi6FlgiFCT8QT10ZsYaaWQml7raypt+UkwtX9qwofwFbS5NerWgZg64czAU
1D0T2nTtVY5pe5U35btLKfPerN0PL0+Q9cJ8KSpMRynBOtiQgXmng3I+m9ODf+FPNa46naGTk3kr
A2oD1l+sBJ7sMECNkml6Mdz34/iVi+wDe5W3abxJHvqhXk5zuYY9qpZOlg7AswExwm6Fs2pHJhn9
B3HuaCc9yeq764AzUkKc4Cn3jF0zH7pSl6umib5lUr9ETWStbL+Ydq5dpLgbEmgIQQa92IneE8SK
MYd8oNU5Y+vZiViHLTUvDaEzfCfOqlhiuyB81rNH3HN4Z+uSrEemcocoxXfRZwwZLYaPVjzy8kao
QH0lEOghm0MK+HK0PN46HnGUHKYSn7rsLrOmbmOoYT1WGhKxbflP1tCzfoWN6sef7MTHpU7EFH/u
hrqEbsnPMDdz+1CdfhIGw2RjYLwUeCUAUBY9lXcM4qelzWtWXiscXltYtW/kQZem06Id5eDCPGgk
d44GmZacT3x59DqEy5SUEhc6/RUs3BsaOD11hWlS35pjbrLYbwf1pxqqmrnXQ4CnYIGz3acXrM3B
pjEUplNzUfg6o2aXGtdBBfecej6isYI5ZbfbqRS/kYzZ87XAuSznGa33bsTC9dCD2+zcTeLTo5wU
nbmTBz9Q/iZotLXWNR+KNJNbNatUwyJuJSCFPaNsDok7zYWS8jj5PtWkrfVRpRTZy45qCCvbDihl
4OzZ0MVkmKvAOVV2viQSz/NTkGf8cpNU1lfQY+CrtCbht3U2kYskSYEy3BueNIZuCQ0XlDrkbuZy
pvZRJsGLN/R4ERSDZReZszd3bNr1u5CScceT743Bu8WKQJ9nyv0ZGRcHUMddSYKsh2WaDlBrGKzB
FY9Ix5UXYRbDXcoTa8W3E1uzGQtGVDR3PxfZAhJDsmQl8NV5prwPDT4p6SDhc4fUz/nNvdGyVOeN
TMBGLiNmfAwxjozQZ/FdxNMRSbm8oFReohx0OiszhvQN1MihJxmWg+rwM/BPBJFgQBHCBDVULLM6
uCgMY9AyWm01qZ1nAwmIeDkwI0FK6I15kxg5xHaklR8B8DUdjD/L1haQyegZrKozz1G8kCAis9BX
R03MSyI7VBtaMNbM2Kl3jIRHWJ0WeDat/NGKo894a1f49EB7sBxMA+fynWFh/3W0Szcv8vIOw3bp
ADUqSv0hazMm5XFAKmTwl0Q3/YXqB8Q+raEXRRVnQ0SfnajKO380gVGOHUDVKXtzGltbeuDNtzHN
gABI9XuWr2jjwINWbPt2PlSJ2Z2YLPRaftd9oT04ISzpOEheeze78bL7jw6Lu6eK9lnnggZl49xX
U7jQO/7ZBGZc9gCOO1vfxiL31pB8C69YOU3lvUijgPUrSUBxUl/iofEn9hIJ0kg7YZ4dhHrqnRHL
EHuC+2Jc2Q4x4CQY3utkAtfma2xKAQ+yA6gITVW+SeO1kDQQYYVRPS20YdmvMaxfpIU6lJPWBlBF
U5PcOeYbSJk1NgcSi1XubVHp78wUZ29dNL+sAQhBNnlPTkF0Jiy6Yo9j7dXWFS3mGGkNq5QLC6vR
OsfsCEb9RTcsBnHmIJZCQZfIZFEsssqEbUJy4p4GkbbIphOYHJI9LmUwWdMRdR+7nZO3MAMBXkgX
I5HrcknzmoO3hvIIo8+w24NhNI/kUn9prEggpECKxanJZBEPWF1o2cI0TdxEevlcKo+RHCzSu7St
ukUvTGcHSSm9g9wJqbjsXiCSWZs6rk96FnbLuGC+TBPtdM4Glqd5lX8EUQfs3Iv4WIrgu6hpIMZ/
ZCxAZoEopRGYFsUa3lfdgzR33gpjmBsRjHoFYWxYmE91WPHaPoHWJ36fwe2pRfBE6njEMnvvJW58
biQdY6aiYKd28pNJxvfgN/EqcHRjObRALKKSj1VixkcKAk12bmW6iLgCL2rGhhRpmqAk5Sod6uaK
9pscJ43Oyaijf8rsLlZXF0sHy+Qms55DzH1G8+qawKebDOfSVK/o6y4WUY8OoxL4533F2yH8Btgc
LLw8g56Lwsc0LdF3CmZGOPFZofZikQ8CwXoEsvYpRFse+vn8wKoIV0RRnxHbFOWxRNUiKTY1wV4j
7OW7HHSwuLhmaQpmSosXkSSH8Lj2jUyTqU23IwIt/5e7M9mNHGmz7BMxQRqN06YX7k4f5IPkmqUN
oSk4Guf56esw829UZvZfCRRQvejeCAFEhORyJ41m97v3XDYimAIbz0cfVAyhXNCVWvQOb7LcQ52/
qDjMDw4SOc6evNpPM4ZwpGqO95p7KLG1XQKooWhMztnMCBdR5bJKZR1eUpNntz6lB9N1r3RgZfu2
9r6Czu63k4drZx5bOpa68atHYT72VY7JrMzXUkuIj2UdL7ixb1083GsbeYVNSIH4rA6p4TExDSiV
qhmItGRh1m3UvBYZc+aqMT4TCP8HZdF36oW3XiWBqso7Kp+gTdW4awtC0J1QPo44uh0LggIF4T9O
VVPD8xdOyyYLdPLcFmPMwVxQRDPWIVl0v9QwcUgeA07jQ/bW1VVxVgtCsW/MPb1sO8Fk1u/n8uql
1Q+Y/Xo/4fzaSA2uqhQXIBLJMU30o7UEqKc0uMCyRSh1H1EutXUh0UnCzPs0Wi3faEvEsJB4OfFX
EghLhoewLYsLSUbnEhGlTA2xNh1cVIAwRl839hKEAY6c+Ac4CdBcYvjCY9fhAZKnUkUD5eDUbyNs
sczWPPiqtW5eErc0L1PwLcuuOQaVzu6iLk4N9gGnhrBqh1C2LO1N0cXht4HwTrhrD3UIyKiMZsLm
+RBSYS9DcqpgUQj7ONUqcOMPeMvcE469h2RtNvfS7gO/Rn+/GWKQGlmVPxjzEMAQQ+8gxeg3YeWs
kGt4YiXmtl24AK4rvmwMwUmdfoMK4vv24XekjaTCJC+0pXgbL4mmbeMcO0mCmSBufZ44Nrb38aNw
pY3nxjiZobgZdRoavQnDHyH/pQzQQzIpI4Eq5rUWoKKKjlbkKkLJABYHuRt1LThME0TV2LG/iiIp
/LCMT3KGu95Rh8P1KAiEE7hEG5vWVgAqCZshucexPVC8ZGEqFg/wHSkWwPXA5CV7mEa7OkMkOKDy
XOtWEMJ2wLaG9Y1XmhUDW6yXuIasSX7FZgRtY1LlIS3VZ1N29JxQ1NEFesCpwLydTQslRfR4X8pH
vfSyc1/DUutjOh08cYPfHKS4Cp9AiwfnxpHGmv0dlXrATZGhpk1iWu+oncz4zcBca5zEeBR7CdSj
8QcXD2DKlgMAgEvAe9Co5tA7l5FR+Ij1z1InLVarW1v16FcC+nVTvCVeTfckXE1/JM/LYQooc8aG
pBvigfvNq1neUdZoNJCeNdwlCDQVLdqrLKZ6Jlc4FuSSVUTA2hW9m0HCgZtARBtGLYpkWZLGdGAN
gAtkdtB6T1TmbIWOjirAcQLhS1ZdoJ7LGnhIwOCdcTIwAkm3uVug3Og0Hpzm7KYxsnhHlKledRQi
4dVU2MMsscYqNB2JTtx4NsAhoUFoHQxYZVxhA/kv/QD9kxL7fFRnI5fVpmromS0J39mDR44Cgp4V
EciCDoSURzGT9iXtCuSyfuWYBkAx7h7dOcj3rHLlJhy0azBk5o/dvOb5jtl/w8xI4MrCDHnW+3Hf
N3F2NaKUTrnAuI1i61vHGs2DVvdLQSx6MmeLtm7ej1hazcadSFDZMxWpWs8VbnStOqb6Q9v03Sqx
l60yALRNhettHVbyTIswTZCpcVGhhn06adQWbFmybWp80MoNKXswtcqPdfVL0NruR250sTWmEjmG
3NmeaeAccqA+I3VpswSsklOBsbIlG/YYrmJFeopTDw6TKn5KrfxWVc09+061JR266+dqebBShyK0
9hfwinaD5pgwr0nys+6qPQU1LL9NjM2FJ3JfyE/dhG7azOFnm9CD2nQ114NNPi9k79UNO5FowEzH
5jiVg3NRGnqEMjGSFJDm55gazYQ+cBcS6gTGY0UdRrtW8Hk2tN61OGqsBOqC9Ixo5ZQZjXN40zch
O8i1gO261T0SKJycfVm0HOAYzcFdxPpkp+GWfkdGaLN9q8z0BjA9OKVyosM7nGjP1dS0ZweIEUk4
1zYd/aCgtVva+UcSAU2E5lmWyj7Qf00fhSjP7k3HOXBj0ra9IvZUPaY0KjbwCvOodEhJpAmf6971
gOTP+vwaT0lxatOJ0jRaTSE0moIOjlFyfud8VXCx2N44I0ODuJmTONwOXgCPADwcE+PtKJvRN6rp
9Apb2p45SgfVfKNb1Qk0QX7Msy8JCZcAf3NoRvaWimbstVH2u2rUvPVmIHPJ6YQaG/B7NwyNzE1s
OUiLXpNvKzRL0CbUQDS0PxsRnRh13twaynoLHeqrO1kojEoBuEXByw2hgK4MOTxjTLAxwYZsUUAd
lLFmnBDNn+B8JKuQ4yF5NEzaEdfKBlYqvFY6TPBBy42NHoaVLDiZtMzuKEdZpPjplXekZK7CZSg1
cS8Hs6dUaX6I4Awzf5Q3RUlROxUP7MamiB69EU/a4PgR4ikzAfItY/5dV6DSYW5pmypC2Uq1Arg+
ZYwbhzW7Skf9xoFaWOrCoVKOI5Sh3sowby90bEx9/qoPeXTrxvp5LEW5cz0oLPbUccJL49PYG8TF
XJuyQS38sB3iLRULeG655lIIZG8ohUxfZEkqOg9qijN5HtY0Rvm9brwxXcfJnT9OSrtpZ6q9hx6s
vTcXj9JlPzXmJoU+hryLI7c5LJu5qTVjGhIQAXQHs7weCEq0ONYiJTWbycEZX5gAXhAPyhRSH/xn
k2iHkfp2NZyyZIBQ1CvOUTqdfEFbJav/C+Lx7qdYpNXm79Lwn5Xh//X/inbs/KN2XHf5T/wXrZl/
/4d2bBjWb6bFrN/WTQ5etrD+t3ZsGPI3dFuHigvHMzxP/Kd2bP2mSwv6A38hDUbiBoLuv7Rj/g9u
J9fzdLbEv3/D/5Z2bP9VOfYMc1mNwdKwQLimK9HI/6wcz6WmR9IY1CF3PhIn26KPfCrcjjiIvcc2
hunKTsxeQRBdCwf8dKDwUnj6Ugn3qioAGPNcXiYvef/T+/cvjfvPmva/fVme6wmb+NryJvz1Zaks
SlUQxOqgNfmRYm2e9epoeeSatKTc/PPPWjT6P6vny3vg8LN4W22p40/4m3rueFoxebqeLaeUL5uT
7Uq002fWK4pr4029D4vi4FpLearDqS4eyx38Hv+fX8S/+YX/8hq8v/7Cms3Ba2J2vIT+67WXCiaP
7pWOHCoMOIn98w/jYvynX9jR//rDsKhGWVob2SGKhs+xrC55o31E+QESy3fGePOff9pyhf/9x0EO
8YQphQPmWS5//6fpRNVwaI5IpBxaPXiJQN2JUeAxDTyQNHhlI/vKgX4zlCPGRsi8ZRCMXHDZiXzc
l53oDfS+kIY+7Vdv0WkobMaYGioNGcPv2v3l9XmA4yREfBDmszCT4I/F7o850L+5Fi39b+MVLhBB
z5AgfWA63C/63z6cEg9FGAFo34d0ruC1I9aKJLSuWhRc5hf70aJ8kfJh5eMPJGYmyuaQdhQ0WAXS
c4+j+aJoSo5S4PVDPN5ZSRwd2bgkHNvYX3q698TIHLhSkdL+gt9/JbgDTTNWqLN9iDAYrXt8cAS1
xisb9OYJaACaUhPeAzjHXulCFOLUIuCISnkFynGxsxu4ptVhgB9CBy5QhVB8MWOuLlR3p8+Ma2+p
gIMcpgdXiyonzy0PpOPGCyaat+VERluObDy5x95z6hba2KTmFzyh8aGA1LKWOSVVlOZWx8KgdyeZ
x5s8wvBRGaK8G2ZqujqVm9tiwJmVYZMAEpiyH7UOkqoRwMsOqZWwZ9fvLly+Ca57+QHDO1g5afOu
U5beW9Wwtw31LV1BDDko3+dIlnQpGgrpYJUH4QAT51CARq8nKztJK/9Oh7LfSrt+L3Bz0Dw6ExOh
G2c1KPOSYeU8pbEWwXV5y6KFzp43W72HaitMKu7QBLWyjG7hhRTrHGcXhOn8QZaCO96GnqWh4so0
35NbfNPz+UDpyLqNpa8BptxlUwNuBH2IywQKllVjZMQbWloxJyvgptvR2ffKQ9J3AsHwROJNKJ/o
QejWuGvPI0G/NZ1n3Y44UX2vUzyZmxXDnzbYtHZXPjsdBQRzDAYOQYD9puZ6mzkkZDmzf++aew4z
gLpdbz1by7y8PuWdFxA1T9/qsaevYN06boCiGoO855Dv2t9RXV2yZq9nhM2cl6pqh+2kD++RAuDN
yyFOnvXbMWA3Pdr64kW4n9tg6dwj44CUpq8qOp1MkW7rkWgNv62zc2jiLReQXUegLLcG/hcFWRsn
GX3Xjl+isp/WbT68U15kQ4FoX+Fkd7xj3je/07TSLHJKeVUir4sR/zjFQwOeLNRLWDhgdhNOyQzR
NgzprnA05UbJ7pFsyNWtKSSS4/xtJyj4hsArMcp6D16gbm+6hSJaFMyHdGqj+9ygDGip6GbKewq4
CZZnXhUi8xFyVix9phKncbaeYF74eUOdDdGGDMQD/vp3sJ6vLNIXl1rpUCslKabGWGEshgCw5KQh
/61QaT+qMHtJjOGzKvVynZWPIewi+AU+QxF2AS0R91NfB+k6LQnYIHVSqj6r4JgP1q0Z0QYvLbdZ
5oCfquvUKQO9SvR9eDzpsS7vyuDld7NbJYxLXPZLh2kFU6wVHyQ2X6QS2soF8bPyKkakUz9Ask3f
Cf89zTWloGXkkcZi8TQb94ZQ2EMcUn9sSg04bB6+lpgHnYjmR65CjGaMkRsqVuuM0k4jTFZegvOJ
kP+qRJhrG+dlpNcHa/e4wWUuD0aD6zA1AQ1Erv46yW+9eY1yx3qDjq9tSbz6Vt5QzFYgxZuj3MD7
Y1mK88fQyO85xiLWexZcTTwXek6qgBbXmoJ6gYO+J5Y34/yk36BvUUuw6rF7olQac7NmqHernc+0
8UF37ow37LIXGQ9crXEZnV2N2Z/F5wrxXMy7fJzDXW50cqtVzkW3g25H8wNIjyGsnlofHx/Bpy6+
FIGRo/kuzVZp4lxIFGNl13uQor1+aGOl7uEnBb5nB+ugFCwZg17eRVR0UeM8fM2g9S+koeAk8Twy
jf6XZ4Zg7kKxjQ2JP7UP7xp4rsRgY29Pi9pNzRtwE8bccGUCNCakMGxjF1TbRbUGNyydfvEojNdl
aEqq7WAZTZopVw3bhk2dNadZwXXh2odcPFTRxjA1X4s1xSyAIbVVpfFGsKZxGKqu+P2Ag+ee62cV
vAd5qF0oZxbGz6PpKqSmKTA3RaydzSTf2+ociKS615NEP2fp/GEHzYNLJBWgRA8GfGm/YQGcwxnc
Tev4WXY0IyXv5tZ+ClnyDm5err2azEQTeM4FaZW4+YqOrwTuX3ANCrSHkcK4FWoYKkI1bhKwNuuI
kQpVMs+5Fro7XUMNwSJM+U4b8fgpOIX2Fw8p5aabtKOZes0GCQU4YG5dyV/d231I9ApKWzG/5iNH
tpRyJ5+QwH3VgLoOYI22o/hsXQc5NLEwdvftg55gXDNaOrCL17wsb3lseTu0kY3TBTD9h3HRlA5G
Ztx66PQbs1HE0SUsbbPbijLO7nRU6orYHvCysjwZGWJsM2EMoohhMRsK7NFaT/sxMbw0MJaudjUu
hbGvLiZLC5L6qlUlbQUNacJVVJQc0p2FbtCUfA/2af18krJlJlS5QPjm18ZOkn3OLq4teWCEMtI3
ZIik1iO+uDVPp8p5KcNfs4iUb43ehyrBozrzbcDh86DX6TGYja1Mhp9/3u6Zxv+535PYTR0yYsK0
WdH+tt9j1sRkCDQ0d8JSC6vjBKjM4D5OjC3YW3G1QMKsWrhdhkulTishGC2DojgQF3KAt/gD1DoC
4nfuErgVtddBbWOl5ByfXqzK9aVtvDV2JO4q6TwEXOkiQHwU7tScIHYfHcblKylCnrYNU8DQXIam
huTcb3rFttD6beAmS3AoX89McGrA5FQqhVsuFN+wmOoGgfOQT+G+INZrcDMhYRzAQw170xQT1R3N
i9OwZYm66tspXgPYsIzqM0D+tNYdU7unCltPbhyiOtuh0h5Dz1q7zPM22BeyNVzkFzKUG3eIPydA
E4ugUm5Yru7M3HhQYbEPbAtoab3zdPcnayyYnfmCWqbtEOCF1XeNb/aKOQQz0CG9N0V+u8B4D0L3
PlyRnUlIwLRPcPhkEdGflGeYbIY7jWCmRHklvXVooUriFcbAEA/uFwFE55b+LRA6am+G9bldnsRE
YemHmfe5Hif7boZwrunjYdmH0by2s8J812nVuJ1GKOwu9bhDgdqTYMjTZFwxFpO/7KG+j1xaJwy0
2rCg+5acHSnSptyzXyWXoGurvpIbrpZzmLEh6wSimWudzQDZDuYvqeRiWg+VxBNsL328yZLq2cMG
1FT/vvyYtJTHHvI05a9722GXTSlPiZnHM70vHhewNK3kvanS96HFLwojeaNuGSQRc1hckVnAtsng
NwDbiR0mfA1GfW+18aUqw1dz1k99Y9Ur8Dv4lLHHWOn3TPMsscob12jhRNoveVxd8H1mqyrCZRP2
zjXz7D1Isicc0DomAGHN9aqAzc8Mz7q2Tr+jpFr5tZo+B8ovVqkN4tgYsAxXvAGmBkdT5ayGYkre
AW6lMKGPVuY+6UHzCc0x2Rq5/kle4RKG3BFB72Qrbu89YDBtZ2mMB3Q8u4A3bsGElxwFsET4eVp8
cWpyDnbkxCuef59ml3xTRpyvx8jm04YADPQOBCkmdcKfK1IxsNg9+ZNg6eFX4yliTd06wLW/kcZX
yocXGkZ9GYr6UZtxOeu9ajdj5B3sYr7PYTatkgXV36o7ads0/4WmvibhfrV6nBs5DpxdZfcHFOTs
SQtf2AAIJ45OnBMZo6vBF2Ra1iRn1/SRMtUIhbVWQ3zH1tTmU+aFDmFyCRv7blJo9qUY4Mk3AZF9
zKv0XZwDL7mMDb9VDCV/nVneKzbze1R0xmsR46SUv6oBNHLdNg9YJe7ZuXenbFyCFM6ArdRaQpna
O9wY4MfiJ6/iX2aTk62iam9NvugtxehMxIQ7En4cc9ODrpeYT8Gl2YT/gXIzFZxiqjqU167MMv50
FEVWsjShwB5HprSbhmMJ7q3HOU/iDZk1Ou8oxoClxPGfuXZfcpjJbzRZcm5oyfDX1UbHBruz+/SL
ZMPOqjzL/33h/p91hP7/JOoZLrISntn/whH6wGAiR8D8s673+3/5Q9jTLPM33JYSuyVPD3Y6Epnl
D1eoZrm/6baNpqYzr5WGbiD3/MsWav+GqQOjpi4snaSYsUhb/5L2jN9cE1HQ80zycwK10PjvSHv4
NRbx7j9toZZt4A6jnnKxrNqL/LjoQH8SXuIaLSZvbJc+TESl3mAj7C7nMvLIBnqKi2cwQbDAYEWt
0iGcAmwhwXzB7UBDE8S2RjALJs/X7VQY0qABIHRInBul6XvhLlR66nEwtKRrnAP9qZZYyzFz7zIv
8F09Q7I2mN00CZYj2DQ0uCFlxRk1AZ6+tWu1a02DXLEJ/7hL4tvEU7NvJvE1ZqJEEVb+XC1bKMy1
v8yuKbZu2tw5YhluTDUCvQwPoeebA+k2TQTZnmZP1qc1wvz00FEqvjLjR02nPdP2gkV3L/fCbB3y
lvm4bUaEFZYMkicxlWgG3V4xHbf7xBxfvbHYd1UHUViGz2FaBY91EHyV3Q+nBHATOc2pcPd6HIuY
FXV7+jEN9n9z9R4azJUiZxs3OilEeHYQx6xLhtmqjoX7ALQ1ZtIZfJgTb35kszGRVshMnHjsRCnk
4OLHrYNQHsQkjjlDEdazJevXDhRG25jqR2vEpLVpq+xhgLF7scOwWzs8dgLyO8HI/wiTydjpIxEN
6k2EZvYHNeGq6/htKIrlUEF+hGKuYFeQbPeLSzd+zAGaFN7Fl8CjEMvMk23L9GcDJW41OjTe6Qg6
K2t4UWmJvY/0wt7Q7Jc2aAkbEFajbidHOtH3dD8R7B7olGuaLxPIxWoWIfJtp4INt0ixLuC/ZsCn
FdReH63N3ab6p2YMvNsCv5bTe+cgwUjSkyhgaH/jlDV9H82813Gr+EajMcum7sQVlDQJayoYI5FI
VGH+UFYadesi50UQq91mRaVIMIO+fSYZVh093Nrrxai9sTNq1MpgYFbM7LussBt0yYOhRxj53DHc
iMRYlxzib0QgOZVEfLPGadt9obefBcMpc3SsfXTSFsjmGBhcya3YtQnH0DBpgBSY4fIwWkG9nmmw
SnC3KngWJWpPkdpH3pPNmInHREblAfccNOWgxiKb3tfee1xh8wlp4FyTlXmNTIj4MRiedUyVhh9b
bbnVrZqzflqekxIuA1mThhuCkgCzPND8TE+OKLnSCtRC5Thre3Z4MOEC2FFAkDAzbTHP0G1LFpOT
F9/0o8UAvhoYh20aHxvOfEt8EFXPujZ5J1a1lfGKWyUh0zutb+oKjdUBEBsX3jXiQ/Lr5pWhWuw7
IYWllU04NA2ubTK+ZRa4lMswyOcAzW0ruyT1xzAnyjKsHblUHevtsmUIN6XZ3xok8VDZl/GuXa6X
9MVKNXF/O0BiAcclGlgiMKtywOAIYpCoQYRVsGmSogtQgGEYRUz8a0c+2czBpafZW5WE3ICNeWJO
TwiqUXsjxsunxx1nuuhJj7PP2qvfs9H6ELn6hofRbyozd7Y4DA9wPuUr7lZ/qNSb04K34DTSr3sy
JWtyWcD8Syv1+6HaxRRLX2SRAhnV8006OyXw0yhZa6F+B2LCO7shVcVwwL+SueqwxSZPSUGXoUeH
VoJZvcKchbViRCUUn5E7G6s4THdhz308kJDn2Bg9l30ITx+q2uCVNhIwtR9yxH/uTnzE2JwSd19J
k5zsyKBGT5ojbs2XLpL7gJHUqnNrb+182xEj/4EE4bod8POmvanvwsAjtE5vdD/fjdEZoBvawBBY
G9rY7kYXiG/lDFxqw2vmJIehwbCnyfaOIfNdgaC0cumYwieaPGXvy371JsjMX/B6bkq7e8iKe6MV
SEwWrS4y8X5Mzz3WbJuJS44PSCS0y2Y4ugMrOHtZvhnzcMK9OqPzdyNFT313HAdOaL/H0QzgreT6
gDrUab9ptSzgmEBfUCl6zpBGf53LqObYRk40sVPmo3m9TbOrlRQ/dhzcuZ5Rb03zwaa7hKia8V6N
EDtL9uRmOh5jqAEK7NdeqJiIKItFVwzbOnT6dUPeFWcXV5vt+A6KEEN/nevEARTf27/CcjGoX9kq
ilPXF9fMEM7yIP2pF8TC7NovUtbL/nD5NIsWI4HzFrH+LCzzfaBhGnJYtmmdaM7OCLCml2mz7QcH
Bdkpb5BWCFVcGyLa686LcEo07ps9hqwE2f3QBfNZaK5FlF1ex9ZkFuwNJ2lA9SJh9mmVC0fXe8fU
Wx9nDwtirtFpN0/ek1bXz91Z00GLz3V4a3fGjvRaNqLScv2al6ixSgqg6temyOHJxnhFXVnT7EVm
3IsAPY5CHbJ4SNYWWFTkloqq71DurDL6sRpQlC1HfW5mdazHhzQOzoXSP8x6n7eSAhHTvNe76Z5Y
ASTe7qBjBS807UnG6Q/nOYqtKT4S8j6J2B0EFB8Vxnzqdcob7f6e37dDs0G4QYBmYxA9zqF2Ffhl
+oBKBh4TU65/kPdGbBNYNGOMzyWu6oJQrLBwXpjGztS17zxFEWXHcZjD6Qwvsz31Q3os4nPV4QdW
7gvcLDL1Y3TXg6Rq1HP8jP/QWrWZTNZEwPg3QwliI3zSGweVu2UVGgf7jp7tnTvP51lYD2k93TTd
2Ym9N2UjGxYinzYFPNR0aJAPwganYBLg76ywhCLA+1lOYU6R0KpikXfEc6Lxz2j6lsl4gp18E5AT
S72ECMGo3TaW2qY1FYFmVdMMW1AtElwpEQv2YTmRmZm816IlbdixDJHQ+2Uyw11PVn9vKfnoqGbb
5ePTIDjYWe4T+zfc4kOLG6n4AIKzb7mZQB5fjeWQHfSbyW0/B1LBay1xLB9Pr7HBsBDhcuZziaLu
GIAU4rm59wwGD7EwL+CX7qPBm9a2XZwNGuybbv6CgM66Tg+YP6QjtfPtJwfapc5r2g1FWm8Ha4z9
BDjVYl1fCWW2bAeruyB3ngtZv05Jd1tMML659HC1JoFfFDlnNFw6aqDiNtG6cgENb2XrEczAqUlX
FnQr3se2uOrNAIyHnTqfL4TcAAeIB84W13xTHVt2ZfkCy0Eeh5zryJ3Z4fsRQeOD5/5JHal2YWJy
5hxcZwMuhiaepop2WurdNyX2kh6n1xo0/+BrAXwO23H8uPWu2kwJdxWO5Tbx4GSK9qXpMcBkzoxu
1GzTdglR9yF7UYn/tNEnTMoOlZbhtzmM+hnTyJ2tD89WQ8YQ1wlLvY7WrqLwkSo5c7/Qt8tKOcdw
QS3Aj982pD7ITCoHbySoVEjzT2VMGFz12dlAzAqz/pdrVvptSYXhYWy0BveqvNV656CFHhaTga2d
2Ru7TvFuDeytUKeudWMc2rD0mYHQNxfS1BH0sC/NqttI17D2RiN+ptryB02AARkqthQ2IA2p7pOy
AO0vSXczV3AcSgEwUho3TEGdYt33WNuCuau3iek+EphpaN+C36sitox6/l5C+mVDYENKZuOe5znU
KeTxVtcE7SWpddO73o5tWMI61p20mk7wGd/pQrh30w45QMmfnkmKkUaF30ueCaOa7nJgamNwBdow
kGqRD1UePrmYybpc5IeWRxqGb8n42RB8S+vJrZ574ADXDG+sNpBbCllpKOggHtfCZI1q8T4FiVgT
BFqY8lqCdC2OQlZotl4Oc2qwfFex8JUpyR45/1I2nuteH9UO+21MemG46XMR+d29o4/d8bPRg7Xe
Fuq2GTq2CJBCppFbbyxtdoOzSdbczH46Gg/TTgtu+rjahiV9hXkXYpINX9OUOHbNBb2JwhNdV8x9
8SURUMcyBOcD3KrnvelcrwDUQJVnFKisAEa263wMnpMIn3wGcGE/4V/f1CE1LHHkNMAWl0IeDQak
07JHSqPu0zBZ5idD+RMPx7WVSGM7GtxQVJ4ofzDPPGvzvdSbJy0gtMKjsd0ylsfQyBLbMHe40Tm8
BYN6dXR5n5LPQeeLzj0YWJIe3oFmlEX0fjJy60lnH9WOLE9JneyHvnmiueJ+Lt0X+k7v3B5RsA2p
thkcwFCtCKxzPWiHXif+Ar0lXZVEhY782K2K4cPMQzaSDyx5ugdViBN7GvzMI+hedNrB8PSbuCCy
G5eYKrXux/P6foNCwIigUeomYUKWjWpVGMVbkdObVNv5ycEg7+f0dVD/SGqRM7jJb2kcHDJqBoFf
veRZnTT1VzW3b6bWmttgdrpt1WqdPxmh2MQu7xSh7pXBsBH/xTrRCiS9MnZ21rTIeRkjTT52yt8y
mpmd8No08qE1xm6HfIiAPQ7gsiiyqiDk4QmM9lGNA01Hul7RsceX2u23g6ITRKKUr2EBw+0y4/o6
MPjlnPtSKRyoQlDwUGv7orbf3QpEpyrsd8H43HA1xbGqtfwiGu8mgQ0oHqf4njEmDtK43rlW/2Bq
eHuTwoyw2fXVYYk2Me+FpPwxpA0rV5uBcKQZdG0uqXjkYta8rcY0eAxRS0GuhOQV1lDdUMIKXbxO
OuSuiqyCEuaZI3oOXrZZzXYkH2SFG3U5qvciJbNRMYQdk1zCqeOLLWy1D6WBpaKKeLRTm834YRQt
gT/7PQxepdZKyk1BA9SKpWMq6ceFn7C0cTNczaM3A04zR1uqjNB5a4pkPBHfWVamHYpg2W/OePFk
1IC7DIKT1S0U5bw4mCWyu1CN8p1+SDadoxUPhRRw4FOHAB+0q9KIzSujnmAjM+TmKv0kG+uyj4ig
CdcDgN480aloDMItoRseihaJD6PGmBhP7jlRXXHX0NJt2GFwSGbWniF3cNiyoCULTkO36a1EdLzr
Cmmd+rHjixbZJxfDQk8Py3LIsLHfRPqZoiFwQ31WYREODf7Ie7IegCTILogOtWpYOrgyT7//6fcv
zBoJf+bJT1iO5k28fKmmMN6yAwAhlgr9QoUF7dl2EdT+rEgYdHPs3fz+hXziv/604KxqWF1Haxn2
9sQMqibXeftsxmh6kR2LUDN8nGdL/6syfaHw+yuHkXVbkjgI3eR2YrdC90Z60QTva0JBzk7wbG3m
BrJ6pLfsAKgC1vVX0P/OfSannv7JVN8N7Ns2IYHATcbswU8IYm5adwhvpRbStFXII529REpz694e
R3nM83SEAJd3r/mLCUBuPw2MacrILu9+/5I5aLe2qaad1zXVtiD0uYIJdudOc7AbJdEE3C4c8gqW
eqQ2N7mYw8Dkikko4X/CsoKyMpzzfXEKa1WcSi//ikxn2IYMr4+ccEJgF1ThxQtqMyOaSoejhZo2
gIGn6wYl2V/oDGwnOYarrMVMHcUULSdD+OimRJMS4R7H3O6e2eS/KLc1oMOwqI0SVaOyR3WEdgdy
itt6VRUeFWSCKBZV5cWq6nEF6wW51NnL77l7+23TVOKWa/gNT2xG9+E2tXlZ0C6qo7L3HeVb9x57
TGi7QYTeTX3xwPPhPu4Fo9E6YvxFKZNfH81MtYwe3eHWzUjHBU5A7xqBo7z/ho9C/Kit49eoDWiN
jy2Fh8a0uFVpp4ojSjdwmVgPfdixsweqtauCgWLUzmw3NP1mPtOLcoNFK7nallQXHXu/iQADX2Km
9L73/M4I3FVK7cOOKf1exom8sy7TYMRHre4rf04ngsdD0lHhTbkV56GdJ4lhJ7J1roG8a0Rd7DLW
HnY/mbq1uj7zNbcEnRUTvelH81wW7bgfzJKQwUAcShQjJy7gyzRm4936D+rOY0lSZd3ST8QxcMCB
aQShRWo5wTKrstDKAUc8/f1inxb7nGv3tvWgBz3Zk9pVGRkI/8Va36LcPzPoP8hMlMe5SiAid7Je
txly8WUEdGQ13iNlK17HG+Por/9MQFdBX9U3KC70ZpXMbyqfxMbKguHEsGHNaTJemiizLl2MaIAa
hDPcO3te/+3ZyBZSkbivE6/uNdtwqi0jzS8KEw+GqoeKE+VQt3SgrNxBrTflzmSAk3jPfKd/JiTz
W0qS27R0arf9xOMIgXqbQyPjOIe97mdf063S9dsyX4OCxO1ZqGrzZaUEFppGe9IEfVJSi9claJme
pBHboBHi+9DDmvfZW64Wu5i3vk1dxeRxfuaA/wi6ARPMeDscikC9A2jD8IW+gu4weXBp5HVf6ReZ
J9/N3N4NcxTD2w+Mjf2KYENCEBqI3gX8ey0p3nw533X9HijrsFeD9i4gD2eMuQTbR9W9nQ5bE5kr
OF6/RiTE2E4W2BPhKa2WXi872zIZMWbR79vXSMygP6PhGp55td7jxuljNZ5pvQ8qa+djNKFy62qq
iahtX1IDh3E7Ng0WOvJmizjdTIUV0DKNP8RtMCxkNb22cjehhCb53fVuaqcogdpnR8coKtoHv1nC
puca+8VDZNzcTznOaPZgLIc7OkQ8gv46JZoibKO8pVdMsNPBzsJ/jZ1IeRqbGTGmfs73nLX0bFI2
O0mhtAlIuy9tdtWy6Zytmf0GV48YYHQ/Zbc8cU2iS1XJL6O8tYSOPW9txT8R64WZBJvxlq+w0cN8
1ALg0SCRK07Tizcb+o0Fe73B4eofxkw1h7HZBCNIuKWR9S520Mt6uJXMqeNdXt9Y6g0DSqPpB8Bt
lHaNb+GxNt+kFb1lsrtvzDuP18/Z6wnv9MaAWw22zypL6oR2SB8hOS2h6cUYD2TFsTOQNjfwjXrc
gNCqWY0HnEFzDLmGlfrXYrlIWSKidPJUxJ9QIyBTJYcYFf7G9OMfP94YSZDsWruwMJskINIib0Ao
t6RbTicM0Llj38KAjspq/JNHNgGIiooJsIGoyZweOsHf6w2Chyl8KpAW0WRTKkTa3OcL0Ilu2Hm2
X7x7+qUQbMGVAFJHugUsgqmhnJhHscZPV9KT8Y4axT43GoOCxh/X2gvePAJJwizu/vAQd5AGC3zi
OaMHbmeC6OZH2D5ikzpKomVigetA5uS9jc2bhQL5poN15vy/i5lEMOSsJhol6vkUR5UYDH/FhMNb
dUpmh1qhm6EYgoMCf0KrZWfhvc4CHQDyxqifVSUDlx/JOXjSrFI2IjbGTeXjgqwA82212LYjL+nB
zoqPiNVH6g7XTKUdNSc5ci6pWslAHDEUEnNTm4tYp4oPF6EjPbPW+Z78YB9kRMVVNiPtMifpNAWB
RuesEA908sRUsj3iecNDBSthX4gLUQvZ4yhQsVUFkae+M+44dQRRCvkbcUc1P7BunpZEqaN22KyT
6GiH5tDbmGSKYhO3omalYvqruByH3WJ3R9+ZsXhqXLzFK2addF2APfE8eOJ5MhHmlH9VVGVhIVEv
pnY3vnWORQKuS4nZ4eIfCNf0M9Je5iRP36MiuRtLPmJrT6vMlumu08ykGsNnwJXCDcmyeZc7y0cH
DijMORa2Ds/tPVYxxQ5xXzXVlqWQvlbWeI2CxDn2bbVfRphG1S0YWjYlbFIiiTbIFKrd7U1fuN6b
E/PEmSA08I3hzB+j+HXGrHo3AXQKsStdJwnZFSAU5XG9njxnpKZsgiPfqIlFz66IxUixfGGt3CU1
w/3Iy08GA2VGz+7T7A7LOckibtyxdHaVj2Ue/C5diKLTwpmGTRqXlIPfGAqw3LJ2+etilwbWdrYH
ChfWkD7opH6tquB3BLp915VAgaco3bWaqhT/HwyWmumRsxylm8/PSDQo3sqqJ/Osj4lLb58qlcL7
LrmePVutFc9ASFTVSzqz4wfWYa+dXlYHF2jxJu2iB47J5E3WQDnydnmc44GyBA/TxiQ53GV2u654
pzkt+bHk3JBxxdsjtKbs4OAMDE2kBrsEeg28X7cVf3raPB7peDeSk7Ur3P4H6tajg2z0IId7nffy
zg3mH9Tr57FZjE3v0s4T3Y2czN8JlWPH82zz4GcjQO/iOk8IvgHI/U7aT+c69ab8rnMUO7l47ziK
aA+tC20qFILI5ND/0n382yx95hGIe+JhG1fuablZpwLGBHQCFgUQgT0EPmMmCxWYwTV3u+KV3fzi
QLhnLGM7kneyg/gljk7pPBJ6GL/kSfLpAj3FUo47kAyNbfo1W63eFFbKLtZFFl00yT4igI1E9GOj
rMegCjTpvwvrxzGiWodX5k8pTIDSo7dZdnHTfKVB+TRHVbxrGjJ7hypfV4QCAZSoGU1C3faNV4tv
COVr8O1JBv06G18dHxaFm5A92vFV5PXykgswAXPH6m68sNsqcAnkTqixW7p/WKscQUW2m6BIE+IM
yEuu37MkwPvnd+z5RnslKGw9A5XH0pufWTc/pvdpD/RCVQvtvMV4zukPdtIDDFY/kuMdmWF/rRKL
DZclGQxC1BMMNIz+O48g77I5VbF4WYzsWKh7Mdw2gY4pls1IqOHtaiqWR6j5CJW14upXRC+ZjfMR
6fPAbDkPawN9CacFeEeCd/No/J6j8WjHzlfhZ+j8cZB5lniXkT/tGEb4q4x6eCUbxl1K31z4NIM6
67jeKSBq1+arIB9bekhxsw5W9ZLBkxwXzH1Q7vLORKSKe5+lEV0yFHlwEz5jiPR5yrsXOy9/TODe
tJMHQDV9OM/qeVQSyarsH5NgeR+SYMs8+2EU97np/NEJd9/cccRjcQxHw/vmDXcBUMAzlDvPvn71
7AZ4WoWxPTeww/el73FgpeEMs2LFtX2k6Xmlj7+XEWbOnHRjNb2X43Iom+Eigm/ZMknU3Wdsp9cJ
YI5JUvABPVmMyrL+qQuEMAWruUFXOxjnFg49Jhkskw9Lyk+qx5MR6Ag8KLs00VKdaxStLyW/X8Eq
ilwuSuhmgOvAgCStOr0i7QLlWF79Ah5yaKLhNPoEfxBwEavpx3cnaEIU2TY5iW5iN5e9F72aFWN9
f1AvrRcc3Ygy2btzK3FBQn0rVXbzgiTBp7S4Nvk2qMtbWibyTwjgFUK4+Lffd3f5ANi1Lgky6GMa
BoXNqED7NMwY1A1QBUxCOPwIClkG1jjMWDku24PNUerdIjVZN02lseNe5KhomLZm+XrRQE+9Cm7U
WQbAl+xMH9FQzOhOd7dbLHPiBrwjqbpAz0DPuI/dVNQ7XyZJqBonRN4GZ5FibtXM/JtBXf+M0t37
jettDIngr0fNVAyls5Y5p71hFFiiclalatyn8CFXVdXtU5TKofqJbBIk66r8Vfk2SXqD/c8DWcxt
WEXBO2m6Mf1B/cMfg4Ji6pfZV8fxXwI548hPKMmL4SwbzN+jeLDt5r0Zj73bPQf1cBuxufhnkcml
vdo7lj0fFgFoBC1uSYmXtsNDJ9tDvKAIMLmfe4KB8NOQE0eBmo8W9yRPVm6iMyiec2k+dSQZ9oVW
a6TPIaC/1Uhqhag9Yh6Nh7TxkaSP10XTzSpxAebiW4O7CeIm4YE071nRUye0+zqNnxFx74aseRd+
9Zl6nRkCWHsURTOvzcW21sLEY289Zj7pIOrs8LYSZbPNvaEM87Y/oJ+n0Q30ptL+EXTCLmCXp1oX
24W+eqW+bf87EbanioiekBldu3f5Tcpu0+NC3RELN6M1wcSXpsgLdQuNY/QPfUkHO82+s8HNhk8D
7/KWkIK1IpuTFBFya9k1QofU8cGf0ELUGR5aGRMo2dz8H1rCXqyyddTbABhnRmSVoxPmQC9TZx5M
22PO1RNqOMHNXnRzUvFTppyHghklO7IhRIn0yrKEF1BD4cLnpIQZgq+oKH/ZQl5zd/pjkV7m2JP1
vsj7KCH7uxHzl3b554kV3YIPwyhkoXqGREEKRdkg2emgqQ0s4KH/fxMQatxBKonZ87Oyg0BeOxdd
JmLnkZJOwvSb4aacA1MVbOfht4mr+Wg3PXBp+YElvyfsLLiQHHUsyICG8XQvELTMtarWtizKkNgE
0kArtyFdETLDvuwtG66ceV9JBJPYzP8sHviICWo/S1XKc59HYYr994DqgZpwQu5pb+Opm0ISkegd
gFuzKXM2bUeNBgmGyj1evktprnVhlScirbba9eE+SNJY4FpFBn+NYTVioNJEmqjnL1MoKJGN854i
5jYHxzjyBjiRLICp2sqW0Bq935XTm5thZKXaW/Leme6SpII21adn4gSjnWcW9tHuyZfMe/dXn75S
XPZh4U7U8cCIjmWr/XXjNBxEJ8eKfWLnssfeDJ6Nwp1DbVH4JQ5xJIgW1iRTEGMxSnOPF+HFq2+T
WT6p5hfk8EBJHEBxBpCpsrOy7C/ThBzWYNtZNVZyp8TwWQTzcofUg+p46pZ1BxMXzVzzWDvmFTYM
T4SwnoWBVPv/gfjx/xOzsoOf87+WNa6/yu8apOffZY23v/E/7Mqm9w8pPM+SmGEZst3Msv8UNVqm
+Idtk6YgbcRSAYrr/6VptJx/SEYVQUB95gMGkggN/6em0fwHPmb8ta5rSVaYnvd/o2m8iSP/pmjE
VA9I08f8jJ8USgCBTf+qaMSCzBB00v2emxKKJPQ9EA/Pkzdl50E59WEYPQbntN3wpaB9xEMP16Ah
CFKb9Z4XqL83LCRGJAWWG3IKsFx2bIeaqbx3Fe85FLY18n9IjQP7xFXhF6CrODjXdbW811Pevwww
xE+4uTezMwVUB3QiZCNK/gfNNDWTLcokeeBdmO4cCy029pJi53TYpoOkfxtUva8i19r+7QLe/1PR
+Xe3tHsz7P5voedfX4t3M5gHvnD5dv5d6DnoYCjTNuHoM92romHZp/yl0CSjCrUDEIkC0AhWM9qa
dkQ58td3VZsz0TyWTnd52r7DbTiijLnDtmDcaOcF84z6LR1JG+wKdWxSpoB41dfTbFrXXjN6hXuK
UtkCBTTl1gOjW6J8CABbZwi4dqJtaTl6IBcl1xENdFLRcI/pztbz96z8aRuPxrsOjOIcmPoM/eVm
sT7ETkpBKQhO7+OfxUh3Wb7UB3SVL9Jb8nM/ef987v9Lc6/4Ny/07Y7yXIGH+qbVtYV7M4f/TSPL
FYHwHXuUD4HnngTqCDSP2E+o0Bwu45pyHCy839eHmX5lu3BCNygRKkN8MUczKR31xfLglCGBfQmi
Mb5insV40rEiQIgiJb8zuJwiNAxMKvzH3xg3GViMMjjsJwCF//29cPMi/+ut4Do+TwbVDgQB270Z
zf/2+xTmkCFfsbo9Avd0J0FetlIZoQmWfqdK6xXFJApFF8Gs0tb1v//ZNyzBv/9wl8Rx7BUezzs0
2n/94b0Yht5jqkfa2y1qbio5Pfriubpd+L9unHl518wGwirhNBS3OXzcB4RXRnW7Hys8blyAQy6m
LdwzfQGmbrLeXqz9/+Fz/ufXCB/T9iTB2bblO/LfPicDBwwsC5+TL+rGVzSWQzIYYdJKTCEs1JLe
91fMfLnOCjiuVdK+Orjv/vuPYVv2f/4gkCFADniggz0E2jCC/361YPw7VXCLXp3i4kj2JwBgmJgK
o8oAdwHeX3UfSXrOaZiO0nJuYDP1ozTnbma5JIX2T3E+F0CDHEEWsiX3uY7CVjC7YqD+XnkHIqe3
LLo/k5oFttU2bLvVuC1vhCRDvxujfdfnkm2hRw3twwlhOEdWtzgCuB9XSjnJeapezCVyT01T6EPX
oK8k3WKzFEgJIUR5B5S/b1JDzAJlmyA9yF7IZ0XYkfXjMVL5eMttGI9EyMPG9Ntug6GpLTfNctOO
4jrCyJSHXYxO3CxvKV7tGGaetBie121ol7n9htp3W8cM5rMRss4skmLTLuCDu5v1icWbi3DytuCg
CDmNrqkJ40hyIh1xs5TdyYNs+hDMY/yKtnSTc/QBsmP5Egz+RS/9H6AFT44kF433/IHG9mGW8b09
LCWzUcZdVC8fpSJ0p4LoWpixu3W/wZ2iTglAMwCMIy6Se5U9AmKjxTKSMKsRqaQJSdB9jpwiyUip
igaC0xun3S4OQxqStDbTFMEC7thvowZeZpPxFTHqbP4Nl8hPnNaMLtj/dKVYxa7/VCrxx4G4s6qD
+EH1/ScHW7abvB6iFIWmU+ClClz7OyNDuJxaBKpQZ2cmKmZE48Jvh1NujpAlBeLpth3aFWaNnErf
JNSaV7mTz5een28UFglklPcTyUzk6vTMS7u3OSOGKhvVj9kOX50XwNkqhgNxLaCTm8a9rcqhu0VM
jCorvhL7l4atdN7SdmfjILhmMQF7XtAisxbqSqpEs+lL48khxRoGAU6ZhfWzbb2whnxZGvc8sd+P
+u9IuF9lwABnsBq2BgnamkhfVcCWOrkr3XmPCxjrVw+MSg6dZJMGRlMWpzmZ0ks2VV8+gu0dQpFP
Qy+8vftQkSsEIf/eGuZLYqgPqLf92mSmvsLS/uI2DIAzNgFVcsa5X6yzoPAORfc5zHi4McRyigX4
nHLnsZdEtY74WzeyAa/F5J7Iz6Vf13pB9KiX+uRVSHUz49Mcm3htov/i/uxQFWaJs0OcC+fAJowM
zJp1jJLxE2lLfQdo6qZ0QZAkK3MfpyjvWY19zqmtt0Zc8yUlbA1E5t63xGR71m/NOboCyrbwQHiX
MYHXyUJ3WIvWgDtgFcU2dyy1zwtsUA4dX+x37h2rqwKHNtGTRuvvwHBeXZibZ7NX6LgJs16E5a60
mF8ndyC32KgvTPuYm0O+WgnMpEzfmC9r+Iu8esBy657BtntfjVJfZRmczKmIiZwoQqCgd1Fs2EhY
lbE2Bwy0Vf9tBGO77TJILgSiZKvkMA8xNgVy2OMa6V8aqT1JCNbkviaEi26ZqP5ilPLTZfHE7lKe
GQkYjMaXd3eq35y0L3eFga2hka7+NA6yq/c5AO8Do383FLG6BYlZH5P11yo+e82D4g+whBnBLdyO
we/2cibKaYSuzIdiZuCD84yiSL3lpnpPMly7jPyY/pZy59f6YvjMBhKz3KS+ZbBzS5trsCwfE7wL
IZbxd98mBRYH80GCckWqhsEld4Y33YwWuMWc0WgnLug517nv5nsvU2eluG/69wLGR5j2yOSiNEHI
5wjBFdQs99CTr22NjBf1+GdGGYs+P3kQxTWYLX0iL2szVcA7lwfTVKzCWwIIZqHLFSlayMFYWWwX
K9r3XsastSLqDlH87zoyb6ZJMD619zmVBwiO7x0yB95qrD1dYNIdFvd9Ez+kdvUIh+rFs9Jrl/7E
JNHmwEd3OrXdTUz3JjRbNWEqVl/YlmfiQu/HGqLwSijAiVNKbIZfwmJ4rgvtbcSSsKlYoBUXrsXX
+ovSk3VJXZNoRGc+YD5ZQ9sj/QQIj+H3DILJljLIVZpiJv+G8i7FDDsdOBug77khRM1WO8tkOZCj
1Y+Ew1MasHPyakJ+M805WNweZCJgEtZT0k/DKodXh9v+bQoYh6Rx+x5vWKVOR5xQHqAJQyuTyWDC
4k7lCNuJXJHUKmZM6gcpE0Pxanrek9dET2UQfbXqSlBhto8W+Zl7wYFpeHHP2bDpdNeFFiA0lhOl
u0YAGSZ3sBN5MMmZ9hvIw0g3Poo5JYJgitazRi82YAxjy+QPW6sKfsysdzYWTDpBCO8OhBipiaw9
Bxs0zuS3+/uyJUom8LnZ9NFFzbCazSFscufVEJw8QVzc2WhV1m0jypVv9M+u7C8JSakwAqL3liQ2
v7IvU92bbDSxFjWbtqjcHanH1taoxMFq3efeKKH7xei3vbE6oBZ9Yis8wkSo7/P5V98Y3vviAg2w
XGMv0m4JEzZT3ZL+trNMrPBrNYRkJhfQJWrre8kjIih1Fcz1gatt3a4iEonNFgawZNjCANcMo+Zu
I9mpri3SpRvo526ndk5lziGmoV1vjeqomKXa4hyzrJ2mZHnRHbpe2EBegwLSIdYQm35cXmCGesyF
uK25AfpDjcIMy0i5U1PNfrANQCLH8vYS3Y1aMFjJCh+T3HCZiCk4My4GGzFILq2DI1OUA/HO4+Kc
h5mJXrOk5wRCKlmh3a7Jx3IHiSAK00ywthzsA+/1X0Hifg61H+1Kkzu2in15CnqqpnFqfhWe2OSY
XtGTHmth/TGSxUf7hyVNOd5hNqeaTNnhxR+Jn/W9tti40ChXlp3H7C5d5mJ1tse3zf242Kz9Mwzi
k/OHPdp8zqX8ZP16GASehigF1uyTWcVapCJDxa8ZWyYhTyAdcjP+mVvr3he8qhrcp8r7RFgIkdE4
DYjJd4rQslVuc8u2VrwrkCyQETB3r0HgfXbswii4jHOaGct97etid4tYKyZnWzfZkwzyryBmZSRp
k9E6JS8Kzia4WPN3w9MzugLlS/NoxPjT5oZQQqPYBCUTp8AR+2Y6eYX56EwdcOxoQqnuxh8k1x/h
dYcwpJ5Lso6LATOOUjySLNJyGPr42zyrrGBoHJZkdsPKq3uGZeI1pgVY+1byAG+HR2l+zyhU5p6L
0fzxtf2mJPlg4+ARk7woFtXWqpTWfWu2d4kvPrMx+Gj9+rlOf+fB8GM50Qc79pEji/E4aTrtEczL
72VhkcDGMQHhjV60craTYrZtIu+LMn/N4srcKB39MUr1i+XzR05C1eqvM2JG4G9laCv6BHmKi8cv
kmAHBijBZA9dDQyjeJEQSyqfYrVN7oIy+YmWO6xzhGoM36XRRqHBGn9DPKJ5oyBiIxgd+v4S3VyV
vbbBKdHVS58RxeBUDh6r4hc9/+zjRy/YO6HgYvvCwLSV3Fggqul80OnVaiUswySZHuVv7kIjIGHL
kB0LVS1T4Eltd3KX/M5sizrECR6KmpDdRj2SDXrTBQ5PbUq+niF+L7plmjiCah1ezDl6nxYHNEvE
krGylow0SGvrUmKs0HQbRP9N9y75QyhnOUgdFjmDYWHLcXhvssdL4+AeuyYJFWzvUVCjxolAb0/e
GXjad2Tam3Qynwpn/GYHetSMiQEuTMe2jGg2pHu0aIFX9cz6tUhws6dzQYlzk2pg2PXWBcKUeMg+
WAtshyE4I9m4sI+4x0LK66HmGOUZ+ENNCop4aC+5dO4Bt/XhYoB0qfIzYa/+CjfBHVpG3gO+9+HO
tD1ZA89HQNwknBMCaM82Dp4eP0qLlwHw+6YzsQmJGJtQqfVTs0jC2yYWL2RVdRjnq+euIE5zoVl9
HJzxEnRQoydAy2vdJ7QTI9euF9067exkH4z5XqK3GIscyyzUi3om47HsnZCorBTPTgmKxaqIMw9+
FfFo76vfc5SeiJ1DrmxmP01u0iaNclfy7KwcX1fsHAwU4YnPKr0/tWR5XuagYGs65aEtJV6b4NBl
PWkYM1TfMRanWgDTm03/2PNn22xG16JRXS8u5gcgJQmKF8biPmsI8uacMUffx06E6f4JT0O3LR3v
D+qOU6QxIDlTAfm9Mh5NKCd7RXtgx8PTHLdveZOQP4XGCnziXe9V72J+dlQFOqLoj0JTGJl19jtd
NrlE5xRpF1djYrKhxmaS1/3Od9kWGwPxD1YBc9t1doh8i3NhB+uhIaeXv310HOcYxCJje36NsViu
1JKDZnZIyqyX5RvM9G/mprt5NJ/iAVjJYo0nXo0EUS/827l0Wcd2/QZK6GWoLDJqzfy1T1GI5hZ4
psJ32ZVJfUBbRUKayO79aXnrfYugtdlswlE/wh9e7ssjzFfOlCBdx0RsHqucfRuCW9bSm7q1odIs
/S3u2aVcZjfU8PpaAIKKup/XMN+uNyLqUd+gw44kZSe1eswALZznEhyB3Za/s2h2tlzCg0TRgEv4
bLjtC9v+VR48YeNrCGq7eEJ2+G3hNqTMCTBWoByo2Nma3tHqeNXa4z2t9mPkkSmSuu6mEK6FNBw8
biTiIdS32UMK4OexqsT0iDLbqDXMFF0Vu0AU06r13e4Q1D6jv2LKN16drQNs66EivX6blrI5QVVv
aIBVt7Ydo9qDc27upxqWggIpjbbn1NnGcWxGwilw56OtN0PbcZP7fLwNFRYgQnjiQn+xyaWbG7Gp
MoiDhPbtjcT7ikez3rI/ivlW82mnSJRf28vA6PLGphgczrfBlpcIOBcPxATDZLB/KeQgXErsub6l
LqXZd/tkKEmlLfF4JGTwkuz7iHqR8OjR5zUOjEaRm8Nggc5XiLvG1M9F/c5aP3oAaV2thjQbj0s5
PRETd2Vwa4bSnuMwZxIKJx3MmdDeI4KQs+nfpmx9gQ3VvYDhQcyfxjGRgeN+QD+25o2C95Mhx2ZR
esugplgBwC/WzWy9yYn338QBNDAaXNvYJLE7wWYLrB2zcjDLqb8mS+lglFwyF8Eclz/ajOS6r4Aj
rQxH/a5MWBtlr7bKNs6l1e7mafrlVeQTGwRbzz5uj2c5m9lKFV7PWVgPWx/XHI/PH1RqZ5VCT9J2
ybfLkbKaZ5DmTqM2sU3FXlTGpzDbBybS6SppFOdAl00hAo8KWXb8LOL9WMP6IUCDyeyC/JKfY1ni
SeAi3KZwJptBQcupiQaK2+YlYRW+Uy1Y4qgpnzyyKjllok/FMHz0hX8UqUcGQfrBE7ms7EgOIUHk
ZKV4Kt2ZhiYz3X0h33yEpsvumDnPM+yiE50Mb9OeSVlH4d1GQJ66Bue/4xlqI8FFrcqCr5iXPWUs
g+LV1DoECPY9zVxub2AcvAbaEasEyzI69aHGF8Y6IzHGpyXOUNfkl1Rjglhw6N7aNY4T+1CYeXGc
EtJxTHu5WLB/WY97ztoZ27uqwkjm385evzN3EfyytbSKa65+SkuwvGemBP1k280Ww3qUKB3TG4Ty
OLqW5sv+5ZjcHZCDDyi/j1M6wwAwiatwDKxeVVaaYODkR2Iv6khQwKcWDU7deqKxYTYDTAxwqXaM
9VCxvR5w9KLZ8TeCm+GcoaveJzG5VV2iN0YD9dxporNuIwgQDnVnVadHLwUtnzQfbZBj4mXNvEKV
25jRpqqYCpAttvbMazAU7GSwEtFbLl9Dz760LWE6TFNHnDx+QhIon8vJQJ6rv9KixH9rJx1ixCLg
cSOpZRDVHzBopCRr+6GkEwoZlmm228Gvtkef5SbkCEY+bvOJXf+MQCqbHrWl3mPHHHBPz6/JYvOS
eCxnsom0IVxyStOD4431FoPhi9WTfGWRBlCa4qkqOudGpvrj1qc6mu+JB7yMdgweEpTeusVX0+mF
hBuqPNKWgmsr56ceXMTOMNyjTahGWN+Ewpy/5jy0GxMyAciA+MjTe02s1jv3tfmNyYyGoIhDI+b3
k2gh4UTTg8yZXYMDz1cJjWDb+84V//fByZfbTBV4QtIR/Il7Nh2tZNOW5S9ot8FWGmznE9y624Ba
Av32tipvJWyxbgvZ7afWu+BrDGXaw61hvlrVEcffPgJauPYbjpEKTXyhZ7V1a92EAm1EM427uX3o
E5dYecE92BjiuXWjJ9E6d9OS//Rzy6vA4I+txwi0MJkE7Rzm7IKpYdKNNXjPDspA5GwesscEAET3
3dXuVorg3UvciMDhbdnRH/cZcs52XAZiQEwk29IP7VlhUF78F5KPSSeYAhRpibguNpe5CozgTs/Z
9+gxfO0kqFMxoaLxxvkjn5KtqR2c5E6JfqF4mJgErRIXdk9zRScystnycOEnBo4AfmrF6xdZ+czY
KsBhhu4KVXfyjIWBOmQmGr0kCi5R6PiwuTOVqvaGb3cUT/FADcB1M+iUcuiv66D3Zp4TYybOx/zg
3nFZcyKPhQiF29K382LfJCT/4FAxrQD7kouMKa6yeGdVNiiW+dDZXY0HjWMGFCNdEgO7WhLxgQEZ
KyOm/tp1FhLAB+h0Ld1lWQw1xSYZVkmMMWc0cDG1t3CBLgZ+iR2nkp0Osc59xeDA1m4fnZkCQMSq
ncdSui8YdZDy9jNz/WQAIEJwHbEMRn2rR6XPK31uqEQ6jxLGxAuvJF0CBJLGwIDKWKHDLoJWyM3E
kZfjYwVknYH5DwE/V3/SZ4OI21LTpaCttpc6v4H0nvoqxm+CEGtltfmvOT6OZXpy9yl29hkeDBqY
7CpRZDJZqNeuNQ90lF3zOIgTHCWMSw5V1wKoezP4GR0PRW3AR8Lf2OdnxlcoPbJqZA+CY+WYDwv0
VkGwGCg+u0dDZbmetSY3wQldD9SbZb94cfor8PS2JGYX4/qeNKtJBTUTuIDJBXngK9yzHfZxH+gB
IAEqGob6xY8U0Soo6p+UygzRcgedZyWV8+h3DUbuxEJhaE4idI9B1j/oWkEn6ShrLJmHevAZDNjV
rimR9SEWpz80H2ox68O0IJkffbQfvs4IkVqaQwc5bSeVyUTSe7Ci+dFQaRJGY40qLx+mfcsdOY96
p9JbtArLxXAYacXRhKI83tqDf6qHdBdzB4rAME/ZsvPaab4Mps+VM19qt61DIMnNxkYX5sWkbmXQ
pUGePsVozFujolQxcFMiTSHTgO0Fev1+w7sUvaGz6ZosjHNKOwHmJ8wzvTelerBT2hohmvmAmJ2x
LbuFHB3qxN2kSbhm58CdHwUK5WNPVIDOhmelAvuofBhtTNkx4fJ526lIt3LOHuaFBA6Vywcr9X5U
L+5qP6YeHeVHpqaN3Y96Dxbg2FcFg/1Irfq5+A/2zmPJbiTN0q8yNnuUQTjUYjZXAFeHVtzAgkES
0qEd6un7Q+TYdFVaC+v91CLLmEkGrwAcvzjnO/ZOZ7VlNM5jJFY7I8OpyYOogBKZoGTaul4dgZaY
B29qHrMY8wkhTnDztO7W6QMG3qYjA8Godl6LFMkEg7ilpldtBxtnpG/jzugDbYlT9gMY13B+siX5
RgUM2FAz0LqcEUB/UP8WqCq7iXBnFFwvhaF2fvaLKHh/N4xWvSt8FNWQJnW2dlJtIp33MIzEE7Hm
ZAs0R0EclcnxwH7hx+Bn85NNJC3jn8OQFQhf65LksdYk65a6pG3nV0v377jIERi1nM0OyLGtKtiQ
yqLYGIRQb3puHMC2GbpY17zyeCBHyj/UBmWl4BTEyyJJiub0dyL9uHhuMBhRv1UYaCjIuYKl9NDx
OIg5zXs98X5TheAFmnN/F/UEDrNSMXB5oNJUGOJ3BibjHtkaj46Ug9UbSNsrGl5S9mzRyuxSOgWr
Kca9Kw8pK60gH/U7Zbyu+vhtyjocYbexW6JMQT8kY6YRDFy4EFynfO+nX4VB+HGFNLzM1X2t5J9p
avU3QMX2dkI2v1RNuWZXEEhojWGBz/dU5MaT6bcPWfkeiem5lJWPscg5KW/QTzrTb+T0GrqR+LmC
d2qr5jelMKxWF6iKqO5TdLHAWfmJzH2Y8ivCyNVonSTfDeRdiSx7Tt7dcTnlvqaReM4koLfzDJdz
0x/0Bdwg9T4qWcYgmr+i9Zocw/ZICl/qvbTW0YrUADITTCsM5yGvXN5zEU7G+ITUYVf63UPH1DIF
yUCJZyNHYEpgLNWD07JuMNn5GT3mHF3aMACWKUiT/DmZXJPim7mZa49BYphMXsngVIZ2L7Bet60+
hB1JdRMGEg/E5AVfBWNmhPOMTpBjV4w7ZXYftzQS7Yri6KNXZknnjje+TS1yh3pxkDqqPl8jfMzM
zE/dmK9zRdqg1b0NQ0f16gIQckwWA2jMGeCRYIV2sOL187rzSTUbnWrxba3ozIgn3qjaK8FHNW8o
ScnhKMqXMQdSWcpnO1FR2KTN0xizIGIPRjCNM+yl8p9xgWEHyPrzkpZ77jluFEI3tmXvnHsL5LPO
E8Qw8A6Mk6IQTaMfpSxt7l5mNiXw13aYqw8t+fAL2cH3yd+LPOO+dSED1aq8+n5sh+n6MmrbXCiJ
CoRIWvKO5eur6plrASqA586hVRuv0lfjzkuhus7vowK7Y47tL12LL2bZ6cFCEYJwGLlj02vnwbRY
/LADcfxjvHbW6UhZbOpTQJBCEliaibDAW5ytHi+EukVPWK7+MOysT/58ZxjMm8taXCNrgeWLK81w
YmCPqKJHMVjXRL6nWnGKZzj9BSBwUoGYEA7WTxMPFBFYjDnY9mxrD/0v1j1WqLFJcJ9/5Elt7TLT
/3A676dtubuu69+AFQCshpzY2ENYZUgVSQR89WdtO9c6nSkSs01OOx8zgpyjiEVi+yYkp1gxXKte
sMc0e5xD5EozS1+Gw9QxdtMU16xaiPhc2DKHjqnBkKxWm32k381AWWNnrK55mVOpz3eVzUOe+lZz
UcJgrmA41T82pn/qB3THXSKYgdnVoyCQ4EA4qAgcL39PFQC9Nu7zg98/9nh6QaCm45Y8oye4QISw
dFgk8Ift2Zdskwn7yCwne9/Ma4rOMJH/KPt9pL/7+QDIXcPmYIKx37at9ZGbGfl3CkOisDr6ywwl
RFJvXZdESaehvLMYmBBoeMLszNs0IVHAqE9YP7P93ws2ZARIjQNeyk85upzstUz3QgMjJhjuk9rh
7dwOy4FZAVeIsPuKHE10HAlGFG56YmbbIwUerFD0E5y4RKRM6PTfCUOTrZIjKZmr5UmPmo8purVz
9lGP3rnTu0cXxzHyeoQn4+hvhjbZUgaWO2U76IejfGvTfTEvA49ipQTOZz6/XMCCuZP6XJDtqora
QWHd3Rm+oe9jgTekqTAnMx81HHy2iQ0xTJseHGggp8UZ2I7L9IOrwNra7lhvMDLsLMIRwkV5b3iD
GKII5NwPWKsNWjbrEturM+6hzDH/JF9FD/82SVmDavI588hCi8Bu1wFA2J0j1qPVzH22fSDlBuK1
WWXpL5LF+rZfvPGiJzd/KvUwn6uAXrw7+95EXRd/DmxAMNTN5s515keVWOEU2Q9TyruY9uxArsJP
XrPHQdXTYzK9EOSGRXH2WV7z+N3YtYlVhBsNqFdy8YFYbQ13eu1NluzeICkS8igYM1IIIOpX2052
u6SmytMJLdnAXfhcSFklfHE39lz1qUdl7CNklICvO43fRiT1JtbIlHOldcH8+NyUvb93ct5umy5B
L8zoYFMhdICVSyYP+6nKvJAewjhoEtnTqA2vZVKB4V0RYZFobuR0LRzvAvRwiqGipZvwiCLoyk4c
U03s7bkNZwTIO7vR3+LJYOju+EFKjNY+M0uyFQaAtUZk3KMV/B1lBQsFwPtx6idQsIxfRK6zDJFw
oCNCu9ggMlha5vhcWtO95lUPeT9wc8PFtmk0AggRuwTDKmm/3PhW/DO3Y+6UxH1dKHkteAjkHJQV
tSN67LogFdRI9Z+VrnA3ZmQPltUJERQNPQIN4HSYN/EqujoYjM5l4uCWXlCCjt+0ZodPDUUGybZb
Sx/VRTLSq2J2NhYDRtX/0hWIh3paMykWQYgTqzNaRz7Ppb7EWcUxLO0zLUqxr4z7zmkxYXoa7Cdd
P9nfCqcKG5qcAXNGmAQNu/khkxlFN5VRak8H1VcLqpLqgr+ShcHEgDYWIN9xAWzzmO1JQrgd/t2r
5vTDOc9/zBlHRquaZfWa6yFdw6519QdNZBfCS7EhjAMuZEizR0Sj9D5kV03qtwUFAGwTWQpE3gex
ayguR8XGK+3uNcF1TvUwK0jddVlci7L1z11aH6Z8DPWJqY+F0uVsoUObMM/NudUffFBBfNvDk+8M
IJxHqV+q5SasRSducDW4kxfnwvz1WSgFneX/IU9jP6TGb27DzTKTH2nFuXYmFXXPhRsOAnUlUoCP
2OMR2sgC6nyMk7A/OIm+GixMPnu6A1tlX15M9Bw6Zz4kV2wKG0o8WZS3KMe6XCw5PJeMIMd0pt7s
vgqu+xBrIloqJ04Oi/2ESgHIZVkyfmuYXfhyi5Ljh9ukRsgTaaV2lkxUnPiH1ZMTyBORSeCwbzx2
zlijPvTZx/+TKH0vCBJF+OBHDxa6j7El1CUCQjkC9t+Zk/+SOgiYTEFWGm46bFb1PooxNSzcdFx7
L34/wxgsGw3yyOrBdlyWWkR2o1Msqdl0+WF0yQ89l7+WaOwOXfvgleWtBfyC06ygvu+sY5NUz62E
vlTYLXUWuWnHHO/LNBl/Srzyeukg/mXa6hqobKNkRhfcArEayfy74EMpNz5VP1Y8B7cXlkmzr+6Y
lXUbV/n+zv2hgfgBgwRzRh/GZ8r3KwsFa/NBEStQ2xl4WOwSFELzOE+rywXGwmoW8xh4csGRYQhS
CwR1Th8dW7D3YBB2WnYXKfxD1GT4mFuy7FoPHZRqIz4f6sTFBViVH8cifeF5f+g7gDGAshBicSwQ
ZMGjACeS1oOtmXCN4z4s9lZn1mt4xY95XLk9aGK2jfiCFkQsjUwInO2OrLo/o3nKT94Sf1hFI3c2
G8a0zA/UYkzDl/K1LpAH0BXskxn8ju5M7yNDDjTR8ivu6VHztATpPH72rlHwoKLAwGSv7yUSzrg7
Zl4EJmUgVXhE27LpzPjzoNviw3InUqjc7I4xNOvsoVcMhNuAVU28sUX2VaVlH3I178DGxftVa7IZ
54Vg43QllFRUQL70KSgztg428jse2kghYIKxrIIOWucDb48NaFIWn7SaRztLokNbgMHAYo2KFJGT
NaNuYFvAtAeIedw9TCP53n6MMkxoKocOEj2Rh7dn073sWLDGW8RvGzEWT1Ry3tXPcZ6SB7vMxonq
/SPKKkiONs8UjhF1olGM90iC9OFPIQAFlbr+gEWN3aHtf7Dy3LlDnD1Z5EboefuYtpD8IXK+kUFf
wC/1jqKtefYPe9ag2Gkx/D1T5u4QoISGS2ACyy5iI730WnqjFfD5XI1YY3i0FjXCqycECOB0CY4l
h6mRv1MMNL5fHVkDIM12mz8+lLMF317aaWBUHD2CbZu/u5GGdAHNPFsvzvPfjFqf2jH6RBNyJeSo
C1FCo8ubl9d0iuYQ2M9HohsnR0p0ThI1G6ZTsGd2FJgRrUoqkhe3bj5hGODFXtqfsE5fCQEuQukn
+F4s7W4xQ5zXH6aznEUt39TcXKaJfEzs24fZsn+xN0SvXoeta7DN1ek2oYXS+Xc8aD3HfvUOXacE
90V700sEWKZ8he0VBxWNKJeVcTJMAJ1sLoI27/vQlYwUq9W5JFM8r51x8NCn7aa0D8cZTU9l21+z
iC+MMHE9lVh9LTtVe8Ezt5ujnw15IOHS+u81fqJN48viNSqPUTdloNBNF8tZ9uYPFAM0ejiJIw+S
FmwAy/NZmGZI+jT+m7I+/Q6kz1A1P4z054TrDfM4UzhYwLBjLIIe+YPk5W4Wf9JuTsakaeheeowd
ALxkGUDzCHFtcK/iLNtJ03vBT8n1mi+PgtUdZykLD2KD2s54xS1olV0ITo/Cw6StdVpSdcxyr2b2
eTgcAm7jzEmIKe3XI4I2qATzl+HxiGs2H6lNBwp7Wu5Jn8/AtweqUdUhMfvQwZqkGrPdNhFBUrmx
qdPMPSvIrWSSkxX8aZIOgSqJs3ScMFe7jHQbbWKzaqbocpDVRJiy+FMM6Au/3OfDKphOQsZqNoaX
yQVeuEc+ZO6yFuXHlDKbx4A8WPWdYm/o+UlykeAEYWSm58xoPcgvxWFkRVbrY7KtJGCAuo5+pwtw
AB31J5E7WbDUTHv1MSt2ESuYzUBYEkcTyFg/Ku6Wmoe+47Oyiys6EeiomQlFzuscVlslWoQyQYyk
XRmiDGej8NY8abbuKbtRZF1g60zKPiTGDDfKE/DWL5OEnk3WLesMLDpGJRM4d9E/J7myPmF8xnH8
oVs9rEle7a6H/XfAjkaPscy0wDpUHUGjIQ6abXAZlUyxfZfzPmIYKJr0sdWTw0DFgJYWzGClnM/Z
Uq/o+s7W+IxzM7tAQUcbKRC7Q0zEExN4pYJQXrTOHrnoidwzUCIqkxwVjJsqAa9Jn+Wbjpoe5ArI
qjHCMgfggmAhrb3wbfIuW3gYaKqQiTEYjJZ02FeayAOElxxOIn6qUsbREQ85GCX+XdugVG70OhAF
TBQxMqVB4xWdWZb/WQjA+zaO+OBqJyxEd5Cr+xVdByG9keMuifKYXUKfYbI8VCY4St02H/prLJVx
c9M/xWITO+72O3swn7XKsolAV+sRqBAEpCYQioo0cMyEPTSSa2vVz026ZuGMZhP2YEK2KVbAZwVU
xM9PfM1vNqC7YwwUtDdx8XoJ7adKquv37/1+pRELzbOZoGMaBHu0lDsDwRLs8bw6shUhhopnwA7J
3BZQKFqKBMVAP17NDkV4M03jEe7xY8K1d/Fg28nO1Y5av7AKxKMkJuyRaLb1s5+cilL1j/rAlbza
sVykDVuwd9mpxpgo+qQ7tsb8i3QM/6SNdE7CLfctcLWNVgo3+PZrTYB4974Zv2FentgaTGLvk6K7
lzlTLTTJFOWz211kTHA4LMeJJzHC8/Jaxc/8KREmCB6pcbLlqZXl9T3HpHIbkqxkC1LIDYCjbJWE
8bZjxq0TYVNLnz3oRfooVTqFzDpZVDJ7RLpHKdPJSFzQtoHdYkVQzSAPKiSfZCxLiqRE3Ru9gRda
vLiZLEJtOlvT5FznKKn3E6CdfWe0y9YU5PhOg2zAgeB1q4d3gxuHgKnWDrox+yJg6aIaK3kiwOmH
Rv91xhlx1GX2lFc4OyR5Ug/4k+UO7/Z93fZpWLt9fcojiZAg1W8YqPxTJWoRYlo/+lZXHBvM2yw/
xdFuanGLiCNXmgLfirhUoyfZlzqeiW/fWylQaPDbr2XhwYvv8o3fLvG7jrrIsGBm9pxBtWlcqpK3
7bR2eZTeGBDJKYNSGc0uFn4WmojrzqWpo86t/LDEUioNRBoVa0OFuh/9UKkFycwqrejHHQFWZciH
55MQ0n5ODP5Hn6Ffq/N9UPD0oluO7WJzpwI64Hlk3Qww73aqOycMwqtesegDnbRguE0uBVCh8+S3
p5UVzdlvRVkA0QvEpMc4mIYyJqKFlq/qrd9LM0i0iGN1tFfP32yzUutNcWwmhRhFs5z97E/1R2uj
403hEGwbjk9ivysE64iAuX1p/ex96Tty368fqFr/22zXVlCmw49vTxcheBWIwvgE+Y61gYjiR9Xm
MEjG9NhYGTYHvJk7t1H1MdOxMOuIYmxO38rosBAYWHzXHzy1DE8qp5rCyqinfY+FDRaFP4dwEMWu
H4uv3KGUnDMekZKUWCqVkfy6eaWbikjuLAuaLcbLTTInFSvVFUGJxkRbnEuVRkA52D4C62R9I5hv
184w7W34rxXE4qtY7ZHEp6GRm2H8lARpH+OJ0IhBPkL+2BG48ol1MX+0gfNoE+1mHPXFvmva6b4k
uI9HOZpf0T76Fdv+bwtjxGqZQWR8aFvOY6+XwbR6M6EMc33fVYz09/NUkUBhZtVBg7ys8xze2lYz
nKUvGoZwPu7CGKIt+uRMsi/TVMa/Tqf5Arw4WJyUDWaRPzqakAAgJn0VC817gHHGTTAfrWJT3RzF
+j7NxY1R794oHPeB6/gUr1O8eUBiNWU2r6nJfi25a+zkenUtfic2yRA5O62W6ugW/mdfjPeSsLdb
bMQMyQok4bWwgu+LsZkEwujE3P/SuOjOSlXhXC10zpP/aI8MdNz0tcocLhAtSUBqQ1+LC3XvdoDK
RduzK0Yao41IEMd4tE/F2JzTjPUjorRuK3yukKjTxkMLhZu2aLpLLVQWvSdF4DXzszV3cGlKOsDo
I2cr/Zch7v8n0FSq7Nv58XecVuW/+K5xm/7nTu2nNv1fl88y/1erNn/kN5aA//O/PeMf3l9GbFzQ
f3m0Xf8fDm5GTzfBTX3bt/+fR9v/h2dhv9Z123VcD3HZv3u07X/4pmkzU7OYw/iG6/+PPNrm6ln8
JweqwKdL9qKum7qwTBB2f4tT5ky0ke9r096v9HOHWe5gDok4djYiV8VUhzlCvvYqybMXMVTmEblD
lyC2sNmdfa75QU6SQDh1+R+8TDz967umSj7WX6uqNbdtYranjg6VJJD7f/p47/96jf/soxZ/MwOv
L92wTJdR8mrOJZ7nX+2YOeR1pEUCrLgPQ2+G5JsPpEYwpNpYq6G5lDE3q81Gf+kEFgLmaUjjX2u7
pd5VNZMks3huGcVBJqVpAIHO6LHmaVUr/l0U/a6TYbpPtbQMxwXz1fr+TdWwMgUozR622QHWZEaX
Q8D06AjZ3o+rbcVEZZtXdeAULh/pU7QgvpF2b+5GWaNq1KYfUsZPZk/eq1pH6evnvWYzlnK8Nzro
bCgIzP/GvWr+LbL6rw8Ls6+OrdVHULl6W//Jadx15eJnppr2nUIsNOQuGTcRYRFt/wwAYkJfD4IH
YMBfFWXtp7eRdc4uWl8KaXGoQr4/0sR9iZ35jz8pgn3XJ5M98xuMXvtTeR+4pMUBTc8XA1oCMCS4
IUYk9ua//t7Nv5mmv9+Kz0vhf8Z/4J/PM1Y0K08TGhv2/sU9ua3dPw669MNFanxRJuN9KLwxIbzZ
gUrNDctaDg8tQcKrm/reKmEMl/kOpZ+zaxtN0IiUKKhq5if5rpRJdqyL2TygBUU5UwR6QlttaHkc
gMLbD647nFlJJv/N+1pjpv5+K1rIbPG4M2JlWPt3XELeeU7f4nt1ahjTNA5M9Iin5KpLKEAMHLTs
98yL0cz5RYu5yue0xgEFvqMV+sxikq+jH7IhzIAk/defORrD9W//l4OCwa7rG4IjiwPL9P92twFy
mTqH5zGR2bMT2FKdkADNx7T0MA47YTfGxevkLgePXegu67IfSU6IIEUXSB9AjT9pPfNDk6ZXkTBK
dcvCD9sWMScd3rUU/ol6obvrMvs8kexy5ygW3kZqv7Zdj/+oVgAk8+RRZgP31RifZHRfx/FwU7V1
scXYPRSkHNtmfGfZmrujuIET6EISRtHlB4mHyMkd32o5/iwd1tcQTaiFq4jQLJs6aTRm0sJH0L2u
l6Y3i6YGK7n8DTRttfEMy0Etw3vnND67JLY6Lga4Cv2lIX/CoUEwVPjGaTH+tMoFiuDOZ4ij85Ya
tGMMlgqc1x57fwt6WyJaK6DcgHYHnTzr634vMQMwT6fDAnI1H5xVJNFoMB5LM/4ZK57eLX9vBb6J
sap2LAkihQzTrTTxcr80TX2vDPXJjOG+K7SUHFb5O1NsF9zUk8GA7oFwTrQ8pbyWUypBbaI8WPu0
IU4axvHRe6wM8xBr8ilplvkwCTpGBVzB782AB5C+rX3rTKy1f2f5w19fAOLfJ1MH8Dd2j7YGA2vA
RTF6vNbMVhObOXYA2sDRyKWUnPgh8I7z+vjd7tCBezvmpZcUUlkFzzkE3SPCfCHifIrCRHnRYem9
KmhadGuAhFALCSLMfAaPkGYRY0UWjmGjHh8ZdO1nV4gLIU3eCTMxSqopBlEzvI92O9wg/hC3u14/
cXMb43dMIumDQW9I6RWdp+P3rcWZh+eur+VOoiGflohJqD36+8lnlReJ5yWVlOfDwI6/4ScTqTOm
ykcotjpeag6IfiQiILHUR5HKT6e0q+1SzqhT1/epNdfv3722ZcoRGU7HOCat0zi49ThtcWRFD3kN
GVs47gX3PO6v9XZ3U8Xnp4DeL3196OqWt9E62i6dteWs4ecs5IxsSoNU2Lrub7OWCw6h2bqySgs1
9Mc/wRAe7KKpUJ6D0nQZ+JIZgEFzNqfhrPlfUVuNp7yhoSIdIN9CaBov4LT9jR9nfajHbfvU2fof
kYeuRlcwK1wjkaS2FT0xEOkCtmVCVYEXubxJlJLFGLHlSbUOEu4yXWWNSGMGzRUMLM/p1LSrqju8
/C0GzbTuu5Cs7CoYhzwL8wFBfi4EmeL44i+Np4EuIRWKStm58MVO9yBYf9TSWM4GwzE0LfOnkILN
XJU/gzb/mFti2DRy7zYL+EwMeqShVUIxTmskawDsZFnZkCFhoTnJEkaqpT28TZk2Bh6fNrAGr7xb
pl+in3e9Z5lHgIzMELL56/t65cc9g6jtd9/fDOI/zp+1bUcaQfOvD2Q49P42qrg2mMRwRnBXGBX7
Ao80EbUfEugIFfQBJuPrhbiwndfb7pm8MHGMR+8rG6P1/6s7gslJAW4ZaGAK49zX5/geG8KCjIUH
enQcevmAXGEJyXh41gfLOPcTfb7eqksVJeelbp+xadbhOJRqm8W4nr9f8RIr0rwrolEhFpzU2PWn
EZKnUH5zl/r1nUHszMbBoI9GZ3rRHTu5Ou59wZVEILD/xSsjJsWujN2kRjDGUymOrjk2aL/kU03B
ExgtQl1bz4YzO5Wt5Gu+Jo6CQa/VIf9ALow8dWYqJrwRQpaktyNi9WVk9mA1o/mDwOogB05wNmB/
HpF8/MB2m/BsHqm2xroOxvXBDooxHGWjnb4/96Jxun3qkyRdow7N9Gk+fbNBEA7XQaylAPli5/r9
FdTNusCQ0a1XTR1MgIbDweiygL2Ky54MlUR0wzUJwiPz3/KoMg6sUFcAAlpHyQYgnGx0co56Z4rz
HZr+oNVs7M0RlLWmWw/fH7KXWF9RQ6bSYlELFujR0WIl7oWnKDIL2gKG3jElqDsc+6Jx783OeMwk
VFsY3X6IOmAbU+pv4qnqbxVpOVA3sZXHtqivc5bCxtOmaVdD10GNAfO9ZCx6EBXecS2N232NNWhR
hBGQMXBYSPzaGejJEXZOt3gqf/aFt4pQZPkZpb9sw0DiXRqI75as37ptxUoiL3RA20v+yIrvDll8
+o4b46gcHFcZHNbAntVyMyXD4QycPXqNGdfDQGXboMfS3aMBDOaRMfZALOvC3mUdRKGGeiygYp/s
ZnjMteTAYEXcYfJGs2/KJix8MoniBRDeEje/oA0q8jmsGRIUyEjk6N83GUs8Rjhoql5Lc7y6WQ5N
Im+fix53uUHQ3E6hI4Gaxi8XFrcXax7eEjt1PvI0uRKFzBquaX9Vks0cPvhQM53prUvk3gLv/Twy
NkHA1ny6hkhf+R6tfV2lz7FXpqEdzeNd12p4C9rFu8Gu0LeF88OcteyrTJlMrPLvcVy6W9nVnD52
k4Wq5fNykbwGVi8+0onlYiblNYPsDKVPPqPnNw5mG5UhWXOf5pLbQAJTnAq6478SE1FM3Psyj/NX
xwbBsFTyWmNNPJslE3Wz1iAM1H2YEHgQ+jwhdh0HHK2KuIi+9sOuVfVGlVxlMsU55nENK2lHD1Cz
SYTp2jrga3aPTF1IPpFtdU54/vaQPTDD26GCmHHrm2aA6dRzfzrbcWDNpC0f3zEHEVIRTlfeJFs/
WkVzGreOdNpAiOFeFeqUWohSc0lCFvfqZKrPPsvBbeCgPgx9xgGn7ZhELMcphVKRLojHNJulRdyW
D6Y34/ZGlctF7z3w4Pq//PSxBo4u3DMjWtpR+JhzNnBSJRzlPIUh3KTaPf5etvJo0zm76qAw15yF
pH79nhb6trq2cc0Qk15EQPUMdc/90ViOtvXz5DZqUQnNPHrrxWgdtYpti5Z1p+9iC1XNY9VW5bFR
JN/FU4McfZiPIuE5RcZAyab+aPNp0lOuNTnZJnZuKXzS3U/NXyMi7NVZt8ZOtIgSmG06Z7dylwff
JFoTC3CLxASvK1yzYORsfyilAQukKf5Uc5Pe1tM8ru1AcfM+VYl95yly96Q+kN25nm/2rCN2nWv3
ihn4wylBCRYJr83vjfLBa9q7cv3h2Vw7fKNGc9Mc/lZG3uAeKu+FrD2TJDIv2pZRKbBjz8Od6pYw
6mvk59SCYWS0YBnZU1e47bbN6GLP6E3ylDvkcx6DedJlJLG0BhtQ6t3SaO0zk8mTg339UAxMz6AG
9I9gUdudBq+3BuBhuc19bDWI810EZprctt1wX1QLimfArArV7F3ei9PcO7dYZ2JAGjpxRy5LVLZQ
LJDn7hflRxO6C2fLYjRvy1wZz3nV/2bB9NjakzjVQ47xHnV/WPs6J6/xURhg4F1qb2xIOjSLWovg
x9tHvzPiXewMXDZmTmJWqrSHKoX7I+JXVr4cIUK96wI5V617GtwG7WLlNrpjW4vxcwlgRlVdhuyx
caFUFTwemK8gtJgZGAPYVhZCQTIJfVs1a5xAv1zR4RcvwIG0ONonjR5fJ6DSWxwMDomdGs70znaQ
F/KHi8heAgbHUDldi01QXOvXrvaSbSnsTYZnCzqLoMJM2EwPxhHoroGlkffJOGJfjjq+xY4kDbrZ
75sgTh2GrB5j62HtItjdgkFKU4BKrSJS0C+PIsrbJ7RYB7DKLvhnnF06aYuYTS25N3pzCIWnPZRd
35yF97Ma5GGoqu7J6qPrnOvyvjevBZuuTbP2PsKPNro/ZidbFPGhcywA0OitXJzvqVkABh6JIfZG
94hjgxCM+oaNUwQtuhgGsc9928nQWx/KQ26/CA/DAoKE4mRWQepYBTNzpz4mhnzERvamd93LNDXZ
DfIojLf0N/WCvTfl8Ey+jf4gl/S9XRI0szmJag0k7EgTC5Z9foSNEHnjV+lyjl12Y4NlWwe3sJGk
OdEX+wkXI11311qeexn9P3AIjG1bTUVQKcs7FmX+sQhdnWTf7NjfRmE/tehQxoyMsPX2/G4hK8/F
xJbpUI9wleQESWyxs3lX7q1QOacqdsp3MuQtdMvWRtMXVCeGX/8cMBVEumeRFBs5T3hSH2JRiD12
ryoYECVeFJAqsiS+WkNMH0OKKrctjWnVkcwBUEeNeCtjIjqsJJ1uSRg26RQ9YzXVSH7ZcktZ//ie
46SZ2C/C64j0rPZdUid3A0FsBLhTqRimdTF4Ql6+hyJdTMtjsM4FF+JdDC5iHjkNpzbb0cUrD+Xk
fTQKQEWHRzJKZyzAjSBHAdT+tmUPHNCMmsykB+4LcpGrnkCDjMg9vRCPtizdO+XsgTnmOw3S/n5o
sF1HDYKyJO/TmxLcB5OIi4sYsN80hoVONk+NkhIm4nLrrQfQxO1BtHm5rSPAJkh1CL7K9qJcxM7L
seZ4KXFVzndfj1XNK1DFsOxxTh1tJQ9K4RrsHaKHgriovbGk+O4mqvpx9ANhMqMYbVathlfUJ7NJ
PvhhQcV4KTAnag67p4Sym/x+1qhTYV2Lo5MgyxasdRa9O3haX+xcYRoA2Khmqwzj2BhXePOipv6I
1t9f9Max7Gu1J/73vpdwXHKdJ7Tt9U/sRu49RO7IcOg3zIgoS72PH6OGwAxLxw8+OYosIzt7+S50
3fzDrKHh/lWQVgWhuPFDEpUrjJ21Ye9QPUYLW2QWJNRnzHOQjXOiU9f7oFOyP5NGyM/a2+JIf3MY
T95xjrzK3CCgea19SU7jVDFEFfozgYs0snxpmW4/6SVbzY5AO6hKMG5dH1H4AlQ3RfGOR+lS6wrJ
btIHsh+qI9Mf4r4F8AHev3HogYEaMYtr9HQ/a2JDAl+Hhl56w5m3g2I4bt3zkAy/IcB81+9o8QuI
eQCEDmOSWWgg/a/JJE2hUU/anDQ7TcKAMphqb/46R5312Q/xrXzSOhDpXVOrW9Fkeij7LkiL9m0h
mvLRFd34mEsIQHVCy1h32tnsHWp/i0RqFi40SEXiK2zoGMVR+s83h23Sv7F3Xk2OI+uZ/isbuscJ
AJlwEau9KBZZlmRVdU+7G0RbeO/x6/VkHUlbBCkyas6tQopRjGZ6kplI85nXkB0oDs8YxE+iMDIM
WkP8cvOO5jAc13U0TMk2UH9p8GQEniyR9g0tJH8biSjgKzAW4SRCqxhSuj4G5Wo2G22V1EJ/DIPQ
eHR49dEh1rcZZYAnHQ2ZECW2G3qWFbIdlb9zTd3fhTFMxYEMEsCXkmvSMYuaXLO+rX0bji28UGgY
Ff0+W9yNhdY9tM28LhrTvYkMJBVfP1AvgQE0vpVurdSJ1nZhP/XN/HvoUv+J0AKxNTMAalllEDG7
/tZwrPZxGDa+FkY7EHNkPCYK58Dvos3r2VUyy2vNQclZFY5HJOpWq7tkdPf+yGPuu7+pJf4RJn+w
od5+VZRhtdEljqASkYjXqcnhyQ+s7E8qxG0JavxJTwNqMF5kI1L1bMgeDvToNeaVDjR+lelUd/PU
9p46qr0KFZ8+xuOqCtr+2pJcYCO4V2AdEDNLw4HJYANI9j3tyS1QziK/vK7yrQv0eKcFo3imBh/e
EKDskoFfNzWlvkIWG98XzXyilzKuXh/8fLK6W+j191RwNK6CKb97XUwJJOImmNLfxTw8pJ1jwGME
floZH4Gx0Ea3wLnBjb4l5PQ3MXp+K7wRUABHjvNrau8wFc23SVi/FD04nnRC+d9oJ9AaVmvAiOA4
jUYMjtmtxkf8/J7/+fD43X0YEfenqrpZoohSZT1GETQGIRZTZAF59KcpU6TutPLZKq38usxZF5yG
WP5sxJOpa3/H0Nc2sQ+UN29Ecj9JLK0tFP+VM/mmoQBxDS0ZG1pa30xlxxVPy2CU3Q3qbFA1cVBF
fDU28ukzNUir19uVinA21mju0MMpHwI3xoQ36cLbpmrkTaWAFE2JyVsZzD34TNrTpvP1NU8naXky
6/iXPlAwRt4P70RdYLrZoQ0hVBE5jKix1YAfrjrfqfdUWR6CGJk/8DDRLvGdrwCjwmsdvQxA6b2P
MALyY6BQA0JI8GEedYLXMvn/tkT/p5YoPOY3jYTr7+33//MbKXJsz75nv//93z5AuvheFvXvt23U
1z/zz6aooct/6J6JujE9PFPJVP9Xb9TQxT8oeVjkvpaLmo9LvyovuGr//d+Mf0haojR+bNUqcV2d
TsR/6Vf/w7Bt+lue+is4dBRc/9//PVAXbhZ/f9BgtFVP403Pw3Ud4anBPUShMaMz6Oa+bZplSWRV
EVUA+n/zzheYs2HCQ+FiuimBxhegAQmkqUvbNbfrmKKUBM/ug1vMD40rQfvhkS2gtWrkaxTsCwFH
0ksfm4BrnOBNGdhuOFcYAdX2LR2FP7kGf3SsrFWICpOGwwWCOvYmduJy1dvpY+HI2xkHvTKC8BsU
+SquiFXdVOk9WStBS66xGCrKLOoaV009b4whealwvRpm5y6rPyQgHJMy+wZZGx0y31xlETWEULNu
PUAdTf3Dce3dpLkRT4KJg3B/nQc/Y9vVrlSPE838FS0nWxUpNpZnQ0V5qV3zWfgmHhLWbZw6GxPW
qPqp6sdUlb1JfW09W+0WW99V41qryqIuyUJaAQA6ZDYjlBuynLqivOlz+WxZCNenxQcls3vlI0Qj
AaW3sA7Uf0vrELBo0m99iR+l/t11snVuaOvEM54Dv9/a048WrVr8LRQvAgnYnYUoa+78NUV0oF7Q
9gChiEkrZY/62pqw6jWdO4BPK3Js2h4v6Hzep+FtRaHZDP2PegIsqYIZTSleIpAUEu+NIwJVYOsr
+pzq67rdUxvEKBFBh/Td6zij5VhTkSomzE1ys/0S1RijVjn2S4r0O5Rfmw4qyw9qBxvNSB91WGWh
eNFhKlBOWfEr1S/XS8xDYXlqtUXhQt6Ssj9hpvc0KSq49fpp1B+ceoXwkjdGk67Vj9HQQnMb+w6z
o192bD2jBftF/fu9hsKn1L6otNuq0BRE9Axgf7nK+KYzqh0u2n8tjAoSSXqKPtCd7odtSkUyv0Yn
nnzjJe1e8uJFZ++pDwH4CcIdLh0F+8DRVvlHrlJooiYK1nh9JiECVUCsgZINBt6EHbJRbIcBz2cc
uyPHgvMKk1YD2T6yh2kkQ0jiJthUJUS22FzbLn/v3dk15UobOq9F5Q6SFfwym9c+TDiD7HeKR3Sy
GANHOSvH0zddm6irOKWJDMtL0OXoWlq3xUiOati7PO63uEV9k3P22Ph4YY7ORyMKQXW211SZvLh7
3RNJBe56YE/A6KrcZK32x5SlW7Jvgx3fteD122hd1/6NcIOHIOXLh/wRB47ohG6TrgEMp2ySW/bG
brNHUiRCyHbccnFtIpC5rT+uU5e55s6uRanNqvkqzNLz/XWXuBv11dQXjVp/XZniZoBPOnB5VI22
nsx+q05M2XXX6jsoaTO09wBlkDjxoV0EcLGbIBB99EINBlW4mQJlycDZBs3B4eggf1LUuPPd/AMq
0BQMKdDo3dYGwWZI7WeGuhaMIQsULblk8LOiCELH9LVkw98WSgu1exGI+QG8f/CJxMJgNyX9XeZk
iKO6dzGyyRGX+8qdOx1NCQe+1GQPKxg8CHXVFCUT9Kiy2Pnmd2V3M2bWY0zgYMtfDRaaiE4KTHCy
xyArppusQG+dPjuUefK1nD/j1YFNIwUlIYSbIP+lQMftMGeX1hsDbbmrsqEti2PhxjCLXTwovl8I
F9rDRw/nLFRaiAIIXaqVX5Z70/VJD1t0EqrhRz+LuxIQGKA5/l3fiJorI4g+UoF+ouIT3uA7Fm7M
Ydo2pvdClo0nl4torTWYySqIzG1h1GAJXAWIQPmoxRa28xqLhmRs0wGQTzl3E30E85aIbkLADuX8
Ek/OrExpL46YDFZRCKiZSb7+zta6r3wdSDPAS2ht85WR2Yit9vkfGwYzrlaUXYyBdi/9mkD3v6K4
khMUoXhBKQmFX8g7BQwOmvEkprN97bZtfmPiz3cd1eHXChcmFAyiTTX4f4Z+JkAUJiT4XLvtIR9B
aRp+pI0uqEHmSKRAk4sbWp3exA2sdfNPY27tNcyCz1PPmxYA4x8wUkJmN6/WglKWO3qbspKkUvKW
jJ/acERVN/2Z1Qb2AFge5f4XkJhrok6snJ1rJ0tZkgewdnca1L03IcfTMU7o9ZU+esXBWIFd0D2L
sODwFacd5MkAzPaNr9GCrLhyuUEcvG8dbpM5N59TCLpO/yOQ/TXlyLVGK+b8T1gglV7jCNvApMNG
559AYqFgD44VWpc1FTe0SZGVoSBSIDPG8UjXjrwPtejH+fGMU4GLo3MjWVT6LefVguIN2kdvItrH
s1vc2IWDLXXzECYolbugc7TkG0iwZzkbPOo1FfDuRl0leaIh1q5EFMTz+d9iLeA6r5N3dNcVVDqo
cLsK9vLmt3gNNGE3wlh07PPV6+XNuz4l5dOA2+1E3wrHHBSWuXMB9EYf0lC7xzxCF+0nbJYeY9Sw
JJANK31uAoSmXFTnfk1w+FE2GMCwRpBoZPiztsSNjZZcWiY3eGaVqYNEE8ouBnBnrb53xefWkLf1
aN9VLURM0xXbwKbqJn9oprOxeaIaTpo5SSrl9Ids66ah2z1Tw0IqLAcGYufBg5Q/xFh9wHlRhSLI
dFz1TEHFLueXzLBOfT/BPhGmYUrdUtHv2zUTmd07VKrgIniSMnt5X/oD5mnoXMG1vnoN3wh3Uv97
Uv5SYddIc32O0bWcsLpKRPxdWsanODNpVgLd0sLx05A+l0NAZQkyBarSsFS84rep0EOkwcjIN7OJ
hmKA8u1PJ66eHFqgWPtdZbOzizp5owaJ0avSs4/QTUIVXMLOJUhUb2gwI1hI3DBP6Vq9/OpckfWt
DRI8pLE+JL37kZUGFbDSP9OOxL6BxhrXpJT2Xe7UYPfuKHR8G3jE7EbBLfjzvIulaW/mlmqxETyU
ffBAr5xaoURMAB4wPEn1904SPOjud7UNYp5M5L5qPpwNh5qupOIG3PXpj2Hur+vuBx5nN8bMJuqy
J5TbETN6UaAfFT04FDZftxJfHlffxwGXzHIoPoB+/KPhW/8aWRrafS3ug9HeeQ1OkFxy6Uzrp3sM
tPF2rO3xiiL7Djg4jvXamn7bn0Ffz564bekUxDBlwG8TeN7BQEPAP/NRkLaoysj52pucj0PLTeTG
f6Igb9cRrNjAB2cyz59U3I2kF0tjkmQQvFGoCfCvU1OpCSa7FAIoYTYrBe9mw43Suw3U9vxHk2WP
bZN/LdDyZPOqcobmWpsA09PzO1acOuSepQBi0CPVNXe4YXPDNEPIXQUiC1DVfL5VWN4OqNFKcKR9
+ZnfOaQ/ZhFs1Mr6NBy/6CHyLhjj6RRv2voHX84Bwj7a/ms4h0ngrbqXuwCBSIKzwZSbEUpZnN00
XyhpXHcTbbRw3g0UmstAXquBE83ZmSJbaa68maj7XJjkqWvcI7GxBdV4IeQCKzvAq0QfnoeEzawy
jnGSN3aPPWGrkh3FNqZJBG8Riyy09bJ16GUPpvXDTUhSwh9Xrpc/xaC7Bv8F8fdH6M0r3MuhDpMy
qUunfFGXjMqg0qRZuygjTv792DsbHdFI2dyN9K7UP0XeZTNB7zg/u1d44fKZBEmrYwzlCcMx1Ozf
3NMCwR5kdEbu6ThFtI1ARuLyo6+jGuBMENp3hfTviWevHBItNjQbqrN+i8TYS0jdyF48lJO2RrUR
kGxDVyV9rLhS1SksRnWVOkov9gIu8fUhO/7R1GEtaQOXdheYSei+wq6Dhh/NQVYp3qiBdkPJFavb
W/XQQge8TjBAnQ0M2eiXO8mjMBCb9ZydcDgV6W6Q0R3MIzKPL13Ek9HZW4z+xh/RXz4Ii4jFnsm0
YsmN0rx0tLXVe6Vy+SEJt34dfiq4BvEluOo93k+gpS3PELqU+SxuQ4cUmn9VD61VEjmblk0aGPz/
0MSbiuaLej8ufEb1NBytiCOk7kgCHtdcPB2pPfuJoNp8o1ZBpQMqLDf5ChYOFeq9a5MVrSqSwQHR
JDS5YS7ie6Dud6aoF1+H+C/1viramOyRbiNnu/AT1WVw/BNtVwr0qQG8Ls6RVZbg7w1+IgZ0r+kI
ccyKFVdpocpBS1ZR5UD47D4Cf/lnnEbOST90HL9VfMLXcoDFw80VjPyeSpLoLK/tIF2f/62vu/7w
t0qdEpBjOwZIeUtfLOfMyvX+zKkQYKxa8VI0HUKVvFE1iRa39xBMtyYag5FzY7jaWuBEhaLTVgUF
SbtDLvlaVPmF2/ZEeMeP4usKVFZ0x5Tm4VEdKtPXptpi1/OIqpa6WrnM0dYwl66DIFurfJvdqi7O
x7ksnuwqeNAG+4KD1LHBm3P4Oxa3fmUGY1YZhHa4L6zmDE6Ka90EGUUY94XvOVgGig0/VUiQ2zzK
vF9qI7qafds8J32zVn71iYf+A/sNAN91PX8rksesgaRq76MRkyT/3ml+jMi5ttN9af9QZ8mFhFTB
MqracDU1zs6vMxArMFyZbM+W7glxO6v79LoR/re0+z+VduXZyu4qjPLvb6u66l//z6KukP8g3oe9
4vBMvjUldMQ/eDqppOI5ZnFhq4P/n0Vdi3Kvxcvj4DoIP9GE1fLfRV2Xqi6HD19Cx7EUieY9Rd2l
65nA9tDhV0hLmvxVKjPFt89cmqcpmq0g5YpCuvNXfbZb8TWi9FyNm0GGdqGRcNN/f0EOzHHoCsWg
LQxyjVGzOwBwQlRbJE1176de0On+KhOjHr5WPn0IcHvSKwy07awyhtg9zyT7OFngt9xciEVU0vT2
WjLpMRFlSfmaTgp3MQsBHhs0T17t7aGLb4Na/0N0jT0Vaih1q/1z7x8Uxg8K4acGM4XDK+tAVHIX
1w3Z+5h2fpJt7SongaooXzWqbXn+qlW3/tGU3oyicqI38YdFaJQXzGLfoddCIzq8ClD6XJtcgtey
tB7rIvR4qyrv/vy4y1wL8QQCB0I6WFACcINa6jfjepFWpkmoyb3sLTASQyJKHK+R3IoufLMTAxkQ
p11eM48TsPxmCCJb1Zj1Ym+PYgLjPH9HLHW8PT8bFfAcriKxG/L3gniIar25eFu9Er9C/FfCpyoP
VLWj7qEdBfptE9jlhVDjeChifVP1bngemdZiWwAUDXD6RlZKH2256UhkryLcE9A21bwLszre7pZj
WiY0OVeAyBCLWYVpFg0JrIgt9Kv8i2kE6TP6g/1TBkUZQiemVu9dRYomrokXgTAFJ20xXmsBuTJ8
y2Rqgf/se7SAjR4uah2jBnl+qOOpsYg2JVEdaUwmt9j2Y5WaXmvV6YOeWg/6jHQ91lq/uo5qYAuv
/8LEVBB/uD0OR1ts9t6k8mEYVfjk+/lXkl+Y7HUqETkAh5TOqPP1VfQ3hrR1A0U4y3GAMy7WEsNg
ZEu6NHiaOo1WlJ8GgQC85g8PURh3n80yQe4ZROEQv3t/ApHDZJX6CadNOIv96eSGH/pBnz65YZv8
8YekXndWj6pYD/rjwgY9Ptu0Ch0Tdp1lSnbOYpIpMgNTZY/BUxObKIhH6MSKehJ35/fKia9HXO9a
pssZAA6/2CteS024kVECm6UAY6W1Pf0N7xfw7GltR02w7eF0XKBZXhpzsWNAGiUVblPBk96hFj9F
Ppo99lTdmX3loXmJyH6vC6zPzs/0aD2JtEm1DWw9DJ59sfh2pZYC2Pb9eB8gxfPArRp/1wcHuv75
YY4mZ+mmztdyIdqyS5ZXMkqyRgaxLt3jBrZFzMPZ+DEqVtJaQxqnmxBHF1bz6LQzoMIe4f9r2tJR
De+3j03umImYbSTXsCZGsbTH2c0ug4r+qfdLlMnH89M7sYoHoy12Ze6NuOSlY7qfXBtHlQaQ7zob
DBT2z4+j/jsHtwoTgorJjAxqhUd3WBsOncAcvN42sf9r6MqnpCmeuqC/NTvjs0z8T9o8EU3+N7n6
6Z//8bcxyYmFPBhysZBIrPn9FFnRfqIe9xwEJa6J2dgonGVf/Jy6hg7M+0ckPmBXmjqB6rKNUOoz
TVJ4Q4+19TI7RY4pvd0/lXFZgLW16wufbllQM1nSt6OpT/smKiGajESNQt8+kknTrTpcNVY2avGP
KH7gvlyib+3rWD1cJT4Q31Hm/oUTeOIHSJMAmbCIO8eyFgtcl0gBF0lSwtv57BfuAxLuLeRqb8s7
/XsIygElx+ynb3YXbtITH1aatuK2e0I9i4uEG9lVK86trthL7u9r17EeB9/75BchMreyeDz/TU8c
kIPBFteMSCR9VaTq90UQexAEJ/Hyiug7P8pRoGTp0qQJw4blGSKEPvyWAHEHzMngeIFTQ0xy9D9h
5/tX3dp/YzbU7wiIaXLBtV7Mpq+cae77OsP8CLuTYWgBWIN7vPAInVqzt6MsZoPLXtF6bVTsOznR
zfLrbrou7Nn8+f5FE6ZNiCk9Q5juYpi4xF9zyiS8D13IL0SaqLpRmfzoNnS83z+UpBjl0SDktfEW
Wx3GfpijOJ7tcTZtAtVl1aNbhDjoQft9CXj6/HAnHh3qIGg60Jwj71g2xJBtRJAKFddHsuGt79rf
3NQBudn3G9+ptjEONxfmp5bq8HrGsxqZBFWYZ47LQB0HUMRCpQ29uu+HTVUZ/g36083N+WkdH1xV
/lcJvGvxy5fhVm3M9mQbOeSRcO5AVntNfj8NCLfpWF58kWjThBeuqOOFZEQSN+k4ZIHuEp7VzhYm
F1jbYVwbtiBkI+Oe15cCewmlx61ltJNeP/x1fprHh9l0uZ+kcAyXssTyBQ+hldf2hLWIb+VfM5cb
2Z/DbIMk2/hwfqQTn+1gpMXrrbl6Aec/IscXNK2DGgpEa0SXRjnx2QiyhE2eoxrk1uLSMERbm5zk
ei/6/lONPBnCmrmSfUY9bqwC40K2fbx8ZFPkpuqbGRipq0m/edfyEIaStMt8HzlV+y3JcbXQgyh9
MdqLQx1HJSrAotyk6zzX7mvP6s1QBANS2LA+sRfIggc7Q6qJzgc9SAtPDCubp2ccBkCItePw+/yX
OzFJxwCdqFJ9Mtbl28n1KPvQmcr9EGTDNuhLf2/lRX9Ncyh999kmHybNx42ec2Asy1lOn/pG5yG7
QlFYT6+HSmvlVV900yUMw/FuZBGFS/mHTOe4TJJC9oraai73RQ8Xzh08WpqUYi9M53jlqA8yAvV2
Tyf3XlzFTme4SW8X8d6hbP1oJQhSdnrb3xv4lF64ho83vmVTVGATEpOTUi02fhgOTZknQbFDGwlo
4ISoi6n53bpp4v4WNeziQmBzampvx1vsfB46GBa4feynqTMB/lTYC1DasrLk5fzuOzExKq/kojps
XpKNxUDAc9G2c1x/74v+Q5VVj0WlfcLYJ0BhvZ827x+MV0wBa9Q1oi8KkSGWfK1O+3df+RZkAV7p
IrZeMJlCATEJvr17MNck9bVpelBIWF4ec2QMMZ/I2FdzjKuaBeAbwvpPaQ3YKRl5eal0ceKTMd5r
URpXFzbJ4rKqKdik/mzsRYLBthP3L2bLXe/USCG/f2ZEO0IAXOa2Wj6eaEcETitCcw9b6A8M3l96
jtvSPGufjACZ2/ODHU/LptxECZzWEYMtq2mt53V249f4LpmS2ksSRsjewFiwq6u2yBBi/peGW15R
AL1aDmAi9zBEypVJAgOG01A43/rCZjw5MQGrXsXaBu/M4feKpQhJ522xh0EW39rG7MPk5sUs0z5f
n5/U8SGzibDpl9tcHVRBF0MJP4310GucPTomsIjGCKV02pZINI+Y6NSXLqvjUAe0u+uRjhFhcQ0v
YgEvLNJEhJVNQXJKg5VhhNNPtBRdWLJDi+cg/hThfT2WQFffPU9q8tz4Qno6MetinjFqCA5Nb+u+
i+RnDHs+NPDaOyvBdsWjbvGvDaYW/c2LnVeVU5exYewHqmm3XdfqjxDxgVBPdvg02hdVsY73i4P4
mYpCdBj8tDYOx/PwNxejUTh7uFLVfkJafz3EFQgv0pt33/4MRf/KQybQsZwldoTnbC4sYD57N0Ko
2uXXfHaxA7l2Kkv7en4Vj+Megg9wjvyPQSNuuTXbrrVEg4XLvnJshGBdDd1VWD4drAPkNZqnbLC8
Jwx7UMR3MqeXFyI8tWiH2YaKfVR0jEKdSjgOF7WMaXf1PXY+uOZ6q6DyIS9rFwOF4/N3OMpiq5Sx
7wWTm7r7wU7jDwOKQquo8vPbYbQFLXFzuHAOTmwVyvRot3q0wRx9WeAdDauv5tS39z6K0OAHo3mb
aeJbC07o5fznOz7qCmpAR0V1V2DQm4frl4ogK/3ZdPfI4gtj7XZm/aVrZ5nc+/krUbaMxdYwpvlv
zBDVQYvsTWkPysWK9tDME/Tshm2DXNGDbudPmakq9Q2Vl/MzPPXt3o60uMwQgejaJEZRqhna+Lqx
Unr4rgFgOsZzRV7Iok59OBIOWgCk2sTJi+VEILBARrT29lliJ38FaUwrIOLmAsnUbN49LxPEJrVk
ld7Yy/K8cDvpTmU+b/0wBhmS9l+mARx5gFzRlZB5fGEZT8zsYLjFB6urjp/S6+5er7xyVYVowPml
0WxFPYSfz8/s9FC8PMhssT2OwhMTdnfZQN6UZevdS5D3tyYkQbykq2B9fqgTt5epsHW0wySP+DK/
HvGSjwwZVHsZOz60Z1RskEFPn/CZ9W5DYVUPDmXRjSFK/d3lMxKcNyMvtyUiIX5Uue6+MVV3JR/i
/dyBojk/vxPXIz7WavsrjAQAhMPjjVKSN4zCd5CXicTXLNVwixh1zR+vz49z4pCp8IT9SHbIW7CY
jUh40+ys8/ddEmL+VhluMK1brCRrDHmT4UXToApf2JHHc2NKDm+Xi1AUSnKLZMAwuzgSXUKhiX+2
8ecUTbBOm7bvnZnrkhlSPAMyAsBtMUotp9GjUmfeJ0r+2dTj8UEGTbxPNXqXYij62/PjHW/+w/EW
N0ju+FZSGn69j0ILezp0hXA5zmpAhYOB3P2FS+T4+ifWcnhpXJQWWcXF/tA8eOXa5Pa4niFw3Ikm
ujLjqLp/LbnHo4F2vUwultKOdovSmwRrTu9GNcSsxW4JrR7zIR9f1ySoekCTwwdpz386De1XOLT7
8wt6tE0OB7MXH9AAHVGHpe/uIi8xP3RtGG2avrjUWD9aSC5g7g+I6LQxjuEWZdeY0VQi7zXY3tZu
gFw0drifiOWvzbnbkbk+vXtalqTASB2NQY8e0LqlQ5wUripCZvGXRKaot1mFeWH3H+1GBV56M8ri
S7UYz5tNA0lcFun4sZti7VvkB4jSaH15aecfL6HkGeNA0wnS5VEoV+eTg5hhZd0H2L6iemM/Tgof
8IqHiFjDNAFde34Rj9pOdEXfDrl41EQ7N1U76cDrs7F4NGGsfkqcRl/rBSJIOjoP16Oh1dcpCkFf
ZxerjfPDq9U7CF4pk0v4QAAbXWrLy9OHmIrrdbKL9hUqDtiHFE9ZxoyrptoSP5MY9Nh5ywtljaNP
qkpq5JHAkGAz83kPnwSPp1XoZlM8oLES3Ol+zK2WNdPXuKcGcH5+y6EETW42qOvoXJ2UhhZHb/TQ
42m6Kd81kydWOh5XyVWgx+YWmbPmUp3h9SZ+u5qvo5mK80Piepz0CDsXpdG1+c6HBbSWYppQf0p9
NIiSMn3BqhNxyMxsfugpesPppJu3BpGG/TfmzMsOh5yURBW5D5e3REKqjUYCdj9o7LUZG9O6qLvi
rzwH+Hx+eU/O+O1Yi9M5428W9vgC7Oy6zHaRhibXKipUPyTpGmiuYzjVxmqwWkziEtEbyOJknfbg
zGnVXXhIlresWnyPmwK8HpVhIRaf2ui0FjudxNtGbV3+KRrbW0Vap/91fsbLK2I5yvJxnE0R6/5c
7CIZ/Zrc8FfiAJHq+mprmKjY9cL/dH7AE9Oi9Od4HvGTR6a0OCx4f6dDlMXeo+ozbMZRwo3ElWJ9
fhS1JxY792CUxZ4xyt5yMlllsP7hca5Qg+PJbaRlfk1SSxFNszr/8s4heaNMcPsUryivA9473KYt
LHO0PEz3Hu/v6brRQpRSwLX7Sn/dC+sLXdyjCTIaCFgdECxFTP7P4WgcQses0Nfcvfb1UVGKrjoE
Gu7xwEsf6lqvL8zu6LMxHpmDCkUBkR6Fhq1d1mWPCsmucBtUt4uBJb3qBzO6lMaeHgi4PofdsEx7
8eXEXI1ycuV4X3R6gue4M6DOe/FwHd2jr9P5/6MsPpbR1aFnjHQBp7qad4ifDcD/uVjK0R3e+SQJ
1dBnP+jgfQ3wvosNb+hh3uD3We9srERoTusIMExelCA3poC4HfWOvinc9ai3kKLfvSc9cmZM6nTK
Y2LZqsa8hP5j6Dl7c4yN+8hllwQNxx1KZNreCS8uP54f8MTXOxhwsa5zilqg5sVMdpZKKhiFTRGl
70Xr0ennOdJBNNNJgEOxHKWKO7dMvHaHmoW5wfBq0K56vLAuIX6Pdwlrpl52bmLw5ktARoyyXWB5
Xf7ghq6456KGiUNb8gr+i3bh5Tm6h6kNA2D2uD4QQCF5ODzPc5gkQxb65a7KywcZOcg7RPXWbfKn
Wvc/Ib8h3701aDdSZ+cOpjJ91ETQ8e9RT3m+97x5uPPHFNhJN/jX3djGNxXb+J3HgDsKLBvHAOsL
2zSWUD0t6gdXr/t01zUTRmtmkl6RPW2GIYCnlMsXVLLgDXsXou3lsjIqu98kLCPbpIK7OHwW4DmE
TfNih2zR1ve7D4Xl/3LT4ilIVZ1Rp4F3/gAs72U1IBeXBHFFv8l89XF4UwIf89HEGnLQkMnHfMz2
jfQB5ehyXVBt35dh/O7uzOuAjglbwzSocC7rEQIN2jGsS/AME8q7jduPHHFLrKbhvWArRqLoQQML
+Crf0FucOi0yOnTKovwxkXMRrKc+i8I7Y57t4p2P9+FA0AIPz0I6V3TzoFbu3AEWgfTJXZLa/WXO
8LTKkjvs/Cdb3llqOIxTAJJRrQJysJhX2NqZPlN32AV2Et+ZOQ9oq7fGhf1/YmNAmOHCYv8r0sdi
FK+gETmXLqM4gtYupZabToTFbRA5wXU9FOHzu2dFp9VES4lNzLWyCOxm/PUQHyrbPaSS+tGl+H1D
rGdcgHGeWLuDURbna6yBjTdzlgHiF+K6Mev8PibsuVADPjUKm46OHQYWLOFilD6N9MDhXKH0DRz9
kVs0Hp612Agv+WQsL3y2AjehzkNJFYXYdLHz6qhLvL7Wsl03zuiS4GAT/GXiTf9ngDH++/wHOt4Q
yv6GJqSrCiY0Ig93ed06rRP0ZrxLKntAl4esGFHjfmum9nDjuKV7YQMez43xHLJG9h/EiGMU2VT2
osmTXRZ6MQL3UTr9NAXSc6vR4ka8cKiOL15Gc2FE0MIilFuWL/PE94jipmTXoYmPcKn7lEn5zW7o
SDgFUI1Y6aKfX9CTEyTnB5wt4a3Zix0fBgFytJpV74o4+ByNDYBwyhsIG7wX5CLpTlNgoMwBe1O3
lh2eeLRCkUr67wnxDU72FFW1e0Seu/4ubtJUXAgNjpJSNZ5LPUogTgW6ZtkQNNJo8KO+SLGXlfF3
mqnWTkaBf2s6XFV6YslN1GFWbSJgtKoHU+wLW7Ov37+4wIaobnDx04xZLK4oCU7rKc52DUVbzqE5
rBtjFjcisF7Oj3R82AXYFwIuqimOC8X48FxYcep2jV5WBAqtxIpJBlbyIcc8oPz0Lw20POzoczio
GrnpbqqyutpMfRSVKwdhVf3CBzxx0k0deruKRLhUlievHajY9mOf7eysqFfBQJ0vqbVmbdcIZmja
xZN+cgUdxDb5X8zWl/XZvi0t5MpFtjMrPdFQfQxK94OVWMn81/kVPDUxpLdpK3GLuQj9HX6qekTR
vi4iIsc4/Fb46UeZEnkAEYwAotQXQrkTx5t2GUUgbl0CrOWsQiREpx5BvF0yD/WjGTrJM/5JHQxz
bPfOz+vE5QUglSwX6UJ2+ysH9U0QhwdKja2IY23tLMVamlsLkeU8+YNcGB1x7D62WmnKv7GYnHTw
yx5kliPAPoaSpdMnTbKzq2Zr6vWATkzy0ZbVdmzQlD0/w1OLKQl3YPgCGQWMdfjlZqLRfkxNf8ue
76pryWW9RRi0+oD+A07C/9pgi7tjbOoh76o6IZ7Lk40eoczataVxY0xTfOGRO7X1SdTEq+okhYrF
UGWs0Xs0gxmYhoi3zcDZGkbrUkXy0ijqn7/ZH7Ofu22kWfEO12X7ZurosNNTukRYObULIQhDvSN1
59VefCMjQtM1izMsPgP/l5RIT5g6NL8qDxskHPNPHunM3/hQZF3AhHhojnK0sUzpCtd2sgtqUpZO
4KGm96P5bNWTd2GoU1cHjUagm9IQMI+Wt3wSSDghQborqEegPYzB6FWXUjTHOVd+aWrX3Lx/bpSP
qZlTNUMqa7Ez6BrEZRga4U62dNsbA4j5ZKX2uhTJfCH0PvXhKC2Boweyrwpmh9sD+4g08Q3yFzvJ
eViiUa8Mb6M5FjZb6CTF3R0uqI2xRu139N6LKuAKAecCMJAelqeAE4eDh15bmklMnu170r+pFETV
HWcXy1tmfH5JTxwDytJISFgGcfPRBm1Tmv3wCNKtbpUYfmlVcBdWpb3+10ZZfLgcK7+26VwsqOZ4
+FJlsX03GNZ8IcU48c04Y0jn8LzgSWkuDtuoCTfKefzpNvpfCk/wysj7IZb3zozdblYml5orJw4A
FASoi3wljx7d4g7RurTEn9OPdvpApx/96CkAaU4JBq8fGHA1fo/J1fmVPHHpI+JGfqMwUMgxqJ/0
5tpqu9mVuW1FOzehr0H5BTSxW9f9cwut+G+sJ+pCwpSeBJ+3jFnLdPD0V6prFk8BzuTaJx+O39oq
yvu8R/3Ta9r3H3BK1KrbqYgyR0ChfJrLMmiLZBfNZBz2kEIXhna0TqknXNj4pxaSnhg4CReMHNDp
w4U06qDyOtEmr5mGrgOOK0ocDGYCrb/xyWj20QfiNoGpv9j8YRzYIIs9JhW2wTppqNqS47hIJaFm
en53LDu3XBzgUgnxGQ8A/5JFFXqiC8M0pkBX95gLNEPioa1E3THAWum+GqJ5NwVYwvp+2+5zM2kv
LOqp24RI8pUX/R+kndlu5Mayrp+IAOfhtqpUmoqS3N3utvuGsJeXOc8zn/58qYWztipJFLe8Ad/Y
BhSVyRwiI/5BY8TSwTWp2JzMQ5a+tF2DGbwoQ2r4Mf+DdcnrBclqckh0sqRPV6gcmYivsc9d8ymw
0xbtcfPfc9d91WOucfy0dlBJW2uFo9ECo/oOfZe+oFNNHjoPdv0SIiN6DtMQsamh1e7fn2y3v+DW
GfYxlHSkdL054tYl6OUNeF9MxE6qUrwJ/q7l9F8VtdrLk8Un+dhlY8kIASELZRex52RwcVZjZrX0
jfFq9vbje3eBx0B5Tj1h/NCVT1ml41uuInl4e6B7caWPGLnlANFJJ6FER+PXXAUz5wXfVZhdv+Va
UI73lh3C1AHnoec7t5H406shU9AQiuLIlcnrB6O7UJ2Giq0/O2rEGRoFzdFszQwiuLZUvysKolsP
t4e7GRPMqu4I4hrljevjRimHJaqReHgps+xbisDdkffkL71LLSUyyp0NsrENIbuC/RUPfZvc8zpY
oSV4nOmiLBU0w7GdeKcqJBE7X3BjV3AtgFni4qM4JKM6vSA1rd7F/qcH/mt8h1E/WEd1RO4By8XI
1H/cnsGNnWHSAgP5aPEAXx2jTUdSFKbc7nPYjod5ah5nsx5RSC+f0t71qZr9dTvg1ifDzYC+isnt
rsqP1SUwsg6eLeNrO+U4JjhKhpH3VzrR7bAKaweAslUhAmxJgZTqpYmannTIwCvvkiZVONUiPD1w
URHZNEWqH7XFCRp2SnTUZiz6pqI0/6rnJXtM3PofFBh5NnB10MCi5yjTOSG7kHnaRftiGxyrYaoa
Jz2BbqOg2fH5Q1VcU2Qy0L/WvfZpgO1S59b0BBLNSY9paSyHMSizL2aaz3uZ2taO+BBMrnKgk6Mi
8lK1L7guBcijme6j7RR7ae7WjqBQCHMe6hcZtXR4V2mDukNXIP+a1iqqVUl74GX03WrhHd5em1ub
AWUOqnnAPKGbS4uFZlEQgMGsX9op+lnPBJq1/ivvtB+V+JfC3SM0bAQUHE5yCxr6SKxIAasqKXK3
mesXVQ275M4Nw9ovKxsjnpnmjnIaybnzg2VH1d+3R7oxp6LDiRgm0AcyNSmpb1xYE0VUmmAJhBX4
2L/rmWLpWeE/ezvUxoa/CiWN0WjCKXDmHKPiPPPOFIjRTBfw1riAv6RqTbCDwdyMJ2Cm5LvAPeUD
plLtuo5dr3oJo0pFy9N9sItqxKSreIsoGhxuj27rC8JrM2EIsl7eLTuuXg7pHIyIpdXvbVTxMnId
pHHjRH31autnE+xmFltfDiEenpcUg1F2WX25saUtsmS+jd48hl80Yzy18Yv+01JR3KdC8ue/kaQP
101uqc6qU7+YQd4/10YZH8iPvaM2Icrz+VmkGgCFH3t4mo3SoBQ1KPW6CFgjJjbDbqY5X6hKYBAV
ROqX0mmjHwaeid9vB904vSgm0jUjo8fuWz6VgZtEbq547UuAOdd9vljaqZiV8dvtKBuPBzJcLOZB
CeqCa3mdNVRWXCFW3LYvZScI/G7ZnsNRC17VvGkuoxMo4SExZtAFalY+TOoY7jweNjJCC/CluHdo
363EC5ZBL12kedoXncLzEUk/9z6Yl/n3tiyaizVn+TkMqT1iLbj30N2YX7j33PLihYa8odioHx7V
xqgYkacCjNKXtj/ncbr4OOmqO0tnY3zcDDosPh7u2qr3Dh9lLNsZB7+qsp+60NVw/S3Ng92ZziGf
ml8oez5Fu/Iq610IzoawpLr0rFeP+KSZFyR6cvquUYdeDW+Pb+9Z55JPyU4jeX3CiFB03xFG5O23
SgijLtDdtgGHaKPiZE+N39MIvYvMxkd+/wEH8J0i3dbYKIOIjj8Pl1VTzUszcxiMiYCF/fOd6mDO
AVZuirvXv1sf1bRbUaIDHwRmabVCvEDHIDJzypcaXX/8e+zKT0mjjlGipTjfdvWft/fi1shIrTFm
0sDqoa9xvSIjZHd70U2Ad+NhbpF2xZOrMTRIqOWX26HWi/9dYu+/oaRtjxl2FWVzBGpJh3OPPx2y
9FZ4uB1ka/7Am3BQowbBJpeCDOidJFTuipdxrrrHtm29JzWFR4FpyxIjl+l+/sgEK/8hoBj1hy3d
WVgMdir9M5xIIlp1YXNQ3DDZObI2VjyJHngvFh85s5xWWk0UB0ZZgjUYPPVX5NcxiMVD6TDnUfzv
eYpcF+/CKthjc2/MJkA2Gj/AlOixyvdBV6rq4AjvVlqD4SkQsANcKpVDrXdflQ7c2e2Pt7FCBA4K
uS0PL7BVvWWqzLTqesLV6Hy/tgg//7tys2WnN7gxKC5wXscAKSjtyKdHo5UKRtdN9qKnAm1A9f0E
dZaLYBi7kzZDv/n0qN7VvQDq8bwDG3i9QgwvtvUG/cwXtwL2ohf6D7TFsp2p29jHV0HEoD8sQ6U3
FU/HhPAFPFdUP0Ggc8K7PjO1PyMsre2dhszGcuT85nZxdfJJ6ibX0SzDDEEz6MVLqZfsY7XLu+hc
Fj1mnF0aj9HJxrAmOsFnqtudDb4x0KvQ0kCxMQVuYRYK8nPkzvrc2he6DuPdlA3xzsNxfY/ysqLB
JTYdeC/5laXl6C3WmYpqfN7Wr3XnqeOhRnrlWHpWhYEXx3K2RPR8HYqcn10z16GlUSZ9gIDmaLh+
beGXEc6Tiz/87uNuvd/QlaQUB0SP8uYaVaToUQvkJnpxu1ZHU8lN7nT29840rvcbObPANQs6ClUc
KZNtytJuW45fvPDQ6Qs6ZXgbM9yVaystfnPMfSWPrWGRMYvkkufcqq9rQZweygZQSJoV2CrRxzBR
Cg/7ZK+kuV6LYM4/BJK2gRN6+dTNmeKjj4m/RZ9+y9v+qxNQzLi9HDYDwYCArwSafgUUHYwlg4mU
B5c578O7nIfHqe9x7tIWuq7/t1BiU3w4SNCd6AtjCRU/BSL0SxvE8V1rxOXZ4DLYGdXWdwLAgJKq
0NXgdrsOVXmpNupdH1KCRm1U5XL2m6gdz7cHtD6r3hM3caX8h3NxHcWKXWXIizB6mScqTQFPUGb5
ZzkOv+pa7S/28g8+lniHkk8B3aSDLO1dIXKalEk/P6sO2DWzAHFCxmwcndSJdwoJGyfUVSjpYzUp
zkFKVMXvMBCbur07hz9EPlxisU552DkM7q4U9MZ+5llP1gNBHKLV6rldLUpbF6aGZ7OVQzjSspMa
2PHzWJTj2TGrPRLk+rlIjfJDPCml8yJdSRLFjV5aOrnTodSgzNWkj+fATf4KYm/+pZzRYZ9ryocq
x+bOHG8NFyQzokf4kCLCLq1Sj7t7UPDw9fPa/snW/CmQ4YjoDKdEndOda3zrg3JaArPnpBRyM9eL
tYAa2+aWp/hlWb2VwrCzxT8Jh3Lzi5Io30N8EGn5NjtRNzYiTw3MOVC/FlJ30jKKlM7m0Jw9v+70
4L5dAAR6fVDc396IWxPJJqQ0RIeYa0C6B7x5REihnwNOlsZ+K40yrQ+xEzmvczFFX5YlV3+7HXBr
WLA70YIACazTdJImsyr1MJoLz29nsld7RCEIEWB1J73bOJtFbozctSs6onLzulEw2BtGJq+vkfqa
6/4h75y3qait0+3hbASiiwx0X1iTgMSSvlKXjIB91Xa66GrUnmIKNWe3Qpq1iNV+51PthJILhlFY
KJ6hOIIFoWgnKkKYx2HjfUhCZQ/vuB2K9zyKQ4KQLo0qiQolNCLuG1Nrq7t5sX/GU6E8Nknxr9vT
t7H8hL4t+Q4VJ3of0tYygqJ1+qkP/BCKpHJA850HYa7VcXKXmcXyi9N4mnb+JzF5rnEuCMKONLgB
ZGrhuVP1mlWFfh8l6pdUpZrnzI55B0pW3cmNN05Khvj/w61qhlUZjqOxxGKH6QHyHbRX83ZZMNsz
Kz8O5kg55DR/HvISxbZm6KNvt4e79S2hsVB5goYqHDeuN1ynpMFczCZ2LqD1zunMpRAVcY1OQ1b+
g5mldEetmjaSwBpfh1rsOEAwswWIGIXJM2zj4KRrU/0Yz0V4Z3h4C35+aMJjiT4knAIMrK/jeZ29
LA76d28wNOuTOnKrpiUvYWWau519vpGwwKD+n1DS0PB+541Mvd6nTvTs2tx2NK3/FE9uJwp/VjqN
ic+PDV1JyiLg00UT8npsFIWUVsXkw8c/y+1OcVoB6QhKehG8ecI9QPxG/xH5QERzaBqD0QXmfB2u
irrRs+rM8QsEIYY8eUNF5BusYnBNLs2IvkXuz27wT0vL+TfhU3B7tBvnAFcCiBzxOmCpStdQo2SZ
ChVQ4wEJ/cktwQGEcbS86S54lUxYXd+Ot7EpmFOQz0InhZNbijehD9EZMfhgyLfzHbWv4N4rmvhQ
UQfcWTlbQ6PtT3VZCLPzSa9ndijR0Awwd/TnmuYj/JTsrzrs2xetS4xDAWLzy+2hbaxUCuhCG4/B
YasixVusxgnLLtLxboLAqSbOFwR9fq/RujmQJL1A5vj86x/gOA7BwO6AksDLvR6hVk5gm+ivvuqZ
O156RT/3iZkewV/v8co2x/Y/kWTAPz0KlImsUPfrIvuSBklzKM3xVzeLm4MAyXQFU3p7NsW+vkaL
iPI5rVbueCHKJS2UCAGTrFERRwCZGj5CIlKeK21X22xjjbgCEI+0PZetLZf0rCFvcwyvtf80y4Tk
etuBM5gG9y3pQ29nTFuzyHuHpYyWITeCtEKi0rYnV9FZ/FHr96P9U/QD4wiqDaL2X4ti9yx7L8rI
s4gYDK9JComCqne9QgqwIryUc8tvJ6f5rVab5KGvrQBxb8v7CmQEgEUTjK9loSxfOIhw7s5Lzffc
ELwV8LnHgqrEL2ZWxPPnk2zyDm4qeCqkA544Jz48rOEpolxtVq5fpqp6VyqJeloqVtPtRbTxea+i
SBOu2E6kBBkvadvJp2cdZb42cx9CiL0HNfonn5cyLdoMFEEMWFTSVeUMTdVkMBR81yR5ax2z/gqU
rP2uRnr4q9I31R1PyHznKhZfUPrCAviHyyigZYuT53ois5H0dywW1w9KO0J9tmruwH+Y57SleREk
vf4wKSPk+ab5PAuPTYMsIMqt73m4NNzF6cO5XnJ0FOIZh9euLs9zRr5B27k4JV60p+W+cXVcxZM+
ppMtykLaTBWwUcb7lpvroDt5eSlqlLRvr5uNw4eB0aAhBYD7LD8uEnXISJybzJ+hTz6mJp42szrv
ASp3osjviiKNu6oJescvs8SDvd52r9q8J4m8njXAduB9IKhSbF8VpyvdG1WtEshGtKDKAemboMmG
k5ZVOy+/9eF2HUj6PIW39DNmK5aPDEp9H7tgpuaYA7vPtfHYKT1Gx6jU3t/+UOsNztnt8tyE5kH1
XT6/G29EZz8tLVwn8RPVlRTAOeR/WqUoxivlzhDfvXyvNxuFb9Sl0coTulByr94Q8nh0wx0f/c3p
ORyj5Lnm5C5VczzVcRncuUNQpBBE7eExRYv/vBiAAOOaM8E2ka0stGVn+29MAJcJ6Q1ZnMghpU2o
dGNiZ5Vh+6oRpcAh8JBXtSRjO+YJtrvKHn50YzlxatMm4kVDsU3udXQJPWYnDlMOU8v8LfXS9GwD
PT5hcZDseGxuLKirUNKCQtAXM6lZsf1RGenl5QWaH7Wd9ReeA8oXUgf9eWj/ARVW9DbY9Hxo1IZl
YO5UFsWIFlbth1ZPScbOGviaeZMACxQP872UYH18v2ubvFdjRQtJGiTShFnRqkr21jfIjIyZqTx5
UR+dKm1Sj41p1felF7dvcZbtURr2IkupQWTS5rP00PLLAKEkOL+5haKl201/RIn7pgb5cNB6FBpv
b9jVR6XaBZwb5BB1aF7G0nVl9IUdNhzlz8Lq0G5yNLgi0p6wN56ddvrVyXbbqKsVS0SXxgetYu6q
1Qx3oZmktbc0z9jaz2AdXTikZT1bz6Hd7kEx9mJJc2rUylCEwzw/6122zIcgTGvg/wXiNJO37HXF
VltfDAydcl7goi0tH0aLOqC4bVXzc2gp40ldlO/w7X+KMv5ga3s1sO1gwMk0mNSIq0oja7R0ikew
+M8tKoDnWcNwJLCRnwSV1aWHLqjNv24vlNXl+D66/waUL0fFKRY0u8YZq7woj+9tSgvzwYHLPZ9u
B1qPTMCb8f4Wz1HqotLIqgAEllllFZhOs78HelX+VB00NedsmkE9ddZOw329Rq7iyfJTOKjoSZk1
8zMXsnG0wwpcXs1/PCvhLoJtL5Z0O2g038xUYYmoRfmvVDXbJ2G+MOW7hi1bgdBuQZMUh7f1PWwl
jp2ATWDh1xq2lAq9HcsMdH9RC32nA7EdCqQCGvT0W1aadnneBBo9PwzIDTDFKliuOMR8OQ2mHWDV
xsoQl4ADpQZtaDTFr1PrYkDRuKh63cd+tTrONZquY99Mh3ZwfU2wjG8vxI2BXYWTFmJTRWBn6nJ6
HiPo4PFEVot/EcjzfN6zTtkcGRQM0iboSitCuCJcRfWKklZJCnrXB7ZzCAt0VNLZ+avDse732yNb
7+V31rmgS1OipHN7PZFz76hBn9Tz85x79iEcp/HgFUju3I6yHhTlXhCUAssC4GkFJ6ySoedc15/h
S9PazEYcIoPv4TLZh8TM//XpYNABYftCFCURlFeh5VAnSK3BuuRO/Bfje8VtojoiWPZmOFj33g62
Xhkk7h+CSSujyrXSzq1efzYnjOF0O+l+mhmPrGjq9+geW6GEVCSCGSQmwJavP1Wn15XuBJHx3Jp2
dq/Xxo+0pydcJ+WeSONWJPG+Qp2D8tVKyzhSpsYdKl1/tqf4L5ZoelQ1hMK5Qj+/2ll1HyLp12PS
BkfrYtBkz2EgrJUjsINjO/9R8m49DuOebtZ6XPCXEbAH9sNjdIW5i6zWriOnzoSM1Rgd02bWw5Ne
LXr1AL1Z+Xl7aawX/XU0+YQvtbI0GnW8BFZuP76DMe2k7i+hRtWjgj/2cDveenTkHBiGcv6iLrwq
cgJfccZOmYpLEMXl/dik89Ft0/kxmpNlJ//fCAW7XdDFAARQmpY+2wQrWulyq7j0AQXiPk7tRz1K
grvJGsKdO3l9QHGROCDm2ctgFORnpAdi0InLrLqYfTf/KGnp35lel+xEWX8roiDLgsoC6doK0FfF
oW12eVhdVKcoIING9LPD4i1MWIfAo98+/aWAyPBSE3cynDT50ADyOdIYqi+BWuZncxm8i93Y9nlZ
KAzdDrU1fR9Cybma5yFcv4xedtHLIrizBwOkRdpMO8iprfUAEh8MNzVvCEzSUu/6oHNMIaLWa91o
HaGHlA8BSEL1Dl1Aa68NtH6oiKYycBw6lbwD5SXRLEmcm1NUXGorC5+t3lLh+kwD3qcu/QqYDrap
pN/h+O+kNxtxofpASUPDB1b9WlKtAk+3xM2Ft4x2IBt9myPrJ9jFn6PlfR+GT/s3CyyAYJ7BOqNZ
ii/S9elY2L1V0GVqLxg2DMd6WNxnz901gVkvEVwoqPbyuGZmwOxeRzG63Gsrb+5eUQnzLrHltj8r
WoY71RDxV67qM5CgP0SR2xSN3fd2AO7yUgb2RZBb9QjHrFL/gefk79kE32baoyuuusxUQZAsBBJJ
bY2jUZq+Bv8jc0nb5qU1lLh466Kqqt+mDhTGdHbploTHMqijb3inlPm/ktHWQuvU2Mto5efbm3C1
PaQfIk6fDxV1C9UDt7WL2Z/p9p/jiqM/69onLTA+e7AIkBWHGJkj8LsVCS4Zaji0aTf7rmi+wgGH
A2B9K7piDxG32goEQvtVgBSQCuDDXo/IK0ondd1p9tFztu9CIcE3W2P3qitaeeK+qQVixog+e5gJ
HxMREb7WhpmnFWq5jW3ojL6PE1SHmZKzdxwccEDH2x9sdR0QiGIimw/KAvg4aXiTaoRemjOPeuF+
s0u8zjDU+jo09oU6/x4ierX/6LKAlxe3HGyUldal5ZSW2+Eo4s8RTIqxhcKaebuCvRtDgg6Ghxsq
s0K8V1qDmgH8p2ymzA8MqlluUS/3ZdCpZ9tYPNRYd8GFG6PCEwB4hSjtrMnJ1LWhpylz5buOoPK1
ofqgjLuYyY2dZdOlor4KpY4ZlLZ44iYppuxh+To39Kxnkz6ueEbbqfPp7jgCNB8jSfM3RQp5ahr2
fomkwgOqtt3duzYMjc89F7eNQZGj0t5gMSH8J4tFN3bLP7Hevoyl0HJekumPuYrjszOM9c6pvLEq
rkJJZ3+FWw/iXAa8pJ4Xe+nSuOk7Vnjp8pgGpLMHG9w4N+iu8mKyaeShayJtrCqfCsfo6w4pMB6C
sVJ8z3P0/bAZeJqEiQOUsD0h1K0hAqQSGpE8ZlClkI4qT28aN4KrAdS0ONQaTinHoJopjbW9Fxl3
Tq3HezY3W1/wY0xpWqesRg0m6ijcqslfaZJX34ZI7U6dFuyB+rYmFJKI6JEjOLVK+hfNa4Jo4jp9
LxfEOnViewyn+7biGLHrOfsx1btywBt7W1SKhZYWmgqARaQpzctybscFdmmSeOn93HC7P0RD1Rs7
eeXGt7sKZFwHSryc/LUMKt+eQYONlLKONNSCUzyZiCzP9R4Ee+O7Cfwuqk8oZ3EkSwPTAIKhNxyp
vmoqmIDRZrezYz/HcXRWJm/c89fcCyftBtyF1Rllq9o3B115jlGuOKe5Wv0AXZH++ukbTVRDhL0x
cLtVho6iYt0pyCPgo5Yj7JPZl7HIq7tMSb+APv3x6WDYQZK1UkF4VzSQPlvjGeEymK3fhcqjgoHA
XW/kyRHu1nhMwFXcjraxGnmx8Y6gOYQ3l2wDZiEq6wHzbv3QAGEHrtA4lWr5aR0ITi34NXQp4FWK
9XE9pinrKpwxlOlJLTPnlJOK+J0Lzex/0U1f7+nrUNKJlbQFZnuOgplEjOJND2NDIObfFfLKmDpM
Nu7Jo6wXonDXQ9wbeTcqZrKkgFFlSdx6JXTfqVLO+oAyY0+284QH614pcP213vVKBGycVHXlVB6k
VjRqUWY/eeNQX96lc4U85qcT4eso0gFs5UiC9JPnXuphQvBl7gaVzvCcatYvWZtGexz49Tllch7y
mLfom9GhlMJVVVDXaewJPJtVntwq+hkU2qtd2urT5Bbfb6/3nWByn27ALidMF9u96NPw9Z1TXAfQ
HXvr8X+h4L+xMjAdosqOBZFBAiStxU7tsj6IetZi4Rr3fYJPVb6gP7YIIsXtcW2sDKyxyAlIGN9p
Kdc7zAsXva6bHnUEak/GQa2i1j1alVFGO9n91pggisJrxySAV5K0lZM0QXRVUzPfqZXoDnmXV0Mx
5gfbXD59MsHCELInFL7pYMl1HtNVevD+ffm8MHvHUaH6vERm8XB73raG8yGKXOJJTJ6yXL65n5rD
eB4tLQT9l3QHfFv29DnWL2oGhNoJDAzc9FbrHEJLn2hKFPp1lXTfu3RK7seCBkxY6P194DRFdXBN
INSQAaeHwthN9zdOxo/x5aWvqUPKEW1mfh1l+p+pSYdk1uiYpZYyLQdrLupzh2LL6fMTTEMGegba
2OTkUlYwFakyKK0Z+Dk9x+Gcl6HuPpRlE2ePCvlPt1NcFYfFVaVElDoFB5EDmWNSxuFW9ALLzA1y
P/TC5EUPO/eIUkn3N6Ia+BsbVvpL2rXTYTL/QTJJZGCylEqAAWhyjWYYsiGvyrnw48asTqjFd8LU
pbhHeta4z1ViclTvTO7Grqf39J6VUEteM7czb8J/ISn9eIE2GiPiflr0Xa39rTl9Z9dApUYoUn53
aEnUeiOwO9+dPbZHULBGi9p+dKsA0YkwmY9tWuH6MzXUwW6vno3jGn0ZqHqmqCWsUICRUpZ90g+F
j/TLeAehITqgEP5QGtZ4QpdlJ9rWdFLzElxFh7NFFoQt0lzIswaV8Ol1vsQ9qANrdH+9PaSNbWh9
DCJ+xId6VjF6gVqNc+6/G3OMGY7KlDX+DefzRQ2q6D4plJ07b+OME/YSYOFFy3eNTVnGZraNuvBN
8M6HGbTwGSxjea4C+PC3B7cxg6KEDWsc5RewRtJu5wHq5Oo4xj72nXp4GB1nDI4OXjnx6XagjTFd
BZKyf89qx5zTMvUxFcA7JsXuB4Wz8HHRWI63Q22sQQrIAtVPfiKqvNIHwzExUrM29lvD89Ukee2H
Lj7lkfrKt/y0Ch4Tx30ElRownuBtXweLosVqtWGJ/TxVvLfRMLJ7ZBMt39GqPTuQjSlEsZAOgOiV
I5Ug5V2FrVduj9+8n8eUf97FbSezOlLi/Xl7AjcDkYZiy05TdMWNWOhvFG1bVb4eLDEoN1yN8w5j
7yhClOF2qPUdCyMX6UmkxYRZnCstC8UevSorEAbRO1T9ItV5U92lPYpEz+6xXhtdiy4VNN1C33tJ
rZfJdWhpmVRO6llzaoR+GFdv+SRMXoVeVOY0vrXsmmpuRUNBw3KAazKvMgA+CoI6iTVdubgW+Kho
1u5TPXwNwqI/N9be0MRPv75UucEd8ksKuxwi8sveympbqbQ49POkXn5pl8S9i7nudr7depngqiXE
T7jJBC5FOju0sXWgzA3KRSm97mClA+4x6tAeI5US8u1lsj6DCaWhKURTVOTn0rdq3BbUVD0plxYv
cfCkhWf+GgMTfBwx/P5VnGxPSrmL2Nv4Zjr8YoRWyA7AIkgDrKiZ5xGPUz9trac81V4Dp3aPbjX+
Ck1gj5++8c2ugkk7IbPq2DRCvlna9dF92nVkt3mh76RbG99MnBxclUB0uV2kMyRZssYLxkK5lLHJ
FGYxYvT9PLwpirfsKc5tjAhIPiUtwQjky0nTp3RGMTpGGlwwu+6+6zmU8GGM9oCrGx+J4gssuff6
++rZgWt3umjwHF5zQAcns67eENBLDnQ1k1NltH/eXog70eQ1rxRJ3pm5G1zCHpqabTB/c5Z+yRtk
9Jbdau7W1xK0BsHLYwrlRC4xI3egkKVcwkrzLu0kEHomzIbOAYPwDwaGXwtpG5kAqf/1Peb0htUM
YR2/1BX3M0Xi8OD23ve5w6nAq/YqFhv7WeT9/40mLXY8Hgavr13GlMXpCee8b6kwExIohPeIfaHu
pIpbU4n5pUgMKF4Y8sIvdCsIVMUILoE+F78hPtXf23mKKSzl0b23/dYioVIssJxQGoGaXc+lV83V
f876Nh6xDqAwbqBel3dVfMiSXR+QNRlAcHwQVAF1BvARDsx1uMZME62zKgVTrexbb6t9/YsuHskn
2+zbwXfoiNanKVfm8cnUy9F8nWxjMr7kYW1Vz0YR0xpuZwEWq+qq26skrnml/DoX2gcfmzNn1fCL
aMTVWRlwzQ66cUo1rJxKG6ONmYbqXafnxgH3QgfVS0TbZgjK6MUle24OGx8Etwi4dZQ1efCtEBvq
Yndh66q8pPNF/cUcgnDyxwhS2rHnbGpelhyU/f2ndxTq+RQPaHNSPZBfts68TO4y6KpP4yc/9yp8
jFSNXus2qJ68fo9eszVEavi0fahYUIeW1hzCJppduouK6I3JW8vtVe2P2EOuvzQr50vTWfpnxfc4
bwWnlRSRw2lVJyDXaa0mVppLOFjPbcJ+Msflb8UKu7vb87ixc68CSWcFMIvIaTVv8dscXcqgQEw0
bZGW0kTh9nYoTejqSYmTS6tOiNyK0qZM1e3yNM6MRl/8dwlYZ0IUNQ/b5Kh0Qfigl1XAodgtb6q6
VD/ayfKOqIHWX9Nxl5a4cUCCb6NzzdYRzpDic394dHrNqCdTOJh+mGMaE1b2JUiq731RPut5nJ8x
v/0sJozP+TGglBhoWqvotecwy6Nt/tpP5o86TptjOWnZ3bhUn0ZqEQ66PvR2cTisToWusewqac3F
x4VnmY56rFb9U+YZufsPVg9eGdj3wjslHZYn0jTGdrLbxZ/NqLy31Um9tOi//wbrOzjdXj0b+Y4L
WlVkqqjwgHO4/mYNVXEuctwX1Cil92pX/bnSjHSnzLq1HT5GkTa605XBUjWx6vM5s4fRjLxzoPA4
68xhT5F140wRGxwxa3FzwkK8HhAQN3ccqiJ+0dGDOpeOO54CkwZ2S1v7OKif1/GlaPUhnmzgokQ9
4FEH/WwwMfXXln7Mn2nQ/WZASNj5VBvPTsixAFBELrxWACk6lKoDsII+bmeIF2UNarZtaY//7nUE
cEOn6f7V9Et6NJFQOnGuGTvZyMb2/hB/JQmSDe6iB+EML2EY6vusth5jR/+hRsNyCkY7PCzZXqls
Y9mImgHdc56DIAOkZeNpQQ4XasKaY+BAQcMhOI1NZd4lXf/bZ7cBSEVKL8BYOUtXFd1h6KY+G43J
7+O2+0nKUj0p2GOdb0cRa+/6pAaAiWkRwioAAXhgXK9Ny/KA2avV4hu99ueiXexYf51NFNjsxvj3
3OZ/tMv32xHFX5QjGhrPd8rinMnyC94INTt3FRs8VjLZf/R0AX5QFN/T4VivDHBmQu+DsigoRfke
zwwEfeoM1Jca63/n2fCVFfqlrM0v0Tg8DFFe7F154lSSh4V6Ax+MJEXIvl1PJMxFR/Mosfv4MzWn
3KvVSz/Rug5gsr56M1R8tW/GsxlE3eM7M7/jBX4UBNQHrXXxQL89y1vjdwRUmNxZp/MsnddFF1r2
YE0TOiDBX+LNPXtZcJcDudCGaT4Y6p6y/WpjkDZTJaSo4ELkAedxPX5PX7Q6R+AXybSm+juMXRg2
Oeocqr576Yk/dTXVUijpPDU6p7LaNF4u5WA9vav2B6bx87191bj0sG7P5Ea0d/EwGI4AV1ZnzLQE
kObj0LjMGS+6uvXe3JJCmlCsiZBkvh1sYxaBRuKLiZoELzv5s6FfEdugtlD91BD4VYfhPBtA5Peb
9+v3BPcQZ7aQagAvvMo7o4mWjQu49TI3g6fdl/OE91yxVCezQi0CKn6LPts3hCTw65nGDNJs4VqD
/WoOc75XaV4dCdJvkffOZGgEDRDrQLhWf9DnztWP9AqyeGeXbgSCEEhaL9AB5sqlc1i0oQzKxrvM
AS//3uLp5ED8Ot/+iKtb8V09EIoPaSdVZlkWRDHtJrFmy72YXrLkd+VICnfWO9WFp0IPPjh0SFhg
XDXG9qNdQTx3yE7znaGuDnZ+BLhzUkKIl+uiW2TGZhGNOLroEx3xOgzL+3Q2ovxY1kvgUdcRrqua
Xr5ldbOX/+/Flr5nAgEzS3PTudh1+buOMgFiMz9VJfgeZ86bMGCq1PjT2jmM9z8cQpSBhETK9flj
OUVSedZoXOhkuXdhFoT3ap4rh/+F5tHqbIVRwpVCnwLsEO05+c7MXSpyZckbQh0CRMeKwC2Lg5uN
dRoeIoVj8j5u46y6N+Zp6neOo/USvg4unbPaNA+uos3ozepq8GrDbzkHZl/urJ71OaSDcoAxhrET
z325ULwsUVXzv5f/0ILihc/VFsgCK2n42SYJkymKjgj5C283GWlJdT1Jgk6bLqiOWQrg/hCQ+9jZ
sOOyYQqq+9t7c/00FfF4ayOy4hgElCTh48zVx25Spwt4oif8bL4jCfw31e8nNbdf2Ro/5qi/a/Xp
b2eOHzLFtne+38bMoghLOUvIZWNaIu2NwqlHfVxwK9H71L4PlaU7mW4d/UBKbo/btTXWq1jSQqWC
M1HxzaeL0NsUcDCo880hoPj67nNTt7UvhIo8VGMzDer+fjllfRK8qzA5tBWgfhlyVmQs9uDGehdc
ssT0TuB49VNJa+c5dsrmblbm4XHCeufRNecdEOjGNLvCzUBAq96t9K6PgyUZosbNCJyG4Q9jWR6s
qXgQljC3l9NeGGk3DjEGU+M0BJeW5pOYTyRL7psp+no7jJyDYERLWcEkoUNeiTaM9CGXgpcyUtbC
fSIpDuWIal7clc9p6MaPXmt/ux1NHhRWCWwP6MRwYan0ykKHS5kOXWgPtNWysodbgKljHJKsOt7y
9/8tkjR9WZ5XLp4dy5NtheaXOBQQwrZSHictzz/ZsWFQXIeChCX8uFaEJXSN0jw3+/HZnlX9R5kU
+nBI3Tb6VqcIzuwcn/IhLQWTARXcG3GlJOnylKMMUJ97Cpj0YPWlD3aOs41PJaqx3PQUhdcc6QmA
MS4vif4UKCB++ry6BAj93UEP2dlP6xUIbVPoNnJ0Mo+r91QxaNkEUYdFnsXn0Akflt57QCuCjmUf
/XV7WWxMHzgmHi5oYPE6lU+NRm9gAoy9/tSas1PTGTK0P+3I3BMUle9x9hRKEVzhHMPA7eRydjST
l5HGm08mLrO1hjlr6Qy/xK7xE1jRxXJ2xVLWX0uoUiCBx+hA3/8/zs6syU5c2cK/iAhGAa+wp9o1
uVyeXwhPLWYQIAT8+vvhfukuO7ri3BNxz7lhu4q9kZTKXJlrrZfUvMXLBcVLzLZgxtUkma1KCAVV
vem0nNrltZbeb98PAAH1MoBzSkCarC9OV15nWGV31nbtuAVSpZh/0dv2WLRtmcKymQ51R9/tv5fu
t68oGFukjbKDkQxNvWy15dIpS790oqtQ/nrcN6SiYjjk0atNvd925P4k7vBdggCk8GXCV6rZE+i/
RtfMdR5NH95lI2MVmlrl4Gzt5//9azFZAaOYkczfZW7qoqmDoQ/F9Zd1KZNA9nGMK/dhKKH0/Pej
/vS94CPsc+OMz/5mqBHMLbZ0s73cF8J5LBoRHVbVfNgrd0+hrvvfD/vTcv3zYS+2CM3mbnTLTVy7
BTiLISZ1avppfBjsLH6l0fGLYfvPsh2FNeicoGZQu/a0+cWzhrwM/Natwyu2gXP5nDUYxsstLszF
N22tDkavYXsYd+Hernd2aZNhPLv2qHa5MdkUl0lZbvn/eAGo9MGVJRsCS3+Rjm1eAfmd2Hn1TblG
a9Jk6G+ljclE/3NQq/WaXcrvLxycDQQRMjLb9reh+VB0+Srczn0sMPssmlRAnY2uaqvbqk+medbD
Kzj3b7F0B/b+8cAXX7Dvm6gXw2ZdpfLrY4O3TppVJnjldn2Z55HbMQRKuxtWIoPWL7U6mIKUQWum
3WATOaGsg1JX+M5H3sBdsekHOaAp2r0Glvx+UnYqwF6mACTyAV5sKAv/86DIlvK2L2Iz3cwlIihP
EH8G95Oa/S1LkNFfw1eu9j89lHsB6gh+9tDBX7zPUoaFiOumvd1yMdxhg9kED6tTG4aK4f84VRIM
nTr99yl97Zn7Gv+ji4U5lxNK2gi3+NC6qfLNcLu26PJIONgzfd9XvWH+sEt3HiG4Ia2ena777wfW
0AtbpBjr28pQZNoK0g+eqcWBQ/S/H8Cd1wdAAb8Pb76XiBdeEuMmYhKLBjo3HLHsb9+xVr6m4/ES
lWGL7jg6MRxAZO9Y/Ps75SYwvpUVPROGPTaU/hUPgDtZWR8wMEdElfkMxweZCNzu8N+r94eX+a8H
v1i9UO0Ov5D/r27lPk5kJKkXq7/Ajl5zV/vDg+iGQNhFhhV9iZfnYY6WWEZNFVxFZszbrPKae5Ez
0oUW8/8q2sQAAkNPe9sACJG76sXR6+s6j1XX+ldGhynX7W1Ldo5Wm/Wv3VC/x6/9SXvSCUr5BzmD
rRwieo/+dQ1J0EZpssdpKfTH/16j308YU36kS9Q7DKGCi/57c8zONBh2OT7oqLMlTRl+0TmjO2MY
f8j9MXglhvxWmO+vbx/o2v+XJuTLbDp3bF2WyAdfwe+keufWcCPf4pNcFmnt4KEFmsQghnNs3DIq
PsjJ7cPDNnXhc9O120OJ9kL8yjXx+97h9+2jCCzpPm6z//0/QsxUl5R9O8OKpE6cfBW8LZfFPjI+
9xqX67Unvdg6TgztpDKNuI4WJCs55V/EaPCu0P7P/3lNfwXoXXiOQd+XGFap4QUHrhJXO9DDXcPQ
oXMa97iZFuTf+XF22n545az/YR+hpIA4oUDe4PdhlRo8sMEjhnORMbIP4Rv395pXaLW2SOiOvBZb
/nA6SKZ25Awfr98ZmlvQxgGmP5Qwy84t1zP0O7w/v/33m/y9kCBlo+ZD1Ql6yW+Si3QPCm3soLna
LUrheiSXl14WX3Ca+9Hq6McUvQrnvvbIFzdQLrqw2WvRq2r72zFev9pWPiTR5l2DovtAB3Z85Uz+
aeX2bOLvhiuN1H8fgMUM8YSvrn/dG2YZ9hlpZ/SndWCSqlWv3UV/Wjaak8i0ULqjSvHiYXmfadh4
qn4owgEh0iG3ogdHYPDwv68bhDVaSczP7eOP//5O4bRa9tSCbWbW4h6lJUc78aMpvsOUJG7SdcvM
20Wr14Tv/vgq//HYF2sXgOjmmM2yKevQvF9NWbgn35/9Ptm6MPtaR2E1Hv77m/KV/vBU5A8IqhGa
DqgkvXindW+Xq71VNg7XMgdXjKZBJyMG93fSLrcqwYm9vZb2lJ/5PycNjVnXVGCpeV5aJvP9OC5F
0ohFPAl8U256seofTcwAOwo6xcOc0aLWZhXXxWnzz7983nAcmWrQuCWSx3qV/V+q8HRzI5Tu//LL
ppaHau2HMC20O4U34M7152ip6rfFuKglzczcNcesEO05Y4D41CDf8dVGEHdDu0/6c4KspPUsXWtW
2GzhZW8vSn8WzWrdq2IJL4FEQ8L1SutjtnbLV+nCBhfZNt+0TE32SbHo8AI7169Y8j3+zUttTs0m
ozkxczlmB7/A3eBkOO4mcVdt46FLX/KCEowi04vraUq7Yp2f2sozzL33dpawlNX3TK/mbTgKIAUp
+y8FFEhQ1t2u3fXlBw9I9COEOHPUtvKZ1Awz/33ml+rkKKt2k0pM6412pHfbekZdisCIO2SmYY25
S4WoK+2N4uCPAw0xabXYu8gWIRoJveZidy5Sb+jqBVMSOau7HWXISGaHjQfkRbtY0r6D3raugff2
l2bgjJpqcfYryOuq98tvtjszpYLqx3IBsXa/Y4qePzG/6ZVnUJj8AikSDX+K7zzVXlE/OtXsHhv6
9iTeAdanTb65p7i0tvoYh3txulW6TtaSFp7fudhr9k1x6gbQfLeyOvuMkjNJRGY7K+eu0erZLmXw
bssh7dgBvyTCu5wb32z6R2fr8U2ssedsQlH9mHsR3VRrJ4DtZ1QnbAZTU2+zihvsDwoQe+2cy7he
r42KBEnlFj8LPB36tMf6+KAyPnekxsk9Wn09JUu9hN8xzRkJNdvWfcksyggX9fXn3PPmN6q318PQ
9eMp0pH7FG1r/VbXGXaGdtNvJnXbcBFpgUpWd9m3lUyIHlaarxplBaqPB2T4ojHhL4Y6nSeE4ltN
8EtVG9nXMuxIXlysT7908wAFMfIn8eDrtbzvs8n9KDN7DJNs9cL8VhAIv6x2aNAFGulBq0VO32RY
yRPeP/HdNjEvBQFjAYrOZHYZ/NI0KRBQ+81aM3ktZm39dBcdHEpGQtLNQuphXafeOjgRRppNz6Dl
A1pHMRJqiyeSdR3yz8U6eToRZcf14jYY+6DRGRwK1L8TY9neTQWB7KqdWXz9NXNMUt0fgWJNGpmW
YxY05KJRabA+lZb52tc4ixc9bJQMqK9OBnoTaCBO/fbUDFvfv2+60bI5R8Ara2VvqUGNRiWNjyna
SM54H3uG5XYnz34imsxTGjllzwUB8qMU9g6cuz5V8Fff5vGqbtZAI3Ehsvwa9hGC5Bq5wocc8bhD
E7rNYy8H+65hyu3RM0X3TUzZOKVhYKxb24rNIzpPMh2M6z3iYVncVSrI56M1bcOnjJdlDjxmuq9a
OBpEF30OG7k8ehmZRjJb2HxT5iOKrMhUEZXMvS6RYslyokLv5anpW0S+laTFA5Jr3WLWWn8Udovt
TpU1j7sr1ilakKrxmy18O/brWqejQYnVtUKMOuuwvi1kzi9SYwBvD981O6nipX5TOu7wyW0cec/1
5jz3M69h2KruhKFclbYRHl5R1a7pEFAqNP6+okWP3+42a5NobYqDFW2EAcSueEsc4Ae9zcOtVPg5
mE6LrxQhMm2YBrkuG61xMen1sGYo7cWbcPVRW7EwaRMXISp/Af9AwfH6S0+G6estaMb84Oq6v0wW
AfRW5Gt+52dl9lYY15mSagSwT+hU1B8o6dmpU9QX5iYzS4c43DKaNZnzeLgjc1iiozuH/nwzW+Uy
nmO19VV20p0dTGMy1MV4T1e1kw+VtfUzJjFaifkxU0tUPi7D4GHzMfib7pM2KovsTpOxgjDJwZHV
TWQ7i3OnJnqyaWFljnesiqj0TlakdJfk4WDhjzBt5pz1oVfer7pFfCdSVR0nevJjc+0GL/qqdN58
bxHsj5IxFvrHZtopRD0yLsvnemmb9jggFORcWuG0zqXgMugPmTT87p6GljhuXmjduM2s1mvhF3V1
MJXbO+k6ltN6zoJ+4r6x7aFDvSWwtkR1nvqg52J6y4h7dT+Pk36Dc/maM2Ahsvdhv3qgs04039Te
GIVJiJuFTnrZhPooJn62ZfyySTInC8ME3xYvTqDV9ttBhZESB5uO95qGzLvEf/U8JkjbvjUevwDb
IZS87KI9V2On5iOkOrEewiVbrCcb75z2aCapxjuuoejO63xRnKJtEdkNr20uEmHmtTh4I9NgjzKB
K+evid8Vdn603JWLYermGpJIbJj4zrdOlherq2R8Luw1LE4i6/IfMl+yIvW8Bet5VCOEdhK8DLr3
Wqr4NuhWrh7Suiigmzsada1HMhTd+Zm41q70RVKVQS4TjmKlEu2M+220lCJ/UAMT4ceqrofisH9k
fR831WCnmi78Y9fXXZQMo9GMZ8/O8i3Kg7K+6TvVYUwwhm33Bp96+zoTTOW1YYLWAkEZ5/4Ihmov
J5j8jv+QCcyo00Zk/DkpRt3x0gsCwziNuX2oimaO0yase31vlrUQB4fbuP64WzXQhZ/bqTxq0TTM
i/db5abNMNqP/dLrZwk9GqIjMTLJJrEGNwKKz5IEWc73NYWcSpVO9aLaG+yw+urSreztk9IxmVfF
tHl1rcZZhEmnKHpOddNh6ExeOvS3vr24+I/DmmTon3g2QZ601jddD7/3tG5x/pM5j3g+RFNgNiSJ
C92co7UlX9FMSH8FJJXL+y1YivnAzRYtia8G2dwwJltGp9Ve2k9AzGDa9BBMfnT9iY+drUB8Fzxt
xq+FIC1PHLDMICk2P+qSbY38mfmhkm8mgyh4tu2+VketV7xXR+Z8MjD7QGeXrJSFlYhgAsHerHCw
2VVD+dWHsnub0UCJUhkETXNoIsgal6idBvFU4hJgHV3bYiKyi7G7OE9Ou4SJN4yVfRy4kGWyMM+g
vxRonRa3VVf2+myPw4BlRNk3cYr4BheEhzYuyYmseaek4cRCs+sBnz17hiMiiqLs0zHvR44SBgF1
sjWmvtNohUV3iysmiGa9Wb5lpbLsm26hB3BSky2+Tty8LW9Q9e8iZ2IHuJjwMeW7LOWckCT7+kBX
gLvcLr1Sp1HRl8uhGyLzk5gpfwRqLOan1Y7KfbbB8pKcdHpMFbrYDLQYqq9DVgIj33ZW4GzQtcCt
AVUppbPIV1vqm9z2EuMVy7thIXl5iqqezSGhaTRnUQ5OC4l4IJ0r+wnf0soL2JSqDxDHm0ey1KEK
nRF6W2x0qtAaB3tftHlrF8H2YxuNK9LRa8WEObs7dEmv81bu7vO8jkFCMDtjAeRtx2be6BaiR0Yy
22HGzGTlvHAI2dj89xrY4ChM15AwVZ4z2Mc5D+f8GuQwgw7usMolwVmMYihbcJ14Yrh+dZj/yEl4
7CFvGQgZRJCl6I6I6VEEA+mQ7HvuUlYgqFPfbfjKmSvQ6TAEqOgSIRG2JQWX83qcS8la+XPFn8i1
29/+FMV1sqyj87PgTLvJGE3l15bLiycVCEKcpNvJH4auRZUMbcuD/m6HbluvaUR5vjJvDSciO+cF
zWYkUOb6rZ+NTpSsRVY9ZWAR9VH6fV/edLAi7h0OX3Wyqlj87OgEvLM7XEUOoooV3SxURdaEU0Ie
q5A+qBNjWvmD9BZhzb61C+oJJhqPUrvF8LSVjirPmvdkJ3B/lZ1m4crPN27YFvdQPTmaha/5Lesa
LnZCuBxBPhn2uekQ/JJJ4Ynh51p27achaom2Rg7V93oxYX+wpQ+UHkntH5VptvtmUcQ1vN14r1Mf
R+XJzQwrPxERFEn4xEkqOOMiwaR+608jvoK3Ha+xwvanMT9JsqYPMnI7ZHyyXVyeYyWtJFSlrVKD
pjg1oKZX8ORNefeNIT89PPTWBFWvUA2nzI56RiC2SpbPRaVJtFzqmK+se2cSzHfshDK4vlmbhZ5b
HXqzulYzg2AX7c5udkBV0Bep6zIAn/hO7/tn37PH01h1/mkkweTMRj7VghHuaeon6gfgRHr52ri6
PMgJttxB9GPQJI1HlZzaVchXEIzSjelacu4ONNCDMKEroJvEtMFEeequyPCRMUALGStWhm6vJfqD
5ErC0tGuSdSaSYXv8SQsv42OVf3EMzBrb4Oi9eLUJ4kMLv7Cz7xf11J9hmBN/BoBtbzjtOWTl0ib
EeaLdBdOYzdXZIm22br6KrHvbXgh2fgh1t5+rBaLEdUmi+oMYYkybG/nfUzGnn6t2hTSZROxnO5J
EgPnwUZnL0wQpe6+yUqO9QHNTp7sezlPU4xjZTcouFlfBIaDX6Hp4/u55N7njPL2a5Xbfn7YeQI/
2WYgwwznUulGW85l3AgZ1AmVHlstyvZynntuWI/lihnVsSidLQRQHvvmux8abii0bqjeip4s9Ml0
fflpbNT6kcgkZOp6A7elXjck6UFNMMmkz7SfI9AUfcB1wvtsPMh4iQkUm4iMHSZeVGKDlGhVb24i
GxuIx6aFU2P/uDFk5mG50RwLL6veo60FqaBwNJcYKo/do28BCJ1J2acPa+nwfN3VcXcaBqCwLso5
rjoqc3HJ23F/WukUDK2BW9SPudfwJZAVyiJYZbPvIOHZ8nzX0rX35MY63K2e5y6+CRzjfozaZWrT
Le82bss6GvqP8VTgqIQLqXjKysrH7mQZOGZNJlR9Mn5IQRsHOj5s3k4UHhbI5GDHJAJdPFQ6rQDi
30p6I1GSWV7pH/EU241FIzVQBWq7kQkig+zsjLSgR1C3HJ0ky8FPk8KsXGcMJ7GkJgxZo7CTcr6J
srJcUm02fzhFJhz0rV5z88ndGv9HMcz+D3uy3M/N4k2POUdxBj5Y3PFSTgj3vssYOG5BNWgpJERJ
/v8m20sU7TdudcGtS9/R32AlDfIDU1IEIvyem8h+N8TzHsch7QwH4GWOiBAZTAS3GskgpAnzj0KW
XC6kCkt1oI4gwlUWXnilR4MevU9XPXtzmRVJBXPcStA4YiMqFY5uyteKB9y2e+Idnl75kmA5kD1K
M3T+wbVyfzvIOq7G0xB620LVKbLosfCNPR8aMTOOkIzOsnxzmKH2nrZhJJyNAELDXRVERr+vcB5C
+dPFhsxEWZ6nq87MmcXkTtglpPy44iD3FPBjbQqT2JbNdbNam/0uyieWTugM7u5YewnqO8Mn5EXl
sczYfCNWST9FsxQHt/PdE/9uOIxj/iVqIFOZrY2OUAibE1oKeeLPOjqP/txeKZfaIyZi9Wftd+LG
G4PokyhaccTRUwIYhObsS5gQuYTJ1s8q/Dz6On8yIYjIWjvVk9+O3ZdmoF03OygwzCAiByxI+yPh
kSvOWO158GR3M+aDuhBrvfNUrwyuFdG4nvJ4ctNtKqebsCZwBKMVnKcRHKPqhJdOa60wgqSADlr+
IhN44HGnx8+yL0oUJH0giwLJDjck/YGlxXi8xiYng+t93tycvYVeY5I13L1SOypnZawSbGiKr+Pa
SULlwECiEniCrxVTP6M9RmeL3vn7SgT1sfMiKginlqfKwhOX4ltcZ38iZFsusmOUHcVhdNlVe+b8
YRLk/0Lb1ZWU37v2KC0c1QoEJ/ZyeV6BHU2xzz968ZT6owuMg6X887g63C5/qy5Hav1OS16daMuK
JPMYfEhURlcE77zmWZdIRkUBuLApHGc5FB5usqYP6jMzj9VfKNui62QWm68JsTVp212KZunVyVVh
aF1VHIjthEygRDp4t5BBBoKYltcm/K7QEKkpIxaOla0n20n9fM6fWrvNn6JyMcAYWnxBlVR97vLW
vghAAcAKiPONwRYYcZiAohEMcGQ9ZSIs4EZG3buDbpBolbzIB6wZ4+eV+P3cNe32piui+mwGn49I
Lffu1wpSfjnXwWW+X3P2n8nMultL2/lHiB7mna+p6GMO6vu4dokkRYaG7wTJ8k6WaKaqkh8BQbVJ
cqP8OvKfk7IY/vS3xn0o0IN8UKP/M6qiH8LprFQicXQr9Fae2Voi1bMbXiCIyBuvbb931qQOytqq
96t0mAYzDJ5RLpUkfCDuzPgtF4YO2XR2Y+yjmTG8RsRsxXBPz8FD1cz2sWVRHvzZ9lACdeePobQU
M0G73AY74dkI3R/9CkLlttCL8idk5eaSxnrlWFGy9DvvIsqbjsTRn4PEbBGqsB5e0PwcwM0EAcMM
IIk75nimO0wEZJ75xGU88YcLlkCucOcb6fblVxKB/Kmo4z1dW0bnDGgdHaIKnxOMQQBGGkJRlq/W
jd9tbErLHT/oUmZvckxL37QTMcYNN+iRfSA+lhZ6d4UymBcP7YcljmpAjkl/lnHbHtYiWC5NVGsg
Kg1hWU9WyrSvBBsvl8eCQ3/x64YrouBTABypZ7mW03e9FOpzbwybXc6eBjDq63dkENt5Dmn5MBch
b+JGF2HqraQq26jQUXALyCH4m5ji5NYQX7ULslksHHfjE/invhfHbm335MeAgLWtb44YsE6PEdp5
gCOWiaLEAf45dT6TybHDxtS9uwHh+zuBKY/8d4iEzjcrxk6oilTLY91B6B1ztf1gKgRYutXr52HC
w6JaETaQU9bTeYsBB6SFBjhUIHN2zcJHa1EoXoWG7wCwQp+6ak4VkeABsiZ4nAtHP6scebP4zZAC
NKiWNcnM1xlH2ku1mPGtTWMDCLAJzHlQQ34eZfNd9w3heYCRjk43iFDj+qdeYtAkYFqcQGLYbkE0
HCBiBrct9vKHwZmR9vLb9aNcA9QerFqpQ0615aRyiZyvo+RcJbpdw88YG3Z9Elu7YEXFcKJfzdkh
Nkt7tCQoeUFIPUYxEULbM0mOxTWbgGvI4xog5F21iLxUHV5w2cBxGYuSuk3SDnpGcdu+APXYx6IC
E1YhwggGp/gbY+C+RAHqE1nc7FGurk5aRNX7zm/tL2j3ehSWlMGNKL2k2ImAUZC5T1nThshZTury
i4n5S54/G/MfooavXNWERgcCGOcFXWqUcz/CcG+59gYf4IBd5e7KVqPGpLZxehL0MQzOwNzxBU/e
7jxGXnRqQ0KPEswsRc5uw9hMbDYzjtub0eMI21VU8GeY23bG9d+LEiK2RMqEwThaE6abzc8oiFd0
xl1nd1reYVln4vxL1CpHBEbvQWnlfdcqMgFpTcOnccBPCaYHBfIG2eqhJEO9bHNVnObJWElWhfY7
Sc7RcIGCkybrVDcPbuFm57WhZEF5Xvw02y4Q+UucJm6r/GBZ1fwW9gY4rnQMKz1K+aPAo5SC2R9x
Pe4Fgos9MLxxC33b9Gquzks4gCMpIBKFeQXI6T7R3FtTdx+s4lvVFsE7hXTvA1gIdao75wlpPFcu
UiSg00RTPHlGCuyO+1IxRwQG5BcEIpcz9/dyr6xPkXNMsr5pTtHUNQh/TVOQrF6NWKGXkQHg03Xy
W6R2VMTpYJa1oILLC5VaiJxbCZ04z0lqZddM04ruYGXssqZkUH6riR1Ak+vz5ovgmXUDl1oqcnmF
dMVFr0CNW0xDwe/q5V0TG/IjXzEBcercbjzFnDk4bhUgCskG4EZr+z9kQYK70ZNaznUVW+EVacre
uWzVtt1bZV/c2Dgo0HfbqqdubPEjhsLSp7olN8rWwbztQmuBe91aaGvLcscVXMuf36ybP39CG2xw
UiOL+AfTtQ4onRYfm/3wmXpcvvjwXRKiZ3wqSiu4kUB9zwB5ejsxMNa9LwQ9MfxaYmi7WVWCSGsy
ZnJ2OEnUyPXZ3gLC3i4eI28KCxEYFLEV/0REE/3TJg+EdR3rMf9YVbWj1kT7nJQucOYHLXV7tAU6
0xJaxVM70Jcb3XZ8k60R5HgV00wGBAPYOoUBB3+pZrK7cY6je7Z2kfi64dx0pGgnBJryz6tl3NMK
nP5zm0lXEh43m8eVDqJzKoZIfh6DYLWxqyJpsEW+1fjIKo5RvW5NMlUOkZCxjWw5aOnKG6bfCUAU
ZvVHVzbqus4Yul0zhx3AuBA4ijFE1Me2DakxrbIBgwoUOUNdcENxlvJ3UKjGtwb0XCe1TTLZMVHB
X+89qrZyrnJxONeTHX/AZD56tILcPo0N2pY2eqU3IS4daT2vEoA8m6bnQIblctGl6NYLht/iTQOI
qSjVAYskZc2+hsVQ367GnZtDhnp3d7DbyRremFjl6lrYHngolf0w3qLdv4WHsd/baA2LzNXcA5PO
zlq7qUfp26VdCxBxUXk89kXqUplW54oEsHyMBlsCYNVtey1KrPvooeAZ6NsbNyc0Ur7LtJe/qFg0
p0LUAe10BgnBOOOems92aTXwInz/7ywuK6ZmeuR4RuFNt5H6mrg1J+mtuXN0SwZdSFDi7Dp2wXKn
mHte045mPFjdpmtATXQUjN9a3t2vLlqIFOnjIPZmXFQK/lVUhgEZfdeRPikFxq/rCd/B1pPvKzcr
vwM/OeNZux0DJ9ITsrlfPc3lsXfoqnrR5ykn83ZoBx0gDSOe0EQMVFAPZNHJyNqLb/ywnm7YHc56
Vy0rF3bcRO0xy6yxO/deNH6IFrR1G3+CTjwN86WvZtr6IqpjNw3yMezvV5D3GybjvLfrOgaHxQmn
Kg1QWT1HOddHuxKebraBtP1gsu3rCNvp4GSl5adRToZPrySkvHVX2pZNxuSGbezyo2LO5Xb0S/+v
Ic/LZ7VibRcIrr+xZYcf/JYLJnOhZR4wl5rewecMnmu0AY6A6Z1KW4TcPjS+n8XHMq/K7YiH9xqe
5xoSIG47jHWQ5wJj0lpAY6mp8qdQl9MjBnAEJUv5FGZ1M3B4WzeOHmbFZaNcAl4oapaimEX0nmm/
+AH1d5otnelofLqSvMrNef1drOM7O2IAPFnx6XsT4RreJ26omHeXJVmiHpBjcz1OPAOKZXDj576x
7nUHMjB1ZjwDBMs0a/fOippqdh1s4+12tcvwsyn77U3lWw0bAjRGM9XXAPmK7ssY+92XXyd0q2Vx
5UNt3OcdvFm743qqGGFzTvjABZcu0u21sXNA92pC/5Bdr7uLCpT/aQU2YTCCD904vOmzjbFVc4HP
I8mWHEqJnjmxLre8VA47biTXVneHyiNHz6KYN6rK2Nza0bDHTwr8LwXle5f63UxNHQ78wqVdr/60
5O+qyCXsKoklHrbR+ZtqRN6Md7vyhitscyP6INSETdgAakublmgitrFZqVzjcE6yuYmmVG5e/tGg
ORTeKleHdrruHr6uPTgf3JgZz25rCkboBi64rJXFT7fKK76AS/oYFTZxrZtbv0zpscgNSd5Z0QeZ
neLWzHEGRDmt+rNpM3c8F0sV/2ULFdGyL+MxzVxqiIh+01MUcbVzcXGRtj1WwlW2iQMyCS1yAhzE
o9l1T5ewNXkyeCboboU3SDj5lUaB+JJt4D0X+DAk7ICuBST2xAZh/64GMvqEr73f8hDoBhq9TmfX
RMZsGhhrMbW6a9TofokcWRch5ns2mE/X9Ln9UMzI+B93Gud6Xmcb/Edos3zN1nFYTyOzth6wkqkr
6yQRJb5lLoi9DiaPCyJ4XAd0uXeYSZMoffSIEcybakYfMXGB+Q1bo7YKitM5ME9dKZfpHAdN8K4E
31BJnm0aEK0E+LsEfCL74G4WIR/i9fi1yT3/Uzl19qdOZlV8EEr8atpIsvF9f3qpYf2YwAD4GeiW
Cl39KCQB/pvbi8U+bYEp7926MfJTJJb6beMV3XixS6f8mi3OCliLssN7VXWOPDd9OdQHHPaWD/yo
g4WTpVScyIoq7FC0YyEuTu5QQc4MJqyHrsXZt6L0aQ9i6twv0KXb7l6Zye7vRlsv4JrF4PSPq0NL
eG+RM/njT/7y0JS0YJ+VrK23NgMTNeb21fSlWrq+SVrE0/qDmnX/f5yd2XLdRramX6XC1406SCAB
JDpOVURjz3tzpiSKukGQEoV5SMzA0/cHuc5pm6qQu/vCDssUCWIjkbnWPy3zkPR122+mLFvuRz7Y
JUA8ZExbB46CINluCD+M3RINzMwzc1gClnMRVNOcf3HiPDLPsuj4wNhv3NcKSf1wZK57m+6SvoTc
rTtGA0VTvoizyPP6O2OgeQjEqdLJdjIs52MIQdhvZmV7X3tzTK7QyRoMv2aCgAoSgS3p1emcgebO
hvOydFYYt7Uh6DtDPYO3svSyvfRKP97IMPKH3ZIjAtok9ex/0hQ76DhkNk4HJCDIu0x7asIzY8Eo
IWWXjBsHfGjeZA5w2RYAGdRu8kYP/ixq6UhHGKvkrmeSgLpSxchSqkKiBjYWz5Tg/7EflgOTB2yL
1qhmQRVOFuU7j8Bhevk2HpLd4Po1EKmS1dfYynjZkXplX7Kko07sHD3vl0jEzX0FB+Eig4tXTdMI
FPZgNq2D3KWR/p1bx0mzZ3kIABTZsE1EzQJhFYWThSCtHqwbEgikPFb9nCMr6Uyq7tCb9JUXNoJd
hl11PgIX/nhPGoIUQyRxJ3cai3QPhd5fLHgwKgjO92zXIJ9zdqZeucRkmt14R2EGVi9T6LNdmjZL
BIulms8jIrhlQ0xg5JxL2fBy0MW6L3PHSUL5xyf0JOKCTzFp20lu29hCPyW1QUAwzB3Histwo/BA
DuJUn34viniHVyJaTra15QCAoiUlhSjLxooftIrgDQ2ZglXBkBW3Vj2MKQoQjxLTEVWT7ZJ5Rdah
NKm4TLG45SchI+NJxZZOH4RvRi7oQ58R5TJlTvEYNiVPESoY2sB0I1SbRRINDf8nXC6ylJ21j02f
LWoEoPH3tFLg3GNnoToKbdtQj+EMAX2MEvClky3iarzCuxBTLYBCuVdRmFoeAZILOxHbcNpPt0XW
edVd6+WOOqHry8tzZJcsa2ky6mYG7QbrHQK2V8rjQiJjO2hzqK7GViBkNRmLc2wbNHC7MXKT6tGM
bN4ilJ3dbZsWRn/qk8p4qIaBjabqOX1BszUtXkZcRRcF1uJW+UHGDtFgRUXSpFnF/AaQU6gBSHJm
JzB6C3Bo8mU7fwY/nqv7MF9ZMMkoayZX00/IA3RebFIYtFN135e+eFSs8ftwRDyw1z7LYyfrkfbR
TMzGOqEWZQWEiju7T0ObYkC73RNc3JIfyyhemzQKme/LYqJcC80wi4NJUVVulc/82UDGHA9BhAdM
PUs3hi7NZ0zrH/3BsJ0g66Ip3PS5k7kBg2xR2FZ9J5wQ2Y3MzU9WpOx22llWrs+W7pUJOQ4LJ69h
hGEILMtg/RAJR18VZhm9IxL6XtcvSReG4ZZUsxyZ1DIb1OwMtpSzu43JNap2qlrqG/olJB5ZaGbV
I1S5nd+iZB1ac+OqZBwOUq6fWA9JdGqzDM4i0bNf7Ipi1VoEiYm97dTjSr4TPgS06hOiW7wy5MVV
JXXJruDwbXeZ18895B4H/biLWpogztqFXedT5jQQX9JTRXLHhDk4xcijKdq5hnLLS0LuFTKnVXZY
QFxnqAQ4NKA6ivp7WA92u9WAunAq49x432ZGZkwHNI5h86rLlTMK+Z52mzULzCQRFq3Yllnff5G6
Q+RZC08RTT131YvFEKU5iNoum69ylUeMvaoW+c1IYzA80DzKrsILs4mBrtPUPlj0nmpbxp5T74Zp
LbHHWnTpXaZ1mZ30YiOFGwzY6TcRGTlSK0bpngVhPc0S2HZIgef746h2sT1kooDqNyWNlK9mDvuQ
ksWdR8M+Qz4Pmi6ryb0DGCa/w+IVtbsJydqQm6JCjHRXwUXBGGraxKzJ+GXnYmw/Wq0KM3BsbZm7
jIJsIJqDuNjdnC/021CYXbttPUC8S0MC28gLUUCOOuDFFmEeK40/0UWCro7NclOHHjduLA1dJC9j
9qUfwSt2I2kqRSDGchLbyKZUhdZxGdMR1RLUuTD7Wuzx61JwuGauoos0IJdoQKumO8XDUBNk0Y5I
IQoxGHpjTpXho48Uar5xUIuGp7pHzbzNyxRhp7BqRN9EiSr1jO43KnZDD0N9VpM080M4FY568A1m
kW9VU/jnESVhEmDsSl+I1AFnmiyUqw+mAJpC8hWXZRtktZ/6R1kMhAvkS4a61PRRK0OwWrm7b3VU
CpaZEz7RLGZ667ZaGxt0DghHXdE0bzE6jHQbJ6vutE1p0Y+MoCkoo+NhxVrogD7aCJPAMuooZwmm
BFtep8Sy9sTd9hxAJqImN0DrDHqZhKXXX6I48pkUWVWIh2YIZevIWARp7+yw95IrFiFyhtRecZOk
KCmVW82DhSFg3019n4+ez5POzUxV++J3I5NPCcZgiEo9wb1sMkvEwz6lb6Piz8G7zxaFG1KaH980
pDHV/9iTSTwGyNzsbocIildtYkdWgeN4nbxWWTxew6AnxmaeFiCExG7r/JBFqK5T+tGVC0lOoSh7
0H2D/XmXl9ogMFUJ1s7AMITPul4lOCbmdhE0AgYPaQ9q008x4gM6mSpWQYGdpAlSxtvfFJXDtu8t
1HL8/l4qNrG/ahLCLMq6Q4/Q+VQCys0by1sFbDMwE8ICuYi3Ik5cFMVkpQRsUe2DDhe72MRDSn1a
UTKzcgtJwRTH5gzb25ueFQjsJdd95K6sPuU+brKZmQsoIkf3CxIXCmAwowWwu0K30SJd4vxua/cF
B29jbyg54Gkc6B8DiGiks4AdXFN3l2Zy7oxlKvJAlLzSV0maagFP5SPk3QxL7rePnRkViF/G0KN/
GxyDdeMMoZzDnZd1ufnozHFu3Ca1v0z7xCnC/ktLATU+0JXO4oF9JXXbwJvyhvcsa8ZqRxiJqL7J
DGshHZ898EpHo5xp2Y1Iottv0FJbaPDZN2VQN33fb0OSy2a0gjMyMqwTnh1eKtes/Wtld2CpOSiX
uIOunKNXK0LNEXgUCs0DpUZmbcHhtHuLSATxj2rpyi6G11fTJ6ucwI7qqBzUGJBfZeefGUKTW599
uprxNIzgb7epjd7t0LpGl+zlFHotrW5jFZDng8LfwXzwhTqEEcJJ6eQfGpSl7XGukWe+Nmj9rbek
cMA63GmW61KgOm+P5WQ4+nODYmFAHlrn4wdgglwdo1VEHGTIO/tzjZ7NODsCbegXSK/CXvWkOSrV
IAxbxDppbeb+67jUvr0vq8bTN4OZC+9YlUlbH7wyWgVyRdtR8DgghYh/PXQV1AghXRGewal5oYQ0
yO6xap1/IEslVOQX9SjMOz+3ky9dRN7n11ADD04bszCN+XshWiPbysLvEIwNljtBYODDA4E2+qTw
grod1bxNgLCte8ssWuC6DLnmmwewyZPO3CiLCdAqUrs8E/QTNyi1hpmtIMFPaTzYMOUiKOZYhh/r
DtTtmtK1b68EZlJz08Dfp8Mml8MqmXVdZ0otFPHYNeIH31Fzr2EpAEm/FooXKDLcMM93QzObI4fk
aBkJ+2QfGpYdtPEkkSflS1TVn1QiZu9DU82VvEWSkAxoBBRji6MNADPyPhRCgpS8Q9OHlf/drrD5
TJvFmVNabkkHN3+vB2Kr8ZVqbfeKTEayXeA3qIdmJ2BWbFOLbcaGrumRQq8azsoDUMdyB39Vtxrf
heKZXCVmnw2faLma6tlTi+sdxrZCArYJ8wFmMCirfhou1NV56W4X03JS1CAau0O+zXTlUBSkixfV
13Hnj4rf0OyiZkC60vrFKXY7RH6HfDA9ZTHAEqy8J2lcLABMFXk9rQwMMURWuvGJ2bGgjp2hfxWL
oex8j1XRWJK9DiPZvNBXJNlj0sdNcQuwZiwfcVos9rS1IyeJHrIQccDzJNwlzDfmugkkeCUX3QC1
LZk7fHHDzs0+mwayD1izBFvMwcO5idV4oWdvgIojDrr7Iq2094p5t3Vvk04kS3dBsFlaSOs4FI0A
XZEtJir5XtgPUua9q89hmLNO9nmWK3GvSjuJ5mCcaciNncEzUPPe0dOS2MepLyHkz2HnMWd5/Qxd
tvEySSxz2UGAhKG7c3PDGcbAoNEZPiNHj0ovKFOY3+8G4vXhdXY66lIY6NZvv1ZQ65HziclvNrRF
6kkIg03t+G3Bni7sPldssx1/c9uERs55JXM/NKrAGufKvoEHkVa5Q7dPMXZNREXSWmebYhZ1txPS
d4vnKC6HtuX1j8zI24yehb8LQIc8cfeu8fyovhqitE/EMUR/0j71ljkAnFldrLrXfhkhX7q+aN3s
KJRRt8k+tVSUZAer7RvE/VNFCNy8lemwYFUG+R3HaTsSZCGM05iTMTvu7MQdRmdLmePERyNj9bbb
pYkU2heOFC/eKyxfksw6ZhV/pSZKqju6zaTtOd7klLUbT2iArM0AqFV+MNdJyQ9+uWQQCZxRutjY
tH76LWaoWr/tdZaVtJ0/NAOTSdLPxeI1Vk5gW1qKZjPPvZ8k1JJ55DawzgAb0Z4Sl195Oy1Tk3yX
jAfHn6hGv2fHN9tiyVBllkPVZTsfX48ntpT8yk+3SFq7XOwc2aStdTKQ1HYHZLV2eUqzcQwthKpY
01gJXSG8+yS15ZJvUiRVXSAchzfyIKokntEUtoMJPUfsSlh5Qe4mYZ5tcstHnU7pycDIYYdHPVbF
1vOaWMT7Eu2rr45C18KZ96wtX9Y3Wk2eH24ZDThF9WbpzbkGeqBkGedVKZQObxFaFuUc/YLpxfOj
OU1zb19cStmZ6HWdJ7m+hGhuqmZPhJmcrqvGNOrlkJluKL9jpfAdcTHSBq/CsUKw4xTXeJFNJz1p
i9EdezPxBg/xXTFFFRRCDC44ErlMsxXpO1QnXhzl+2pJxnLYyAnUpd2GfDQjymtzBrljbhoBpHiJ
0oSJVpsmGgrz1U8s4d3wsizqgcYjBbCBe21qewv6LEL7sDgyroHFmUIxJPc9YkMEjXiGls1Ajm5Q
d0NqzVgcZ545IghXuUYTdM4kcC67rqAqCihH8tRYJej+xODNCWHH92VYijgPujYB2gniuVpBEavU
4BqUuWkTggMm0boH81LbOt40AzHvegcyG0V3vYtiFgDeArrIt/PK4NILN6Uq70Q2+t7nEt60yg70
f03hbYyRuLNDSVb1lOxaWsr6ZrTDiFvtrcF+awxtR0aAUs6dXvC65v0rcIEcwG39jMSTrcqX0rQO
eomn7tVDyK2/qTFJbNyVSevF/iFj+TQSeRRyeMB1pBoZuBCpO/WJNykXzdbDNZTXgZdYZfiEQnuC
mnaqvHyOyPnAwwQ+FjpiPxu+SkDnarO7t6rVKScBozK05H3jHVFswH7MwhgECgyG+QDNSQNPyRNJ
G+RPrFyEZz1AyOT0HAjrrHWf1SjbcW04vd0i7a+rMZ8OjdnO9YHk5EF5W9zMSZtCu9HW3neGKd0X
EoJ8G/1e1fbxq2GF1OJjOhRvlFiutpGx+LG3XKJ1D1ff2BQW9n8SBax0PJSjHHik2CaV8VE0I/cH
WcqyZzv1Fi/b+M00jnhJ3NbguYqsZXp0wN0s8X2ThfXyCi3eOMuBhHfXxjGylKs4EBysj82gYWaT
d0ujH6YDnSRqPGcHzjeE7Ph+XbO8V+jVPmnTr0/MJ+hgDpu0Et2xo+UYjBP4J6cp3daow+8u+LLi
5ErbYZqCpS6smIkjKhwRnCGmKE46A/AVmMucioNbos/wrnMynPqzZK063xHgIConDKwj2pZYDune
YVK1hudE48c7jazT4knxPJdwI3tm/hQ7Y0RvfsK7q9VH9ioZfYF8CcFh2rDA03jGKBXTCeQl5xFT
emyZ1mSeYxWevyvgowldRGo1Ajq5igwe2zBWfoq+UoeFuGOEXN9nuxzh4Vxvp7FyyHxqKCNvygTW
K9vhk7F4qShjMSWzFYRdCKFLQ5cywHIsSz/fWXPGIem7EKl3Mhwm92BIqy+fTEaPZd+KhPLpsa4W
R+uNjZp9ukek0LbVRvSDizIsIiSXOjoOSUn1uVvGlTS7siO4/oGtDW6BHZhM2mWPbKWJnrEfpfEn
O1/SXh9HuxvwOjtxuBmhekEN8bBirAogjyNXbAoyyFqUY5kXuwmVMoWE2msrDeObnAA0Gs0BEBKn
Vzxr+9nA+xGuDbvFjPDAtRIU7kEzYKvsdsYEc3jmsA1HtPOucPwTo6W8oQgGaeEUDMqo6pth56FQ
sDGWDLXnQAsUYGjPoq8MSv4l0W4WnrzMW6iRBDBTjca8IMOUUqlIcz0eJrKsG9qo2idnmTW++Pkl
X3KzfzZzOqNQd7a/i9c0JaSoKJHQlid6KmOqizG0P63Hikc6Fu1Zgt8Az2CTbjrEECoHmM5Vyr5Q
RGCI2LWQd1wtvkyJprWnqsM9z49bmle3j5x552cMCFaHZTHSa8T5CjA0lZim/NMS1naf7TnrJzQB
0sbLU2yMyfad724qWm8jZ9TBR8OxTUCRQo0tEDRI+vgi/ElSVnZMV/WCYR6oLHdWkUsnPqPfhNzb
tkvWjhXS5FHWO8Fm28zbcDFClW7IY4gIsaAw0/ZJ8HG5glMbBXq315G29bcZPDp+oSSr1I0xwtFB
k06+HtYXGalKBPLXAboFSHFTC84PIk18alKRRZc4ds0OzZNjT/VLM4wlobJhZpTivtYEFT0MXsV0
o20t61mnO8oXuah9heQXVidWVor1e40ymZytU0ZUe0GBtwqZnNDuNLwOY8JkIizFva1fdWpw3NI8
zLq+AGmAiWKqsMmlgqlCqwB3FZUFKvMid2Mfs1hPVeMCIKZZcSOK3hHqmMHFpx9tc0plG0y24Vhf
ulQA+ATmnPToMp1CgYl7RjZFKQFmmCieoF/mrxyy3MlBa/jiJ9q7JXlOxpadxu97oM99NQ4T8ewc
LLg3TovfC/cRpC9fwKN8GJ1h62tBIuOmdauGEasEK9hlekX3WqLEFB1fVEdHNMQSl0Ojendbl06c
qU0VQ0KdeJIxXGXaVkn/gL55yjBXumCodmDTxjWYTDyw3QfYTWFeKtNqSxTRnZk04VXB9uka1MG6
0a/44tLKQiFCPz3vcQu04ffO5L9l4CezxLkik8JwbxnebQBkGfnioNcRDg8jAoyz3nC82rxmtWU0
5XcP7EI+u73VjxhcYsefvk1uHjUIuWysHoAzKcgh/g1irfmNewSQyU1hYeA5Ttja4bkn9FRTD+mD
nE4EDKmKVRy4ldTRPRKtvp6Daejhz73Un9wPQxyt/owEAdxkBKjbJvE5rywbEQbmj8iPvxRDagrM
WB66v4afXnSTt5mxJhcPNC51FQUm3Ef+ljud6MS1ZuTXGAZmpHX86rq1Do+5mS/yC1ESE0sEcbvZ
nURC7RLejDwY+1tcuNLvN4OMmo4FWCm8FWeFJ8N1dl0tVpvbNFolhMiQMUkvQnrmSIopt8RXFYB5
psU3HpndHloRr3fT+8i7S35SaUNlVSgUyS9RSe8332UGQbsENb9t/Tg5A+aa2NuhG0tBR/RtF1t5
g1tk6OyPRaE4rXdxG879Z+RlNSkbts47HR0qQ+SYUvBh1PdNk8/6QP4TGsFptqkrNx62DsiDac4M
2Jg5ia/zyjHWgmvMS4G8vUzs5ZWXTuQ3nk9WxoDdAaHMneRBls9l52vCF2aYWidGjuAwGSHIZe1G
97IFTsHOMtQoy8knUialmidSa9Q7MiTojdDEumaFfqI10FeyjagUMsSsYdsc3LSMKT53uOvjSxfF
a70QL5G3Z55fnm4Gu8qYxNynjr+n+sJrazK/B9A+dcvkyuubQp2o9rw54DgzSCG1HIw0cbaiyB25
iP6GPLESF3UlqLL8qsyvKeksJgzV4bVV1ui1zNC05cZvpTiJEAFOkKZm7bDnC/fak0jdoW8FAksE
9+Udhz6J3hpWvcIf1djTrpP5tB8MI/4OP2PjPPMa85kGpD3VGPuXrapG79aP3BmpoCOSIC3G6phV
1QK2hO6934LaV/WmhA6HAqebFRtdz/KbxQiBq8EU+ee8NU1/Z7W0D/eqKAYB7WYP8OqlOk6EP7zN
HPtnjL59FJT54F7nhhJfDTJY0mBF2+sDDZ2JJFJa91Gr2z0DProNk+HybzXl1hGbxApJhqtrqMH3
4vrfkkEMZ79sczwEqdZHfDbYAmog5YVN4NaspbrGGcPLZ1jSPls+cR3wvQjHCkj8bTv00xWEn31V
ZmDHNeTlGz1Hi7iMFg+JC6QnxgsIiZRYOfxnTKZGnYNXJFwmTEDaDtVH5YfLkW4ANE8VMRqgEd1b
upnd2oi20TIQdhMa5fjgj8lyE9VpfPRHaxVYFJ59y9wqEzZOpIe6YeRelg9oW2QOPu8y9b7YpIOW
u4Uy7kQSMMZnqreDC1D9wngT8xgiVNoYVduQOqDaVxft4Bagbjw4E+pt19Ukp1A5PhSm8J4RdsmP
LZs2dhB2SnRfRW9t9YRkJjFHcVhTYM9VOmc6GKq2vonUaO7HJTE/kxmHKIfuAEoMynS5Jm/NuXgT
0R9hX7NNAK8hIx7j9FJqdNyym6Yrt+2XjYteay+tBhonMYjegT0c923qJ5ekW78RNA2XD+XBEkxo
TG6r1rTPY9vAxWD4wxVRM/Ynw6my0rDJGfl4SthJlN9XSrG8VjFqRMDuoehReKGEGzAQ5poxN8bq
yUawdL9I/EHl7NAHoI4rPzFancCUUUzImUN8NQyEqJ90ysdOUU391jTk+Ab+jMeADILulCPI+RJG
ajoq9mXa3UJZz6Ag04cx8ZMTztZkb9hYgcbSIuIa+PNxFrP6kPqknwCFLeXRnxvjtfUNd+th9T6O
GqtOHFOuKIPCy4AW2hCZbeyLeaquEnd1QSVmdSkxxBbbBtpkD5Ac31ccJnRzDNyYd1Dj/qNfs20y
nSU/DFjDr0hEQUzR4A2ZBmJJSJWpZLCyYHu9uOYpM4iyU4mbPJK9DL1cT0P6qhzXPvcNWSFT6ORP
iobh2p2EdcGFSE5sgT9bjus0gjwTtJBxmu3B09PPlYfpqyhMiBXPZNJcQ838HGaa4wH/Xv8EUOgf
LTG799qHjs0ic/qCyQcld0gQCVZK++pHNlSEfnjjSic7m6QsXQ9OmNz4OISeBh0n5yTBHmF5yXTJ
ahHeQq2kr2GjG4RgZCHiippvLERAL3NokBmk8EBdvGoliIA98qsinnOij4zlYhYhN+y6Kc0sO5V9
YPQ1ShwGyzuf6tkqHi3dkaqRodcj52H5EmWzc3FJyt2n0wp4EU5oXZBNMlyvRpiabhkb6Vx3tqu+
hYPAPW3q/goel9wmahb3kUjf5aEKS+o0U34uGWFxqZTTfF7KST9KNo3bCSpWbJGJys/RgoaR7CUT
rUyLPhrCqkFNjhvSvtQc2e0VKVvTwYpyFxE2iq/PjF0Y7kIVoeFe48wyeAROeWZUkl+8wGqEVNBX
JMvnF0+V9QnwF8zGHnywy8y34qcZESRnj1dlX2ak83KvMBB+Rno+XfUGHiFeHgcDJ2Us+VgGZn+X
CKWt1flQgvhgYdAj1HYBXhfsnhUnyNlC1ncdYrVFFOBFWyvvzKuZIhW0gT0icpE3zgnq/NbO23mn
kAjd0uWtulVCkVwqyHhXOno+9bBHnHPldDVHQ3tQDi7ECe3OBnS4uIk4QwBronS5W8jUf4npXQla
yBOE4KU65OMqynfK+FALd2gDrfierG/RIrg2aadOTcRYxpzwM4EYuThip18OBqCUhwaISiEYUDdj
LiVN+FynXnKNClB9CGs8bolvx2++7ae7mGAfZsxy7sfNIvDBjXGxp5OevxroSu6TyIE+LC3eBidp
kOnFGBgNhaambVeJLB7P6jJbTnsdcdjQ7aXZ/BW5qLEfHB0fImklWD0yPp9FefKDKhnxFjD/FV1C
4sztx362wic9DtYT/ZB39BTyPbB1rJwU0lRvo9egmO5i17j+4aLi3Ux2kJH+pleRke0my0a2JVto
xCvGwXa0nUS85PuQoz3d6jyChhVo9dNtx8SdrUu/iBXEFO5ZE/WyaQCmYGyx1q3o9FMiInTLiArZ
bEvyOeaNbijOOScVxSUhUPLbwJQRbJxufulI+ziWw8riDlTOSCcmNX7qHXjaJIuKJx0jXsdTYeHU
8iDr1oSM0sq6k/ZNA4wJ5PKp1Oxz2C3RRbbSHj/6wDPZtkJ/9CFEM/o56pGBOOTkILPr0/Doat0/
DSG7E07dsLrjnkjaZSTgpzYrEMradVHtyZVJNzTc4dFsyxLHnJUe0PvOJ4t4CJQCy3BH/+Xw1dWs
DpdpX2Y9tWiPQ/GoHcwBBEJ02EWF8cyw4/yDr+LqhXEc7q3RyOhjDj57VxYVNERtZXDOBasAb3IG
PfzrbL6fs6HlOrWCgBGPmH0l3wXzdak9p1npLGeMWv6jhEG515M3nKCncf5lBEGRCTZFMmBbqR5+
fe1/EwrIyAyBdscB1zbfX9sIC8R01WSfQ00HhHNU5FcKaxPin3i5jjqJvOf/9YqO6cB8uXBdkv96
F37op84AxRtbZ2bGXxVRgmcj7dZkHJXu2Dj/Yl7Y+tn9OVN9nUEOwOITAkqh+T63Fntf2TtDfZYx
+hVQRAZ1BMtA+fLru/o5tNU3MXowO97mVHHfp14blK1lLdm5ZFxMHyJ0p1uQaPeOiZlp8OtL/XRL
nmDyJ/ghExkUx967W2Jqe9HEFpJ+bNvLN+DOb4tRLPlfXOWnhfHuKhYf7NeXh6SM2n/8Jv6HgNJJ
ZZNX53DSIcFleUl8j/0G73OXuuPH/49bopknH51Ri7Z8d0sDvsTEqerqbBFeSq4jxmy7o8j69VXs
nzJTibdGyCoZEOMx8+F9KDNyAa+AEa3ObldXM5sRNMt0XXrJ6OznjJybJvB0XsAWD5pjfJ4AmYcL
JIHT3WrO0aHYMKy2NJ6ZUxGOx3HBUa4hEVQ2fdVKyPaEOVhB1BOnl1DnEu5heLAdvUukxzjHfvJR
wKAnxzYS6GB3iRdC2eAgEc74tOg2jt8YVaInhCvpmOJxoohsAKiEI2L7GyVyLp9ngaq7eSBPC8l6
zn3WaJsSnAEUsNrvjWMWuyg5uPSS7X/9+f20xj17HZkGim9xgijn3VPy+mIBQhfZjSKQ6vjD7kU9
7x8N+y8nxP38pP58qferz2VKe5s0iCD9DNVc7z6o2XlIUvR0pgFylJpEGPz67n5+rUieEry/jJVQ
tvU+0t3Dv0ognqYVkRrvcLlmaOB++6uo4Pcp6z5bLYNNBLHWa6KUu753f3ivkFvWKeKL4prSxfw4
d5zR0ixwApfEFiDjn69t8J4t2eItScXsib++S/F+8jTXl8JhP5RC8Tx/egcIFalWrOWSEUH65hvU
NCPYyIcMiAFdauSeQmR9D+i7ytM4SezgWRWRwtFF3379m7zfYPhF1mx0wSuPFJZ54n/+IJqRjGha
7u6C2O2KEz/cJUXh7pDzX3hR/2I6z/v19ONinsd4St+nqpXvPnUvof0lQ40YUsv4ZC2g8kz5U9eZ
4ySXmjzPZ88u5V/soO8X1PtrvjvonL5pp1Bzg+Y0zE+Ie5LHEt3l9tcf4/vigasoTgKLSeIuy8p+
9zEa5khh0ZOvk+gIm5ppkqrCmYpp4YNpkbqJsvHDUJRff33Vn6ZjclnftGxhspQ8uPV3e0EM4I0T
06guZIsAoHjEiqh6Sq9lG3Wn2s2zIIpoabMu87bhXF/ZRP39xXb+8+fLmEqeqGI3Itzy/bwC3CCe
r40hRSVEjUtwcHpT2H31F3f6b6/CrB7mkTiC6QHvnuLk1zouMf9efsASP5Ie1qiM38uU//g6/c/o
rbr7vSJp//mf/PlrVc8NGW7duz/+8/BW3bwUb+1/rt/133/rn3/+I9/0rx+6fele/vQHOLmkm+/7
t2Z+eGsxL/64HJdf/+b/7Rf/9vbjp3yY67d//Pa16sm446dFSVX+9q8vnb5x/q+joP7jjz//X19c
b+Afv6GLi/52Wf/1+L8efvq+t5e240cI+XdGb9q8jKbrsYb5YMe3379i/x3LO6H/JnMGmNXAOYTo
rov/8Ztl/d1xfNYbhCPjocgH/+1vLQL537+ESIS5MZztjHdgbf72X7/fnz7+//M4/lb2BfkfWJP/
8dv7t4qgM+FRnTIbzwFkM7nOH3fpckYrjoLGvMQcv5kiarl8zSIscO6raB8MW/zFXvF+f3p/vXUV
/uFUSJ1S0sqN5kWlqLsIBovSYicihK2IU/369Q9P4193+8e7+7dXcykfmdHNOft+TS94vBgw0JsX
BoFvcWYFFSDGYoY7KdFEoD7/9eV+bAZ/LMJ/3J23njog2cgO18LiD3fXjh5zeyGSLjYAdWPS2Bff
E/MAhbhJScAmegldNBBo5AS6aHYIsILO+OI0FDO93M4STRNhP9IpaHLLrbGUWKHtrRM7QaGvqvZL
TS23/slxCAO5EuZD1kzw4dcJBdv6j+mXGwOXjokXuHeWPQEGl//N2Hktt5El3fqJKqK8uYUnQFIU
1K3W8AYhaqYLQBmUd0//f6t6Jo5EMcgzMR2iQ5m9c6dduRIM6pJwMyThYJ/WJ9da4nAsesC1cU9/
4/W5Loy1Bz0plNULn77gxFldhyOBLJN8FmOO92gcFbX36TItkwWe2OKaW8v5R1wlHZ91SwPQXp8/
J4mniwTF8+QY69g5WiZct6dn+zb/qj55C93+zMO+v/av3Y3XS//K8DEAaEymQILMPel+rJwXxosv
4+jYk4kNGbAEGO2DewIZZUN/33A3otMSy85Z/nXDoxyW54Lu+gMkDTQxUpWwnFVR5MsOTireuXbp
Kuv+1Znlf2qj2VYDnUfJyj6PC/u81x7jvSyp6MIK5i9cNsFM2X92OEoer4TDuL6wmW7pZVrQibBw
zGwVxvmyiWEIKGE38OnsFJ0SBze/GOvhZK8gR6AMajMpy13kJ3cBSGVVjMdrZ6/0pZtvoNhdhKa3
IPhaXs7G+uIb6/SGEHBffdIPJkD5LgVsFykCms9uJyMNsBRLp4n9JdGvz6ZGvTUCSDABe8EHBKcj
UCf3eaDdFA49KLjgkLo8K/7oSNUBeVvwHEn63AB9ibrjNGbLQIQoFcCkFhFvrWXRZDv3BqrBspbQ
AwF850jwPd0MNBxDRFe5Ky3EyX6WnDotT9dTat/GT2KfRJpN86j17EdAePdQg9CxevngmDtSiu/t
utTOT8d8ZG7e6eZP5sErRffI4xfl+uTYS+1mG2ewnvMqSAGPGZ6sJQciKTihnLcqI2npHMssXZUe
1UyzWLMrf9l2thmsdEduYuWCPYVTgDP5rNWPx2rbhMYOxMiuQZykWvq8+sBdfvv4/D9BfmX948pJ
I3pmzQM8egDhsjUTXAG3u0sYDRf1pYUVnhzXyfjgtlKIv68kRtBkJhwzMF7dth77cwQPpnmA1WRx
PgOrp/n+Mrjb95XDnN15fR+SZ4TcFtGA67/y4krbOLUeSfrDCRyWzqp27Tbi/X9pbzYwvGePxgTP
iNZmdt9e9BPUdVktjkZ4LIrtRO6SnDpY9Wqd1eWa3rpN4boLHXPM6zLiUF44+uy0T/2qN+kDpZc7
MV6uhwEVqqNhVihnC+GgO67hFl6Xri46G9TFu+c6/mhLnTciII9XpQvKNt3gN48uaaLzWGX2cDih
CBHFMrlLQsq5HD/aiyDOpDOPZbhkq8Q/dA5Pz+Pw/nTKzMYggAn4Uj3LDMhcNJxHqYFsfA6qBCh/
ttLRNNp7AGErvXJNzZV5qh9o2deiiQfuMXKG2J8gyvPDV0Y1Nyor4rRRZBnzxdnMl+dTvsBCgQKE
vWzhui/u+IHfYL12HOZ74gQTQpF/YiDSryccbEHDmRuHQ26xBpd86YIWjWG/La9PvbED2LKkCk0b
Xb4ET70oMY8mhs73nwUa9aN0p919X4h9841I0iPPABiMbgBCEq3Uz3qnNMtbQ2vCYTJoRAvZxsFZ
JRYdNRatZ4iofibbLEtE/xy8UtRFghRGlOti6rEXsBxJf0g/043DruUpNFagq6RXkYCA9ij4iuEb
A66IMrvBbpM6GJAK/Vxl84WyieOBPDsgW0/JviFFbVR0SyVQ3cdbXS0wOEsu5si25tsNU8YgBphr
EBe0GsjOO50O3y7WMhZtmeOTPCfxfUPNWmrfzyh08B4uarAyni37S34C1obB0IOPVnnUpW+Ind70
fG0llKMBCAKRdax0FQ/P+uuI48YgkE0MDaW8KtCuEHqgA7b5wMOjsU3+Srs5IL65u626ZHXK+cMI
a3mu1tcLp2ICkY/qHimVXsCm0DawDrBXOBpD4q5yUGnAuwfqgSP2VQ/V2+7sxDHVeOefLXonnMPt
FjzChbFtwy8UnqjXZ6t5xxq8Nh8oFLaXqhXMX/ZGOyU7a9OZ/b9l8zNMdLeEfWMl9UVF/RQ/UPte
WoOxptPkjh4o2s1xPKg22ScOd7ak/4fiu7VxiooKLBJb1qAe01WelesyRXq9cj1G/V/BlX/r+4Ad
mwZ0VGcuDeM48hSSHXSTFqu+/Q2XDEU1av5yZXFRR0jJcDxws2aPVu5Lk5frCh/vNN7RprSkkrwa
zWdtkDROkscbvbyHnpn8o+MgHgmWEhgmI0pwhRmIgARHN4TLoSGPgoSbrToDuWuZBvJ8iVPl4LZy
TuQKxz2MUwAiw2jtwwgeVwBl4tO6G+wVabVllFpLIt1l2HzKbsbCQ5iuPC9N4iQS8VHQawXaCgaE
VR2tm/5x/PscFNvBrI4lS1dPzyhN5uEstFEImFc7cEfptANQ4kJecNS2gfNbMCFgSe6T6znAO55z
UOq46+G4r4JqeW4ghDu7IFjgovCPorIJWT/cLrCo+DJVvJF8JQJiYJ60jjqb2ioSA0s5AHg19D2h
/Yw1I9LWXkqvjnie86UZg83mTTixW101CjFllD1L+HLkoyUtNRU6/Gk+Z8XG7IuOMtgaSEPbBYnq
VY1HosUEKrxhMsfqAk5cR1+vIysYkr8t/fLIvKWHiaZlrzf/Sgp4Lk2IEc+4MeReYLpD8Gnhxqvs
GJh1J5X5XDqf5e8rpJHSCdki33n02v9QY9ucbE5p42xia7ZNcvTGIoYdUD4kWquMN9eIzUdu5fUM
iX+n14Xm804ycslsUMH3LbNkkGJ4wNYVEs1P5HrJpAfBAyNspY2kSAyKZ83TCBTCtb7KMZWz2Z1L
OVmn8nynZ5ReC/DWJKHSgfrsbBVZGJxw8HjPNjGNllHiMZ9Qs9nqe4VORGj4CtrIlucFSg3+2dlL
yLQYPfdiDAqsP3jqCItTnXYtGOlLk+ygElvIwbgD1bWKL5woa1dVf+scyXFmstMOepb7HIrQPnmO
p/x4Y2yr10efWlR2lNn7EW1o196jU9OoRdRYBGgY3BHtk9SXbIJOvMz3VNhL7bee+Qq5z43DLVdG
ao84ZS1taE/uQxUaa5AO8wOlw6o40d5eWX/hYne+VNx1px3XJ73UXRVm9Kk3y6V16leG4i5r+AJG
f3u27JUJcAtM+Z13hQa4S9cloHD7Stzh1WDtrYPTF8ewCiBS4vyG9oPWIwRmb9zsP7vpeMq9x+t4
fTFM4gV8LY8Xkt8lfySYbFpj3EWD020CyOPAmlBk5d0mN5OFcWu3CmBtCK+50GwrSmSKyMFmw68w
gwFM2dlMpGjoFewJLAz7efJ17rVBCnIUONNou7KR4Ch2VqlhY3h48RuSxWbjzEsd9S0+Pqs78q9f
WUuzglMuhFD69FfCRgyIt55dV3Hp8AoRYYV6+i8GggxKejZlhfNn05yXOAA7xe+2Wa0nPOI2wh46
E+SJ5hwODcmJ9jRv751Q1Wg8SVWBt0pTpCxXjsmbLtXWb6H4xXE7V1sZxZxTkkJFe4MiGG9lKztz
Q2FBchaAYAKodziN7hoAjO7dIr2K9BRDapkL/AmdmszBouAuVE1Jx0q2BMS+mYhHaCJa5/wOCNV6
oK25gSdEPSeXsd6SGPC2QXNayYcApP4Vg5Wm8bpFEbQuNHXefTpCus5KnJNspZ2m137ptSa/ijfS
Hlrc2d3kdekShUCcDdTCY7jf97PmoOPnYEHOH4yjyrlqoqn9ys3K+i7o29bpDwok5XDK/pn23g1k
DFHF5D3X0tJSpYpG4YZYpcl3mTgaOdYYZ/1W+iOyEakQwA6ODwHGLbmXjk7dZznU+LBaYPlg9Dpt
huYo2B2RsUUNUsdRigouDI++cnZVxwNyLABHoNP/uyKyP+KEm+r2g1WwXge5r1bhdfW1ZWSfk8GQ
epAKP5tLQqXmjGdkvsRw2tOLvaiGl56wLYFqLA/tNdiX9zfit+xKZDJrkvmmpFAtO8QA/ervxoWf
M9AnxPPH2kqfSRbPRCeyTVocD4i4hKJNPgo6fptRPt87AqRAytYPbP+VEMSQo5xHuG0PiudlDwcH
V2GcrY7I7MhjOKgVHWaDQVPwD33w9nMl/VcxdInHmS1NDELo+rqA1Q4MTqTBajzUIeuN9xolt3vn
DE/a9zkiOR/I0LrnAwUsZOzIoaA2QBcPRggvLijalZc0KyLNRTC+9I23ZL+CGkw7Pbpg5ayXpoSS
/+qBS3wBq46t8WjEW3enYxHt+TU0NeztXUf67IJA9litccQb+/H+Lr/OQLPQHoAFqqyO71Mpe7XJ
TTgyziXxpwP9nbS4HBNWFawMTV/tKiXig47jg5X9PYzijq6q47YJWkIJ+Z/DKHL+WUOVZTpYg0f3
vKXVC1gA4+Jv3n+3wOZSr/bQM2nMg/iAhkgyEL/eivY1epOafjy0rHUevRi0By1Oa9Op7zLY/8qL
r10pBntBFX9p0pI6ejkG1duVJ3fXlR7kW+oL4OE8Al/T3cZZxqgg9rb1tpDarIqzt4MfbWtjrkOn
eCqG7KnGuFq6BYw8QOVzRkWQ+1ZqRd8DmV9BRPPEW/t1u9I6T9w0zdKnezu376IBkeBx+xo3pc0g
VEZH8bWPRA2gFpRHreuH65X5QfxqfkhlCkgUObSfaL/QbITlN15LsMx84C65t8067y6P/Duoej/a
Uu91IklSZMEpA5OrFMXrhQZdcBtiUAyH4QLft/zBeZEGb1v4LzndFMQuOkdawjyCcdDwli0UreYt
hnez+uIXHBPmH92KHzW/4pipMFFnxto5p0+lYX8+B81KG8V+wVl2hvq1gS/Uggfq1IclDpB/l6Km
bs5Lh8IuB5eMfLdqclJpFi2j3b4vbmCqjTW6bluX3tagscgZ2xVElk+Xi7uzM38bXoJHUPiP59j9
nJnEg0EZQkAZfnDmfk+pMBfVpbSEXiMKmMX2p0RCZwK6ri/peEhP+/7Mm1sv5fgtu3yVbBiwGnX2
R4WfN+yJ7sn2AAXgzu6ro0CbXJlCiTQelOySa4vhlG8Ke5GCQeWeEoodCiVAdYrjfmXVH1UJ5irx
6wNpS8+QrXc5/K+ewvXPvZ8U55F4/EceuDBZh5uaDjh5UNKqZ9Mji/zPiSgq6rrEIZzbtPd2FqDK
AGS+zB8dUbvG85ZWBlx83vuY4kraMg0kuEN9Noa1KB6aMyMGwao64AO99Pi+bplxA7+9SuBQAiQK
pMj16lVgWRoLem+Hg2GTaUT0aEhEKlEZnGY9pJ4faZXm8COPuMbbTmgTEKGQWzIExD1mQbQK59NP
XSpZcmw9GmGM6UFf9T8q6ztfdPUC8odZjZByo40QV488g5I4DhrEXvTWsaN9tLu9qIjolj/g/lnA
fs8Y0ZTjf7uka2ZOLpyBNMuJKRAcIqqOH2THbFUO31sOqeKfZPpURR7EmSecBcJH16vXbnNPikYL
QySvqDYM01VHRl2RosRMkcKFAFxfV0R08igYBz07V3isbfIJtC+VLOPy5f2te8u58DwK+rQsUHg1
X3uYt4ke7qkE2ZYQHg2MHiPsH8mEqQKj6IeyCWtLW9SiubofLNTvqU24wQFgYuEwf+Dqfl2ns5+e
qJOd+kNJRh/ieBcVJGkZEwYd3m5P77+q+5ax/fl2r7bFjnIwXaewP8gVjsM5Rld2UTmg0ntWDog6
pgqWzP4iLPwnulJNCJTFfCxhuVt0RAPKOXpVcCffd16a+p4uT0WD1BcVpk39F8vYFMOfqfmJuD6m
4zc/kOQfmXGrnIGypUpBniuw/g2FlGeP5lX9lL+2zh/BF523JJLjydQYE5NER/ivK236IaxAZTlA
Tu2ulBDIi3A57pUiqJsf/YVeznahMqqqr3RWTOWy5YwouXALSBcRKbjWs/6ga0l6sSRUFOVs2g0Z
tms6R74pJtijMqH1bOlVW7sT3ZM31vmcfX5/L4M3RQfpUf7ZwTV+lYkfK2hP4BEZDnbQzkUiU5F+
8SWN3KXnYkbQ2zNrC18TLujAy5hIHXSXftVOHhlFGrWwvxC7Lzz3RUZWaktJh3Oy69mLqT2tp46J
dybuhuVunZO9GPyjQRxW48typFvbo/bob6TMYANc9zgkUs4VxlXXrlpKVaQa5fjIu7ldf4w5kIZT
cn+D3Ue6SP4uJ8wqvk7RIzpOekqJXDm7XucvYaWYE7v6265wdxlvKGcJgqb5oIQpLw5TcMLP8cJh
bF02vF3JnfXxHD6D99f+rVjIA/sDcs+DljqYa5I/qTcwlzkDUerx4DYML3SOERVRsBpS5qlKdld5
XMLhv39f93WFW46VZ9EO6/qgiu3XuGkzajI7MiqikOqe+ThrpQ1VJFbeTpJcTn/SdDvnuDKI7AMy
96o8KKsoAVaqZORRkdy2IVnIPitJqH+nyDqMBQMZ8pYE+tcQ4qf0RIOxC41As/jc9J/nZLVBsk+l
AFTjHOpRLBCQQaXd918VMNkbJgTHBBoAF9AgaLNfD2yR1TDHx/F4gIBucw3IJHOzejQ3Uj3J5O2V
9teDUK2oqnu6GNaGRS2xI7tYUnXh++lEQse6QX2VMGONchoVgilc0F85Z8BVNDLgCWzSL0pHSyno
fG+A2lpcQVlN5eUCMkhWQNJDxssAD0/Whr1dmmgyAx4rSCg9qsRz5nmgIE9mUI+lcrGkOAj+MXaF
h8otvlRkaJULlnKRIu3CZKdSp3KOKs0obwFlz502pSPa9VWXIWGl4odQBJBMbv2QvvGUKjQFazq8
7pkUu1ZCV1lQ2VbdSl6dnpo+9X11C++g4VkF/Ny1/8nNKw9OedEoMmrfAEeyfzL5c5mR5JEWwGMq
NXOCnzwDXszqz2R/2iIecFU9j/l9m9Zr5Uu1Orpvg9+jOpCicwZsLGz389VLd0q5AkkVRkC5acFN
lHoDWreAboGhC8kKx8DYBrgDUwTTT+PeK5BpGm2q8mZCL0iFYhaUG1SyUQAFZbvJzrikDjuPpNg+
kldFTZyujGqo/qWKiQq9SguFo7sKdmlPf2hpH2wY07SPjL2fU0INO6H0bpU+pUiGoBEq4/nsm76e
4MIjs4aCClhigT1UWZXmvwTOP/WpC1U2CrfS/g4E9to2pTQR3BkAwjzsjURS1lHvJlgO0Ay4iVac
Y4lxyzzA01EP4ljxMoIhsaMKRHUjA2Yh31yyJ9so1nnV0kANL0DPLa1LuX7/4Flv2RXPcyNSTsAK
AMr9eu6SEqKzGN6+Q9sTc8FkKcyGdhYXjiKLTh/642rM2kTJlzJMluEN65K9KLgyutsHuoDu2Ld0
QeBRhCWsRPO90gVQnPhF6JB9Mc7/rcgZ7r3KBFJ6yiSnVbU2b+Va5SPGEJEL9VUiaMF0ycGcgVPV
vWp4ysIT4Sgn+L+ghxiysvbC4yjukUD7VHxUu4A3d6PPquwyO/VetUYt6lvJ+X+PNF4p1F8blYmu
BgPhcRl0yvRcOs0UG2mE/ZcWToUHJRuTtNlKCQjF0FLBjEmjKY8qXaqapfTHXL8M7b1SbV3o7plq
PwQYZzSUBKVHV9hMMr8GK7hpVnl6/Scji1yqnGuTMa/q46yke8ZpNbwcAh2P/sKiXIUIKVMPLf58
X0knalTJSxE9+PWJ4Y28BdV05aR7MsOqW6VyCtPV4IWcsnSXYdazhDHNKnpzqKUGbojx7anq/sSO
q/QitF1m8IZRs5U5kqXyKVEo7a9yL0UiOuA3Q8rUFDSgtkUy3ZQk+Qk4tRFyR0+5vzDwKLSmPbSa
Rzgy+QVMyLBgcByRyLm4g8rWfjcjxwM7ZSXGTulJF52s7H5E7YBMCywKK5WC5fIBzZ8fJAvYij8n
8oo5pMS8OH9HS/lOVSbpaQcLAWHIMhg10fl5Vrdl8AjoeMeU3S8WV59YZD24AmmVGCuqgs1AYpSX
0ouAWQac9F1qQdpdWj2xvLtZ1QZHWKzWWkmlpkkJMCXKuzODfNtAmNozKtuy0x2x64pWwbmoCiHi
XO6DTBVmbTQH8W57XuNFMVF9pVJPWokVMd6EmXenkgqLVFrUAoCc5CGeAc9wYk0zF/e7hQ7Kvs8u
7kqF2hvDUDMAZYyWvgPCvoNrZS3AhQpMVFRVgINgfjcX54FOyq8wYPDO2/ldaSvWXwVIUWLGL+c8
uAtR4CrzzmrxjJW7WOv8ctdejR1sNzvTKtZZ9RC1DMLKKxi0KFDyiRtPJoxBSgZJsYK2kP490nJU
R2MIjA3W2dk3XbJjkPVitPudyj2zMsdROLewTKFyyZXCsL85syXC7En3q3rc3uDAwaFpKSSNwAuy
7rTW7+nr2qjgUdZQHo3BvHRFbT9I9RsMpjT6B6W4MQgpPlZLcXIiUIIaYikJ3p1oqaPD9I7jtk1x
ozdDZW9UF1UVVVZSuA9ZpbmgwVE9QSmRW9RMsUGq+QmixEiwlRACCc3rjNstoOpGFGOYfPGVfaSz
SC7LIYzgXKRMR7JZ2kOFof9FIJVsEgMYqGOkSLveP8NLELBJKA+tsGyxBMcAswi7P77UmrkR6xMe
0VwpxjzrvJAhkh8l70iqyR4eLjCmhgCruqma1aAMhAqaNpmIYtoP6aN9mK6nlRscJ4uxz8Ui7Cid
Yd3rk7W5khEoLsHd0PLa4/hwKT6Kqd+KcjEV1IqAggbhnPz6yTs/OV13ceCpOEiHVenGAvsrXITe
huyDlLwiXVW0BcZSAHwl166aPpkGhf+49G7wnDNnkq8UK0v65E0F1lHgFHQD6Mkq/S4vSoq9S75D
t6E1ovQk107aXfpOKY0yMHa3m3U4AwCiUjE7qybZl3/Um0LJkQim4FgweEFOqU6Kqok3Slkqq5VP
tPRA+mtCFYMdRnbZFD068TRPrBhch1o1WKlvhdTIeDz8u45IAVdAsyBZxIexYMZ731uYE4WvEz0B
EGtQ8/A62MErLF9g9BlzH63p4Lkv0whVAdlv2MkPSt8xjIg8NaziJKSV/or7cBF7fzFOHGqoo1sy
GyUi5dgIdEMEwl+pbILhmPixX/FjLqigD65q6IlmKLzv/KdtxyXDWCkqk3i3T3uJvFv7S3oplkqJ
CyevGFBvrPTW+2/8G950jsEi9QJEDN6C/+FX/+jcD6OpCcpzHYwQFcjKM1IizJT7jCsgL48xdXcR
4CHZbgGLZY8ETcAlsXx0J5ZN3rCMpgrlOTVgbWBJvVKbKe9OllsmOkuY3IVxlxTqZxeoyt5/o7fy
zz7djxaNDZ6Ll/XrC13VN1tX4PKbhJmGfysD4BZHsNpG4YI5oxZFCv39W1pv3pP2Fhd4Pv973fZ2
vowXnEzbPLSm95mErInwzz6uR0mac5bH1VZWWvYKgZCfIg9bCGWZkEu59/x65YTp/dC0H+gP9/di
KzWigLKFg/rwqWP8uiCwHF3MqRlYEOImbaGiQjkuV4c4C4DQLNyDTyakWkVQD2Jk6gz9whb9D+Qh
sA5QVWUxpQasgEQ6BXWFWjKiyq00KWC0DlvT/w0ZtLwzeZAj06pjtMrs9mFbCIT09sK0SmFHzKaU
iBRE/aci++DV3yr/BQ65SHbFjszXp5lRS1CTRRTjEGidzauTotQ8KJ0ABKlTw3p5XxA+uuErxz7O
XM63yw0HeIzz+Af/17FVnZQMiqpY79/vreDm5xe0f91aGjBvfsNk67mMSyrKRVUr/aQc0Q0V9f7d
5hzFb9rxp/WUpP1kiSC+9E70GE8q28cQgskXbS/eqirtTQG6XI4UoF79mFhchkn2Ikr+jqMHldOB
N+i8y3QqnSA3/YMnfHNB4EyhtE6uhf9+fUJKM6kJBed0aCmSqHahekXhvNzqHzUpaanvCioIKeeY
sQgShCL5BAUc6LpmZd+8nRKK7uAzhgrGkODbpejmMgsDJDfKOcaMxUblUYl7/8mtNwC4pN44nnDw
kIb7DYDLIDHfySv2UjZvavYGLMWKE+a0jveJThzzvFO8raOkIqS8Gh1dQb4UCpoNu8EjKgeCOQfW
SEVzgbslh32CCU5+rVS3okwQZaTG5bdVY7bSx6TQ+akUt8JPfauIRiGK4ka8bbwF6QEhshPioBy8
jQAM2nXFAwL20Le0EexSVPxyyqYi3QnGwPMIV+Ql6Y4xaXMtQrpDR/8KhShjp52j+nbwZ0hLk0aQ
3hDWq7GpkmInlLaTr6ybKkWtT+pn+p2jnqYboCcfb0ZlGHcG+XLJiVhsTk8kxBPUyviQvj3BUidH
XK+vEImoDasnNXU7e2jlZ5tXgOn2A3U0J+V/Oz90b0GRA9Qa0sVfpRNaJGaw9ngXct1kI5QIsh2y
eMo4sTNCxwvrpLjfoUIz7wvWEg4T7WpVnJdZlrFktISgRbWhio78c4sm5TLsF4ZbADBhshR2k2bS
T+OQpSM4UJjYZndW8BWV6Fya7ftS/Kb+++kFXx2/eGCiNiwu0yGtUrBeyGb84wJPW5hREqSS96Hl
fbMyF5qRTfnXBMdiv7L2VhqYeVtz4KHQWSawNOfODYgbGdGwgarIABl3ZviivVCqvwvbZcNca3wx
JdkBuzSk+/OLu53z9mATzDP1aeqN+BALqWvl6t9fopma47UQhBat8Uw2cyMoNX4VgjT30FsG0xMb
7yhLrEhcmDbleUw8pYGwW9luZQRlLTku2kGBgHTilbeW3AqT/f6TvbWWxBmMvXMZsmv+5jlxpiH0
vA2gZQpzdf1ifHLP1eJSbywGj3cHtpK+7/XgNTMA+kq6Tp5CFSZrVaRhrFwLvQE74HanykyZUqu4
Xugx+/H+c75VrvBNGihk2L0gMF8dIxrymcQ0VtPsskpPzSHLdJRGidAZgu2lhP4c5PfvrKbZ13Vg
HwgPTT5S0XiYv+7daZy6s5VhADk9V5rNPCIqytJpm66hQFpMTQd2kNlRlr6nKEXFR6bmGn32mG8a
YH3amJQumlACd+viw1zMJ1qWl69E14cuyVuVwl+e+RUiKYfN8uIx2VIhzTjEmwrw30C+XxaycBBz
MFEk8nVaCWMUujAyeukOLUDSpaAsKoUJxHPlD2vGr5fX+6qfFoD19FMSmdt/grGWCPkl6F7MnvBm
/Kd0f3v5/3BD3igbQUFgYuaZq0nV6tUJKseC2ZWFS0qXV3Bcf9kxYIYRG2sqzkUb3smqx8y1E6Im
BG+hs651vgIM0NqXNxXhWG96wjx0gYNYvy8oHGe5Xq+OOYQ5ph+5juPaXvRaMTFY2b8E2XToonoz
eNDCeyCVmh+X/t8MPlp7WbOpjHpjW81mvLwkYAsM3KGyqDZJ9sNq603R/9X0UDIxlC9iuF9hYnDH
r0wQhOe538Jjtgm6dpP6n5gmD005pQqn3kD1WavmDt/0OajWvluvO+ZuRj3pzIg5Z7ZJ3pu+mstt
Q6HMu+5dJVgdJnOSIbdu+QOn3E6ZXA9zvR+1h7sqrTdJ32zgIP5Db5HY/6C6royFiV0molID1X8m
yRNNgp4K3Cg7ov+lXY09v7tZTx2kpFy3cRtyic0GPvmtHrJuogUkGpuWf42ajJBFsoimq/L2B3Pc
t9KJTH+BrbemY/Qp6S3+49NxvWaO61pvrE+dyDO6brfNO7i2+D6a/oJ3fQURHyMjqEclyT7ysOY0
nlRtRWZjWuqKQ95v5zUlB+p6zN6QT9oxvxPgTUSVW/A3OPy2SaUH44GJba3pr3j8cyQfzOqULMwl
eoouMBaePpOg2FmUnyEN3MRTRJsyXY1DvY7BYYwOoxL42jZ6MmjXfceyQJSyZUgco/iu+wERdaCX
69mooITTxCsXkdPBbtisJ8fbFeOw1ddhnjwwd+GPgFDO89gWtiKf+qNHEqWjScuyDzMoKE33unRl
MPgcEvFyrDdG/zkPx6XDizJxhtRPvZlu4/bMolB13tH5s3PHZQt+MGRt3AT3zx4PFZ88ZeaTx8v0
35PJWUP2Oz92n54WgXPZn23GhXRHkErLa1gx7bzZQCb6beynJ4cUFEPQ0In12sqNRWZdHrJbstfH
JGEjkPJT0R8Z6L51aV4on0AakCxE9upxq0eAyX8xuBFVx4poo97kDRk31pmZH49glTeQ9nB867XD
f5jUndbgZgVUOTZl0GzCuN1YOehZZN65mU8l0W7H16QMaePc6JM09yx0Nx9xsxC16zWHyY+RWOyY
/r2V/g466ydmOKzQnnBkfsupHGkOlRUfdciICsAGHXxOEZTRtIJX6+APr4IsPN6BvX5ox+CxLNO/
K0aium3wKJE8u+7unH1Lkz9cPTnro9/Ae7eVwDHQjsk0DSzp9QYGDDLu1DWCfqu9G9NFEIHcvzHD
8T8VOdVra2wiv/4SkZD08nQfarf8ZF8ynFr6xh+/OQYNFOUWXprBvK3bPuKtUd5Q/EEpuOkY9H65
1RzdaiOZta/jIYuazaVJH/TmWhEbWuaIRU2OeTF91kFxqxenSPcGEFc9VruH93ZrgGdWlZKRprwE
X3t3XrGpEvrCEINgeDrZYCOsM4EXLWScf6k/ATEYL7cBSqaD3A3JXnqr0yiA9im3kv1oXWlFqOZ6
laNEouHs5k9MyV5PfW2fCo/e8cB5NFENA5IZZdXCQcQYLUeGmtkM3KBFOFxEUi9pkePXgerwvGZF
VxlU4LeN8xR/9RhnJb1oD9aTPncaPgd5sYbGyHUZucShJ8+xNMhASpaIvldniJ915RkNQj1Zr8bg
+QeJ8OXMk7HBGa29CWfxcjGpjCYPaQOdP09h9yV9MiAC0c3SmhmiHqLG69NEHt1c6l7abfeaPnhW
t5qK8Yn8E/wIPxwmvo5hPeu8wXXQEPM76yl0lVPZzk/mjIg2iknLxpSRx6uJVtiYZr3z8mYtPRun
aDr+QopBR8j263WbtRsXbS79K3UEE/usopLa392qfvuJKTIAoIhV48/a7wGVJrXmet+iMVnqkgVL
I/zwbUD1VCuH8qNsAAMnme1w8IxlzZHoLg9nqB9yTc0hViVHoqPo9emDVpdB7Ws/83ZS8yNKUvqb
gTIAIJnJw59LKN1oPDjesJU6Dtn3oUeoJu9RO8I8GlglUbJnqkT2i1kSOWXuJi3O28Q/U4VC+yXD
IWB8xxUcDoQ0mzYeDiVyWU/lpvW8XX+FeJeFmB+rzGA7Xfbk9Lzsb+mHKfvPBOj5fMaDxwktn/yU
wwHRW1+v9AIZ8jtbAmTVrJKHsR22Tdsdau7QDCVz9Pa6Ma+d2/56wk5zjmdlZFYciXot+RqcZqPz
JKUgW37JL9+9qDlOrQPt7ZeJ81GwJXrhnMqkxAQI+lIuhLZTukzGLAn9x8uUPMgw65nSoH+qKNXE
0cBYCLy6LnmwODQSQyZMLpzpup8PyhXIF9iy2HyYzV4LfLzxHyvsoRawguV/pCh4cr7fEP5r2dw7
80sFiFMa99uoV7K+P05m+wfzPJ/K0WMSPTEZe86M303TtfQEMrnZdQ6Ov4XgO0iyjY50aacPfufv
Ju9hCDiihn9JYARxl5UX/x0wIKEPnW9dyxh6j5oABDcbvZsesgk4KlhOH6E/2cNTn8c7FADZX8j3
z/DCGFhppJfR0E85n5OZ1LLLyEN5uWQOxz47i3fTW3l/6HBqhWPHexxwu+a/5spphrqhSRnLkLRP
ZZE+5CbBEooxNToYw8PdCFYQb0vrRHrnLo2/6a2ZDLC1eArtwo2dkvjIlkuzyhJH0+VBqkziq7+R
1+NyJCTupyLYFWzBtTQhG99I6s+obwmb9El+Sfc6i3pBKYdrku5l2NKpg5+d0vX0YhY/ir7AFbCD
u+vg7Bg6NL/dcIsepWYylN6MSDb2Pczchvk4UNm0isvfVhY9ekyBXMbJj7C5wgHM4BUP1A4nsEge
bPxvp/uib8dxPMiWuchQ2VdLxndJspNp/MMvlq1z+8p83m2n88XScB0Dn0U3lQt7LocnGUSZIMan
IIjmIfbHAxO27mqgdMqd0Oa6gIT8AdIxctLjQQpH9l4nHY9sbeL9SYCLvjucq4BBhP+q+nEjF0Aq
PK6vDzo3VwxEloxri8l1OjtOPm2iy6cKy4PC9nHRtS/aC52gktlauvB8IPFHrOuJSUjNmrHJu95q
t0bk7M79dS/zc+3zB+YzrpjPwQpMBxlHjV7OmB1c56fZEdc1yeKsmc17rb17icQIdHb+OEPhPjFq
7akZ8Ws4jc01e5Bad9BFYYkOZTIbNnO0xycdeF2qQawkGreCyzND+HxpZ4+dySOk5/ydUzF6NTvv
XOzKJQH3eP2zPqFi+HOwGQwk/Pcth/fg+Xw7HbwmuNPwYyzVJf2ul9STWcQqXd2tUrkqWCUZbwaC
rGSpOhydgXqcefle9uHOKN1de6KRNLI+pY8T6iwYXEYhMSQronTM7svbL9LsobSuDwlGSZp3XhFE
QE6769s7ihqPCp9ScjnynOR8yRvJTxN4k++KbvRsUO2dF/K0ZcLUSW9SCo8QzQq9Y4TevzR0trfr
RyfG28Es3Qhuu2Zi1F5/W52ZcGMEXbodUg//iupVlzG/jBqrd4MnqXLK5ZWRLozvPHUgE41g0XiA
siKDSctlSO3DmrJFVFt/9/WnU8K1fNtcwccNp0B3Y2461DlFdJvg6G8PRgfte0s/JNNVmjjc1/5I
UOYCFDarlUeGD8gcecz4oHMvsz0hPzIRykzj3D/ItIW8mbT9OSs23u3HiIusxYnchKni/bGKWkq5
9SbzcMyNhpTo+NWKSMG2Ka5neIhgS0TbUSGI++oGfqT7dsZGdAZxWg00pXC+RaX3zYz7Y9uAeMfg
ntgv34jPTMAyN2OJCsjdKF364bBO8vwAo1rCngxf9cTzlW0I+8oTwZn/4+p3TBCKz38ygWJLDsv3
3N1V3fcIl9winSYXl7VFkcO75yfjk2y+wolzhB8mt7wZv0a9+y2ZMBX+dcncriddpvCekrPz1YDq
c4qSQ2TcZbDnLBrz+redgUrCaLaS8IGxyWNCNEDiJh7Ox9q8u2Xu0pw+KaKt8LWkduMRhWUOR5iZ
Qyq5zPz+OrbXkRLv5VOb334oHPGVQcBgMKoJuFW69xHqdEgeLgABmgxZHbYKoLqsBdn7LO0l7ay/
vpnuLiV6kpaSxtKVdKAjvN4EEyujcnbBumYWlOuk4f+PuS9prpPX3/wuveeWQCBg0b048+zj2c6G
cuJEYpQQiOnT/x/h1E1e39tJ9a43lMDHZ2CQfsMzVEDjOubBhcQKnH+eyGDeYrj92pnRlf0D1CsW
NmcvA7azsx9k7y+gvkPTa120yZzpTSEcz5DC2UXABON2wGQBTxFIF8D+UQtU796pkx8bM35ruV0n
vO3kbEg23s3Zpbmm5qq4bV/DUTZgL8QWJbAO2kDWJlUmFz/s02yjjbwOXzxKrvDKXme+B1/cplwP
7rSx0a9sxMnolypDWJrxe8yhO5d60PZGQqwdKB926lsNReose7aBs423TGjuYH+qJrKFnvpSyezs
huXZxj9Vk72parraKwo8+ZYHG5s9R3v4wCCtH58o3jY30WrwnvKOXcpouGu5s4XVBs4oX0dh/SxG
coUMKoAy3bIx3TKwuRKukl1/OhcwzNRsbIWmT7hl1CKiwxpt/2gXJS6KH1R3W8q7bDnBftZO6mUZ
7mwiZbMuO42hE3r0xvGphRbs0zRw+NdlBxEhHkJxYY6rnC0SwR6O4s5iEFhabMZdfYcfQYGbon2I
RXmATQHY090GpWFcbKTyyNo00gt7OthwtYGrPTv2PrLoAaEMWHL1tuawFEUUYCNzacZtMBEYRkcv
E8Tj47w6j0iy7cptndQDqKcFQICNV7dzj3WTHewlHQzcUu0Nr+Cs7JQoEqZIcNtp2frsYusVNWW7
IKzBgnfm29bGfiWiH2agAGBvurYmxwQG3F/tqhfEmJdxUiIHgSMSQo3gnYOHCAe6jY2i0J8+2rmg
q9vNnwtx/4VvDZWiCLVsBuQwmAWfaoWDJciEncDc4leIyQBGQWPEQmXgOG3NBlbozQIaBTgM01j/
0RyzEBg8SIS1Wyt7Z8ENFoNn0ZUhmIq2S2WBMZZ2baFutnXTuY/KXUcvDLY7Fr9uWdSWTuwyUIot
DAfrlm2TWyychQIQJ36YwWba3QDwYvGPgIzvgYKJkPDZT7B0RhdQvT+fDe+/Vk6p50E9FyB0FLD/
Wb+Gh2/dwTQQFX4KShpam+AXQBMI9Ag514FtqbfgM0VRduDMg7pjWzdWtHFCx97Ff9nCKQGdx8JU
/t7Qnr/B57KpC8QsVCNthyz4dL38QvF88FrwZxMQ6DQoD/5X4XerDlpJtnWPHNJKNA3CWVZ3lg6K
tdxKCtqlx+9m4sWfz5mt0/7HF4JcpueCDhcQ9qnZ4ME+hrIh/GBKW0Jv2MzIHUvA/PMnuf5/+SjI
ScZgD7oRoCufSsamDEZJUICYFSVzpNwjTBtg4zbjiCaQWhySr61Wmh1jlrLuesR5q9lh/iI/JU+v
H7/uk3Dqp93/s1vfrWeR1N80VL/9rqj6nOap+v6evv3xVef7zcMfX3B56/bVD/n5Nfa7/vuT/z+R
a7Uq0P93udZ9hfj4e5O+/UOq1f7PT6lW3/0XNMYguxqgt4YGIHpLH1KtcfAvaKh5xPYDCbq9FB2a
n1Ktwb8ACKAxuoTQWPNpYKnJP6VaHZf8CxAw3xK/PSDVQCz5f9FqnT//Hzc6kAdeGKOxFUYhODnR
J1EC1M9dZdoWBnq8TrZkbIstDNujsxyc/OcItPJF0sBUJvPy6urTwTm0/XQ375V6QkqsJ4TMfhKh
EBCHGCGaEwE2TjywY0bJJQ4cpD+T+1ZnXgDXzHG8g106rHsTV79AOP1rhnd9J6AmQI8YlpAOj1cD
b+p3E5sfFPJUz26Sf4Wn3m1ejd0trDidjWP0cOxIClxK2MWbpqTDrcdzpMSZYi8BF09FCJ/lkcGG
Yu0lZDgWDOJdmjYgCdHSvW/z7i6f+hGQtx4kDsd1j1PPCCKV9g4eHZBRauHIsVEKLhwUKUPaZsCY
kk7fglOtb+djSno/4JRCjvEoLsIn4h4useKeu4WDNhsvBVpPAh6dGaXbKvfFeR45vk4/Rr+OfYx4
QBe1gtH9EMDOKu/i8UuVfUNsFb8E0yB38+HG46epymJ24A3AtLlfnLEiky23o9GhP0fzsRE2RnAW
NPGpCK5x1uX3DRj4D7BA7DDR1/w47zYlcrW09eXajYGeaXn3VKWwAepdyb/MIwd6/K+/jfLhKWxf
Uw/pD7cbmhTNTVs7/RJw7xA4axwrIvkXLXL/M9InArscAh4eOBQe2uJzk/g3LFIbqgaBKA22sg2h
YNAYc+YNIHYUjurf+JpCnfCbqqps5Q/5dG4a35wT0tRLeA1b9zKvdegZJTXvUbTy3R/FuGMAvyOy
9UN421ZRd6rqEYZsnKq7eVSNpr6D7yVZzaOKtG8fd1SoDYA4YI2ivNKxfkWz78IrB8DwqbylxXjA
gwWyQdCXe13l2QvIH0daQQqj8EPnCs/Ex0mo9KUZebyFAw9dG+KlL2lfjsD+/FW7PrIr6O8LWgQM
DpCeUMOA9gfzPvewW2dMM9fN021QdMjHK0Gh4Ivz9+gqcsziekQ9PTCPsVT39aBLVEPS2N7iewqH
t6UHG9d1G/T9WbB8OM8jHfegmpEBrSzzMhJfP3QNflXEXxzu1NsyQxOZT2i6hjyfNjDegSviJPfl
FMiL05TFCcnAuYPbYFN0eAbZSNd7EQ4eeh4tfeyBcluFXXMPHXj1SjJxNH4jbpwsYPsMHnZw9JH1
HXeQmDe1P31rfLGosgLpqfU8ipRsP963m9iN8uP8offbCcq1iXcEni2+lZ5YtkGTPsCpKX2ow/qb
EXDYc8G5bDaI2OjGC1pUdxQ69/CEp8/KBxuHZL136mQaQT42r/ch8mm42KfZCoh9fZsWrrdOmJbL
yg3bQ4hUYzE/Xs4QacjldoANhOWD4G7zl4A3worw6fJ60LFEbxxsTsi7fEaLI4onfTbwfJu6Daxh
qnE4hahmfIwquHMcxgDQiH8fUh4MAnWGPCfnXJ+lUA2aurgOk89/FHDcuWHJuyACvDlD0dTyUkji
2t04M91e+x3KMDI8JxVn526h4zE8w5ssPM9HEU9quHcRuejbsLlh70nMcvhfYoaA9WRzE7BbJ1XB
vuGqPYwMwknLeVhCAasARtoFw8E7FdOA6nIC57piit/haQsprKIYH0SY0g3MW7tDHVfOJS4cB6gG
h0HLz1+3Xha/T2J8D706XFQmm0AsctlxwI26Bd/1roS56hHWc+yo0apBf175PVDryOHCvBjheAew
kuxHfdvBcfE20rF1wcMxaL0JRZo3EK5h1NxH4gXyBg0wnkrei6mG5W8V85tUtv62rFN9BF/EP0yj
jP+CtQr/80qD0AYFd+h1sjj0Pz/ImO1hUQ6YwVYqsGPqWjc3MnPlPjPhW4Y2+c28mY9naMINT4i4
75zWp89m4Hw/RJ2/MvaGlriNFnWsF/N1t0lPzajzHHOFqggZ8g18zMcv9vgESm0aozoXCu1e6om7
F7AIyaWsZYysgKPMZ/8wH5v/GlSDdy7ALegmAmNy9dBwHq1gwgmDvaBQl9Ablt6o5QFWUsmdrL33
yo3EV+A4kYgMvXtrMvehr8ZqXSbugUFi5jqh5PSx6VHqQ0Hce8jHLobyCvyMtb1zA/fY+yZf9XqI
toQ6UDIK0XCKKifZzLuZH4x7MoJ6KSqzN0GaflWmM0C7ZNWlbuAbjiy1RWWAj3+5aAjo/vF8YtUi
OOYjmQACNAZx/VOYRbTMoSBC9cGpJoqkH6ZdTZL5xwQ1wnPa1+5KV2CvZLxLT7wmMVi0sbvHTBzc
RyXlez1WEk50h7pxb+te0UdwzIpLrszXea+r/PziRP3XKksexBDIV1S7pi5FjRGDvNbjN2nC5ybr
1ZVHhTimik9rUgElxwGP3DAUaUThQUg07uvDVA9vTqNTRDycHGpBxxc93FeV46Fv00ebocuHfcr1
uA677G7ExTgRioYjxOweGzdE5NM0MA+LXHUzlhOAFiEm6cgL9gPkke7bVse7Ct4QgH7T8ACawLgp
p2Q1QfnrFjX56iHrnHTpMU72vpdVD24e5JCPoe1tB7vKte5Ut80M1kkoATVnJHFYhphsLiW4JQ+u
nNC0f0soI3dt0tFHkkUrlMzcO64RW3GDCMXYR9vrxDesbeqeEEGAUwj1fekM3kZj5YOvSZzt2OS7
J/gzskMFuVi3rKtrM1JIVkLpP6pLcU5ak4HlWklnk/YZUEUyaG40nJKPvhC3Cg/iuuqH5JR5TJ/y
FA0FGJc6B8+HSmzqBuX1I4QewELKEa9A4tJWxWKo9Ukj5Ln0a+TncQwZnQBYvKmncAYO8LQJFPI3
xpmcW3j/boAUH/ZegSA37UKG+iAcWY+4r5Ojw2hyhNwZyrT2LMClpjxXXk/QtLcjApfBCUBSto0z
me9izAXb0gfZBoXz8Qz73i+wmdXQTiwQZTKVgto278MD8ViCQTkfmjfex0uGM4jo/ikIQC7T6bAd
6m44ZOX4A0spPYaTJLdsyHfzZamgBbaRjNh6dC9WYMB595IgXh6iAKID8E5blGnsnb3GrGF42aHE
AgO9wvjO90RlTyKq/VeswWjh51zsGUIb9Hbap9CfvHdHAXVnNHrjwB6AqDOASN6LdeGx7jvMRCHf
P9Zv8LNTCwcR8bN2nHpZEXAg8zr6AjOr9BhkTXqcR15aHZs0CXcTK9wT7UfYPBYROUUSro8VTGPz
da1i9NkKBv9DNu1EPgKiIUwAYS0kXOURyE8FFbKaLwcJMbWOD+BCcpgGgv0KdePOGkJBOalf1dAP
fJx3/Q5+5V018Usa+K9+HYt7aaJx0dMx3hNS9mskiHw9yJ6cU5OdQxY0d/PGqxJ3rUgaL0xQPmYQ
w/g2tugUD8XXcNrFCUUT3r4d5DoRt8WmXzReWkrUu8iXsGCgfyYkOBIkTgtVla8BJe3J1BRpjW79
lduZnQmohnpV+i1Qanxpwk5tWDxdiFPLa8MhUTA4MeaYoDy1IwdGQmXvXRfWjwlcXjdBNkUHA3Xg
XRX1Lh5UoAb6sj8PpIRKbu9Ny0xlQD1r3hy8uPCfy8bsZQLlj14X6H3GWph95Mk9bws08lr9gNJR
c+Oym05ItlN24Z43pSNedQqgT5/DLxekSODkW3I7j7jhs2QZNLFYe+cz2t+4uqKPSdTd9ZJ01ttX
HsuOFFve5/FBFAOFiXserfHJ4gFLz4Tr6Q0LVG4KsYJVvT41aHtUaiy+phozHpvG4KaTFpw05Xcu
DEThUJrA3CfN6GOL0PZjt+8zSJlOCLBXHE5OULcQ4pySHJMKHBTponINJEEyRKyyNGj+KPgLmh6C
ZzEFKAg3oaqc6XQhduiGjC/9ObaHb+q00naRYNIykduxPs/3VlhC9wYqjP5hLKs13Nax/gj+vagH
cU+axtnCVQrFbWcE3kP1BVi6c46Jm9YU6BPnSf2QmnR8UX4gtkPgI7qdguAYNf0XiwnUlXxXueHL
cjD6lhclWj6Ye0wqe3Rv2r54TXMioPiHZiIuy7RgXikv80bAFRBPKsDFzPT9wkjo7bRZm99QA0Rn
5ZPqhY0w8KVddRV25lQMfRjO61dOTLuHJ+zXXnXyYuwmdnKMYpfi9eiWZ4niq4BX8TYrQQ1x/LTd
OI6TAZw45sffij8/S2i/u8N40T8TVCz0gBUSN6AuIjRA0z/XU7oUi6OGoTRcOSqUMu3amZXJjyCQ
0Q0thxy4JxfLQqyfwzowEMYvY2hI1P4znnn4NICbztFQuEcGbHVyMeqLDI5bPjwRWafv/QD0y0+v
+PXaXP5QrOOLZjCIClFvPMmcnFqVcOCQTH+r/z3yEed/HOOBelM0A+PVnrsJd+fhI0UkrXyd/Elt
ASNwz1HI1Dazo6AGNmJQr6y4reo0eYX17bFtVPI9K5qDAuvxyzT644JmcPlOqDoOIjnGVYgifGOD
VU3B2TCusTd9HsCS2MZuNg0MepM/l+2o9gnrKrQYC9yLEojwFQ8auRWiwtKLRWQrk8g7Sy8HGZg4
RyBy7hzPJQYkM5+ccqrqI5p7G4hLDusGSdGrGfN1H0h5GcmI20+BEu6bOF3PkdMEctu2oMpZtiZ2
2v0UjGKtdX5v5nlxLBG65OOz06vhpg6i6dZL6xdexupVDrlZ8w7a/RK82JX78RxPuOvLEnICpEqh
c4aEuOAE+m+82CYEmUpdNQdXxOEdBJGTWzl2l3meY9GUr8OhrsQKwN4CxEo8voEnzLp2YJUrU0nv
4EAPl9aEXXEC9Jpz+XMkGxeXLPc32mfinmWQjefEwcyOXHVQTb/0NMACqpbt3bxJh+ANLj+ga7DW
rOOSyC2+cW3Bu9W1ivLxErA2WmiDn9xIWcBaInVPLTIaCeTCEoBw9zSmFWYplwJuEzdOtvNjmaMr
BhJLEqBAMOHXQ85pCACpYtVBDMZZemWOLHrQ7SpPSL+PVRECSDHovRhYdqhyF97Atrjm4QlZcwXw
kZvX8tIgSV/XLTpRfem+jjGEiEPPon1sGWvquukWs+bKi0zYgL4OQjLKBZFy1RmcVFz3mmcrKPC9
FY376AniPTIw0zEbGQ/cdke9psSHsnOKFN6xCgifRlVZgFMzkBPO/7Wz6yA8Uxjk8Ks3Z6L8nPnM
WURuWq3nuTuPRg1tHogAJi7qn6hP6XE3hd4Tpcld3srgMYRN6xbvCjiVwMkc+K1bTa+VMKhv2Ki0
CnJY1DiO3E2IPg+gsu+7sW9gxwQFmrD91qbAiSsvfArQYb/7mFqrvoNARLjoin58iYeqhHd47S9h
TnWEmerZTXjzaKMBj4/lt1gXSyjjwgkKXx9AM36ev3mN2H3jjTEU4LlwT/Mm+/eI9RvkL87p41dN
AevP80Z66bSlofrOylivAA6zCHtL8CdOK88fQ66SQ8VSF7WdnK2ER7jZF+E1iIF96PK22Wm7KFKJ
UC8X+18FRZbdOnAMXc5rpihTJKUSX0+V/jUrVXT354kbbbB/ZmhhDB5RDPIwtFWRVEefM7QmFVVa
G8c7fsx+nOSoJRkZRosiFu3FimnAGTySaHxLsfJ7h6zbFMqotGoowPu42h2vQNM3KdSl6jg/sbbO
T2E45RCQh0+Bnc3MYMaLrP1+z6LR2aJhKG9bnmrocQD5FhYAqOQ2hW/tRNlqfI7pFVReRy87I1Vd
9fYWMf0ygec15JpCfkYYfZ1r2NBd0Jg6+gbxnSaw7sDKByZut4CiCN+HtjwFmLLZ8aCcLAXilueh
903y/NdANiFAezLvICkCDEaMCusy7NzgKUNBehNWld7USgZPrMxDwHmhDjF6KXuqB1uwHwW0pOpE
b2nrBoc8iSxcwi0fxyR6j0ZQ92QDAVgSQjOG87A7A2TNV74jTwx5+DoqaLtFSIvoKIvFutVJu/Xs
bk3pmw6l3LVl/d2FRiZQFrEsVwJZZq76HKaUmp1+bWThWxG81ln9OjaPWne8QekYlWIvhKJ4BNCF
b/MUz4mTbT920bKKiA+mAmmfaxo95a2ffE8E0PNpCYRNH7q7wO8X1CvD92wSwEYwQe7Rxn5VDlBD
oRN4L9T0iLuG9KupXLHqGz8+SWgK7VncseMc5zYiXxINlY9+mBp43WYcBA2bNTc+ZhW7OyfRvPG9
VVmhdNkk5nsph+R7kT+6Qde+G1EAqty2r32SQ8akj/AA2w0UY3E3+JLjXoJkYQDKOjieSCpdtHPu
JOoPd6HPYSGls+t8yAQxsF5BU+cQy3DfCh4NTx0zP5DmFD9A4irz3v/Rm/TLFBqx0wKNYVxo6GZI
PZwt5a4MYBjuCAe47K4Ty2LErwf/zVujmLgPeINltEDWOf+g1CncrUcllEHtz41yCI//5QH+1POP
8ACjMAZ+ELoCQYhC6Kcecg2KWuvkIjyiNMC2ciJRhJm0S1dBRKa1M2a7ipkU5EjMnDn6UyHfxQ4N
gSypNarDvBhuYzp8z8AkhkiJy3eM1eQhrelDHoDZYsuPzdAsu7AZNqXbIBC19dAUSLZVnKdfdOEM
HyXS+Y/AjQUX+09iMuCK1AJpdhcptc9tCbiWRC0YgvnjvIxlPfj4o2imtS7JNxDEIITKA/BtDbK8
aI6d0KRQazrEFeigMrxqloRX0AWVRU7NR9gwhVd3rJ+9pIoPvw5lKXkeSzbAhhHJdpmNTF0+ng3t
nRAsHZq+QkqRS/gxTPz8a+NAt9Z3QpmvLYNK2MItCKryRmNVCcElJqH3tQ17Pz/XgXgtVQz5On/6
uTFeIjfTwBD+Mw6wkL3x5wLw1PeIBCnp7zPm8T0eN2gcNYrDviL1Vm0gUI/TDFGWyV9EkXwftXbe
RmTwva+3aTVMPxyOKcQORhxxetleyjEcF/HoldeAp8AguepS2AuUy6IGbdhW9AkzN8VYQq4RKd2p
cFx6qAjSrH8fCqbqNkWF7raTsG0vk9BctOeKS8U8FIxsrTC5+FN9V7mxOak4yO5qMM5vRoRXJBA9
fl1Gkx1QRsDsuG88yPBImClPd6xENW8uJsNyVZ+6ORviaNSChHD0R0yvwB73F8mKEnQEjz4jKPub
3esnWlrEIjwZHh4MiJxYFuNnBIjbNaFCE6s6wHtbnhR84h4GH/JEtG2uninQ+uriEh1aObjhMbRp
KKpQttoE1nAS0lMFqeX1OPV4oSnQ92IOmmRjw3swk4Ua18XUEpC+gjXQwuGJUSPuh5ziJQKryQBr
WVwG4Fd167r7Tg8jzP4wDcy7rd0V4JxCRATCZKSGqJPQY3o3j7hbpncN7pCl64qrUjaMVlrcR+6Q
X8kk1klUjMBjd32y0abzlyZVzQlzoY8zKvE5eHZPahjVspia94Q68X0RKrMr69Ld4ub1lzxk/qr1
PbRvpRmgTzOML6zKHPy8sf/LJBV8CjJwHSiNQFSFkTK4y95nFjALYK1CC1EdsrwRKCKUT70n/R++
dyjQ6eCYEuQZfcD8TSkQ1lmEjDsKQyjYwVT9kgSVu5NJBqxzjYanilbGftkSmHZIPqroPALhhL6N
XLGqHM7RkH+pCkB/NWotZ991iv1Hr9PTgbMfU1icwDfjpS852XHTSYTVwfDFHk8Ip4h6RrrDQvy9
sVXUJET2ZaF/Tel5v/acBKEALBWaA7ih0XHqUHObi9bzxgK7UDbt/pZkf6ICI8lGURKoBYAgfJxK
/7Oq5jB5mDA7Lz18TNup7BT8oQjOHTRoqPCam4+EM4xuTDl0C6R36bsK1tyY8L0T4OcOdQ1dwkAP
+7n+ELi1swugQSY1RbO+a2515etbgIDKE2dgkRXNmQr+gGA2vHhFJk9urNmqy0QE6dy5ZVhDiIzT
KbmmbQoeKpAAKkKN+yOadNjUL0dwgE6l0vlJU5KfxFCn+zaBcxRs5w81yjvN60cBZ6Rpt+jqWK24
XWznZdeLsAhFojTroAmqZlXC14qc5VyAbOs9UN5ATLME5ZhWZuxoJHDOc5oeJGF7SfuiOaJJ+PQx
MdHJNMc20VeAH1wfpJwIHfGw9QYYHOXQBosa/zj4HcIdey5RONcgSLB0Myfw8yb68nHq8Z7TGqa4
aJmm6csgy2Kbt06zg7IXe5z67IKKQQg1tmHTiqBblGwEmFfatQKtLRQp55ybOsnJuIVeFlgs1r69
eed7NkbGADp1CxxkCCAtCr0KUpUxOc2byI7cgXJgN201we8kSBMacOoO0JCTicCfrcvhQOGP1kY9
0tUe0uvnOqmjn+txMQCygrYDYnffKxzIWOBDWH6c3znsXeS7XrqtcfjqOfq7Bjv8mCFSRzsJhYuY
smpf2tpZMZDzx0pJYvpF5WW67hGOX5SHM7BE37hZOhQL22TqbgOJdQQmqseEF87ltrTWqE0nUwLp
fGzGsU6OTMU/d4N0qCGgWSTbnLYKlR0XrSubBsy5wHysqFuzb9vwS9uLZO8Orn+ThK4Gg2l6oHaP
tDy4mUeTBxXzPOgE5g/7ssShP6uYnoB69K9TP9UdgJCq3uoIoqqAnvVXg9b7dmxzOW6CSiEBTyGH
PRQOUiCW9WumSqh62l3ScLSEw1Zt5wQ+Q8y8j3L5kEm41dDqtyL6XFPnDnAEma7RpBUeqFzoYl8d
j7qXEu2eBYwai8PHY9G0eKZ8g46WN66UM+3/HEH+x+SMmQRQUcSRsHuAwPZnf5bQYq4k0c2BevQI
ret62TLhPc6jyPGby4TK9SpC5+ahrQPPuqoi3XEFeyhaMW4nmY4rrFLsoc7QIRl7oMiJNOxhAjj0
pmjL8/yvYTa0S5m7rXfzASSBy0S2Ja059FVHX2ozXiumhnNhN3OKomtdbHtkPUsFTlDRRfRRwQzr
OAUGlCUeklf0h9DomNLgBpGke9UO7HNjodzXAl26VUqgN/oBRkqiunvuXfCmJGXvDtA0C1qnzT2V
1fgXXOMn2RM7SQOmBoMGQgnEj7HYIeH+DarTi0BoxAbyoAS9ZgLSAFHges/camnzmmY3cgpTyMtl
xUIgl9jNRct5Q20frS84ai8AW681YjHHVpXmTc/McGYK3nTUaLbXvQ9FR5c5oIR244GV/p10hglU
4XQd1r4RSxGWem8UVMN2dTSB+oU0bSsmx1nNlYdfu/PS1kyNXP75xgJo9x+1hTCKSEiAvw0wpUVA
4TLb0//tVBCd6jaMeA+aEZKL0tWbgSUc/auIrjWFBpdRnB55qx5zAj3uciibWyIBU2blIEGAdJpj
X3uYsu1ITZ5G3y4LwWzHblT5Y7wMsnFFTIQaQ9eUX8s81S/qofT98YUPeIpJVybbNMidcxUjGAOs
y33tNdvVhe4XdcKT2xRVpkUTN+ldYiDWLP34juedt58SQw8iKH+O5mODPZbZY3xwywXNLcW/rtOL
jOoAslC5RsbRPvcBVPQdsBr2BoQ5wLKCfGU0R7cHGdo5KbxsZSZWfrv79GfSteg4oOWx0ApYhCqJ
mn0GK+EL4GUQVVVT/1C4/rRwq1p/rSXdija9On4xvpow2KJx7r+xDOj9iNH4riSIQJsCnGUjzRrg
6ubOyVPQj0sBLpfdnTfKjbdNNv6caaCJEp1mmBgkvNJhUis05pO9KrPuMIo0tpIXH6lPDqwjmA6+
eoCcKo2VODqp8K40++Zlaf899d3vpsrL52GAdKPG+n1VoN5vsaTyBbhJZNc4RC4zi0JE+1KAodMp
dHW9Ass8fUe7M7xBDPRjLu3pBhqXuL0Ay++jfS+7DgUYF9U1EPD2mJ8w8oA4QrMV0C7ZBvcsdkDo
ydOvBIpoSETT+Dowv9tBLgtT+hCfeTw1N6ndgFfc3ESRdA72+Lw3H5dqX02QfUObD+kBxwIKi6jh
gVt0p6zL9gat5EWCFsUuhAzMev6eRCDtTfFMrJ2gmHZJUd/OCCrPVyXgZIDSzbsRj5YJ5NC32vAc
4Q6WxDUxabdDUJAt5q+WxU0PmRmDonMblpcxEMO+OMgAdV7AR8pvFTo7aszJg46TcZGaSKx71Gch
UYE8dN4UNtQIhv5vomj/CUR0AUD0IooQ1EUjxf80u7VTJF23c4YNqtLOrkyi/FCW8X2FhBDdf/YD
2LotNFKBfapS645FHnvugOHa9+OhAbPQokRdN94NnSduZuBo0dQ/pjnFyll1O9fyE5WUt1GM7rvN
qCg4/Z7J2AUWUAXk+UW+qYIGsDOv967SH4erl2rvCsXH5grX+iRCnT5WJVbdEYJiIfUn2HPaoKkw
5pgMll6PMri8cFvHCN8Vatk3H+Mipn8BqNHPgHoUvVGVAcLfR4MMEMRPUyAKKg5w9lWxpdOlwDzz
ZepiAdME3V+yxM2np4LAASmOJ3l1ZA0d18FXCKoAVanRktqgBlbfN/FAIHvd0DWt3WGl0fJ0FyWp
rgRhTO7H/OzJGM11mDrIbVIBMLhxgCK+pBa3XDlVvVFEDcvGZempjSx0Y0KBYE6627BNId2RWV0O
RZ/RHT+m8euf14Hg0zlA1oJ+CApUBJKMAcIJ2zv8bRmAmaxfhaVnDnSjwvY+c9wOfdcoOAa2BW+m
bgHUQrDOYqhBAqmDCsK8j3AWv4myS0cZXsdNuPayPrrJm3yj3QbcvrwQLsrPzSpJqq9CCvlQDUjl
XIn6CapSgyLDt9ADLaXT0Qh2ab5uwCPftUR197h/+SLNpvJbA5+eUZRfSAanVxZU5DhgVbsfaH7n
sMR5ZF3z0TZIEAQ2qz6Ce7BD6mI7l+j12ELRNHfcfTBEi17TeDcngSIsog0amwRMWqCZClU4N/Xz
n8/sHEvIYuSy2r//7/+FBRa6Wj4liNx8EuAG/0TXCE0T11xpb0v+h7DzWm5b2dLwE6EKOdwyk2JQ
luybLkfknPH083XT53jPrqmaGxQAyrJEgd1rrT+54PK2WZEnK1Bs9P39RN7Rx75bjzWN9H9fb+L2
Y2pcNGheiMl616cDoUS0H/emoBKTh3VtG6y6bPzVjXX+YzCyNzPR27c5mt6b0QCEMebpVRHQUrcB
gnfa/y9qHqj+f9UP/HKuabhUR3S6jAiILvzfD04TeHPOEuQeNZ4A+O2svPAZKhxoa91bE8WdrvEj
ic5OV9j0eg3k+Clb4DFIoeKYplfTuERWNT6GWfZBzIP1YRnJdGgJlt+SgNxegUUgQLYLXn2JzioG
xY/ZWCu+L5G/cZzQ/l3qz0E1Og81m4G/WABA/yXk6Tpif7vu3kMrQ0o7BeOPvHqMUuH+hOowEVwQ
t2smh+JoOk1wG7qDzwj8VllmcFN3MCOgKhpLKZ/0HutwuY4Sygp1BpZxVYQ3z68sUNYECfMA68AU
Y7KP5EBS0Um1pLSBACx6syD7LMeSXDYx/DmrfGdnwOp9NFLdwkaoo7xP4+yWORFmG8FNJHF4s9LJ
vtlmcZRmRUm/vGGG0j11QV4/+WH5PrsTLMSyNlYlYwc0vV6QrzrXyPZIEOC8QsC4lE07b1O1krV5
U92GIhfnIk7OaokGGFxWrArxeQ7dsyiH6IUy2L55OXWAJh50d7pTNAL6eHrm+V0RNvIoY/yGrURa
tP37UrYPUe9F3yfNpWaoYN3EQ5/u7MU5OzBCz66ZpWctMmbc2uW109WvwSw3ezKK66tWzvmuMP36
Ngevc13bB32OoS+lTf0lCtrvUC2iJ1fX4sewYwc3Fw2IPo7DbTYY0c6pu+FcmVI6WuTQljKSkkon
qdZd5IX7KKsbTDT7bToN/Nk147c2CfHq6eOr6AuxFnA7CC7X2w+RFsSRd+03u9XGDXSK5cEzpurZ
sadftiaabzbKl1VoZsbNWvARXPKL3gXDeQqL8ZwZ9XQUZkjA8TieaR1CfIUrm6P6GpJyPcdqv0BL
OBVzXL55jT2e4pSHWNgDMlrFj/l/1h7H+ze50w98y2fcYsg8G9dz/rWut0PZD9gliON9HJOWxPKJ
eEme0JR3pxJa385uPeTeRYZwNc9TOmbvp6rOdZhfO30JTZh3FOt5pl8hqqfXAGrXVo201Y48ekm1
DSWSwFL+Pber8aRIypWBRxDDdWnKB7hi9gKQsO+is4siR022BiN+mtwhv6QEND4tlrZWJEwIEPkL
PkRtGMHDYUZ3hO7UPXdD1Dy57bO6MOiDKe5j89RaIyZwVtSdOsR75HmW5ibF2v9QMEXexKHZn3V8
uzdguu5qiNCp3OdMlKjuau6q8tC3MHM1gbAFFkF0NLK0XMNndF4qPa9fxnSTDVmzudNCktKI11Yy
5a8pIgC2QwFZdgzyV7MN3IcoC+Xsi5a2NJBzp3CRSBNt7W/Ad58mJvaHUU5FjdLbV8ipnwdYn4a1
LEfTGKtD0xehpBEn+DtY2Wc0Lu+1FbrPQos+jdpvzuogvKy9n8G1xqhp9KH5wWKCXz5hGuFr3iib
S9fbQC5OEPXDK/Ya2DNpjfFtGMsCvyq2lS1+i8Kg9qixIO2rPD/OckDixrjTuwbm9qjDysvgjfWx
xfZkkai50OYGF4AazbJZx9W6UOqSJq6Hs2l+9mYC/hd3Gi5VPWU9K2ZqbEWdB9g29uLUV+mTuvp7
cK2BftGw6vLmL+VD0hvBKrOgzjL1tl8dbaEgG/2L4Yr4eXEW69k0NPgkbBKtuaeN6G4IX7H7Lvr0
oJZrtXAXdZLffHhorp3c7oOuIZlqYEDrOUhFhgRmMV7sROK48PgCFrodnasHU2Nguqy2ptSz601b
UcppscdjWBQwsxRxIjQwebj3s0Vp6DccFPCkdLzhpcv0dt+OzXIkrQmdCawXK45eCo0athAu9Cr7
nFBnPeYVOJsz/egdnDDuD5bv0wXrbdVdzaL+SgqV+VbYy/2qliwE9VpmvxkgHoh1B40tzIV/Z3aF
/xkGWLbmnh6x/ufGNTbETlEg4XL5B0+E3kpr+qspmYRzoOu7ZBqsrboU5BjcL6fY+syT3nnWfO1i
eqX3xp+lPWQ1XEOjK6LPkbDFuLqqzVOQa+9hZf2WjP2wQ1yorQpsH9bBMFrXotfijQ1u/tV3PVky
YoKYtUpw3j659k4rNPIR53k89NCaH9Whs5pmny5RtF4aBD/9VAW420n6YRJh7BfI3kAdVJeQ+3nL
OkJ2yhpESHxAFLceIs9DtefMxcXtNLwAZetQl6dsmoabwtwYT8G1xBVtbaWwgfIq7qFSlu7NK+Y3
nBUew2ImLpilv5Cwdlu0r7WR+R8iGx7nEkC+8pr81A1uSZ5QZGz81pj46M0M4925fbyv4EwJ2UfH
jeF0X8p2tOrvZEZ6WYjJ1TLVl7LDciGRZ4G8V/qISGxk6RtdoI0PJ6++/P1ibUjSfWD84+v/foHj
lt9dFCMdOQ8bLfcgDFdBfesgQDy1gf9eyq2T0fu0XYrIO+BKNOA06wUn8u72qkO1E3zhA9/XHvER
Gk4oCJETRbV2Nsc6wrYKYEpn4b8KvPUuGW4md6wxi4uDuQAZp1XeHMqu/YQrRzHPwKxvuuwHeKS/
ykUeYZBW4k8jF594qn7OZZsf5nDliaX7Zerfe7GkP0VU6Hzio/ZlBnVa15N4spH8f8nbj0wOHixw
uF0Tltmhn6OTM1T9DrMQug+Y8ftcr6Orev+7ROsAMrPpUNnmD68ZrOPfDapOjI3Q4eQnk6bfzLRM
jk3dtocEt2/cEvm9uh5d1mjZjJ4lrStpsieUP/OxLXOKTbiQ85lJzErktQMKwQBZchinetmGqXue
psZidc0SPka281gSx3E13WSnhJiKNeYQtXuBTmS4+yZYe5X9ob4Bg0mg6jlvzWNuuh+ZmW7vf1B/
Hv01neeqyLQBdxTJ5Dc1RJ9FPOBHFbvVKQoTRJ+S8CoyrKtAC81zCovoHTtHmOhW8lLIKZluCexf
kaaqsyJf9Ke5Sgkk6c1Tky5VzRgrRN09VHgrqus8L5Kt51SMZuV3/z2VzvgpGuDKO1oUBX2DCTil
oeorhiE4Q0cxAEUkJtVm4wkV2M8wwyfURbkHRVQ0vwIHhkYyZ831vl2NoQt9EsPZYw53Ale4dP5M
RzKLkXk+zWHuYgaZa4CDWHBQFugv0ESn3eRDfdZoAy+aQTZaYJZffczXnkIcOgbEXc9OjFlKtlgP
ceSOb5pqskdU8ayR2UqrA+vfvNaOpIPG9RpilCVlsGAIf6zG5nuj2xFpm21xFmijt/liB69hZuWk
JGXVwZSeH0sGR8yzspQ0FvqB2ifWt0JVptl59Tpm+UcM9/Q7FIAPjZbsm20dLEP7nfK0vsx1Y1Bv
ouDrguJtQQtwresZrznQmSPq4uJq6DFGCJ0df9JIoRIuxtdw0eZbEEe/1e2ZOBsoDN60s+RXGYt3
xGAT09UFCR8ygxU6GxrC3t9XToybTmBr2xllzylqq+gpWpLfDiNMX2FYdlXcehQUoDA5qQiwFR9h
Y02HukohDUR4lNz/IpnlbfLWt7dBYusry8PKCHphYeFep/frXHfRR+iJeOjcrnqBjftqV/304eri
1Jnm7Q6q1zkVDkKqO7H8jksFLnATSO/Gm13jLe+9Cde3HIJ0ZC0b2+3crSk/lPZcQMN2hmEXjsZ2
CYPfORXmoxvE5UGLgLtiO+hvfgZbMokXcD1v8HAfIo2Q9jS5NLNZvk+8y1PsrLUBXGCPHyidZNsN
j75hjXiljAKb6N67udMU4Chpi3Vcmli8eDk1f6l/1kbTHVwdb5WmK7VDaEAcsfR+Ru6Wi436DdVl
EjTsM4pMRAx9jOdIC/SyyxYYFLjT4R2a29qlt5flRqd0Gkvrhz7PPqocM74UbjjCtGPty1P70a3x
GqusFI/5Yejr0/3zowvWAWgg01scxzvF+O0yYB5NkostUekYsYQ53IKme551aecCvHNQQjN1rz0M
mSif1Y0yRZzgxcxFtMUNLlrRsuXKoRTrUfGIPwr2nF3nruMCbkWdCzjbQjToG3zrznNt0rp6jgf9
fqXhAHz/IV2sMFU97+o60KJTa5u0y5yXBj3SqZunHSI7ez0bXX/TkUycvNINdthC++e55Nfzs84j
xcrNvrEKr+JBCoLiSbtVzYy5VS2CV7PR/a1Rj8W5aHm0F0xEyzzP4fDF7kWdRbhD3s9IKBjW+EyX
GPdEX7JKm6/8a/Oty/Iv4WBpuDBZB8zixTrJQ/EyMW5Yl/4SvKh74US61J0mqQ/WuP7PsAtGWziW
6AkYeDPJSuDTx0yzp3aqNi5uPtfQ3FkW8k+tyegs7QoppKfnb20Q3drBX765DqwtLKWnbTRMNVu9
ZObGeQNhpY9hq4VCe0cDvp5Ge3lt2LWe+0I/8hNq764+D2fRYrgxdDGuza3B7opgFqDayh7nGv0A
8MtIfeKPX6wouevP//UVGDyQEeXDDRvyrzGk53qOje8I6TBgiQ3vog4dyP1avQC/jXA4WPR2huIF
YZuBSVY1PkGeI5ep7M9/0O4SDngslpaaPRWX2J0eFJBBnkB46UDeVpXGRy92InevnjL1vPFrlNtw
bHG4dJNDXKftcdSn6jbHaOgFsufPrG1ufZ18myZ7ejG0uOf7VMZr1fcY5i1LcWlZBE991kyMt98z
7aoGFUPHwKc2fDZscZHSuGzW0lfmJayaLRbHAVAezMmHCHkhPycJnjW63Qvj0HVtDuDh0Jcyvr+s
RS1tmXa6M0VYL6XLQY1nM218zz1vfhz4U6/wIjC3cZ93W3AUC9e+ttvG8iyU99SZuofx5AhnLd3M
OayDTqLmiogVwFM5qnuqsInqkb8ctLlDFMNi1+p5eAywRjglGtReR+v0tx48Dcg2+dlX2ePoYOoT
Op2JOSE+EB2KwiSlG4obTIZaCxvZySYZyrGWd+rqYtfNnn6yGBbeHHJ+pHem96N47XpMi3NfLEel
b+3ypUMhgFJSDdbC5CPKAvHmGWwXerp8TXUy8FJjIbdPxAlDF93bQedh8hGgpzsbNxyDmzPTqvEs
5MFLCl5LOgMieCJd6NP4lBSVeKbv9Z8aTB1rb7DYODEyqnUjW3sI4rbu2BtfglR/ThnhP0NZdS/2
yIJeDaHxRSskvMhI+mIG0vszRVWAUZ72flHHxjDKRytDuIsk+KMde2RGkELX8Pxd4Gs7PyA83Sc0
nb8Noe3apnR+L5xk8o58KfVDd90Fy3hOYop7NEHRuRajgdqMKWIpFcJ5MT3l2os1ekyqRO8/9xjB
wq9IPkFLs2OjL84mIfHic+kJsIrBXM+BjaK1gzKwaqKSFBpM3V7hghe7KC+tB02089lk4rrVtce5
igkugBv4BEr5hn3XC00XFm9NXV5aas6LOvt7aHq/OGaDfbHj/Hgv3YC98ndMNm8eJgi/Wlvs3CVq
vjH6bpnY3TxPpFuzzOMzxXt5idLY2+i2YTxWZXUybHoIXZuw9FDD/0pEhwqS0AonK+1rAuCL5Bs1
XdBNGJqPxXNiYx7pUejtl9wbrlpF0wRa+qlBwznUkvWFQZb7YEYLY0AvW/2VgFid5iHrbtK94Am8
anq0W6SKbJYiR3Xwp4RVU9QjPLj+OV9MccsN1wBVmhi6ZCkjQ4T1PKx1cR1HKjYqG/IMZttlbuq/
27FTf2llZ6TLzojPtfMS58NhsaJ9nKbtuyEc+5h0PSMoKQCqx/Af940k+zVm7iuxBM74h6GDiFLP
kupSlfUvHL0qNCvC3vem9/mXsurHOiLcoP5gvLVhgph+FHleHQ1qj20+6SMBtzBwNAWMdRlwWGcN
vxjzjnjHGg+hZr/HQ4AvaTH/OUzVD6hF/a2BpXe/HY4ObCTL7BAHQLtxJDDXQsXeQqIst4CnWbnu
kk1TTjMMUfQ4iSOs+4tah11aGAbj2p5LhlahTiZ5PRG36EkhXOUlxkVgPZ74+SNbUHqZ8hGrbq68
TAN9jpZ3RdBRCIU2tdEl9f7BllK3XZ0YgbQM95ptMgbOJb+1SD2xr43lcYqsdFdqRMm0woP+5yT1
tpeiKTceeDPmfkW/aD40pE8/VPKgztTBQjLwYOABIV5COdifi2pceXYWPFOIWfu0jvI/01UqJnML
M0ViQ6342rjoHOAl/YqD+pqW/rAXGXWakGzd0IPzRfe23PnUlOs3NyOtdNKMEjaekR+xVBxvo4sU
vS5n8RTpeKVgfHNTh4DiZmd7FsQqiNL3e41bdQ/3mneZtZ9RVL/PEtDjYV0ORkfDrC47sNC1Gc27
AksxRFIo37K2Xw6V1iPTpEvlfw2N1zTIg+9TAQNcngz/OZEvRQ59SOa4X//vr4viSnwxumaj6wlp
8MzEl8Z5QnLcf9h1jx9tkbZnLdODc9ujzivdvPg0+uw6SnKiPcUpMIk2IcBMylOOROkzyw6Z/NQZ
QeojMNsJqsZNZPflR5IP1aZr3e7Y9VX1MaY5koTAYWamA/A2XrUf7XclvorH2DnbA8xSdZlQ1iGI
R1QmQfIhDYcH13j5J5E7gHdU4Mz2FPJwPpeY4MISCwkSJmtMIs/qAF0kPIkOo7xa9qfz0vsPBSAE
BDGPciuc5pcBZduqkpSjCk2sn698u/UfFXcO7YC5083wkcJr3gx0fA9Ca+F6LJA02n60yWoe9q7b
QDX2CvFeh1PzkEqCzASWfrJ0n+cwHawvATZw6L5ARwZAHL8vinPQ1+WxS30mdjrmLZakDHSkSUXx
MJ7JvEEkAqcTOVz+o/H831ba+Tsfh8CNoYvsYZE61W7oPaTUpQ6eEBFqjTyHEPIgf2ZaWFLZ3ZhO
BNt/nUVdSAKyfDVRZ4w8N5WB4IMP24N6/uyh1dA6LZQm8uk0woTEgeKrC+eTxAXgFDntaV37Fruk
kRGmcij6zFoXkRMeknTkr9z0JMmMfnBZOqP8sMDOkWmHr0X/UkrimCO1LQvetiehy/QM/xlMRmzC
arwkM33lKs/gGjqjD+HQz7SHLrJPwsXZK5JskNQOYaRF1TlR3JCym1GjBMl2SZvyWAZ+gxRCcr//
XidINNe2Zvd7Y3npBkzR1d8oMvRqf29t28lc+2I4ha4z/pInbexM6gQKmzjXJgYKJjZqD01esGfJ
M3VYloBxQBWe1f0UpAIsob2ovSwVjrvNHMvfoCzunpE3Z/jvyDAwjTAgK2n7X6JFgjCZ7Y8coG8d
65X3NMz4gtoOG4NVNeI2IuBaQyIJ9+Ng6LvMsn8vum59bSfvN+qrPydxYfEkNo84GqE+KsF11PDX
LX6NTifeh2RZzl1YJGt1O2iFDAH2fk5+hsxp7u1rlwvm3urUn25hoO8qUVOGSlKw4gODoLJiRxq2
hwRwoxGOYPRQ2xHcIdvc7L+XYs6Gp7knYFmO/ZyZGKxi0bdlbJCelvcWXrj90hw1nLzgAllvhha2
L+pK6h/TImCFU3KXcTCLF1EFFXQyY3rUK6s+Vkz3t3ZMxgX6VBLLOKizzh54ahJjHo+ZmrL5wfC7
8/qnhdyxs5nkPA4mHNUQl264BLFbQyfF8+LRK6aHSBkhxIker/GoJo7Oswpc7eU8SIsDY9UQMHis
Zm1ez2bgX0jEXa64qjEblewlM+8ehryiLgnLUy33JWghxaZkors2ESDdf0D1QlA+ObWgUAun8orT
QnkdK9w63TCJtpEbZPo+sdyHtonm/leT6CWub8PV001vb6e28fD3sPDG1atamgMFw+KvU0nNpd0S
D+pMHQzTTg4iyK4NYoR1kRbDVskXlRWaMkAzu/6tqOg8728ZTnQDahfN2TKD11fpXNAoSdoKuS/V
OjaVNLKxcFpJHZKkW5dHPW1eYSi+9H63fKPpSgBYDOsqzKC9YjldAIjD9uqG2kYom353tT55XkLP
P5cLAeODDxQFdjdudLlD4sXw4NuVj7MFV5HcSDsr9DC9d5+MOKyRawRFeavNEMtXySJ3IPVgk97l
qzu/vPr8w/rONPz45WpPuB3mlLUOdctI2jtrvsWMY4tLOHutuseModMa+9hN6fDQmx1JCPKgztS9
yTO5F/vMnsP8UHvdrW+EfVKYxSSRiiWIeFI0sz0o4IJ3kGrRNms4M7yZVDUEAMifxvCr7sKGs1c1
Osy/CoqPmO8V/N+6XdXygYd5dD61D6Zwj9gMtJf7JmM6sHHnVY/e/IdeiZ9L4nusaMbHfRnrls79
bhn4VixW8KMfXRk7HluvTB/mbZcSMy5N04JF0MH0Ln56erGdI8zRBI4FByNYgn1ous6r01if6pMC
5AsUPpOsIzIdrw1ZTWm6tY5nqFvrRk8ODYOxWxSP9j4x7GIbCPESgPe8ib7q91MgjAPhgfOLEST4
NJp9+hXm0G4GZlffv8tDRPZOPT1WOtO6QCQoHCor/iK/Qp+XnwXGV8+8TcGmNOb+ZEZx+2bN8Oaj
1ILV3UJ0pn4jSNBAsgLn+6UqQ+OQK08GdlUci5evpe4XOz78x54YsN1Ml/1seTFkkMQZb3+G2sDU
hDx1B/VTRSmO19HUzefGrKGwyOH4OEuDnKA6xkjfkqRBfRKB5YdIjWrQiZNbMyZPwJIHsU6nWvu+
1OOvoc2i9zkOmm3bYK/YL77FFL2Lj6o3TyZT0H/r8xrnMF/asmPIYqdGs7F1HctkxADr0A3bJ7Nv
m4c6r6sdTo8FNreT9aFrZr0FrKNxxWrqg/zLiXGbYu4pwp7PZ3fth867polpO1HcvbK1fmu1oHvK
ev3TkVV962TftWhoD4blB2skq/VDlQffFP86IYmxn8PpY/Tb1SDV5VhhTcel8qzVEmTuwaLEvVfo
rSzTnQHqvSnEMRvDaG8nuHIPs8hWyuujrjt7bTjjk/pv684vrkjd+GAYerqv7bF5jXsoZLZ5670g
XEeEwFNzeNNnVaKE0sLsmmVLvK4crF9aObaD/5Ne1OVc5/FDj6vZmh0i3BLqjUfUhBe4EphEZpns
u9AyN2OeiHXuacXVzc5/ivAobciwKYNbTSrirYjLem8VBBraNvoKsmtC/jO8U4JIQNWua6uGhsTQ
AJesHV6ezgtbbftkNQwmvcJ5CZIkPN2/82TrZBGEwdck9s1v8qRF/aNO9NFJPt2sPLlpuTMH13xb
+jx/lleK1JsQHKKXUfQo2LpxpWjDQyuXD1XOqntIyapdMuRb9YceuxJZD4aBiLbF/t4jMBL3ruXw
itUL1uxyPVVNiDDa5pBOKFYmSxi3bOyW/pcd1Py5htkvN6VGIkbuamSFGcVTuIQlrk/BH9+8vw56
Rmkju/TJ5VZS8CY0rMPdbcbpd7VUHy6GFsAdb42Nt2Tps7oH0wun/BRrg9Ce40fmLs+5NbjrWuiS
S1gtGG3huKNnDg7+qd3fxgAOaefHw/2skWepsNkwu8F+n5rpmoNYv7G09Ye5mpN9UsDUvL//4AXf
ELdLL7Xqw3Uq7wLRpwLSXMqPfELdzqSFzAfbTE9i1kJUkoV/Bd9YTWjkYKom9qM6SxbtOSoW8CF5
31rs8uBNuVl/1xHC7FwwCnrSZwXyJ3b10NZ4g2CkYd21ttoCAO2UnXZpDBgvrrFgb6CDa2cUILio
44vUZQV6B9vRMZqjaqiL8cfdXwo9z66h0iOzsp82xYgdOu5z855/3z+ESWpfBVjSLuhSj9+yonr7
uP8NLAhn+79TB1ZqbzPPHekT+muyeNEqiQpGXoY2UHVUSwsxALRIDiOTtDS3UZYUj+oMjnvxOPnd
IRmTZaUICcAa896q7Gztpw3JOBC8jItac4jVYTqGEwcWdkc1JFCzgc6L4Sg4xhGz2GXf9hnllLQP
sOGgnoxE++G1pvvT11Zt4zQ/Ke+xZ4NBuBZammCzodkvSFiate8O3oGZpfMyOxY5FcraiFEK4Eqx
7E0998/asOCGUOK1uPLqYKb3KrtXa+72ahlpyL+4Pxl3V6zGtgguASy5N5sit6qdDwedaTRraxHV
hfQ3wqJHmuSO5HWslXNIKP1FLdsfD38+5gbfRmfZuPhBQ0yHnAKmrrsN/Bj6DkLNPS3pAbXHssZo
2fE2LUTfoxPXH0FKQIkrommrkODWTvj4xzZzCsnwVAKz1jNC7Dzhf3ZUzcRn+FDTpByMzIXr3ETO
MZ4jvIS6uDlOWrlFvfmJ7FeS+LX5OWzFtdTb4cLKG9K7SF4LH61VQfd4UQQXt7OwfvfYaMOkmPdV
hoZH6bZMB6wINpPBvNinVySS56bORi2bj/hG410Z1L8HvM3f9Dk1L3RHvwFL4/P9/WrrV4ZOwyEB
c3maBSaooHbOz63fdr/v75uOeY/Ruz/tfKAd0EfGGIxkAiRnxEMG+UFxoulG8sPkYUyqLhFG7O4Q
ut6zgFVuvFF/Wocid23gKHGeyk6eSZ3JuMz+OjB7ipQ20NZ6u/xOax3Otls055Hef1321fyVVecj
mDxvkzYECCCNi0n3070T72n3XKb1dCuzbBvVnXm9I4ZuYW958vW7B0lq1JgYDeToJNX3RDjPhbCG
jyKl+9XCsv/CkEPOPJle3b1QOtzNTjYGeSMMvLE5wRnZV0U7EX3N5/IOL03SxKatMVO2yvaszsJq
bs+RvLfIe2E4/+fVNBDrO+JiLK405uN3ClIcJAYC16sZ+Ytd2tWhR/5zHYEst1lVe+xTeC2IVnO/
ZNb0aheT/tsMXju4zy8ZKPq60wBPezP7sHK8wWjc+QxE4XQ21EPU2zCr29SlbxC+dfX1WewjfMFW
tuT3OqSYnJlZrvvAhVyCNJUlRfUOpyKJ2nM8W825+u9ZSUoUikHy8KpnRdReIhcBh/HcSv5TO3Xq
Qr3iDyNh6UtZH7SiyPe2xeVfKUiEdB6qooRocMJIn9xMK/bRXE9bu9b793ogYd0xIgtvxmh4j/V6
QHoVAKfKV7uAsDE8J9vLUhT9e2J31ymL/EfRNQ5UQpK5HRB/vIUoF7TMn1CMpL/1MHbe7yJJWK07
JHP0ejj+bPUxD96run8tstk96+zlMMx3vtlBxuNk1Afsveihxhqtjpt0wcGgxHoeTca0Xlff1FU7
6uOhDP29OeXf/xJJNAFwETfR90wOmdBhw0DRzYqJZfzR2ln7EaYBPiGGE18bUTUnJC8jfCrxzUQ2
jKu5gF2nW/73Kh7XzTSKX1EaEMICdUFS/8iGA+1aSFy3rCHbWaH9sxROubXCZlj3cg45pXRfmlVb
WwwkjSOamZ/qXyql5Wy23+78lXgmAt2sSt/YaRkmF6FL+adMfdRBmfrMNdo6dxKEj2Ku8Gg6xo4x
FICcny83d4zsq1a7b9QLmFVLtk1VbKxmEFe1XsZ57W4c0ROjmWOa3Oe8t37q2C+ZBJgzRBjZwkSs
T+38Vk6TtglGmgSEfTmM33Q+ecCGMvYJFme7QYWQPrpiILDFdMnXalLURLUB/cfOkb33ZOauTVGN
9wf+/mAb21RfjOvMIr9K6IjSi5/m1aorOgyoPbirMRKrN7tfavidUfsThsTKL8LwPGq1t/GqesFf
KAegkftNm2qPddwNT0GHk3vTRaXcLqqHZAgJmQpLEIjZu+V5k76q+5m8n2szMQah4W2zIF6o/Ifo
6Bid/WpV5UsrjV7gg9ur2PYeOiPfKiQ0FiUYaolNrqyh80J7mVRTfW+CyGZJz4Zh9ZCoi3efrebh
7yEbun9eqhfm0kpXDk6gmwKrvo2yf0KnUUYwiedqgRV5Z8S5oxmsh4Qk1gXa4GEugngdyziupi0Z
hJo80pJqcF/mSTwfRsiianFVVk/ji+csA1shaTgWPtu7QRd/RGGSOnlg0kTgoRn5hywR6ASlJYBR
xERDueZwUYvH30v1KjzVP6+aM9k2uK2C7xodU444/OhFlV+bCndaQwzhRyyS9DhUebtRrw4Z0Zva
+HBnU2tlbxy6uldk29Dee5bMXgxCPrqdc1aWq0ZV/l4sCDN9otk7BtjJWs07/o45HDaLldWa48Gv
XYdgYTdYQzvRn5Cd05QzXlNXI1emHJKpK8Z5OGb+io2kPytPQcT20bFuiPxO0tl6MIMh26gNwXaY
r4ba9KLuA7UR1l7q3oPpzCYzrKJ+ovu/WXZcfcTtNJ9GkojWjrxMWkD+xGs3dufCdSpM3VuN5RTc
0L5AyxLdlU8Q2EZIINaAk9c+C4KVJ8fcMH1b+EusJHVdNo/I1PTVlNnYkTVa43bbccZSVFVTqZVq
u7ruc6wZYvA0TD1srCNfoqgdjpMXYjmIBP0ln/viWDJM5WMuXuNqFmfWt+jFSBziLa3i2baD6OTD
ED+pM/JcESr/D2Fnttw2sm3bL0IEukTzCoC9SJHqpReELJfR9z2+/g5APuXadW7sE+FQUJRsSySQ
uXKtOcec7hFHM2hexDRSWgCPYAW8KGZs3rdlizqfX+xJN6pTvtyGY2u9N0UaX0s1s1BRBV7A9Xkq
w6x1u9is7zQlM5wktorXqBotQmop2tYph1QAogbfyRRTBYNBxHyzs0JtPCfIDbCC9pDLFugC0uOe
KVrFiFtnZ1lblZ0VtQdOtz5vSIm5ful6r5+uH4CTO+ZLQm9ciHPy910ihibdErsEgrczPotSkqnZ
S/0I6E5spHbUnO+dyU+s9JJbojoleQXmKkS5mFEcCzs6y1F7JLLsK1u2Eq0BxonjqCTXdXxrFjcR
B/1PQYz97vtS/13C1DQM/eVcs6prdbPK93CNeifpxNd/9y78f5wLti6woi0oEsER6F/GIhRWEn07
eitN/hhJUbH7MyKOmmUbMuPr2lrXpXYmIXoOXV+uacJwoF3nBusE4V+zBM0mUPHbUVWHFrWl7jNe
G5pwn9YAKju5uKxqs/X5b93ZSLg8wxvwkQX3+TwTSzFSyPU04y8D8Z8iS55gWOlUcel4DOFjPDFD
tTalyeLcZX3/VEbBdBSxzblw+WrbVleCio8rpq5S5/HIMWu3njCsXLMYu+bhjBoxqiVvRHWIj549
gCTQCK1D5zJhUPaxzeJerxhIrRif86ndmo3V7Gy4hoOH2PfyzZ2p/Bkdvk/JWInCcGhOosCulfpm
Bv2w++/v2Aoh+A+nm6maqgXFh7fNwvL1Lx9lnNmBMJU62ilqx2R1UZuLHnWRTuMNFR4xQisRF3cq
s0c0A1AKcPZKM0dfCfvspmi18lo2T2t7rMq68fCbUjEKQq07hj+owEDYg7XgWHHqLA7hE06s5+U0
wJIyvbWJ9iuuQTPopT/c24UGBSKampc0KgkMofv6k3GeOzVhA88mCI6AFv8+cK2nrnggUHvWSU+L
WdWqzoQKbxnTBRrxdDF7v1TJzZPPUpaTWlBMyRk0s/P9ottqO2zzeSKESzY5rnea3blpXvenbP6K
8sH+pSTDdVK17LNQg8GJUhG9FGUZEcOChkoXerZlLNSftTqw92bSRvv//v7Y/05zskwAP0wdqRI0
yEH/TrJi7k+MREGEaoZf4sJMLny0a9iKqZyOLF0LEIQxyEeQazq4JxbN2kZjwPW7SNzXs2GVlZqb
aL2G7jQhYUXXz+zIw9HXo9SVRBx4ja8KTFNEQsVNHd2QyLcHfwIqJ5M4sjZgEhuDppzDUl3bM2U7
fgx1SS7toBCsU3b6lmi3+IG+1MihKGhpQvHp+mFqKwcGVn81sxRQBXbEzZ9Wx7QQVBDUDyerRVK7
loKzUpFDAO5sK4kuZc7YZDvTrNRFaJ8+123z4o8U/5JqZvfVItQ05o4YEoIMXtWUsoLTTnP59iot
A5tKk6+QhOFELZ+tz0PWIlKjTbtdzpn5aljBZvWSEnCjP9Ku/YjyItsPxWQr24Z7uUEn9ZBUxifh
JAh9l+29hCNoz9iew4CQyx9MXvRPux66DS43FpTKHLE3Ss7/cTEsxq9/3KwLpshCO4SP2ySx5n8h
6TDTlNAme/X4DVZOakHqHH3x18Dv3+xiUQhRq3CS7D6+uz1JObvM2k3c3ZOxTN1/P9JLcQv96LVc
O3lVqiWeJXN+kMQvq6/Towjh9HTckKA0kOHEzLwKo4cnENAD+X6EPM8NQjmBhloYybkbCQdFxBBt
MAXJH2L0nXbZktKwoCVeYRJs+9Q8KXrtMkG3yTdlkuHOxYxIDXX6KDTk1bp2t34A36XfYcsDSaHZ
gZfGExFEQxnxt9KnzMjHpUZpH7Rxks/I9s/r+QttqIcSKkXeNQeOwqTzNEL4QbmGz2K2wNHUk5nc
wD1Ye1XNw30j4nZfsMaxYnOUWj+UffpL6FZ/4LIr6NJlJQSfGONAa/roRuWXWiqCuzBVAAVQjmzl
AHFz0SY4G0UrncykJGOzGDaZ3WgvWSLtB5FXXMP24Bgm0H0IUZYjFG4dGMNQiuo69JAB25///UpR
lhywf1wqliEsXeePbupMHkwcv/9p8fUDtNC0maRdmkU+it3ys0NC9xikvn1oIdNshqBUP+bxkZax
zlE4hlZvTMZWrcZht8rzRlLKzYSDsQ+qnY0P26ixyPniSf9lMhl3BjTFJ38SHTDnyrFV2eewiQzb
w08bOUk2F/tp9C+g3dq9ZBAdsCYJDKKbWfn1dMccMnFWLkFhVshfLckzFvnT+iHCiOaNBbOGQaqv
0SCbFyYuxiaa8c5iNIp2330prQT9aHDG3ajlqO8F89n3JPgrt1Ll1Sobccxykz2UJFtNLLNrpBe7
qhd4G5fbmEwIrAjoeYPIr/ZVVSnX724j4yIv7AMG4CXgumPSSOdvDDimRbhPkrjIlhU7PVziR1OV
lvc5Snf1KBKUaPltRXpx5cMdob1CD7Ep7jkztIdGdEDBkHbfpiz7+Ib3rauWMnck0yI2R+La7K0o
zwi65lOBdt3F9MRbmIavXakweo3a55S2z7k+k+s1x8PSKd/86eAOVdEdv1tT37/MjNHaqYMci16H
rCfLk4+sjzPGVdxE0I+621hdvu8hJKrHuUEmS8vLQddgXlfB+aCDxpErCvM+HIz/Y4/TLPU/dzkM
6bpGAYuAXyW00ZLXOKJ/kAyadpzarpOCQ2MwgFWo1Z5y37a2HfCXjZxq9lNkNvaBDjvtwuWrSlZN
5yDzP9cvkmFk3Kou+f6b6zc0Gucd6ANboXS+tz41FyU+DkMDcM8/aNq55pD9bB/XL+JnGTz44Vj+
l6/++d/Xr7alYh90zPpuZ4l0Pw+d7YYludCpyTWu5I/rh5pZCVKRzCTLnucYFuIoD8p9KofF93eo
nQWBmDSt779VqtN8l9T+259/Y+jxvEdqnZ18tS0ezQDhfQ0jy1m/ZSScAaVOfjE74zFSKzKDl0OK
LoEkqmTmCjl1PuiHUn9UjNnwWPX0TZ9JwGZj2zwNYa7uteUR4krYf11mneRaU/Z6Hx+MVgFFrWh2
eo3lxtgROaG4a8ERdqpEQWqVe6WWEVtVsnr4vXOQQOGYjCMO65GkUuxb38fdoVugSsCJSGKO4ng7
LJ+yzrt9U0hv+vApTH/4tOJG8wJyjdii6ulYVOYL6KDm9I/Jv9qgVrsPdG36UJGCOyvdIlTNfWXk
ipcZs/KK6/t5JVPIGvyfvph+RLQg3NTGs1H4oUaJg/zO0xCiM3ogS5vjLNEIhGnv1mIgaxtyGXwW
48lWN1kGm2BO7WMHrvRD7rvcNVHU4MoiEpD9A3kxPZhNbx0tM4qtHfOIiPophLVvNi+5AShrydCV
gtz/5yOpH/7Xc//4PlK0u4bhx9Tm+XOU8a0DUHHu0ZGJlRGdGqNJyOHF0E2sarIwfYe7ohL2pcFE
lpxJxoL+OY57HQGw4pB5w6Vc5Ol+RLnpULSgqhnC/ow7r/pO5VJLBqWpYbwVppURGV5ShqfWQZIH
Bnv5VB2+cS7MZlzC8QCFKaK6K7SqetUC9hCsX7IUfMaAQerSirZdrCrfkqn1vIdB8o3XF4HLoqLS
Z9LyQuXQWPAyqqHUINdMEmlCVcv1ANA+H0vpkJdz65Lo/fMbZYavRywdFR8uPRiyP4+CEolzW8n9
UV4GsaKTiKMnI+9YmTkeNxyn0jTLd9Ch0y3HPTiOfz9nQmhqMvmz6RttN8um/Y4bsOcQC8XWZldc
6sO1SIwDk0q1o5lgFdOpjqbptD7680HmTH2QyJP/89T6yHC5QTBj1iHsWUjzi9M1PP8GoJqy18+U
25ZgxNtCYxRNSUd4KdTDPpS9ALQ9W0hevlJmSfnrHIXlfVsUX0lmFK92F4cHuvajV01ogi1/srio
kcOJimn/GE/Vu2UGNJD00WcJt9rXhHzX9fkSwP8GVSJ5K7xksv9Kfdk8rZ+k4ys87/TSBeV15VTG
EhPLIsrAgvwtwNH6YP5+LmnNfi/RCKRSZK4GvzVwtKFqdusdPlb1+zf3NaaR5NDjSHYNbqAX045u
s1Km75SvpGTbYitqbsdv1/BqJw5b61LPo7NqdNYPkN4wfdkBjrg+VIBalPmWJC0dt/RyzdM5JtU6
mJQHKTfo1k3Rj2TCMjj5sXQD2h2cgF2kGxoV7ve1HEvzvuqrDuIIPgWddIwer+MTx9Dmqvj+K/SA
7iJ4zmO2v1sV6SWBMDstlsS2X17eUpVh6hEgNTbMpRLpEX3C4uA1APxK9VNY2PMDxkEBfmDgN6EZ
xW0jH5rlki9CBorrbbDeAelovCZd6RUCkpizVtsMhjisksK78jCFLm3bgiF4njXllhzJ0EsgkX//
KhNJIFJbH1epjIR8xUNeZnuCrM09MndKzaQU26wyYTFh6POspDIPsAp3CUbYX8uDMDK+H+DC+36w
fikcJE8luaEevvQeDe8feXjSJSbWBI7Sfp3VG14+kFnrkbnpbFZXtSfKNDfhOnfJgHcBt3+cheiu
QoteJaFsbR0dq3jctJVhXdZmwUT3/TiNhMEiBZSvRN1hvYfRN6/m42VOimOMecgKEtaj4roOl3NI
rPR9KhbzBf9jCDUgZ2tfV5Lh5to4HL6JBkVgWIexx6gnk0NXi6tiZsnv9bFX8G0olYSWl/ubZj/L
T1zH0SObZXOH0/ndVtRFdr98VciqtNEyQ69+AD3Bv7ssaUadWvue4vsfFgi/I5FpiDlJYfEkAeV/
YDSlmqgniBh3qqjt+z/P24OwPXT4GNtrdbu+YjLSYrDdWb1bP6XLHju+n4oLnWMm1CG0q27eNB2q
7CQYIRLDTAF5unxKYsi+yAlEWL+aWXNMwWjsaGcnu/V3G9U8vY4L4HgM5q09t/qhV7vGMURQ/GU2
HIAZLQ0zmaaVYjTPea69pXGtHaImctcr0gBudehhCjgrrdq4aDC5b+vjvC3042gzeJFXdDUzkXpT
1JLiZuV8lLvup56n4WHFMBo2e8pI1/8Uk7pNPnACBY4/tbmNyPnhx1uaYTSNtXHRWVcjOgO/3Qkc
6pu1lY6Ur91VC9U/7EE/xb11v37H+tR6NjcX+P/6F4yom++alaq0MvBI15Ic4Vf1pVUgyU35/O2B
xtlIiCHau29Wb5XJ4bEuVCwVkjo/ZYVM0ZWU59pGLAoxT5X3a+lQqVp9DvxrH8SZh8IFyE2iGuah
tNvyzp/oF6cFyWApUaK6VTo5rCM3HZuCdbjqDSpTQTxBql/mcGaYmWrBPews+zFJykMWVuNWtWpx
h0vKgUAufYgk8WFeIamrykpC9bNKKgiIf22K+qArQ3VbzzTLZ9qYkjOhVeJQiyI+w5HuXdGS6FCi
kNr85nvZcCMhrBHMFRubPk6VgxWOxqPe6HSTGUb1osYXaXAGCJR8OGDe2yRtlW7IvrRfq4hJu5ma
P80iIwDAti+mX/9CY1ptlbkGkFngqR6t4KXlnftRTvAVu7LuruMILxK5arlrcS7zQoSXlW+/wu/b
HG59OROPWYrmsP7zA8EKgRnLP6qCfOeSkvfam/ZriBFlFzGmdle0UxKj9c0bfSAAMTS9oSnY6iM9
cQzyt37KQeo2ZkD/MOv1IxbR5tPvJkQ4c6U+EkyFQIAGvCNKtCzrkqesog055gg6jJAsLElVMVfq
xqdJWsYqgFmfH4siPOZhZLIxM4bUk8Y62HZm3Bhrd4gTG8q68Wn91dYPq7ooCu1zL1XKKdRBC+Lg
l+6iVIXVJsdoL+iPUj3j6hrr6arbdJQakAw0U9rQPoqxes4RovmOnjXzMZEyWptJmDz0zah5olXi
B6v5H+yNPuNRYk4QJnFxL0PsW7dsVaZvreMowBS6FOU6SSqahtb3jFj3kYyGRXIXtaYzrehAK7LP
6xF9PZSD3mmcYiKLVhoVFhEJw5IEGFKq296rtCTerQyecCqlU1iqezoH96tNg0TMDfN96QMtL3ho
UfhstdF1hk67GQk6PXGztYeglH8/miGCsGwbxQ61/o/1ss7tNL1U/ugQrwe7hfzQ+9qU5vuRHqzz
zWMpOVWc46ANHutFVBCVEnoa3r4gIVa3sPCl/usRmUeEYCr+btG1nwx/EXZ9izsCewFBqcpubXfX
nU9gCmAaAu9e1gtOVjEddUMmbRO1t58x/XpLnBLF6vBrzVXSw/FXkEw8Q0jq0GGurcSkoNps0u/W
AzG4F0tN0ViGXXfQu6Z9QGxSQrLxmytOTEKkkeQsaNBidPGxjF+t4pYlhr1ootXmk7F4VWuRshpY
07aCw/WsqspLU1PZE89q9Q8m00Ovl5X5ZuTdU7VEh7G1hsQIDr6rBHq4z/FAWAcIXlB7CT9SoukS
xe3vD/OgTZe4auFkxPlxfT74+4sIB7CwKJ+0hnZrBauXWnunN33tKEF1Wa0xWjtyBle14aFLwIvU
4OyOq4uja6ZkR9xv566FAOzLcxDzM/2hk6+Ichk5IFO8LvYYTX6KXAaoQwT4ZVK7Tw5JCaAGpyAL
5rj64nKkuuBk1K/eznOHqEvrPNcmmCZTU/ABMWhAswy6qaZXNc6NskVYpD9zmnBXaAanQvlQldCK
tO5rHZStH8Jari7Y5ZwVRjMQw/yb7afXkuwmJodtPy2GezU11JNESP1mxALqdoGfuuWMGtIEcLXv
fS28q1OkU7YqNQc5Si9r7Mn6a2YlIyrCaaetIUuZyxwGxIBcy6dEQjCqZtPLd4c1YOlT6se1qyo6
VcE1afYXO4OfLZdxt+nUR9gUzWXISuXazchBJ6wA69WaVZUFjraRNph68b8LOHLFpP0kSNuCskAP
P8JPhTDibVQG9VSJBL984Mu3ODVuULN/h6SuHTRf9iXvexrnB/2xo0b7R9uuzBWK9sbfFYY1gneg
OWGlyUvm2+JOBu6+tTGkfCP1e6TmSAd9okdL7U7NdJKZk4QGXyHj/JJAmeYEVwgKWicfjHs9+WF3
7eQgkMasbT9goygewLDvjSXgJy8eI8W+a4vpNpql6tZqY7gQAR5Gs3aNvrC9OqtOCPW5NILuALA4
gihhTBttYE/qRui/AxJjW/LKiFHUwOxwxAOVtj7UYKZCJK7pnoA048S2ajiGZW8Vn584kbkC1Jbb
W/e7x7aOoWNqyBCn9n5WbWQjaIO3ctjc4kTd49MXW9VOVOA1EwqKPtl3o0XEO//L3Zjw/1pZsrWt
+VGeCIALK5v2XrBEaOr7dOiECwr/Fe3zLUGC6vUjdk1jKEkRD/KfhSBepZuYf4U2tkNSvzLiuAn/
0+jBTIh085ajUzg9Cru1dnbW3uGJhnlWmoQeaONB1AZpTIgKmQCmLtx59o0BKmHB/COsJsJG6X86
3MxP2YwSKSiaHwXZZU7y0akfRe3mZZxs1Xx0S928mzsURBXhoE5g9aaj6CrXiI8/TjE/IAbvzUx+
XV4v4s8Z+oc2qTbyxLmLbougMKO0oUhq6GMcTJ+/qoNHEnV61mW4VamYnjDAlxu7qJeN56tS6L5r
3V1p5F9Gzg4+WyllM57m0cz3YA2OoRp9WLVxaRrdibkClCG7E5qUkZohMZSeh0/aZg4oCCIFMzKr
JoHqN50IlW5EUB6jybzSDfga2vy1iMxr1YjZsdiqNCVVN4laD4jU+8GxhXy1a+kIjlY6l/10CGiS
UDwrCNvR+wOhqNxqNo9ymf0lSm71QdM8xdB/oHN+jMJceEqnbIkufpLmjKm+tfxQmrFlFAbAcMwl
RGnRY14quJqUF2zlAYM1ojswHXhZWVxjoSqH6txU7GXxDLVpjPGVUGjmow3CyGfKSWSOgllS8V3J
qh/TZIwuHUtaE3Fuwh3hgU6onU7CbBZG58XK7qMZcQZFf877WnOtWjPd0UI5GBULIYvTBXLF8F1I
un6HUYIGv+kgJ854U1GHCiX6wl69r5NsPPlllG1SJcQQ0hBH2RAkim5kw3L8StbHe5YNMB1q+gO+
JmEYSywvLpoabyhbeSR3H1pqM2+iRdBHmBbRld0rgkKgbaOHHAnP2cK070uLBcWaXCOqJrdAtJHr
X36PE2COcMQMjLnRwL2NkX6Ho+0vKpl+V5vBTSfBydGxxbuqFn41ZZU6nbXAo4ps9oay6Y5tToqt
NZUbs26PHSgfT0XlGs4pUQumZLuqcdcOFFUI1f9SKoxk1EBX0SJ+i4zuYtl0+BiO3cCrah4d0spJ
h/knCbI/W8azvOwZLthmPgSVShAgOR3j0F4nAyRb5ofytuiKYysnLyzM93hqJteMaHVk1obEJyqY
wv+wswaoOdNpJ4VSwbWMTbBNcmQ7csRRxJjdgVJLbuPXmO6FF7RkxoZiF5c1DIH0JinqO5kiPsfB
6IVYFtMrwo5pFTyXLYHLtdNP2rOJ0OaURPHO6LDcdo3EiATTMPO45yCak/1oeEWhkiqiQCub6/Il
LzmbSIHqBlLwMwtJ72gDkq1hjWc6vSP9DJ2YLEs1fyO54F7vpNg1uDd6DTFemHTbVC2rHdY4wItN
cqcFb61vbmbJ6t2ZpHi3IMMQsCoN6I7TFdkPpwJ2/VYeEWuKiJ/DHMn/yaN7G95ZqlSNV0vJpbK4
+pOnQVfm52WEE1Z/aXDWdgqZYl4Skr/UFfhIAy3y5uYahuKTV7ZOyuJlnrGVCsM19YHkOZSl2Boe
YRc/8l52RyP0da8O5pHtJvtsFZXXqd9VLb31NLwN/AfdqNzwlSg3P0oPUL6mTdOG73lJbtQoa+9Q
8BBA+/5bG+CxLtH3uxJR3F6TEDInevlc1YhPdZm1h8mQMwYdyiaIHZ7KccfJLboIEoAK2IfQbibZ
0ncRIYdkqbjY5LeTMsuO1Vd0FIz5lMBIhw0/PCZMkYa43+L6etFKVKUZlZKH1QT91CRtZSNKtlXY
9YTbdtF9kocnsA7OAIjd00np3s/VFSqlupmCxnRTqTGdTBu5/Opfc5zciPG+1X3PZLF1EhKVPfgR
Z6Ppbmie9jFcWReA0JsvTJJc4k8FlfCmHLrCA8DPpAa0Wz5IT2qsvsllmBIOTPq8AsXMru0E1pr5
pBAr4gxWAHXYHo5dTzU+cQjvIa7cmbxujtYN7yFBZ4SskFU3iwK9II2owi8fMQn51qRuI3qHTpng
KrHJ1zOG9K9RDR5yecHwVFANUrlXnKGBa1UZMzxmrXpIhn7TJcbV4rzCAsS7lTQ3qVVkz2qL9IwQ
+sD5Fc1RU6peP4WqA+vuyxDzwr24DjI0N2ZkL52UZ8cLLdWvIteuvslEq+T9Y3T8mWsK145ebkhv
CPHbvkRDAwBwItLU5wczZvwXBMwZ51i8B6p8qqsu3aAMo7RVLbaF6s4KyR6ECBPnnOUGIbMJjuVW
bvOLrFQ4+dRpz2vJ+spNZDcx+ePc76WfgPqtgtAzhfWeL3KfbEH8qZr1ZCT+zZQXc1LBMEjjIIgr
D21EcE065mBJrCDDpUFGgJa/6TmsOUupyX6Clt0290FU37gHFa8mnQGJTfLLbKLHLvJzF+lq4wyz
xAw5UkY3LMZrUL3jqym2UpRASh7l3ilrJCopjGU9UJRNHZTcp+h7NkGceinaYkw3tuTYOjjlWJ3P
WZm9Zx0B1oIuEwS0m2jvauU98LPaG1SKxArrRNQOm6Q/D+pAxWNxko/j0NGkGh9EpxTwNBLqj+FN
G2I0s6BVzsnYXAFsWJ6tdi80r3pvHjHawIC19lODc8BWKe2DHofkVJM7Rs/9mJj9xFguwD9uDPaG
dmCCXB9KL8JlVKm9tLH8vHdlrCOOXWb4dGYGllVebAe/JYi2zHS8GwM7gZL+aGnJMeUAQWRIxUfA
C6xI5ZMeSSVru+gcYylxfD/bEaTCUVILtU0SAg+eGfg3vfYWNeaXnnHpa3MlP5EY30zGxpTChJUr
uEvUklqg1H5FmY3HsyZgKaQjOTJR8IBZHVM6ldTi9OVFyztf8BJWGjPhQfNvctydCvZgLp9mOBC9
kCD10/OoOfRDuSUlsqBobtr7kchMIvA4HeniLdSlzjPhBEKDjRhNTRN2lvllrLBMkOyJ5pS7vVeN
j94KjhJddwAC0V8ca5BgzCVmXJtXzu70xyIVT3Y45q7+Y8QE4uaGFHu6bV+trAUf1xSxwzzv3BY5
O3ObehECGreZtchperVgNo6Bbmi6155qPCUqe6s0KcmX1l85+2EKdhvdnsi9Ua84m7QZ5VEI4EtS
6aIkY8GA8oAgEqsK86aEo5czJlZMs77yWowcrlKqLctuXrlyRkmcmk+1Tp4yqnmwlIDHuTGbWIsA
+qDLHqvwiv82ewUhRijLc4dSni5cIfYFQlTulp5fr+3h8TWyW0rBc5AVb/EEiIW3NVZb/j0fA2Zo
IdEdStdGKQ8KNrwiM3slXYdygRBuDLKCgBe/unB8qATcIqQInJcmvASWTt5v9tOKmVCpafOTBoZ1
6rSfQioKxwxgqNJZO1FQDe6gYwoFTuMEWkZJAz1rW+rJZciVC4fiHAFZo+wGRl6DBs7D6pLZtRn8
eLXJEh8402CeCCpteNKWLsEY/jTs7IxIlKlcJN+kDshWLZUo97rtLE+DM6Om8ZjA/+hMrP/ZxFXq
Tz/1Kj803AqpDdZJIJjVDPXMXO8xTx/YCianoCy0tag49gzT5SX8D6DRI6K7U9BDy6lNUB+TPbyk
9C6KYtsZe3QWP/zAAHROU31rocg/z8DrmhllmsrNytyNfoZ87XBcjQ2FQ7sRkflsyKrv4tL2GhNf
tqosZBQhQCz2XI3LjSxbw89pyPYIru390ILYMyL1zuyYWmJmcadsxit8m8TOHJP0A0L20cQA6CTU
PBuM/TV6yEtVVPK1r5mTi/wAoX3a1IbNSa9ojUNCH+vBKILN1JMRPHOwmnN2m6aXFEedTGrYnMxn
H1VL48engTPfBLEC5Tv/98w4A/rSaxVIj3ZlG+A3GBtOQ525BrplrvQetqPVnrpQItCiEQ5pYb2n
yUT+6GYYORkArKWZZB418H9bIwrfjYEWFMlOVztoSWeh1t20yjEz9cLJyhzxb+A/2zoa7rx9kxoQ
OmVJeLiInv20ktwe8RdgmODDKK0HhATQoMtmRG+YldseRn+LIoUQ5flcQpelKKHwDXMz3to5k8/W
Z/0fIJVJ6LKACl6yMuAalffJFPubVhuwAYba4JSW1ro23VUYOhgVEp9jOFrLvYxXitNi5W9sSq6c
Livvo5YTSSE6V/Ft1UlGjWMpi5ctEJ+mbfUGOL1yCDNlLsw4a9/n47WI/AkyQz++mdVPFlI22YwF
q+FkZlojlEfDGu4GAx5B0BMhXIXMcvskPQxjzXJuDXDd2qsQqr7nQngnaSuDiLyBWn1NQgnwkvKz
nnvm6nZL2kYAwBtnpePHGd6BtnuY8rg+SgbbZxdhxzcrN1Ki8SyHL9YIoRE9IYNhq/P0jLwwEfmm
4/d4fsd5PrUJGty2THbAfhtSwl07rOQN/NtNZ3GsZafibGnaj5VSjIfAEhikMutrTIaO0U3Y3gB+
wfuS3uHst66uFxS5bXDISnmjnJNo6oHPRJBi68xgypO/ppw1nCRECLHs49nkv5vRctHKQvbkCOYz
cdGol3B2s17MbIMeuv14lxJLjE8b0mZh6BSgyc0u2GlFshUZAkX05j7/BpWFIRHb2GgV2YFLLkTQ
2Qd6MFBXdOWXkolj2XWfYxcwNuXY6+YpkTHSrGzlOjdcgst5TQCPHZCtC1ITY3ORJTi1Xf/KJ/9L
8U1KVUW/EsWcHhkb3A0VZNWkr8yNTeigy0xa36EG3ATNPB3LwGSUbTe/FHHigGkdQr99jdL4oZbC
ZoMpGbZz5RnhqF6jqlIdpRBwObL6K4EP5Y4KxHAJ04lWtfGWzfZHwzCtr1G0mlBJcjo+tIt/5c1g
epTxgWvM1ZetKhszRAEKJGM9BotaDzZGp7xmEf04EUBr6FJxZ0wyKYumE8P0MwIzoTT0KYEziUSS
7nmMCtAK6vSmVg23hCDnQyrSE7EWBn3a+UZEwqkXlHWlSH6VNFlPhklsli0wNdZyc+z8CK0PvkSS
CGzMvEwykDBIpImgZUax/TGpQ7YrBghMKsR05D1bAJ2OoRryRoLbsPNV/zSO5S2VQoiJg/zUj0TZ
WFzpjiChhPEr48IgKV0/En+RT3tMu5fIjm2P7FLfbSPeO0nz3SowcnJYOEKjW+H1GOTHvqm0rVmO
sUOKWCsPJHTLTwKE6HYWR5b7hCYU9N2kJzGos9mBJcb2DZutaLfBAmYHl/Bhyb/GmMI0G/rW6SYL
deNAxZqEtb0loNWpuvGvom9yFw1pfmzCjpTi0KwPC9LPWbrduHcpItEb6VDyUiqUYiGoBlCke3t6
IOiLQmHudWeOdbqGoGQlNfkCf0cVG7eu0pbant0CVcmdn9GBjLvgyDHI3GQ16ld7DD5TFHiu2tVc
zv28q5asLXu4504hK5OwMTcSylOLhGjIpZ2hNM9qgJRKUriJYDE9h1NCvGMsP+Tx/CPs58Y1smiX
xy1LtToGbrL0Ywp4o/glef/huUumCJ0plEC3SLTBbE6dpmx86pAJvNKsjuaAXplwJHYe2xjw7Y1P
A21cjiFfdl8KZ7RhZonaUh2yicjp+SrJhuMAfqO/wxQ7UHb4e8Z9baTwIzXl/xF2XsuNI9u2/SJE
AEjYV3oryqukF4SqugreJTy+/gwkO3btcx7ufWHQtLpECsxcudacY/KLO3j1iFOHfVsv3SszXhts
eflAT4DpBGJ1duYVBHCO7+C3hMF82ihhx+ArZ6uL98EgLiihx3Nu1KCgwvpigdFZhYFbriba7xOh
7lWSQMwp5g2QJpKlJueYt/YPP59x9IRw831xq21aY6NMNjOpX/Te8JGYY/SMBuBcCu8m8sGhc+h/
O2730rj1I2zOjRYwpIMFgDsKiCqLsL+PUApv+1L/1ZlYkmnWVvCg+JS1IvoaNXdLJ4Cu8FyifBuI
ykVsvam17jCX6OAzN9K2Rt+/uMz0Vm3dCUIxQMDPuoMHs0n2Xpv8GJwp5zhiTytC+L6TppNPMLcs
2TfrCVJuQaOOronZbx2PmYCTo0/IhiOq8Wa9JlsuXWlUiUNd3QSS+bVHU/dC/x2anES/BjxvraX+
0yxmqKNDQJZFyjk+9f+B2bIZR7ZWgcyUvsqv3qt6bPlvYKC3WrFo0hrsiWERv5FvGmGbgyoqKbpQ
UxfbwB/njbsO0jBZywVZGvvxq0GQKUNpWhk6TE8KOfpjVPX4Fd76SjCoCENCTmrbRR2T6tvRRScP
1yHMOXIv8qSZvRM//rznHDzERfs2u2JvVHV9CXtiJmK9wZYqf2KvAkpROz4OkqBau2zhhhtZWO6z
LyBsWAT8tyZDqm4ONUYjsH1IoGTAO0j+mTQ7Pnu5ONRj8sNOswl4YvaJCXZvz070EIJ92pA1HkOw
XY1RBIq1l7S5hlNfdtmuTJJiLTCsoD6MxrVBZYo/NdmYdVtsxeRTWxvWU+tCFzbsVO7yIf7KZPAJ
/wisEgeHGFaEm7xPqYGRJaVYmuZoV3ldSLhQDRLfhbDIcZSeSgGYbjOagGtAuaakV3X48eM3X3JR
ezZnybwJMCnbJdQkAjPCrt4YnvY7n/PHqBrMYyxY+0w7PQIDpZ/shxFf+8baVfkYbfQpouAqnd9w
rQhQiYcfNsY9ojn1RVO7QHNZcyBO/IEzvwqp+onn2gxGq50S0Es0I3/bY8fxM5C3YJzA/6bEVQF8
SGmE7bUka3co/rrV6LkTenxQRX62HdImX49Rukc2Ry1hfqQyI+YzTpwNw701+K/qIGo0r5KUlMmh
euh4qy3Ygg2R3jIT740PBSL13mObkwxo8Bx6IDP+1EZK5Af4j8RnzYe1gt++9Knf0gwChR5ZyboK
DPsgW+NxmMeHYnTY0Hrb2Gf1bz2Oj8VQH+yu1Z4DuNv7gpiSOQ1ot4Eyi8N8K7J2PFEFfIYTLts8
RH7htRWSIf6GxUyvq9I2YWrzoMGe0tVnpxwPuLiwZfjamW0CzcPkt7zVY2uGX9BjOH353h+9cg4S
TWfRmf+0o3cw0/CUIZYl9W84zWTJOtKscI1Yyc40LtFEbYrPreFDQlMxZL+kCeUNEbK/kjnrPGGZ
GzdlXpXGcDxbs8AS3f3uNhU25X3v2sEeA9lSMDmXsijJUh6+dSRdG3/KzsQ5fRJMGK7nIUw3c2E9
WgbS0Mgq51WAdbFqGEjR2PgZOSZkucbjpFdZu9QbA0LDAJ3ZVosmWYuZ6OL/F2g7K3iJc4InI2Wc
0UfIOmY9uNpe+MF2TE72n77IyNqJaSFUxbzGZmpQ8pR0OYL5GYh1Qne7cwhVpUo3bTRTjp+uajIL
VlL21qN0gl8eY1AkIT3tE06yZFiSpexE8O6YyqEeZDoyCJT7FnUThWb0yxvyfhMS18Eq1yDTsqbv
NKpgnfC2hmpVCwQcuEfe6Mib9ND2MfFye4SeNkpPBMfAbIBvo1mjFr/Eif/m9jnRAXzsndTsA7Ij
JrEDld8QFLvqXGR0tDtEiQkzutecYRScFa5Zzr4gFhYOHFdx12GDknr7U/eIQKJF9EnsHU64MjwQ
wBCuy4bFcg7SRxe91oXWAqejnurb3QqnAv+vuYKkIIMY3bjYJUnHWXKuGBFGb61DkRJCx+OiXb6T
vr+N4/4JHWq/HqZcbJwpAbOL1R09xKk3DMKOy/ZoFuk5TcbzhCBG38OJBRfREbyql+kL4Rz5mL5I
Syeljm3QmQXTsbC9OPVoHedhOBQ2emza/TRXQV6v6qHeYaN6t6vwjaC3BEfx3krEbwuG7bqaDj2A
6x3QAiYAgYkuyoBLhiTNMoF0Ibp/LiqEB5A0bpPLQAmUyaGie76uXBPspeut7abIuDimAM65465I
J6KtIOqzyM1khQp/TZ4bnfSWc0dPH3ZsoKQHXs9QZUTkaA59fRLIvuKJVd0svYPl1e+TMf2uPuqo
Dw69SDhkpaa7Mmu/QKpeFNfQladZkoPaLiWhXlyMhg7uHGYADYAxrGaS9VAkokLl2Ivfetv5NqqE
bCSAxT0Z1fgjpwsPP0fn2+f9IsfdllBRE6/+tkbzF7KQXYkjYTVW1d4bc+eQmWS0eqO9ddw8B47l
7E0neDWa6RC0ugWcgUlfWgNJw2dBBqu1Mki1lbr5pfkc/T3vIrt4plE1kExV229pLucz57xfI5lT
1YKut6YBT4yVb5KUX51zI59MZk2wFf+Ysf8rIZSIvwjlfZprD6KmpVrYxVcNBZXuWcAwqeqOc/dQ
ls9BijRYD3e0wDn03MZOB8U/jcSqt/aHFk5/upqh1ZJrtJmc/mL5lDN2hce1TpBg5tUbka/RhtbK
V10yKEUPTZPUTmcsFN+abb4400S9pxM4RlIAjd7mBeijQ+VgUimJLN+M3W/bIy/Ci97wpsA7TMOD
704LnhdAZc8VKUbaFQb9zz7yfUiRqMv6xHpLEaTg8fzBjOG7lLWkcUKmDxHybrGfV/7UVcuB5Uoa
wZvToMv2B2uLhhp5avxVFvGvtJZ7Spp2jVx1RsxC/38cy2ljOgR/22IT5U9DwdllIDN+Z0z5WZSz
hRgPfVg8O+eAntQ6TxjSSG+PpD3f546+7x1QEIFkaE6ritk9y5DFwK4V1rouaD76fpZuKTdXccSX
wir51iUOb8/PEaQL89y3NI/NjMW4ZW4d08KnsSmrReG/07R4vvliXnFoic7xoG3zwZzx5kf/NEyJ
CXFdlviYD3mmlQq1TWx1xDkiNqLzyLAjNJnsJIZJ5EhFiInvnNqyH+Cb2t9a6nznQ8WZYrZ+aJLL
iXBtsUF56LKbU/AA4w1N85fWG96yVb+VywwDbV22qs06OXDcPY6NCPcFcg2LuhH7q/9pTDQQczOv
H72xhbm27DlxhXtbaN+Ebn37pvhTWN8ipb9pDjqy9VS+kHC60WCZsf93DMXhEEsGOZgi9WrfOfIl
8PX6WGv6VgRwzGV4JgogPaIRos2pSZsOvlfyY8E/cToyJ2jCq9QfRm3sFqr/Ip3t+fvwQdhO1+ym
vH1tdWAVsdbx1QoAhDvfAd/I7ZRaz3NS1SsKmqNnGpD6Gu/VnX+WtfeTabVzJd46ADiFNaN7dhJB
pjCETAOy1goYUa07q1L0tyzY+A7EI67PVZJ7JsdFQWYkXxN6mua0BBzt3cUB6OG5W1sUg+ncZrvE
Lk80np/q1l1Io/q73mm/q2VSWqd40jiKZOsgZ3qDksDdaJp2kSjdiX4VtLssxFuj/DIh21xK16pf
6ocIM8iZnN4cD2XjbJ2WvordhvYj+dxiTeJv8ekF8VOB6PBPmVgreh72A8NlookbFiTsmjBdwnz4
6dYesGZcwdEojirqd1isyMqZ7Ht8mUSdMBRxl0RgA0UhBUaZbtLJ+2GGY43WkpMaXkOcLyizpVL4
y3TcFTXRN4ids2ejae/BVMhG2zV4D7LLFpJhImHfNFl3UCy5LkSP52uUjPeHS2ZilaOJHkBSsQJo
+qGsAm3fVLp5+XvPC7JPR2/QQix+8KKfwwd6Rw86HeVFeopigkQiSbK2ORECxuFD0RBdd9qNhYfn
hbCQreJnTCOEYSD24UVRbTwzXTu2FyM/XqwoFVPaGscK1ZBpXjUNJeM9SWA0xcGaEv2aozrswINe
Cy+OTwzMiAQWoPmL0rFfUudGU0ygL3IZYaRtW+wJ5b7Jyh85d6KNBEwAtldY8ggQsNq4xEBwxcfD
jXN7eZsshGAKo6BeMB28fymegUdwGOjgA/nqpvb8kNrIE5Al69v7v0OAuHPVOIptB0OK2zQj771D
zpi8meeI4k6hdCYjjl8xT98f0ebiDS4/mTCw0RIvPnRBMGzBomc7dxF0qADxrHn79/ONNVA+xJpd
6Tf+VlhkTGz3R0qErjTppMa+x/UsqTlhghcJqdJNbn9VkfZ+/98MMPq+c4F51TDmn1VCtqRgi3rp
kFrgdvGaCxyl4oyQcDvhns44NTF6BJFmVpRa5ChZe9E1QH91+4dAN5Li3/+ZugaetGhwYaHmcOAs
GnqOBhauTkKE2Ub4j/Qr94mszYQFvenvELLl+S4Vj82kf2DU9LcKu2P3AxmKeRFsmWqbb0JSAw8i
/Sw6w7hpFgHycRWaN765Cfv8PB1UUCza9/QyV/34b3BsHlScNBWVrLf7S0vb7qFvJvnoBi1nej8+
BT29y9iryq1CUCCBz/exNjzVsHLC0fzSsfp8zdZorIOIoBsSZUqC5zCAhH6eb6teFjvl3p8tPee8
an5UzvDZKEm+PhJglfrRfA5rbZHSIgUVJv8nt7FOhW4kgAiRi8NI1rZ3hb8kNvxxppIgc5V5jWCq
ZwrFHiB5p0lj/SqSPD2xBcabNPBO0+JYyTnCGCv8dHz09a5dMkNnSH1gZG3nwFwRh10CXJD49EaL
MFH6Em6U8uQmzqIVmSkttNIGL6sJcaJ5ql8R60bbearsd8+kpsqn6SJiy2cwDcwF+mwfJI/JVHke
mitt6fWzFQZ2OB2T0NqoKBqaNWdd99uzmQ7+Pi3K5Rs8ao+lzTdda1B/MpQLsRTbVMFtwahb1w9y
Qh42hkulE0Lh7mu0WBTBFVwhQnVE7xabwR+9Ndrh8MGOquiK4qXZ2DW5XUxeApzx1XBIy+ib2JHy
wTWdcc+BA23CYrO3tWpN3Er+8JdClk/id9ET1TbRb9p4sSufwPm9a6bAeYWX6VTJzNnBOu5fS51c
bTtwulf/Hjg/RBL4irPAL0zxgecr2hEuKffx8hA1PUio0U336QA2U30xQ5HcTOgUj7NXNmujRk4X
LcReAwr6rmrQFd3XOPGfx6hmeMe63mFNAE69LF+GY5ZHx8V0VTWyvtw/+kH649kk8UexeGCuc0ph
hH/t0oydPJfPnspVT0HpHshM+qNWFDdF5Oz6fMvwQBOrWOhkUCjeoIew5doOfXcamn4XpRPViNFh
cTcSPvG5a1+D/r3HmXG7fxSkYv9hnsm8h5DlEzYB7iWuv5Ze2B4Uj01x2CqLTpEY0OzcnyMEYsNv
6e/LkZlH3vjyhmZLbN2ypo8+UsC0s5P/Qv+wZo2fvoT+w+XE3yaDviptIox86x9lHnKi+dcgzPo9
9adiOyRZxrCJoYwSbovR/jRj2d/zTLvI+7TNvIE/6nCSUuklxMUmR81mHVHfUM0rlniL7DmniH50
gcO2/nsTCuPxTgdrig3SRO14X/SHIZ6e6KsPOXizeDOUpoN/EbZkJY0c5FvkkFoERn7KTlOsLyKS
djoqWxNJrM6pcuZH1nL0fxFBqsfW4VSI02Y++qGLeKeK+xeuu3t0lLfYAMuyJrVmucQyHS3WFHDu
Jgcm/OlnxvwtZPViBn0DkEqzsYna9lY9Hz8kQCO+E4wJWy0zp2M5Mawhk1Ee7eVo71uhOHlgq5kB
GjqoPWIlVJgTZWuxpAwvAW8M7DsxDPQYjD27FlobI5nuayGnu+5Z9z7Fgl3NQmgtfUgO1zi8Fv0o
vj06EpuiDcbLEHp0hCmEDn+hKBLRLvo32KUR6dwqI0pDJOEiXdze7RVeS+wN4jr5ACQfkjFRUEPW
/zLDyT/WU6XvEXQ5T4WsU9pIYKrLyGcQ3ndPQ9wRJWmF0KDZRZYsOucd498q6QkbvG8Ldsw2FmRJ
Qq+lavbAtpLbGNk3BZijfVs8Nn3/y4ocHGkLUqsiaZxSZe7Mm4/UZduQ8v3UY1M3FqyzYjsHjUA/
UBfuqemZPY/0+1WQngIadH5yaRO2b/Vo5Ax4SegVFfXrbBkXn9zln1OEhr9D5P0gCCy/kkBDI395
IZ2TfSVi8aEzp9s3M0lUsaal78tPqv9A/WThIwWL2mE1jGP83LvaVRlPNZhQxwQU0UaFW0o0Opse
34WG625zz3RA9GQ9mB3SyziGeWhOpD0YZozelprtMEfmtVs8VSLlnOPGi75xkv0Vvzts3cl33ouM
84SRXUrWjmc8l/K5yuaLWhBdmbnHQWr5xqMdsK07fvcIpN8yQwseWN+1FwgNB7uqJs6jcliSE/tt
uVhHfGhsK1vK8OpZ3oq02eK1bpnPZ10uCZxoi1cA39224MLdCV/PXws+gXPMCCCxvC8GjPaLShas
Jqr9mQyY3hjtl0inqlt6otbsNyitu/LHFF71Ma4/SbRJ+V2HehsNA0E1uv5Z1JDwBpo9D1rhn5Sz
qLaCN7OX+vvY2WI7s0gHdvAd1RXiv9Jubg0F1K0EPSA1QbZh3VQ3u8y6jVmU1Ydvud853b8/9Xth
2f0fWxSvJrPuj5xz/UYX/nAtOXufbT0XW9CC3fbu8rsXb5AkH0NNh9tJr3SRo8+vQeIBkXKD/mdu
y/3cLMyqKatAS0byl+uRTBPYzNlBFWF1s3ZzW807tYz0o9OtIkfTr8xYSub7kA+EGXVbgUhgpzzD
9vKw1mqN/ja9L5QO4cmng4FPZEmVAKZG3DtAIBLMGaD7iWsdnMq4qG3EoundpOS5LXuKuilSGor3
92G6CKQV5cYKexjOZZBs1EN1o9uacep9YzgkZTie8cpmSwgU8FZKPLBC6AA7P97NqvoQOqkCdK6u
jJvGH+bkeQzjquwqqyq70Pj7DBLna5QcMJXH253S9CCKSEcHwHN/X8CVmDbMuatu/EUwOAYPtToP
Ixjzvg2j7dh4t/uqKzLAsHY5Jw8hATcgu+3mo26jj7S1gt8S75Q9ormHhmDTW64r/oylf7Rknr13
pDSz+FJXLs+7vnfMZnw0THkIvOwTpnoh7be/ZCiHdC0A5XKOy++J1XJtmUH8CGjFOBo2ZUhJrO96
6hYF3mx3IdTt6exwonyFkjzvBr3Uj0SXL8hQ508nHKp4B1sBCqZiOGcLIE32mn3y5oDZ3fLQqyy8
ClM3YMqlp0XnsNdhlImFfubnVrH5fzOD/P+LDPIs1xYOsCBdYBXHBv6/kUES7KXWVXV+pOvJEZJY
wob2eBzfQtz6u+I/9zxar/fnQGhtyFaRb9D/V36YBG86MRfQJTF1+5GdP90zLsocXdYAJHHmJLW1
5lGuTCcl/kU9iVrSOE70XGLdGx+1vn7UmUqe7z7HDjHuVrdqa0P/qVvpVVjM78bwOC5My17dZOlM
wYteawFbqufTaRJXJ/K/PP7lF7c00p3V6ziwy6A8S0d4u8Qo8mdM3hCj43fLJhjRm9ycIHLuMYUo
1kMOaaVFcgny8aAgtOomblBphhKwpHpoBjpMWyvflgETCwXKjXQRXtU9MzLea2yf117vPlIyBB56
0F1vDJU+BhTZ6JYBa+Sck/9l6BI/UFt2+yQHP39tB4ZgTvNRYirZGUaDSXi5CbLYenA8nXfspq9d
Z/64E35cPMloVXBgg3VmdCTnLPj/UHoM3IL/hynleS5oGrpZ9IkMAFP/hxWY0oNxBJXJkQCy+ITk
v3kGP7R1OFJwVcpqV4omYr7NjTkykb83XgLaC9uhK6bTLHKCfpeI6sJkpoNbytxbDWIEz26GXebk
8rMcGW4tIT0oC+gI+C55qZ2ZPvp1y3EoC50fnnHDZTKehxmFal0Q3R543Jr/CXjiFy/3pgj+UeZC
fSYxkm3uRuuseZpHKABG7XFQGlVXAuoIfqTImVw8F/4lWRYNFJhH4BjzlwhgVvbSmx5Lw3J3WVA9
tpgh14OxkPg7phk79XjxtO2CpkH5NBQldpUaZU/XJlUEegG6fYxFT/lkm4R5XAOU56Ie4o0J97OG
pK2qfGdTSas+4TRghhSMaNujEAejznFi1qtPJ0c3MhPreoFOnhyD1sOK7gUlgi+ji78RuZOPltJk
CEm7SJzkRLPRtg79aM9YuohuzN2x3KUdwgJlcVbPoU0iVibAFD87xvSYCS98iSwbtUcvE76TJWtS
pLdX+lBPHDRZsWrb+F+vckS92oXDcq1J75GuD6RSzUFsnBjVmbQgMyXcE8F2bkXFcYbIvhdt4z/X
GaLBqm7N9/sbSebxKxrb/DDnBgf+lFzcMrWs7SxB6MNZOrsRiQ5D65JDEGT/3qjny6w5/30qKJrL
3R2feWiKMAY121CQcu8zEidBDrf8xiXLYu/N7h9ZZXBpDYyXMJhxU7uJ/9BDgL1Xu1Zb7xlccWwH
IAda0kfDs1y6pja9QOLxjvE48b/MiOe55mHx78Wu02DVq9J+9pZUTeVgt63blGTjry4rEe1OIwdY
jpmnNksx6npG92QNfnctB1EjsSP7Rr3A2D06idoaH6nJ3ItfD6Q4JIuILjAhhqgctd4jVTlv9J0i
YSSd4+0AQekbqlxqrZSuR2zZeyyJzuZ+MeS2wAvgoL0w+ibcxmNA/oJlD/aN9E5quVedcqx/jqLV
DOw6RM8XrkpS9Moh55gXdgdZHcbKiF+Uy7v1bCTbFQxndTHnMZoeYgrPRIk2e8RN4kB50b30Lj41
GwvSPvRA7CCOCDjUTwVJi37wITgFdcv5MtKtfdjLa5WN2j8+7d/lm9ijn0KQ385vOgisrV5N4Q5a
/Q/lOJaUEKfArL7UI6ho5iGpU6hBQmr4Utpsn0Y2cgetBnyocenW+XzWu9Q/IkDo1jYl+9MU2ztj
6d6oXAZ0+NSe/u/KYM1Xv6yQuJUCoFLbcXTaz44EknTUWP0bMx7fTJ2xBnhieYf4xLpTrTpDZ5CZ
Sm2NGq/ZKcSPeoE+XXtUQE7iy2kE9nO2t6tpwpBUTA8oROGDx6ME4++PpBX2ubPR3fZKCLmksRoi
7yKY5WohPyWJoLfuDdtWvtd8896dwXEeOvt3VQ7XSQWvLje4pYlgXW7EMOkXpqBsLfIh4f1vkiFE
u+suCReocosz3xwO4hgPaOe/mcR6PC+PVGdbPaLDtFH7l+GXunptYC1Yx3EU7HutI+9xuTHbHulb
isX0jMg2dqZV78AzMuCmHoqwTHdZsW/MxD5PvvWlkAIKLoCPByt3B74xaV9n8uHWozCb1xJW6Xpe
7o3Lc+rVsKr+pLDwb/1k1i+LwshcoEbQV+oXk6OFTaqJpvXeo1q9Oh0VgK6bsL6qXqxqtdqHk8ug
3AOPvtKdTu4hjf/InQm1+aBnBD+Mab1XeaKV2dhnUBBXBW8gr6q7WqG5UUunusG+QXugDrRtbXXx
kdSe579rkT5lOI4n97+Wp2c85wWsJUBTmR82e8i7CF59CevfbO4f4/0TVB/mNJDA7PK3mjV/pAbk
0qqP6pvfUJ6e77trC8xjjYJdfEifLybo86fW1sWLDvhFPe0GBqaEJNAuAEY0wFhVvgpnfbxNoEi2
BnbfNzfTf5u0Ha9+NV+TLMmuRhX124aQ+02nCu+aRgc2r0UkVhPGYdYfrouoiNVRzA16qQBVJaSn
6E70dYjAhV5m1RefIzI7HO25nLbelqjW7GgCn742ZvOTfHF279gBIjYQtc6xVNCileNlciNz6zF8
fbr7zMnDemz8WHvAYdnt7L7VHoivE6ui0G8KcRF7dngOI7rnI4lVaK4Zmc3LvTGih6/uqecIhv/3
1bFzw+0yWtz8/Y/VvTHOPWQS/cKziBava/SjBYN+iKFa79Q0gpn2esw7l5n6AqJi/qgx08C4NtG2
XBYDkY9IqpBUBqjIzVq/qhVGYY2i3L2Wjox2oZ0s/L3FgvCfe+MsgUSXPYORemy3TDq9ehruP22Y
jba775VZlNcHqHnhtYFQecXPhunKZjCLTjY+EK31mw+2eY7dMXwqtX9IxsHNLCoShJoJVQdwFqSz
1gAsNdX2rRZu1Nr393cM2UOH2oCD5fTagTmnQ3YtfUTX8edPOY73IqkOcUE51zomuLSrCu0GvfgW
+AHMIUdzONSGDeiPvtwnCT0M9VDdjChStr07NVeU28Mssh+JZ4pz0ODqbEAE7tOZeET19lIjjq5t
RT+bJL2TeorD2+re8StnhGmhpJOmN655SzVD2yK6ia0kpuOcw/1dEsti2R3CvGGkDV0Yu1j1wobD
oYz2BmUYhuplh9VT8dI6gjwekmjedb7mJ8hfiP/dkL36jtnpkwFJ0tJ3Vze5z6KMb+dyXxkC++wR
Q/qUZcOedlj+i09arNh5QGxU2rf6gGNvQMKqNd7Kpjn2YP80rdI8V6NwWJv4C+Fq0M96P32rvx6n
zvZZMsTZTHxj2de79qonSMCX9zmYmXmz5jjcNUVt4JeYsmijiTi7qn/Jy+U1qr3kFA2oK6tYBwyY
uO4lt06aKoO8Jto7xGFu4jnufyyomqgdoWsWQqzVZVwEGTuUA81NGtu6CIqjjuJxZ7XD9J6FyQ3W
EuIQkorvzfqAUa5eYwAt20E8FMyiEohIv/Ky+UYEDPfLJCSXSdd91JaUrQGgBUnvstXEUWS8lHRZ
F9r+kVxkg3rXtV6mpHkOogaJ19LQC+vKYj2K9W1oWs+iMxvzFgeA2e4JBMyBaS7Z2yJIwtcqR4dW
InfiegK2cb8Sa6ySug9rfYq/ch9vOHvCF/VpviWqdD5rOFaYAGHqqJYbr2MIdn+IiunDc0hiEgF1
zB3QHuJy2IgqJxAzleZnYeS3vLDEnyZr1vU0il9RlaD6mafyydDxehfYawavjb393AI9ge06odhG
wiEL5BCtNmeXwJDzoaowXre0CemZc8ZXiesZ5yvPs66K5uaU2ZqeRHv527ZV1EKBKXRzZ8O1Qx5u
PZTMnATJuCm10C83gMXlFjUDB4Jaq35S5Nnk2LMYKPRJKV2kfiB6Tg2t8bmKjPMYLwJEDnzh1RLB
Nc0DAiqFZV/7Apr28p0nYjM85Va4qzsq81igDagtJ3qxF4IvlePDvTuTcGhbhbkPwU8E4Eju/bPJ
Rnaf0qH+d8SUi07bIWzCkGjoH7lGd7TUXOTwyxViN8I8lPH81VVpt4YH4R9UipTWiF0X+/Or4Gpc
h22M/njMs70nbPdqsTTf79F8RpKtOhpjSNLjYuF4aQBoXaVo3gURHRId+HStSX1Qo3M08tZjxwhm
i7neOlt4n26+Jp/urzKo7E5e1KAwDRbQpL/gJUkoAvFVo52w4m469+Q7niPR90uS2aN69Pf5vw9B
1zDwmfWQ7taM10yqWxUFG3oCU2+xbieojbKhykHtxH+iXrQrHxsEaXb37Fi0mfku7lnWmwlij4eU
n3n7g7ppnJlNMQo1sDUG3sD746TNjkEGM6EtEVWg/j5j5ZVEJHETpuWLE07OWZty5zEtD3peWcep
dBouWX/6iuJgV1VB866etyKom1Vtf9WerZ2mTJte3dxEqWI/y3Zujn+vY9W1atORKg6DVVF56W1C
ZXjE5k30ijfnT55kUG5gnvqWsIDu/cS5CB+jicnWlujjNKsfAyudHv3ZxiJs5ASUaEenI+89WnCB
VWaWD+qevpT0TgJzTL3aQZM/6lUTwTs10ECYTMpnUQ+YikrvBYPgnTHY0B3SQUk8BEVwYdzGcRcu
wqGMUqf+WaKMfZSDflDfykkBwvIwp8xH1oSWnT851BrO2f/1ElqeCicvT+pyZrusCBfoXbe8ak2W
YFDrxRtgNARrsghO8cLKyVL7aLFzPeBpZK1rDB+0CF/Ce7bxXFsCweA4byOCmHCa9IyHXAvYXXd0
4I5dSdFzr7lmP2kyqZ5iDrWjLOq3eLBf7j09cuEQ5Yxy2DXIx9YqWfhvxvDfF/4+19Tuc0fiAYQz
370afneaHa84uRl5Fatm+fdsSE5X03OH1TTVzyCi2s1//ZW8UKdXxrB8+ZtlQT89xhxGLyJpb0LY
e8cZ6ptaM4KQbpBrdVT8Ix6t9RS5ewgu9Y0NMF7rWOAYTEPQmpcxHYCrJX4xNZ4nEu5WJXmFJ/Wc
iYPuQWe4o16049w/p5P9y7TAALkkNRynqTReB8BXu9gw9a166Lkyga9RkDKxvGrCtbx5hnmLUsOg
NsVYkQ+cNUfb/tMLU5yShXyobmTwW9i8sWh5xhvs8BrH44MgfiLBme04aC1rfbe5N27v63kVvEkT
fgIuRVaOwIHP4GGw2akPIUOWhy0X29F9Ha28/qnElPTvJwSQ4v69yIHwMDIJGYrCp1JzbVQeX1Xj
vAKQjWbS6vKgfm/cnLQZU//RMG27/2Qftf5W6VU8gm62Nm7zvfp59ZAivdsjx+/OdMLDQ2j15wgK
+FVRL3F/FxdnnN6rhRsOAmnYkTaP0v7vxW9E73Ka4YIwEaabyX5Q26Z9jQt505xAXPJY3u7Xsrqs
1Y2GeZ2MoR+GIfqD+hnDrOfzPHV/dM2b9sy/lg54UQM3clIrAT1tR3s00PV7zYpAVLBY/bv3kVB6
jhhE3EL8OsdR1z7JdyEWVj1Haoa77obZ3HK+R3USyeiYAaVKmgUTI58QQxZP2UXdV89WeQ9D66RC
pwvRbgORwVLJvTf1eTlG653KZsA1EZraezxmr3TinH9IvL4kUp/f8A1tZmJkyL5yg4OYGRi2tYBK
Y05fqV6GOzJUQmZry+qCwd/B6DHhvsG99aTu1RFKCdmG+2YMmgerzNGiT5IodD+mGd5BRu0lf8Cl
UsAw4yHmRAGrrrHIp7fuUp+cdbfp9r7byp3a6ZfNv7JzROMNEZ00NtmWe6JTT06YfzBDNKU2fFRz
mF/CyIeVsfS7AkkMeVBU/0PYeSzJbWxd913+OSLgkRj8k/K+fTfJCYIWPuHt038LWbrilRShOxBU
Vd1sNquAxMlz9l77BLt487clVi22UdPFFwnWDhtkvS3J0dmOi8ama871GM9YLcb04hbiFrgtsP2E
yxd/FT6dwafQ70m3DtiirGDPxuz9uQsvYP7QwV56/1Ql7uWTEONTjc3ycv8BtNioaUP/lZ6xfS1b
ZN12GhxC3qQ9CjfniWwodSpB1dIOWsj8gP9LBJGAAHjBJvsBksFBK2r3ZxRW9/GXmnd1zswNWSmH
NOm0B3WOqkootQNkvin6ThOt0P7eQGbDLU9DAG/r36cxlm3+rdsOZNb3fbJ5LNfVYSIvYSD/xcTv
qtrK2d1aJ43u83YYpNzY05vXlMmuV0hkw/2VOclEP4Kz14aOyOg243q15JfJgAYUR7Sdl3KMyNjk
qYgISZ6eHe/ZMyJIV21Hl6yZjG0vqaGM1Lhy/vzymopEGRBMCG/dujo7lt9sgakFn3x76zbGIZNR
8YlJKFD3QlantE7fZSOKrRpRCisFDFQhMWQkDekAtMG5d4Mt2bDFLRnHChWG217nKn8MSTb8PvIg
8QNfPQjTfYc0FI8zoEM6xwN9ezTw3IgROKUDVbGfInVlmmyvp2Fozgmiz82UoC4KnKwmsxIfQQ3r
AbhKY5y7gKaFxrWCdFa88mY2q1Rn40OEIwFlRte/9lF1a3V3mVMI7aERWbWnQnxQbanUNne5VugP
bYixAT2TWJvJLB8aVP4q4Hu0RnmxLQ8WBnaZN7Nhwzf0JMKojsoUEC6gWR2sqM7X2mNhRjn5y5QL
UWt6L4VNfzA81YZd70ejp3QQeUFXVtjl5znw9AOZkO2u0EFCq0dhmpGm7pm4Ly2iLUPkQkdXS8Vj
W4mb6+RQnRzvEo+IDJG4rYrJeCvSIv0yhiDY2D8y8HTwmqCHUBFBlhdebLcAv8rdiluQpp/SsGMj
mc71I+MaCm+taT5Mq/nRzmC2Q6NoDkNIP8kVCZLMvV9r5ctgElfOE1FWHlw06CP//S1Z52A1KLsI
/9HyASr06TCXFr8PH+19zyrwCi0hMbQ7vtYoj169yPkocZu8gGaBGxdP+m3Akf44Z+iO8WvLrSh8
a+fgBTyMmUEHYalZ87iLDh7AIZT4y8giSPWVGQ4u5ScZoLmNlScxh+bBZPM9F0OCjEqQOIu5s99m
Iri3CowaRKEAfq06IWojnaNYmcOWTlgQ/pzi+lE11EwSpY4Gu+qNW7Om55oOQtJpwG3oyU5FfqtD
H2uMT9nbHavl+ixid17FrfRXKgSvh+m2xuVp79XTvFhSL8vyoAS9SGC3TYLmXEkD5mw6+YbmPDt6
Fj5ren3rDKZnIE4R8/lz8+Ah5VgjqgHx6WlnyDYabkUBaU9iH+iPvUy6Z7UOyD6iXq1nd+XY+Q9y
2gh1Miovo9W1DHxhASPuHD261j53FjUHD8whf0iy4lzJ1N5Ntufdi0Y/KLpDYi0+mCKiJRhM1YH3
vrpEtA63Hm311AusW+hiPfUql10uYi3sPHS3D4OB+BCtm8RtioEU71qu5ZRDMySLpaNVEekzrPA+
X3wy4XBGh1r/jCDdOIydRhBG4v5QEoo+MgHUdP10Ve9T9DOwXBpoyIZ4NzgtGBeZgFFpavjIEUA7
jV8yRIqkMwFMRRPuv1r4TGLTc44NjZRtMk7hppqkf8iB5J6hbqIHC30L04Jr7uUyku+NuYe1wEyk
lMVPJYnV3Ni9Ls9KMyQGhsYP3K30Ihc2ctSlr7iOtXcw5Q8DeAasH4Z5/1iNEtBCAqT7qhdl+Npw
PvgjpGjNyM2dt9SGqkBUh2wcP5rKsi9p4bFxwKd01fty2Jih7R2GmTN07rXwrk/rp+Zb1Zj2Q9lY
P3JS6o5qN1Ryc15ByMBb44jvgnSGQwdo4n9oCCAK/uOuZeuUvB6hQw6D4r/PiFurKhvYb/MpjDG8
dhGxm/o8r5WEyGKYuM5S61MAg23LiNV8I47UW3WCuBOEZdoFmxGrpRnL6KRKjbGYGShlECN8I/26
JGVaS3vNWFqzqf1wvw+SBjlv3CaJ7nul35Vl28l3y9AOkeEZ+RnLygijnnJJ7UVBXBZb15ryLdbV
AG1FwhCOccYr05FzP3nl56nu+CQMC618D4x7mpcogag5i6R33mcAxUqmFAC9omtLncey3K+MoZv3
bgOxkARpwtVRt7B0I94yHbNa593YPveLyr/P8eSFGPOPPrOyBxH0p8KAhqTjenv+/SjM/L2occqr
Tb/a/t87Aeq5dLneln/b0j/8UyNYDVlxiAjEWynJoFIQdtx8HqfYfC5RGp7mxPS3pCF7+wajwUoM
ADKR+mKWLW/JzNmllFqhiFv0fhFtxirLXwgzUj8vFfZXKXT/qP7GoLCJAxb2u7s0XcMhPPUg7k6u
n8UbVxTzgaXBJ4kjgLbv685F3eMmd573cyjBVXS1OAes3Tf1hRRLj8T+mBPSbUKjUy8W/oRlemk6
xcy69qHWGGAunOA2N5wQBcPYT+hawHCRtjqSLsRsKyHKMNLJuuAj2AAe1PZR496qLGHw05jWW40H
em3r0jlWc1U+FU36CAsaOdcodaZi13ERLquqpV8ejZWZrKNas7c5puf7Fxb9YsBkuFkURK4G8ZVY
pcaOgEBbZbbPlmYJL5NqbgGZAqzVM2w/2OXAJiOfOFdrrf/uE/QIAMUlxOGhCnRKY8hUCMiSZwsO
yFEVpHmo1WuBcQZnMkrAwJk+3EGXRyUTVIcGSyH+zbH8HMZ9cVR3lMqDbdeaBmdU8qxLDSCe6zTP
kNebc+G534H6Nc9WnZqAaydnnSWjv836KtjbYY32L+0vsRkiiDTgrgW2X57aXGMYjZl4ZeXasO8i
fXycFtVWXBbNvmq3KrkWhNd40n1n3NSpu0In4v4Q2gRLzXLtF72DVmiHmvwwUSvuwYCT897O7V7T
ZHrDLtU3+rG1h2Kv0bKBflFYF6c07XczAMztDd9KGaRXmwnC6X4HJwEXN0sPp7aEsndU9104X93x
Xl5Ew09VE8W2RYrPlH1x/OgJ/BcWprF0ngozJnRVs96J8PZOInXtV4fwFvWBMm836BFFfzTXGZeU
KftGutZq3KiKPFX41SZxPz15cjhlwJIneXBuoRKzAZd9c7z/moZZDJSPy+22aYHR1ENe79TwZux7
Z2PZgATUeCPsPe69iCrV3LUqaXD7Tj1t1VB2TnJ35y1PWYAPzFf8K8Lp6ByAgLpHTkszummIz7fF
Mjilwi4ptkT5uZggJ4Rp8LPoxmmpvHndZESHh7g6zZ3tbrVgslb+mKETBySDMGPaqgpoQp2zNVsR
HOOTYnoHTL9gFKTRGtVWtclCTf8xt6m576G5LkrWiHvcOJ/Vm9gI+RY3U7vBU9JimGVnq8YLJmEM
65QG4Qrf3xf1F1VL7w6E1c6Fr/CUVwA6Z694MJe9oEzjV60CETvqzU59tyrRJLySewZcKLDPLgu7
Gsoa0QPSX/MSgypy3ZDKjLJVPneQZ0Wjg1vA55jI0t95mYAk6GhsIvB80s61ugdVaCZJzJo68qFD
lGDZIfe83VFylKcsg+fAYBH0p2uw6KJ5GCG++bg1Na9ItwR4AiJmv74fyjw/iX4qGMsDCXNrJMRG
iQuu8bonNrxsmZ2mfppaw78OEBkHPXntfAl1d8lINoGd73NaQ2rFU7+EJ60Ea5l/qGhvAbjoho2Y
Q32X4lM4Z57ELtZ2+q6vS+TIIIMh6+DyMusBNWnjD5fG7OyL5C67LUfSC9XsM0zN14IAl2/F5L4W
aaa9YKIOTzPtk2Mh9JOKezYtODXsITAnGn10yZI5Xiu3mDHO43YcWDMaY/x6F6LVGSeOVV9+H0Dn
dwcA5DdIR+VRTskb6Uj9tzFEyWjm5Ecs8YyNZpsb8ihodiw3TaHunz2bvK1wB0r10M/2paWDjVOi
m9Kt4u2oiwrFgK6fweL+Uu1TN67ZzZUIttLhp2+X2jczoh8uaoxgtCX7RT+U1OFy9UDJl2V9NtuZ
E0SySVsJy72oG1wx62xY+LxZdNg8pVvh6f4mqY0NQxEyeJZBm6l9UgWKb+GALOoWkhNbUBGn9Wsl
YPV5Dtd5F8CNsMUvOxrzhxJVdmp45kI/C6/eZfB7caGmGE/+oJ8mtkErX0D5yBzjirjdRZqKaIWY
ZnJWYaSh7rVIS1lLY/jQ2E7uhTtmK28AcTvxDxp8mEEkPqLmAE6KF9v6cKOiOJv1In2uCnedOoW5
7mI4BVNQ8VtwVa3pP6BS7pGSqraTPmN0nKNGnpb8ALg9ZrL9964GKsF/1IcOF4Hrerbh4JJRebf/
1dWIMqPgjmuLU9/goRSwHOFcLMNCt3/hrgwkSkIcr0ur2WtIVA+6XfQvtNh3UagfD8r2IsrBOfvx
O6df+wDH7sWmteHk+nNQGuZrFozIrPHJnkw7Sh5KGHaBKIavxMdLTKc/kq6BpzhX1qHrLBVF85qB
G7wH6ZG4oK/SuPtW4G266HJud70NHlc1yosxqJAJJ/kZ04qyk1QpLFPXbxBcEsC7UeFPdYHmLJBm
uFNPncqQ63r2X9WpdS/SyIguXLJnqvuJxv5tR67OBEOLIs3rUMS75QjDXmQ5AoksBU7RZP5rWJoM
Lm1b3B9Fy2szGajrkGupH0Oy4kYv3KnhGJ35XzEBb+RX9PwQqtIWgQYanxTU+ZXcVvoCne+iQzAq
egyk78xA1O5/o1kWK+UNkj38E2FEAmQ12rKoTr7aMC3I7YNMvjwa4sr93AEpOMxKauRmxmVaDpbW
RRsiAuVRZPbAGMzx7ntzK31BBKjzezH0l2lOXGwn2ye7DeNtFjQtTROv/2OcEjEh2XObS1a/vVhO
BU6twUVzvw+T3Js5UfqGRix/q8cN1FtkcDwcSust8okiiG59AfV6DIBUoXNh2V3aC3M0vWHHnwlv
QDxQhuXNbAPxOZFyWEvHg+ZrzDVb88A4YYC9zlxlhpI2zYsmRx1IntChmpioRBEk1lPcXSdY62G9
hJRiAXiAhgYmbqk2/v0acv7ZGPQ8y3dsX7D5YCn6W7RrHnhhQO6idvJFhOsVK0XjSv378sAKzPsD
J6nzD7srv9Ipxhlv9LfMNOcjfm17bRtRdnFkQBuzQifBMnhMEACsLUe/CJv7sOqATWXZHQC8/LzX
UqzZW0fv6yfa6OF1Wih7sF7WjtPVL6ok0soFrhzXL7VHVWEDb8c4Nb0PZjJ+q//zINX6dzCC0KCw
/jMR5p0Ll84MiaO7zBuai3pJHdRiXfG6XSJIEX4S/o+1yBH6P9Yi4foeGFjLY7/K4792WIHy4jhK
veyc1ONOjdQTRm6XOtFXatx+N6aFwFhXfueUBSX6HO9G4DsXu/LNcxu9qT0eoyq5qyEDAbiR2lPk
NeJax3jTCEJ8suYheJJzZxyY95IssbymDqHNkJ4EoVNNYuF1NlzrzOjG2VZ5MbK21ReXuDSjbcsH
1Vv1puR1Xp6VGhjHAvUku6PFfuGYiUAHiRR0sWSI1oovyVpXA0q10Q3y8vN9l5iWjv6UTzp2YOk5
T5g6OvQ9MNYlwgUElsmZiWZ1m+F/YE31U8YULV8jc8E0p5OKD1IHN2LSkMQJMr3Fw5OiJDRI/vrD
0RP6ycYjYNOQR5U5M87lNuy89G0W/qlqYVtmc0WK9DIHEXr5tXEM+dy2OEgLrX1Tph3ZpimpK/gD
XQ18HuRFaKvaurUSHqVmuKnVo+WrVu59E0VUf1pevn/D8q223dibJLEqREjmzjDy7mvtETkoM1k8
Oajh9l47HG05dY9VX6/VO9wHOVwF9tiPUZXfkj7vfiwPZoate03HED/3BZ9zDzlPGaS0rngQjOaD
IBZXzyo8iDtTt3XlL/PEANamb+T069jur0ncUA2UfYuCFvo9uNB1IDxgdKl1dmbAnOByagIgaEkC
6Qm6jZFYZ0jvP+fAaTZ5kf4ijOToDdp3aWI8zELiOBzvy9wBQ7NkJ1au4UPCtrZZmX+d4zThUt1o
ZkkBU5vvZuMek8pgdIwcyQkvEJu+h3gKdnKR3eVu9KNLIERVabAy+sk/celq3NBiOJrxLq4sNPoj
P7H0qVLMeF8XNla0BEWJjVh9HaBf6IOO0W3ubmHQduSqkJM4oSLvUdtvPGDY7a7E48xHnr0Nrf8S
Mzg4pPCm45501iaBSpv1S6Of9i7wOPKcLKPat6TblGEI2wJuI/rPepsOkHxSfZN2tbx0IH9BWU0r
9GPsP4lLslmByLeYLou2Ev9QEz6ztw48QMHLcOw05eVzIPNwhxf40lToIMewMI+OczRE7V+82iIz
YKFGAFM7RaIfT10qxxPu91fXNQ1kFHG/sQeyFEjLicKu37qJHAlvIDwm5yaNXORYNs2nitqPtXW+
lBWOx5SWZGX/mG2aurP+xTYeYStAR4tXbBDlJfeaVQLlbD+13o9O+pzpSdceROCvQUXASPHml8xP
EOhEDLB6wz4W4YSSKoScQfpH9zoXzmmSFZUJ1GNDaj9qw3gkE2cFAlg86EF3hQVy9hI0SDrcw6rn
eibNgj6+BqXLD6cThNmzr8VwqmvERiz++5pdP5R9cWBvATBjBLcvRoGKnOtWVM2VgcmLM5jb2c+f
GvlLRykRkLcc9+bneUpdsssgU2AQ9G2SKkn3aQ724gi02qUf1EUXodcfg4zGq1LPT8sjuKpKuG2U
KCstkZnvTTrd6I99jzE1PqYCW2EpZsK7Z71/SeRwGmL6IlaXtltjuY/RlUsg/lAyen1LIrDfknBf
lE/t0L77crhlxhieFN9DHVC4F+eGzNlUz8pbtKzxTO2B7jMoLPKb7HO5aed8z1dW3HE3o/Ult8A5
Z4BP2dF6ZC4azSbIuM5ae90jNQn4yEberhwVcgIveflv6l/YwjLbpOScuufC829Itdb4X5MODzWs
pZzIVslaIUjAjL+UmC8Nqzsm7aXxyn1U/rQt6MAJ29sH3T004hBmKMuQKuf6bhyPPbicLPw0d9BX
wqvmv0DLyuJPQydgBrEjxO1h+lcAeCJttj4tMkibZnya9F1enwygOJYgCkzXVu787soccp3+UdXR
N8nC8yDSZ1GgZOo6Qp3wWQ6U5dqzL2R4Djo6eYH+mCC8hZZB9IYhxc7rrIuVnfRR1Ju5GOVZjtRT
g53/DDvCLv3Ajh7IOWcP88Ua2uqRDAFs4keorgPpKD2UrUiisbPT/qNG8D6D2nrug2AdidzZh6bf
n9L+s3BgwnUieK2bIN/S7fmYIIuGTYFmIuvfejgu16wjTKAS3pmrTz/GkV7t62W4Mc0FNwmdQDBQ
5YfAdJJzZ8CmmllGprLJjqOrnVtZAaUnx0NUUbwLo7q4upP9AMczeKokyTDp9wIdoVZt/db4ipuk
3bJHGFcZE5ldlz0yxT8SrGUfMyv/mvofbQDHRNjtd0T1EBX7zH9U/RwwX/tWcB9OgaIhZDvbZlMe
yJSAOFmNB9dNo4seeJ9Um4l+Ku5bAfPNYoR6cp1eHubUp3yzC3ubDKZ8zosSA/Dc6LQU0Q25Xejv
hGWn68JBlQkpjGlw4Vk3KwE82djkTqrX1FfDTis2zPuIARysBLn9cNF8CiPflcSfqS14A99imzWx
vSriZvhodEKCPNSnbIrKz/c/SnJFdzCMCix76HBnKEq89xAV/caPDgB08vW89HPsEmIL08zgYEPL
cMvSA0OIh93UdRggBN5fywJNqpqutY027fxcQDYCbbLhI7Pu2uIJXsk60Z15B5KoedAISz4EAUEN
cggwSbojTiY9g6w5xjgP4vaq3nOGh2wDl6dFil4V6B6gQMcd0AuWwbkuEKWaAH3uvYx/L9sNYxnY
F9kUFvL44///P8pLw9dtXXcd3xU4bdy/2edMqmAXFVp2bmF0rFT2mxCtu0npYK6L0IvO9zmcqt1R
HR4alvv3utU/lwh8ee9A3g6TRuwyibsgX/qXXm9f5OxpB8dx0TCwkF5BK9J8BGv32WmcTZf08h3L
zvW+XbWKH0b0rIoXPNXMxZq6OPuj7p8rA2drnMPsD7QpeIFhl+7L0qTJ3/h0M9LuxHSMOTVR4xOy
IO21HbmIAA18jQDsQZ6bBDpMfUbhTBZqTpIX65KIMPzTsVL7CU7lCXCe/32Y3XhpTs0vow6opoCV
/zLkG8upqg/NW2a6uYflorOtj7k4RlXl3bK4bx4nk/TdBeKQVQmZNr3g/UGgk46ezkC4c2GEUoxi
RRA3a76SHIuM3kYFHCYEbjL42gNbQZ3tV1fVVq+z6qs2ABJVM+OSu8rO94KZAUxUrV3k19cubGGW
9KJ5CioI5FPMRlgaIvrWYVMiWszPdAopXDWE+nxhah5d+mUDD1A1ffC6N2+0mtu9LWplYXtNm1o+
jCCyszZzXgQDyOfc6Y+KrjFVDQTGfLSfs6z4Q636P04/9x+7Hdt0Md6bWBVtm/+Wyd1/dV6sIaKO
ywNE4GIajsyu7HMWQkVd7r6xGAmGAAeAWInhFI6NdCOs8I+nTFG0EzgJudI6Kr+2oYWHbYQneR02
bzkVptZc7ycI4VSM0j4h5GPNxcNl7ARRFKPdVs9WWjwKL9efTKvOQRxFRy0d01ejKk4ajaKD5ffO
TUftvAn6aHjT4XOsUEYO31EKIZ5045eiI2o7MsVMvwHoeWEHGM/xiD84ToTQQzbGi7U8GjVyPmoX
7EM1uO+KE0Df/QSXVxI1kBPzBqFvtDv9YnjCP/rSQg9p65duORBw+DEFKGbromme0mkOH/v5R8Yl
9jCQ2siA1qKFr2bUqmnvE9rGVG0hZLKTBb14yuawv7t+fjsWSb05mVbPtVFURfOZ8JerCa58I0PA
ZR1kyQnmF5+EKoZUWZQGNSo1Bmqpm2dbOzKbh982ijBe/sGR92TIjMv9r7VUppZAkNbGitzlaDdo
EaSAtL6OtpY8EzId7gKjmzepGXTp2mk70NJZPh97LduPVji8eIupiDQQ2gSGyD5Rapr06M64Z+Vl
CnUq+7x1rrls9efaLl5dv7Q/hyP5wBizLApUWCBePI5rNa9UB/irBGs4cH5/v0YcCFxhacKkrslt
AvyO/m3yJ6I5gWqskW04u9ps440iO42Dcx1Gw7wpQ34DQ5eNBi5qY0ivcY70R4MpdtUAHzVZhi+g
TN+Mqf3JDMn9IWtvC4mi+x+dGOsfK7pNhiNtGIbdzC5xI//1kkISYvCqbp+qPr+oebZjLa4Stpt0
3rlEOrfUdsTE/PE0TOHyGnDqrdY7F75ACrE4if98WtGVDF0TaURO7GHitd41Wg7q0WQmHsuaMZJt
slIvzyArwA0DApuz9Jk4YcovO3lSmdzqANUTsUzEYEY91cpEu/77sqKaTX+5qdm2tYz5bcOyDfMf
PRQ6lC1wuMCHHpyJbUlYhJeMxc/awTpTBQ0ZXVld76StpWd78txroRvGpnDE+Ik73M1fvtdtmyuz
HeKA4NRuYob/N88jKzUcChipFnBnrFgvlmWOjwmeBa+NFuIUMWNTWAfbcDHch6mT7+++XWA9BRmf
OPOOiZNwFqcZXyZHuRCVwYA3WPflkrZXV0ez84g0X3yLvw+GUdubXhfj2vaq7KGoc5OUPOD9PU6B
h5BmBWTbOozOGNcv6jWgVflRWNi2am+qHwDd/1T99wlX8X42OnNrgH348NHlIFQmw20qM1RALfc3
saSLol99++uflFWOLsiBYDrDd9mDE03xWlmLJwe/mo+FE6MISG08Ziv1wZrVMB5zI+3vZ4J6LRrQ
eUoH5if1jf0/YADmP5tnLsAVHdWiY5iMJHX7b13IufE024pSspPpgR25TJJVUslo5zP/P6sDW0ZG
or+f25hUYq/9ipD/mxppoWDLbvkYf4sj13tQs37EBenBCd1v0pxIYdMIx3YsepO0c6h1VUOcj/E8
F0hXWLecs81G/aXTq5d0HqYvFWz9sQYaW2hxcCGXy+DWgJXLWJACVhw8Anfw0Itp9+ThcIl3KSDN
TTlEWs+x3V2Qcvr4of6mSffdttCZKiGBBE1DgczTuzyVELuNaAJ8Z4S9WW4J9ZEi9w2tyxI37QQ/
p2/QmNINbjLzqTa8nWGZ9VenDZu1nfjZk+MiWUNmRScO9IBa+ZQHwzZtsR4cq9/dNcAkCwJatu0D
4leM3YPxrEroP5+p32Z55uqI4ZWu+8+v/fGL45NMQaisRocUUc0g7mdpTMOppfFEItfzOJDkFIHu
v0W4wq+zGYIIRgAGTl/JwlqlYFTyArs03U/m3J5olbk/ugjVhyX7U4eECqAOnga12lZdvsmcuv/K
n/w0YBlFsoXp212MN1L22SXUxl+Q7sSTO4WXkVSJtTpj1SHXGVPNRk+3ral6cmtz++IiJAUVHeE1
cBLnWLgkd3ATbZ68ZRpwn3CYfmdv3GxoTujDaIouutccGBtxoSj+4DgZ23DJAlP0MC80wnMEzif2
nOF6b69ayU1YIFdDk/yyAt3+a6d1WyfTrA9nagr8PJjGYe1+umsBNDofVc42Sdi3BM4dgiTX/lxF
o/E4EeSw7Sy8KVGex+9eFjFqYs91/4Mhosb9Ira/ilnTjvBNDv5C5QnLb/cFjFksYxDyfPZj701v
AK1ey1bTdiPK6U1WS9Z7Nhf9GTW+IXch/kiuhEVkKvZg5hq2z6sCTX4MwH6JhZS/Ghf1aD6x/EwK
6Ef4Cp7tkSafR6PnyXQ/7n+xM0jSMCK2oyExPQd0s+4L7u3klI2WRTXUbZraGE42jfqdF8lfxDWC
MJ5yYazvP8BEX4AJJBsf01J7VwLcSATw6OM+ZkqJdoeZVbb1+oBifIG9K3DAFHTJk5ZU5L3y+ehZ
D63PdlCmY1/ByBTeEpFG1mKzficEpjrKDLjkGId79QsyI+nXtT3OB12RvxBTHGHWRqZOwExeyUfj
z0NdGa+Y0POVGRX1sRc6+viZoITZj+JX6YM+1yZwDN7IMrYZ+s9FXeRPFIiIr1I73g0YiLZzUBDI
W2JhCp0x/yg6Dz6u6/gYWM3PKiteiwg5pQwwV44SHxiJhuB9yskmQd93m5aD08o/DqU5HJl3Dl2C
LCdMmWcuvCp1EE5/7ktJLEaPENsHJbPTW2HcZC6JNWhJY11FfvhT1RlZYXiEK3Ov8ivkNYTcuFsn
kBV3skVrthz0bEaPVwEop3O6HoO43bv2AEY8oxva5X3/WoXEVeaBzp10eeqVjneQhQfL2im9dd3Z
cq+kz9WX+1tEwtObqPT8kmYQTUio07YMma3XilT0lTfDNC+1LkD83IX1W/1hkU32ls/ei98N4bYM
h/LDZpOOeuWTMenRWq3/tQ7KarkcjIaQ5Toe3a16Wo56tC/NmUsZQ4fVEAxEszJpwRNGorPe4JaD
aC2J7E2H6LWukwYthruovdFvjDPNb1SQ3Zn4eLFu89HawoyJ2MUJ64JLR9UQXVue7/+wabIemkW0
i+qYlFwD2ffyLErbDfSO+b1gb5MySTs1VUTxSs2FKkC5eZaDWA6gg3TA9osmZsGP2IvSIXkJsnH6
YVu2v3ItbDgRfJDmM8adbFNnUX3BxoSjUQ/2nlexf1ZA0TR1GXhqZrej/tpai6gN+o25pwH8M0s5
7R1OySN6X+NW+JHNdd4N730b/KrAzFzv/KWeXbB6n9E37hxz9l7DKUzPJSPnsUHejvJ2gRxJ/VPm
y1WjBG11+/MunkFyylwrZHFXkjbupC81atYsjOwHN/H7s9el5TYD50xrS6/PQcgOYBG/aqX+oRdV
/Q4AhXK1IXI6mL4Emnw36uqNdnizlot2L5XNR+9XwDiQ8m9ibphrP+L5tu/yGM4/fU/dLap97xne
WwzQE8So/po0tXNji/eB8fjzYEkHxxcCXZLFvoPhpm9g2nssx+abV3rkb2s0Swd+xaYDJdjqkXuG
W/ulb2OujuVA/4NtWEF4JRo6qC65UVClR86LWcXly+Tclyq9rsW6LLqO0AeKUMurU0b/qXNtwBke
1YmqLSdvp4XNZcyfWrPJr1FBadQs52Hlxvk15DInHbSGnJdZzppBDIbusJi+oOBYa5lrQIfiPLBM
F5zv4oBXm8z7TrNNv9mdbE6tidi1hDBDsxirvzoIsizGNNpn5BJyu0P/7EivRLuNQXPZWCn5lRmL
eXM/7VDNgapDQgMjdvpka2Z/LAzCjWxYzBuTRNHDrKUYpi0qHR/zyesQBfGtjY2XNPXy16LnIqcv
hzad2wEpO+VH7RYl84wYrL8Xlh96IOAATGRWoROH6RP7j6ED2K0IqYbVo3Cg7+OXLLBBQ6J2Vo7e
TsFr9Egr0BD0P2XK1Ie0l3fDbuh55QwwiOGiEZ1VPgYi3mo3IZoEXkS9U/dULNSb0OgYkGKRedJR
vqBL/M8jvbaMw/1WNVsdudGp+5osb/FvyXDo15/0JKuvnT4dcPXK78KYifxyu69llphnIgUGvGd5
fPK4hG9JTiYijonxhoA8Rq0TbQyQE4B3MHPaHcpXF1nkBs2FLNYhDUwEY8OjAQrzZZxIBfOm6Ysx
MLBh/u4f9YVDpy6/ILf2OCbmDfLEfgm5AwhJ7YNb2LQ+Rli6e6ML2NgvCvjFq3SKSAE9EVFArdV0
1lMYweupq1e3+8z8wXpTT+L6izPrPwp01/QqgGjCHXIvriH2blaZ13u1Nxu/uP7LVZICL3CWpkM1
TX+svNW8TAtwhW1VeeW3WnWNLON7ZTRg+uaHYZlhDezTVsi0APEo8RSDxvKMvQ2Cuh2j7OMizb1+
2qFtGDfqaYfN83BfqQabyLD/tABVAeEOx9bMxbtVFR0Na9CugpSaMasumlu7z45dfah3bOpw99WR
KC8kZ3jPeVvcX/el8PidgREa3UQ8A+9fpaFcMV35VuCJeqhq+W1yJHcOr2geu7D/ojeJ+y4gOW2D
RjcwM3fpKR6OBCRpOy/wvOcatwva7f8j7LyW28a2LfpFqEIOr8xRpKisF5TttoGNnNPX34FNndPd
7rp9XlgAxbIlksDea605x4TpRDd2gfChfcYEAL7YgkvDVjBf4rFzP4m3W9B3XfeYe55V0FtXI49f
pYfER820623zxWcXt6lsdj9SsiK8tN0182mmRB2/tyJ2d08L5YnSIN8e9ZUFXA3LQ1BfsoAAnkLQ
tpOnRN0xWG7Gij0aVgR0VW+hKrQtOipnOySB8doW1WHoyNRTB4Z+UoFI3eSuc8weK0u2SyvHXwLg
9/dwcLrjgPlwwbarXg0IF49K0HCfaYDU8BPOzVE5B2n7Bg66P3KHIQln/m7Lr3+gE+EwotU6DLMr
B+LbcDTml8ifFkHSXrmLrpW0eikw5F3hpXkvBUaHAWKQ3WjJw5hjJ6OBlV6EZf1s8XJu7TkUUMoK
HDf48MPMu2LRsB/jNHuSfW3WoN9fZY6E/6BarE6DCZqM8sy5TP89ynv167k/j4KQOFDuaV+vy/24
OBshH4phZFtSAsmsiesQJB91D7iJ8s3SurdWpPFCZdE4uyVpmoqNJTJo6uz9LnjKlOJRY+ALoDx/
UyFMbIaO2nEYf/Bse8b0nT1UaLuD3rF3mCjZACf8MQSnkHMibU4iYY9TZzbi0vn2Lu/qXVBpUBFf
IoYuRzcuKu4r6bO8Ikqf1hmoXcI6isI8Zk6Gj3kukgOrzZYx3X0uedB8A6FnbJ0aDGpqmjwOXfZ1
JJ8L5+em+Tl5RDQHIzFfWzD1pDAagIcHg5vO5mvjrdHLQxfRo2D6Qvtq9iYx86ovNmXQBvYP1jkS
tI+aGR78gWSgFVmlK3dEf4EOON9YpRc+tQl3p/s9eiS0DMtn95TO4kCjHD4r1R5PBKOBY6Y7uIX7
bS/lD0cC9VajMho0fNldoaKI/rBRTBKl9R1HqrOcsBM8NHXXHvGMoPrNPWQUBV3D1pzqlVGp9TVN
ymTrZ6PJF3k0D3EGHsf0h+SCcD9YW6gMnlUkqizbyARUXTwaTg/ApY+MFfpB8V1J3s3EEx92dpGT
iKaNx00w6fyJsWU+kbrjHe2ECAyzW9ORJQfUn74SJ/SwI0e41ardZFXIJFT0dQNHkYiNR9Jnfklh
M5RfY8PtvFzgcjdOU8dgWZj2txLIaT8X5BVMsUVbQlJTa58yJaqjdVI2/Ure7eUDMqZLn/jq3h+b
zb1ulebG+ztOqAgtY0d8uix2h2ReI+4LBT7UFQqGO+ws7BruGA4271abzfjRfB6FBPjkcwysKtTw
uy5G/n/LfRuZKW3h4JcEHInyANpvWgRBQPJrlFfvYY8FMLBc5wUA2iIp22BlaEN67LEmv/WoYkxh
lR8WhdFuioS7xpGJIxS1SIRaze72lVJf5TgFpIX1VE3+jRCUgaT3b3fDXxAC8ScufBfOvXn5XGJW
CD8MPbsYhHVCy62b+fZib+5Dv4noiiX/TbwCYG4dET92T8wOnvrC6WDfDBeuqps0RltaXmxxj/cb
cuGi9RDnycHqkpVFMOO7Z2NT7DPsWepIIlCWmo9+w6czyXZ3Y5gPeaSwiZq3Nty1N76e1wd/wofK
zpzlSeELXJ7ZlM1ieDJn3JjkgZ5W2WQqRP8Qc3eGrgtiCef8wqiI+YkD2IveBFJLVdP4wpUpbixd
L05flB90PTQC4PE7kDokwHbP/uxw3GohpsvCbhQydnG+ZH36LPcLUnw/nzWWHhzq2lPX1jjwoeFH
/+aL+jHCM/SrJRed69AG/YL6WNFHmJta8QG8uP3gLfQXorfza6/yBZxvA0mIbrbzjGp9hxhqZve9
y+CbMsClBku94kMRlJujU4Zk0ZN9rpAXTY9I7FsV25zWUe2lQHIfoWYDzkyM6Ki4LT0YxqObxICb
7KIa3FL4nBBGjJ+OCRA4iWv9IMCWHviezblBs0E2J+uAcDg2KkbXvnXd95mkvsdkrJ6QGCcnnf0s
MiDc9iXQGy1nA1IZo7lRyNfZwxGh/ippkyUDaaF1OuxwGRCP5e0Dq9F//v0gDJ2TD0MCXclcTWpp
c/Yyei+wpcQhscSnzX8BiaRtbn7jNw9Flu0Nt+y2Ola6tS/s+lDo/H1GodTvk53s2FokP1KPnXSo
cFMLoSFHLDjbIWzbc9CD0Jrmo3B+Th7J59AIM9tUCi5adH8rH1rcB9TTg1Pr2Cmtc6n4/IlFc23r
pLqRWHANaw3lGsbUu8kWKeoM1uhPo+FO19R6s0GVgWMKmGWW6FssnLWfnWFfXC+BQ1uSte0SqLyg
8Hwy0FyvXIKdASBD3ugilBsSWjmDcB/onNJCsDZDy42duX5yRK/fLWFLGHiQiVEyMAZsos64eUYq
TrLlwCfurVusjM+9DeTC1wXeAkOzl4lbTzQy+79URnWu5BvbLDpiE5kMFW39w2xM0lxz/6fVmh8N
KtfXsHB+tpY2Lt1sILJ8bh/CCAZ1pdGtS5L7q0WXfR/sdnj18LysuW4AArr17e79GAn1ilNn2os5
tVdeRo1LhkCFUwT+WvdscdU9EfoAgsCq0xvFr31IXXAJNWrxT916M4yXnnCrD+jP8c5Bfk+kACUz
TxdelHyUZhHvciqQpUByuLf/kF6YJNGTk+FMB9Jrsj12j+5igC+nU0i2qKcUDz3YpHMN6HbOsPjV
Ca1/JMJEJzeO/jQ3m3Y32DFN2flokkeBqLb33kVmIOML20ZNlm5t/sqGRhxzK8hvTmcre9k49ae6
WLLUwYQhvntnJQWNyyCHFoaj9156uo1eYC6Hmye3qdpYuvv7ghNqrrH78nTUoc7S17LfQIQBh9vh
tvbkiZ5mNBVM7tVciHHxU8ph6oZI1aEiIlZqj/3os3YrVLk+sp68dMlCYZQakl7MoCwplrnow30A
tO8oj0iHIBHDmvBJgOBRwx1RhP4zamh3XJoxQb9DVsEOXXy1d5KoOQQ1eSgoVs19p9YYIgmz3aRq
7y0iG85q34TuMRXCIQ6mSL6LWYeoaN/NKutYMo3+5JEZd/F6FDD3H6gOX0izJI2o1VaxAfI+VmeG
oGj8hSxro8x7HZJwOuhDKc7s2N6DoSY1JM5/5Xbx28GQVLvIU/yT2abeQhr1zKrU16nLGN9T1cxH
lBbE566CNQflRiO7GEJ7hWx9ftB8ozhWQDkD082WmIqmraw5JifsN3qHQFWeJjMdOIBvX0NbOErZ
T9aZmAtG2xlom2fm/ZPCuViT0cYptbJ20HoV0ND8XNRWaCvnDpae4bEtzRC7ecaW8FFFk4xO41N+
PcgMHQjqxpVyrNmuUwATFIeuAokGthxH8KGjm7hFJk7JarKMB/ngC0IT6qJ1jxT9m0BltG7MU2QH
sd59m9LxpTncL1UjhsDqNtFfOIOywWL5KBd9kyRhJxqnNXMzhfYjvY9KmD1ZBmBj7s0PtntD4Tkn
gjkV33tSMy14JjuDGX7e0PcjcORZ5Ha+nebuifyp3aXiksRYnA23uwRhDW5L0/YEqWe73J7EdYBq
ivgkJwAhi17DIFce0JSMpOwk73qtek9TGU37MVTiTUod+Wlp8YKWZbHNLdPdBlT1h5I+7OLPjlAp
6D7OyYAL14eekblx/2Y4xbFmpXy9OxNLjUA8DJxHeTMERHvQkzj5pCdislSF456y4CK/KXgfrbWh
J+P9GpZyBCeI0JNaOgpFt9+yVZ52Psyk3d1GUijGg66wU/OFA11HH4CUpeA7Z1xGlyNTi3RcIS6B
dauhaeilQC5acespPhvd36Q6gMn7p3XXn3kdvQ5Pp91cp2n/NvVnkSMNum+oYNYR8De3zkkaiNaq
h/61qNBROuGO4E+E5gQTrYeWwBi2KeHr/PycX66DmXsrhJutZ6rovtSV+8/aUlR4G2yxtbhZ8Mam
xErEgHbs2F6ldU8pKMyrbfTmL79FY4xT6o8xaeqFwa88KxP11f23pleNjpExpExE00adTmLiaBvk
GBBREuVZuGwrcKJigiWB/cMc7I3oRfGilQpOQmYOyOisNwXWzU2BnqxElvk96+vfD8ocn/1IYJXt
/MwsSC8ISpASsy0jeF7/Qxmy7zk413ckjznjtbF5MvWpXBseqKfMR1mcpuk2iGv7LBJUIBl/9VmJ
zK+jYH5OzD/9/XVpL+VdLxE7r43vRD7xPH69Sso+fLEzxiQGqLyPXC0+EGHCI3C0dQ4VSCz8+miR
lxCA8wxOUap0G8tmIzV4OkVfSc3piKrZsbuwdiFzqSvJvO3S7gkrRC1LzRm1P9mFf5bVCA+liIYt
e2X/0ldkWMnmo85EHIRURvudXmRUdnAXi5K8FGe4EQzjLnxCuH8IvFYNysafQKje5xOUx8W5mQn8
pc9YtLYKe4eDhZIa7dHOjuHAhCF8q0DTv+kKTZCQhI8ijB9FlFkfJblAMGO96tbEdrFJqGpAO5Ra
+9K6zfRtAjK6EHkWXkYW9AfHa4EwIR//VvsjLINcLO/8A+r+izF7YzIlgdRjhD8U344fetQ3d79i
mSc0AdQ2PFoGGfOSVqCgsVp0buY/+LVbPt6Jh12QPqlzi5ipgHcuhAbgjjOarM2NbeA5KZVjm2d9
vKTB+oLLKz5pqhvdcpTv1wChlGrqzCWC8JfPcPxixKTuSAgVAvIVdlrlw0C3t2Z+0xwNP39OTMFg
1StRgRQaMmJNe1HbBK5LG5WASCBK09J5KPuuoHhnea9Eph/deUwrTw1i5Z3aMpdGUtSXTvXrizyK
ap2yJss94izLTdbU87syv0T+IKYvyaw0eR+mjmSYurd3tZ27K8o7443EVgxy9DmOWgc5rPeerZ4y
wGld5SSH58DaEq6bG52K4ogbKH3uWpAPtYn5QZ4mLiQrB1wYkPzsXLE/mNMmp6ONCWoZzDJFo59A
SeDg21rJUTpfgQWXGKHdMNpbY7uncLOPGsLjdQZTbOFxhR7lQ+JU9v2Ijz9fKFmq4sX2EZhNnaEd
y67+z6HKZbOwnZ4/1M8Oaap3Z4cVbQ2PUQFZUfPbwVj4A3flQm+7P3rHMV+dNrjBUsY5bceQSaOG
zItSHTYJkVFkt6TdfmxA4EgTT2qk2tEpdAbms4yyNV1ircq228svDJ3sJc4d5SK/OWGGWqvwmb8p
Nob4eUUXKQuknhuczmM+4RA8N2RtuQiYPbGPaZ5sEfn7um/dNf5K49PIbz2+/LfGUD6gvu5lR1k+
2Kgwl52eedt7l9lKg0vVJfsqAVcdZPmtwL54q71gLf9ntDjqrfCUlfw0FdVPNxX8lqWndI+yTidV
uNqWfc+cy2bHkdW1es6ExqQazzn6BMrazI6KdyVgeq30wthpiUdiF51gQwm7X9G4bRz2f/Al0puA
pvGhD0yzLMyBe72bFJBEe5nXYs79q9izYUYNeynfkA+qgvs/LQKxbSpj9zXDnJC5dDQL91UdzHfQ
wTvHHYIfonX8m2V7gMzbBkWUKD9HvQ9+NhriobYYPwd6BGutai/cyIx70xj4Rb4qdIMEkoGWU6eR
/yNXWX9k0hsW+WPGh3IaI7oCUgDw31MKKH+XtNhKK0JpTmGXQe3TB4VY3P7sDsBohjB6lkGQ81nv
NdGzm2T7+9pGhvpHR6dynwtUTTLxsJrYA7kleRAFvbBVMle1LnlBx7CafpLp19ysOLLP3Yym65EC
5KwAayHlE07ub5KcQiMxRrGRr5UPfBikQEXFg1XRVMyQOtCJJCgGJdbepNkIgpmz2MrGa13b1SoN
Zyl0XD5U811cTe3xISz7a6FNTr3ss2iTuzbxAoH34y8xe1VLgwu4OD6P+P5by/97dKZmLsTQj8RV
f77fU4PE0K5kWhAXQzgaFRf/TaCb6tZjbV2hiRBPgYSyWL732WF5kN8Cqe6RHKJyOGE63csbvJjb
UjC4kAiCp6JN/xCj1JE+4K5R02Pn2GRfV+wM9cDIPhjw0cRkuUIkseucujyTMYSvPeuJbXKqfuWN
enpNaChfRahROfVxtUIyqC7kxUFrgYalPnydMo3U90WfL7SYSj5iT0bn2pt7dPwxCWvy1ZliPON1
HT15br1F/xitdVcpNlKQKVRVADPX3mkHO/v7ewNdUbnvwxjhhQcK6HGR5WZ3VaJ+QFb/n6Oxjvpr
AEVgPRbx0sNo+yBj3bI4fECdpB5BTo10S+ECsuNxF5WcSYuqXNhmm1+pzLsHWnKgWcoytCkKSE0s
+2baZo4fr+O00Val2qafAWgkL6CXpph0bhW3c24TYEx2qGq6q6f6CUqXf3TZdS7NbmxojZenJA3Y
1QUEwjSu8p70xg8LH75mpVf5K8owuqT3Jr4qMARF7+/6zAuOma41+3E+UkxWFEKEipU8lT+QLyHj
odmzgwqP/Xz050/ntub9H7i/riXjiGwj+gQB4nNjKBZDFIb7nKYeydN8FFHfUdRRr7Y7y8+ZAdJz
2NGP9BaSSWWO9kYVU3BDrt8TxjtDDPAwE8rkXInDah/+soTylFLc9CpufoqgZB9T9+9mZ5cMfMDP
hSkJoArcxA05aXe4s+Qrqsa0/G/OqejJFUXkGK27Lu93RtxFdzB40qlPd4ZX2tD76IP61zB3Xcz2
amEA+IMUKghwTfPVe23G/C0m/vCSz/20juHJGwGT30i1N38VJfTCwDmTZuAsY4wH6z51W7QXonjr
Tb7rgn4tLFpO6QRQVqQTDDUHFlOr1rtqbtl1Rpe86G77KiX34eT+6Ht7PHdGDetmbnWnXbVBlMx4
We8oNeWTapattVrrz/H8Eo9+NJd9Ks7R2B09X2BtSocjV3j6s/abY8yHdtejJSk8Bic09yLui7ey
Kl/RmGZXwjej1zJ9lL/3UAyvTlelCEWCm/zg3DRQL/3kPzLF1Yldr/RDVFjZimRk79yMdCbDmVlu
ebHzrjWImOY+ccKlxkYtPSpRWDwpYNywuDBjz+JEX8C+NN6ycyyCbA5j7Pbyf1YjWtQ4qS4AEodX
Y2T3HEc3uqw/1V4ll2zuGfsJBTJ7s+gcuFn7XPbaXpsKDVed9jwUfXiQAapyDS5wSh3g25OnOvdq
AA889gDJ6P/OwjhN71Ku4F7f27PerEdYu406/qonv/X0t1AHoOYi/oKIzO+atqgZq1CsYV4AQkTN
8JRbwy+565y3mGnjDC9oaLrtyISGZBk9odph5Q2VNjpCtIwXjFu0lSWGbDviNHwMzWQv1zB5ZrN+
tfqkn0npA8/kwHyzLDaKsRt/V4nd+eUm59ZHW7bwFONaRb77YJZpjSLPI+PWY9voNmT+GT3z5nAm
LhK7U0DI/C7oE91fMKSloHhn8PzPF1SGYKA9mPvfXqRomzhJmv//X/nPC+TvURspLHU3PFJuR6ee
TjFs/Ur5GEy9R1ISqqyK6vRktqg95+cjW0vWqZEZe7TM5luLW1W+3omYzkD3yrcMhZvlkOvaenQ0
73GYkq38Rgox1V8LX87ApUf2Ruk414lDbtP3r8qPSVVomyKWOMVOFbIG2drRJCp2GfhucqIxKz92
xeo62KtkiMvTSWViZrkgfUvgKHGCAKya5xuDXj2EmWPQIjBpehP9PmqBf9/cOa42brMi/TpNEw/N
ddN8G4WPpT1QBRoVN1iSN9x9qK73BhZy+GmSU1/6tEqxTJLgXrKZEuPwabSkjZAcUSxHi0Wy1HL3
PLrCpxpGF5pZqffWqdYZtnn1h9Y6b2oSeS8Y/qAJZQxadC7GC5FDE1wV9DZDQuRuiWl/WbZudoPm
2m8ycodPIULFY+jX9ZY3w7q2cQxgOEfDJGcLMLBKZ/rUwm7ne80dfnCv+Ryb69kBfKCCZLEKs3k1
2qE4EHudr6iCaxKCKLLkSMkoDf+R6iU4ojeM1zIb1HUWQWmZOyJJCwCvDqFWBv9Q7LWU+0JEq8yt
0yW3zPBVHlHqB19HVNzs/mE5VFTvyoSMN0Tie4+ynHrSgHWz/kPvkOCiaM9epx5X31h83oEDKK67
s3ocIsI0krnvMjKMLGuyZ6DCXuVD7bl3Q4dr9Pkl1SAFDlmzqAe6c3LD7yi9Qk3kfldHDWOx/KlN
saBYD7HdQE3xYkJz5SyMNqrSKOabmPz1qPA1oUAiRdRNk4uJcWsZRxAw0gZS5zzlwH4qFo4Zqc+B
AczSRkdEwlW+viOFzYG/JCEKnKyw2R8LemIpxcKN7al7eWoxDVwqrTFt06F4knFrqmcHC5UNx2ok
ZnnRwQEhghvYuLwR2nYhAGwZX6eWUyKvmnksQlW+KVEcP6oWv7AykgiT5GydW4OmP1oyG0FsDnWb
pWPKFf8QRVm7lHducE3BKrbE/T8IPf2Hy/juLKsuH0gWGFmbOddjm/ra2RyhFMq9U0E+1gIVK36D
bLL2BUXWXkxqtQFBWh/vv5SP2CQe6IzK311Nw+4o/n6a5DQYlZxMtSIUn1mA4EGJpvDrKPfOrELd
I4aecpUGfnexPFJueqvI9g2Jfw+yL2aiIIhKJbzGeqHQK5jevUmvb3K/nVsRuc3sI8YArwBJ4/8D
+aHrc4bl3+wqnq6phgHtQ8cKhxnu746dCCpF3lQA6Ecz5eOOeuBtDnepeFR7WrC4uxEWYkjgglNc
MBgo8PCvzg1MJIbNoTTVn/IsHtL6MUgKuoSFCmUJr4+p2nv80tljZRMpHTGjAQjsr2S+bObFp0IH
p+yb+bdCOedhy4ysHY2TwobmW+/bBpl7Tvvc0aVdO/SdT8JF+6EVxroodfHReKTqzujLyVOAayjF
cFWU1jkEBnYilidlNWojd4r/Rt4a85HeJulaiOZg6w55Nk3Ji/1BQHdoem0XGmX2gN94L+b8c6UP
3A0aHHXpzKv0hLQ0NcrwMQtajLXG8Ag+UF+orSTnyi8xqAreTWz5Rmu+IJ76hhvE/iOa9G1PgAyJ
jDrJtRbwAyZlenL0Mb8lwvJulOLdWnNEsgzbPpnl/ABrWzG+KxaZeU5sPjL23nQzpxHTz5avpPko
R01paG6TtODW1FLaGMXNURFqeFFert253bTXDIEYVI4Uxshxd3K8cZ8nYPVcxE4YzdsKlAbx8NDV
XHpJDXPonheUjcY2QKJJF6ZkHz1PmLT5c63cdj/QqqSpOcQYv+GaOGOLK0jX/JuNnGvRoFxZ3Pe5
ip5FW6p5d+tCkNqXVDbX0cGErfapv5gmT7+6w7Gnn/fH0IcTFileELu3SEMHvehif1gyAzBXrfBu
CZ/UUY5EZLfdC8FGTLXX7AptRss7gML8tNs4OMB/WQRjm1kef/PqOl6GjVPfKjvbiRm+wl3Q3CWh
1TwVlBGLVg4/Z1pkk/RXJEfFElJ+9dhCKt3SC5/2WjApDwR6EgHViatN03uJzQ6rETnVMhjtnno0
MtfE06qSod3GjFxEe/nzyHWrm8daXmdUL52j1re499s9+fQmISnWorerdYt1aqunsfEGUwi9Tjyi
xtO6FxdJtmUkz1ZlHuS9SAFXv9VAldJpROaaZptM9ZODjIdhQFXgEsnYRZud/pJZ3mz9jOiyhRah
nEl+lg+dotrryq50Os//eU4emVVbHs0u2muAH86Ri9qxyRIba4DL+OTf3XLGP+hnM88dsxR7a0v1
3N8jdgvXrifWMO8IyjBbx7NohQXEOBip2pFdRuNNPuc0GqXavk7a+C+GgIaN8y5Wza9k68Ky8M7O
UaYONp4jobvaKakM9TRYL27h6vdnisZ5b30irex5pF0yag+mJnto+kRZjyTdbVy0HntCohogYcyy
y5JsB1gIPZrpgJqJnOEdO0INuNG/vxf/iBuGbe9Zmke3xbYd3ozfbsUog622MBxsvIP3OGYdeYdu
gVtg1oSTdbgSpda8+KlicrdU1TvnddALclKjsdmneeYsyRkkBdVinIzVf9rVSAY2MkNzoC8JrrV4
dyruY/CyxoVqo0t1hTVcotERGzgjA/C4MNrI54JUE5vYTZe249QvGbedEaPwk+unHunp6q5ui+IN
L6x9nFQdyVMWo8WUaYJxmjdHZR4OhURLRGqjHEgXyc46ES3h4P6SyiOZClhFCIAY0EfbDAzPtRN2
9GCNYoluMLzKp+SD2eSkUVv93EviZfJBviQR2j6Kpvwkn1ILdWGg4D2zj+lp4TjDZxy72qKJmvjS
5ol6QfvH3qTnKUEwLMFJ4KPT7E2trXHTBMFJrSywgHaEr3h+MOcVI9JTCsNB3TOBT/acfcaG6aj4
9n52NVYsnzsY8/1YdRdFDzwBErtyVhB2/fuXwzF/W6ctVdexlOqajr8WE+1vWdQtjqeqG4hFSTPb
XVVU9FK6WNMD2Jh94O8oaMy3clAZR7LNzCLr6/ksDiBc5la3lcwel74Zm7dZdGynyJ6N8I3oTraV
8qetidLBTGo2nqgF0bBupean1wcw9QnJSTlblqPdRuoC+Y/4UecqbAO6EYOvnnKzLT9RrNXLofSN
beIxvhRWdNa6vLsTPqw+ORt/Oxv8IDvcQ8SykX0O0WoawiCa2vIoMKf8JgaYxVmv5LdgPhINqqfE
c4b7rnmaQlZyfbT2cmIiQAbtzJikkKFGSQG+lIhiixzsTDsMTt09y4cUNJ7PfemRnmH3TGB3t6ih
AdJyysr/cVlr+j85A5bhUV7pDGMNU7V+++h6lLt97ML6osXDVndglnpSEIY7rukQZ9p4KyXWTCKb
RoVNbFVtpR441ACvWTW2D3sKVh3z0W01+gX5JirGCU98ncqdFgkXLOZSBagG0JcG0xnv2gOyu7Sd
qeDxdQbxWEYZuXIzMsLuBGr+M/iN/Bv+MWeR+LZ+qRXFZcY6y/KBKt3SYYYQJUG8x9ahPtdh8Cy1
jJPtQ65v8+Ey+c+jgtZPGksAElfbzIPYaqflh2KImMxn+AFVajsrUfhiKQkDRIcxmmZLRxIyqT9S
ygCGkwQMwiY2I3TU5dRbyY5tDGghq64eMY6WhzRufgWBXl580Lmt5bRPlVtwuWozZmw+7UYxnrrU
/ryfgRt+MsLxtaWwXiR9mG/NKeWzTtnEgmE3t/Z8GkXAyisrJQZtPsUkBwVwNm4WPTW8Zjfz8MJw
9mUxJNuw4jqr1Zgtg2F3EO0ZgcnluPWa/pSDEf1qKzfGji7WeCebFr0g98AibDoN4YzaqYIbjqXH
hS5xpt92ESQhbO9haprGFEhjrM1NgPlOhza5R2sLV748OIq+//ebimTP/23zb6lEl9sOsaqqaRq/
J6oYdqqKyDF6rJ+A9zL/iATSpV24kcpxlXnaDpou7srZ1oM2PTzn6IC5P5wcr4ONNGtXc/oJq6F0
46dJHXNgA3nyFAwoNOVRDs0+dzPGhBb0csy73ubOKtboFfc0ve9iiKbUw4PT1mJhYe57rHAIQCiL
lJV0teIEwEtQx3iPTGVHCEgAWQ8ehY6H5vsQOR+wvbWnFKL2PgBytile/v19oiD6293XIefdVS0V
RIitu6Zh/34JOz5vTN+G5TY0+3EtB4KDAWze5OsmdylR5RNdx3h3YYaxoJnUsEL7vT5C+uVe2+JE
WVXuhHzIDJZ327bqmv3OsqcBE6/Sn+tKwfw0+4GG2YkMvqe55XlGV30+ku7kYNBSshOZHvHNcx56
gc7U6LIrLt3qUtL8ufumjPKHVYfvUpCkmP7ZnzofNiWqefnWmxGRWvBT1eWfemvPy/tV1ZTzZlsh
unveDDPILrYIiDDNB1h2pKiIIprkR9wJj6XqPVC2IMq3BkDAClCZxeR5ZxRW5mJquMRJLRs3hUMg
SzY/kK7HHuFbVJYbp6wLsMkloOJ7DKFoSZwoUV6lLZklhmsHG7VuyXLSEm0pOZQozdCJzLdPQ8nJ
qgaCVUvkYR75cOEIIWZ2Yl7ms8ktJ3qVqbOgW0C3NaQb/uDF0NpC9ymCx/7MHD9elVU7PfhR5Rym
lP5PZOJyQ3QvVnIwJUdU1lCn/6Pg/meIEUEjrAaazULgapr+GyWgxTBOvpFfHoZseBvHgLj53jDN
VYaiBn01hYV0GUe68ohwcCE9vJKb25fqN+E8or1wNmrMOo9z3XxIu2jwN0HpR/gZwCj/aZBzy8ha
AwkUWyoLsapjkX0QyPKgY1v7aVsRO7jQ+0SL/DxpQXSWkxUvZJWKveFTnoXtpzdYfrW2kDE6GOAh
MHNH0vKN06OS+h/XmP6PUkAniNI0uCOZFt8t9Tf4aIPO1dJVmGZIl6CNA3nr+DZG2oaWYbrzgV8v
79Z1ei7IjecUQWaqh17REGSbZrUyRmyJZtW82pqBl6c3yKCdWdkp2zQl8zJAZs7bn58uNkRSvifv
zYc+hYk6IwY6U7D5dN4PktSH6zDD/CdJ9IcZXusJsA6zQ78nxAUi5LBWukqcykqHhxbZ9ipUeXNh
oEsxORtiIA2QH49d7dqrKKzUdQ7CbMl0Pnn9Ovp5F4YZSgyuwS8+rbAenm2PxAYfrVYdldarSOJZ
MTy+R0U47FtCWSdNPZOd9kudJwvFfDZwJjWhJIiSDBgG1lEns9Sa+fKYcaxVpOIqcOG+brjGGc47
ngZHTrlFtROAFA2Iuplp8XVWDDn8shz8NVeUNaqrRKGlJcWjEqlj0jg+VJ19o1UX7y3wyutoNKyN
G1S0HBJVXVq9Qt6f1g8nBECPoqG0Apk27afQgWATAtByyxpuXVD0a1z0sOEzpkTu8K1Vp3KlwYBd
cXfY4WEizw1l8dmzR21rOUrx0bpWimShGM5u6hcnl/YO7tdxLSMTnZhogHKaLpNNYg7KhU+keTr6
IbUgLwV1P6tEWpfbf//W6uo/vrWGo8FiMhxTx6Dn2r8VbRVtl9aJwSIX6OxWtTEeJcdVE9RlXVGo
B8NunSuYvGdIK5tUKcqjPQeD4LzMVndDoJEkzrkr6lU/2wUHm/0K357kOQdQKbJhnUe04uRRTOjP
cgLpiToJV1mVJvpKrxKEZgzvFuA4vbPvkDAVq1n95BCXvnVjHIp1yAZgg7ahW+TehLbcGDeqGpU7
okqKtdoRxWlMuYFhaJrefL0B/VEYM7Rbx6lN6wGKe/sgLfp/mvVdJbllWtXjCOqujUdkgGmqNylm
nc8akgVud8k3Z6Zpbd3I2lJQGEcpUFabkPWyI/WAetfN/4+y82pu3Oi26C9CFXJ4ZU6iKFH5BTXB
g5wzfv1d3ZzP45GrxnVfaIAa2yMSQJ8+Z++1Aa5L7bZMPUjIXcnmmdG/YiSLWOn0040U4SpKuJXh
PZM1vHHfm7sx+pmTUo9LpDjqrRLlY6KdjWZcJ7LsVJvld/kX6000X+JMZylA1iPM6HZEBJqSxO7W
I2xgH9ihd2EqCO0JUsOCJJ0O84wOSFvlkSn/K/I0IUqOrVGE972qps2gZSuVHhM+nZH2jlrjvl+E
CWo3HEkFk3VVO8tCl6dJu8FCSO6pkPDOhu5ubg8BqwU4Z+iEgTeJPu1Bn2kvoCs20gpt4VBkAcZ+
I9uNYzyTbEhb/DUNiKIW/qIIRd+ymof0HEOo3Q0xiJUZKddlzIheprsafo0H/61BKXYtzYxWQRz0
ypUlW9AzNcYGxM0F4kFTtUDD/Mzd0INVcSOr6k6JR3un1EV4CTzFXhJc6b7DllVHZy/VFzE7xnL2
sg9/7IwlNVJ54bKnaYERzh+Co1QDsSo2Z8UeXvD+vKUMR49FHXkgsXJ3Z2Vi7zf0wV7eq8WcbxiD
LcKsNS6ywm4zdWXC2H2Uff0g1VaGbkSr2Si7Hd6U4cRO0fzZ2S+8t8nypsdZTYYTrVhzqTrB9KES
UZD7nn3ptC9T0nn3UUNu/GQjKMOL6t3DvUYzm3V1sDRzrVtPhJ3IBY+2+ffSDuP/WPHc34tKyFCE
4dH80k1D7A3Z3P/eemdIOFd4uh1WFJ+7N4E33wZ2iwfYQQqbg1Rqc+9s1DBhWjrSq1tQZhg8R5Gf
XS3xfv33+4SfPatGHO1LfHW3xHCvYrcHQy47yMhwvCrjzszI+aHNd8U6gcqygZk7e+7mlvBAE0M/
cVPvetOju5nO2WOPn3JhTVP8PphxTWqNXz0ZY7uXZw0z8tv7qVMaDxZEVFor+UtP6NB+aK0hXIvT
3FOyre6P5wiv00WhrXypCszUXpiAYBbvEaTMewrcWY1Ks6RlBFFtxi1bquxTS7+YVlNCRnEQo2kP
85IaVJajRDwrXrXFoON8HXLGO4QIfHcBgv1+MHfz7R0Yb3CpG2fBYFNZDR2/ah60xUkx25pQTDIA
/rw80J/598aBbpBnazooMMfRxPLxD8ZgDDtnJAyz2OJYwtRWkYJQjw71MpbyR/lC6ssPpZurJRTO
aNESHyM9LsgTEOiC3bkjydB4mMGlBEF4CI5EySXnslOLMzb3FP6KymrfIDZuGPzOVViek7TbV3NS
4f5AMst0ljxgpa12bZliF5Awl6Kd+s04FMrOdNi+d+6I/Q0o0uKmxquNfCkxMXRjfgJjdPC1SxyL
0E5JNy0qFAwQa4x3eQTZ13gPK9D0Y92fLLG+jdqkYEiJ3qTHMPRa865q3L2eD/WNPJq1JZMFl3QJ
2beYx9DfgCt9q7gIn5OqiXAb9PZSvKUNqrHJJzvdSA6grEQCzYadmEZLrEL52ewjrL1GpK5HKpaL
kefZafRNRM0wG5ey5VMblCK+U90aQPItdTxpSjVegxRAUp5pPsg8Nq652MLmA1pNonEMcCa5+tDM
Vn/wbUQnkYAfE/ORvGIzfQuY/xxmQ4GaGo33Xue4b3TJsxWmpOJ+ct1m3+tBtVKG/Gvk1sAu2lLd
yqNcH9TtUOwiRDg7KfRwQ/VJnQ0XlZmvXKe62RCiJpjcKOONGQ9fhH0XQT2KHj9XtU0cmAKCwmmM
osfJ4RpXk/O1Ib8nrork9B/Xsiq2Jr+6BY6nGw4kFs3SEBOpjuOKa/0f1/JASJlGe1Y7FGMY3iel
3W1Q6Htrp3agRiuqkdwVhvLcekp6Rh8fYl6CaB+WQb6Ia8z+UzJsQyUqNuWQdZfOKOol4XbhN7/+
lqkNxX6rAdjOogm8pFfQNPY+tLqdLoZ4AUep7W4XLw5cHmHtKRbN26Bv503pldreyrq7pOtN0P+i
gqldbcV447sQCGDCLA+MbosHlOBccRXBhGGtDdu40sBUFUCoSzboxWRcTSurH0dcEGfkpN3NhJlM
uBXLPBj2vWeS+VtV3XZUiSxLs/TVbMt8U83+Dx6ciJhZ2tfqWEOtps5dloRVLLJJoQIQwJxpmsq7
Oe3uCR3bl7OtPruQFg4q1tTb1l28P4ElplX/reZWZofdfifH7oxC37u6Dh9lU8N+qhIa8vHM5bYY
ys7DEMhyFrGXhKkafXVrSpBQVd5paGSbxFCHvUuU2DJIo/nY1p2/7DzXvYvKef4pUyQypNx7bQcp
F4EQ2LKwzSgRv7WyNVzp/feiicb/WACdz7WzZdNTsVXVsmF1sPv7RIts67oxFFVlyxGP6k6GaE+p
A8ZTDeGeiLlLk+rWzhbFv1fp7Ig6YP8t6/19XWAu7jrd2yRD8t2oq/A2lMa6o18ibZd5KldQk0DP
VsbmoZmyaulNIBgBQ+Z3tlLSvRI10ez166pJqzdntoNtZ4d3IbvUuxl08QqViv4QjMQSxOIIyvOD
XRf5Agxg8yUe/+q4Iz5uBZk+5/aTM6HqKr3xrTPr4gBE/hSk2fCkISiAlj6MextL1muYjjBd4/BO
KQy4/pP/hVi56W0YzHoT2067Dbnrl8Dd8p3075g9cw3iTLalisY6q+y1lCEpCrp1eZq7VnWcciNd
DUS3RAyWHpo2e/gVOOV2SrcpSgJK5HsAlZT/6Gr8q5Thm9R13dE1Bzij5X2eTtThaKi+7Rfb246m
cIMZl4bOIEWdlYOk1GIZbmC6jSTYJAO4aTf631FB27h4/vXzX0fyTwaj9YgLRaesQH6ghO671vHo
KLuU1haRnafODeEYidZE6mtvmoLDzFKAWzRBdJScw9JkHKD4/XjW4h6tQeGMSx3pi9pbKiwwMwAu
FIQnrYyLEz4al0tJGXYJDgAEq/gm5aqjEaoGbUPEcVoGo+l2csY3ylb6MGny0vadyfhS+zLmerpm
w+vepZrJGI6ojh0elPqC4oHWcoaOfHKrN9niTxJaHCz96c6ENbW+NcNC0a+WPy6ybE/QSHCvUMyv
Br2gBi/DYjFbpfaQBn5+HNC/rhvBWjCpgmo2+QoJHs+KGe1RdeRvf14BZDv41wLg2hb+cN2mVBUD
W834THfNMoYEiqfOWzCJdNfqLLoNE4Koe2xMpz7c7I/z6Ny1kNk2VYvJRRv1+RHFUL6woZF5eazs
IW5RwdmkXp2dgQxYZPA6HQckWrobPFaupl+pTAYxmpnESz2mUKuK+CzPsuAQ9/3wQOSxcx8azg+d
Zugj5cETJBDrgOCKVA+Mq8rgc+biP/50JFMVYfv3C9Otw6XcUdw04XZOyJzw4wgrDqEoEbcNObis
h9bVrixjB/IevN2xcmBa+Fbf/MeUj8feb2usC8sZH4ql02fmc7YNXfz8H2ts4FmlGw2msYfn7H1N
Hnul+Gimrj2PkZ6felh5GwN4xMKGmZiZke0vgr5YA1xzcLqvZGdB9/tlqbfxXqYZRXVNSyi3p13h
DQiFnTTbq0F5p4sxnHzLtIZyo0GVaEANH5QhdS99r2oLO568r6TJfJf/VeTXwclJio1iFd3BCSO0
Lr2tP9t2ryE+MNejroK/8dtqlQwVcxF2kOvcaV0oOtyeuIhhomUJXWZnJ2dWTMVA17K7XCIkmi+0
v770fPUPWmSQRD2klMF2uI9VLot+nrJLkZs7teviH95scWCPO0sjykyqkHJFwe+WD+1SDvXDwnyH
Vsq159SUTgUaGjclAAW3wNXyDHuhG2G9sVWdyLswm578un1yhV5G8Qt90Zq5fehxZCx0kXct0V1J
mRD6Q7ONonkuXou4AAKExx9IfXMz1pt5X16mNlsq9aScBClCNgvMLnnsFG+69wBcrqFCOMC/0Nvg
JjIO4PnMK2rvnpiO6S93Sj7kX3hQSmR8VUXee+F8TH5kHdsOsZoAcxnA87bUxMisArJRczBpqOup
HvBJ1Y7uMn8WiHenTJeak2zkoDtP1S9KNMKBwJK1jRjTrueswI0lOhBZM6tg58SVRNViP7oh1Vqh
FXelUr/JW7SaGm895yFOaHnHMnIgc4TRl/xpKlKtTfieia6AiYiZMvSKNt7CLecCLbAf4v5vzOHd
7qa5XiToUtcYCp11waOXmYkx3GnbMNb/kpOSAssdIsBoW9jhe4/gZduENPTqMcyPVup/Q1pPhHCi
nJmR819LrdxAaA33rIADKv6a+MXVeo+wa3hFzKuIQKmCNCXWmB6/9LJw+WIVRLKPtMbguooRUsrY
Ab6X6hz0hOkFZLqUTWjQfaTxtMncNsADiMGuBJBRrBRVWfqB2yLtEcbBgWZtlY3xhuaFvvHaRl32
NILuE83WTjgR1tLWYoJJ90fFevDw5h3shCe1fMZMSbJF/1/t7IZ0c8VWc1zTuGbDztAvrohUboDa
lLGVfwRuEm+6ONX2aj/Nl0AnD0cn/Ztm+vxU13q51gxU1jNNhT1Z9txl1eRvEk37yxqt/GTr9FpQ
px2jWMWP4yGQVgqzes9db1EMSq8tsXQlZ+lpD8vaxSJNuIGlO89ePj0CCTbPCaXWrqudvaNMDsnG
5KInTj4tZStevky+zTJ0/POyY3yen7vsOXReCIrQVZOa9fdnIsLJDslVb+3J6HqHjhfsZ7Z7126m
T5jM88Kyca/qSsJ0ErrlyotdbUcn/IAozD6nhe2vS9+I5y2AMn3Drz/feSarRlz8UPTxq5zF9lPi
HsRZCQxFatQVd/yq6KHJBjmVIykG4/h3QfLk0fXPvyC/yG9PfcaLrqmKO97wbKjp6ucMSDyiQdHO
dbxzEPuvWqduTowbF7ChnTtDMVAJiBd5JN8bTS8E87tohtJ4Vnzrvc+MHhcpZ01vvNdFFR/JSNrJ
WRIxuenKRTxC6zS3rlWuNWxT5hyjcaWubpqd0OXKnqEWsacvqJkFv6hDN7gIRm9dNMH/jrh5cK71
0TYHRBOMRffeo1NkBzhHxylpHmbLNeFhWPPdkEM9FI7UQZhW5VGTUhUiKXpAq9atMdJbW5hgxWs3
2zUeTX/iLod0VqXUu22YIXh3rKOTEsjZte5y8t3gnJtleKc7RKPNadvvTEOb14GbPat9b30VBwgt
vN3sl4isy+G+mbseVVJQXuJy/pa1qXIiwY0wOG7KnQ1FcBMLsYynvhXTEL3HqZHuGq0jwjob1j5S
7SvTYCLWBax0xETeY716QlyBclGkXjaKk2+HGm6nPZbGsR6c516Q2S1GIgsL8cAteRpj5GIi8fzV
JwMnmnFr4I6vDiF50uvUGN3/aDpxb/x2OdFYtCzLEMM0KgnLRlH2+w1T1W3YEtVcHbNQG1ezPqDH
yjQ9w2Lo5AupZsWpgxSqYNKfx0t4Lzmxjpr2bPPFDPU316gQW5C0jngYWITok8PSvwDrRneO6GvR
DlX2jd4g2slgBV5K9Gy6op+e3YO8CoMwgHJKCCx2DIcQNr04ddSqJ9K1wk3oI9dXuwKJKFO1uniI
VJun0S0Fc3CxZhX4NvejcLOZc16BPprWAUvJyvOLkCR1S32NQtJyEUe/600BO7mNX4wAP3DjJs59
23QPdpEgWWf0+4j881yVyK4nV61uHJuq2Ixh3z2mZtNAEdSrHUYTf83eGYF3S+kOEmpY9Y1Z4do0
vJ2OAueoj2Bw5C5DU6Dn2UW2vzXuo3zYS1idUw31LiiGr7IBdtPQCohdavc/bttEMOOfprS+nye7
n/wuWCbET7XBithj8lNQlTtCpW+G9o9wk/ulC1ttwi4kWHc0fh8YeoaLggzFUxCy0IRVqV7kUSyO
Cr98o88hSqhmL/WpmbBBeo6VnnW8DszRNGg0kbYeMWKFa8D2P+CzEO41WA6NORLnvTaFn+moGgIf
qdfB7TStpDaOsSIo1CixllGAemgOVX7AjJaWmWVeE5XQh3Hyx5VkkdWmYq07I8IOwKq+jAPibUt7
4vecu+MNiTz7gPNuzwtNzXeK4kPSkkoKc9TKpTv4IHYCvhAsXeOpMvh7TqoNjgkyhi5k4FmcWJDo
wg/Xj0YUBqIKirMfjjfV21t8dZ3T/sTpbW+GkT6HkyFj3LrdU2T4EwWbCEnySwSCN8ovQAD7VpxU
wNDWoITthZmn7cHR+92vLzgKrHpd+3q/lIWQLIlGRa2A1AIsFrWRZpMw6olYI1nqiK3Lsqo8a6XV
VbTVSr1ZJZMPRmeY1EOY6T+PmhTCOZ77lRTEoD7ihkBLySwO6f1QhhjVMnMvo5rkmBTu3Ls/FSci
ULpLPdTZ0Z3jt9vnIE/HcNjOU4BhiZoxstpwBZPbP+JFLq9VPzzhu0O3E0y7UJma8IGOA+UXF3SU
qDylIN0weSof6/Q1992rjB3qyzBY6Dhwrg1m+kbzD6PnN5dehQI0R6W3vwk2yE/ChU9TXgbrkNZF
ggHdvvy7tAyYPStM61bRbexRYS/YD2Hy4o76S9JQYShO+9xdUzH2HQPbRXo1aGs5Bbay/s1Nh/Hs
OsgCWVbVfRnEBX0CHlASfSJe5OUaF6EOCZwwOtJ7KeU8yybsatAwbggQW0JQF5UBVAOcQdbCt1e3
TuNga9FJ2hvkC5u/fdYVSO14rKEoDJNNih9uZc2ZcepEa9AmXEs+AEvATYfb1BI/A2BgihSuXdW6
yjV5wBVMRp/+YLFNZy2pq53D5b7BRAk3yS/bkxo52AQMS3mEwUaXuxnrJyXGbKkMAPZc3a/hdBQ0
qWzcN7Jn3ovTtrI0EoAhFCt0jX1ycnptNo/eZIUbvx60bSSnJxMG6lCrp5MiKEFWaZ1DpUHjI22e
JBaqy8xoEKR0HQIvHpB3SUj7L6qwtBEYpl+0FDSAI7ZMvd+f8AhhZBuNLyQJfcgDpfA/crU3HrSM
jT+PMzByGhl4VTwewHkSZpaksXIMImaTchsZof485SoJSijPKevHnnjUAvS20yYLrVjEEN2ShctP
5MHfPxrShZU2T+TLCEMmQPAQE8MelFzwWmgV4gTSMT0tTg+MXhQsCAagxtCY3vKedLzSI121Gw6y
24LY0T5O9aY2L62C9U1sHcMpLICaauVqMMd4Ja8VEsKydRW7Jx8FWhxSQrEHnE5Gog3nXgtJ8m2r
+x451PYmjxq0M+Jxo/oaY4A4txJUGg/WJWUrPcCEwpCfbZmCGwQS81dbtD3PNlQ+IzWW9XjrCXUT
ewvZhehS6vXabwAliR7FmOE/sqvG31qzR1oqpuzVL3azSYSeXE+tFMFM0aOUEle7fMziM2ruu8Qo
1249Ptc6AZ557N3LFwKG3Z1LvM4/3oudJr27ZRMpff7CrQiTAlrf+jaPF59WJvnsv34i8+ApHvRj
UGR3iqKg80ad+/MoUi9zHNgHU4jfJrtgB4dyPUVQhgUwuQakay9NonNvhoe2hQAhTwlOzFfpbGkb
uJjdfdXDnrPGi28m00UeGSGXiT1UQvXcPId9bz7OTKQeibFBLMo2drbqYdOOY78KhyDi3K8PvtL3
UPL4s5hOBwDEoOZGBjdyAGy74UOpEfHZ2HN//PV+6JEt9Pf7VeuUDHoa2F71eLXhjG98pUo2cn5t
ilOP7d7mZkxTtZFN8IOPXGCbt1rxEf8l/1c6ntStlljjluGGeBcmKzm/vWKc0gjoZIIo6WDSX/mP
LYj+ObnJ0hCYu5ZrqzbCQ039tMnqQQF0lBLx9qYoQwDYn2S4QVJOWz9Mh7fc1AFlTiIvJSV/ganu
piorpV5zKS1EbX01mYYtCKLxvlvloZNYBh+xrDXn8X1sWt9IUSRdDgrEl5KehyRsDdH4SBejeOvw
8QCszR+mSB3vg3j6KpXnZW69hjUwus7q7a3lWsWuM93sia/qa+FzDVqWhzisyrx7Qk/rLQUmZToG
inslasQ4f7CGBewmdztlYwgLo8zvitQ/J5S4T8yz0uOcGKQ1C4FAHAb3gKzXU+Pm3P80HtEJ6gub
Qv0gT1Fnmbg4hVFE/HRUw/YwkzuAbgya0s0fA8eWwegAjduM/spJwrj2gppPuCqOo8G9R29Ap9fj
Zty0oRafS9rikC3jmdFvrmxs3U92ci9dd6m1gELirOUp2qc9u5/6qsTel1xNR+ySPw8ArX9VYiya
KrvMJR8091AdpSN80+Sa6Hgs5JN6zoaLQoLUs5bM+i61UXiMVLtvVUItkhE+krRTcrJRgq3nDveu
Gfnes+63N17YoLMh9TCrISbyTkjmbOISAmUtcs2f+yEN2CWpEBO4FoLeCL71bUm+sVWPD2ybU9oG
RbRv6H7/x+RBc8SF+VtT2mPgAO2U0QMuItUSxol/dExLOgOZh2FkF9iVvil9+uU0sp7lqvL3mRTN
q43XHPRoXCNeaNeETJj7yjOnp6nAegJlpKZQv7vJ6zPUrLRyUBx6GVwJpde/O8TQ3OVWcR+a3JlL
DSFbMjHBbuiMRGyHntIx27EJQakHRBE2jtg1GbmDGb+OBCDLVh7lUUK26O2IGvshEGYawqG3joaj
MIm+oejASCleVIAZdDadc+yU5c7zLDbaZf7BJd6epbSqssuPRsvbs2w1ijOrQR2ad8QyKw68vloN
oCaO/ZMpd7CDd0xNi1F1npYb2zAp7n2xNKNIfOjCvtwNA5ZELbPjVQdmlEtfNPzaaUB8VGnhTtaz
+ey6C4POWrQwg14nRo6/au8SJRHFz67Iz/ST3FjK8YilUOwOVqQf9apKFhZ7a3+D1RN0j3hpxll/
UWkjZbDXaxVQgQklguJdZAGJnp58SYi6XmDKNm9VXzrK1HTypcTCEROIvSAc/VsCkm7bgN0iAblp
90anN/q9pxr4LaL0NZmq8DntTXNb5nPFaKEM18IL6i8E0HPrl3V4Nc0gPjhpOzBi7+NdH5lC1x7V
C2bKKmi6qX6y4MAkHvSXBu0FKr1ewYGNU0hWmwQaHs0SWz2Mnw2l2sD8kSL4duSPCTZm90itMG8M
5ODbkIfEux74az/O52ccuvmpVIlH5yOr3utEWVtRmG3a1AVARaflLLvwRkEoz+3SauVfgUfVQGQM
+Oq574D6JdqS+WF/yTomWHZR+DvhaUQ3V4C2SnxUFGl2VgaUoAHorMEUrYz/WEpkP+6fdyQoZ1YR
0cnSuSgt95OQN84Nc8I7lR6DpqueVUvJlmAkghd5RM9Rub0njwKPLBI3/CJv164KKcFr17zVhIM4
zWbTXOBK+Al6Qx4GzTDgWUTppW9/MYO6sU0OmRFd9akzz7KsNcURwnYfjyyfogEMfJu6lI7+NBNt
6aHQh1g2rlFOqCdZo7J6aW535gN2DyEV4GZGaP9cT+63wMmIQhfzgkh7H6OJGYLlhJDlwulRK5sn
+b4aKDnYoKjbJ4h4YXIUyO49jHPjeO0BQzwMTfhYOb3xCkcp3neRhjXc78EZlBMTwdpYGEzZ72SV
CgUwHR9+PkUiLEowTmc4AFJOMw4D25RYEVcykHxHQ8I0KN1LXkMVY8Zcq7p9igpw4biyN7epXGaB
CF4NrlVv7UTzDlUVn6WNVhpqp7RotlrVJKtM18ACh0w41cwfN1rin27dDaHq6fPeWVXk1S68BgCN
X3nGa6FG7mbKu35Ti1/NDIxhkeqws6uwZilD9iC1D707vVqzmS9vrYRUdT4cB3RR4Y7NibSTaoVU
CqM50UHZRI9VidqLoQzqXYXBcFkYTfhVRcxeGJHxWloi/qa2P4bIKwm9QQDPDYwrrbvrIpFuNkYk
4qoTXW0aoy0yy4rQLd+hlZOX7r1pm9pSN0S485+vfePzYsSl76AFVjWVQso0P7vpXR7wANe49NvM
Hb/NEJbhzgMK0zgyw4Hv2x7AOQbGi6u5yXMepgY+pAEeTx05y9u3PRSadSpNdeVOHu2InKOyQaQt
j27viZ/m8r3f/1wQBehalSRfZ3mDpS0j7icuy+SUNP39n39V83NXnl+Umb8GORR2gKt9HgaHas+U
AXTrEcODs8+ciU1ph48wa1RvaYwVOXMZdGZhXs3guZdUXE8WSuaTWozKubNcwKMe1D2pxBRbjwTy
x6EbuisNF9Qs4q0oKC4AHrkZiW2+m0w8t1IsofXKgPsPu1AOksbXCFrF6mqfCCYYTtVA/NJU1ypa
f+fiYj0ZTB8vPZ8yLIH8x+S2u9zOo6c/fyCy0PjtsefQiTURspiehafq82MPQzBZwpM5HkuCD3Hf
1XQoRWfKd8Y9Zg/ltfbcj2YcPmSDoHXjHdbmxwlg/kNs1drBKb0fsjfLSDPaj6CXEtP7mYfwy6mT
5XHO47SN1lCG7WptUWztjAm/H31oKmGxF1LEXsjVe3WLs9pZyPdIOpuPeNOt/ViV+jPXZW88y8Nd
kNdssL2CuGYxuZLP1KCb9lETGUcJZEMdxcgyiOYDvcGTLbqSKqwwlKbxa+aMwzoCZPXnj9MVddun
j9PBEY1XA4mQrn62XPl+rRhk6SiHm+nDbFUfh4eWrfOkaHaKePJosfEGnbW4zBUxAzexnm1a6W4i
dGrVzG65AbhTXkMipe5DZtchmc3XWLywRvNAt18VonpPpZEcirpGLqgRTrci5wRwueBZ+OT/pfQj
7wKl6w7AcdqFKZ7V/Hl/HtXXJI+CTaePB9mVq3vLWkXvpaLgzRQ6oChsHsco9x+sJv7eI8nbsBxY
wCBG/0QYhn07qsURBKFyZyXg4dGxshcXQuzaUvh+TUfb5b45E3WU12tf8148b0xPnYiwM+EwolOL
4GL6wd0wismvQfwfcvbi1clbe61BNdpm4rQyC1LgNQIt4VgxBfDdaa1jDFIF0iEI0uAqzuRonq8k
ODekyKxzowOcLhxseae5x9vD9c9fNLqRf33TyGNVzdWAVxjOv2LgR+qigTy38MgfKvY8COfHnhwc
1Um8De6KZuMKWhbyntobntV4zl/ZmqzZc02vzdB+K4vpRLfKR3I6WtcmSLK1lxIEqbis99MAkyHQ
B1KbdJX9n2hq3DRKJhW8AnvgJqu2Le2e53P2RBe2ODp9/Fiq/jUVN6B8Aece3vk10Ivbv922erH1
YPBsdAJeljMavcsoXoLE+tl0wawWL4J0oiEg2EYlOyPgYvWpDk39NoTpMGMv2rlhHZ2TjRuWX8gk
SA81m0OMSSblZKDvp7QxdxVugJ/jBjUfogfJH8dgczH8Ydjmo/W1JedxHbmtv1QshS1LZNjjHVnY
G3n3d6Zx6WyCQMbI/56qZXgcTZKvMfdND+Tc3HKvC80+3JYgAsUhgYjJPIY45TgbeBktAwKN2hOV
nSgktOXpIRUbmbBAWUdU3rloi/7JCT0QvLpKr7A0/FfUM0tfEPuR6rBL1sFB6dMc4ZzN84PvFYAw
/o5j9PPIWNKXPeZVTu1glFsEclutReCUqyWE/uk8Af18mTMPEGIIcwBOWvCqKWq8DdAzrv22Cx9j
r/xSzOMmNI3po1WaetWie5sIcXxpw3wTDYNN3SVKBMXzuYjElZHXLk45Oh7vQV6aO57ir7PwVs2x
by3/fLH/2/7nqTaUC6YsoB4cCoXfd6t6Frn0LxCK1qOXPhGzu4i6ErRarFV37H30j7HlN9O6KrkW
xJtuqpEHrttERJuNrrNO5Oa+7RvU2xkYWzHRIXfAKEGo/wKRNAm6AF0V5Z5ZHIAg1qdWWoCQYcGp
7wf2AYCrIAM8KegfvsmDon3qAZ89BpA6lkGhxRdDDy2s9LW+kyYP4ejo8bFtTeErCyfT+I+dg/2v
R76nYYZA9uQ4/PNfLltqAqeaa0c5Fpq3y8v2DUUPJOZxVsONNggjqjzPG7KwlU4d95Q7w8nu2pc2
C7tjEqFOlw+wAFzRkXxU43Zai5/KU83dMp3XPlCKI8iwPe+iEvFxGjuxfgDC+mJhUE5is371h1zZ
KrFfEcw6RDtNCSxzp7i5vcDrLBTFoBhq08bGbQX9xbwQYUSOi20F/l9Rrj5Cdc7fsiLtcP45tHZH
w9rHeKCXHfFwPXDUB6WHt0RYkvIl1as1Scb+Xwn/Ylj6pEVPWrLJlSueVgM7dmmfKpeADltk7xot
l8UcZvS6iub/+w2YSDd1JP82ySBw923998vT9iGQEKE2YiYwWR4YUZxLL8PWnnT5tmtraxOwn1wm
aXSdZq+66AUWRXvY5UnDwNdq9Yex5A7uDeulGMBLdA2RMqU41fVs2gXZjPWhTPZF43Wvw6Au+cBI
0Qi0s9Er9rszOcMyJjTzQWRQbjGU1zS7ff/nfFXsQPD2tkvz61RZ9j0Ai0uNWuf57zNZ8f59NlbN
ex8E7SWLG21nUxOupcMJl1WFnCr7EZCSdRyzfNwUrWGfdMZa+xBJ2J4Fq7rDggjlvnJwtowoh0qH
FDxTqYqFntjoRjKsoPE0/YfMXtY1/6x7+ApMlyJS6ixpd30SRXPd2V2fzUTzFd5f0nMvX2Q8qzya
iLD3UMpHue2YO6q4wNemnZuo/WOfpv1CRiVlWreqsDR8TI5Ln7u127u8j9RTWoU+eZA82OYCB36v
kFVFstZEFNxoB8dhruDs4O9Pch2unh52azlbMhP/ZQI/dpaEIcdyXpB2YdArvPRE68dmAIwgJZxI
PnKrYDngpyANh6WVDG46P9qjrvcIA2NT3QRswTM2aC8tuJsHBUDEY1tXMTXbVBPmhobvz49cLtxP
9YWlqmzJHNw3usHN/dm30JXubGdBZW3q4j539fnVC/2lI4X3MnyKMGtli9ixWhnElO4l2cbw/PfQ
HY37QguNF1LZJpfbVSqNUMc2awlZydRg67dp89JboAd+vR+2ymbq6n1Y2+q1hw+9CXRKRsJyMHuT
VbhvLGJ97PLaiVhhI0nDRZRbwynUnf4pGXAiVFlWbW1sTVAcq5wIAly4EG38C3nq7h2/BD5iHuM7
zwDsGTJc2NbILahN6DfHjK4vel5v+PqLpdLW5T40ov6pr5hvkX1wL/+vCsrEJWFG+v52atNQ0LBd
j2o3Pjoz9abMrK3NfVhZxXHwymzliysDwlJ9e8F+05yyCv9czHjmEjI8XBbsex7BuJ68qvo/ws5s
OU5l67pPRAQ95G1RfaO2JFu+ISRbm77vefp/kOVj7eMv4j8XmwAKa5dKRZK51pxjHhtCy4DtmA7E
3KGY9wMmGlT1TNClB9Rw/X5dlRPau5T1BZ0+Cxu8nyDiXEqTo55EZ8O6hTIOGelSyoiC+JZvQSZ3
Gen+JY38nxJz1afiATV4c8ga56f8zsrX/xzFqeniFIZL09iBThk+GFbdkolFV1RfDdoU3TeDrt9b
9aILFrRyAre0V0OTJ7thQtmjhBEopVJ7sy3qaCYBebshcNS3MQQZ0AXfFzMXpNqByUnQkpi2hFcI
H7dJ2OjV3UTdfw+NKPacsnkwZIhbn9I/xm2xl9dGmulF1hQ81bF9UNpiOvpkQ6+lQGnM0hNrteyF
LsBTM6c4PY0seWuGVzkvLgTtQX9EnafgeVxOA6mKDlQ/h43tlsa+MlHfSqIcLB6CA1KDgqZBB8R3
tV2ml/23//89Z/6tQKKRpCLYw/JLag8Npb9kzB04wyyyp/5gUSW40+MFmly7OyMzwgdTlmZNbUp2
N4VHZETlRhnj7zJdVbE6Ch6E1q1hSsPKkIQIBDwuNsQlAzIj6uJ0m6b6N9rVODbURKufmhWzhloe
EoGulOfYWlhIAQkodOyIghVXqyeR6lbztDqt2AzltUni+UmKVEYnGzwSJKa9jM7LWQwRf5Ztx9Tg
ds/s4ltJa3Nx6RXHaDnUhvTJaXDY2mNl/y9JoPn3ooiiiak6CyPC1VkH/y16rGNNrZW0yA9j085x
vMoay/75JaMoec5CxyMNOJzjlFpKmFwn0KNIkqkNDcXgPFvRrHjBzLCltSyH8rrX7g2aUdTeaYDT
kXY3Y9J2mIaD12zQqn3XWR9FpNXGWva95TkRuR9Oqfxzw9Pc+n35lBn48orhTETKX0skeBGrptCc
J7Jqv5s4HXmwA+9BkIZ5tKjHixJaV0NRpr1Ug6StAuUDy82my11/q4Wls2tJt8UuCnS2S9RHOQqp
UXFHdyz7TlpcuAmUBGRSk1QwqCI4Vok5bzQrbTe6qZVPggaIbESj/RB90l6gcr0S+5Xu56wxj3pH
MuCfuspUdvnvuV1n72m28VH6vvIBNrVGz4QuyFaR6qJO2DCO86gMYUWd5cZw4nh7+waSA23vGND5
HgLATM75n004VBs+WryMpZ2CO6yUd2MklE0y0AKMTed0DG7CoGicqLnqPrTthhXUYuCy+qeqUMVD
3n8EoH4fZZui9nHNtq177Aslu8MoKbYhYqoVRTP1lPP8klVYBY7jUW2cZdpCUbbG/bIWLUlRpENE
uOAGhT5BHJ+tOX653RG3G63RglecAfVO12jzBGrIinbZSIQ+/TNq+tR9bGveSbK+fG1crkdaJFYa
IugLbvR/vRiO3YmFTHyWlzK9dv/H8/3/IARh8zgMZbhCTJwp1t/cEKAyCXERansQitmDqytnbygm
oUGWYpUp+2P4nHeyYzaCP3gs02XkseeXeW+0c7gL3CC+BuHifi0MqLis2IcmnR876lWQ/WkTdrDr
9glyvwen1IK1H1TNd5rwL1luwuGIXzp/vo8K/yDvGymIkHv2MG8mofPQT3TszppTvvnJY5VX/+Mj
0MQyL//3pBF1tLBwixgmhApBWfa/5+1MauJkglNxuHlCSt1+5peiqhdow5toQmpd6eTf2bH2W+w9
sSDxV5qSRDvHOI9wVR+JOpkvuHzPBB9Eu6YFduiXg+4xC+ru+rpaHoZ8KkqlPUNQjb6pEE42TNFX
JUmMcOKaQQN8nEanoTEQ12RGcs8jFL/w8jKmZaI2A0U7yhbpQtccUTHUqRI/zuFUr0XapHcAd+zt
7PdvEZq7dSDX8JZxGqMkeunIBprAYtcrJw/ncz2dassermr6rbBT7d6lU4uoKKGnJqpu7bROd7TQ
/DCIoHGRkhdS4Z4Ca4g8Rkf3jOXQ2cm98M8eaUUJy2LjSeol5YK6iVGBJGVceZWm39qug1M3e6Kt
kSN0v2rdRkyYqiPBaIhVmUJG7i7pa9xg4h8qW9zToq79Nd7rxpMllVAOg7F/ZvHh7NTEKldyOjSO
7nxWxbtI1U+1tyF3OqmxVZX5Xu0UexOEtX/bg5Droz6z7I2hl4R1YfAnNdTehBCB7s1uyS6SHZn/
ONdIIQYeMPMMCIYR1zDqSz0rl2FtUy0+8sxRcsLG9NPNUmEhjDyC0KdCoxLoQ74bdBBUuMOix3WT
4EPw5h6UVknXFez4i883UjvJCNuwE+IFMVvuhZSaT6PuuB8aT9qLOTjBIRJ6tHFRsm9ufpPYzAxE
7eh8+PpGP6f4p+4iiBqq+R+tNSlUt53j9bpo7oNMxOgLpvTx9hYTqwKTRYuAXyKp+q20KilDPZ5z
/1UZ4gyRtt6s+hyU6xSMHQCLYrq3tHbz1UqFteMNeEBOSb2VZ2HjvZdjk5xkOjdZPHvk4ObKnRnr
FjEdmiN+fw1datDtcKlMp68NHGnAL7ozEmDYa0d6g3hTRtSuJ2Wiaff/n11Z/3dyIOisanSYHI1u
k/H3GrGj2kvweBoercmBw2bZrA7mhc6qEjCzcYEXbQIAog8NKx8v7hpPDkfCCMoVEOtyRz253M6q
A9x5MRXdPkkiIRIPAlW7NrLCL5Zgkfwkj3tu5luJMwgibesYZeWliUWipTWPNxRNlcauN2c8b7Ku
BBRPcVpuLPujJISPCnhHFlw8aCcc2CMz/ATgv35uJzFfJwKNVqIIlE+ruihtbpy1PjU9maFQp8Hv
DAXDaWmnxvRVk97B1RsuyqJ+I5sRTmj8hPTTvNiT/iPHXniUvV/ZBS5prO4tiMDCF97EDX5xHds4
xigK4H93FC+LdnyP836bFaP/KdL+IbeV3NnD667PgS8sPOERJXnme3SjhyUPkfppC7xi18xFuJaX
zBoUar1EGyq7O/FEK0bDtWD3AKz6BnIzsYV7kCAHV/X7b4QifhZ8c7/7y71UOtHtn01trZ/tJC6J
4xpNdGBOdBM9SK1Dmb1OvhU+yGaDq9rtdrYQTfc2DOtFwODWSXMhv+pykwDhK2e1fpdnUU4Zmn7C
oJlv8k7BZ2N59mQfGDEaUu36BjNl+1Ka3UiI1+/Tt0l7oirgNVZVoJmvIfl/W1VM48YackJdmc3J
KV1eWQaVrMVDZFqF71kLS0qKlgyr2SmUTNZ5YmJ4ZsmxGz5+P3rEapjKiaYD7YeERJsmr4c9Phj7
IS5yb6yT6S42k2TNENrD957iO79qeGaN/Rx6Va8vt31UNqtgxjC+gKIkchb1PbIwx2Mt4B5dqV/v
J0gAtzsy9LmhJZUgFtMqSxXxHOqmedFR4wXUBNdmZfVbcwnPmBu0wX7xgrDtKsUJbqWX92keXzGP
9djIsWf2hWsswKvibMO+9DRgkv1aHc2+28Z0a9ClOB9GnY8v+eQWWzEr0TGLtW6HS8l4qbomhvJX
WXvhOOhbLG9MuuKJVFgF46FqfAzYJoWOKDxWemVDlDvauU4pD3ETIX5ZPuPaQmiuqZX40MR2nhvm
2UtXb/l5phY0H0XQH8h+Nje3h3OW2FCR7LkkxHI1uA5Lv9B01qLw47M/WeLDFVlx6BYHS1uE912o
JR5NNXBhiFOlFCio1K3bMKoJtaoPCkWFesGwyTeTp40ApDNX2ypP7jqYq8dhaScyCaOgy4Qkre34
XFCh2puLKsrBdIBfTnR7tA3aoVDcjbMcfV2m4ORaWXrRHxU7Nh56EZwtFslE/YSfRZOvMJSgfqW2
sxobihnyaSOK3L1IipTt1A8k/bZM4UmAgwD2oC2GvWRWiCDHhLgusRV/TO3RhE/K+iGODyLo3F3j
F0wazCY79Bh61loe/yxdJb7WvcORMm2kGqJbJDldgN2T4IqT083E8gYwVcDwFN4kQ8XiuP4skQMv
IPcArRIESz+66xkKaFGxytTsaluQ9XEYYn+PhYACy8AXaldOFOCbGIBHo/CuHa1FirEgnlBe724e
yr5Mi718H+lgEtrQjwsYzafMgFVT+kMwqlNQWQQQKovutYaQ+vX2b+PYJ3eRrpFUZbi1UxyrrnpL
StFewAElmhXsQh334yFf3lyuksKoxFb7mpvNB+zFQ5Bn3eukN/85LS8YjL1SOPHT7fJhrJ7pgp/t
OLuzFtap3JBXmHm1X5GcbBQ7t26tPd8BkDRNsHM6o92kff2ri+laph1FVr7LT2rwJnXOMl+L8Ulb
cVcY676liiGFtKOhIw5xinx3axN3YZRshrTQjjGNxA0Cs/IpRVhcF6Jfl2WgbWU3M8gqlFxOdgsd
K8LG9sbU6TaNcT9rQ/tex9YPbWr7q65UPPBtVFeuFZHB22LON7HdNFjBtkMy1Jubx5igQk9pMNMY
yby/mX2mdDrLfFhoZBYFQyoR4esYI3+Ko2xHOE52ilw15O+VgeaI2xpK3ERC6zjS0Qvrdi0BnkH4
S4L+WgzBMAfy6TwR0HXzqNDbHXemRvl6UnVmiLkx7qcAmbdVdnDDLTP0LKXFcmCgQE1xkyxpHZDj
z1ZrFqc0LJ4DFD4VuVKENKJ0T227XKtxb34Kkgsv2hLZ0t87cWcf/GUGFDrNeKJF89qR4LtKezH9
cCJ0cLaJbeRLomA3vX++fQa3HA3b7mq0o0tbEmceqcqwiZJEx0PtFMEemvQ/naYnR7lCw9rGH9nF
cAZkfScNT3JjGuSiyXPdIqF3uuiOtXZ2iwNwCPq9QUsh9E4HyjaxRze8QqKJG8melPpQ4w3FTGvt
E5ywb2YckmVQ1/8sO4bG3EWi6UjMUndG4bp8w2Z0ZnPpQPyHMci9jXW6iF9SESqrfOHaaBm2Dl8h
FEIk6qugsOhGgf2rdMr3CXv4aQxFXtyDsq5WuWpna5lFJffyKvheZOoT4/p8Ms1F0gDB9YcSDp6l
X8u5AmxYi3KVjvaOtXe/dwu7PWp0UXYOTKTYm8zqTP6m2Lp+yNzfcJt7GDYmkw1fOymg6delYXhF
61gvSmN0F5KjzZUzY/q6Na97Yq1PTc0b/x8LUdj9/21lZSXuClNlFu4Klf9Ylf/3StRAtBcMGPMu
UFq2ZhnHQOyj8tgOdXnsl408/NrIc25kM2pmQ+0FE3PtVQzG5ajli/Uf0vK/T5pdUBxntshql91/
XS+P5aYqrPvOGqat/Dlf52fHyI9zPAJW/Hplrpv//B9vPyzv7PgQ6dlK18uKsdEkZWjZtFFIFGBr
5EyHluN+OZYn5eFcMAaiyPGwmeXHaJrzY/pnbyTs19OrFnD5n3PyEqTI/N+/rv7rH/91KK+T575+
TED/E+FreRgUuzoq1fR7M8IAXuW6ySIPsvkR+yocuL52Eto97AKSYdWQKhXZqXL3Xxe0pB/tVD/e
dbil+KyWiywVlMsmWX6tWfsGjfyQ2fpZODRt/ND95OuAE6c3rTXsOqARB7NO762IfEKml/dpTEOo
DcvPyTXhNFrTLuPOsqKr5ZbrIo/uM91SV03Mes8IorOa9J8q0+UoF2DRsdpkVbcxbf/UtG62nQql
ZDSpmlUd0y1SGgy9CRAHJ0Fn6jRroyULb3Tycz2Ym76iBavOBbxYnMIONpdkKghTn6M30k7XSUFX
iEkEaIdXFw8vTY829MpMey7Slj6RQn8+ZGjVK31tgIgZlcpZuwUd2KKOz402nVLnA+5mtPX1bJOa
/Ufe5j/qOinpaTwGSY9CcxZHPYbJI/pHQgYwq4705vELVGPwg+TWaGO65HirfbLy+15bkeNxzXKK
ffbJ7KxiPdU+dZKD+GZb5I+EfnVpiv7gC0glrldH1mvSFp/Au46Rc3Yc7gtgKlfI2iuY1dfaRbI0
hXm+7of4gfLxuUzjccVT8xRrnhIpnyZzGINkkHWfhS95+qgvHWtrX9CO6rLnBHDBMWnNZ3SupPcE
FENn69OupieCSo9aFzyYSbxxVAJBHQJRCIncVUTHeqZZbFpVXwmfwBM+VoVxlTxoLw5t3HrNcBgo
beSUPzqlClaN2T+ZIa3HYp5/RLiYYL1G1TkPVE/UZC+T1rGPnXGb+fWPtiAiTc3mndVhdqy1ymtn
fz9VRYhpPOjXpoaYslIcWCnEY9XigftS5ZvpaIDmhq1Kng9C035cqa2GvRke8ruT66RmFg/dCBos
IOlgTNMP04/ttRU72wyXOL3OY+Z2SA1CSGft0JIiUf0EosGQmzz5cfTshsEGacMjCPsR1fgVccsv
s9TuzfpdT8Q+SU4qbXzyyexX18Eol1eHjqIIOQZmvpp17dVZkhTCHi28Ub6aQ/HRz6ANTGNELWqR
1XCNBqxyStV5dV9sDWz3WC6jNVAqgJtGR45Gk41enESHqMcK50SfoKcsvtaOP76xSNY3PFaea2t8
inPtPaj0N0g8VHFcLx/UN9OPKLC0Osp+lL9rv59e3ayoVmozJ2s3KmjM6l5fAC4kIP2tyOEDghxY
TyKEGGEfkeTkdPKiO9QL5Ne0b0VEQ69D7BnzFokAw0whPnOl/mWOgllWNjWzN4kS4QAlaacMIIQM
WV5Sz/CLI/CovTIq0456Y3VEllceJ8DE6VJ//H0sejRQxbLOWsYmuZFjoxyf5N7XC3K8lIc82bXF
vlyskI7ieF82geYyJMpxUJ6UGzkW4t9HNS6P/7UbO8DnWJ7tI1tMk4mxv8+PchOKwearnALZoaJD
RUbL8qO2PHLknrzm78M/l9xeXQ7lXnb7Ce00rpB0ZWv59r9+kTwb+B98/Yq358LXyawJ/d+vYwHn
t5Cfi7z+62NqgSausjEINkWE1m5lLP93Av+y27NC7n2dk4cObwEX5p9r5Mu3f/11eZdbHyYG0U3Z
0Ok72ctjGomA+ntXPoR9xHiEMWG+G3RT31t1W9yeluEc9X4Ji8T3Gf5HzKcKQ1q4zAfCfspaxkR+
nDwO2uQbzEnqbMKqV2ZD3hOUZvNRUxdueobBWUePu5bLpATm12/QZG0rLsvjQwcm/lIu9c8ucFp4
8REj3RQw/NVtuQdoEWGkscftXDbzPjCn3gsWXI9fDdoTcFnTMqxneQa9iMFokiZHec6ufqjw+O+s
SBCYGkEeXSicsuET6YD4Q7/oNtmUJefJwZ1Lj+ZAwPzUsMBw7Z0SxrD6qbOT9hrMdCDT9GiYtAGl
1ihqK+IUpqk62MuqKutRsGM5fbapA5I+GhCJsAjXmM5H7fiSgmx+CUYvfI5ZyvFVfikCzbrzEWOu
bDf9rTGUakO5kecEoCfSP/i4KqNhwJkD7RYHdmus2o15DoZvkHKNBnbEviqD7JBldv8MTcM/is6A
5FCiyvfcSDtVIRTnEZwOwXvxP6ZCTTaOCcTj8SCOcGgaTC4ieefp6NRB/6E4cbN2SczG/Sy6+3JG
sIpJfmXkibhmXaPelaZ4lkeqkkXPA+U2eXTbYNsmZFU8qs4grtBy3gu9sc+xea9ak3VNhUuGY+Oq
IIsV69qiRQKeSnZzvxzi8QWanNSWJw8RemnnsMuXxZ6+JVOJgNrZaB+tIN6afZv1XgTiA8e3+SR/
mu3Wb5qvWxf5v5pD+1cdhjiPp/BRMXX+uCU5HjzQ2BRK1JGwmAbQPfsfwdhY78vOnDrWO53sHwWt
wveZHeyn41u+qCMyQJRpHNn3VUwCMcZw47b4MheZhHyhWV4wO2PfFsqxtR187rlvQ9+NtHOHxOYs
k1egRJwmQ20fivhhoCPzGpVh9qDP2qukWvVABA+TqsQLDX7Vzaz9RscwHhx3nGmj0AdBIGU+yHO9
XjpHoFGv8qjL8jU47uIKDfZO0yLlkemG8wQo+AjIIX+KKihZ9mzeERihH/uRTOkbGoFTDqy2/RAy
gxi76AclxvFbxGN93SOxuaeoROStg3vJ4QlP0bY7V2kSY60mH9rXzRltJFGXqZ2L52z5qlLAc+75
3a5CzK22xmKJNsnhrwaKKbyzrSpDkBGlIe/EjraBa9q3Q9FbIbRN42gB/76EfqdsKo3E4rBrSWDv
Su2b2VDBbnyh7AZMWeDIkMWZNHreZ+QLlK/N4LFzLPUMR4UwmeWFUotOVMPFi2Pm+b7GDYTBFrlO
bFnUFbrgNMUIaxVaXVdTDfm+Z8NdMTTWNW8d7Tpt5StNJvJDPy2ZF+54rzElvWsTu7uWQm+9QXGS
g8yxETHOujEcESqNVbjP9Dyg5lnCd0jn3xtfiOjgGjygl/PUKQC05vaj1Yf2ZUT0daNnA6OKV8yE
IEDMtX2xDQMUusOtd1vKj25zJxk33SySw+D7YsUgOW5FkifbkbH5IjfdkL7VTiWgQVW/T8nzDWX3
1Rz02aYmRRArW0I3iPlevZrgX557u/+hzlq7hz6B/dBVWu0SDd8k9tlsq0PTuN1zL9CaDVjQLj21
4KfGEldWufZbak9iXaOgOaphOH3rEIMyfDpvrdq0O76PMZO79qkgtXhljW35rLsKILMip0ZaO+bx
VlIJmijdFxL0ZQaolQYHvXibjzv6yNXla89Qu3+fs9IBFXXbaHiUMTmuDWixp6ztp3XRldQKCv/S
2gmdvAhWf4uBAXHBgDG57rKVqafK+q+wQNX4T4BggZ+BhszCfxe08bpQHR/kZrLK9uIa87al3fPQ
B4m9HyLbYEaZ8cnpXX6N/KTf1K1vXqD+TQcexOp+dg3ljgROa01tkF6wOR90bo0rIEQcE0mCnn05
pB2QUDxxWw/df3+lwqESW7+kpgt/mm6fKxV2IhlS+7Fs7Oqu6rHtyc87zGC8ZCo4p8yI9Cc/bJi7
8neIbWC7NDI8ew4tqljVcCqitNmGzeQ/m+jRiK7OypMhsDnMWCWnVnWfgU2PUH11iCJjVL0h3YKK
jb/1oFbpsz5F2RZYSPSd3kG1GsqxurP7KXhtWeOU6hh9N6KmOhF4sih7yupJUeZ3gpyfNK2zfwlf
h1I1V9/nXlfWNr7PGRUrhubGpWUj8p+m3Qy7rwK3PIys4h95Sm5m/Pv7G7gobqB08EZJHraPiAbS
x2g5MCaSoSxgPfIlETE0hsKddiqsSqLmdGrL0XiWur0hATqXVc+yWjd8xiaQOMdPxTlOSL3VRL3W
h6C6mklrs7IsSNoBbGdktll9uG5XHoKpu7NtBAli1D20eONPhZUW2nfRsA4sPloao+jtMSVFwyfK
YlpaVdHRfcOaauWmc5pmvrgBOfbp4FTW0cqS+0GJy0OVvYZqYSeXbghp5djUU1e4YjpA/wtBy8qn
h0gvknutoL9a91goEDq4kWJsVC2d9s5QUl4WVADjsvpGdXPfWDFr3FD/RcsmeXCLqnyo3Qdp9iWR
mKipWVfsHWBztftM/MS/0uMhehk0/6PEnQed8dE1c0sKfGp+U6tI8WomSUc0R0hdZpKk+nmXYMU9
Dn/gY6MxR/fIH6xsTDeORS60VFtO7qyvGwchk9RIRskI+WJuJxQ6aDGHGtcxLgPmTpjgPJhwxXtb
z2tpp7YDUubzYFSvMUEmUIjsBn7PhOohb6EmKe7WXtjcfdq1a75v+cFcDkWcvfto1++TpFPvQlu8
xXp4NAFSXoLFSS0dYMsph/rkJeysAGlvvVDIFTF5iKm085y66hkaOjOUhvIOgsx30BvbcXiww8x8
mG3beDCXPX3I37Q2Bjj453xliG5NM014lRINyrOfW48ypVYJCL8w9fnNqXpEmqiPWM1DMIt7SDNT
qvofU/FPO1vO9yWSRPbajJH7CgaZtZaH1JMPuhnmR3kkNxlPidWISHozoacqfewjHvUMfTfij2Sx
yvd6Gqj8ZLZtnXleF9/I6llPap1eoboTI1/VUJSybkLlFhkEn4OfY6pQY16muBE7pDfrI1RkvdTO
4B/za5n2EHWL0N03g8iutUYGiGKASrTHdltrSvYNyRixMYWtPhEtMByLQu03BBWmr0qtHOqFY2bN
M8BHgM23nmymG2cHGwxtCitv1kW5oKOTVKxHjZipOMPdEoz4eMJlb17Ofe0FQzOTD/af6yhxUH6M
939dUNgDyL0xP4rBpD/uwELS1axex4hYLuGykXtYl5xLofwoUoKzIhxSXqUagtV5zyyQvzIfY1n0
e3Rk74vI64JwI7vGWEg3VT+qW3k4GmmGjYDKuBUP5r3cMN68q6ah/uuURuHu3kUPvVzkQHsnub50
d2R/Zl6vYTOUrTQ6M+1TbB/tWAkOoVCE1wRGfXTqnFgNpdbvbJLdN7ZfOlg6F1qpP9hvlTZeKxGo
/wiIcYJMztJOHvtY1A+Fol3k8uXPkWG1xgs9B2cbmBQSdN1aqdhmCs93SH9MY23aSgVgIrTocXlV
rorkSqkcyWyRV8hz8oq8YX2upLUHvTc5yDUDlM+zzhr4Qa4ZdAMO3VjC+5QvJhH3PO3CeS9fTWso
n1VAV4klabPLh0YVFD/n9kdgTwSQ1DBzpUOpKWt7V5omLtTFsJSleb22yyY9qGXrXqySlOMuCveg
cEjkAqK14c/QnQtc6RdVDEwNkKn+MGvE1HbkshTiYa0m6bhCG188iSyjzKxM9o4JjvbcDToLchqL
v0QT7c0Jur7lMxWAY1J6vC/jiTtN2SQd1HN9cLCT9b6+j6kY3XGu2HSlye8TxQIwXa5cnKS6r4Nu
PkxaT6ypoAe3jkJX8eSrbfoPqKGCX2Ga7io3n+4s3xJQ0opiO6dRRb2vE+NdPot6y73JIqStogPD
/3buy+nUlMHvjYEShbZIbIzYciyY5Vl+CkTonudhODuS3SYPc9q3szGte/QHXsPs2cNaC5LKbHXn
ctsla4As0lVXR+25bqtwXJE7WVzkhslOcUEuPaydDjFw1AfeFJrKvYz0pbSlbaw5CTcy5tdoVYJt
FvZAPdfmY58TOjW3+kuQGebjtCTcau8mHeCWRMPf3bIelFzbON2218MnhYn2vVSiq2b8lDXkOs6L
RWJxTgyq8ihfl7r0kavFcnUcKl41dNbVVi6NqaiYS+b5joUpeR3DDBvM7C0ymMxvXWEWe2Pp+NPs
toa1pqMxSuVsU2/z+zRtNjcY7XJDFqNtbZ2upvFi0O8m8AYWGHIccOm/MrNzLrWdlqsIr/0a2xOC
arUyXi0ZrRcpZMaG5qWWnhocuCwU403qKPvKJysVF236TEDfwVoYA1E+t8fRVt6CWX9RNOoVxfQD
bDhfQDXJtoQxtU/yHWh8RbK0bMnN1oyTU7SfuvCVjWHb9Y2NlJXT78Ow/pGoZQ75xJweg+Yk/73c
QEOuvFscqpuJNUobJmlBMRq71k2rlVSOywTBHJLGIWyK74UVtOjxLyoPqTmucoJMR+3qls7wqFjV
BoCURg3eqTfylDMn2rVRshwgCBIqvcKTURaIX+qhoTyYlJYD50sVG2R8T/Cxss1UV9nZsib30kEY
XgcMme9VnntKkMW/3CBXV10DrSjIIn2bF6zIiVOj5KUn+UO5hDbaNR7tbrh84brkHs3efpPjWvfy
qr1npEl+/dcOBYH0dmYA4OOrQb9XJr5IemUoe4maYnVFjmylKPs47Ylqyat/7OWGlZuOPCK6x+1W
lferPNca7nRX1g02r0K51xyTQJhlTWEP2vQQUPY4+VbzeDvVJ/lBYxrQbPHls03z2/q29/xUN0+h
OyffaTtXi8S8RVJ7YsFvogZE/9KHabUjzBKN7hzlpzEujW8ZPaVusAr4GdVEaUwh7SEJ4WGPEVJ7
JQXmhJAk2uoi6zboggzQgSlWPccEeZ8JaM5D8IYwMNjcvsFQtvelRbqWlBWpSHYP8rCa8uKu0VkZ
LM3jOXNrxCa1vS4WoObXOSzKl85IHk23gAuFm1fTKgFysCbO3ol1Wk/xKYALv5J6utpd7C1S7qvG
I2IWTf8ZSeVE0o3ToRRW/AQwwr5zlHFrz2nyJE/NucoDNBxjL6ZDv0qwv5867G7YZqYPV7GG21GC
oXabMctb3+g0uase9XIuV6TPo3RN6v4oAd4+C+tTOJZP0/KGfxc5x4rpvRbbygmkOgGgQAHkRpIB
qA080OOeT03U729YEG3ULPCWolhXjdIdmIOX35IgeEtjeKqg8sfXPgH3GRv7CfrpSj7+w676RASW
n+RRn2Yx3e5oqzz1bju/1zpM/3QK+5NZx/FTXw7hSr5QNEm7MsrefIhNKGAmwoeN1MV+pQzKQzEb
LFBZlW8Nh9C8zqr3A3HFb3lTe+ES3TEparHWhdKfo75O75puIJKgp5Fg0y0xe/P33te5oSRFvp1s
oG5O+OSQcL2t5zI4EyicnPQBTQqiZ+UhgxtGwHA2H0u1Vtamo3jFsojXndiHipyEB60W0WOYwoZG
QLqqp9h5sItZuegFzXkpDsgKIgzUKV+5ppmuZQXOlvM0NRM0Uqxc2c808U2VwArEzQ5z46y4sLQA
KAU/YAPbM9lmIoJL3zs8Ka2o/0RgyJMYRp5lgD+efesUVdrvzddh5XT9kScHutOVAefONKfqnbDd
n3LH7YN/7VRYkBOqRRp4+XsindsRz0QOapK7LnCvt4qP0YnwLKgAbIc+UQ9EuWSH271vRXlwR4GO
IMe6GDZwHMo7gAQEm1Anp40Epy4jl3asUaCwRltb7vCa6vaSvaHqL+UQiE2N7//2EMiXwxDq39ZO
Lw78/zfNqLH0F/7n1Ab7KZv9H679/yg7r+3GlWzL/sod5x3VQARsj1v1QG/klZJS+YKhkwbee3x9
TwTVleZUn+z7wgGQlEiQICJi77Xm0mb8X8EGDpNzF2h2fkiElR9FUPS3neYSW92kEQtyACiBJsmx
XUqoaksLzPGVJWmOCJ0tbB3wr6khrQnrJQnbQ608We1IRA5CSZuU1nUxD9W5XYKx4vusDoYHr5/s
S/p2FJblKumFAeRNT65rn+Wj7mUPmJCYnKJTw4Ujy/SopEZhE1k0OObHTq8BUvuUEw1roJ9dREy/
Yle7D8RaPTPplhNSGLcZ5vn3YJ7LzzMz8mPY9ejYFl241AzzPGIn8ebYPevLnElvvf4qi3Hkr9R+
1mrIqTSWVmOQvz9cBs4HDAT9US5YbsWyhIPcz+UtwWvTNtJ855iQHaUUtUFlsZCZZyqVXUhtjB+X
IobM1eDt0oFFk7LaupmE0TB01JnwXmQRo5FQ4R7OQg5LfUykwmTB7DH7Hdr5S4Gs9bZz4pBMDqM7
jDODYNvwU50r0ostrRu3ahRUsuR6Af8blkV5ZKk8dRbBwsxr3iT69zUR08GtnprDydPkJ2ZRYt3o
YXozTPiI/tNWkYofHy3eQhOl5SUraqyG6BTSk2WZYpBjT6tgM87ttchS50YtCulhPukySm/TqObX
SgrBloieYDN3qbhtIzc6UghvyJBLjbsi6IhgEg+BEyVPbpkPa7WVW/WS6DDP13PfXkfLYn9wIj6+
bJrXatmvCgDqPvxrhzr6XC0Gc6IMmnPkGeFKZj0XnxhQ6+zZzZ4MhvloiiC9ow7QrRv8vtt21pJt
5fiUkbS1Ig+aiwJsTEfvvYB3UMOdisGtWQge3LYk5H0ZB0sT7fAFfJvCpVqPVvSNVxz3Sl7rCqM8
6KU0jsOCVzQjO1ubdYMgVIEW1Z06uofJH05ZCzNFvXpdT4ChZaAxB8KbmnbAiMrWphfEu1I3Ydru
ufoRWYel4KqtXPvQOw0Eo5hUJvtC3zDjxzaIwBgtFA5qHc3BCjC/k+pO84xw8D1xP/ZjpcOh7Yc+
h12a1Yeu133gsBgtmPX2eHSHld5ROvOzJ6+Y7VuihJwj6OBsP4am/UgbYtOX8oNScc0Ea7EQzP+0
DHNaZ2mYrnMqRUQmME7mhaxe1FbEDONl6Lleom0my7Tug61ikHr87U0P0tpVqjejaazri0CRs8k9
zGnWbtIlqsvkpI59z3gd7LHGbF70O2MS24sxsmpDezvU8kHmdDrGqgm3mtCcj8TXn4iwqr/gTf7s
RlXwBOPX2blVoh07O8rvOkeU6w6h3GcHWWo5ERqzkPLpFw3o2NP2o9oaBIghJIU3aqpjJZhGWipF
62lOsitQoNPK4V+i30oTqn7wlwtzCM9IfB/0ztF2kZl2z5Vu35bSI9NnBq9hWmCeJzekW7Pwt4Gq
jNdhFR9T0gdAigPno/pWv3bdXa14LmNm7bRZCw7qbsP6j3cP3Z1L0YjUgOJDn9bRQ6KvWupT6Zph
BAWBTVHJJuJ5nLXw3utjIH6Gbq0rq9Oea8PUthlTyr3aLXNmXX1X9WcryJeUy/Cu8x0mJn5mf0lR
YCSIw97M1HLX1KKT296tWih+g9zFjqt/+P5ckREuR0AlZh1Bs5la7cU1klt+s6OuJDY5nwf9Rpo+
XkZu/JyW7sqLGOPQpfXr76ClcIoJxrTO89L/ADXaXFWXzsg8Rcc672/UxBFkjDzlRkjGelP1mL8x
T23HzKSPIhXl15tYNQ6OV54vevsuq9fe4PbnYGLMrNDhnNRAXEu8S3OK3mIkDE13NPsTZpoH1Nfe
k2+G5T5F9HxIRVDST6P9OVqjv8nmUWCCNro7ShsrNYm9zGS9uTl2MUGtateyLEjwSaDvQuVlRMaV
beOYGlAyyeA1DMsrChLjYzmgCuodHYI0HpbXNBflpmOBd/LCwv7o3HmxlZ7yjiWQnonhAd7vWsOR
0a/xiG2NZNKJmaCha4oW2wg5wVfN0sEFwyPQynRy7RTxNwWxUjfqo7Y8njrp4c1lTUEg66dKCo3p
A2jXJNNOP4xaSdwQxEa+jUU0zoHeFxZ9s2j3TNuR9iy70dIdjoT7Te0FI8GzozneNJnEXwmfYHv5
1VcSD7zImk8xrJbNlKGJqkj0uats37mDQDBa5p01zs7lprWtp9Kxo/P3u7J2PicWdGipJ19qruuL
PTGfGwEX2+637RiwXIrCcONlVrlrjeWXgM+MLpFc+trLUkeDkXHumu4VJSxFxnQertUisXF9cmVS
rb9WMmqme++Pfn+eekqTlsPlKeoB2CCYcGTl3LiSuozbd+NFUD3EY3KfI4RQM5miJMD3Pcbdicd9
bL2MRdvSTS8qPIJx/S2qs7uppOUdlyTqFU6tv7QpYq7ZGO3HaUwtKFwY5d08JlS0zAuM/hiy3BBZ
+6UPNbY6ORFLiWVTOtN1Y9n9aSQ+ZSXtJbLZmgwUOiLdqLlmpk0AT218s7qVPdb+tFazl9Qa80eR
TGgILSaXi7S2zYlwqkNHbMulCEKdWRK0AsppNcz+vVklAdwBHhCOZZ+8qggu/8nRhvddYHTtY1cn
a+/fd6k/UM/4/vdBmHN59Yjl9nLLOtPhz/acL09kWiJtV/cJu+v2MAqLFZLo8IE591MFRPK1ooW/
HXAKXbgBKY1NOQ4b6CvdGyrtfOV7Cz/bn5tDaw7Boagd+UgEB2IfO7E/l319bswg/DhOmBRHGadn
bQj2ve0Oe1sQHDFPsJpwNWSfXX2JQvG0j2FAHwSicLfDV0AAHsMTRqcl20KlXBDQ465agmeKYSRr
0R5OimhQNXG6IVTIPxXCaF8ijcm3oiKgAaFDGfeHVFuiXNLVpaIQnxBo9Y+BVPwX895vTfmCYC85
GoO9LH7yRYqPWuBS5uhKOOCMRgf1FQfLbtSbe9JnmEku8pi2oG2dhN5J7akb0mC7NX7U4r18IW2J
uSg1yhfHmjYmjZxNKmYG6IpKAGjYr8ZiT5JJKOlDu1/1IZzOlpz+VKXM/1jUVI9YoXNj1A4xbNHS
bOYnLpcbuOZM/Fpzr+76fi1gcbOxO6Mkp4TLg96CwAAIhvJviN19FBj60XPQd1Sc2ptANsNHyF/H
bPxmykF7ltXYn8wimddqt9KyctcRNrRTu0zYyjXSDeuAlrtZQSsGxeEnl4ze0CYtyzJiscng4cEs
Kj8Arh+v/Fk0D4aojWuHZMbWQwFEjOGpXlZyWlqJQzJ47dqfQv8KiuyzEuQnZjStyNu0D6GF33sd
LftKtK+7wbTKp+mMC7u+6PWVGULBRyFC/3C/KbRrCfcWgRcSjaKHfJa55rPaUwoNugqkA10EHO2e
KkJ/rYQd6p6ocs1N59A5qbye5lESNesokz4LJUTxYAt1ECzeewI13tKcaFTzW+qM3bogUvIJiWm3
9hiELlvqvjZujuhDS8SRFXUhOI77meM72SYF9aBJ4QKAcPgA86tdJVrpfhaYphwTu2HnyFvICeMr
KsF5rSXOsHUFYOTY1MYbVF4o+yBvvNolBs5osOqzoQ/WMxl8K3PniYWkaSYENzmlTeDbYu+Tro4Z
X1gbDwccUD6miVwrphvyPEuBhNwHgFXMJ3Wfumn8rL7xoZ9pRIvKnAp4ath4MBImeTd+G2+mUI53
YUCElxuE40lO5ucJtutjC5jyRNdTbgOD9RaBCjFf6SrSQnzermdx/ZBcEbNZt85qv2uHbBdoldyX
LBxusgQanwPtDRJ7MJOoyO73B6KFT84X8Tls5mltp1N+pyag6qbsUCILZmRpGSDHY7pf+HNAMFRX
nktDroMFRjDIoLsayEBQe17LMJjGIJ3UiBdU/tGMPNqp6jzULO2IwqDdYCwNwQ4tnuHvS0y15XY5
dS9BTIvaDRGat1rmn2rEFf5sNFeqsHypLg/dvIkIQACNANbYS0Cv0/64yglCe6akByUgHpq9ZeXl
+kLwbcP+UCNEZOwxqPZJjyDurB39mxT08uWmyZJ0Fwb64nlaaqpNL3dNGPUPA42WzX/aKio/RTg0
Gu++MY9ogH1b5U8UKpY6dxSinbkLPBctDxuxbEERGvpdMwY0fgPbOU4L/i8dh5dQdEgtlj0nR1oS
YVtUe6MjvnpdP+2iqDKviFXSLyS/yXE+NU5dPsg6MK9I9tHR81NvuazRq8yB4tH2kDK8UnNOtSFW
amabWiH5wulINFAY72TROAfHSNwXkBKXmOhsud9Y7gf5a6SWeaM+8F7azabsJmuj6vmhTUX4vfNR
EfCoPsTK9P+sR81+/5zVp9v2vtzmet1i7x2/BS5knyG24qMrmNurAVnydV12q5iIOIwrYk9oZUEW
o5/u1RCjdtMxiVaWN2FxBez+0Rx6Clk1E5cFWZyimSUmQXPumh45U0Xv5a3v5BeLoevBaqQ8aTkf
jvoDy1hW8dFT1uRXaV2nuwFG0jGhZvhUhuNt3bvzm+MtlIPSIxeAtuuta88aoz8t7sjps5t8SK6H
zJZflg3NrC4b03LPYEbXYBLNLxMbsOqsx8RLXsPOaNcGYShnS2kPiMhDKercz3ZXfIinYUODsnip
fN+5ymHzrlSYuMgyKqElvQ71R1E4tsxvyXvvud13fK1HOzXDY+ua5XVltBWFwb68t3HKbgbqe099
ztIRCYz/qSjEPbkL+reW1UmJwgjVn4Z5hEjl2vTmcxyM012nT8Yqh4T1Z1LXt14s3KdRS/29WVXW
PkX1bsGafbIs/VYIWdyLXs+eEhJkego6L0EdBTc2WN/Lbh/f/L3XXv6VHubgaRKWZRLX6+j6r2iN
utLLMmxiZ++FUFFH3SMgE+7gs4LjcZmyNizIcGIsSuJI7gu9HVG+L8tTIfAr6thKjqpC3i4V8qAh
gOApoSN4aJCIfJgxmyoiRm1SQ8oH0tG8oVyrYD8zRCkxIZ3a4HmwppVFMkrd3IpIZzQ34d4T15Vw
Yddz+ljd0qAqq4PQy+6sjO9BU4PpwWe4HfNS7kpvcScuHXWMsgK5Smls+eiLbU9U/Sb1kQnGy43a
+n7TuDYXVrNkymkP/sYLbBiLSq+s1Kw/bBLBs4k7l4tszemAkztB5qqD5UQ+u3Mmc+0s3GCcukAk
CPwYSyfYOoPpUVwu6GEXRDcO5EzeN+DvVsaSy2nm/lctNKyHuB8b8tuLaZsUJZiWubXNw4RH9tCP
/rwLk8zcKlO12tVidmOjoQrrBtWBvFIqIulkI8/qvG28dOB8izrUJdsBSlq695d+rG+nD8q9ny7d
29LLqeD105ppr7OoqOpzbYuad5B6r35EFHXNupXFX3dtVBmDfpf51wi+vTtoQQnVDuQg6ciiC2vn
/pcHwQggCvz3Xw1BQDb4bN+nY/1M4glS3iKk0zTo9SZIYnEoQB6cf9yycjoAC+3pcgwpDuqNEvvy
dvSriySkxsO5vXArDRV1EPeobLQ8SPYCMe3RbJvgkdDJZw9oU41dp3pUsDGYlG+gtooHxmjziqW/
vq5zr7q9fJFFR9THGE70oqlL7ovIpS5kN82e5Ln3rUJPjyFl+X6UDIVMKK8H4Td7uWyNy32NHK4m
CE9EGnE65m7PIEHH6tyM5PxZRnUTJB6xSqEsH4pqYmsoVpe6ZEOgBRUOZ+pWqqkSu9ZwAD59i1jz
w9TP+gOkV8aXcUBQQNDuDXmQ9QZZoYPjbPb2V2HiAeDGy7+VNZG6S3iDuokd+xOm2XZle7DE/dy7
aYr5Wa0sqOzNO8+1brNSdPe6tA6qjV/8tIe4sbuvE+dgIT3MSNF8grJJ2dZ39bWKwmiIRVtrn1zN
yw9Z3jNDjtEzMDqzP1XijWic7HGU/k6j2/9N97VdiLJxlboxgRrL9I8ZuMR5OszHBLIEmqXlS6uJ
3FkT1mJcNctNjUZyl9d449V9BVecPech0DQWj71FGTVcoE9h+K0TlryMsLVVTcDjlv+mh0Ci6rHZ
xiyrPvlEWFVEAjzLhHg6dT8GoZ6LhjbsVMFYR1vAjEOgWqZ8jHlep6eSoxnlp7GPNDe+Jgd57Vhz
B1ev6K3rQqxV3yGefI+l5Ih8SzXy08IcT3E3rjvmPhSyWb+KGXl+4M70MxawCWfQeJraqCMjiGhX
xbLLImsVlUN/uACsYNqs51ILHvUx8Tf0eBF9Lx8c2uYPF+gtOWXMxMmJpJbTgBohTpDIvPwWAAim
9IpatmrPq5sRNhJ4gmzX2PZ0RZIOoVxL20pNDFozmokQ6m6/oy4qPXBRPwr4NX5X7p1gaC5VdTUp
7bSORljeXPUw7fZmWlGdm0R2F+udibeqDnYKsKXms3xaV5FddtidlsG0sD5JQf5om2oMBoP/2vmv
lwjSkA/8qMo3VprY+HcKMmlcrjh6JEk+mnt7wU3OTzTBtFW8pBxm7qMidij2mk4oxyZCY7Jp4tIA
LbT7jvRSbyQx0t/wZZ2/cKpcAgPg1QAHRAoCLf+Pn8J6AhmjGWXtcyyN4drrDTCx5N6caq7Raxa/
1jNhiai96jrcOcujqTVFG2Sg/VE9qo9kj1o1uvRIhJRYLDM9WiBf1Mhiy/Agai7O1OPrTd/Rshpn
w1srSDKCxpwsgNzmcq7RaFx208p+B7gFkVZuaWW/JLNBFYMl3LLT9D0MDTZkaQEDgzOSkUJ2ktLN
bhdny9qHsvZmWQ1RepTmhzwhY2/JzZQgR4pNLWx71cWox4ajNIzw3iyKGOvwlL2AMwLdmkxTuKfB
nn2YmVkBIarSbbjsJl4E8TfTP2Pezj4wOZyQIFga5w3JNnPlP6m4OHWjL64KtWXRV/jN3OdXHjMn
i+VAGpK2Ljkq8UuQi0PtkMVNEpyoMyyt9vC68zXzk55F4bqTXK/0sIR/H+neleQTRHdPlo6e7/OK
WhlYwXmnmUaxKauifVA3add8zXxtf8n8NDoMoIMuiY2s2k+XKptGKmCepe6XaDZoGyDbdmk+tH28
qXSEpKu6JYASNfqBhf2wIYVYbv7+oJnVcQ7+yFIjc4BvBpScg5cRstwvRy0DHUaH5jcnY7KMY9LL
6WHqkq2xtF7rPh4OrO7wnrQpWA4xPcet1RyqBDqqnVWvQRm9BknzOk5F8OeyEZTw1etU1BfKH+VF
rDIZ2KBslMaedS0KkAUNUQzQ2TUPjTo4iPPYJu4tVJp4jVpQw8UMq0zmXO/0zgseLF+Wh8rQ50Pb
jSPsWFNjaU/PewGmRYKgxHxc3AW8FktRUb6UHR7YHuzzFZim4iW0jE0eSM475psTE8YD4YHec6F9
VbCS2bXuqAVRf6rM4DGGaIUUispzY70Q4TwwPA7yWDdTCpTblocAAfZHiNDrUivLK+qwqOenkBSd
Mf4ksmQ8Ahp1d3metShzKwzCy+mgNHfe+EZ/zTqyxLc+jMRBkjCB3UKcC87HcNVpD0mRUe0x9I+C
TsxBB23hTU+xQZOep01iFUPfQX3QPWhxYDxQ2Bs3HXN4uNO9T5zsUred3UbbzrY/3+la8MayffoY
Ehy4snLjoYCM9uyUmLMJ8Po8Dh/0OP3KLFi/iywbHJ1GyUB1qqbehAdQGGuvRCoBK0TL7tRNk8fw
De0GCjJ5VRf1eq2H89YqwM5oRBTfaZP1quIqetrKBz9sy61O/PZ+pOK6tqsWd9gE9fYqW6iRevWn
1/jWcVpw9ERBbXM/0xC6TclNRNzaD1vD3KfryQGEphRIk0MCo6Ob+m8u2bb3K4nUE46EqgiD1KXx
ze/i52u2bYnRy8hZxWAuo9NIhxKt1g0mgvtgAttGHTwIkbz1EgOE3ebzHQZwQISEWSHb6kAWJxqe
9y7H+hfNr2qriPTpshX++z716Ngg+P7+vCDJP1MRMc6OR8jDKCw0gEsJvBsWnqxFW2DQdAhukQ8B
lqU7UfHaMmaMYOUYsNVuX3jzwcact1G7nRy8jR5FXyiJeOs2IyEHxjyX8FiQVrSU9nu1i+xmb8xf
UuV2KLUlNLyK8z2SYIoky03S4AQmGBdbvJzD1bg0xVUOYb9sVY2DvyOJ6p16wIOasspJ0z6mgq4w
VnhCW2gLfXCp0B/juiC2bNnNTfPVqKNivM8rSrALavk7dFnxlmvdIhFQafeZcJ9Ek3fXFBQVwW5o
/Xjr0TZYK7GooTWCGRHF5Tjrk+MlvFNgeEZSj2GzConlEfXEuhFtyWMfNO09YVmrWCcTZe3L4dH2
GAnnJogv/08hvTLqVOtLncpYaH15Zaa7ybSTczhLEmcHyMmOl0LIy0OBSKTxt12VVhelndksyQFe
+n4f5RBWVjJodg5swWvqwz/etCHiTh9jsLo/rimh5SMznnBu4AYEWQvwBtYcUVMLOisoT8MwU8xo
owc9o3ESpWttXJT/oV+fNWr5z56VroMMLHMKboS+MTqrjpLtKqsGHWAETsfMbuJzPLgfELKZ7TZe
zqF2SG/BlbhEo1TNRrOlf+76zj+rLZGF2lnM9OnQggRQ5t7XKYBqGvww6XPb6xZZMejvlPTOyD3K
wDaBssXs0JzikrJVj85dSc4DLV/qlZRoKSmIK05hNJjreJ7Ht9ApRzyYbntKx0Y+OH79DZcwE8U2
1zdjw3BrD83HAmXPpnIx3Wb4544CJOI2nJqPDXDNXbOc3LR/M8QAabpzmmSkprEsxwqXHlPr5Tea
pycvNJVVRhkQAgLVPcqchNfL6xTH4MaUcfXal9Gpx8MCYBy3xvfGtdpSN6Sbski0YVBEDVdz4C9A
ZeNNOAzV62g3AZJVyMph0xgnXQPIkIbOzsmD9qVORn/PGqfep8Y0fDQhHKhYhq7T5w0iMlRarSQ3
UCYbtAg+NCdgnKtSzAR6TKygrgQl7RW1spnPwvA3Y0V1Xab5c+KVOtqoxTSjnDOFn2/8RgNlOjQ2
SunBOyj3kCjmxyl13asp4GTYvZOcSBk8uXED9C4hBqjFT6tWn1kOuUmAJNwqlhYZf8amqZtxS/c4
PKa50UG1I/9MPTBWGcmTVJhv8YwAuQyTW+g69Yomc/kaTXGGSL10T11ZDy8Gdj9leutrqoa+68X3
ZpKeFBV0ssg7cwcacC3ecSgDWNm2pdVbX/pBM7gMUlLXJKkROdhHH9c9Y7B8KSd/Q020AooSFmum
B0yr3VR+0iXcqMRfBnfjaul8d8JcikswzRYFV6tiIOFyQc7wq8NlRMXlOJ9d6VAmp36T4EmZsxVV
EvtMuITArivt8wA77OAxczF7AZBu2kNzt+7roZRP/kRDOHGu/MKaT0wwEYro8yMpb+VG4g7Z1I6N
kZfc6Lu0IwOb1KN+K4xUf224VKkhHvZLt7uYNPPWc7bdJPJ1baKVasOsvA0rTrCSyxSTlfaDoV9m
L22dmCvWAvq119jvQSrhAFcUyVdB1nx2JilhWqkCEEpa9ywtApMykrYp2tUudvji+hIu4hna2dfF
cwM8Wyi0OdPc7BZxMA6chgzLonxUojFZ92sZucWjWMCQtdXFawordD9oSFDs78JPigwpzfbjYPMT
K7RHrZbaM6aQHdKWGr6AOz8OMb98PQlePJn311Xnwb1mGvhoD+na1lP32i+LkWBJwe/LwSGEkx54
f96E57qCXbN3iwS/fmVQdJb6VVIE/BAmzV0HFpNncs1NktcJeHL8vr0iiwl7f3JT2Eb3Ja6yy0Zh
F7vW8zdpItI7lTUaNfaNHtfpXZ4n0brtPJrCnd+zvF+UudJO9n5uiJc+IT+lmc3sQNkp3jse9J+U
udgmAbF4PQXk1acNGRPZQDaWFgkUgTatrGUaS54bH0JqzUQI8jSum+0q9QSZLyK9VoI0gNvt2dZw
cPexm92pG+QAztmAo0s1FtPKTOkDRmS1bha5UYhoB/cL5M36Pi0dfmOOdpdSvV9ZmU8pLJselpPt
lUSjdl3lfvSgVe28Kxs3uPL0KT4P04ugwEeLeJQvVZ1ptCLM8krtLj92bcm173tZ35qGVtDfa+tX
tWWkzvuWum8QJc4x/RNjWn/fzwZCQ9upsFNy3LpjfnOCMVtVaVAf7bhybyNr8fgszcK+ZYKbybo4
YQUd6fwVXPfyzMHIkML/NATy08B1brsBk0Emi6MqgLCkzq7lkK4ukYcm7rfbeQHFtv1g3A0w4LfE
SeJ8cLWJxXZf3/fCF3eWIGJx8qFaBF+CRId2oRsDInzN2TazYz6aJEXvL2KMKtYkQUYpSiPl8Wv7
Bq604bKoL5rm3oinz0GaiTV2zHmjsQTeqEq2cm1UWU/F0naMI2o6mnOBaPVzWc9YVf3m9qJVpVUr
XHECG+l8qfBUoKP67JbMydxZdhvkWjq9TFYtKBpeSQidPs44PtaMiPsJ+8KhDCwUH8t7TlLWHk3A
GUpmYeyX88b1GYkQglW349JtK1XcwDhnn0LfeRZZRazX98m+nhVcmLA02nc6o+kVFenpKvWdfKs1
WE+1vLmruoxRR2akrEXwDlJp3hgB0wVQaLuitql2D8O2jyaTnzw+s6WyA3big1WBirowfOsZQUju
zH/6k0mjPunfb1CzJHA6uc+VI5rFBS/nVfNn32flr66zLGqB5aoeYtHJuyHztv/P/1FHxpq2Gj6u
uIGluMg9gp6GnlM8aGY+PeVN/IYySrwtGwFtkfXImX1U1aym2Dgi8BAyWQ1muHKEPXYmY5bF28QG
2I37C6guQUVH6AaX4qmmclXy+YxNSNxV290SBRp+ayf3TxCLw0nUNRCFJcZbD0Jt54LQXKtdols9
DpMHBpN6XbJMuGk+lzdwjVDVZd71pRQ51tqKi49BSVS+qYlhP4ImCdwGU7MTYGcg82iD5c05mDEo
Rx3r2g0NlI+sZivIWDHyPrwWypWC9vVSdfSQOp2DUlCeD+edwj0r0vN38LPaIrFMbMBtXSIQ/9fn
8X8HX4u7S82h+dd/s/+5KCc6VWH7y+6/rqPPddHgrP3v5c/+/bSf/+hf+6/FzVv2tfnbJ10/7j78
7RMO24ftr0/46VV5c+9vfvPWvv20s81xqEz33dd6evjadGmr3iGHuTzz//fB//qq/suHqfz6zz8+
F13eLv+NQI38j/eHjl/++YdhyB9KOsv/f39w+Qj++ccx/xK9/eX5X9+a9p9/eM4/iF4zTN3ShSc8
26X2M3xdHrHdfxgOuEICiyWRk2LhFuZF3Yb//ENa/6AgxB/wfOIoHYMFcFN0y0P2P5B5mS5pbtIR
0sDr/Mf/Pe6fvt7vX/d/5V12V0R523AgkgP5ofTkmDoaNF336GViJycvfSlN/ZhlnqFscLVq3qeJ
hiJkgNwuH4U1wX3BNAUzaBfOfdi+6Dn0RziavUOFt7Xs8cHQykDSvYiNOX+0zaFyQFNRMJBvUVum
ETUSei03otRqY0PJK8eUUk60nRKkmfjzQlBwJuqByOo2tq2xSmD+iQHH2XoVq7mZJHfWbgJxd8Q/
870gSpG7SCv7qGEI5edkiTLNn3K8kzVxmkPvHZhWRRDPkqlH2jaVIj5jPqnDN3ww7nTE0537Hxt6
ivM+ojre3ejaOBevUxSUyY7FUUJhQ5T+GGAnssv8pnVtOqmruMLdddQLdGPpZhRM54iziWWYb/lt
eYm+lq3jD9lKI3eCAPoRRIxxWzttJQj54cAwIJI8M3xbtDryqTbjTByapmiEs2ocPKcvpajG+c+I
gkPz6tFytE6u69YkcRfo7qGl9VZRDOcJwn5+42ssQMm9YlVnrwAbB4mgQOfa4ys2a5Fi6fWb5MtU
WF79ZCWgFF/wkaCd29cEIUSfwbhgtZtyJ6TREydx5N2DV8yQ8s2ENXAMpDNF6VYjVmAgqE8W4gYE
8JDEa0O3jBn3mx+G/jGTsRiem0IbxzuiGwKb+XRt+Hm+9ux8sD9jHIvx9tEjFeYnsyKO/cGUIKVf
KyudqrtkMrNky5Ms0i2o6HQ0neZqHp9ZSxIUGBVaiC4y9XIDw5j0EXysJitGRzZMU99vpz4rymcf
SJnxAapuHjwVIS3/u0S3e+aIEtAm0QVJgKyDjjAFbpECNc+KNOmuCP+y51NjYoO8pcGiDzvIrU6/
Epju/H1iyIE1fygTi+DBnniERzexM/cYRm7SnqrK4O2uOs8MxwdibrHpJqGFk/SHi8f7j/TnH+Wv
v0nPJb/AUmFGwpbOkoP8w29SiLaqO1FaMKGRfdWcRmZOjijRdYazs6byM9Det6FvHqqUiD+/XOF+
ytZZXIW/qcQtvZHvdWlOS113KEzby1WCQpy99FZ+eCMTPmypN1iCJ9jeB91L4+daD8xXArfH/Dcg
159rfstr8WpSWFzzWAEa+i+v1aEbIV6MShMM2Wo1L9T1emuiQ6nIPln5tfXcZ94Rk3n0m4P8ueVw
eWEHWDFlX92gIP3LCxMdIXLEeqzpuIr4Oxe/lAd/KGyf//5r/RlT65iI8gyCqSkwUdhkJro8/sOH
mQsJT4bY062WF+Yu8DrQT8ZIEiiOHkSMK7+hQvf3L/nr97e8pKXjPbBdHbeA+8uheXaItduESarl
FouD/k8Tllao9b/5BP96ZDb5MLbF9RDoqhosfzoyBBo1ul9rWxrhsxfO4VcDmCe8FJl8qxM3fvqf
HhUVY5uoaYsbQ8jlqH/4IAeHy2aiZ+Guw0NVJkyPQ/2DP2Z6Rx+HtPnH/+nLORbfnGm4jJGuoQLY
f3g5qpKcreMYAPSeiD3wHDxXof6lzxF6/P0r/fVzJIHLXAZixxaG/euBUWJt22HSwl3q2/bBtmDw
YyLmCKcabkKg++NvEtX/+oKu6ZCObDOZMGlA/UJOJgBw0kgQsLYhLmwz1Z41sm9H3eIj/V3I5M+J
iMvZ71qmJfjmHBKT6Mn+/KXheUy5ctjmFg/vqtKXQuSNTuAlA0il/eZ8/PVS8utr/XJY0Px8fwxb
ZxuO+dYPskcqM8+WaWvrVnRv1Kqwl0CrHeqiOP79N/jXH5xrcTY4HCoZdHTzfj5K2j1F7mQT5fIw
oeaBMHR+JPCOKtLIOPIbodh/+PYsW5qU7KQtaHH/8juYM4z+LagThIRm8RBOfXiNoIAaRG6VZzFO
2W/Olr8cnIfDgsBs1zYlvwXxS0xoUqNTLsIZVj7ar41GssWhCQWygnoyfhdJyuf048BjIW6x/w9n
b7bbNtK1bR8RAbJIVhV3Kcmy5Sme4iQ7RBInnOeZR/9d7Af/j0gOLORFb3Q3upESyZrWWve6bilY
B0wY7donGxdd4WBtRiZmM0W7ZSwvYftd0IH/r5/L87i2UHBVONoId71m/7mT2F3Yk8HloPXgYyRf
Hf0yZD8/nhGnpwvnmYmQj2Km66xKhJOPlHGDrEoZuTvXy7dLza0re/t4hPef5XiEdZr8sT91cI6w
qEtdqBIxNJS7rgh9K/4/DeLaBArC8hz35E3FVWW0qNbcXdZ+CY3fQfMQO2c+xrsdYn1TSmgmmSW4
cqyRyh/PQf12zoZp5rKRlfXBzcBZZFMNtNcSz6mu8D4vzeni43e3RjfH82wdk2CKncm02QmPxwSF
HGhFOLNLXNVto6EvNyYs696VpZ+VAN4gMCI8sEK1+3jgv3w0jhSKo4qrhwXw93jgUkBDqL3aodcy
pi4U30Kapf8nPPNO320RHpaYbETcJtl35elnQy6vlqbqnV1p5nT4v6SUpGNvJ/pPHz/OX74dRrdc
2NdLnBD/eZD/8e0i2gHYM0pS5+0ucjoSN9ZGRxzHzj7/+vFQf3lzwjNxjLZd9lfvPzeAP4YavAF5
SDLYO6IAHwAReerNWB0+HuQvz2MzMSCTcDhKjsbjzyNmKH5FOdoYrP1qp7UkPuDcRYQ6fTbT7sxc
OJ2E0rQAFSBPElIj+FUnxxWIpnZaCHV3oU7wspqBK6Gtm/eV+yVuOlDJ8/bfnk6yfjmhXK4Y8KVs
d33Ff7zC2SXOkqg6drVHFnxjFjOCW6cBgJfq0f5eBjSaDBBIxJn7zeleyIvkVJSKN6tdwaZ4PG7R
BKr0yg70ZEkoaQ75ACpFZGdep7W+rz8X9TqMYgS8YFld+nQYPp0MwrI2tmCRNJVEhVMH9dYW65tS
7ufBCAC4g4jFwxKgyTy1dHwRo/pCgTn7x6iG36LIryBmQNKwHtLHjwzjrDV7GvS2telQFDI3eYET
ATi5rIDxYaDP7BVsQPPMUf2XN41sgssBuXsLuPLJXmriBhKhfY2IIA3nMOJ0uyMFHr58PI/ej6K4
7FtSsOpJYLknD1d52qxTx412eScBVttWd5UlZvzjn0fxHAePeD6lcDEnOX6F47LYhSBFsoMm2qOH
a5cdTZdq/++juFhyrfd8jNDVyRub2yaq44Z6qTWN+nocu+Q2kLTPfjzKfxeXo7m57pBS2JppaUs8
RI8fZjCzqQoK8vHoT31Fv3FA+G7NkT9X8jIHQAvn/VuVWhgs1aiJxI4usds4wajBeJqbK7f4gsmJ
77XfYzGtqbENr2eXt/3Gal+yob71mvRRJHT6jzGZAXlB0ydYA3hC9k664ZmnWdfr+4dxNUtZKk7Q
k0Osa2JtWCkwFjLNfqPlwSwgmAN0LTt3O5W/BrO6mOvmzNw+3Zuli0UxzrLmejkkXD8ZtagxKZaF
PRBJ0CxVQyKM4/ZzXMaHYh53QZVUZx7zrwMqj6/mWuv1xD3+ZpWyMuIFMexQKgTIwDwdX4602GT6
NTN+fjxB3i2p9eFICZPZtTFvOL2Q1Dh6Y8GF5Dlpk0+k6b9Vtnr9eIj15x5/NbLAaK0Vc1AJcRr0
ARnRyQIteue06neeycs2LG5ta9h/PMz7J7FsUEOCnIckNXB69ZijXHWCzW/XBxLdacjFKtl+PMR/
QePxo2it1puF5vgkV36ymjrh4NE+Bd0usq27SdQon9JNn4ebvMGYoo42NlVNPbp7EHZnbginNyse
iRydTdVOuOTpxcnQGqW0oQWO0XVj+0A/L4YlPHjTSz+EZ6LZ99+LkTinyUIQRr8Lu2RKhwc2L9RO
5zssSkY8dDT+Mf+HV+nZNiEeEnp285NdtkZ4mgL+hBM/fDe7aJ/mP+wUGTIeg9WbA8awbJGLoMv8
eNx3DydZx1xOsRRlGyEBeLy2agdCJiahkIOa5tUai/umCoAOBP2Zcd59LrlGYUx2UoscyKez0SpF
3jh1wO00CffLoj2S07CUEMoOtJ6eGezd1P9vMI8rCKUaj/Di+KE0zVtNGngMNhY7p6q/DF75j7dg
KphrVPn/D7HeKf+4wunRshLKJO2OlBFohnmPZgzSdbP5+PO8e23A4jjXSe9Z7LVok4+HsRNyOZAo
F3A5FFYg6C/uJhvM4gmwe/Ioy7w45+f11xHJR1GVQub57o4Y0uyQYGi47HG9uMvS6PcY07Kbt/l3
ekXVmQ/1/jjm+YhpPa5oZEmd06RzUxpDnhcrlCALu7rbTeC0qnEr5Jw6n+wCqeunKaYDwtyYPb4x
+abLnAk2pRU0uFtM5IHifaSQZOwC1ermDhMc5VxgczbKxx7rmO4CLJGzfAKR4eiNjUXJ+FQVdosI
gHJM9yM2TDf6bCdembyZY01d2edCWMrBp7MoUA9J6tTGJRqALMz9cRBt9QYdAbhOm+IGXWE+YYml
uijhnizi//Dt/3w3J0uzJAfkFFW37DXkP9+0HedaTW315BoGZp4Lap2P59o6l442c0+tmn9vvSvz
Nk5vE0WXKOL9DKWWzuLPLg4KB6cznIcOJSwd5bm2dxCH5ZmnfLdWCf5ZSqwkbqvYuZ/EJBIbs8AD
CbDvVaN3hTcN8AbsNDkz097tc+swck0hEwiwm6///Y/1GudFGLWmAu7eBJhWze6BVqu7sCvH/9NA
Lkk6MvGKXeJ4oDbB065svXFvNNkh9OoRJmP9iJ7kzNf663tjhf5/46zr+I8HclQvBvpCxn2a1oex
FldN5V58PCHevzO9Bi+CBMZaP6fSfTQEqbM8pB6o9rjPTMt9RFdZ5w/ukCa068TT8q/RqcdwBE3s
CMhhbXWy1xUISEH5SbVPwVO/uCq37kQ+nGv2+NtDwb1wpSYeJBA+GcWwF2cx00LvaSOYb8Uc0IJR
xc1l08XumYvy+62UKFuZ66nH0iIvffz+JhnGOCEU3j4RhkNOEAV2vOlH0T4DFut2VnjutHg/Jyj/
EOvaoGiozpw+m5dnteOOWEiWOJ1svLAQWDb3we7jafGXx0K1vma9LVIX3JGPH8tMRN/PUaT2Vt+n
UNCnRI/zAU1RbTDcYBiPHX1o6dW/j8q8cARXWdvlb8ejAtM3Vbb0cu/BuvU9u3sjVFiuuGavkA3H
PjPc314ljybYl/iAHMDHw6VjEU+ZDdS7XqrkhYQYQv2mGLf//lAu1z1hEvm6zMjjURYzk4AkaTTv
YpD7+BFJdFKO+9YtnXNnToO9/3i891s8oY25htlk8NYo53g8WDZtNraV3odc8+pNL2hF9XUIl3KT
zblr+WFnAtkb4dvV/7wvsh+u3fSKucmN5mSfN7tqbDOyvPvSEkVBycRooP9mKrV8EolBc2Yzeb/M
eUIGY6R1jzxNWqA4QO9qdmoPPLkI7ycajoMnrMwieRUahfC+/+uLXVOi1n8FGtage7Kr5KUhqhqy
5z5tomS5CYzenA6WM6IxQcpTXcG0MKvrHnHvcGaTef9JPZLYpGFZirZ0Tlt1PCvMmpAi9r6n68nD
WJpu52errkwetI7Ydkx3aMLfqBloqf34od+Hf2S3He5YXLHJddHieTydoK3YUV57ZLcBq+0LdsFN
V+nknmtrvvd0UeCsHE57nRdAMWLbOLAN4mHw8a94vx2t5ZC1/s0yFfzz8Y8gR10gtpyDfTUU9Dgk
iwByEY/99IV4J483DUQA598nM5a33MmtdS8ijj8ec2hDZQKq9vaBCrytVRPJH9CITPFjaKCKP/OE
f3vPtGIRNymKjTzpyXBTjzVPp7BWqjCYTnb8qlBu4EJ4xcVoiFx/dnVt6L1DI6kN2dUK8MhaI+cv
GKPQLPhv75slbFrknExb24Ql7y44soqaIlPevmtF9UqAQpuGM+Z0dCwqwvJVAvU8M+TpYmZIhqO8
4a29qehhjl83pMK8xESDwmcgMdYo58pd8bFZnW2q3p7TM/P6dO9XZNOYTghuVl0gSezj4bSzaKev
cQ9B0bHcTXQB7+yGfNfH7/Fdmpz0GV/BodDKmQ3H5OSrImyXeM1g5+HMUx75Oan5uyKWzitK2Apj
pbnN6DsNw28zPnjOpqzcYvFB1kViq/tYfv3455zuI2syj69qrSoc6CenxewYmQI04CzAEeq1t78M
Ir+mFulXdLlG7bn1c7pmTwc7+aAehixT4sTBNkngcxtkl3dBxMFT5fQxJEv/4+Nnezd/Tp7t5IMO
Zk/XyrA+m4XzavEldN/S+dfHY6wB/5/R0/8eiSCG4o4r3dNJQ9yiWaeGt42T/jnj6uTjKXUv5uqy
LeJDU4QCVlV2Jgn2/sHUKj7gw7ENa0Ko45mKfL0J3aCgu7GMt7iTXLhV+VNN5pmp+m5BUDL6Yxjv
ZJ9HKFXS01N6WzVk7XRhloImdpO87JmF934OKgtdLSvPow5tnxZlUWgF+TRmIZm2qmQLizuanJeu
oasvlLthAKq/KWkYPiN2eD8bUYM5Ap0DCuG1Mnf8FgssQzMHIf2OfFJpX4SzbU0buHQ2Xbr0Zz1k
esjbM1vaX17p0Zjrl/0jfMs6K6bHQxrbTlnj1wozuQMuW+6ZD/eX+bEqnMmroHtDgXYy8QMRRXRs
TmoL/TV5MnuAgz6iQpxfwyBtbz9eAX/5espDnUDFDRUVL/L4kUIE9YGYSrW1Cn072vGEZhXgLGY/
r3AOOJNFev3xiH95PM4EFpwiOeuSxjweMeoLXc1LhLin1pfI9x8yr+s2C1yrMyfw3waiNoxOm1Ib
9eiTe3NkyMoqMtfb1snoCB9+3ghzxQ59zOnKc+opsS6no62ErCJVPXQJa2rbOi0PO32cx3St0GeZ
YgWasgK+Roll782+Tl6Wmn4gsy8DKFCYNGP1YR4KzKL2ndU9urLKLpcO3wUIEl/rDO9VPOQKD/Dr
mDSRj6Pc1xxjrzPb0Lu9D1gW0kOOCIoz6KBOvgMIa8+YDeqQK9HgmxGb93U6XwC1SX/NSfQUBJSn
DHMWZ7aLd2sIvTwJFoI0i2j+Xa2GRqVOKk05ux14X1fArtBszym9xmc+/9ptcPxFGIlzmicj/NT6
NEsOlMWu2QmCrTVkjt8OY4H5CrI5kG79RZNgGV8OI7XAOTG3GPvhVoS1+mamfXwLfnPZyEo5+3+c
+yTpQJStDQ2IF9ARHM/9LDUxCzGbFt+W7G527Sc3T36matl9PMy7d0wMjHAFWS6hN2/6dFGHpdWU
PQysEWM26h7ll9Y+F0e8W13rGGz7/6sqQlM6fpQ5z+lFmuhbhhgKs7AtvrnhnPm9Wf38+GH+NhCd
G+ScIdGsNJrjgXK1RIs5S8xHDDxdeb1c7Fy7vloKDEI/Hup/qfk/V7Em+iQHw3ThvQlkpceDabcM
nUFX2Y4v2Lb4+NWppSq0BgJ7NL8FKKmfENfSO4aiJguv6qxwwrdWe/BkIAnbg1KbOBlj3rqMplru
evoJvHTjRqaZ38cWROm7xgGZL67qxJowJox0N2SJH0dd7l1b+RCOwMgj18CUZer6Ckd6YZXfjV4k
yzcPKJD+Vjh0pL1OzGpvYxmQnZ8gASQZjaqDM1qwm9mm8AUumwRXmKuhLWZeFGZvCui/apDrvnmN
g1nfhtMEqEdBCKaB6zbZDPXBTlrwTvA8K31rlt4Ij7KeR8/42RgaICrNgzqaYtpj4yy7k/aMEHs0
WqN5GMfR8GCNsYk8DG2aWThtMXm+JSSQbQ6ULKrywxyqVmyVajr1gkBBrW37i9c/1vFUlb5llXEH
D6m1UEEPJMx8EEAujSOFQ8rvupr1vLwudE83jzO33uq1T5Laa+7KCvXoDxtb4hjGCm7afqyhGtBe
rr3vSZ/M8l7HoEp2Ye9MuK2pUOgNZLRm2Me56GnxZCEl2yAumngz0cOD5XyI9NYCN4uznnGByl4U
1s4ZY9zBdha+ZRZ+q+3SQGLEN9lqLhag5mG1seVciAMMSnuOb2x3iGKq+6BZQ9/u58kLAbQF4ULw
aQSO0+zqYIBNj8NdSH/xNgwKW4Hfn4KkvDIDZcWlX2SzAWDYGmYsFCsFBt3nk4tHNGL6q6iGetdY
JeY32l3Gh0hQLQZXVopH3HZ69zBUpleBYyejUWGe26ir3NBgx2e7q6LLwKkHi6gk67JrM5nDcctc
TB5JTXvFbR27dCV2eDtD4rKmoG03GXba3Z4redFpX6SiGOn9lFUS/eyavgBPUOe1tZudesFzo7TB
oYgwH5t6CycF2vGGDFNov/LeUzRoxWgLgCxZubxVaZijbnJUh94GG+UEz2OahLf9uMQOhDRi9H6j
aXH9Qn+OQTLWzJefNVA2KtV5FgQXeAFrjOX7SdOnGYhfcNyKeosEfaq3llMkMP/cuWVFBAb2dJ2B
S6aPoHrQn5reMYtdl1TLtFVzApWjmgcY3Rmd0mLjdsAxr3Qpc9xmW7MwfNY/oFSSKpO9G5fcdTE8
rAYMR5dgSfYhfBHrYrIsA3DhkrkE+omyn+DDgR0kh1dVmygVMt+OtI4mV2Fmuq+e6DMsYemhhYas
BuVACrTSaRt4y2Be9C6Mzm2AaD6/KsJ26G4jutwOAFkb78kdhqb55RB4pldF0yzZLpSCGUzXMnZD
cqEhFM39qL4EVd6D4zLLeXwoy6D8JRcFC1+PTja/BLLpl4NVjcX8CqkVdxcC4MWCCZ0uSbs3Emxn
f+S2G04auQ0El0cVF0FAEj4vOlyo8oWdR1k5eMfAmIP0JUdENm+BUevkh0qmpLskyRVdQqI2sP/w
jPCH7EKwMi2mcJH2Udpl6Xd6ZKWzUhljcTPZXpSi7aGgHfxWZj1mlyzMabosvE73l2OZ59Zr5pIR
/Zk4Bce3b9idDG6sYhHjVdy15YW2wL4hWHIuMmliEQ5jUvNORZgOT1WQxuNdMAOTvR6sYoxvrJK8
+Td6VeXAxB6XBp12Z+Dp6E/FMBv3o2cO7Q9ITfX0RYoOcoGV6Rhom1OITu90UAbefVNgefPQGLyJ
He3lUY+v5+xg0quaPulw3y6hvODkBQ3qpQJVSk+00VsIdSPa1l8jq33wcrm4e3JKEEac3HmB6w+M
JpqtBOJwEYwGoLSi67riqtR5iFckzOP40MspMC9cVfXGgRMFQrGg9NrfRiUM3k0XRQY0A09Bsa88
rHV+YBLGmYQPqbSxJwtgeCWXrTNU+rkGCqrjjXZ7m12fTMcEhKMkH6egFNYvvPDqJ/4MORCJwiT7
8UJ10XF31tIbySf8NcYACUkeDPl4AcSzCr6UeVjzmysdDrRTc157EZBN4NQUpLxhRMslYsTk11rS
rH5hS6NNLycnCvUNNLaCI5RMz7IJR00HN0YF+dWEej793A9dORU+X2129lXe6vEHff4qOBjrnrLt
isJwUR8btrwYqVOG2zz2ILblaUKmG/FrQKnUlyMYzp853Ln4LrGHobyqMprpPlU9tNzSL11tpDdG
UFkYYJX0gD5PEdP1ruDmml5XQFuyOwM3swHxeNGCZPFDiCjRbdsMo8R5t+rrm3CpaXaxp0GBP1Ca
1gLseLMy22VMp+4twxmAqqYaIDbWPkaSRnMZ8E4KM/VVzNlXQOuBlBghPPpe1Un0tbeLZPgxCFOZ
wwaqc+L4GccxVjHU4bOtO1lBu+mwBab6CzYAuwGm1I2yeaM08sk0+93PSRo+WI02MCXoZ4FlIux9
13mei9i0Ljl0i3gbakAkb4kULT2CoB0d8oMGk+J3FEWT8Zs/oopwOW8NNeG6Tbvrd6NZlvSQVj1g
VhKZgXUnk3w1qsViavje2XFvfmtSe5B8tbgJdOc3iYv5HBtK10fJpoVn490OBZeczWSIUoJD6sKp
fQxNpwq/odNPZQx6GFVAu1Nz7MBZELkTcl5UdHBerf1Oy0+jsIbwt1lU2FirvoHfiGvZmGKfMQNu
eo1rz9QHR/dOk/mJiO2C4o1t59NlYmsjbOGXBVmEGSKXS4xfe6+SrBmXT/WJO43p/DCnUZVP2VC4
emt3eQkNdSTtpQ6kNoW6aOpwHNsNPi89ZvFsd+wNfhUKrlPkLMO2vJyXmBr3huPd6m/5v8m8S7cD
45mSp3J/RHCrMbCxGzG9jVWWox0pQvKrnBpwLN2HPKSzm3Z6Olr1dtC6Mj4nWMsC4nQrrX246UN/
zSE/l1ste9Feg1/45mEm/xI2aRpBkhNGs11Ew97EDZBmMz/MIjk0F0nCHemiS5o8+1ZD1ZjSgwFI
QhCJKs2xA/RX5RMUVi2W8loDAKnw3yXhysu1RhmB0Ow4AYFjEgOI/TLoZv5aIEylF9FOzRAZJdfU
hmU1yFlhZTCpmX9r+36ymhXMAx9H221QmRvDnboWOo5pzlDYOxg08rUM+HaHgDYa886y24Yc79iX
+G14EszhU1p0JV+nLRv6idm1quJNi3ZI6KuNQmJuv/RajwoGoIjW+tYkFoVxJsDkuDjxdBXT3K9s
O6ivwiXMxY8kKUXQ4YASM539UkdlM/hdTu/uVgAwEtuRRPbwUBmJGjWVdeAh2349Ax7h/xj6Ji5I
98JSVGI+yNA0i19J0acNYFU5IyitR9zBavIAUy6f+jROySJXNfEv4IOB3ok06ZflMR5RHt8tSTh7
zwa4Wu+rdCeqNQ5Xoq9hLOT4eRmMIdnljU6MZ9GVuKeG4IUTKCstKoMNF69Mfa7TpJGfcXqKli91
1IPB3yaBIy3Yt15ig8Qau1n8bOeBVkqrZNfbRBPNSnLFLhhlRAdpYkHlc0wrukdgIusbL4fud+kO
9oItb2TOY7E31lrec1KYlMn9ZhFcCtAuArC9FB0prFuPxldXX1pU8IpLO07C4d4CurlsdKEaQDx2
UjXVc+CtRca9N1kjfkEEgm24GhOag9/mZqUvlhA4G600Rg2vt+q7pPwCH7AL76pJzvFDjG82sknD
s5jWXRCDH8auu7mt2pxdtAmaBZ7aPLqiRKUQmf1neD8oIf018UKKYKnr4aKj7LiVmLrgCtC1YyJv
F2gK5iUVDrfOL7ypzd0MUrIlYscHEVAv7FdVQqHYb9ibsSmqOVEuOQGT7F4auek9d2rO48dyVusE
DJ2mvYgRbxA0aYmppnaD4XsOKxPgeCTCcAdmOMNXlg6b0NlYaesuF8lQ0fgfeLXO7qZwDpMXudCV
c+Pwhy6fxoJ72maIcuMuqbG734em19Z3zsQt3fUjMMx862gIh+Z3LQ1zuqnKTnWbcq51cEt8Bo9a
ALGMHwhzTbfaFYh52q0EdVG6fsIpGtjcCJqJTl/1P94AdzHgA2BIR/Mpt/qOtGvgJkTErZtjPuAm
TgRsq3QiXIlNu3G2cLCcwe/DbikfUb5D1vLLuh2HR+5bICf5dU3HLLeYnttWWH1+Uw1d6/zmreA2
u01Tizo+DoROc51Fa+O43dKW/ODUEB+uFneY+kPFZZCzO45VwKaZgGO4SiczSD9VpYB4ubMCyGif
gKjnwPMBiU/lRaETGR9yWH/tlTmaBT+kzVLE4HFWl+qCYpqSN2VuhlPmB73nNmLrRSYM2SxysAvx
y1TCzomj0gy3taOWiuarYMAAYFRFsjFy6nkEo0aOuFrimE3XSFsOmT+E9gw1SzQ95qL+YmRwzeCh
xPhFb1lxheGspf2CUL2NaJjFUassl9y6ako+GC4j0kq4GUHWRMa74QgC1gXowLNe22a2o/5B2zNt
/RsnkHZ3sHHowskFU2f+2JQCpEm+IZaxklsq8J5RkwodMDvbAi/lsbcm948uQPaea/2rIBtGL082
iWI58JZK41ln8yQegjaZ7PtZu3H7Uy9OHWHhDK7jXjX8BWCsqiwJNlyaHvfksosqUEGLNvf2AmYK
lwA5z+obFukFWZLWQ5X+6FaZiDAOGka7fQ5tnD+f6ToRw0MBHszGmaCul19FJUXNKZDGrIyGiJJN
YmLDfW6LFQgPMDufd80UTmj7EdVA8Cm9Jopn7FkQa2JpRCnCVltzDhp5jdGIGG/cnHTGzZjWVfHk
wIVeI+ZpyLaxZTVNQRVjcaO7CXSRS9cJHfXPVaXzhhL9ZFrFJsXUWV4MvYHlW6siAZkYqd7yWhjo
UG6aVk8B+eawZMORVVvGfjSBxgWUIFoVvMIwj56xjFxy2GMdd1N8WgYnFt/nqBjSBwMNEAaks2fG
5i6yxCCg3znj0ld+v/avw3aM86HZxxSL0/lKtHPkfg6TfA0XKzG4z9HcBg38trRXzzUhXgYR3zWc
cWtS72pui7YdcPayBFpYy7qH3FE+ZyNZrx/9rPVuqcdwuYnkUpkXzciV5l7W+eBdWc6c/h5zbnJ7
k4OkvOeKP3pPWeiZ5mF0Q7c7pKpemlvqp2G4T+ZJx891mhreweD2oG7BXjiZ3OiuEBYB1AS5q93i
4m318Zb/TyvDF5o+hQt8z9X0dTKddgAcCKk8vZK5FeqHSJdlBnSbY5pmxzT0iuIaO4sATLypWMAZ
oLjKAkVX27H5pCIpq2fcp5foRnRtU+5li0TzAqNSGf62Y64n+4FjvwxhhMXaOsQu0Rr6KJwV6nbX
zLK1PsXNUq7GnT0maGzvoWfgvkLo6bYA8a3eTH7JlLbF3/MImzlgcduW9bPgOuds8OKI+mtsOAr8
NAZsj9/0zNV3JyfMN25ae9R8USXMtnlJc5kkLwF56viJD2XMz8OQw3vy8dkxw69LZaf2z4hWHoWx
RVFwvKZtkUfXNWaLIWqOviDYUnGP+YYfg2FjedNlwAWXCi3YjJ/4IdjuAXfPxLjHDxZQmj9SiMeJ
xkF5oe9LHFjI0nDX6/YBR6f5S49Zp64Cw1Lz49DE7aFvbPlLz/lQHeA9AZUqliAAv1oO+dvIjtle
9fEQe5vFTDySz4qeGtIv5qGWjS1+To6cgzeIKWP+VcwumD9HFZ1z1S/DhKEyNwaDKU8T+rI1MSCT
P80krMkdYrnpWm+VWbQp9GlTz0QzfUuHjxq9OIWIGVojtZI4dOwdXXjsHjIs8YWHmqJxNw9dFSg/
TpYBazW0fY7HjbwvAtH7DpG4+JLMxNjrviN/KQ8QPu18w7UVk1QgghqG6kqWyTi80QltzDeRlefZ
17wra6zqV36L2qSW03k/ZicU7lPtxF3j+LbZmVWNyq4BFux3bt/WMPDX04srpeOV+i2358y9mLxk
wR49i1tF00VPZBDXexrEgtD0pZmvyK+i7+Fro1aRkuRV1mdptulr6U24txckiH5M9LCT4wrGAaws
AHL6HPCsylyJLhoDoijB3gnV35zuKiOiO4brN+bQsV/j0OxUe030WoNsJasDxBQ/1IagG3UdxP0t
hpye+63s+6guz+XayaS/y7SvBCdnlaoiyjjOtM9jmtVR22a7gNzU0Ly28efCeTC6X7q+t9EXuPY5
ke9pwYtKMWc2MgmUhWilTzsco6oD+wsFnoyFs3MChc+eMMxt6602emX1DXFDczV4yblC1Gk1Zh2X
WAetF3IzlvJJ0Yf7atpRI+l2rat7QirDG751kblsPi5e/G0Yj8Ya5dBcs1aXjl+o49ZNqDJaX/so
ewD79p2L75lSzGmxeK21IyOiCQrW1GoNcDxE6LbhbI2Wgx347A+Ddw3yzcG/HF8+3/XqMw90brST
CtMA75BlYHe7Kkx7LE+EppRV558y7n+F3/REtdcld7F/5fesT8mFnmq4SQslgsuTp8w90/DIOUNo
rvtfwkhx6ULkFaAriJYzRdjT4tZ/Y9ESRacXKhRbnTwju1A52H3b7ybRXVcjIH49f57N6dvHc+NU
LLEO41HP4qlcBJanXQJtF2DYFbo9mMHO6bZpby3uL8cDb3WvsMYgH4ZpUnHOl+D9gkPlAt6GyShN
ypEnD0feMluvFP3OMJrnHHvtaCj3pTdftkYOgqyBSXWupR42BF/nj31FmyjAUIUgqkTdSNuSOP56
nuqcNugnsL6dkKABYnJeJJrmKsR0uq/IkS2+F6RTEh3IihvZ9/S/5EdcujNQwsEsx95D3Aq390ZA
f0xpu55bAKIF/qxi4c8oej7kdf1fnqXJ1NiDjCT9UnBckIpRnS3bZ2NsQyvejaGXBleNAKf5qnQw
JaU/ziIREddvp5LfjMWKvItwMQqqVfFcZ4jEaE8etkhjJ2uHBpSgVBLSZsOmD23ZWJd12+D6RWTU
pPWGi2jfHiClDPJmclKrvXVhOqY/CmwOERzEXKe5/hvNgBpnCTPSQfSkjlyHyiTsbowsyY2XlK0y
SLcAdlMiPcIQ8UrpUqudVt2Ek007MXH3c27kIVfPMDDxdXI5rYzLuOZtwbeSaG82RiDDcWehiZHP
RgEC38ay3ekyiPKlNK6rXGVtcElLXr5cWNyt1kAxi4JP/WTbRXajUrNV2HYvcN6/dvhg2o+m2VpO
vx3Kzs4vG8VRgZ10QRvps512KAe6mfY+LFjHspq+6ky1JCX7eOZy6mdBMlnb0bQnVEmUe+RPFVVm
s3exwLCvsXEPnK0wA7rXpxlaQkl1cgqL2x4I9lJtvJwT8Ad2bzjT6YZrzo5jVsS/Rj1pHD8h2sU2
PxjT4uuIWpmFKUM6v8jO1TBEhjiS8YtMbJMcTOPZI9zyZbT7GNxylTT0WMLIehioPNN6HCCNvPx4
pVvr/P5z/tP2scr8wTzQebb2ZR/P/8ClnOAYlbMLk8p4E0FqXXtztey4TcdPC9LFfYKd3SP00fjS
TDSW6FU/tdekeGg4tfr2zCZ+KoPVp7/nZDdVnCW4U2DLDJn3xuy7z9orb63SekvEZYU7qmhcP1yW
0k/i5Iza4uQA+d/QApkYUDm0cKc9zyH+I2hw825PNnSL/2xJCYxFP+LDLHVw009njseTXXYdT3IC
86ZQeLyXAA0s3TAA6LwPYvViLNkFVqhwy/u7yWvf/v0zw0BB+UZ/JpQSdfJa/x9n57UcN5al61eZ
qHv0wJsTU32BNMikpyhKlG4QokTBe4+nPx/UPTNMJCIxUl9UtEJVXNzYbu21fgPtzTSxAEd/XddR
9K/pMyH771DL7zZ9hqMp7N+NWybPZdE1di+Fb1Q9+7tUd9euy1neMY2aj8s/QDJOkg0zfIbkemHk
y1LplHjc2IYx3lV1+nsotX/FMAzES4zp085Rt2ljxhzMVunIwrCr1OYjj4dPQVPsk954xe/8+fLX
XZhIGL2GCp8SlMvZxRW6nalxNZSOikMET2tnkIqAEp/7Tdb7n5djSQurdLohgSlNRIszII2fchX4
oI4cXXU/KFiCXidyhF+ehANwQiPOVHnKCCmOpVpyDSz+ukIaNEMrbjv0/idJrw9xq2g2z/ZnBR2S
y7/dwuQC6eSwMqC9AxGcXeFKnRm9wSsGH4fJvPB7WK4EmH7A7Lg6CTBNxTtIpTbIFFsCPjWiXeT9
/RPdbIQtxWplb67FmWbhXZzIMkY1LIgjSq0t8sCvglcqDCuPmuUopHK8GSAZ/EKPv4tCab8aC98r
J7+GB5lnuQ0+4rFr1BXw61qcWZKT6sk4WolQOGotHVRvuFKwSYionVye/Xkuxa5mcv53OMrpRytY
gxpCpXhLT02SUBjKbVAr1CRdqd0WCvKaLEVKBIhQjyvrYpY7TjveZPMpbHmF9Hi+8NIuxHAlSEoH
C0F/6w24avfCzookpFejq1iorowA+M3l8S5tRfCiNFB10lZ9Pn2+rApNyS3thJAZ6UGpsS263i0S
rtgTFTxyeLOvMIHmuNFfA0W2C3gqSbIOzu30G/cSb/++ns4arS1s0e9uhap6QZaWWg6kkg1/u5fj
6lCFWrvRFPd1zLpHl+Z0lzY3YjZ+oYKj4ftNGlqNqKK02S0+3ltNR3L4T76OAdGAi0xT5mD5NKQb
E0Za4WDdjSnBI5UCu/C/0SWOmy+XQy0dO2ibahJlQg7H+UNzUsjg3BG1XZuKXmzTosEEoFWkUFuZ
8aWT/n2gaaO927C4USdDjK0Z2J04pF+cyLY8+fHqRm7neuVcHtbSflLRS2NcGBkzstNonq/7Ajj1
An6bSjXA27pDt8ekws9+CKLuYPC1BUayuRx06ayYaEjsIb6mOtcbAixYSh05n1O2L5OLWW3cxePL
5RiLn5EB0b7m7XUmHpUXyMbn00FRSU5bRoDjZCymnipsgy4HWhoMWAkA6yxgwK2z64IXhRRUZls4
RUPXFfOBhEIWJqIrS31pPO/DzG6L0Ah1P6Ib67j914AOZIhXcIzgMiDKldlZOnLeR5ql66JZSV0i
EEmyus1ofqiVY4pHpBG9GcHK6ls6UnXmZqptwACc8woMqVBE/IUKJ2n6Rwo8m7E3NqmX2pUcAXuM
D3Ws/Ml0gYunsEzZ6AxjHuS9bxZDRklTHcLiFkztGN+GVZGWP6JsaA9/sDhgN1KMQS4KbuPp9gL0
mQPtrHEy8Qvc0w2780F1CSsztrgE30WRT6MM1gD4p224e0EEe35A1faDUad/8uXeRZkdFSARfDnr
Gcuo/4jSb5oHtMz7gxio9akc5orMCTH7Xs1QDqY4knmK4y10N4rWrAUK8b8/K6TSk8whJzbH3+n3
isFkjaZbsuzgw1XKk+wBwcc6+3KUpcX9Psp0o7w7yPWg8pFarTjlkLG7DmUZu3qv+wiy9lvQKM8j
cAE7bDV3fzmssnRT8Zai5opADjXl2QVSxz44VDchex/KcdP18bGPxJ1UJrct1jX7WquPQy0kuzg0
aCoN1k84Z8oX/OJAEANB20jC6H1O9eFHD/IMI6RqoGkg/sAM+MEtqp9N2NqR3FI1Cx5HI/9poMiD
Txa2vdUEwbZVGVWRHPBjI6UHNehfe9H7IDfBtWfmv8fb+ZWocHog7aiCxGcyT7+wl6e0vcK8wNxW
eyQZyO2gij6YXa3sLn/TpU+KgcOk68gBjwrAaSAetEVndHzSkbes6Uc7ANkr5/v5HkapgmyLGiEU
vDPVVD8tMg7DNHd4/cnxBg+iSQBYEUpwkVpcruyA8wFxAILgovKqUD+fJ06xP46CVReZU/e6ZFeZ
8dD47ffLH+38xppi0GYncYb1MmdVJTl0JzwBMkdSf7RasVcVw9GraFPIv8nrZR0QiQQZRRZ4PLTO
T6dH82Qlx0E1c1q9aNNt6AfeXVxpwVez9eQ1I2Ll/H4kGkBP1N9RMjwTPzAKKwzpUmYOTJkyeUJh
sOqucbAZcZERjCieTuFQOtD86IxrK6B3wUsy9Ltrr40HCZgB7lM3NDMKki2OQOEIo8GTN3kejNGm
BZdHQzw08AOXwFL0u8rLEszlrdDT9sibp9knV4ZJ86CGo5t/K5JGtO4QoXPVRwVk4bEbmvYKV/DM
fWthq5ZfFDpsyk1RQyP5gv6dF9wOkoh3IAqPABxCb9SlB95rSf8lG3AAebi8CBaW9cnHmhbiu0NQ
y6KoxV8sc4TS4m2G6QLcAV8vVjbo4lp7NyfTr/EuzDAOxgAsNHOifNyIaPvlmrZpB3kDAGXlWF8b
0fSrvAuVpnmQ5QWhOgDqwBCLnRZEJr13YeUgX9yjExkOqhgturkWRElzEPjkmDlyooB/EuLvtcrz
/fL8rAWZJXuwGfKsdfvMMZLx0VfKKzVUhj+JMYlZ0FOiojSnmKmGJ3oNtE6nNvTgA34Z7q0R4vZ0
eSRL8wLwe1LXk1GCmjcbm6KqJS2lnSOCstuVrZL/MAuqzICKgx9/EOqXqBmcWOvs2SnllWIMfcyA
1DffuPXzTyKmlZdjLE2MqllwEsmEeHLO7rbSy5MwsSKGM2JkP9yp2krBZi3AbObDCOwwYi2Zk2MS
BngH3MEf7JT3Q5jVEZCqDtwCAqpDNW0bDLeJDGJKXvlOi9OOEwe6bxgqodtxuh3VDpGuFmiSI6jf
IQmpnQPw6U9iIL1ENZTuKxNyGiOLxrjSzZQtX35K3evIu5bVlaLL4jDehZgNIxAqMy11ZgPc0YOA
7JfXkkbpRvh0eVmdJ6WTMBuXpEI1i7RpNiexGMHY6zJE2F3F/JkbYgaMNx3uyzAwP+YGiBo7MXzQ
4opRa8+XYy8d0jyTYfdSyEIKYLakdTSscG4jthBoxi5vm9qGMXCw6ugjlkNr4IOlLwrMAZleuN2o
b8wmTalNq5VENlDjp1CtA+8JdbMfQHL/YOYmLUogymxWFDdPFwdg3WhUzB7MMW0+Adq6akVOL651
rZaGMz0iUVLjCKXBchqmM+sAqRgjcdK8chq8WCpd/ja50Fyeo6XkZhK3m6TtptL/bI7iyITqVZup
o0sJsCKMHUG07zDU9AdHk0JF2at4LSb7PM4Ca+VEWlof72PPTiSOdMOnaITxvPIh1+uNgYX6KH0d
vbX9vBSIXQCPC8EflNVmgxy8Mad5q2DJ7QrPvtQAfQ+/eLHsyGN8+P3vyfNEQdkIxiYWFafTlmGM
COC3Tp1RxCEwUW2xf+mRhUxkTCajx8vBzscFxID7DwwTErNn5ZSqdGnie1rixO43XLXsJva2OoJg
DWSgy5HOL48pEp1/7iYy+/mV7gM1AxuvJI4PC+8KAiHmVsArwVFfjrM4IorKcKzJtc/qAVHi1hgy
iwnqhOK3VMfvF2DzHg8WwD56lm0uR/tVTT9t/fD8QpoBBtmkxzQfVuaOQAvEnL0stNu20uiV7P36
2PqaXVRXPdarloRtHe/dtULRQpOc0OipIW6lTrX+2UIR1YyCqJ6lThiO/cQkuwN1WdoabwIzKr7J
AF5tvQiOVLuPgmsdR0HZYGW/ckSfb/+T32KuxIXwTFfrUjlBaXPr3pRad1MFpc9GwTk6V0eIokhb
rJw5C5M8XQv8jwYV59v87ivzPgjDCqKAN5g4CsMG9rTnRhudVCy7lRV1fo5SW5qwCMwwoIR5F0cH
VhcjcgU1VvK1epvX2J9uAqMshg1Dj72VJTVN22xFoRaK+C6eMZw484a/EkltWGJ56OAti8C0ho7K
NpRw7Ib5Gd54ru4iraEEezkIa7vpe2b58ppeGC8rmoHyD4Rx5xd+AK6KclAZO00uOa7e7ltlOGSQ
QC+HWZhDwnA/oZKMGeAczkVnLE4ws41552k3Wvfm1cPGy4XdhF2/HGnh6CESBWOFI5WGxTTgd++v
Nizksk+z2CktCz7VoNe2P0q/B4KjosA5AJKLxBKbnDOA5NCNiVhYYIVi477oJp+JbwJGwJdHsvjN
JFoH0wJBu3i25dugyawIqrsDdd66UlvVdIDgjgelxMgwVVtrfzne4lKg5E25fSqYzXuJQZLnI4w1
5qjNu32kNPEN1EgF3yc/WLmJFieJDIJ7iC7PGRZEjS2h7MMkdnoPDNSY6rsiQmj58niWg5gsNtiU
8Gtm17jlh1leyixtDUahzcl9RG5yrdxznjCzEqii0g8lXz6rYqm4IRteUcXgz5U9aJ2bVos3sgJ/
SjjIg2ULYfAn0zQVwFGoQ3Bp/vITTMpEaLjFjtF21YcojaN931kSSYpkPV3+gosr4l2oWcYFFgnS
XMqupUqFnVvTicK3UutFp3Rp3F6Otbja38WarXY0hkNLjonVG1q/SaFWTlOm20j/vxmu+e1ytF86
rvODV7V4Z9BbIo2dLw6IC2ZcSA2bS9E74z6aNOsOVtUV1sGAYr5V9XYwDn7ZwXxLqlKr+XUUvU2f
pKQuqh9mXxj6cxQmQLMSNfAGWlIlCoGelKcP7eiHV0kIxTawPSnVy+s6tqzkqgvU1t/nZlCIx3hA
OODQexiU3sbMqLARlDiN3i4Pc2kL0KOXQHmR853lYTjUDlaudZHjlvUXxMB+YjK0spXnokW/zkIy
WDJlMPiUoWYCNDlFx74Pem3nyVDBU+1G0NQd0NLHSEMLxpc3YC5tjLhJmsynEOcBEd6bn62UdxYy
E/39byGdHvu+1pUiWFmeVtkAHrIubZ+acujpX1H7+VJZwfbyl11arhQUURSSJgWteeKu1UDMEDOM
HOyUK8izFrILN22PfAJKCNVwl+cNT6Lfj0lfkjIA7FUEHWdjFGUkNuJAixyuJf0R/Z1wX+Zq8Ukr
9ATOnmKtPE4WxmgSjwfQoiMF4nli7cZx44ydWT4lhVBtk8iDyY0x+0PJqttdHt/CauUcRV9QB8Iz
GUidzqHrR6bQwDhwKhUGnK0gD2DRLu/aZCXQwsBYrqpukudpCCHNApWl3FqN4TZOL4fxkw8Uc58V
TWbXXpG9DoLQHC8PbOEcBVw5NSwJJpPLng7M8BLIT7HaOHEgPFENuB2q/s1otd/DzE87kXf5BCKf
kPnivKQhgHuLUsGtncjvrszOvRui4cpq6scil37/ZuDVJWkijcQFMOcw+CiaKhpAVcXoD2ILm0ko
A9+hvVCtTNbCDWuh2wW8ib4XMJ7ZxRDU2BI0VdA4phcWmCN0Tt6P156XPsh98Jzkw4OhFL+/u0Fy
kTewiDHXmsNeCiuqFCUsaydWeukujITkZsTB4SsN22wnysWaNNnC6TUBDnBNm0xhtbmynT54dRkD
NXbMNrJ1pP4a963A8E5N2QBBufJFl6JpXHnTIjHJi6bl+i5FjgUxtjorbeiHofHnQctCRwCgNwbz
W2o/mp0Na6aPS5M4SV5KrBluo/kHHazO0MYkbJxoMO4oHdmxgHhT8NnzvU1cfa+itXfc0hjh6wJb
IlUnLZvOmndj9GJ+B+opGC+G+lcx1iCnhSp81OCZjv+nEEfclfxlaY+/Dzj7qGbQQngLm8aBOPcy
CvLPrgAF27bh58tnydLZRSlRAyo/dX3mNYgOXYKW5KiBqQoRuIVLNEj5vZJ7mh2jyfAnowJgaEpQ
dPmS882X12pnqMxbYJi2n8MwFrNdnPYrT52lkx8r0P8OM88h6MHEjSizx5sx+qjH7R71mOfL3+18
fngSTsrOaODTA55f2IFvDa2birVTwVe9H6rCsPsyl65F/w9yA0LJ2JtOB+SkHHm69saaD4ROZe3k
SfdxSOQrqRN+pI37rclz5/KozlfDaajZMo95ezQCkiyOVlZt/Eu8ud4OdYAcZ17F6r2EP/GHyyGX
PiTVedpanP4oP8ino1MDH2a2T5UZYtbB7y3TNrThS2v5Py7HOV8TeCvD2aOIyJEBfPI0DvgDWDlh
Ngl6PUv6bSS8Xv755yfE9PNJXAHMT9Lysw1b6mmcagLjCGvt6LbaRkJ1g2e9nWajXSkrje6l0RhU
sKYKHpSls7JEhEuG3jCaLBmOkC7u6g5u7+URLSwGrkkq1/Kvq0ubzQzoKzkzBrl0JGO8z5IHCeHJ
CkGGUfxNu0syjalTy90++TWCep7l/LgjRbVoIraGmLC3gc1bPYZw149IouGa3onJDZpEj5mKRICg
12umC9Ohc/p2m4ipSLRT3/kFITldGUmrBeogq6VjVu2h8PJt/yjkd6Jy1NvKjjteIU2yckAtgJ6J
ibwmtQr0Q8EHnsbsQteiFujTWwkVb29kebiNvCA91mirwJ9nUm6j2pqk7NL6GaWr+CPKB6HTSuZ4
xShEO+/VbIuBd+vIw5huzCE296jhyfu2rdRjayItQSreby8viYVFzrWLZx73Pb/+/N4NeU34aTmU
jit+zL07IUJgrUPESfquBCs25QsrHEooLyIq47QY5g12MI4mrFetdDotevZ095OVIdZ1eTi/ar2n
Uw+Sm44driJ08s9SXM+MNPjw7uAYvfhxRIXIQQnA3wVKW26MUHkkq0H7TTFvrNr7WbRRd8yFvLXz
2mhs8EYR4mTSysvz/DyksczdxbpQKJr9qjS8yzRc1GzQZepzVgb9jlB+Efv4qkijlZP+/POehpk2
/7swaKplCXT3HB8y4XuU+fIuQgnmt+uaU5CJEjaxZ2jDngbxjLCA0dLkeHMdNeOrWb+E5koX73xF
EgJ/BexZ0EPldD8N4TZ+hM7DmGMeBDxJcnE5BDjXaLFEbi89Db2xEvD8VCQg3tiknST03MqnAdUy
DaTGlUHO6cU+U1A0HVy0qjV6l2vPhsWlgEo0bQrOeMoRp6FkTyo5czU+32geLaP5QJr5jIrNb98l
fDxqD5RP4baf3YxdU4xdEQnqrvZq69Cqje+koCpXFtwiUPQ90Ht2QYYt2iNmD3K93DebcT9u26O6
i7eVE2/jbbqPdsUm2EW77NH94jnKlbxHpGmbbdNdti8dfxc/1htMHXb5bbFSl/jFCD09BSjuvwN1
zL6z4I4CINQQavYuPZqOsvc38dbbBbfVftz0O+TaNuXG3yEyu3INKNPFNo/8vps/7dL3u3DAiNQ3
h9SJj+1WdepteeQJtXOvlL28E3fqRtk2TuJ02343bOnEOSL/rzqqe2lXb7wNOj8rB/yvNOj0NyKN
eZeOzZY3ym6NEVOBdtoX8ZP8Vn0tnqvb7Fl5Db72B/8+vQ7v8jv/kF4Zx3yrHP3H+Cr/Wn/N7qOn
7PPl03nh65ykBXOfCDNNvITneuXgMnA0rpMdqhUb3RlfrH10VTjttb41NslNs0c6cYOx167YR3tv
j6D7tneCe/XDmr3WApf39ECbpURFxAkUVG3ueDpgaqfXjtHXQrYLddMF26SxizWs6UKP+HRzzhIF
r1abjOdu7qgVSmJm6UtHr+6RFRwnqfbOqBAiLt2nRhCNvTe5UNiICKlHSsj5ytJYOmnfHRO/Zuvd
WhViX2x9VcydVriNAhRSeGRrbbDVWx/TtjXnw6X7acoIAb2i2wAD6nRnkGNqiG3VuVMooB2FqSBk
GCsLbHE6DUDW1AZ5+p494lBaC9C/moaUQMu3u15pXxPRNw+q0FZ3YIAbp5Yj/4NnVsEeuZb0zlAr
ZeXCX7pQwA2RalNwA/A9O32MLkB+KWVNxcWj2b4KQ3YwExpM6drqXQs0O2yUtElrNKxYvOlbmcJ0
gM8XNgG8njV4wXl5hgLbuyHNjvpR6ANceYhkjhV0+0I8yFX6WhVVbze68tZl0m2lCT8uHxdLtyXA
PLIBujAUaWY7hZSqMmJZYMUMML+bPnaysb6uGmr3vx2Ihx7y+LBTUNuf+/TWqhXKcZHkTlmED5pf
bYNcvJb6NR/Lhf12Emb6yO/2W48qoRTqce64WYyVjLBN4qPnv8kmtHqMtC6PaWFtQL0k2abYC659
jlHyS6S7c93LqbgeNBF3Wn16DlVbw41/P38iEiZSPCJ0EAqztdGJdeVFSCCAZm2DfZGnrwh3f0QL
+7Og92s4gYWFiJMliT3tbtCH80JooPUokukRe2uw9lUUbNX4VZFg88Y7Q2m28dvlr7iwBKkHAaEG
OqSDCp5NmdricIIJsLHL6k7a17UiOoOSAxNX5HHlNF54ukDgeBdrttw9AUecsWBoGvvrLk3yFuft
Pjp0fpxdo2Mff9WLOLlLpWLYZeog7JNUinYp6g0bTFW87RhmdChqo/h4+RssrCRYTqCvJ66TST/+
dNnWOiqPitJpu8zLzSu0/sdjI0vCkzpY7T5OJW3tQ5znUHyIdwFnH6KvFctApATo8hB4r25UCOix
CcIWvRV6MDgo8jdKIewwHGgPMe03ekBpsgZRm6Kc5k38FlxYOK5MpsDzBrCSmv6Q9x345upFNju7
wFjFsj6Gwo2hkrY1T7pWrox8cXEjBsFXnlz95ou7R4ezCEI/d8ACfTTEut9GedVuwrpuAP3k/VUj
K+gW5O3z5RlWF4bKdQX7RYaVgnzJ6QxzX5dNEPICkoWxswNUqja12T5eDrJw+k2biK4kREakA6e/
f3f6kWR5lS8RpJKFIN4koef/FLESeck8CqLo2Krpi0t94LfhtYhsUJXBspDXkDiXSKPIXmQ4F/G6
k0h0BR1lU31XitXh8uiWDgrKkGB+6CecW4ZVGdYm2pRHagJP1zxt241kVPkuGvq1u3hpP5LhcCPS
oqR4M/0q7z6km8dRh8xt5oxlblx7iP9/lspYe038Pn325Cj//dckzjtTF4/CJACMWeImKo1CbQr6
haDm6RUlt/7WLCrr5fIHXFqDtD6hlKFsMzlpno4qhHIUVSFbW024ajZlWetk3wjL9vvLgZZmiiLU
1D+mR3LG8+iUuA8tjGOcoUcb6WiEqAYhTF6AoWu4oHeXoy0OaxJdgbxL0PnHo8Vm1WXDZKlDI+Q3
XjEYHGQJoIDfXoAm8i4sB0qJVCLnHZKyHlmXZqvu8iR66Qf/SkhGxBLrdiXFPl99p3Fmq2GUws5r
U6NCXiDsoGTEFvylSrsOPLe6rgTFP17+gOfThbbhBAmcCqtQNGervXFhhnbjxJ0oxFq4teIh8vaN
XtTlrknB4L1dDnd+SpEAcmKA6uacoh5/ugxVJK/w4PLgUVhF4PRFqTwGWta8ofwVfum4JLFQRJJr
JQFdeLdM9NCpAYXK26TPcxp2wJ/GRCwbBqIXPiSxsMnRDLW1VNiC+tnkurhXBe8+xEXELiN35dqZ
r1Fj+sDSBArgVQa1fTalje/n9HfxUnQVqz/m+KbuMaT43cxtisLDjwSHvG2idZ4OsYPV2Od5Gzm8
v5StngTKbWWU/q3rSdVVosuYdnPnOnUBe/X35vRXZFB46NeQxDFHp5GF3uqkOkwipzNjZAEj6ZuR
qveWBtUncj/Cd/xN41b4FSBLFXirUATg7M97AUOc6r43VXglIXgkP9uZ3ASXxzR9rffZya8QxoTx
m5xboXScjqkdoiyHejd9zQQfiUn2XZFGlGMj4dPlSPOkZIqEPaxGNREi7nlSkqKBGzReiEZKXtpR
nh6y1DB2bqWwFcadWBavPLbX3JTn+3CKygUH5UEBPktd9nR8OSTs1pCr0LFqVCRagfGRDD5IFmeo
mD5UhfD98jDPtiCsP5WiAW0QANciEj2nEdssA5tXeJRKdRSPrnXwUsY1SO+uu7H0bMweFVHMjM/g
/VJgTrIol6++F3o4GnW+EK+og51PL9kKbHGq0dDSzqC9WWSEeECa5r5WMCk7VH1gyo4fNc1wENq6
ilZaM8r8VOfAg2M9wWBp0NCQnn3uHlki4Im+uY8b/yYYjlX0lIuoTwvWboyBmAzjtm8f5ORJxyJB
7d66FledDJHu/EHWCluoHuXQsMvhM4r3+EIFuOYkNgwP20XNOAilWzivh4C2VljK10Oj2aLn72NU
4zUEGuh0bVyzc7Dn3itr8MOz+idD4zRn37Pxue7nWrVl7DeBglboPq1SB4n8PcnpvjD9bayPO/Ko
q8EvPhe9dasjWbbP4ADGWblpg+FeBpRiIxCEp4amA7W5x3wW5Wpxo3jfa9naiY2EjhOGN3qGPjXG
5gepnkx5spXz+XxycEhC5ZSiGXN0Vs5PfYQUUh8Ff0Xuhp3QwZVR/YnTj+y899QLtb7WRjtbfjS9
oefQ5gG7TL1uthdw4VALQXZ1XvOGsddbTaRcpyG3GdxEsSLI+5W9dxYPvCIdfPIxsmeS6Hm80Yib
pmWOGqzuchtcS/NmBWUe20qQJ/IRfXfZ2I16obwUMYordpXGaob3EA4dV3kkYPtkdWqYb2hlGt/7
HJLLJOT12yQ6nmVgsFhJnLrwo+bZAdWjBAyPpu/JHgxcKzT8nXaNKxbCVQ1TPF+prJwJ6U3xoJjw
8ub5MlWmTs8kw4rVwkhqquNtqhwGPQscF82yq1DQlZ3qG8hrYWxGD9MzhGsrHbJPo1vyWgaV9wlX
pzjd1GUu7gRsQHc06hH/csXgM+/eYm0Gz3IIGE8kaQA+8GKkwD07QBq9zmEGmMZe68L+gC5jfIf5
kAzBnULQrVaO5sHE0QU7qEpBHLMC+C7V1a0wVlCx8Ft2r7U8VzfBOLkbXV5dC4sL90yeMDinLihv
JZEsNoVeGLswSQwEBAK1eJOaqLV2PkVhbSXZmKbk5GKeqF/vok2/zbvXmdKIggqY2ti7bdTjo2Gk
rr/B9nJ8McvwpW567w1sZPKhFgXxc9xUbrjSoj27r6fSgUy2bE5YQRgHp7/AyM1apJmq7d0EyzwU
Wm2w6+M2GdKdG6YKssjxwYjcFWjp2X09ReXAwHScKupZmh5nbmwlg6vtE/Uqzj5oiOUb+sc4+4ku
yMoXXgpFlZEWKkhIapuzL0wLwZdA1Ot7miZuGH+IRv9eGZObqMV+shB/XF49S9FI4QAVkPnTkFZO
P6efDTIlNoOBZbqPZx1yuaEgffeFkbuBTM82zHzlKbw0g5wuvAJ4MkrWWW6Hp0kcCpG+L1PkwLPh
MxzJp1QXX7BHOqS5dYAbs5L9nO8RXjuTOywJF/7j8/vfVUr0DgPU+ztkjsUflYIG6nVvGFF1R01F
9VbSm/PTghIur3yym+lEnU+h3gtC4Xm5tmcxjp86rexQdGjWKnhnmBzQR8DraO2jEcf2n18rQa62
BYLr6r6tk+411Koy3wRSjxtdXoN88WwMTMfbzlWDz6VYiEFh47EydIh499FOEYrq0Qob985LA+0J
dlX+Pa4sOsmZF7sPBWdwdhWlpJR2PopgS2wdDFf3r8X+n9/7/+e9ZQ//Ojmqf/4Xf/6e5UMZeH49
++M/nbfs7lvyVv3X9F/9z7/1z9M/8h/9+4duv9XfTv6wS2ts1B6bt3L48FZhfvorHOGnf/P/+pf/
8fbrp3wc8re///qe0VmafpoXZOlf//6r44+//5KmJuJ/vv/5//7LaQB//3WN9cYwVvW38//o7VtV
//2XKf5DJvOdDHSZL1Az5ELd2/Q3uvUPsjhScxCa4JV+LdE0K2v/779U5R+yAtl2SogVsnCDDVVl
zfRXivUP5DyQQ4L1zuU0EfH++5c7+fb/Oxf/AfbrIQvSuvr7L+p5Uz/43fEOi2XiBUBSZOlC75Bn
p2s2SvhwGZp/CNXvZV+mW+BDTm/Vqh20ebuvLP4Pj+lNpSfmVsB1zOi7eno1yQ9W1H3wi4D+ahXp
WxNc0lMgGZgppUmNfjt21mWo1Hadjd2hMgZra6KsiHeu9YZf3bbDy/iqBaQEJAY4mR7vY+s+S82r
LK6qW1mzUQEy8SirX1Pei7SWRszISvN6HBDZbLzbynI1u9RN7PLC9lEvu32Vhr6d6f1xKJTnGGMT
0nicybzsuy4Eqa23DMPdDK70mDUG+kJurx2SrLzX9fgxsvLXuqnN7cjrVhSCFruJItrVufihE/x4
l1a6svHw5aHc2r4kJfaculeKh6rqAaWU3U4N8BLRpBtfTtP9ICIzjqz4xzoMJMydik0WVi9Qk7Sr
EEOjp6oZoUjp/XWp+patmh9LFc3nUcPYKchqbdt4FQ0hgw9Tm/reH6xPCGB6Dlfs0ZW0Ky81P0V+
km8xJPleBJDu8Az5WvDbN73eHWDi8EPxdUkaTUEW3n0EZ/QGXM09Itq7jS1tK5i9YYtVaCIQRgkh
Tv1hI9Jp2ZUFXTy5CG/i7FnH5m9HCwf1srB+CdrBu5JGaTPqXnAfw8n2uk5yItFqbKvGhztsfNw8
x1esfrObus8PNSamSKBizSfkrr4TrgUPwz+l1GCQXecVmo25YAoHVe6y7Zg14AS9Gri1uitEsN0Y
wVICMPvskHnFFmmMWs7HfTV2+lauo1cXWypA0y2LrI3xPzaggod++WPse3MT4NAdh7pw5HdFmDl0
P7Y8sB+bPtjpoRFAxNXxN4XSrrV5vtPwjtnIKc7ZSlG6Gy1F3RiAPT43aiVc60p+xSbFs1vyMG51
jXxvRcLPPhaLDSJLxa5z82fSef/aVQKMEo0cCXUsthJN3OF1JG0oYQp902yGmo9X6OKjBfYLe5ji
oHHMYaqYfdLV3ucTuM994X+32poURzTALGjWFvuJ6MqvuuoGebpdZ1jVIU6L9oqMx8mxRnX0VHjB
9S/YpyPWhTnWtDa+De6GtO1RaZnXRmtfxtod6TBi6gypCX+lVnzy5eBZKuvhgaYqJjuDt1EEfC7D
1IhxkQSl0hjRgxGx7OXYvVXbMOKx6aN8/UER7tkSzaY0A3MnebRitfQq7zDhS1RBxVjHGr9gV4Mh
GvLndimnNw32uvv2c8KpthMsQPWoph9T1I92eNEGtmZlwVUvhDdDUH/uzb0UldqRA9vnOfvkxaFr
t7iKOn2PpZPUye6+jUQcfyUEAHz3u1uq4kHxrF3QufWh0nkJh2Pe0SeGVTk+YHyoXIWTk1JTpU8+
RtEbMllbrgdwTI3yfXDVt6AbRBuVtIqVjLqQjPx9VxiWI+PvfaX6PgpaWYBBuFtfR9ACQvSjP3T5
HUUkOrWZGe6UMc73YccB0w/gToxJh7QUXiVJuPd5ytut5bobwfKzfQLKAmCKNmB5G4XYokruppEF
O+9cc1eGFeChsj9IifC5ltR+Z7RjaGuCefD9Qr3rjPyxBN5jRxVWWn7fWJt0KDaJ5+KWG+hI1eCU
7nOAlFK984bySRiLrdWG3Qb0jbttU2GnU2azazX5noXZUzAitt3x2lY8/3rEe89OYZ7aBdyIPUds
WA7NLS54n5Ko/kQm2sL3LQ+x6L0KndrZ7kAtBCTuNcoh28KjOu/K1WMg4x6KpdnjoOj3Xi1sDBe5
ihKjmE3TqRgd5uoHtSCLx3FQ2puD96lM1Su+EpzJ0szuhSN0Dwu15MK9LbzC2lCm2+ApgxuullZ4
NOcelGOG15r/n6LzWI7c2ILoFyEC3mxh2rPpyeFsEONU8LaAKuDrdbh4CiniaUR2A1V586ZJhV9F
cElDlGxDk7BpdB66oD5HWHc3MGc2tao7UWP3p5X5zRxphAyK1Tq1hmsm8/Afpeuv09ZWJDKTZLHs
Vp3Se3UZUHRlejHyZGIeHYzLXJbN3TL4pD1bN4muyw8o/CKdxQz92tPZ0or6G0ZHl83NdSptckY6
3BDDHl3zTv6RLcXkulLPPFX/tNXBCKicJ5S+ONuRabX4Qwxg+xLjUzg6b6Yz/GfXziddaby+i8t3
2tBTGx2hJYcMl2KHzMqFzSJhPqZrpTxtYyzasUmHwTsN7RoeiBt444sw09LuVWIxT19GbacFnbWX
zsIOQu9qbBTBfiZDKvNkf7a9OrpxKH+Gu/dqMukeOUr/lKOPQ6rlR9xu0RbQrEolOk7T6XNf+uUi
BteK+6GMdz/4Ra7er7DSL5697s+idp992Aw+DEFSDkd32JdEd7QGzfO0v50sQTUcDNH+vAz2ct6v
K7GO59Wo9uS7PzvkQsdBlYYiPIwRze0U8sokp62FbE1EbHNFnQHxnDwRhGXE2qh/B6uUhyEKHqlr
H+hG7+jPMoc/ax6l6+LrRG0yXffdSZXslrep8qOLN6ustprnLqKaO9LlbzpvD/Wi041SuaxGnVAs
ej2Ys7ncjIHoxL7pxHkq9Pn7Q9RL9z6X0VFFw3iw5vEalPsZk0yZUPQWJpFz91cKM+m0Skw0uEkx
8T2je+dwLdsnczb+TmGIZrSRH3VZ/W6rvD9S6PhzN0Z6Of2A9oAKkXBudhmX85SU7s+lNfKbF86f
hrRv9ozn3t/pgG045NNIE9m6qSXhO3reEOefQ262rG/WNF+mn8bk/lfve57abuEksvXXdMghBM3V
ey5KlZVIhZ/Ai39FGI68ElxvGkaxnNXNnOVyaKeRoXGTNd5mCnFXPzBOjfZfK9vPTLFul/BZQMim
tp5e3bAeTjMdDU8dZXuFBWVQrMUX8wpRLrq75uP0c6n3CF3+4MYD4Oowwj2lXcfNNfjTJ2Env6ac
96mM9ltbqy5pdR0dopDi7XwqyOTqr2Muy7vSmr6uLX+3VlEkFfDhtm87HjGl/rHXqEBuhUs9beBf
mrxDOmQ7p8ZHGVmPJq5DXrC1roZzPxfoJWcrTOiTrFKI13NYavthtOzLjqXNU6s46nUrn2wdJYG2
9nhy6w+9FjKVg/vZCePvtjKw76E38SUYSDyFS19e+cnENR0aYycvRv2aavPmzqWKieyxHrHIvMJ/
fWpak/n26Zv3lz+RAaihO2CmUpF4w0rQQu+L4wbbEy+0O6eQVVvSU5Bc7CQn072KoEyXl8gkN3qy
6heOhVcnnDPt1+/0NWeASzQJzk8QKjcPXbMUOkR3yrf/dUbYX4PoobZtfQCI3PtwPg3TJI4mGSnx
5sCxrNrPr/DEJNfCSZbzowktl/DlHahxJiU46ONcBmFmriJPXKPzY1/ub8Kkuk/K2ki7xQxShBLU
8PLuhotDJXfkvNd4J08G/GsTjofOszcKU0c/NvJ3jA7lFSxJ417ZxsaCg032zBzhaL9MNhasik49
7lHcol5HX7VdiFSSLYrEo/1NIO902av5NxXT1cG2+RSU+lsGY/3gWWP9hnF2zBd008XBdHcgzUQF
LwxoS9Sv8RTpYSKIZnJexHz1ymM0cQrV7vJbOkwTjBXsMQvvNkavRT56T/tWvWgGqMPYa+dmDlZ7
FuH6ajUVBzANxoe1LS/GVqmzfxxt+0HWXU/k8WAni1U+7WMstXxznNk+DnTSxJFhmqfcAOqyZN8O
kzEzE5XulFSDA8phdEJGFodsM3cqGa92IffDULVzumrn4qnP2qud+1oEfTZ7+jmQ4Dqn3dRt5H+l
l4vUnWTsfNN3nRWsMNH7k+FP/rGI9kNhleFBSddCfzWbRzEIXnWxXBy27ofyOjoz+LZe3j23mxNB
rVNMttZnFWh9KA1+tLXPjWPj7cNDpUk5Mfov8nuaSzcqMza2oMZAZL70IPh0M8lVnG33b9850VuA
J9dUNXUf4WsXcCOMw/AcTsseh15RkFppP68eDSsWktdChQ+VP/sHjBR327SI7KtFiqByT/zVjVfu
9lM9em5SG8tVEU9wNjxq7nvrp+WwfJ7Gxczk2hfHen+sI2u4KIfjqmiXASzq6dSZSuczbAWQI+zq
QxWMz+Ycta8u6JpK1vYMEgGA1gbInD6IxAIJPZrUQD9KN3wfm+j3nI9m2tnV/rQM5p2i2z411OsK
5X3YJlBKSaF3TM00n4lSMZj6D5k6j64GnDTdcF4rOcZhNSyJcArCp+fpt/QouQXBbgDL5kvmAP6F
eSnORb6diWeSL075M5oi+RCaR5rlWs7CIkrnNaRIKtoeqgI41wx0BJcMhRUTcmrJoKHHNRgyA0NN
EsDEH8uajP5C2A+hN5qf0uyWdAlZlXWzHdM4DgQFJSaRUTHEm9vRHoz9PEQNeNHcv8tst0x+F7Lv
E8JMV+zvlpyqlDq3i1ILPd3SvLXWOMS+TUelZBhMi1U/NCCS58qHwg2WVlOQnSdOVwPq28pP+21X
abS072U59ElgFP/WfLYTixyiVO15ccdABiYNjHg0PMXJtOl4nl2gNnXGsdcsXTKTw3F05PA4BOpc
t0bien1wGQoOjdIrq5MREV5jj15Sh+bCapDOVk32y2HNK3Z8c7icTEpbCypKU9E5birmaU5FFemY
gpVnP6wwOQjhJJRNN0me54yIM+VzZq5fRpv1Zl6KJclN+T6Y5sckQzfea+MckMuc2sXyRr3m5xR1
jFw4HGmDRr9tNmU86w4oOmalZjq3x05nTc4nY8ztcsid+eLqkO8k7/8NJFNcqLMqX9cOBePQvGHE
bk7ocUearyXlbmPfJmYX3oUPeIhKB8dYCBzZVwicZvMPtFtE2EEnpjoxgNSHiimJCc4EHkbMNKJ9
GMwqlZ571Uq8Sqt5HKJRnnrTApN55nXvb/3WFln+IktjPY5VWSZbDyj29+Y+mPo4N9GQjKvEZ9rO
VxXYD55egnvJ34zDR2k7It6pwEvormuwJ9Uura8171+GW7lLDWqaY20VUCO1d6jnvMsUbFG6419d
mtlOLfqvGTfrx0niNaAY1r4IYmiYTNhbkmo/ZpsY+o/Ql38We24f6eM605f+c1/o/4507n1fTHzu
5SRToqCHbCM46eKF73TBh/fvl0jbf3s5W9nSl9iM181l3eIPx30IYQfalFqSLSl2ZljoVHyhe4Zf
pktcpdWxEx5wzBUs7qAcSBhvgXJum9lF8eCt96j2vVOPVy9x9TDHZrf/crC1ZKND3/UyOx+6a7/0
AkCDLgDrzyWBPJN7VVu0x07tvy1gXwLvrAP0/SuphtGl2aZMs2hPyQDhLZkKUoxRa2Vu7RAeuVp7
5tm1SrkIz1vnVPe9XmGOKv9e7dXJ85fgNG/5bwzE8mQEkpJnoWNdAN2tOaMM+Mdu9ua5E8uV5u8p
qzY7uiyjFBkNi0NSV4Trd3vLCSbm+sFhzNP5mvbjn41Ww/PQdsUhpxc6zvPFfizQzT12Tv7alQGa
307/KtFMhnb1ui8+LxIvUBI4ezoWzvYD5xeNaTmDgb0fiOufMiidhIb4/KLm4smYhlfk4VU8hEWb
jDNgcShrisfcMSu65WFwHWxZYT+kXrl491Arfm1ro9bWqO95cB8lpwhLlzzeZfRu76fou65ntgzv
5jrDS0g7sKedq5P7v4XZ2CdTOxP7//HU1+70YA3Lnb5zC0BsicSmGTkJbN+5VpP+t9vi1QZSUHa4
ZsCWf3qW/SVaFYRVK3l8Kq6+SenLmjO4B2vR8V0xmI1hZ2bR0MyHprL/jFguBjWTs78CU3zQb0Bl
dozWgue3mn4srclwo5wwk3nJzGPzAroDfqxw9B9gfkhS51cYfTGnUy5e18axDmbt6Uc/N667bRaZ
aFPm8yETWqIidPR166bwFog/o40zopXdj6WoTiUn4hQMzElBMtm8ZfmUGmN/p4jFuuqiuoLFbZ5R
9TNX1TWqgsT1i0swwNM0e/QEwMWKu/C45/EUahlPuk/acLmRSp0olFQJiQWXrlmZraKXcaQ827bC
D27+P0RD8OwOGIgGju8YYtg4+6XF7Bu1WVVx/MK6Dpe29N2jM5mQY43k3ZxooZ8L+1o6dMuPFGBn
pTtcCvNJTOX+6rJiXtfFPjFZFoeqyvUBlbZMIRhw8pQdKGBWcVttLx5vPEH2fuJXzX1xef+iGQtu
v5eJXsXItDedlnz0E94h++RspoXlaXtnPGzwl7Dcj0bjsPkQEm4xlzhaRPUZ2uU1rPknQmzneKut
Le3zDcTmj0kXRUU2RnmT4uR4Lws1xEoa/xzVLreKjTAzwS9bcBoaJXeJkTNL4kU+Gt34gF+ZuJgt
zC+mueeXeloh7ek8HUVkJY0mtNLv8YqvfUTWcEN1KS3V7YPnDRVU+PA1d7W6q7axDrmE+wgLL0i8
nVm28cE/7DKutGm3p9ErHvq2aB6t3PvMWy49GZHM+Y3kx+mmBRXuZZUXadeW7/1ssWb8HtTHkvMk
F+LSt1BmQ/G11DP/oUn8wNv0OoVz3FFOmtSbT5FUVbx2APW4GYw+bbZrXvBpm0vOC57P6bC6bzll
4WdTbReE5K+jWXmprcYVAY7VA+ro7RjJbEgDu+j4FUyodJYNjVH5h++WrFhpIz/53QD42EN+bIs7
TAhaAKT9/p1aljSbuJl2UR4kgSqp0f+1g5E/oDF0Ivv1JSeRNBv4+LlYHtpieXcDEr0VyrILMs5z
6NR3aZt9QhG9OLd59LKHlfOEHvRsbvwC+zo31zwoMuijNRaRYixvlixohi7zJt9MFjK2WlXalyai
9FWu+aMeO/HcDOujsRpFiirhfVHyWRIyeUIsfm90ax0CpnoGz7OnetiRMT+pfv9R5sjqGld/TaO0
D+WI574MQpilMf/one6z895mVlF8gcNHsW8cjo77NRdvfclXWIu/8wI3NyvtZ5aaL0u+RIeukx+r
WnkVO7kB8HcRt2b+njuv/vhdpk6JVWYtezYV+2GdoU4HWuouxmD8ajcnj6NmHbg/BtCkXflx3gTF
zV28IF4HW8d9uT9bhnUlorr/OUT9R0UGc7qBexkTlgODc3gxekpHSBfxaW4t1kv7TYl3PVujpfaD
2DbsjZyyj2Y3C7jmrT/s8DRJKcPHdnH/ccmHV7x29UvNP4Vj2f+q9czYQOZ2UbJGtZDIZrslxsPq
7Vdj3udHFhpfoiLbjdeBNYvVXM1oXqjZ9bdkUkb0fdJUz1M1fcqdN2BQSeVCv8nyLS9B03okYY81
G2uy4lVX5XIacllzRN82tg2BbizqG32SxlbfSEqwfFk5n8u0Gyyk+IRN7b3Ib3JXqXa6jEG4x7Vj
qEd4KzN2J/1eSfXFIHU2NEygJAqXuO/mZmx5lkfkTOKFiWJTrQekVRiWu15DvwpUBsZ+kf7YPmqd
Hyi1+n5LqorSYjGdnd75GqruYOr8lanv3Z+85dQnTmlz8NhNeRprd4vHNRcHcJEEXTMj7/OgD9TE
dvAFPdpb03ixQEd75GBeLL1jiZU4nl3oEXr6nNicoqyeRgC26z6O/DhpRaJFV7YPu+Zoz2tVxvVq
KN58k5FwNd9CSKXEXQULx235z/D2kiVd9U83yjoHa3X1l7wjMSDCHxGAYcrSpPtAqktV73a2BAaV
PeHv6rtOy97aX0NuipTKnH9a6I5I/maJt6doFYqiJWfgHp5NBlpQTGg+Nqr5QHL80623NnHm9Ycq
Ix/zB3meoWPU595gBxS03aNVr/OlA0o37nzWc95m3taqTFcG7cm58+DY5hbv2wJy7Os+tpum4FmP
2lj6yuZ3hvXsaomj254vFLqZiVrH8dmqKaOeWljEPaezcmrOxYw4XdnqZfbyK+6Tn0PLzDva7guv
UReL2uRRaKtTIzUrHT3FrWExeSlQXyVGLil3dGPbyyGziyDtdPSKfrU8sUNkJ7RaR4Mvb2pr9zDO
ax4rxqHFjuJocaZ0nml8hCuEACrPuUducN7YXVKoPxHR4Xe/6n/BXzbnng02jdCwIysS297v4cs3
XvG88bA7Fd+99OWyonqpIZoq80/EyLHoakmsaXjBkXm1xxVmiPrnNYja6+aI13FuZx7Cjq1lCTFA
8Aiu9Ch84z/yQr0Fkxg82fj9F8kbeHSDOt7+lMxpcbuzODZCWqfrMnieCh6yVgJrLNEe1sFDFdk5
KpsjrRMAx19hVv/tsp3IxIR9ly4hInw+KZYyP7ZG9lxoxHLSmRn0LPyPvamZkCsOtmZlDCXRTx2w
WG2xNH5gXbT44VWV1B4DVcfU3MRwPseNn+vejvWd9GocDrqw0rVo7YT2HD8xw81MRG92B9Zn/8JV
LXdP/ufSZt6QvpjMQvyZyypZA3DUUqHfXPIVHB64UxYK703MkXVxvfG5I934VLGJ89u84yFgo/F9
F1Ka4x/glmEOgjUtnQaQ3BZ7GkBTXejwuweTv2X1HMnvfPG/u92cRirCAv4mDfppAuk15tXeFvO6
1OF+VctYHITwuri0/Pw0z85ju1lRNmoihgiJnR4RqsnYyn12wSTZ940TnqXrfsNtI+YIPei1ZnVF
UNm2yfFkVMOBEnL3AvH7WDhCHothW6+VdwmKMcxc+t+Tul/5hLohm9k13vI5PPWrglQqPXghBkHK
urzDjj+6z0eV9Ms3B6KCKu5F9FIY5XWIplfCo7ybE4nn2izKdHYzeoX/BUFvHFw3RymcwzxBgwTD
7sLLaHbRkfrFrS6PY+tTpBwWIORvwNAXsAA/ZxPGRi39dOIEvlcFhVVIHZzMUX+GJqyIQbo1dR4c
ImP+6ow7xWA/AiMcs67exN3p/it1k+EfG65NH7yZe7tm3uKmU4hoNRZQkA8b66O12qGm6TXXo7PG
62ZGKYdfHgfC+K3N5X0bWH6ae5XIxc3TsiwsXpRepuHahZkxBg++u0yJtjugEnyDKU1GOWd9tPWs
jvZktlyGnLMLVOZpW8szI0Uzx3p4lUyt19DJZjiaOz9TnYgVFq/cWQqNNddWGDx3lu0kAygnybc1
WYf+5BuyfyvhkZWjXvIu0gd/IKV4bcTDZq6Jjg2p1nvr73bceTm5u45Tx1VN0+dch2dcWtvzvEPe
faPTcZ9kUs+ulZjB8tyhMmWBVNN1O7SnfW+8U9nSKuCTpsWO1xjObdc2KaTJDFPMrTZ2Y3mysN5g
JWKH7VPBcWa5X1nu73HsizcUEipe1fBL1R7bJJAYKZc/3I2q1qEvn5pqgp6ZtUp3u9zjkiHjKFSg
40G0nNhq0mkOdXXE5fIjZCXK1q193uZ5otncQHfu2qSa+2sTi36T16Fs14uwP7cdTbY2jaul0Gzt
rnXttg4nSWEfjJWUqXax7yK3QYsBfLH1g4g1+2kWSpwm1UIQwMgfgsb6RfTuzH5FXmrLZqhwmzyz
nVgz+t08f/2Oau6v6O5gI4uCbW233fiq9PX7AesKNjiD2ZnJVq9u4o7WRfVR6jLcnQ0CJPwpN5Ke
DTbQdibvYnUvhDf5aSuqj3DygmdibnxQYmwYPetJa/lRj/GoN3j7LRifCkwwRLkusciNtF57SnND
iHQKNFerr8927lEGuDa3tSxpDx5fcUCeoHJ0hpH8WQrfzay2uo4IVXgjwQOubYjE8JrnnGci3ooN
MYX5l92MEVvQLitpuI8kpnC/GOunN7m8CUH74htjQsRqlVRbDd/eBz/XTvEn9tPAotE5wm06sO0d
FVYL/y/MqURtSfHLQaEuhvErMri73GLv0Y4H/w0MukUkssCkDsHe1bu1u+WxLTsaVtSbrFmhog4G
ZyO4TPLGTXfFrdUpZyM9l3T/UZS4YAmx22fmX1WcPK+64owZz73AHczKMA1BPvybz/DRJyED6+go
NSZBY9xEV9uJKOu3KNrQU6wBtHzdJ3IenyOrP1kTwHCBvGGbDnp3tuGrLzAbB9U08FLN7z3eQOp0
OPRFI3EAgCjXWjyie300cx+4jTQb+2eykyJQGwivZ5O5oapGuLZbMIbwOBVB3MXW/VK2+89B0gJn
ECS9Y2RwNhNFbyJP51YacRE5f9qCBcdUhzC4QewP7r+1/q+r/JexVI+qWnfss5yx3VD/LWobjZFm
faTgBYRnCvCgUZ+qmZNUhKKNrcYKsiDipsPFMDkez6WxXKhkaeN6hDX0OuehKIqnJ4EJBOSg3ebq
qrW50vMDnOQ2P5SYDpOQ5VjibD6r5eqOB44f8Lg3CLJWiTKMbC8/23lypW/A7UwN9FpS9q7EPqA+
i+2ns2+IWqboz9w/Anh/td508md3O8jGV1QI7u19KAg6IboWtmj+XaM6y7D6/2yq6NIb7nZuYTGq
XcJNTakKannOa3C9uah7X4W/cb5az6NyXyo37OI9XDByeC2RLnL/TW4vswUm7nWsLhvD5i0qJZBA
VS/jbDyDIZfUMZc/kgd30219D6xGPLnLnJiFIeFN/DpDGOoy6kk/JS/wSykxXZpyWF52eogudknp
rEli39VgGRLbi/3LLcTfIl8Mpl6jTeDT2tNSWmVa2OrbrTAYMW1G5hPSxbvZFtFV+JY8DdKt0la6
aPdmVtU7IVT+5pzEumdhEeJHrNekh8Q78yYtT7UPrbgHH9SOGJ9QOlWiIsQpII53coYlM+bGvml3
5anu1uMyNrdliOLBYTkUsGDcqlxd5jEyrkgFlOPJi1Xvl6Kl7sjoVUmncp1ZjQxvBsmzCAHlcBl4
tdMI0Wtc8DuC2kaZlIgbH/cgt5j+NKJHcu55afkT+8E9eMbdmH37UOv2E1Ohj7GmK7OgsCYI84Ba
5dHxM1q+9kRAdqZDEkh3OWi+bvCSWae4Kuysc5qbs/UYXqp8uLo9MqnVHU5Q595rFeIg2h39Rrb3
m7vTWlOtgZXIjdVRs3zv+gvF9CamIDM7jpuuAO6S7ZyFwS89j869iMJDoaIvb1EVRjqEQsrXP8TY
OrzMtci8VlG+2uF467s3j0M5BYmJZGiW8GwUReqK7sTrgY6jE9dwDNVxcbbM6iHKCr1f3N2WaU07
VoIgKO6LbmcDw9w0TPm5NArr1FMRdxGwA4fF8f5TlTccKLAFgGB3Y8IOjtppYfWtrK9GfXOlXh8d
KbesKlY/3naeWEzBRrI007XsuHSYQLgtRsvgtnWitLJXBxtbg39pXG6zfQ+MnCTBjpdR9+14sYLm
YUMAwpH23Uvq+ymXrHVB8CgPITrzlt3NaNv3sjGn1Nq1CXKf/za7HZ2ctd1uUxAPZchLEcBb5cJe
Y7Zsj7Uh7OdGRVesrEs7OgiuQy6OWaE/agt0POgMa+3YT2HBaWpVjkJDYAsKRqCZqTK7mCzL1dRu
qe6jIF3gzK7NErxE2prfhIvIq2NvmOGLYmaNCnlQdAknvSsGJIWMsC71nSdDNB9IGm7zZplJqQRK
v81EF8gfXVSFCRlr+UmI2IcHrA6OJV1LsSwVu628Vad89/TTFLI8rNzv/jlMd5MuPlvRZ5vWxn2S
OmuNZXhSmirtzhMkdfjbK9061a0M4NIDOUNkuHwsavJPk/fYyWrIQhX9q0VjZWIv87Rg+cWPf+rB
H4vpNukUTHUahZaR4g2wkQpgr1bfJa52Psdho+BpBUEQsgHsmWNLXf3k816A3iq0Io3ffI5WMz6a
0uP06+t3V5zKyGuvcy47pBsuVBr1VckqXNZgnnseNV/9Mokik2VwJOaleXfW3o6Huodosg61od1T
u55s09gyRRFVUtRzk9ZTuKRimv9uvt9e2qli6g5WI6VxVByV3VVxm4QELyTWqjnFuZxqfS0MTyTt
LpFOsnvnnVz5M0heydRQongTJdT22SAcK3X9XSU+6iBGnAA2Afp+MJfl5thvZftNPO/llQLCMmsd
p7j5jMGcFu1NBtWfyc6NzEZ/mKiQ0SBv5dmMmLT6caSnRydTIfMsAndfliZ64MRuklHn7YH9+aPh
0kvc6levbcwjdOhp8+AwRWWgtetqbLyKdG+kbFOch4t19Zp9vdQ8GzS7Ox+51L9c6XFhRstlFct4
ZTNkXsIWGLm99xWyxlmyjFi7Mg3E8DEsJmIip2+zaPdPZV2rs7PSlVwb74ReH5d16l5p5Ml21u4n
jHrOQWYRrfenaWV6CDSZnZanUnjvGnVwyZ2j1nSa+4ht+3sx7eVhnhBvRjtB2nYdhsk2IsazZzQR
9kqeWtUvydhUP9upfRfu4F+4oP2L9/0XxMIfvVfPWZ/Lh0guvBHTXD2K6Bh1E5fMoKwEEtNOR9/4
tan8efSlnequNg/OxB9vInSsHOi+cKibrK6s/Cry4Obo+S9jwFmrGtgha8gN+zvQRUT/nJXpv1v3
1IbaZSl4IHgn1iU3UbuyMnQBCpCZl2hHYj3iV0fDiYjNGb4frIXVyg7QdoOszN3lxIiXg+BYjMOY
3rQkzrSx2jLNJI/O2ahQCldLYCFwcbJcL5emqMSDLlzrNLL+Z2uJjJ7PvfPZbU49/2JIYiMEFEJq
RTKK0eTLtZ1JDpOSq2KejiR+PC3srK3xWnuuC7vqJZ60J27aNjyEqr42bqUyq4K/CfbuY1vqL1e7
25F3Q12phpxTZN8Q/rt/KyPrhT2Dc8ZUfAtM9mBNLr4iEsV+IsMQ/pauUdlcNqd/KDbvC2ndci7U
q1nSHuzMqHoRO5FWTM5/7C5/a9mNiSxmM6miwYxxmepj0/FuhFux3BrTPMIK9h/96jpnZAtLVjIf
XjpdK4BehYgCtpYzlbkp+sDCB6WopiWei/ZLEF81YISJa8XB7i75hkigerMt+S1f/xb+mMYlBOyH
Hnaz8nvbjD2z7Mt3Zh6JNPLBrYLPzTHQqPvva2XkqZ4gcbauO4aD796LtcwawTJqXMXvQNljDGLr
TshC2Pc13pQ1E81Hu2mnOSq3nzlyeuSm8m/YwEoMbMYH358uurJRyUUl9tw2/7Fuw6X2Ch6+HsbV
X5zuECSU5NbE6w4f48ZRWAXPQaeXkzK1lTCX4EANuH+bVZrfiirrgPyfC2xETDZfsbEY8Ua+W2xt
RXOgBunBaZAD/8/cme1IjiRZ9lfqA4oFVe58NdJ2M9/3F8Ijwp1U7vv29X0YPcBkJNCT6Ld5SVQl
crE0I1VFrpx7BcpnzMNHBopwlQm8yzD3AW8m6ZeJlWyogGAE0fcnPUXVc37aSHvnPEIOiKIGYM/d
ZzKLDyQzz1Ud7iRCyAYDAhVldSo41TZCgKavEFpbhE+x5f10vH7aiH7gDuxKI0idaOYipO9U83K1
x1Lw9gzhVpQq90sdQsONBWgMjt595xoM+cNsO7nq51Cp1q9MdTsMLrywFzNjiaiUHRfYDRHzIard
Qw1VOLQgGfLebGRysD2YFI0t3VMTXpZsrbk1zCaz1xy0uv8ZGjLbyK5GFAxxnODiBaaSXXph2aXp
E1L2QWxwf2C7xxIkSISFcBd+B8fliYBgzKrHBa7opOctIEq2i1wQSSyY8S2/JHvPqLv1pf6B67EM
kvG5N23BfpDovSZEKRgwzVje/Gzq8peVpDZhTlrLVnnp7FC3bowk/axK8GlTDPdqkGhDmDe3hRdx
VWT6jShCAdDTwdUB+PleVef7TzmI4+heZS6Mg5yodxufaunnANHj6z39olLJtZ6ksWHhZ01RIHak
5+fnBpgkrBeUv+YcsmpH01ACh3UGY1enkobUiAdg+cnAqFmZv+iKxI68OCw/YQs3HzH/GOvk7JJu
6hvh9ySSjreUDd+IU5WfNdRnLZo7WRNkndLMrAYMJrOg1OxQAG9jU+p7ZM3dYTaa2CeGG+SYjaRQ
CPyRNHj7qUxZr0suBrQlS9G62TwPBo+UblZ3Q5wap6rs5aafq3AjnPLF7CPnrCdT4zc0ErCbMeeD
bdRHmRU3uYxBV/kfuj6gS4KfkkKtbsOWukV1K/IutX3rWHR2aieMqPQzLoytVYrnNMyMHcLOt6mz
2zWZbrDtXlt33NlGe5RsEr1Lmw6ZNOWbzkfOXJs7h5kFGFdkipusTGbGoGEaqJBZQut+MIj37jS3
InVEaRGymG5vSnMYTxhwluhtmOR4ykeYcFFDTyuQhdBqqnM5tXiNUJ5d1vUsdvbUIPLHJPc8Ftsl
9rp9H7aP3bDIoG2s/KhH1VbZ/BVjifQ6QdCpJAW5CfcipiXORIHOhGMntVWxc0NOw5j03k2XhTpS
gJH4uKHSgTAzwjw+orDTAoajd0mX3i0Fk1sznWgGZQOOp6srtTzOGx3Wuiy1hWssS3ZIBy3q87Yb
OR0jb1DXYdHWa6BJXsrGfJQYBQK0Cg7oiLs7Lvm7zf5ljD0oKOlLoMVNkpU3/MPineZQe9fD9+Tm
vxCV85uMOjYVbk4aM9Sj0sy7DgYOkc245gbnq8alp1b1Fvncha1mTOfq2jN3+KcdTd9G5/WBa9Hi
dVrnt8Z0t1S5WnuJdy/OD0VEH0MKAFd5P15GUT3phfyKctVu5ftStYxGlfOuevEaTXN+nobppVeI
PGMrx0vOij2UIvT7g1voH6PGzI5d9CwIwsGQ2u605x7rj02BsFnIt7DKq4MB1+tGVRxMDl6r4kKq
zwKOa4/shhoOVpjyNFVNTv9JKnvaUX60Az2w7fGoQC7ko/uM1A05lvBytbXyB31qGEZ4FMKQXEib
E/Kg+qxTjza9Td5AiXwn1uszEx8/6SInyAriEs2xqd5CF9wbFubqaOomJYstcPOEhSTKRujx3MMi
l3fRN0ePJ4HjaJm25uyeJmPdLtVibEDhnqp88VHZzo6k6Gka+9XFFuiN/AyEpxSbrNPKXYRrz4qs
rdPOH1NFHc5+1I1pUQ3OMxdXPuCMHfvlqWprl7u//8aylNPp19SbqhxgLbVPt+teHC4xVgC8DWH+
1cSzEchUnBkfnT1a503jdOcB57JLGCtfb7zs9a4Vm6X3aXg02r0409nvYtZ3mGvuJwrRHc2j4tG0
jx4VTNOX1rWwhyGglrAXe69P+U5NRfKapT4lNzvTrNw55T1JJGmr72LOKPRWcedo9q1nFidWyFT+
VC2hrwTAQuql58azSYoc6Xf0gX8ttGPJAb/yi9fCEO9mDgSIZsXldKDtENsoqhuGs/2pniE2md64
29lkeZhnTNdGueVpEuH7YHgnhwSOJMVBYhMn0GfpxpwYECRflTEx7G3L8LzUDwREwGrqDFISK/yw
psnbjEk1+21ZPBdutweKXbCP1LeQUL1fLbV+yTz+6qVe5VvsLG4S9E7xppemdkik1wZ1zyg1nV+c
giHZJCxUmKw4TFmEOjgum6ym0TKgb5sBF07aMtmNESe7aD0aW9nA4F+avk4Bv/R00yf9D4nEmD9n
ieGdh964IzDlloEe5rQQ/NNrqygYKlmdw6pSW9Mtdb+p83CbNOmdmjtrRz3Kv0bLzr2FjUQTHWRS
Ky6WMV/NFWKNXC0G06S3hWxnLkT40+DOdz0hFZsWp0uQdc52qtv3wXL6nRQhV299LIYcFMFyzh2+
J9wX9bQfDKZjVr/Ah83Ws5rs3VCqWyMNqrGaXsb+NGZ6znCoxGU59fremjNeWwdeD3J1hykCO8bS
OztoUmvjNIm3+VSRa97MkbcTDdk1kjlM0z9pw7hqVYobUA5YQDBRJRn9+Kw9ZNEi7qwZpXqsV0xh
+FUCyvpZbX4nYm1WmkJj7EfnqJvLZupScw9E8mGPtIR2X5+Y3XgHOGXPb0Oy52K8xgzKaqBth8XO
ZYJxeLFaY8e+lgdkZ5jY3lVbTG2urylIusaqTp2w3+OIgqlFCWBGzCs0jsmWn5/LzZfuapmqvJMk
MWWT07uBeTFa6AaWSNReHu+8ateTBnBbwZrguiyCDtcDvwTnQfuU4qjjkIHbcCO644V5j62qR1uf
zWthnZM+82Eef6aDeuKrO/D5NYBn9FgF08mpmQZgjUieFsAltQPHvku22DB1+GZYellgZquq0d2S
AXYw6rh8qOK4Y04fXywqYmgQy2/dwVm7SxxolXXtonQHTvRaKe0WAsYE46vFdghTSrWSKoj6/pzE
cF5c2xs99nyXxPUWJpnBMrX1PVlqHCZec8fGwewwQ4KLEZ/spL1V7tIEImtRxKJqR872GHCgg/FU
m3nQwse4qJ7NSbsHszgtoZYwm+QHD3eV4I0dNG2XLeazM2tXWiJnxK5ArNXOcYZpq83N1dUaeWCC
tVgoXaPBQN7s1EZVh6WGqGmLFWKstAcvSRO/AiAPcLu4iV8bDFNGaabb1Ax/2E4PWLkCfXp8sN28
2eUWXG2Wuz9muuoj3tASvaF4tWoPTmIJhy3DszWQOSGTX+XiWsp3MTIhXQXOXPXtrmNtH6WNjoyf
LGJfFRDF+DNzayIwptjlGXbvURFeaXPi4l9pb3Nb+Y5zSd2hf1BZVAQh3VFhGr6wvFen1ftduQrU
sJzMGJYco2VUJsfWIU50qrBsDliNxxYR0l6SraqNJDBXZrsw+OJNTQElm4eyvyXQ71TGUbd1VCO2
SzIam9lGVo0moEhnsvZ2Vb+advXuueF8y9q1cxazQ2SqPZKkqmxVWJxDZRbNPR27jcLGv129tlJi
JM3kR8m/fa8v5qc5UIEmHenEJhyM1Zn3uZM/pXnGZoBFLH6WjTMyCuvkuqZ5E13y1E2CMdQiS5jE
5ykkwapgqccBrJr50MJuimYouNdf6LzgDaS4w45eXUYPrs5RWr/NMnrgSsfn2Niw7HP5ERcy2ZCl
5FJrOTxRJYb9UW6c1mMYF5k3XY+/3PKWr7X3yjrFpC0zf2rpEu3ZKct9WoqvuVU2tz/qfIsa4Kfd
MvtFKAfcnkbgiDHeOcbMmWA/RVVi7KP26JjgEkxDbmGo4HdNbZPTTCMgut8kFnyU7lF3oh/I1Poe
VzSX+WI/4xi0z5VWp1jL02vMvozteqYwL07ejDg/CpESnpkadiAbxr3K4/hIaEnoSBixI2ZeV6XP
mUHU21mdkkWzNkbST/sKIgXuK7+dkwzR05SXDKsS+m25bzT+g4W26EwptHsgDECT9otpL6m484Wg
Gf2su9g/4qZ/lqVm7zDZbbHbIs0NkhFKZKYId211Y9XUpLU9PhQ4qw+5sPZm43K16xOaSPQinZh1
SzMzi3K1vvdxdpejKukudvXBwOIJwmz6k9Zijlb8YKbhUjsUlr1JuySiulxwHIIPAMPwyLE0JB+x
qkTtEthmS0RyUCTzdDtGBrbQjkIfPZll0A5NkJd9jk19mjxc/wxTSEVzjl1afzjMe+x4fPWU9yhk
j44ZY9VPKAfiIrODYgCs751fUdr6+HIljoksQfnORz4ReQgu7EJTUStNJT4fjm43K1ZK52NiKc+m
xTgGfRJvJLYl3wMC2inQ99lQ0KXCx9wMGdCm027IDkUpzb3u3eumFZTCfUOjwUnuvg9qPcA9swni
6L1v3C7wspaPOTC92lil6gOR1k1ghkxB9cqqt8Da2VF2ox9WTnvwvLqAxsN2zHB2j6WfzmdSDF8Z
+aSiwdqhY8IhzPAxzXC+aICgm6XSLipdkbt4Vy3645DvUrjMgybKRzyMr8vYnfDDXfCXmDtPaE9G
l5wip9lkerMESLRsmUAXAyerTqFWfoQFYaUJkbayI7El9jAh8zNzgYhaD/qm+LbnzmejvLfVQ/CJ
AnlnPxAvdTSM7CkGR9pLvfrm3HCg7jVuGlCLQDe+ieHFO24siG5TmwZO7xBKsFrP2ZBSVzMGbVr7
5kfl6YTAJq6ziU2MS/roMTQhVa2Ou2I/eGzAZSC5hc4oD1PJ3T+XJkVJGr26zcHFY7/z8v6XquSl
U8uXS6CEJDB7s2Cq3gkbdb7PZgbHxBP4uep21EIfNuO5g9IIUTDpibzMkzda/9B3XowtXmNUiwAT
i+c86hQQNfIA/pp9XyN/qRkuMXOm+6RdzkZpFsd0zPm6SCFG+so/DfkeFUDbWg9t7yzC10Yb4JlV
OlOWUndUlFrxsyb7J6K+VCCxqGSMT5B+Q5tLz7iEKZpUMevPTRiPu6Ue2qdETpFP2BnQiR2teNO0
IbWZM6bIsiBOndUw1672KRI6dM40L1cXCXboYOnd7m2jebdMpQXlUu+lq97weIZ9NlzGHPAgDRNj
xzs7ajydreGBFbjMoC00bq90N54YPhE2fnjZdrQLiSXY5PEzSPKY6IS6ydfL5hWQoj2OvfaaTJ0Z
GCxh8KtU7iKQo3h6dkPnR8HostINcTMP6ZVdoQ2ro00wirzYTrPDQZOzBYZNQPsGD4xm2AW5RMly
bzXwqLggOTbCo6cqcYWbc5LhJSFcjXY29ThxINZNo7/WJVwHAP1PZVrfduNalHcZJvCquRVkc9iG
hjPCHq7MFYB5sd2a+NJpyf2EDEi/EOUMnsAcmHlXRGoceQ4eIkyRgaTkzjck8HBrgc05je5ibKMT
YRJ3ciCEGgt6XenLV+L1v/gvSnbepPGtA41EHVRjGdNqZhjON4kWCWxgRCT0TWZuZIUUFA9Wf5zy
/KFpvHjXSd4Or/eQ76aAGIX0bK6uwiYHx3lLlVZetZ6uUJ/VhfPpZSJ7L6iz6OdQe+Y1BWHKw2w5
t5P13hEYz9ABG64149vsSeMOhqT/KhNG4rPSLzT4b4XZOT7qV+JrmvOKK7POS9iNYnH9pHw1RfEQ
0V6fOOMDaW8G6lrscdUWKoVppNbv9bh5rprdnEkwuyI/apFhMT6ibNC9/H1wZvfh9x8U7LVckIim
tt/hxglIikQgy36yx1sEpgxNJAbODcK6KeprDgKVao894byHPia1I+0csYcHeMwi7WbJcQ+OjFKI
NTAoG5WW+A0tOJKdoZ3IH7m2eTqgFouHMGruJ7YT60iG2zBj/mahS5y72Cu2eqkxEadIAiWSQU8i
JlYQC0uM6I5WmFVHZa7VPuPvJFOvjd7kt4PT/bLCV8lCLgI6DXjNBQZCdRUO5YRsmhZka5/T5W4s
oTr48uJBDPM3R617jYXzkbYWWruOaVJvncOA5l6XoXc02ODcJFQuiZ4n92WWH5eOey5PEMbYEXy2
ZBOSd6CHmDjZ9YGUFmBWrfdCK370C8KXLeMDdrStkZOVUMoRlqB0qoATpd+Sk/lQj+0P7nMX5kML
o0valvEl6SqLYC+BnXs0PgHu85MxhceJgac9RWSqORbedpHX25QphY/jkFjTkHpi1MqBgn0CIuzb
wOpj1idbDDjnqSC+xBOU6kTHBmU54bRjMGVY9TU6Yi2qTnrRH/DyfxTRgu2MdF6bQsAPWfi1Qbqj
df1B6nV5S+QE91/WU4jGWJjm7DMZ1Mc6r8evzGCt50V5IC2OIGjG6PgxkJZZeLBsRyzZ5LL2Iy7W
tNqumcMr2fmzSZ5SYSC+0HsHWAw1zbzoaRIICe+lykwLICsb5NnqrEzV3g0h0Hfc7I2k7I4z9cjM
KtRth6uR+KbWQ42yXqLuzYxtzDlRG92PFn82pDkN5kg7GCoh5MGontbTx2hvWiN8jfJ6PDOaZF/G
4n4R8Rvg1ua5TEY0c9uAVjTmJ60bEPwcI93HbnhDY3oTN8QUGdQxgzcvZ8du3sJ2HiENEueQZOEb
q6zqaxX1rwbm691qbzALhqBNjtRk6yq9NExMcIYxO0J4QmS69/AKXNi2yCDvvs66xpeWQX1sBFVX
frlabd1w59/PtRrotiSH39zfhp4S2z5xlo3D8+4sfXevZfhwYjxatVHr25EJZI8vbdOwbh0hjzu1
0rT0JRPzgbgGPSIZqHOdnuJW3uMo0EEtCXWZXeUTRxKeavsxdafwarjhrayaGjudpq6qwMJdjHnq
q7aMfPY8uEyKhXunkxRJO0+9zrirSWAqUiqpO6/nYVh1Ir2NrH1uhPFJUjwzD2GyUTNQ7HPXvNVV
i/Vg+tGXIju4fItAhD22Rn7icwR6zFOSG0ACoX6Y423OJu3AhAgd8oWZ1dQNZCtoy111nWwnve/S
G0p7Hn7LWJ5iu/w0iAQqCb4LnArdaUrrmkPYjbH445cOk29dEM4UFVVQS3C7sOmlX+ZcNKU958xU
nxhtsTd4KOJAgSlF1tXtVyuuBGHXhBefO2PQLrKab7M61Lfuoh40u3ipWfCGk6UvbibLCYRnvJMd
7+3qBY6fq+oL2SG5ms50XAguaGpwERclfEhJT+5G4GnAmIO3zF8mRdK+kPiStxEs7wacTQVjRZqv
mTaS8CQiHllk52afXCOeb87MzClR6TiBfmmQjkpMyTksq5+9wcNfUF5OmXdTALiSmDsHGOAglYvh
bkkzd7vGL0zk1CE+kx8k2xZmDeFortJkN8/1a2rE66gEyK6MxAHAjBImnzd8e9OOkAX+A7jLglDo
CFKRgRE2lP22j8rHmAWriEntsNU1fAtTeGD6NBx6uTx1Uhb3xmq9SaKvQSTaXgvHl8lqSRcIHeZj
7sZ1Y8VpZt2tmwl9YM2sNN7At8dDh280WJr2UxD3rPPKndo1Kqa3nW2cKwwA5HXtept6noi16owt
NpBeccdENb/RJ/MyQd74kHi8yFGzm+gsN9FAXZCOAzZqO3wNq5EfDNqBGIJ+P2owW2rIOSZdrioH
ldZ21HcvbXEkAemwxPE6MWByUjbIOFQFV4FLvDCCjjU9R8pWdWi0BSy1XHhc8Xa65L6T+iYQlCw1
Bml2W8ufJJHNAHiadzDn+hNYU/OXnit8guRA645OhMwxVGy7u2KMnG1h5qTiMeuf+/guG4rn0QpZ
siCn22S6T+mqsDHXJ4D74qisafarcQxCZe6KiXQm5IUE5bcnFi07NHjTgi5baZKWYY02ZL94y5LA
ZmLBTGawjiIB5FAdoRpTNX+7iESVygZwFVMdPJleiuJ3bk08Aj0TQ2SzRUIZyKtCC+vtJEtJqzDL
zZSzR9jiUeUw2TJgmqEI2+yGUcgdmVDMwnsnmCyYRh2cQHc/01I426Fqrpm5UOyZ4MZLA01axaU/
zNkef1d2cpr+Gw9QfAQBPWOVT07ioc7IJBtY9uorZf/qRZEc9QXtjGyPdI/1X3/12Jhkijr+bCVe
hrh7pS3uGGSs3WDdx2fl0chP3K7LGPGW1N4Rh0MqpPJlb2Hjl6nayo4kJIFc5Coyn2PxxrqrWyJ0
HlJ1Cy8eHxiZpEQN5dph0qcgTgb7qOuW7+BEPI86vF+WvqM9p7th4RP10CdL2JdbhJJvRxI24eJz
9s3qplNTvbNCCo/EZmY9OKZHtUjl2iUlk4guClqdPEGuUfhC+6nVSQJRjOGD9sTyKVz43pzCwCXN
LmrgBNh0ouOqJnQ0tKphE+Zz7Ee9ga2dIWmjR4JkFzRlt8q9QE+YoXVNRqnIploC9MBUu+k4rLRT
KIkxGeYDLg/JG9GXgeF6fi4TyW+BnUQ755Uor8ompwJBFgNH6fo4ZHmSXWJM9FD9TEON4AmZlYGy
iOpASQwJBmmrzu+AWANoyfo0dxolGR5GMWuc0i0fmaWp6zibm7Srw8YnZVphxGOkQO6QTvEDJhKF
yb5WSDsxWgTQACJYMf7iPfly2jw/yxTCPLYPZiTrg56HB97Dn7GR6DsQwD1XEkyzzuClahjilKkh
L84I1qCTNLIIw/bbc9153WOd59/Jmutm9+JH5NDjNrME5SVt3kxtwldW3sdzll+55cEvldpdotdL
0M8Q4aXmbErXEFeWnqMLA7Uzt1AaNfR0YL5PxWW5OaBa9TFyFe/J6rwd+hlDI/8H8OjKxlsHta1n
VWCHwFsDxRduO+wzAJqCfJwY7z3VmPAHqRNJVGAc65kL5FXBoWvhR/EGZzO2juP3y7ItFtsm4SMf
jtLBYRfLy0Qm6MkoIulbMAuHwlp+VEOs71XYwAao54Y537Y2dX2r94wxl66EVXVuqCq0k66hOrnU
98fZWLZd/FXMzfRDsJbPJb5p05Z8QdFiGmtZfMvvEfoRxlOudLz3+ZCPfl4Ut0ZVNYTS2V/sCa0O
MWF3kdfh/tfxE2tw7QSGMKyOmXbldi0R91u6VSkDN9WzG5PYrcrYWaRkrJgmQ5E0f1vwXh8GwdeF
pQEyKJ6fZSWeR4nGuTARNrJObvg46NXGAqhVxsdkLPVAafiny2i4tPKnlg9EuRjodNGCmOiky5eG
2zbAf0lXyq63vK57NjlNxH5Y2PfL4Xsg0hQHg3XQ4e45i7/dEKAd9BqsYtHBQwRNsqY6H85O7LK4
NnzsufgiKMBIw9jqXdjt4c/dTThiaxUpwSY2s52APLmnvi/uPa/jQHWmH3KA9GOscduzMnD778ZJ
KtdhCR5PdPpWT/wWOFpc3uMGImdE9oE1gjqV1g8lYaBUB9Mdl95x0aIg7mjrFxMgi27H4q2KPkcn
UveljNApFuthMcC+yn4+J2Y/0YhRV9az7ZysKOYvX2M0IT1BIHGw9YBviI7ObP9wjSXdQTJqjEAU
eOeqP8VuwdVXU9YMuwlH/CnDNFGQULuL4/R1Wdp10uDtJh7YuiJeqmtCw3czx0WpgQIcx2U40BL1
5s+ywWeuxgKHvfnUsCtjk1kDIV/VHB/+Xdl66uWyiA54nhkJzQUBg8C1hHym0Gq8gO3EWdWb48Uu
pyeMmTe5ngdVFKE+xuX3YCGeqYwsD2siLEmYHRaZwrvqYfpRWpQMgPHHfDIfMxByVlbggidk8NhQ
0uxyzX2lY76Di/SCOW4yrN/9g21Hp1pY9wuD+w3yDYMcvItd2ohd7jiTnzfuLWEDP7Gp4S/Q4g87
boyzbecHjTl5QAz0vGXvByYAsNiECNMNI1tmAVb6IuwI9NETh0y5B2vKeJbSlj+VEJ0RZvhPeSiD
hZIX8y1e4mUh1yYp+HwlhJQlDi596VIWW8/VH8I2c7Y9wCftRH/K8+KtikjqMgsvD2YXOa+zH4SO
jgNxYvCBEsI3i/muRenfEIIrz0v+UkfWOxvQQ457rfUT65F9TfE1g38BzFsjxZLVGN6t2jmOZkNo
gY0YqnfYbNKoeaW3FedcmE9OpxWnaYQ/8vp3DbQf7s2YgMZr+aC3l2Rq5Ub0xW024S0hsfUWAP+Z
1AHDn/r0s+m+24xfTWs/2I8A8RsyiQSsIxq4UNcmae/HuA4Q41CPOLGI2rQOIxAAhhCFS17ejkyf
OStIz9BeEA2Sk9VrL10zPU8mwglbtDXCd3X2neI0FqxFyvXGuoud7qEosysbrxUoKUvYCjKctv/G
bRtK4liTQ2MT1gCe9sNZZfME182GdAw8NrpN5hL5ZzJiR1zW21A9L7Y9KDLeKJgmQRqNi04jp4VR
Zaqvxu6IhAWAGNn0um+PIWkHk+RC9ZLmaIvoslTDTajp4qYX3tntlofOKN+HFCdn1O0M2JYNsk2E
ElL4oT46RwYB1XGdcXedNj3MrXUzezyo/27jFv07LOIDU9ELoa3LBugK/s/IITq415kcHkLDZPSz
rLxpAkZu9ReSUjO/JaV8+zux+3+VSH7YPmz/jB//M8H8f4ws/yPA/Pq4e/r7P+WPiPP/XzLNCfn+
nzPNb0pCyP91Lpuvzz+T0Pm7/jvUnFD0/9gOPmfL0XV2pOqk749fa6i51M3/SJetFLZuIuBYa3L5
/w01Z32UMFgizD4yabpk6HNd/w41d/5jU/s7Qli2JIDRNP9XoeZ/31ix7pRxHc/AYCGsNSOdyPO/
bKwgVE+1bVtVd9LWw6NZxg9D7o0PGeSa7CZKale/mdpqYR9AnN+0wiU5QqQnMimRaRhx3LjiSNTw
sl7haJFYDqnJaTlcDdMuEHnkNe22qPJnVyb5BpsxvJo7LxvLrC5Us/fwisPZVPObM6fEPdXmx1zH
B3rhBU9++NKk0yrXzxduIZLa9d2CsL01E/G8RNWRMEo8alNc3rrtlAbRXNxlqbKIrFnu8ronUGQ1
0Zd2fgfdS6uVtQ+h6o3dlIBzJVr8M5waTFSTnE7KbfJ/WD3yezvEX+LiXb5b1mJINKXf2yqsdbXP
X77bZCjtcUILu2sJLwncmnKcSXsDRLfsU7JLA/oJhUR+SYqO1NKE5cpN6/TkjE0XzyTwto/dq1OG
dKDG8GDOQGqVhsPCjurbqvxVJ/lCrie+zHKeg788xf8n/P5ffwm7l3/fCbF+dp01QOvmC8twxN+i
7ifNnTtYo+quMn5nzpVEfTE2pB+Qt0kbkrkSEUnhGhwzjp4V+87OHXDenwYMj6/Q0Y6APS8kjf3T
qkP5txD+39/q+oFIfhCeQxj/n99q1ylAYqeu70hnVD5hUrTrZA0g1eKKVXm3Kxn7nTMF+iPd6AnH
+7QPF/I22fKq/8NPzMv2x0YAPgyLVn4vJBA2W4nNdZvHX35iGw9sXM1Zc+fig2Se6QK4DcRu4oF+
0unIhTWgMbkzCycxmXcdEqMN6aocHoMwaa92kxbH3maVMRH6431df45jg6+/dGoo2EdasIbY61jb
RiVMaZXmFonm2Wve9habuKZdg/nhmNFWAkrYR2vSvoZJfLcY5Xp2XmNeWKZ9rf0AvHV8CqgusBK7
22YuXJtRLq/1PLFOeEkZbU/Ry//7Efq9HvmPxx9HgfD4oSzJXlnz93f3l+9mrFVjZk6l7tOZJO3k
GM3lM0AlOdae2Fk1w0YdUBnTHrHZqCxpZ+/Biz97C/0p3BMWxxRtWO3D7bWs0utqLWyHDRatiyDp
KV/ye9wTX6aNuJc6+k3dRi9eG93YIrsWy7zj+N3YxKMC2Ra7sYvf41Cea6U9jZp+k5blKfe062IS
Ub2GZ1n2TT4QZjE7uvI7p39b7GkborHzM/WHqHWIeqiJHst3vZnfY0F/qtNduVR7PBt4U4Mqd/p/
eLjkul3mr18g+0scjni+O2m4WKHWN+EvX2BLMHBSzIZ7T9lpuoLhVowpX7BZCBc2yDhU5HkyIzJi
08YJGgsxGCppCBIDF0jr/tOWp78vwzGwU5ueFBBbuumSVf7nx2ELHmHftZvfdaV2K4kG3KAzh4e+
Sz+NsU/IY6KBK4m8wBDbvYo4fGB5FQxWS8ZUo0lrLxSJGwPplZBaEDiO+qezwVg/wh/fGB/RtT1h
cnQxyHT+djaMeTlHqhuzO3yADMZNEmPCAvKjqYrzkMuZ0Mm1Eh09FySbBg5Sde9O+mvURfkFv7R1
CLsuuza4pmoMLjdC9dombHmrlfBeer3d2XPy1rRFtyMvHN5jUjd5R3JVN1EUhrX2YbbGlsoUSL5L
yZ61GQ7lSqhtOKAry2zKbnONDHlLm8Q/Hdl/3xzEgei61BOsRheUDcbflhWZTSatFMnsLsStp6nU
vFEh4GVOJ8Ucv9lKiuP/Iuw8lutWtiT6RYiAKRSA6fH+0BtNEJREFrxHwXx9L2jW/SL6Da4mN0Tx
GFRtk7lyR01IWLjzw8IZAj5Ij8swnOKhtldW7uRrqNiIsiqCSVzaG3aOyfP/fypY//Etssku5C8L
YXF6Web/STWDSQ7zIQ/jhy4MH5qkv6J2iC4DvtEVzRI7+JwZioW71Z6zZotI81Nr/GGM1/96ORhj
bzIxt6GEQ5gKJgcPpflfnrulIvvf3yJQeaQ9LRd3QOCM/39qotEM+CUyI37IMSGvCyAIR1HP7kdY
/o0MErxMzdbZNfbCphlcMZ6FwchLgq9Yb0yMla+J4HdU1QQg2BgecD5asEHLeGdU6ENt4yWU00+s
xQ8EHLWuDZGCDP1vQVlM/f7j/OB1cHgExCzxH5XI/35gUU1PNkuc5MHtwPRpl1U8tO+bbaTeTTLz
niphrkdhjg/YvB4sg2V6HeUfCmpMYer82BUm+uEcl+1QlyyO5UWEPpdPyEQdTQeg0Ri+wmRUpxZ2
8toVDZag2bwr5CZVJ8lbcPBuhqOMzqJP3xkCFnDOZXP0bR4gEVQszuxCbRv0isNcBnsX6xZ9cfyH
zO5fACPbW2Tnr7C+wZH19UcRydOUNmD4EcKt+FpoFLBcB1bK4E6n1j42EK2NCP2OkyASD7rvlZX7
Ixh6TAmFGm8pxsgOg/VF9hYjYrPxLuqV9BC19xzmumGyicfcvbRJV24CxlWyo8RqgvaTnACWuG0b
blSKHLoc8HSFEKq3UBWLs6isE/m1Y7chLewhpv1Dp6tfKmtZDY9TtWtji71wmhzqwnM/otPoCzxq
nRquLTAnP8+yq9tbv0ydSVKUBN56G9G4MVA9lcOb6TpXNubeY0L5DMpo3FsJa54mLt/yHgy008z6
LvQuSir7qohnYxUNQcKvMEr4BaAax0JEWdCU3ltw4CsyGKP9zMJ8Q6PBft7o82uQA5rx+FQZb2LE
MKT/i2Om2FboM8uy63hF4uZWot7rNL5mKvDZlJRPqUzae22zLNGI0yeretPub5BrxUVYS0Ya6pwH
9P0XOTTtupfUSHWdrY0ubp6rvr7Ghrmb8hobdMNTbyb1eATQhDtC9PYGwG6PIgKpYNuI36nXHEfS
MK9ukL/rZkC3ENnt3efONpMGF6rt/6A9hVnsyrPngPtN5xbbXMk/XHmVIq2rYj1QkdoklGFupQq/
prDfxIXK7gwo8I+Wjrtlc34LbQf9R9dnV41DtSpLTNtBa20mx/xNvot/LnAOw9wObzljgD2TxINd
Ygzqx/LY0uo9Fo7zG4jHynOt/GIdo5ENXWhql5AAJZgREAEivNY5dbW4O5rjpZq7Z96B1wrk4rnt
21tge3rbQyYEfphBXfozBhEBSiYTTe4za2vz+OlgHl+cnY756aJNv7tW/uGV7cMMA3nsIBft899x
fpqkPufFdPbUADojcu+9N8SXVqCBRMDJcDS9t1N7NFmayNrf4PBGEBOYxKBixAF7dPB6phR255+t
hs1/5lJKjcJfWROr+pq3ekUXuwsQeOQG/roRcO/Rmm9Ivo9RUXtnPLMN9DbcsyIwgJ8xI94aPMWY
ss0NoZ91v3cIwN4MgIVN3qqVPzuwsepTMJj0GYJc7MTIAVr5yT6D/1i0MAvCr0o0+lRawR/XMacT
XvAYXWO6JxFz2i5xMRszz49ZCRIt0hEpMLC2LDyePqGixyBP7+7sELyRZLu+mvq1ZmroT8xTrLh5
Lc2KFBxGUJk5XuvE4djKhx93AFM38qpEor85Hzn1hUC7FXuv/Dw4kSYhWMG9j+1lkaJ2GSzxvW3U
HVYq8wPqPdu9pHhuQXR3dpzvJ5uQmPjLrZFkDNmiawPGi9CD1+EV0OYjb/uYCgBBlgAqmuJ4WvmI
lQ4xCRCruDEaIiy9jxwfkVkTY+NNbQGixHopfMW2wHBa9EuP8cRAW5nxh2J0vjGAmgDufG67/stE
6BWH+eKv3FRYtlj4sdX1ZpGuLXQYQBRWvT/eWVsClaHEX1lm/kUA7ktpxdXOrqIPWM5ImmvSuFJ4
Q9XgEAIz2sAcffeYLggBl3E651X7UZLlYRNxvkIh9ELT6DOXXedDILaawLRtW/o3n3nshtRlStj4
YUhPXVfem3I+IjjKkRmxJDWxPXNm+nAiW5YDFZIaQ8tnSkLvzAR+beGz3lQRVLs0H38Cw2XCDsxc
2LyFkcABk5jxo5/gM3a6Fj5H9J6yc4Kx05xSL21WsKpxejonMtOAcpIMIGWBTYRzMcggtFsWV2aI
ImcY0FgPbExokVfmxIgv8k2+XwxuJ0yrcsCkbFYQd82AlXZqY7W1g/dITdYpq9HdFYwORyM+haNt
rQebosDX7rOTBxd7dO8a09hxHoHvIMEuN2EukTylYO08yLFOh9HZiOKffAweyGXGtKkraAEhdrcw
2OEiIql345dYhsPI+ZlmbIAdsGA/0VyMxq+Cc32N5p5Q0sw6hZlfbqyetCUNOGhxHbMYBnJke2R0
cOKtYIYyuSbcBCyYgVAQ6aBjwcTXztb0wn6bEDpiO1GCo5EuvDfxnc8xpUUSrTuneZxyNJFJjWCo
moiyh6Jah+WrmtNXoycdJ0ymO/IHdAgLsj1xSfbKTyQ2sy/r8pGlV/cUMlMyIQKvbLyeWDHhZ3eZ
ySENJiKeCA/pAtT3vYvHtp7X4APMazPm/Bau/hxzfKn5zFDFmqYPt+R+nEh+92f5BLuQwS+TedQs
wxpaykn6sdiiGD94roPiiTVtM/0OADx0WL8lZIgVdRu7xzjfwvNIoSz97mNSanAhk2VUu5up9V6L
tGFc8sMbbp8qmQer/l/skrPv+zk4SD5hBB4Ldde1rSNZx6ds9PtTpO1sFwRGdDYW/EhTxzMPtHic
Waiz6P4pONpweYlyVyNAPtSYs9GVPyoTUcS/ch3i48NsNAF2NWCB9nwjUrzdAUREtqj0iNY4bi59
8iA5Xz3l7xkxQZ5uMSuiSsdWjKtlaPr6SQ1k9qRq1uvc1iG6QkQkNe+2gbnpoqvxl6dlvofECm6i
Uh+2ksPH0HATtoP/u+nwUphpf5qHkPe9oircgbCCxrrsfoDkdc8IX+od9r5wp3KN+tIeOW2Rgz0a
EmOMU6m7lVfGbShMmy8jsphKRvIeddlbPszOW0JReCKIYmrpCwou/1tkdvmBGng+IfcA4dsYf2TF
Qlua2vjwa2JnfDQzt35xZNQIR+hP3V9dX7gHh9M2MXh8swA7XuzPT7bBEN4srCdDeBeJRect8LC1
k/Gd+jlB3yRknJtyeuTbe6WZoPFYCBLlXDzFPhjn3iCuujMjZj3dboqzdsvvAB91mZyWhPFtZM92
r5Ag8ngg5c5P3yB6O0dG+D9qdpJdlOPciugzrJlVVs3gVJA8AEkElaJqfwYOladhQBSJXoKvdxi9
TQHgA+/SsU39kyEWZmUH6CU0XmiVILgVyA9DRK3vOODxJkRCPII3xMDUkzhQl/M9MI5NQhk6dVhN
ysj7yawf4tKIpIzncgcaP9qU6aGfiSHpIoAvndJ7FMT2eTYGio582E0FKUJut2D/ysFmtDQi8wVL
ecia56yap3uQxlhVgtk/YYt2kU3QSE8NaPEJHVCDAgP3hDBOOuFERPlL7WBhq+j85MrqWt9xK097
QX7LfRryZS+zGTmH9pVXEt5lLJjwId7LkN6VugJ9egrQUBjZlyzkFhG62lZ+VlO+2992LwBFNuEz
SjwURp1V77zDlPbm1fSQHCFHJ+ctc8a135vNQ+HNZ1OV6TXvkKTEA6y0jFp+DeiENXtZT5ceZMdp
BhBNIl/6pKUdresu+ylkrJhQK/UkynlaMfaFOGrX3l7NFWBYYd0y3WK8pfzqq3I42r0LFyFD5j1o
sLvZSFcslX0PQnQ8xFqOL7NLRkDnUGoCkoe5A8PG98bqltr5yU1zC84986F//ZSpo486ktMeAaxC
FsBnPXaW8WbMxYuIjJvj9OaDcQhVORCGRdWmpgA3k1eSFb2t+/ow40l4Nv3xSKQqQAgZpSdVWvtC
Q37wRXRNVHG1M2keTJ7wXeZxwAHYL69pZL8ik4o3WGO5/B1CRyw8W2vCSl2yMlAo2SSk3avBYMPX
WibIY8jxcS4h4zdzxu2vyxNzsLvTcthIbjg/M+XORvM22KP55oV/bDTEZzyC576K2k2pSYyo3BKq
CiK0Q6azbe4WGSE/lrMT/kRnO31xw1I7soLtkVCyzR4Q1UtVxad8wRlGhTftSAMm7s2vu0M8uM8N
CBp0gT0VZuVOW6vN7gAbnCNXDH8Z3RLr4bskwjSkXdtR2X4NImPo0837uslvZV59LYXrlOPJ9ksY
wE4crizmYoXhORuMt1x/lsLiB4FKus7OiSPGtrX8ReJVjKg3/u3xC60ofP8iWEGU12HWR7OnV4Fz
6QP1MS8GcBW7BJIE8RG5/wZ9BHvcnIMyDimSA2wXXgcVwOn4bTG30N8V8mRXdguGPUeQErAAWR4V
kzDKtjIhzsSPnT9OB4ld/YgIrbmOExoxdsHtLiqxB2Mfi/h75vzHwtb5ntbVDgg73HF4JA/U9CZA
ZMJvbBJENyLFQWeF8MMcwZKmwd5ad+I49gvfIKXN6WvyJt3hvVJ/R5cwUWEm2SWyhndYfNExGP2n
rnCLbUZi03pRUhtjWT5yvq0JKjQewaWUkUbg2A8Hz6EQYzeFQHdEnQZe/1xOzdpIobqQy/CvNcy8
5kVTsK4TarAtZClc/b744qbUW0YX09pC513AhnF5wYldHjGdrHo7Yqcls/GMS1BulTFfCqfmJM/C
9NLq6Tyjs37C3TJtgtbHMD5UDAKC+n0ExE92cHpwC23sdfcvxc0xnvOOfFbmWQwLw5pxQBL1tzyl
/xYRAraojtYa/f0qGmlRJXOaNSlU7UmO4tZ4onyaY5WQpRb42yRotuSZhDuJBXTt0nreRSiBZKCl
173ZPvs+HDcr864waYihHaHASADkR51W6FZ7/6lP0u8hKUEA2O60m1FW4Q8wHwbkXftxwoWr6JgQ
J45P2qlyAlk59YfEa3cq6mlRaoRj2a959tp9VVVL2oNpbltSFeDA062plkwT9vr1Sqi63vkVMXij
UTgPdlx+Gp1n8Z0Z4q3fRk+Z140fZ6vz2rNWxiM5U/cOj+LZhSZQ9LVzTLtpoYAoWqHMDU+Nk94Z
NSMpbaJfRv3Iqp2gL5GHR3eybp0ayxsUEnPVWlBx6LmbjR8G6HcnSBMs/+trOvO0GnxticpGNyfQ
jHTd/BjJnlZV1Czo0+Tmepj3UES2QHiqaB83GXYKbnI1wKyD1UxPFJrQeGuzf0OHUm1KaktsC9AS
Ki++/PujahtcCBBEmNVDHvj3B31euMUg+t36Y3N2DAmrL82fSDexznzvAVFWzmud4JofFYD/Ctzh
PLiPXJao69kPrYktwPQfxM2hjtEu+MlwJ2CjxqtBJgIWaH9fVmAlKW9vXc6lGjrsVkJj0I/LuGFS
rTjadbfLQPIWQ+XedNqjgJ9LeShkd5B5TU6m7oydHJPsjL2lRpDIxWTP8bRryrZ9zOtLxLlBrgeg
VJCKw6URmC4j9g+E6SHPIqRjP0wk58V5vK10ArKBHB68ofVdTi6r5HFsN7lfl9vSGp2zic1eRWZB
x9tZF061TjjyrIYUinI/dAcNKIcpAJMq7cOHanEUFEF6QaC3o7n4/c+8/O8PB/kYG+Jnt+AzEN8K
3GraOPUj5JZk2xrVS4eo7ejFtXlE8LWHQ9k+ZkS9Zcnk3Drzvetw/0P8htYwQYDvALWdVULmB4ot
dNRd+W7wP1D1hj8cIvk57HMo49lfO67bqznEEW9Sk9EoMlUt9tyb01+C3yAzFrw4gTxtIxamJ2XZ
WtLZA+hV8dHx8m846sQgRXX2ak8YhPEQ4P0by2ejaeFxzCZtwSyHM67WrL9Z0gs4qafggpu0Klrv
Zmh/IDttboHeimeQTRngS0YQUnU1sujlknmFlHnFbRZ8NFEGRJ70ISd6VnF1lahnN17koVbO+8fU
NuVpqB6ayjAPgOOQOgt9LfhLz27J1w6ZEa7niugotK576NlvI//ZpmJYs6w4SoEYffKsb8OFttgs
p4tr9iTX5S3+SXVpbDqEf4vRaYR5NxOvBOusard9PKsjww6mlFfCt811E3XuYeaU81mtbMMwO8PO
w9ccYkHNmkztImr7liP21E8FJkR8absxYhVdAjZQCsiaZ7M917Dz1sKTybp3LeKtGyJ0Aixuab4o
kXoTVyN7j4Xk9kZmdLFuKohx5aA/JJnGF1E4OwO90IcuDab6UBtqXBDVRBOdOwOrIYbmmzFIP0Qj
rVPK0hH7oMUwWOavQRjjpgQptW1m3DGMpbjpBai3qkZkWAhjPkzNzhoFNlbPvSrXvmLPxD2JFyNB
JpgTdihSZxukLpJnrzrUFXAYjcbL6hGv1qk6me2g1lnfbMFwLVR8GO2NV7xg5GO1YGoSyZZsTtOH
Sm0BBbPIJtjacXKSdWBu5sLaMJo0N2TtNmhZ2z/JSNiZYAgP6MH6jJLC3jbJcC4a1z4IweWo52yC
Dj/BTBpttesd7+b4Jn4Az3twm4ZtaMRHODTBFwwdnGmS7JjBSh+ktN9LmpaNI10+QsO8zxaTZJXW
EEvG+KXRw5dpT9c5ADvdJ2iAe/0bXBDX8cRkkJxM5WIY1U5PE+SI21haG6nleDUdxtFNtG1DaA9w
VKD7ITqbnXTr9VVz7HRAhBUEGBn5uNtl9ScB+mNr452Qt7WvSN2Qra73gVCvTLmCrb8gJNCmcH8D
/AHJJo0+3jqJMpC1xa8964Z1WHK+DA77MLuRb8qlEy+YOCaCpUjNyqp01my7ynvYcWiG1tWbRvL1
ysh58qNqxFYZnEbUnyeyys9GAHUWgBlyRrS1lRtfAi4OJkDJl6haufIiGfLi+qtX4Tf1wvqA4WkA
T2NwPWomU3ngPfuWM++CQsysnZvvYCj7HT4HTKvIqpmk1H8UYpNt4PQ3TN64zCsEbIFhyg1yAmLe
RPpmiLdhKLqza3CpmH62oycp0EYG69GHortwxploDZ+h6hkDFZC/CncqNgUY6PXUQ4QC7wGa1t6O
vU3Ck2u1mK+6g995Z3ridjfr+rvHbETQARpCPfEz/RANYyvwgmlO2ZSYRZgyyL5hadZ1/StwqluS
G/G2nUvCGoun2VUIJag3xdwTq2FVjOJbNNZdEH5nuSSFxtsJA5RHxIOIO/6WEciwDocllgRsM/kN
PwIBJfQZjz47pzzoeswzjkODrjKA6COhiSu3JiTWjBJM2712N0lN9I1uk3YDTvTeu/1zToWCxhgD
EHHoD1G2NrsIWHteHvluogmFiMowhQxwU1gYYsdvMKxnvw2KI4FtxEEuFB2KXDK0nMj85ZNQapTq
4Z9wN7b1iZkxW+lJEFerCV70rGLjcAhv59z6SRbbtiwIYoYaQ09D3bmYMmqPFG6D1sM17c+QJQ0B
kYT4FmJgWDFiuFSNQjZEqGB+jDAarYnxqEhxyJ75B9VqnHSzqwQRWFL1fMNK7PGueLJKzshqlBX5
qjPgDg3BbjS/w8ww9gHVoAKzsR082BM8hqAOLUgUlthB2poYs3h/CkfZm9YiY7BlrYkjcGbRbjCz
LGTtATDLd4hQbgRV0pFb9XPNMr5w8/HgZ1i+KraUq6iUF5vs+rUFVSy0CC+yHDhEHn6Y/mTAIDez
/DVF6bqiP4jAaBFPZsujyFtW99u2WHquGPpzOUXP9UAFsbjLCL3YBXXLNG3Yqs5ZSA/mucDplPhA
VSL5UwuVHgqCRiCRMWAP7pKAktUKJ5paN3bl70rgHwj7P13rEcletPNHfnTktywY4ji+dQaLnmjC
BmVHyIuJ6UMRFffWzhlFsO8izCkkA8M4Ghxyr/V8zQ31XGMGM7AFfwRpdjX+zZ3tdV0gxE95XGaR
48WFCEO+AweJhc+A6IE9MCoI9wr0ezKCf0/S8IwZC6xDhCfPrJsbKt6XRNp6i64wWUcMS+UE63Um
tYejg7+BGkD4TF9aOGPkEtuUxjwU83ME9IXBI2FGoFRpibPoZZgLRK5zs7XxfNWKDY6EU8Mq3N47
ESgZB4sLru92w8Z3hDqOVbLy9cc8aBzlzb0zjDO7KhFMERmmJO94MNXG2Kx2IJQRsvDpdwEiaLgB
wyZy0k9oCu2FVKABTrH1jBTSheUBQNFQ9YZEEFCwRltemHi8+oEWmHAVUusBUI8080NYACmr/GHr
yOEBaXiwhtz/pjFydwJlWDL24M2cc9NXm9wh2yRwo8f0EW/6jQK5Be5gPJahulVQody8PJisgHR7
GayBvr1DcKzmEQZy2EFjzvbBMn9s2fCQ+IE6JA3zz0l01a5qw4MfB9dyySQiGox61qQ3NGkqqnl5
a3v8QfgkPxxY6owWhy1o5rUMQAlx+sw2D6qjc3g821ZJgHC6OhAss455l6mVxEan8slyXvieo4Bu
sU0DwT9b5UCYYh8QrBoDXDJCJAc0M6vawcKQu9GeFR9SqM75y+CVsjZMP4PGhULFkD137VVv7ByZ
ce3AM6HZXfEgGCuoeLd+dEHk6/bLdy4+OruURadRqA+SP7u9Q3BbbYmvSTrbJmc8lqYFm+z4LSBS
b8XxJKnCqMDZyV5QF6LR9tHGmQj6UYSCJnuENt1JfTPTHENhPrFDna27JFUS4CxwUwWaG+nQOnTK
aVUaSQymavobKObT4xKj4kX11lAgQwySz6ZJcXb0XCeiZlBXJtm6L0+qI0oF1yhTI/OHWpow5yjE
95q2d3JKOMcd3vdi7xYpqtQKUxqYBD4nlkN55qPeMWF6+Kw0obRg+OSfCV2/OBbR/KKsduRp3sZp
99xDLcR76R8stwTnkIJIKEOA72jI5lkfmZ3ukXCNq7QK9ApFPhtAT30ifD8UlDiwpPj+pOwZMYZi
XJ44MsVUnIMGiaqByosglXeZmPaWBbde1zURyU3NPKbIuwu5mgDyW6DaTI16jvfF55gDFQVCROgs
1wONws+0MKSr6RUGNGosjaBXNaQGuWRA4iMUTogOCx83YTXap1+3G/YyAFHenJpcPq7GR5+kNS7f
/kcbyWXRdSW+trcgTPgtvATHhbJ3ZSs5ZGmqV0aCVYIJ+0dp8nHbSxi5iebL7LBosP6OsSauG27G
DPCFH5akEFSxt2SvwFHykJg2AwQKeafIJU7TGLftps3sI+KA+ZBG06VmFAzQ0gRXUW+6YEyWOTQp
9C3aKoNCsg6o7wzOPrEk+xVsMuN5mA9tENtnp3BPfd6zsS795KgHl1udyEkQsi0zu+4XYDd5QGe7
LqiiTTwHzCfIPLdc5pcRFjfqKnPYeyJ7r+IJlAmZWz6MXbeqaRFoi5NcyVVdk8ca2I4GNj8dPCYp
doQrPB+lRHrY455hfGTsbdu9eF6mT+Rg9ydbmtW2sRgbupSBm2CAUZ2SoUvvUtbF2a0dc4dIYMRP
xtS2zgOJ+bS3n5LGu0H0vBiquhAT7X9ENW8NuevRzWW/UgVWePHC5NEnyRU6JNsqryr5Y+ZCqPsz
Ogl7X5d9Q4rxhKFa44GYPVCXUPl5zFzSD/WpycGYis58SVK+sOUgWWEvk/BukWvoRXqTeKufXpHR
Z0K7cCPxzcqDuLHGgjXspn/dLmRbBnS+oFHcsz3XV2UBQ3ENnM5k9mwFc/xSLuKbgZwCXIpYLVAS
Q71oHE/fhE8ylcXsMu5bifPdeUpJq8eEEV8iaVd7Ogp2wUSzUGwIkkQSUR1MTyXU8S8NCwPLO0lZ
Bkg1x7vRUcxmM9AOFsBEnThw2jDXwWlpeWBxQu875DIoTH8qftREogYP064WsBYoXz3IdzN9NYl1
TERp2jGplHSP2S9RL8Khl7Zrfo8JhC0ECQ/t7H8UEhAyp9arn/ILxPbfLMye3BRdzBw5zAP97NMa
X8lzs8+tIV45CG9g2VzcV2rdVZ14DpsMU3989gAuwzqwC8IhDl7Jp6Vb+0UpeYrZdK4Uj2+aTieU
ccfWMnY5+NGgmN5q+MnHWv5hTkp40zyjwLWPTHFZN8RRy4HIUn1i2x47rtxjZnn0SmD9DrhuKxPH
NmBhi3N0T+xGRAkAXw7N46PHNeuioQfNQFU7HWVm/+6ARztB/FlianTR4dQdoJ9UmQ+B5T2K9gJv
mr1+2IHyCI1rrud3u0mfWDAgTDSxkfa8iFAnH5g+L9oD4EIw9HVmVla3z2U69NsKIfmWB6doauAP
jbXEK/DWDgNaUt/4GuPxY6IyLzxOYpRXq/BvVpN353n1kTyUbdskX3rq1Cq00hfTWySyhrVFRM30
uIOdMG8GxYcQNaTL9vQOrgJ26SaP83hx8L/xz/efM4WZ3QzJHVaEydcAnkKZhb87wwLF4G5bXpwF
9xhEl7yKMHoPpo5Pl065oj3V4FjNkVk7kXCZGtYzTHfqZChKjIM/nIVdibqpidm14uXqGJiRqgAA
BR1qyPd9jSRo4zoApaRZgmkrLuyBslZjFe8NoHZteMoV04jMeikFTxCyZzQbBFBt3REzvdF31Oij
9zyOHCDe1V3nng7W4A//OHaO/KDGt5xO604Z36E+0wiHOzE5D1lDXY3xiQwLo08uTu+8S8uAKK1r
yGioTTJulBUV1okcybNI0ZvXbDkfWOCGkBQhEMWayi3CPLnCxf7ANOoS2+IqlctCwOXzmFTp7Amt
JY4kgIEZDJyQHeIHwoMTNm/91W4hfqY1CK9sZidmxaAiuvJsupQCLgnga4OdKkqk5iEj740Prvil
4b2tcHBH64Gft+FXeytpklZsHB71gBJBE7GE8CWnlfa/IH/V69bVl1JJBytDmq4jX7GXHSAyNJfC
YhOTo3yGXUuhUJYkxsBJnOeF+53O1aYi622NC8DZR6H/MlYjipEO16vr6R82DfmZSUMD69U+9oj/
lUBjkQUN8uKsgxGNYuwgdHYnkG9gGIoFpegYmQVTgtaNE7+M21fbtF4RsV1zEtqx57LVnGEWtzVb
V7cjT6lQFDD2pwMzglj5MiSDO9iOXZ8Atri2kYcvRpEyVX53OWPpoWXQEGMipItnN2vi9V8q5Nw4
jQIYWyW6Uz2kD6prbolj4YfW1rp2/7RpdUdS9IFrZJcjeOOqEtiMwRIAlfQ/ajf39yFQOt8HFhM9
ThltAOnA/yr9OwHTXx58oR0UEX7png2sx57Xm8ICPVr6HXwMpn62zOm7zcSlc+cHlJs7O3LFPulQ
qHFkylXwx7HsLyRSe682tjLh+rXlk8zM79ZhHwIB3VjDKvop2oEaIK5vhCGzWiF0pe9dbig1nMSQ
PA62iyiwKP70/EbbfHJ3NZtlC52/G2dvANnXs1fbZ9LOmQrxrXHT8Mf3XOLOK2cAfDV9Wpeq5WUn
2vwrI/u5ynFjTzAjSDD49Nn7rh1PLJT8AbKdRg8oopUZczHrNP8ZBM9HkgyfWFSQBlXDL4oY4rRM
HJUNmeGElTq2omdmGKNSiy4gdv+6qXOHvPuAZON3IzG59LwE20d2VY1/WbOMlylBcC6G7Db2/Bva
3/czMjBy69aog7/aMLZ3INHOdbt0IHIfmqXeNmjCynzsN0ZzVpH6qASMBso+MC3TlfR0QCnAz6aK
SYlv5wwO8/GieYkQ2551Y/+VvZ9SK5csYobi3UC7xXBmQ3g7kCEnPJVFwIrf5eITtZs9295vZZYw
iJgv+27UH6sRZ2VroJEoQ/aPyqEfil0AkAhimbrlqHoGtuqWKy9mVt2LJZ4udYInd0C2nhaIZRq+
roy3kBbSzDX2jIbBepOVuiFo1HuW7m6MiUwT1rZWFhiw6NkxaMZnZ4FTwjzYxRW7Qcjm+87EEW37
bE6SUrzIyctPIUbZtRzYo1Apxsx/kaWlTPh7+DwQBdHR05ca1ThCba1At8ZUoF7hsVhO059M8MWM
lkoi68TK1Ri4xFhk21jzMFVYnS2wiOay4ijkkv2LXka1/bzBOQXXXqyQiiKG98fPlhAd4lmLah/c
mvegLZyjHUsuz/ZJ41uOZ+9P7QbhOhTeVxt9idnZQDW54gYttsLPgLFm6XdLxOk0F+TWty/4Vljo
y/bkxN2DaOXflDk/lZNa7BgCOZPr9vBjOxBRKeHhxqfZAeF0Shtt0bmR3VuGwQIhHvzeTuAJL3x9
dWfj1+wFB2/imR+mgnlTZh1tt97ZkwlKFoAxuGa17LtP6NGRxXWnElAm5t3G3rmpd4izkfFtw0Yk
ncTWnmm92jHYpVmfM7HMa7xmyQ0oAeTPNCRBsLpDq0B9qRsXba16IoD2wBhAnRo7a4A+9wsw8CSU
/+ENGUzCBY/pwtNKUTmtWoYbkrEz5xaSuCB40YKTvYXbMnb427rum8H+Y9n58lSgWHysK0Y+GetO
qrLxlHnJqbL46orI+eWnhKY6HPZwItmzTck1tcqPrA8C7FrGM0tOmj7BjBoPys4IyvkwYChfC04L
mM8DbkAdn+aWKSBd718LN3uUgJSLSFAlI4Kd38wKjA8c+Gs8xnCuJs5di6D7dOF9JtkzBKs/McPw
ZOkF05SDQ9i//XoudgjEyRJBS7FV/rG3PKgDBhG+oiM1gt3+um3jfanV3yEMmrfCsK8cpGyd5SFC
m2yM3KA6TtJXVNLZJllmRXGHsEAoRt/upA/d/7B3HstyI1uW/Zeeo8yhHMCgJ6F1xNUkJ7BL5dBa
f30tRD6zosgmreY9ecbHzCRxIdyPn7P32h6EVSe23wcyiRblML1wij3PuDBkPcRzdqCHFyQwUFik
zHuMwYci6pTOKk2rV7utp6XQm6Nv9kvX6j/noFUxm5L9ghuzoGZCEcJciOawMLCrl+0MbYgPQYC6
uHGNlzAK3lWifZ6K+JITCejGQbrUBPROWvqoLES2n2z3iTzCAszgSmiMCfMseaI0YtJP5FyVWKCw
0JnUSDB0M0uXvsThBSvj6ufIB3U97Ldxa1+yxLHW/vjU+eMzh7EjAaPjwuw45JUkXqz6Gfni+GSL
mSLYkcbDNCkJj6IBmqTxDWPNwhSFTBUvN3Jg7YOVhPmq7Iunyqw2eV99Thx0i2QN9fCOD/CEolXe
8BUL+iQZP/vKSdXnMHcAr8lzLSHF1T1w7UqcDcTTTB3Q5k5QP2aFLy8x/dLEoKFBxA6pb6RMcvJ9
KAPni5HwNvU8Ot6dA9gqeDY2YyDcpgspmrVZcmJthHod4+gQ6PlhZHUhoa/nrorPqA4XfeCOK2UC
EdSN5FgNtB10beRJzX+LXUYfPbJbSh0IjJN/a1sfI5hFRCEBz11I74VRH1sWYSZGWCymuaYSo0+8
MC1YXuhlE1HtYilYGz0nNNi3NKZiDah88GgPNltV7JAG288/QiexfBpfc706OLKrkEZo3bqpqnMm
inaDlvFlKBFECe0dduRL5PWfzCR70svPTlR+r/DSrmig7acS916r84icznxTvjhbirXKzYeNFhNR
YXoBsJAyeaWLRnBvtZV9CQZDZDtWLmhD87WMta74Cvle4INDeZWoKhve7MaUmEckqRBMvsPV6Mz2
oIIQstKOvFXaA1+xtE8m9jVcfJwaNJ2Gg2n4HxpBuS+VZy1SHcg2ndgzUOq9HmkXw2IGKMOv/ccy
ymnTd3gd6opnRu6DrMM3RDof1NhT+jlblg+sjM3ar8hVhJTiujPkk3/ogVluwg2052gVZ1A5JiG+
auxuoAmI1GLUiLYDOSyl6zKI5NewJ+kQ/Tn8FCR2QrIiWxpxymavb7vqqEONWLXz6Ria0LMXQe20
vO7mpjUnf8c+lRNQGCGMLfGGXwIcE5sKgDbTw31G4hgSNJSzeWxMeyeT28ZpqmNmUPmrkBEDU/Pv
gz+dhKitI+jzS5GAjpTGQIslFI+V3ozXnp5Kj51036rxQqr7rZrQgKG7m30XuGr9mBFGl5ffp4n0
zZyTT0ZXbE+MrtqIXrxUuXbxJ4N1NeiAVfKB9vmbz5+8DZ0pB55gZtvAYLSEhguc+CcaT+QMsB4w
Jx52CM8W8+HgZETdZRSxvzUywck7aU8FIvBIIoclBmw52Hq2jdU3y6nm6UL7KUuQ0oNchqfp9Ltp
iNEQhLqDYPO7XWJIj7t3w4g5r+fVjdsYXgilZGOO9ZChTUtYIHvJxEDn4JOzyXAcazGYnRQJJp+O
jJhtSk6DeY9St3fDfUqUFASQfggULSdAVvRgEaiM3qLRJYIsHZpniTXCpNbB32E7mOdXmnbyvQZg
yjhuBJXawdJXCPyAdcXmBygH64LF9iMTw3dN0kfLfdrRTuGVR7RZlFQMc0O8b2OIJZkrGolO0zCN
G8YqB4CEHm64XxZTOHObWjahT+jlVtIuLxoMj3U+b5L02AbsQQfJzfIExygzgDNGLznTWLQAJk0b
k/M6nF7OMCKxtwz1oyOUUf80luOHBAUznH48GqVHVCNnMGRJxdDuChF8sUXdHfvRoLQy+k0gw3cG
O4ckLs6ZUhuvbYuNW87sgtk6LmRL34m3Z9D5EzNA8IFZxgeNajvM+keFQIb6ngjZTJX1QnNcTvr1
tFFtlh8h6H1zkJptOlN5HMOhI3R+1mznU2ZCSt+RpiU9d8PZhPW0CyLkFIgTX0nIe4WJ2mwAwfZr
kVDjtqbc+8rt9+6MDvEN3tKEDGavtTye2ny6jWpxyxhEYC31Xw2ObQBC+fpp4iDhH9Q6LnHrkI6E
HR3hr5GG2+Fbxk61HQOOE3pn7bqan8tjqIG9rf2Sm2bNMmHXa2fk+E1czmKMJusAR3ruvOGIVdz+
3GnkgiCx6TimQB+9shxWpQOnIS6DjyC3jHXuoSe0p5RyTas3EI3EpmYopGkoRLU8v6WhvZ3GgMY1
uY47FdcfiIWjseH4X5EUELakpE/F3JLroKKvLfawpSyQ8iUgdreih35vGQOO7xDWpBnQayf+IFiN
ltiP4dw0n6UmkcspJgZPyeIHSLLrexrtaE+PWKO2CHeRbKVw32SrjfvMaB8qU8SnzgUApSmSi+rZ
1p8FgGFbxvtXmEvYMpDFhabp458gHNmCGt/qQ7CdaRDrkiqYk8u9u4MCRblDskUyGx8YynQ4oPXi
klAQBam2qAa2bDse92advsIxrLZRW3/1EBK4kAUOaU2rgG0kWFHRBk+S1WmtOTc/Ca0LygoO8Njp
+P5UeMwtiayB+ICqx4VX0x9pAehTRfRkzeX4VDX0WotQ+RO3qYM9IWP9mjsQlmqLaDWCLz7VlbbM
aKF/qvJ3jQEmIPtjDxhxO7jafppcZjy5gwxWeufKQ8qqkX4liDp8TiySvaewfi6UGc7Ffv9uRLDt
8tnSOLZfOKOwq6NHAnQBj5/XeplAF9frpj64YcbfkoSoeihMtjEd11olgrGlCf8nJk0JqRQy81YH
mwzVHEOOhva5bhbADJ2DbrL32h2GHjcv1IN8Q14+OxxHdQt7MjDiBp62yYfQyzJ4dFpi2tw+tJnb
d/W5NuCH1La0GbCxtaKmeXJEpBOV4DBvd0Dd+WTd3/wrPFt/HQq/eiW+/GWE6xWK2HvQ9MRYxya4
9jl3pjFkeDOmt6ki+TdjUsCrOE0nRERIzZU6pQ00x9FGVGu7JmcYcmksO50OalCoHoD9LSLLVke9
p91Kb5mIyaA52xHXk8b9a1vRstOEMghMLznsVhXRVDRH0gLGdz4yoCXciZz0Xtub0I0OEVUj4Y3G
ga63Wkd9REr3oHO8sr+JAcXrNGcUeRUFbDX62nGCo7Fq+R7WGN/eYRvCeCGtBzx+dYgMCz+nIfIP
/oi5KHPPGjP3mHonwuR5wbGzFJOonnTCSBlqb3lqiE88/WAS67DrcUMvS9V762gwV4A/8+WQmsHK
1PppldKFOWPbXDBkF+88uvkgCnMdo8QGCBnw37F9woVHCRn3CH0bRpqYlYkZJc/kqFvaKQmC9NEq
1qVM3m23yk+T/0iIfLw1xsZcE84w7gnHXg7893h4vH6TwYJZEJnmvPU1GPhCIP6DTfNc6M6j6JC8
4TpMl6mU6VXkBDCOsxNqjLgFPs5arMHJ2UPzoZjgHWzDJqNinPD/GMGpI15jDVwrROc3o1u3aeTn
p+gtbOIjyo5hn2fET+rBFONqq+ELf0+KDlEOi8lF0/FQCglM00VyGrXuKilLvuaZ4t3IZBNW9MCE
Scs6nnGNAkGZyBCixJ5BxiKqi65+tYPChKOK/alsmPWOr2QQ2ys7cdAYCfM4qGJLRlt0QltiEgfa
stVV+a5r3gKhIWQ1wc7Gw26aVX2cPr8OVpZfbftNmKW9YwoJHbNN14NFZCisn3d0i2j0y3Bvtemr
l9eoKKQzrfHrXGbr0dQk9s3hzxcoFtdt5390J4XbNyMu2qiCQ9IVwYnBokdWhjgqOjnbpipJIKr9
feBWiL81SRIxqXGMrTL34LaDv1Ua7hW9d7p9NuuOMTCQp6mR6oFse1mR+Hd0UiYztUejJcxlsux6
Ns8u0CxkF+MnD0c5oYnTNaRPuxnoHqckUfa+o1BmSNihst1HbvMNpne6pt4DfpqVgOLoxhVZ5GxJ
Hqe7uBOR+a5lRbe53yrD4PEOqEoZ1WdkmDnpWajQ2c8zek1QqIXmnFQfMcUm0L7dW332aseB94Tw
8kkDJoZH2RlfApDeoSzQ/wLs28nO/ohAu+NFcb1NluYDXoi82mWzUJKVHHWaIvvG8k2aGGxZ527+
n/uvkMEpjmRpvo7npy7ar2UGwZ1XRGdLubWMbYEstJJiZlTHFd7d+lHv9C9TQD3J3sFgwpDBhqow
BenvHdPStW+hZnwHEOAdWzE9+5ELCiUmEVaUtX11gxbkBK4CHWXbYMa7en6OqvDpBhb50Q38D6M4
25KkPwJpblVAYpI1XANh9M91UbvLpuPjEUHDqUkrLrCk0/3gMVgfpg+Fk8Sz0cbeMihJEHgK1Mvk
jRDvkW/ptkbLJCqAuSacqvwstVZGHrin3pFg+tlvhEX3Icz4l/Sa45i+MVTPv9MZGfVQ0h7avLxl
pIJR9ayNOiC5q88/a3ybG7/nHGGnUJ7TwIIKTacvpzDdIXxETOuA442HN3CDwQE74INWhEzBVQmC
rzt2HZZ1Z/BYBhhVLdlFvxPyvI65I/8QgkRXJGSsjPuQuDn+E0CO+qSq7d170E2gKHeGqennya/j
7WDdkqZGtKOT/Gl3RXogPuUt9RRQ4JlVIpoCGazJFD9kE13pjg/syiBeUxFEL5M83TQWTDgczi0q
jE5mL7XlYKJwxienGuAXVwkqsLZkSm2Uy7w0qRmsQd9PGcs2eX97rWWKOVLXbuyaiFQ3Ho/jo2bm
3kIFI9V6wWk+GGssghEQiyytl7YhkNS34U5Idh3EdGTsYGULT0XsXiGJUrDzEJeOQ4O5wiS1DAwm
I5hine4B/ueR2O5F2hA1nKgb+kr+dvC+W3/slnpm4SpWw87UopFHCHmlKzll+aWgNVTb5zCnRbcO
vIZmSNUt+46EiT4YHzGQnaZQhzo+tc+aouOT4XcIIv1aGMFHTeXfiCX8ikqQSRihMGNiUNb6YutJ
ELa26kscxBPIBtu6eKb9NPrQBfmSrqkCcamL4btwCYblrHFNJyNdmkP/0Ys9jQGyfavNB5L7cs6b
8JhSLJYy+eBbhJZBWiDvb3qKy/hDSKieRWDC2BQ2yTYnxQ2+hvrHcIrkWvbfyhqNN+ibjaaCfRF1
MwSDE7vwZurVvaonsGQhJlPtg8j9gsZ1FytnVsC8SNN7o8VL+HMQ0MiAI5XFPelgWoR0qM5QXkri
E8B9UxP4KQPMWqfhSEM7lnb7UgVBvp2CUW7pGVxIdSGjpDOra8UsuzcYSdsumjuNyAqtZ1/WKqC+
5qjjKKppS3jqOQOwsB0oGvetSB/LWjtJmg1LrRiJz43y7Z0v8/8BhcRSNtX4+E2FefYzahAm2f8b
UDhL5f4VUMh/9T+AQs8QcLp14c4VGf/kfwCFUtjQBwXAQahc4Jb+Ayg03f+SALRMgIH6HbcE5qee
/6r/+39M878MIUzhYZW2dMeT3v8GUGj+C9UIorcjLcf0pGGLX2A8ND6IctM0JLOWHBZ2FSEr86kz
BhjVC2V6O5XXZyMzsCI5SGgK3HVAWZdGAlCIBh/RVBFKqsFuLjFnGcY8zHLC2VHqukh1xis/VXio
UHFue/yXm2ZQ3+k/tOeAUbNZDY+pX8hd7oV0TZBkbzm5dmQJw1aJD6K7+Z7D/CjWSaPypvQcmJcf
HtbtH3TVTxy+f/nxXWFYlgOdUUK9+4UBVhWBdLymUjdhzKQ4vaL/rNBTydZnjzvnHeGk+kRUIooY
/cCiR6cbr80ITfij2boHYNvHwYDJ0zsaVAIM3IbG4OMvV/kbd8sgZAqiOWmPHq/LbxTJMg8QcCbJ
Lc7DaOmk2Bstj6ZtpffRISvDFzsvMHWrUQNMS9ngpdEGc+93goa0ddBP79JLqx3hcsaC8X10+PPl
Wb8DnXhxyLHmHs6/mN/wH0Fq9OvqUhl1fkO/Ol5gFedrZ+g/62IGvSLHPhGrrVYxDjMCqYerbDrS
S0j5KZCyL/gq5/1Rne1UImA2YGIndHSivAbyWqhntMu09LNvVs0GFUCekAkRWbzSYIajId16nXuo
8GYeNZ+Muuaz1dTuWWBxOWZEbj9WNmfaMJytvK5waBuQtlW1algyhyT1hq4JOA7ErvVk28eeNI21
B/qSgan7/c93Sf8VBYqBB1qfazgzytC2vF9etdQ365EUn+SWVZ1+cfzg3am7nBqf0r4z5yhZYE34
aZJ0ZxMouGIukb96EvEGzmtsl/QAaMdkDPdj/9KHJWFTrYHAW2qPambs/flyjflyfmK9cbmgPQwJ
SGwG0/2CO6tFFZkOM9Fbnpr5ni9n1WvyBCCDunxEUpr6Gvc7KRjy1yZRN4vW859Txvl6oue71n3p
C2jRQ5McJ4fVJVKzjwtD+TDfY9l5b5apR+s/X7T1G/3MFI4loLM5jjRMcX9Tf0D6TZHjFXaDEc8x
GZqnGceULnIfatNi7FiqZwg662TS3GO8hkUgWhk9N0X1TA5BdulM76PNiYU5Mv+Jy2+tbZXjEvJ1
vIheiXkoq16DKZ3ee7QmJgjKBN0AxjzrpI09pmw7OKbzszUR5Kgpz8+IFtc+mKRT4/DGVdPIEJrU
j8ykX0SOYPpch9kaaMxJlHJ8KB1q1ME1cKMQ2FTjjXaHaFp2kijWP9+n3yCfpqlb1CWmMKRLNOHM
v/3xi7XBgYRD27jXEnDaHkArNs8OS59HPHM/Kmej6x2POOvzfRoZ3UUV8i0Xo31kLmYs/3Ixv3HU
8EQZhmvqNvJlfv3LFgSdXKtpwtVXVeCrUoyKVQG/CM+tgA6AbMH3D8V8nWNk6PteU6+hJHcSQQG+
HM358r+/nPmusCEa7LDsyz/fm4aReAvnvr+ORsZHCMUSzF/FQpYIFlx8zbIYDFTBtTFbi7M18eoh
J11Uix6/2jZa+7c7ZMyP46dv0TRZPaDc2uQWUBHMr/0PrzXcaldpBbQgox8fi1bkF1VOB0Z+SRds
NQvrpVujo+dMsDSrjn4EwWofo/k1jpgoQZVkn50gDI30vxza36s6j0Gmb8gsXiWFQ/u5iYZFoyF/
1IPU/tv29dtSYlKpSBsiKoULz3rehH+4/JQ3qmjKnFzUeQGwXG09C1McOk47u4aOECVM83SfNnMR
E5ppMqikcw4oo3v+87P9HT3IlWD+d9mlXFfHMPrzleh2q9yc6dc1rmR0sq2OAATw0QTKddElBpYD
/Ql2K1my0zHFM2oFpGHmhQ8VQ9qEK1n9NW6DVRP1FzXC66fA5uYNLuR9GgJhEQx7LZoudBAo+Rmn
7Ijv4oDJGPzPP4j++0LHq2lKUzdp1Rn6/Z//cEs5j3kBjnHryoAg2jLShb/RxF8nbWD98sh0V5Ab
RrCUT6b5jGy6uiifIRJk0NU0ZukL6EDE98rGkVH4yElccMl/vkTjt6LFNOfbbDo67mKTGvfney3I
N5ajHlpXrmJV+YpeKmkju65k7h+n1qHCa63LfA8CPOQEVDCuLbKzGpHrFdPHqrLGB6yMhO70uCBq
wnY6O/O2JWLBU6AoLmmcrO8fG9or2ABJRlBgbKDIYHj85x9lfit++fx++kl+AT22bpl2cR9Y1zSV
H1QQHnQv+kt1YP7r3XJ5PSlC2XV/fTNZzKLKVa5xpYea3PJASQDEOkUdPvxVrAOx6CxcflNQfu7x
icRu9O3+u55Wwv7KcGWoAAJ417dssVpf74SqAJQy6ayJRN/oabGN1LBSs16k82g56L2d7wuneJ8/
3F0XiktpRenRiqpqQ9GEk8H7gKHrpotcO5WOj+glzbBvaObzn++u/m+3l29RsCWxbQv5y/LAJHjy
OhmZV8swm5dIeE96qCPoq0KsjVNIPSsasanwxgE7qz7T53EujSSRPfdGOtXOhHowq6zrny/L/K2q
5f3lwGZwEJOUbb/WEpoNdBYBlnVF9nwqZ4hAQxIIM2DDPhbuw1hIXA8pZBvInfGtjNFYcAwkyiAz
twzycd21wHcUOtBHxpv32odO5edEwory6ypckU8JSUFHueZ2hFLMn0EfsqsI3bePXVUit5+L0shB
ZmtVZrpz3ZG6QxJ2kjvKe41cipMmvf3l5/6Xx8FZFSayp8t/qQ0m27N726j1q8FkdBOOs0dP9Kem
FOHW7BAYtqm+lTUmRhgb7saBNICtpvPWem5fSBX1Vq1EYRL0trM2QUh6PlRNgbQTCk+wbg3dYLAw
eWgv/WzHwIh+aDL9s59GJf1ZOAUnPSu+3O9YVBnH1NGyiyyjB4bh2FUD6f6lHPq3bYGzr2tx/JXe
zHL9eama3Im+XsyPnBavjPiJJ/cEUyUHrA9JJCguNTvbdH6Odz0fPoWt+2XSRHviQLsoUKqdQwya
xOsQlpsHR5X0L0lluetuoocu5kKqIzgQ8gC8ckLRYBNs2qJwj395bvN6+ssqJeH+Uj/B1OUJzivM
D1tCUniTpZW6cb2/NTwtWK+llh6HqMd7pkaxuNdzOob2pe9H1b4Sj74PU9MGyhWPNwKy3IWoMMU6
wFD3GRFCeInzeqOb+mOHyneRtnU0t+ujE0viuyRmDOaBxhJlNDtcYsz0Os4hCUmO5KbLvxxIfj8/
mfNeR7vEtCDkmeKXZcKm226UyDuuRFGRfzb1R4nWf6Wlxhc4Fu7Slc4qLMb0nzfVTskubJJP48Q3
M3Rdfchdhtd+9zY2KO6H1g7OSEWcBw0s6V8exb+U16Zkd+Y8bM2F269HvU4WU4A2ikstehujkwUx
O8bIP1h1csQk6K1yP+PGpd7TqKHHiZloMOfblSVh8H9+LfT5tvz6WjiupduciyTI+Plz/+G1mAUH
SaVlBsWXhkRoICBYICrTY3vvp97ZgXC+wcZMcL0VYwMzkOEEobRwsSIqEFPt7ao5JIIQCn87Dz2d
1AKQC+fhbxf6b+uOixWGfig0e0/O6/GPF0r/SGkDLWMlPwRFC3YTNdtmZArfTJX7cL/GudBk5NK/
IWJ9hW7tPbQ1EsYc0EZQ/r1w/X0LoMOm6xQvvHYeYuifL8lpq9YxB2O6kkOOejkhTLX0C29b0WBf
0ODCcRygoJmIECLZFv5YI1L9cu8iMM2xF2EJCEJNobE1erPb/PnJur+XDFwd0WSSk7JpWTQCf7ph
DsOkxmGMcE0TYJEQHDUozKIA6I0aMGkTk4hMTNG2h8LGL/MvDd20ZdNzJk3d1Dkktc/MklSnpsVe
m5uZt07RyPY4+ZBwMEu2Z0VJ5Fu0TuI3BibFR9Ak+gWKR5hXMypiuOKG05ZWZYMvQeJLxCjBu/ko
2KBqt/h4/xWoMsoS0wDMEpXVWsWVQ3H6JaD1ApUPFQ9ny52T6nJjxdVZl8wO/jnsBcYN/ICGWgpP
TKQkivmKFqUVt2cIyCZckMM4+c/IInykhjsxtWIDXAI1uj2s7ktdCb/sFgbRg9f1+sYp0oIhacIg
OTOfSTY2IfA2yboicn4Jy55GkALKqhV9tNPQGmHdwtLV2dpqzPV3HQ7tqrzbxDW5uT9iF7sITjXD
WuvEYUUhWIzartRfHrNh31+znz9hqMZ0YCSkcWki/vn5QScZ0FIoFf9Z2adiCC6l2IHhCLd2+am2
RbxonQIQz2zWKWA7rSoN5SJgqg/ukGLmSIrHoZRrP1LORZn2B8tnU2/ng6oQbE1wSqFcw3RemYCE
1nrqMNnPClRPvSWXYC+D9XgILRE8uR7TFybL1yn0vhkmZEPqTzxtcIiX0CiHZd/qQJqL8l0jz+8I
fHWRG2fAQv2t1SAjVxYNBR8M1mgM3VE1CYqk8tJEU/eghWrt9ARj6tjqaG+CUkiiTt/6GihEzas5
pMXKWwXkRZzjsSzABBPgVM59gcTRBCZSX1ul0K2BH4NdEqRunIaqWMeoUleMBEeKtvJzSANu2ddD
saqc5GsAFnjhzM4ktI3Gto+7DH0E0nyy2b7dt1FDjP0XWGyKfx9pVRhCmM28z4BtbomGVjYhoHKI
vXVWpfKS0QOobBGeWZIgfadk01xMgw9J2fFWq121QXF1A3BSr0HQ4bi7X3zKMN0d0CrZ43cgftPO
tcIvTdb158F2v2kk/WDkyV6SRhwayZ9cR0jO7k25hJStDJ/pwpMOluMB2JUa+rN0ND5VI/na+KV9
s0r15ojOXZgkId3uvQvDa7HBCdSkhjUnzwXiOe0uM6jug+G3s1mOKVrXfnPRs25nDEqvjV8IU1V7
2VtoxCD25TST18DiYYmUs+zR8setCrUCyKsWrVGrDBtXTNhQ6j2TveqUzjP6nLqWzA39otc0VNg2
o6VMJ35v0FaQCrimqSpuNjOycmheehFzLpyX1m5q9IvrLQw1pl+cXG26vFshn+h4YjQT79+6QCS3
rRkJGlDutz15HktT8mASncPC/KZreVHzBwMX0HBCSA5QlzIxDIxgw7t0u+yYKWAyIatc1wxwLxP/
YawGkExJhfEajT4JmjX6WdIX1vhZkqp3IHc73FcF9NWKT2qimC/qh5auo0hwzTa6OKdziTGUaIua
BOoA2ihrHUTI3QbgjeA38kLb4N5MFgEBB4ZAzF40NHBaMhBoNqWvJRKnZWD54FCmbg0Nv1q3CZns
E42oiyPIJJS40xPbAVrgI9OnCcAAPgJT3hBFyMzTXZsTeCw76Yh0aPThzby5HkGzGARiOkPBZzON
7MehqYO9lieQHmt7k7aWfbQLcabvQJNLUCHkCQmvQQyQgjuk1symTWeZzu1PT9CjdOxmV7GPzOG7
9jFMxJ63VF9iOpw2GuEEa90Wb1lkVcehcbv1/S0srLHf+OhFDZi3iziLu2Xh+RFYz1Q8Tk30aAYD
KJ/a305SJxF9LiuV3wHmd5sSNWczXoo+OTFR0C+dd+Wv6p4N3foKLQauopyeS89BMrmHsVSvNY93
fP6xgpp04EYxGh9KtG/2xfa99i2mAbI0596mR946WOI5IouMiUF+ICKD3E3saRs+qauvtPO9YrT4
65D5E+wHfPiYxULs1KTv768aojZ/m9fiGPrQHCKyOlY41OyFqYNqUemnvP3gDWAYXJXs7qccQ5CV
GDfBPp9ffJSNGiSG+dV2dHNYuUn33S0RyiBRP5V5dKij0iRllxHHvb7sAEutcX7427rQ0VH4xmvA
0uRq7WvAd69ZgpaQ1+wHm5jOhHWPVkHrbyIr3oqGVbcnGuK+2N2PeKlQW2iV6UGr00uVZue+cl7Q
dhZn8goxnECvWAYqxNFlPsTkWySJwbuCFmLuit4/xWkqLqkZapjETOehFJb1ULfZ2/2f9S7cix41
3gkPoljJNPxWGvF0jlp1HArxeXaRiiLHA+dxD9COVE8Z9EmERqZ1NaNGrO5XmrWaCYmDg9rUpSu/
q6fzfTEVaFe6JkkP93+LBAmYBm5/dnx7WsZjax8to0BwFdkPcex9RXVIPy/Kv9GKB1qEnY38RAjC
SMIfp8Be3x9BItTnVOYFhv+0ABPrc9qdm5b3XiaHdnhqCjCS458rV4y8OjrqEqSwaSy/ASbLziI3
EJkhoRNO9Z/iMAj0MwDc+Ja1zSZzrRQqEyd9LyDwqKlIDqhS/fX+uvZ5fStw6+l5U36wYUOew9qh
tzjB00zH8QUAabEeUpy8NhcBZVs+Ee0sDx0GCOg8ZNsH4jWNxuI4dQYuAwvMIGB0zuik2+7p2mIi
Fgjha/hL4JiPbjnTCcpEJ7YzM8aDxYo0TTAWomb4kuegskxi0TZBmH6m98nXPx9wrBIDdJFY/ub+
Kk7xu166mHsD6zh2zaOjpvFQWUS5kG1xcABZkurtMj6etGxbI71GRO6MC9lm1WZAAb6ERvqEt1et
oMfUK9jkOKtq9wFN85Gyotpxi9g8B0bEdqcjqtGDN1JueV8CbuXNjvIzMSDf69TWD/ciye87Z6UB
j9oaSZ5dCb20UInel2Y+bkgedl09OPwRLBsAOhr1ECcBSSG5ZZ19n5oq7aPkYIQV97UbQUdjvpP5
xNhb0/JdHSfaurBj4uJrL1/NfzQQ0GBTkTy+KToQCM04vGW+qR7jKkW3RtgA/dJ9mpWPiVLmLix5
LfG/pOwedMWrz35VeWcrc06hDRmtsycq9rDdoA1iQxQ1OeDfeafmwPfBh85XHDr8aUPjk+QRu/ay
5zi0ywt7X+iEopp2VvzzXJwIkJnKn0wPdmBDr40dbQ8oSl0qryCWu55W0tT8RVGG/S2Mqv5LMyLK
m8XasPkesHkgApTReEgQ3kLn8VeacHdWewaeER6DtEdmFMMKpE94q3K04fAYgDDOi5PRPmRFFZ+G
nBCy+cRGKhc8u8lr0wcrDd/v27woC1I5IbO65HEU+IV8RqAP9++a089eAb9b3Vv2909PMiq7adNF
WeOmG7wl8G16Tf8sQ2x68/9r+e0C7dLZtnNcaXVOpS7C/qplwYiOe/h2P2jcP73JCbBP1UW1Dusk
3BliljT3n/CizHiF+X/sCHNWsQ4yPV1NRE7t7qtlEHbO3qjEg1dyyDJLedGLeB+TNHN2Fc4FjF1L
1ebjgVhbl70aaYRV6mu6G85ucmP9Mpb618QDv6f1VrDJeJhhK0depYqV3Kz8tcQpgioJp2yBJpTd
1Q0Im6L2f/GJnHFbL9vcN66ys9R2SDkKFCbO4UZFqzKhKuQEiLoCURETo/vkWTTNIcRjCfR+0BF7
IPQdYYe04TxBmj/nJJolG1OFfRP7j9aphnkNXc7C2t3vlY4Veqm6ojwmnlXuGit9aRj8LwRL6Faq
AWhqodJjWnfmqkunlj0HPV9G70jpPa4T9dE2Naaco9evWJ6shbDbj9STX6yB3c6fh2h+6O+A2tm7
Rrv6dfAcu3U3m3SGW1wkNx3QzcIvCu2skkORVu3OwAI02UOBHzxFQ2tLYxVLPooC2ApxFUQG+x4h
jrnXZof7CzUFrELJBOwINGSDnmPX9L1+AWt0ZEILE0vS/0uC7rGHkLabsNMWZd48eu4Omwep8/Eb
oJYOIAMISazhzIat4jHtZHrOLD/cZMDesALEn0vtbdJJ3/OZRV9A5C5JyHM5gLo7mL8E63kqOKCZ
fCCOHbIrAOSFUBTQ982U/r+2Aci5meb5LLUIbo9Q41Q/77RCYc0INA7z5n9Tdl69cSPrFv1FBBiq
GF47J3UrWJLtF0K2bGYWc/r1d5F6uQ4Y47wYB4M54+4mWfzC3mu7xrvMNesQ4BZbFWD/dybIft3K
H7rmqewIIe6z/ofPPUSWzuxnkLzdCSR6V6xTQxQAR3we9UfrxpbQTtiAwSw2tgJFyaaT5hMVFX4q
5UG0LYd2v8zpe4PbsMYlsqtJquxYoGyLvPX3lBz6AWsQthgFsK1v5HCWXrJPm15t45ihcASw6HFy
yA+dxFQyVSxQ38a4O5KqBrppmd4tdj2gDHQfBmnmgKKy/rTMHuwJKX9diXs9XVDo/L9HwiPqEhgn
J8bTlE5fsyaiAMelsgacdOnvlo5jih4jwij2SRjEfDpcc0ESHLt4/KGN4Y90zLwj9FpOKqPlCkA2
I+uKYBwCa0ZHNz92VKQdoFCmKZ2HGOVGZd0pSM51zQiVX/lLEJtPcSBeSz7RtRXDD0c4nyJ2h6eG
MmZX595VeJCYYkvX0WDar+UA1YH5HKIcSxT80IpsOxS8hRuNSNTD6BqppFn5/g9dYL609EIHWade
DPm5IowkkfZBqwBpRpb5iEu22yX+VDxr0XPYkZOQRa+hVUOA8LHmNqzXJk+Wj0vVWLM6W/XCuyDw
b0D8ZBA3TC3bLL+4ZGl3TRJ3U5Yq+ejYQyu+l00urnr4EHndTNnsDXhg8NzYA4wEMqCDb9LwG+nu
8Z6YjnFd9R7b3MAwQd7BmCyLPtymwuiJi2HH4/iY53HUybWsTLELhWAWA757X+rWd19Lux1eiwno
VvIwpcQ4RIonocnNz9StoIrmxfbgOu9yDJHgDtMj6t6rAyL0PuL+qEQ30ZPPKhOZvEVDjwtaS5Lj
Mnxw+rbZFLDFGOpwJ2SZg48UXsXFCl2E9Vm0DnX3CnkgeWAFBeRUv+dAD5Cqwf0ZR4uGrhZbFChU
DWGSbgy8SV9QZ5XrvuQ3a6KiO8F8+WbKyruRxfGe4EHZLp1vn+lPKo5gWsFEvNKazyEpLYPL4tQM
wDbT3KgPGQn0ez+OnkiifQMXMF5b+ipMCXXOD8DgermAbS+/goZSD4RWjK6/0zSExBEzgzlPOcJf
M4dB5KT6dvds+/0N0axyZ7TJl87FcMZErFn3gDPOAWFKW6KwGMQVDtcHshRtpjo0k7qAp2UbWA7V
LUqupea+p7GbPJktpEYdJoIY8baxnLwrx8ggyNF7Q81HopGhvoYyPUx28MbOIfnk9jOardyCm23o
BfSVzg941Rr7/PH+nOJVjKllg9nQeIqrAblC6p2avDYZlBgvStTfVDIFDyajDIRj/rXLsnErZM9Z
lNYMPHBuviXCP4G/HGcMWvFQB2BmO93+1oueGsnkzeE33TMjea5X1wNdG4L92OjVBlBhdIezxTmW
acrwOyjHI1/7KTAbCHikgT95GduSXR8O/q0E4ijBrJ3tqX4H8O+g43+XDnkYvC+ESNKvuv65nrp9
oSz7vZnst8r33Adla1t3Bs2C/ot2GQ8VxLiwY/CVfmb06R0V6jhOlPQzisvkwFnf7tqOmwyqiBJD
cu6zFJF53LSbTMusbWII8mzsrD9bo/h4nOpa63ZDHZylMD1ieKIJk2CFkj0PPcDCD4AXQyzdg7UK
/V1thMmxQWxyi1ETrjK9t47YXehq6G8+6Xr+PqEqnzgRL42X7fOMX1SELUp2fLCrySXsJpiaH7hP
+V7+iOXEb97KWSPWuPWRTW558SPkUGXfoOwIPecEF4LV35BeJ9P66QPDO6QNagA3xTEdpsHN6WNj
G7VtenEiL16lI5yIuh2Hd73QKJkcsiq7yjv0vbn3KeRT1A5sdDKTu+TnlBb3Yyyfo1JuxBwWhLjd
x2j91pcW9kKbQKGSZCF+GN4SjDQwmlAtj98cMogwwGyQph9Gy7W2RDycNB9HYzQHFzEhBgUgHhv0
Dbcmbndh2n9uFYZalsXAG8rmS96AL/SdTL/j9UQ40riTKjLg4hrwiJKGSSX2e17Cwbb1a8KVYprn
bIjvRqN6FHUwbLvSo/NR6Qka9EuckcFI3gDOx/42BbOXt4qeSzN7rjLB/KElEMHy78uGYVRr0a3M
IVB6dO3mUCh0FsRDVU60syr3RAhDu0UQimqix5Zn2es4Z0s3WcUamjSjw9lwBUTndZSEUWVzLFXF
XhsWOKrxObIKRP1JCEKs4tR01+nwtcZyx4scRvdE4pVG8pU3R2DZG30OxBIkY3VzRFbBw7fPSc3K
B+/eUdqPqiZ+wTQwqJakaGSVQRIWL7CNNrELq5BEHzOdrT93mkdC18C0GCutaayZvHPvElqTMW2N
5mCvjoSvlKQvNwvg+hj04NHcuo41QQixjs5+jggzyAoDCwY42f4h+g4zoG9sBriUK38OGHNJGoOJ
JimRMMpHFGWxa5zmbXpK04WOoKKxIbCsILkMEemBTAd7rXH0YOMqMF0Qc6aTd+ZDcT4iQf1ZzlFo
wM27DekLa4xwznkqxRPUIYZ4Dp641GEjqcMF8RUTKUR92b6TA0iV7Ba4R4T/qBSdldcQzNaQ0EYe
w7QlO1dsB8g7c4ibq/pPmev9ZErIyKr+TDYt12NOfqPNO9YDNNeyJxUuJR4OKx0CNIMIDN/1X7k8
Ckj0+ElGyduEWQYYF9e41bpbQGFPt7rLuXXWngY+sJzT6UABbHhfPtW1+Jk41VtIjF3Q1WBuybUL
gRnFc9Jd7N2b/JsrNWfgRYThdShaVzVBbpusCndeLz/bjQSIo5sWcujKPbgQe1ahBm0xnbP2HgPI
+Lxy8vvSB9wQY4LqEz3dN6bmb8bPVBLdDqdguq/BgNl+8hRMREyP4fiZsBne3DlVGeQMbWs2xiq8
RhSmW+lCHo2keAYlnDPmwQnWV/WPFGMMiBhok3Xz0+66/IAB5k7zfGxYsToNtnrWM3vaTBlfyiE+
sTfdZEeAxYNLfKEz5xgOuKFroOmE6tINmYjDXZEcwdBH3MPluA2neE8IFDEaDIhPSrO/G2HcnbgV
3kRb3sEDI9go3jssivZkGu2l14HTJ44HW+8uYQq+CiDP8fwTtqJF7Z4Ex0TfxB4ZQTSw28C0m01j
q3Y92YSxeW5AEh/fqiiuTWKKI2zp+sDGe8WMbWdrQOkKHVJVNKdHAqf9MvBobXxhn7Vcw3Lpt/kh
9p60oaf1mVMoS2Ktkf5SK9RHzYxunU7Dzo9JQDcRSl0ob3aA9iQl3NLO2vM4B/7F38rQ/E4sHIs5
DDz1HIpphD+gpKU24L8hC7xPZaogtcvUW3uw6FZY89KHtHRPo9F9SSwzufYQ3xGexcZJKVC5cDNZ
wLW436Q6xUwovNas9oBNfMJNmv5eY+eimOzVQB6xIbXDddL8u1gj5iVNFQdWwV3Mb0FuFibglU8O
0BYcZrAugtTg5W29h0PnYx8KqRCKGMAYcoDa1J5k35C3aHJ6Qsow78hbPNlW6R40EaEjG1P3AgXi
26Cp7GroGJjt741WJnc1yF82PyfH6FLSnYqSMFu3ITketUVB5584JGHBiD0CgQv3tZThATIZLgfV
r1yL5QJZgwrhTB9t4kw696Ebov8ZdAbd1RfY81OMUcxPZ8cEEJrcdR+WP4qBvNs2FPrOc3Lv45/h
2PoBokGeln9UQT/YRN0ES8Ys5GX5w6FnvzS4HhHA+86uhyFwwlD+NYagf2EcS0wFQ5GNPbDZy4Ug
9Ug2Gl1cOcN0e7Z9M3gJET9zIfhPOzFAq3EUMvl5VBBNPgNu+mQ2G923ULTdJ7ZtXp88BqnSzos+
NjHGfjto3mPQjE+oK4+zVwC/mg3Nm3Vgr2U/AyAr5zDgTPPGezk1ID3V8FZVaNKKoGArSUM2Wn1/
p5lPZMbBqDOZYi+T/0VwXeuNd7BoWTQGs0lL6FVpRa/Y73YWyaql5R7ySBbrMkGW5NbNNyMqt0al
CohIBRDr2BnuxAwjRl3A+LSGRxJuMy/vXqDyGAEIFtWP1UMbAxea/wZGjU9egcTTlRqqQ1tCt4Oa
4dTJuFMxebjKRfYNcj02+/pmVvW3VlbdqQPhArQPHbi0rm3eH7OC0YqQ6tOi/Sp87wDtky3z/HcM
vfbDcQkh1TtcuInP6TETEBfZMfow607XQfuazCjOnolHprLfMq3TmOqPJ1837wXYt3PT5xPp9bRC
eRsqsHO4B2YJrsUqpQll8TSiQl/xXwJSOs/7goht8JgMX3M2VhuP0c8pB6TIUk+Vq8DDs+anbnex
Pf6zcJAJS6ZD3SQj/G6pmcbK1eqnOCFggP+R7kvD0nY0XKzlWZC1k3OWLcsqhn7E/lYN1muEm+jm
hVWeYEmyySePFN//1po32zYBViDbXz2IvLeYzIvWaaHxlOjIbLfhvpm/VtbI4hi0hn2RrnftPRSD
UT5TroSiTrfbZIPYB/pKB7255J5AnatbG02JB6rqdLdsawo3+Vwj/1sRGyGfNKXxDq/PwvWpOxuh
n/KcCt7GKb1vR/bkfYjnJht3vW8Tq9T3J5vM1HMKUQsoF5VM7n3MPIPB7TZ+SoxIkLnJtSpbQGaR
7e96AHmW0XZHfBPsY+z+KXM7Kq4aJqAY50HlvLIIaOHN+gxgsTs71p1LZqBlOOXJUGCraIPDHUoO
dRc65SfYIQxu2/DJGPIdOYvigg/4xi9K9CIB0Wsc8YByrOSHCJtq1wQKatz84wWO2aymNpP7IRTB
w8evF+IhxWR6r0+0YkUUW88QbQ79PMXFb3ENdyRgmrxoZHmJcqf4wu49PGulOPayLc5DwjSjEX0P
eKYWB79BACAI03DAG24j36Z/Tj8mukWJLkv3n8u0fwF/6rHLox+e7528UjerGH6MnT5czBJdeux/
XU4bEtrccwSHVJ/8gLDTGFxaQSJG1RoYTvyOSW2d7byhvrCbxyZOhInXBM2DLALksE1ImjUZQXHJ
fGPY5DB6yCSYvrpqfI4TLtts4jwVI3qsZVRgUo8/NIa/pfadD7xgSk1mZyRejoKGlkePIXikSNpt
UzFs0eCg0tSdB3/2XHU2g5Va26T6ZWScs1tWYaOjrLMRp6/D7HLiGJAkSrKOrNIaSqyesY+cRbmR
xPHb6x3ecZ5VIy7leZLVLvQRq5S1uYM75B7DmUvoIFUc0Ok9hcQ/qrxP7lDDksID5mc1SRsFQQby
MkXFt60bx+Vhnqz9MpFnlJAdmHitlqVUWeqvrCzq3aLd66kNVpMizWa5TRj2uIBw/XavcTKzfxvi
PSiR77GmXuzM+mwbgHXLBiyS5hQnkzEvuPXhYxPqKMXywS8boggiYxukfHma7BV365YaYnqz0oI8
YWQ3nl3ae9MZYYHN3zrOIOgtf32a5+TRBf5XTUOANt8goEoAM0xecaFxxLntDcUXJ0X9EYCsaSlZ
nkaJMnNsHy26zUMCQHM9hJWzxbb0reFXPBfmxGUb9BqQftZ1nwx6s0UM6EQGSFu9uqncD7fLmch9
irk8suj/Y3Y0AjuZVqi51LXvna56XwZaYsrGdeCDEQhAlK7MQvfXuqvDBZ+1GCXmh6NuZRbd1r3D
HGvtBxME1iZgLzA/iWNszWPUT3ldSegNXkRId8mvMJXVzplFv6E1ZjuZZcGOn5KlNrfHbFurUQ4P
w1mRHQHg2YSEyGBtIwyWvQAX0FFIALhaBwuGr3OWtXFgadyzSciYFkGo40iFhOMbHoPcDd/Hd9Fj
ERlkftKy4uLL7rh8dPDjuKC7cNzjglJbornRCVQYnUwZGRunfOb9RUhYwMY8lMFRMiilhAKS2Wn9
tphFLgFM9KQzjUNswqrRjA9lM3KE7zY5rbeGweqy1IkM86vGeGEzp5rMj116jAxtAAeYU+ZF7nX5
ayGsvU4l4OmAsTE6rbwjYUu7mCgVZngDxG6EYTuG2mSgsBY/QnVY49IhaAeQd+CSMoUZiXlH2TyD
ALjVTI3OXu3GEOXVfRvqpNoJcQ+FMold9doW00/DqplvZHb/vcuH700rkwsrotXyCE9VhmYnKb8P
diL2HmuI+xih7kUWrGihRUeArTi4kqMHCWsJ7dQK6HCMF9hzJPDMPzZcmM4vbnCH1ous3spGXB37
69JpR4DBrn2LZoP6crN0ptAfah4PPJ3lp6q9R3lH8ml+ZkxW31CzQYLbgrDiJPaB/l9SXpu+Byty
KrN2X0nQFC3YnhVuC/dga+RitGbH5eetuG8RC3/nGtGZuZN/SAP9qiXlVzupK7be9R4H42FOWj+7
NXwcGrGr6TvNWoVtt49GsSPTMd2rtHd3KCanHTLzeuXDuXssTeO7k5n1hv8usWTs/dZRUjsHMoUe
kLX/jAMvu9cr5q/StFljReN9X5jfejcFAVcjLCEHXb/A96DSWKQsKksfEaopZDmxRGTSWxPhZr1+
NeY/SOi0V+Ej0MHu6iYhOYC8MIKAZMp2VtgPfll8GSeyX81qcj9NdLaG28avLDGsbTsgDjF4ZLfI
kcqnsAJx4nq0fTVPbxx+NoHQbWo7o1+eT6qhrNL16EfpxtH4gRoADYRCjXsc0MVBlXJvFSTWpZS4
R0wGW5TN8BGt8TA0/F1grj5U2XH9PetbIjVatiTQYeOjk55KNGMHGcRyM7g1UHYLnUygCO9MFZjb
gBfLJvO9fOWGQu5NoHqahF44FA60/4FaFCXg2TVBP4c49ywzttZ64TL6JPQSVUhFzF39sryKTL8D
vh+kNjTE8ZBPg3uXFFui2dmX6C+RKFhz+PWxJx6ezoKa1mjknYoBNKquA2KkOnJGlPlG3iE420FX
p7Yar8PUnUnJEx9nHMIwlpxW9K5Fnftg5wSzpaFWX23ffSPu8dYF0mWJG72OIbGSqFDPoyXOsfLv
+aIJiih/XbS1cWW4SCopJR+bdlYJNLvbmDac1GLnoeH7r6cEthZa3iPcVdDBWWPyCHLRa+7Bq1cW
8lyVNfjpgIFIgL+1VWCbIqkw9uXJkXUfsinNeeZmhQ5iYW7vVDFXcpSQ+NTYEmcElOhhmVCMWk+N
pelHs7U2yo6vWU6ak90wIOkSo9wjuPk+lT5yf3UqM6dgj1G+LDvY0CJhqQDQsQMVg+Ywr7UjSY/E
EiHaPNmUu2umpvSVi7wCFMCZmJSsHMInEUrIINMeOpdHDzudXMN7tfROPy8vsC7Xqa1VdbRH9+Ov
WoppT8UXREPlvsjAxhMXTgnElWVnj7JGaw7G1LIkMY+5b4tzqiMGQSJ0db4uDdxMZ08zQoF0kNDL
kcc8AcblCPlZm/xTZ1e0zZzyojNfIELCBQers2HAE66JQcwOoGIG8M1qbk4eStX5ZzvQvhoe4GbL
yLtnaQbGqiQ++1D2Bt1GodvrNuNhiaSdMaqkG8hUPBCSCSR0fp34rq3vBwegCtzK9qApBzCTFA4e
OMIzlJbu7CytiG9JGp5IOtJU1iAfDZgfXD3odTbPw6z2il0tOtqYCWaVlLYL9O61nruvpUgunUk/
WPKOoGH8vG5jIuQA5Np6IsayyESOostznGibyrJexyRhKotwVcTIj1Vp5se47dGzdOwbYRiq/qUx
AiJQ3HDcOhx/vWqaS9/SyaVlM62K0M92fZkGd9xCAnY/qjF58QcfmKDoL9OAVKlzOZw4oOsgj+lN
JIG7ZJmkmgc02TPxq1JVCgMqMnElFK16LuhJRPwQ6SCO/aDZc3n3IA9OMiqDcxjH70lck4AlmuGG
RCVIWAkpO/weFG66AVXjnkJoJk5i6ae4rBnyFtVdMJgXrRvnn8H/4hsGk5EBZrXd5W92OLxPJnnf
wiNseyR1L/CZ0cv66jt6tSJqABpiGXwBY0XWrw0433OyQzZxZ7c2oH4etQ/7dIDMmv6MeXWJdLAE
fLJlJ4vSAyGpXuwzzFVXBpuoIsQ97CZijWeBp1fjLrLZ4Qo5S2zC4iUAnXYehpHoYbdnyWaQzjyS
hwFzHOVbCHTdxotqUkAcIpP9CuqUy6KA8Act2y4vWwMx2cHr/WoTlHLkU5G9xErNANptsJCzmOUk
RNrZbfvEOweJMkZ5BhMAkNP4GM8048H/mlst6d0m7YpZAJG2oNiS/NUHiudmGpqdbabxrjKLG72r
x7TDSMiFDfd4VM6YoL/6Zehv/ts78BfHEw4ah7gA17Ak4I/fJOVlQ2VDjDGIwllxmMSBf9ONGBvl
qUsRmzYdjZurM5AoDTpgQN0AZ1AdGFXi7N2UwXPvA62v2IjltTxzQVfCCYpXezRfW3hgj40eGXjH
cgYxbMxiivTE+odh5G/fAUu07lhS2Ibl/G4YaYeKSU8Bbkw3Jwdxu5Pv7EgVd0FJ9zM1cL/gKbQh
alm/6NRdHcfttqtCRbMyiIPlE60Ew274UpM8cDy4I6snR/N/tiQT+nA43iCkFSuYiOHr2CniIOL4
H9J+Y/aV/Srsh70CEcZ0PMfAaf4bYyGqvL5rfc39sGyRbac2fuXTmwIr56XgeXTIqDzxLMykfRAM
ftWIVSKKfzrM//TgO55r2BAqLLxtULZ+tRgQoNLFRRZot6U71HJRveQshkYr78iozUskHEA3AQUS
rZZQBWTGwESFdvXsOgNbiwHBqTG/QgOk2lX1NSVL1k3sYVYGQRefJV8wB9xVSXiD1GX99N/3s/XX
zy+FPhvfDNMyf3M50asz52km7VZYBQmcTXDzC2I0XHMA9zQXHMx2NiHyYaYQHJ5eqGnbpcsncY8t
XOWcNCnfg0LfDnktXvWKEsbchF5evOYtWR+58+pVBDuOvU9OT+gDH6unZOMXnFJ5rHLUhEa+7VHu
HgMVB2hInW5TxQ1dS+7+A1rzJ5oDijPDFowQtouX3Zr99v/PKeWnMrd7pxQ3NkD0fKiMr7A4T9Pc
CC+13nIRfag6DA6MY1K69daDybdDLbQo7XL2x9u2n46WCuNz7mG6SFCO9nn4w5bvSz+iN646/uMi
/ckBcPnUumNYLgNaT/x26DDJNFMA89atghKwLaNo4yhs8+hMnyx2Nyu/QU0tLW8fmMQJxFlcb3uN
jVkaIR0b7ZdF+DHyr0KRZU8pBXBngdHqGOyXZq6SKHzqWVsifTB+3uwZWdrK2oAX6UQm2x9Cuyh4
gMPM/at0Km1Lz/lP7/tfvym4Bt3DVUoq32/WLCVYvYeA5241h/xaRoipxmJ6N+MSbkU3WXRG2EJj
qKcuAFBdE/0uMIZ0U0tFDA4o1b0+9IxZOPTQxToloScUQYuYlSmv2HgJoq2UPWXLDuQfV+nPQ4mr
JMEjYGix+Qa/3V2WSapxruGnxrN90VXEkLGK0nU6gkFpieOB5gftDWRzvm0IC9oGsbOG/EijPpsI
A9VuSJ6Idkhn5CWu07WbUdf67N1QJs5BQ6n1OGXiS1GUP5FWSXZ1uApzPNg7TP7Warn7SoFfTOG8
qXvvtBSh//0l/2ImdXU4edAXdUtKOAO/PkIz4YM8n8hE/t0wbZnK9ouRJsEWB1XD0lf4Z9FtzOBE
VoR7D4TucwKFVbG+2ytiEdYZwcWnqpESmmn0HMRjQoALCue8dYd/vKr/8pJwuQ7zocbDYzn6b0+N
pncGmxDcX1HKIwwWVq4wwwGSDQlS5NQuTprgbWeWY8t5xzLck3m6IR1Trf/xo/1ph+STuFISK8YL
C13hrz9ab5JYqHUpPjQD8Vw4RD8br7burF1Rk3otU8PFhzbVRytiiM1q6ZzwQi6z43L827WrETsA
sfS/P5X559Hv6pgzuVtN3fOE/dvvgyMLh0fOqUK0GRCJWWaMUJlssOmA9J70qvlRM3LCMWi+qTz7
EqQHWUV7yc53DKt31WJxxN+XbJTWgl4g2waS23BnEpmyV7r7E8s6dhHqkH9UMMZfflADuzZXdcaS
2Ppvby2KPCX1vrZvs94f2e6p05HfewU+t+Vpcjs6gxLHNXtn74diG2wUkfgYraZ1+6Rmr3yq9P+9
LiF8yXFwYM2FifX7CwYvN6EuQyJvy8NoOpA1lWP8HCaiX60G34aYsSaFRirvwrxZmjIjp/n/x7X9
yznK+1zqFKq6Z/Ha+/WO0ypD9+bVyy2d4nFvabxxY+tIuiHZ6/RpKzq0cVewvh6mhCp/LlEV1Ryh
gITz+LqzdQGP874uAM7N8V2xL0EIj5Do50mFLHteIsq5E7UT/Ouj/+3aQjRypG2AOzDs366tBQ6Q
WsS2b7YozbNT9q8pkXEu6UMVJiBqDABNrKLC7Hs+6OHZdzHn1L3JDAHokoam4SHvYfJ/OGpGISDg
EWKGaFIckvZzZiqBKcvvt3VpPOUezasWt/pp9rb979eAH14K7k+Ts/L30qoQVqYFlgNaFBomSD+t
+9TW9uNSPeVh9tq74Y38CXETo7ln/eDsEp1tkbojO9c4L530BydJdQdiPgXsZZx5w7U/O5hb+iHx
H//7Ey+H969ltUt37EBLgpc0a95+vWuaQQlG6K28LWLJTqKNFAnzonoknoOALfJS7O84FHyMS9lt
uXn1QNxlkrmYa7XW2tPH+Cqi5MiOM9n+96ez/kT3gFUzOEWFKTwXpf+vn65tC2VPsYjuF62m8llI
oh4gLDPlr/dG+q3BQZpjO6rcVFH/VObhYTkNYMq+sEHs71qwC0+FbbyaaH0A5JKuzFQf4rR2qQs5
gH8lsIbUK62Btsdf9bHuA/u+rRM5PmiOhmVe7hcDTOI13yllgVonCZFcfrLtSQ+OjNY9OrOo7r+/
/F/ICDPpcrYzu7Q7f9AIUtkLbSiamKE17wfdhV+K05KJgSkIfkDzEOrts1sF4dmdTP+4LD/SRHj3
QfwPvgsHLT/0b7eJ69k2JCiHz0OB8euFQAXbi6k2w/ulrgqYjh+LDJaHUnBlczhUDJsr4jpDIkVv
dU44Im+XcA7euBsKF2MSVpjONuDz6bMvkmxc1XzxeRbRzj4UbRkh/Rg2bam/pIXdb22Ehbvlj8lC
KGfMmZuUF6zLmugxFwxzHVKdL4bWuesxchK42vNjNJIZSlptvU8K65M1i7PrObVsskegaFh22qhj
Nk+Qeag7Da46Jg46S5mBIw/6NX5LfWPK6SUjUGs5S3I7eUsjEtOjyrhLa2VcwyDbWGWrEfdWW7hV
SFxM2rNjqLe2o5tr2QCslimKDnM/jMvPnk3eWBehoiXdkPTlMLMfht55YZyCfDK+Bc2QvecivWko
cWmWamas+QWLpPUQ5O5uUfLHDU7bWJQbienzPLHCZUQ2BZfMcR+DjhgiyZVjjYEkOcOkDJN3NDAJ
FyR6leKn1CsYjT6NqBe+R3kvL//7fQpCcvZNg6TTxe9vZpwcCT487tNlAmtk3jUTNsVraL67+oC6
KRkZ0hjQ75d98nKGuG1dHTvEAv/4LH85MDxqVBOkoWlzAv9WqwYeW1tW6iQUBgQSGPlobxfvftHr
J3xE3WH5CAvK5QdRYPqehrVcV4lx9LLp08A4d1PVzY6kU0bDRjL9o2H4C2EE3aGJ0t2eQWR/TDE6
WVt5TxYh6lTCQ0aagKw2v1QZtsW2KKsXY/K34YCcPoMIebAm1OEh79tCRHCBWFOuC9f6FjZYOEJV
GOs2Do9OF/+zqFkoPr8+797M9zGhkUGbstzfDt6x871O9UF6H9raBVmJumjzH44x3te6jd6Nx62U
ig8rKu0cIt/AylGuTdGRQ+yNzh1GP/yvxkhmDEFvXgu8cSmQlht6aTQ1cEHEZYD+0FF0yrEGO5G2
5qsz9eLOwqL3IIEpJp6+UWZhbwObyDl7jMqVl0cvmZe5Z6eu3r3c+mHwXt/rBM9ti3u7e7KQomwL
fwruUtv8NFi0v31BryG0GtE22Zeoj7g5RoaZ6aqKNGydlXCPForqtYHc+sgDn0ZtcbTb5mVR3hcC
x6pWBohzOsQDZfxsKJaRCQ5r5M9VcVdJtXcsr4e5XxlAsNOOGWCDJaso/DMD+B9QH8J9FQ9qx86b
rUpoV3dh2V9x2vMjDI16VCbCUtOLIV4W+I9B3iPWHKy7vma+pQFqvW/Z+uxTbSx2E0f0ZjYzDmlz
yIv7SreHk4vOfROX+aVXyIHTGMPi5JFk2/bjdBVZcq6apiWAqYt3gr9iFQ+O8boMkYsuEXeFvO8I
MNhFTl0fDTl+TWtUlsNMfciKullVWcI4mVxM2oXQOrmV9zDq+WmMGTuPafmwLDuG3vqimy2L0DT4
NJI/ovuQfBLv3Pgd5lNK4oHd+5Gp1n4xGyvEOZuSVSOJAv02kNOIzZwwWBudDlsXn0iWwH43I/Rw
079IweafzTsDRQPIrAu2cB6L/vpOC3ol2F2n6j4INSbhViLOujnSJ4rLwJ7j1ISlJPtGnFlGmDcV
kHJXKJJwW2EHOyIdWAtXibkn54fSTnvyJn/NRmzaR8gUNqDKVk7PdvEfB9yfpTKoMZ3G0oT+Bj/h
t4mD3aTllGpxec9Et2HQXlxKUEbn0RhRMxowlyXSu3WZR+gRUC+LgkCL+S2FJhWSXfVMUK/1PEbh
839/LmuuE385MFixAJ0if5b6g0rhtwMjRBOaZuyFH8AcIlNza5IovWpn19qJXTaaLq+91xK1Wp6n
LqnYeJoYJec5yEIrctLiYIviNeUc2ekzaYU2ldhWPajPy7+Flis7QFELEQjMCCFSmbZtwvo5zTAD
BmKHsCJiX2sC0IiqR7sTMBJsZEh+Wu4aaD2IUsZFum5ciRykXvQZTxoAnv7RBBjO/JL5/7+FYH3m
wJ5mEkG59Eex5LDnL2Q7trdlcLYU/8UoD/TzZLD13dYtR+D5jfrcNmhG1oy93EtQsOdazPJ5hvKi
dqKHlnwi46Hh1PUi+yUM049B3MQI9RR6wW0pxXTxWRGleVgO19BnT2uUnAN+XBMVQRbfKnDkcGqo
gjd4cLI79dYTsbOUs50MWc45FVpr0jvJ7ggHjLiIwCXiq1PjZ3cgBPctK7MnSjm8kDEEyrEhUw37
lEO8IwbuvDmgZrWvXW8HG5Jxv/fmODyNpvOyUFdG/WvfNRe0gN46ky077lR9MS3x3ZJ4/UAXksOb
TFtTBUSizsiT2GkYhFgDho2OWi1rySFAuLDxHFaZoeV+qgIkixbywfXojmgVXGtfk5LgFSdDM9f0
g/rzcn9kXpmTNBw/zyGFSecZxygSJfo3bpJlUWALjTSeWt4tld44VChw2uriMKVLipF1Y+g8/B9r
Z9YUubJl6b9S1u+6psE1mVXXg0IxT0AAmfAiI0lS8zy569f3F5zqqntvW1nVQ7/EAQ4JRkhy9733
Wt9iSFjs+APSDcGfDGvas+6iHO87Za3rIv3S3OfYsg49QhI4S5b7+D0trnsSzYRYVwOoVqci9dpu
82Tj4oijku6hevrI+sllCMykWc3xbF37PgbT5iCSy6d84935Lt8/pTXJn8Ne3F6//ygVcWokFELD
kVDDcuHunwazvaXQyu4lmoEujfPo0mB6kB94m5p1PKCmMbvSD4BBr5Ddp/tvWYXwiLLCV+Tpl7pv
2Ws4vKHRRcwiVXES4Kx3eprcpJsYe+jWgG7MB9MYxdbthqdx7HbfdWpiO88mZPHnKf1CsaFvvNIR
eyyiuGkqnud4PGmihpknqys5eTWAk+JU4XUjYPG/axD9c4lCH1a4BrRwy4FD9v90zG1/rlRmdPo1
Gudk17tgT5ccNWNvJznPHZ5iK+kvnQGjkC1q3hFuJP463v3/TXx4TlJCLT66r3+hWuk+Pod/vf/8
z7pRXRonw7/96z98dr5tnv/5G/7h+/t/+/7f8Vcdfgwf//AJd1g6qMfxqyOsoR+Lv372v3/n//R/
/svX9095Vs3X//5fn/9V9IN5P0H+19EPL3n3kVZffx8W8f0v/op9EDoxDZyIMW4bHDeN+/Tyr9gH
0/wbDT/YmjCmGbRRBP9H7INt/s0i1oEer2k7oGAdVmECEu6xD0L8jVGPabr8RMv5ZlR+v6v85Q9/
rdO8abzL//n53+ce/NNqfm99A7VjU/PvXDGEw/94TGgnrIllr6oQzSKELfOzrbuHjESbzjI//+5N
+fdf/fe/Cm6o9U+nEpMGHi1j2+YWphum/3M1JQwDf6Wdomit0v6xSO/2HdN7dJPUf/SSuN/dY/GY
N6sYZVWxMGK2tVdwltGxctW4QUnNWY2Z5GNn/bYL/FWa61dYi/rkIbq/FBbOOSTQKJTQlDTL0J2t
Qrua6axfq8YrN6RJmTvATIQAZodoGjLUgWgO59oULOT/98UHSmI6LqloOMRfydUiW1DP9tXsLmFW
G94hKlW9TXJyZglE/Rgy7Y1Db/ZgdMMfdwHbssxdjn7ViMFhYkK3Zv1FuGW9myPgLMaoN+cxd61g
Jp/qkI2Z3AinONrtZDwnneUcI79BeaPmZYf0RIaTZgw7iUtvhajGeMr7SH9yh+2EYD3oxNTvmdj3
oEqKc+zWywnjLoBy1K67VtT5o46E0cgJFZVcnrAnN2tdLbP50DsYPXwbSJyZ+/KweIU6GPeXZJKI
JEKKnObRIuXuTtAQelXszRnGYbrIeWt3zXjIA1VE+YnWK+0+TDSOWYlTRdLYrrOrFzlO6T6/+7rw
e+3LThHyhZ60krl+KzthhxwqDVN76esOr8Xa4MhwNMoXco2hT8h5PDkcYejwog1UZcg539lMzJpv
JJvaoNrgKWm6/mx0UbtnhDj68cmgXXbqaS6sGB0mwGPicU3+5m6qk+WhMTvgV8JkaZRG/5zVWGEo
p3B6HhtMGUE2k1zqtPr42vfVW+Zb0zEfvfFo6AggMGiyU87zUz+TJDFnE4Z7wUioag5jG6mVIFVk
z+75s7ZzcepTvdrCGHIxrdiHVl+anZKOxREDMBUBxc4DkEFibI9YcEoGg76Ls1S51ybPoXjZc7KZ
u4KTLf2Io19HGmcrse8LMT98v4x9S4Qjpu7//FKKJgBKIzKfOYeFZ5iVemmymEQlpoU/+Q1oc616
hwnhU9bpyTJVf/HibnePnSqhaZAPhJjMSLwbPo5PkXtJ6Bc5eK67UMoeDFiuEy0gZLBDOFqWexnJ
r99Mi/eOrPlsN436GbXaV9ZyosgKZXOqoUL+Lqonok3J74aM39XomKYiP2cLBhevlzi/x2f6qulp
Hgj4FaOlbwyZvTDOumkQXV9Tsi0jAZVDKJ2I47ROitDEe7/h+eiCqmakPWPhDCzPV49pr9QjKtJ1
7c6IyFBVnmEztGzMZTAOdEiqespBvgGcp6KXAHyiB9KmJfm+tB+wSW+8BRm8srK9LYtblcwSWJrz
plLSbqJYcI7EcWIs6bxKbG0lVQ5qUuR/cOXvREGyOqPA4SH2dfBocMvKvtVDONv0O/IAFhoeJ7Sl
aT0QeBxFYTma1Mk9WJAyXdf5fNMNh5hIM9a2k7ds6ly9UIPJN0OLeerBPsJispcHq+2fgTK2G5MO
/WopNUn6urZLnT6DBB4Ky9fCpY3vXBer/7uX769lHYUBm3S8zRG57QmlpYEBn+NJ+vJRs0A35Sne
68qNshNhPZx51GOBOZSgNcKrs3beOG2OozyvSVXz/WzT3M1QTREfO/RPeywft0xLkuchIR5T1P3W
ynuMgK5lPXRCP5kOkKcGHRlCnHxV1fVwcnOjP81m1J/EUrvHBhvhzH+rUnP+erFAyvVLL9cLYo21
OTnmCx6aQI7ix0SbZid9+2dce9kx55/gkPLcD2Bgcg1xCK3uDFNA85p238ztkyckUZ/IRVf1gBIz
6Qr1ZNu4Ipp2Iqh58o+xO7c3Q2TXfoxSnIVuvC668TQrCl3kcR9o++1tNYF1qltfX7ttNQYKP9+p
KIfXEY/uOoszP7CtdjoObmqHrYMkOu2xOCaZmbzU07DnlOa/kVDHxreIjZe79a7uqx9MMEasgVZ5
mGm5nJAprQa8l6d6kstZ0/PHyHCSvT9UyzlO7WeVjDM6Fdd8YOyUrPLF7BlHs6YTYmQ+ADrOt5kF
vo+ws2mxP1GsTq82w/rjJHUCFmhCvZYMR3am0kVYFCih/LwAAUOaOyTE4jmNu2EneGi2ZCCNlNX1
czGp9NMrF1rfc13farub7xKSw0i78dSag7+OoMY/d8qbA5EK8SkHwmQjKf+kst22MJOyHK8IsKV3
9jX7uVicZSuKxdiVRpXe9LgpgxpInY+x7NXLRLyqm0K7kflJ5xgG3IVMZHZT4l4PTd8bx6rXk5Uo
zTfAHfmPqZYMZnnmLpM0MoAqNSjEpcMzaY9M1JJqrw1I64ZCUSKOYQ65/H0aYPYZESnLd9Udacbj
SynvPaIZU+D3p3rteNs5c7IVnmdarUX++P0yW7AbZt11Vi7Jck5uwq3JR3y+5f1lAZ+8cmb8I6kV
G9tmKB+VCZZNrszGis9SIJivO785A5BHLTTm7wY0MpaF2EGZqj5dO3PB3+5sU4mz75f2+fujFHDC
GTGEzgKTW9RDJqbSS2vh883pIe5nx6kxgPfGoWy59xbfGcPW6LUH3yY92K3sm1WWq14a1joVEFyX
eTTOWVY9kO57ka2fPjmFnu9tv/vhlkn+mx7jITJyh4FBHOS99nOWGn34vqjvFsmB5Loc0qFMe3yW
zCno/e6lwJhEHHy6KWRlb7zKmQ4NdAzQGypIJZicmpoz9GH5bF27wVAs+wY4SoliyfLDGGjuSvFu
m1JukpqWDwozwBT93k7NNglsHM+YgxIEosmy5Sch1p1646ZPqkd5YOhHq2uHkzmj/+3Itt5GCBQx
UULsVMy7vkBn3gH0XVxev70d3y9ulr9ONFVRrRnU5Uvsn6fR9M6D7PpzLiE3sj12RoNC05naHwXJ
hZUorbeinN9rt/qZVkC2BJvohhuyJnsqZVRwf0mh2K2x0VZsWTlOi2xsefLa4tEa6vGQOFjE75+V
ArRNJqOTxMgSIPxw381UPvRJslKMM17HyurCWgGQzQg6PNgtXYWph1DQ+ONNYFEIBJGkvwq9WmNA
Nv6MaIQjIsK29NHtbd26OMDBzz5rBgCK2k+qa+LlpGcwnTv4HuSpcXBSgshj7HimKbGcLNavvpkv
WZaBZeio8hdNOJclrgC7TMuW1gW0gaWGiNfr1tkt7iFfFuSXedHxsljJ6+Cn6uDYolqRejw/GdTo
joGLrbZd6yqsSuPkVg6HJXf0E1NR6ua+URcnKX8yTj4rTrRPFUnMTxmsm3UttSHsGovGbOs/O73l
HpYmYjVxkvrWd79SUg+vRWvWdHO5yyARF9f7G3uVbYWXzmrQDY+jPGmJkKelU+88xc12cRG1icU9
FfHCxK6S83q+71Nzpp9doTxgsPSLvl/UXfmvLIfE3TbflfNw0BJ/vhqaszx2jLUGhUG6Enb+KhQ3
6QShKq4NMn8XQNWlEbOkKbs7N+xXa/C901n3E6y6NJjWhhu/G/hVV2bSZde8tWHblgogkS+uyBTX
XjU2By5musevUxv3A73XOWsVW91eGMOvycPeKeMK2pHt38zhqao4lne9cLeyIyIaGucfvmXjo9v6
ZdyDrz3kiE/FlOibZErVMbEnUDAGSnjdqToej346+KmBcTguoSmPvlpj45er3rbjVVK05Y/G7K0N
8Z3dJivK9Gwlwx8xGdWVgiiIDLYnj/7wtXFaWiL3l9KWV1N6jCj/40uJX3SsuUSQ2J04VFEqDksH
D7HSKJTMzuF4yktj6vFaszDzMb+Yj6XOkgOWNv5ZOT2p5tlvfAnlU4ITJ6+09Kd1Pw8NCVdnjLda
YlrnjpQTSrQ8xGAcA90yQcjXxP7WE+eDoUvsp7uLTplxEeJ2N274UMegUe389TPtl18d+cqPeI3I
hgdXjoQ17X42mBhXyXgfThZYfJwGr18vdL6m9xjduWSbtCGSl+7RshKy7V87TazG2ireakVMhrQG
c1cRLtyk6upNYNPZa/xgLv1sN9ftwqESQ8d8fwAS2WMeaJ450AJu7SCWJL2rX3I0AysYYfN27JsF
C86zQwjFVuqzc4asldxFJQTPQ2kFHTdhRmkJ6M50mT8rj7Zbr0rkuWZj7Ml3JalWRf6xycdfk6ue
p3vpDGkvD4z+QBSK/lUWyRbG0PwL747OMKtZ1jl3x6YClhR6+FWfElIYwgYx2ONc2M1aS8V4jXNA
GLhwcZ/Bgkmvromqr0aaBSe/WnZG1o0XRriY/ziGrDsoRNsiQjnsqUeeKaJ1asTnWeOerChbiE0S
P+Go4NxRPMlQPtNjnxnatvCTAwy/7EiMyLEjY7cg3WarL/glnLmxDq553y908YCqqn6iLSC2Wm4l
uNnEylxiwrIWYlVcIJ5FP1SXdBzzx5pBF4MyUQfpHcYwpvaBZDTvmDlmwtk0egMIWH4s2ClZ3H6z
WfEzvfGwxAJMx1iRebwAax3gisNTIgIc4klQGa2FZyHdG0BSdmXD1CmWXXHpsKBBQHXaF+E5O6rb
7HEeOytsmgLmI8nNGJYT9dLOOZnFRbXsDbcs1gKsGIht4tpraYYOcCOnW1aVbr+SyXmrOkeG1Oha
kBTjMVsMVONT562iujaCqC7c1RhrP+8qmKLQ9ZWrPLBHGbqGQTNUUP+RVvfDa50IeBaVZG2N5ArS
EK7q+LcGnowSRuQxTCO7vmj2qex77yDOhJiXQdon9Wr2XbnCEhqFMwkEgQksyUZZkIKHC4Rs4MSZ
4och7INFC4hALQqbzjFHFApthTfXf2lACh8LcWU4tARO8WqSaIXFFh9FGy1WEPOBM7gvTkoWd9X0
3VYfjMfIm0/MlVVQ5iXEj3ze1o5xZSzCcdJ4XgxUnPV8smmpwkuf7hoF9TZerGh+rtviXLr2GrDO
1c/Vl1ml0cYv4oYVEQsxumewHeSKdG3srjrxkQqVr1odv5YchEMIhH6wYAohTcgv0mkQH9fQg1QK
J98qg6a8O10Yk2GMg2lWIkjkUmVEW4QZTOrAGjI2+jwEj7zsVPerJ2989heXX67aUDkl8auF/rNZ
ilu6MI7t42TVWniOPbfBe91fGFX4R3M0r46sZUjc8smKlRl2SQMB3LRUICofyzfUv6DgdLcq2WmC
hp4HOB6uhQ+bCMrpBn4MFiatcerD94tAH36o587fQ+9x8bCicGCKqzUmbGK3Ocnef1F6wRI8uR9z
4zyRBPCmjVzMZko2JSxB3KdyVejdAaqFWg929JBK89Wc/L2Razm024n5lj4eIurbAN4tnB+t3aTV
HTjVZNoKu6UYfjPK+NCVmILF6F4yWK2edJ/9fLzNqASRCbU3qelQZUPKng/HVnQUIfhxvmfBX2yA
PVq6EjByQEehE4z1bGcx6QxmufsOguls/E5u7v10aacEcfFnaL2KszV0PHkr5nZDiwxo/fw0t+37
koJCyLLHRDU3n8PdCfPFaWaIOg7aMR+aEE/YqQZfDWQWlgwWWNm7H3Yz/waR8Ao8M8Bt8iWH+Kvi
jgnAT15MQ8HxMZPdGMHdpkBZeTbI1swqIGunKBWNRay7rn52alasxLPzlRnp2VGve7lBTwja0VkO
/ux2a0PnAjqFlyJQ6O8dDpOSbiSdV2bH2DKvRQMfxGNV0FVXBlpJKIfnjMC3h/qWA0CrmKuSTd4H
7EU8wIoQQSl4a0truc02cqUMJnAnI8KC+m4BAtRXgWh/ZR5GzL5z/9Racvbb4oAg5JkeBWA/bcwQ
IWWAlJpOBexFIlwqaijrwzcgjQEa+1zUOB3GKv6DYUSsIHsPK476CwlFYd+2BlIrOjRd8VYkgpUF
EJenF48uMRDEFeQC8cVg4Bp7nBL/I8f5t+l7t1tZmtgqlf8h8qFYIc+Gu5J6P5fFuS0puk+tRn+g
xPs8blqUAuHYoB4lheCjqdL6MlfiWdOFeTIlrPsC+aTWuipMervFsVIHk8KiW1gOEnzRPeS07rk1
U2stcnFjKJqGc4r5yUwJo6PH0iMUGdK1WYi3SZg/RVVW4QL+KHCAs2UVcOXW0eyga/pd0ZjjmRWh
XvwCbhuT93xycUGmcIQwDmP8WrmdRYe+G58ioz+3lUqDCUY/yqgXe2YOXjv2V241X531UOQ8gFIC
wQECqMzfjesSYjFoXuAypB0JRbJKgFnm2I6Peq/utDdHXwtXsWh0U5BLl1V/WuZVzrwLKfS40jzk
J3QDg6qAEVpawJU0SSpUqbcsCKXaOWX8WMh7SkcyVmFWIA/wivraelGoZBTtCak3j+XU9muz9f3V
PX/q3gjFHWYeFsYTBCln2ja/A7RcKiDzgLr+XPfuckurEYgI9BJJtt27T/6EA/EGPMeYsKXzRrkw
JIOaiT2d3dkjlIIDqVttNa2HfztE44opNo0E2b2P1pmOFEWcbfFOt/hKIzFAkWvNEOScG2jzlIQz
jbawlh69vEiPw1QvKJvuPqsJ25VUJklt5esUt/4mIodIS2w7mEbM7ksy9xtlFPpOs0tS7KdPvVjM
k6dAVXbpDzI9nT0P0S71QZv0lr8cUaWGSO6iUMJoZ97RRQeU6G+RpVOi81evYhuJf10CmhgoCyzM
MJAr+una6dMAILYwSK+t3S1h2BviZqt1AVgFs2p+0ZW3aTwXL79eX/EplQDL037m1DBtxjsAwrC6
P4M5PeeDdolRL6w45X9BNfzycrRMbC7OipnFbUzKQ9P18UpnJoo9miYAh+ENEqJyZ9jzxnV4qjsw
01vRa+AgTSCXQ0Q83pPy9S9/EH8cTzw2Uv0xScMEsejaQWsNp85tjBO0JPpFi4rCTGrL2pOdE/rK
PDodLiD07I89btzWLsBFam50KWl8rVDbGewm4kMWSXXnC4SzWcp7HNWyTUZKsIqGsnQ0Y8O0B3mi
JldAnZpt72TojL0ewkkFnhnQwnY0mhN9djBFDD4I+4ldmC5R6Ph3EVbqbzEH3I3bVrlezApaRAkS
qjazZtOQ8ioy8RFhbAmTOvmIOA8HRdrvRD/6BzCZd6SetkqA9nLhaOYOkJ+CeJofJ7dHftuRjED3
a+cMtLJHyr1mleUmq7nMvE2VOHCVDPeZW9ExuPR1fM8uWzSWnNw2A6JlgE6PEdGsw7WK8oGHeqyz
B2tuKEEEQrm/vhiXsXkx54xVfQGyxPHDrIrNXAFdIMpLHpfR6rcmRpxrKzRIwmARKOWZ50Qm+XBu
fxqkE0Qe3FAjIygKbAObgDn/mOLZeMDG+aZ7BEa0tvjRlFm2UiZty9gYux8ahcx1AReROP3Iwz8D
M1oGdfaVvpdjXJ85w8ZHM2nrIOu7a+EBKsFd/4tJTRSa1bDRbSeHJZr8yghdcSQa1kxPXyHYHlU8
Hzypd29zaX3WRenu/ftFp/0VoNz1N1V+S3yVgFJCk1n2TfLoRNk61Y1XO2vdk+BUtLbnP4ZOwgdk
YBqzIUQ6qCkqDicJMitX2wXI034Y4O3ViI+JTgqGsTUvKb0koDXTE+QwP1yMvg5lb8fMW+hw0oXS
t/r9d/XK91Hx44eKhgNKjOEgyHO0Uwdvtk4LDITmusjZfB23BIMysyZ25REVFsSWOnLX9WjWASzR
kLrVDEbTBOeALckq43NimqRj5PdIxDufHH/SzqLHG0R2itvfBc7YWZI0o2Xun/vZAGtYPbjlMCNh
9sujXYHKUGLeatWdr0jphUvZndccic9DhJvJdpPqtGQ0VWBBcCQT8jVLKNqKqKmPosRDnejetOF4
SZBZyaBozqPq4GESbsvkvBitZMzmt+uxvu+JFrhl193wfSPYmQnBNF1u2J4Ul7nkkvRwWKTxAkxl
ogc+s45GDvCBxGKsY7i3nvHHhwuIjvPCaB10RRFtFgl0Pf/DnIS2nd2sDZIBUWRnub9FvwwEonIp
7crWcaq5W9Mu+5vrq/5mKUaFiliY/fentUH8ZpbNby6nJhLT7PvRnvOb9B6p4ZCwaB8pw8zHHtlR
TjNIRrRs3ao4J6QgEfJ58RxGQ5FB+CUcrmJ0DoYOfoc2EqigamPrIFpijXXOA4Qe9h67qGYC/7NL
eJVkPi7kut+ADC7n2WU8RuuYAUV3KSPgZHU7753O71Zt0uSkMlvm6RNx7HhpU3IoPDqvum3BiAOq
/1pNYmtOnnYq0vIce015AJCYBHdf79mmUZsUi0D1mwHMsprq0SKsFSUsNrouI0zVTkqqvmFB3qS2
ud+6t8QiBQs9WnbwhM7iNzCZBAOB3Z+qqoqgs6XpRYiJ+npqBQtgVVNYKu+ot7rkDW3o0jFcB2oJ
Gtd2xqel0zkzIC26x0BsNQlkoTHT5Up2bnPxOIUz1HskVqw4QkagevSJiPH0GqZEJTHQzrgS2M6T
Byll8mDE/U/kuoiKGpSfjMPWhiWnNzdRDymFMcswnt27PErjQdjoQBQrlKIjlIWx8aAAYZcri/fJ
ZdGxWwJjkStp4Gb1tZrZPrKBUCgG0jrPgfOZ1aTtjnOnnkkF6IPRASOqOdlynV10RrP+2teORTGZ
xCsguP0OBxQDroMtcTfCqg0Aovhc+zNJtJTlFpFOelcdl7n1Aw31fEjW8rJtGvsG7Z9oOmBT7lJH
Oz0vGNR47yZDcWxYh54ZSsmvWuk6va4mJnoF69+ySWX03AoiXEDFz3ueZFZVMAatSM3DVEfXLrWn
dWegZ5AxaGd7IOfKIyk1ql9yBMRBnzKrkcx7n7Cr7qu2CxIHdFyq6y3t+Uoh6ZmuMcxNeKY2qDJo
Upc+smA9VtrAibTa+0t9WXwFstT9NcWaxYxNilBpG7kwtvbm8U/cViVSDtKZgF/DxpB+ebGw1LNE
iXRbcGILVceEuKDPMC9qOHK3hkrvGC5Swa9kndCmxYwWJH3/Xit2Njpv7krPanWpkTgOHH1s+paB
pjcCARojuDTLH1sA+JcpG+gHLU5gezvyeSgqp18qcg+Omt61ithSXfMugmzW60gUEhYKd0UDKxiU
Nm8SD7IhjH2/8q5N43konimXy/wD6RhcVVQfa/JKLhU9oMCzKYa6+zU2PQyfWeYfSxIPAiMCbte7
1bBOgplx5yXuan+9FIJ7y5msQzoURKO6Xr/JU+cHOx8Kt55NyesUWTxUhlOu/bazpFuh6bNDJ82P
rnJe3AbypTuZ14pFHPRvvE0wtq9aU+6g/kIFvHcSgUPK60Crm0nUKl0IARhMm4pNEGNQ5z+W4kpy
VxPODoOFPNMOvV7pYZn4+4nt5g9hZhvSdUhzEqvMwEpH9FHoS2E9iExtynytE79MsdCUSElQS+gl
hW7tTJzDNGc1txyxOixYwRjN+caoShe2stOExCQ/zCX3TiSb4hmcdP9owfRK3YjeCaMkqCTKuzh3
k3bWdCV4YdrIGlKR3zWNJmgHJffWUJwQNdTo95RHPJRVnBqYE+upAhaeJYzzl8bclrQj9yyKn1ET
/0zwhwaSTSvMTacOG0MJJm4M6ZzW/jC8YW3MpgA7JTnGIs0nTKNKwtIgtjGbqoPvt1x06sPCTH97
s0C5EyV7xBEvdJWWfc7IWElbPAjX4dxnVvf6FM/y9wvCeSNQKGOPKp21QIEeDkBimRsmfGerErgA
Wqz1PDo0fpJq5/rDWuol7LVcvhWjOppeo5DYK4OgMuwIWT1vbMqBaJbjeR6rtTmzCWcjt54HQZXT
6kKuZzT+cqd82GjEyqzwnjgcOxEbxeCYVu3dDSB1LOSNPzzaczGDoOKINnARfRbewEFe9aCV2nsb
W8PBapA/OJU89J+JNN1jzOFuja3HCqwo9SDXVqdKRYA0eqjqoLONw/dLFRMLXqvxvXV9xlUUuAGD
8fGQ3dsO9DJA7nLEANxMdYT+SPmD+8AW8n3czfeE1o8a5cVkhmJk5tPJO7QLY/aWSQq5Ly5ltjeS
bMhcFMkKcpvRZiduxANhpX8mt3km7MX+iWtDzXb36AwONTF+OnqC8BlJaxvXegZZiHZVDo0NnqXj
LGbg8h5Y9TwxS5FvzdCsYbuRoYP1N4s9DZ1QvE4d7MzLQm9khhuUkJBxsm3pbD63dHP+4M06tr1Q
RzuyNiMN22cY3i3XHy1ux115M95TW1O7Gt2uikb1alXGll1pfjKX4R37Z4H7JEFz7zoIhBOiQxfT
3iRWfLd1Ne/ZnMB7dkhev78wtAEgYEx5qPCbcbIo/XWnFueS9/TCyqLeauPkrEuIUA1Wa3PU3zsa
SNjRgTVNWcECey8HKmTqSLNI6SwY7eILINN6Sg5JXeqPhW4NoRUvLzFXAMm0Y5ycGjBC7goI96Uf
r7IWdhenBO9UM0tY1ZiHOehMJcI242ZPjFEnnvRwlu58ZDAqj98fjcxPN6Wv/ULU7RzGcZfWS4+k
Y8KnPrGwRmCIV/0gN8vISbnkYIR75ZdtQdlIhuTeZQvRuENYRpcBiTdq1pNvAageYosDim0/+QMc
ArjjB81bvgDEgMZ0oy1Ivfikt0yNBVkoY9cmGx1OZNB7a8+hSxqZtvUpEB2PWv9k8U4jJIQLxTO1
zYYfvoT7kRKYtipj6snMoMM6oh2gdAN5NebIpvU5u2psAGmpNBJ/YSFNx2murZ/KTvcFJomVyhqS
AsgGfq4IwUDI4x8dSo5NFaNegFPTgojTxEZ0FXILcuPdicYbfXgWfrLPa+JPMBgFo40cYjZADtQe
NnDS2J/jCEzG2KJjdrlL9EEvQuRYJ9cc5VFA/ir7TGfb8qDgMwNnajluilGWK73X6o03YpFOkMKX
dUyNUykgkckbxNmSiGfSHv3YeJ04Rm8aN7tp2mwH2LS4J1FKrfS6zC/C/FEapnnriBwoo3bVpMlH
beV80Jb9DgfgV1E2Fsc2h0aVt8ndWdtVgK8UDo/DROwIM6+63XdlYYEY7/fZtciWGUuU3nEdU7qH
abVPi6Nb9OxjonEJeYrKkKGmtu946oLZqT+xi2LBKDiL8Wbaoa1jOpukpeMZE+fp06ewZhh1QLIE
sbahMQPIBPK9UmPo0whDIlbd8eqkpy2532zR4bIAZEDXmPnZWIigs1ew4UgwicLGxJXRDJCqjYOd
j3IL/SIf2upCYzZgPbxmKYxJ2ahsR/pqCO/osRpn0J/CrddelgBoTiStBsuHf5pN4LjqarykbQ7T
rog3rp5yXX0undkUW7tZ7gpHQIU0MDbMpj/Yrg5lxRA88bUODgj/Xk0ZdMTkj92wN9kc+JNe7y6W
cL/cecmv+guZ6Au572yyVUL7ZGC+HtgGcsiMoItsG0+pRZFPt0g6PVgxj2ZHKoedUe7g8Xsn0bUk
WOnYfOKDZ/EgQ6Yl7ag79lhc5YI+cdGldmKFphqp8uFNCUN/5i3aVgtLWpzEy2mS5UlUyL4co/wA
WuAdaX/Pawa9R4gcdJ31mQiwbP4j+2jaD+nSXWDJBst0D5VOSIvIJ0FTgFRntAOc8Avm6usqFgC/
pKXtilmuUbz54LeCbCKydEQzvdLyDJGuPYWQrpfQiJOnZqntDT7Zh2oQ2all7mfezVqdQRSjmieu
CpQ93/ASMtCgckVlNG0c5vbFNFn/h6PzWJIUyaLoF2GGcsQ2gNAitdpgKbrQ2gGHr58Tsxmzqu6p
zorAnfeuPI/p6wiZOiWQjrmCnyHcrAzb0n3y4oa9z5vfygGcCXJmeGobbmBhQURhlLx4svzMVt2O
MB5H7VIX76Pkkx3GHH9F8qCb7wWmj0Om9Uz8iOcqf36qJGrDvHETEpf0kP3HvScaWDvqCiVf2x2H
lsONcp0+KonmilAgTu/KUN9Z0zRAajMtlHxBGudp0+f8B9HO9aqklYgMx6qzAWgFLzLVePsk1x/I
Y1NHihzz0J6snk7w4XnM8zdHrzhtlqTCxsaKLpImzGM4mMmf3ohO+hAMsiHL7wDAWiB0LujMrkd/
Oy1XAxUqU2GHSkVbb/B2QHTuv3mQI6UUcxfWDlH2cedUV29y3pq8eNfmmaxkSLSW1wNBSn4kiMZE
lUsiZrZ6J8Rc76RPJ13i7/PiHgOtEG7lzo4owuRa0MvDSpoA53TR3NpwYmJmb7V7FI4++sRSs7Ys
61k0d3aPw4fhOtHu8ez0PUotIUQcFAsgFZ3V//+HgyouaeP9ZylZbfGpk+/iHsTGHPriKgdj07i5
uDISGeh87Dd3aGRUl+JqjkWyi5PuhmDMOqImkYeCrhkd+v/Y5ATMOnl+bWV/HPP22qYUYuiTGTl1
eilzZDHshG0tuNSGT792onbAUond61hSZBI5RSt3fu5jsdo43By8hDITbLQ5Zpr4l3WVdxgs5V/N
Zvgbvf5BdCahNTUsbpIXXHd4m4LBJNyfQQsjVq3Yzh/Foha6fJYC8wwjQtkVNzVgTI/hmAuD8GKf
2Dy6MMCSabBhgk2qS15N71MMjaSyFDAtzU7oC/F6M3YMzaPja4fC7QcuJvNr9e0pcpf50smadYhk
6Q2ulYkKVgKYMHlP5DZvqo6hTeNm2E5JQnDw2G37fKVJvpp3vVKYiyYzPmaeQbzch1Ga9s2zcJPm
zTWGOU7y8U9ZGIU5G70gPWDpGwYbPf5ZDb4VVKlfCy9ZbI7xf2Kgd8GrrBvbBqXiBZVEmKjuG8fO
rbMH3RrEhbJm+Gf3LgPJNa6wkdF3GbRN2ZMbPZTDngqFUJcaocZFC0VS86y6vNMpQMFoZ6SUfVem
dUqftUG9qyzfxsSAhocyrtI9pyGLMsXYkVfe8jAs7nEcZvK9XTo4YZQI5F8yjT2XBMlCYusaMWvx
5zXPSpBPp+fQ7K3+CC5MmoAkj44dAr3MaltRl+5rC/h/rTK8celAziTOzaVlH4OJUwx4GmXKLilu
U92YQPUuM7lIjpNlldF0j1xOuFd6p8zPNUlUFMt4Mffh3G76xQHDRE3tJ1gqYhoaQW4oLSnsp9XT
H83R5qWwKqg4mXKdIyiglBr5BDjlK5qVm8jR+ddjRUuPVX2aDJTBdE8C7sW2oN4HHUDEGNGGegWa
KVIH1wXtrKAEw4nmTD3iBXJSpPUezFxnKIi1Jxul+JH1nEAwsapgtLJbSkRUSHP4EPUpuREmtT1Q
ndCL5K+9G4akk8uFDJD3n05WB8/nH5XUcXhkoofStFZuquTbX0fMFIYOB4vxGZVP81fBxAcDZQ4n
15tDvWMByQptDuJ7soOHnitYjZHizDTxuVzYA3vXF8QDLND8A/e2lx+qBgSJiu8buXekzDvdPUzx
jtf6k7ElDfWSgLqkrvY1IMyCN5Pco2n64cbFg+MZz5OGitSMv4ivKkBHCWeeu9R6aes1YDKat+t9
x68yHHJIhH41PTV2cob/Nck/Mq0zH137kDGVo0/LjUuRsT+jNtF91R+p5bCe3bUm2JTnkJt2DNcy
kci1BwD0Zf1wLDrTRhCqnCj9smZ+wmsmAiStISOuG/KW3rne+l5jL6fmHHPz2j6Y6jQhmAenlCrK
TfPT6Sg6tLW+irR6bkMhmnvQbPktHTnxKdS/GlOyHqfjbsoM6oxMOhAHxmKX0xRiYXnIUrRvfjF8
qIUhJ5FJ/+r4fPSyV7gOYwMNvpuTKtCy4xl185z78C89fmGzK/xQrm7y4Gb3mnRR7QbK1AyOdlC5
VUsTCYoswyM3zyQZNaa/Q9X1VwGZt1lyD6jbtvN9YtavvTsPl9WHKMBMcEQ0jyBSHlatjSNTz58c
76cdTIMoJBjR8qtfFoTVzszgyO8iQkk9tnZeO9JVh5xwDB4Jwn+aNN51HdqDETkVkT4LOsFmwE+e
mf/odCY4MAZUMZlvt03nGMReI0M0knarIwLfLsr7qEsMv1m5c3B15znQel46w84lCLBXxZU9+gGz
vnCe8RxY24EWyW3VIdzSRF2Fuf2xOoqvCIH5RtkvJI8kJDaIs8lNgkEDhn+tD2aXI/BW+rjvcHZs
NAhqQgbbbO8k60PuDmgFdQafHrX6UDJQIxbfjVP1ZiTuK+NosvdR+dDDZP9LajDy0pzubphwtZZk
l6+0LOu5+b1ChG9Xf4XVaQs6CcrLYtbiYq2t2GJ/q8M4619BqMkMm9ouUF5h7V0vf1Z+IcIs1oct
oxGOUoKhrmnanyzCRYQY6tuozQ/r2nw1LaEIWQkcU6njLJMURI7mCxG7aB8BUHfyZAzimT7fkQA+
sCTS+1MkdFA8/r1OwV6h8BqR011PCBclOMk5vTcpO5h3wIkoKsr9R4Mx2fAH5MYjVHnJhc47Gi3n
mqMeZvY6Eqspz4iVDqM1ensznbUTtsA8EMIaQgRM4gRE4pxIVP2wbU3QSFgQZ72Ko2jEzyq7KnRr
73VF2//Skp+WEKTPTD6eHMzD+Lns91hRMrXa4rq6KzOm4d9G8R/h2oAiIspEAkbpLptETdbN28y6
85xnLgWWaz/vut54MYBRtxO54nMN5en11qPSPBWgIWoCP6M1arbq4X7EHgkJNs4tybdimvMQuzCC
HeJWH2i6rnUXYD+1Qht9S9CS37wzmiNjHwPOuoaVZfvbbKQmK65K89rTC+iaYE3UE1tnWs0NhAJZ
6dJt5Vu/tIGZW2fMhg1K6nRra9pPb/CH9A0YQWHGaySdKuPQwGtBwmpma+90MSP3Wt4Mb+Y2BiIJ
PKPf4ywjhgf7EOtQuhUJ3VYy5uWhTYL3txM3fEKYhHrPOQ9s8gHRa9jc6uzFmuiCLu3kdekTkDQv
+avkYch/TR0GxMvr73osaZeguMpcmHrs2CMdUHySY4ZVykv1KB3flFaA7i2sKIVdBr6fehtZNdRR
u7AZcwMVQX2mTDl+FbKPs+yTKPcob0s7rsuxcyl/nmFGnPSBPBNobSP/MW3+xbiaGIJT7Yoh+Ect
lDGRYRPpMvl1MuHuDASvm1X66T2OXGzWq6tcb8cWdakS5kN01lQzg1cQm3As7xIJAq8cPeP7IO5e
o90NbmneMINPAeHqp3wRjGA9hVG1jyneNb/9XEWuhXuH2ajSrJd5mdlNAME2FS0I7qBeLH3FxVLH
Po+3dxrt+gkV4XtHWuXGcnQjiFMlw2+86eDVuv+C2B+dd09oPhtO9CC7lj6L+60ikERpLZHlzYgE
uzuLroqjKZXztuwfJpjPuxjwAfXkTVe4Dc1R/tOpd3F5iomEDgac5FtkB/O/eHozTVOP5pWSvPFL
S5HqjnZ2nBU+IYHBFILI/Wfk8X5qm3cHzEJwLjcrumL8gYRoBwuWFPhy57+CuoFx5eVF67xF+hOE
VxvhNyLh3qKPKoHmhUXc1Z0bMeicW575Lda3N3dZtqqcj3UHjMeHi7rF2vcTPX/mjNZmIMo9sYxI
rYRklqqNVoQLUZ7xqSb8nZ372Fz/4Ex4aEX+6uT935BSOqZMdHxzFikEmyT02RSLwbeZe4rOD4sN
ndA+Fu70Z47OGFVwUWbyhTT21i0LCq6uBuqoqDmt+VoRKYq3lFvA8nP4HGN4dycQjhLSxfEyVAE5
oq8ZmyJemzwgxCJGlgmqu3Rehe6OZPRVuc9iIDmLoZukxQbN0LyyLI7GUat+pNVLTpv2w3YLUC4r
pDao4REeAHLdGRTLmwLXfypgbkMqcR5cT3u+fyNrSmvUak3P8t9Y9WQYJQ3wxYIm1yEdnG2IsnLG
RzFkxq4QxUlBrFGLydBVz3xPcf3o6rQ04g1J9sUK8RYrNPyFxzkQT1CSKvp01glpe9eQVFf6m3b6
BWAHc1hEs6+WXZL2Ma2R6MS81oQ2zE4xOchSFGbU4/3hVYapw58mNL5TmBjLvUCX/QU26p/lDAc5
rhlROO0ZQBsligt1And48deaQy4u05y8NSsDvw+Ioeb3SqzetkzuLRGU8cQTegYDzqBTsOGWTZMF
mkMhd3LQDvXAC9nKUxV1AzE0bZH+Y/EDEUFDQ4iddOHb8m+dMttRGvYrfEq7iQ+WpokXfJMPBczE
tvS7nrdNdk0tSR9Gftow+POFKnNFMUccpszcm9chLUshjS3RxxvfF3+W2zObKTpnQO9sfovQBfp3
VEhgrBGQk/bcNO4NFzjxRCbPKCvmT2uBSI2+Rr6r+YxhlDZQ3MMjV7XdekS/pStmu9w2eFDTZd87
SICtkWZ6u5nGXT6lFzSA9R4R87ZylDxnLsan5LmOVypMIGa3qdaCzPAALxOKgw6R2KgT21TRIsv6
NxORBQZb0LlGbhop1BaLR1k13GHW/GZpphVkvbHsO40j73EiszGxbk2VfRLoSm2XnpYHnhOD5bDu
AzKLQXGriyXp6MzuFTqJLtnrCCjrSPy76ZZ6loIfF9XtFz7Yg9swAEzeGEGKxRdTb0lnSriGTdqZ
gtxBQKJG+lNdEP4NyqEOYycdbd7yCsr6aVmaf2zY6fUKMVyCaMIkSGVD6EZ3ljxvHYAzpsTUDl3L
fBviGNifRAoQ8vHfJJyMmFrPggCwxZ5ZyMtOja6Je77IX9bFJvIF/5BWEnGPLiOXaPFz078sXMqT
LUbEwCjri8I3Q1EJZhuXSKmiswPi0ZNjvJD6FlfnOks+vZXc/3VuswcslexXDeH3NSygT1GEGihl
1Olliopk64+FR116+gUYF/ilDfpAMrxVmvqGVg4+Ig01VJfoB2xk/L018jyAJp57nTdAjb8PNfYT
IA/KtkKuW4JwX5lDN2kKOKqpCSWmrn06VE8yZsWnXGWXNO7ys9mQ6eGgYqAp95HTMZwcPcGcV1l3
+U+woj65lOv6Z1UhYcF351HtXMry3ezVt7aU1leaeC6whQsVXBtG6IwabSsjYgFMgVhnh8tsAGs5
7kAQS63dfTXDtluoWyzwkcegEFEPZ7xRefG6eNqIqsa9EkBnUOCbHBcL+bvW2s/NoL+lvjR32lx1
R33k6nXvPi02Iwyq6tMrvzo+iY8uFiw/bo+Du09R2rb2q17eisSpthlBShuGSzpJcYnd7D7K5s4M
XBX7tBc4aehlxI2VkkYnjP5ZVLvGgW53N7QMphdJ7UAljHO9onDQyk4DadfnSFOdFnojUKGdJc0u
yxmqmJaOZsw3phJ5kJzMJ+QMeHfIMVTj6EW5AGVwBIV8EmmSlWDum0AEOmfut4Va9snETmD4GAzN
4cdqKZcvVvCBlo0jXfuE15RD9I1TbnMvf0PBcf/wFrkXupnsOo2S5yIt5jMq1KcKY9hJ5sbeXtFo
Wqn/KO9WPoYbd8Pupx8q2/ixqQDYAufn98g589XOjMs97VdDbE6gdbwRGe2MTb6TlGVfssJ8mUfA
t6yYH6j96a4j4MBK90HGrPEbwxVset9tIz5CG/MDgmJTJWJfEm8O5J+QbNH98RrCjkoJ8H3O64KM
nJBgposBEgT5ukfxZFtDHih72VseH6iJPYKYOUZlw3Ij1+D3/VjjsUZtr8p1PvXiY/EcgKaCYx/r
xKqZhent6PxKSYgAkUjcd+PefeyR5aXKFpUZLnPqDKxoQAMLYsmosV6TVpjswzA7Zj3Q/LL4YTsa
yVau3T8r6b+smcLZiW62TM+XML4/Pb4LlG5OyScgi3Z0NEcLGxvNqoezPSQ0qg57j7uL/rdr3IP/
Ceryxta1L+NXRTT4EbwZD3TSdjyUk7vDUpYGg80+nPWUTSjMU5EDJV4nLks4/4cdAMcjcbleJJR9
dBv/3cf6mRGQVM1pd1oqd4LkmmGKlpsPsQL6rxUXuv58kDQW4cr7nDIvPtvertYpQroDOb1msZk+
oRKLwwTy8646pNQP6eE1wwWRF/ynPQW0XRQ4ErB7h22e7tPSh0tNHH9bKTeQzT1atdOnoyIz7Nr5
xrgh3iCS5irCMadKCwk0K5OQkdYStDZ2zdU3MNQSo4FWTOhRK5YjkzXPxFgxXCjt1Fss534fRwWq
+9ACTEBOAg+urHozzfA+euLYD1SC7+Puq1Cl/ehqy1OJBDpEgz7h2gkptX4u4/RLp8PEH5z2YCcz
E1prHD3d/u2M9c8n4XpVpA+LH5QBHiiite48WdyjGttDXC/Pi+3d7/fDslSwH511Kiu0aQoEbc4n
xOGAAPvVQqDT+KMVrYJmDAVyiBMqNFUB37a6D2NLh5+fN/eiwX//V37ayqwvIOp/PAFuYHWl5I9L
qVHu0ST64/jtOs2pbnpwD9TLQZ9msAR2g4GOp85mx8Wmz7acx5eVYIHaR6fI3KEuVqHvkL++2o10
IjNjQ3J09UdTIRSUZmRBUuqvqucsTQYnqCnyMElghYsjWJxClUwGi9f2h+peHOKU2kcpbJtcPqZP
7LhYGSyRBa05C0h36oyMUvujGk/D82ONaK5dNGX+miHUnqaNgZDJLgwAT6eGaB33xaTv+3JCrGmP
f+TeOJHK3DcKAvHSpSroNOsJYS6YKoxdWKJE7khZeTUNsR8S2ZGR5RXRMIHa91j9Q7wpVPmUzPZ2
ihoUsInV7wV/n85NlzsR0U/zu+OmN///0t8UOl2wamE2yrdWUbwNRf6CMA95TkNjvAefHlQ5lhNi
QRPiTA3iW6gvjRvvl2kaQe3asuBVAwepx63Qe+VDrmX5yct+aiC+sEaVGXZJbV5Q8MPQ5ofY7H5z
dDM3wI8RwJOl3UUyMBqF2rhm1RCjBpQO0Ih+ZQJ+y7qeRlKyQqoyI04l7t/7Zt2KbBbBYtDOUC9o
5MwusVnBh2arI9twx+Qb/k8PVptadXZ4wJ8R4I5I75ZwIP0bFova3LueqBr1Zd8S5tw3GDxaGbUl
CsDUK6edq5icqfY+OPUr+INNPJ3Sw1krx6Co2htW9HQLcfqKYd3aOSRjRmLtXrhe7M3IAhrW7qdn
QqmmLAt7g3oEfYmvSHvWRlHfZDJx+XhX7dWjcthXRG7wKFGGdk9MyQ7kGhIIDe0+I8+1asT5fXlo
vYbe0FpbwxiiHQh43lHBROvfQE0otsJ7v2C3JdLxNBLmCCEa7weCQsbFjxj6yg2w6hIip0GsbcVv
NSzyfnbrIJuQdmekNnIWioKyP4oyG/YAjPg5NugdvndgD5h6ACRSAYqyiRxNwywUM3D5WC1RvhyT
HsdBklX/0UOBSXfx94ud1ZdVlF+EaVc7P23nowmBtOitOpdG/DvKFeHjQxuTlKq7LmJM09vbceKG
UmD5ylbtYaKK9qCa9hPKiDLJ4p9KUSNXokQCgm9csZ3QFdPslizrDwZSMFI0Tvr4aHSk4Pg4CwKR
ZH3g5nEdNikm6WwaEDqjGFyLigRRMOAmAdnuusMQkxjH+0kGaTbaEWO84IFSRAONIj+xJACJt2zo
b868GieUrpVupgBo0NpwTNmmrVH/d7RFHvvGmm7dbO54tMfDovH9loxCD2M/H5ZYidNCXMjGqt8K
z6BqXcc8VNbOvpKLSbDSsETZiAgzTxN1rglGgbFreMVPj6RGaEcSl7UjuTYQzA3tPxRFkWm65h3P
HthO3C+BiX73sJLRGZia8LdqIhMnBRI9gYQ+LLhY9mpJaYg312E/tB6QReqrPVHnUE6sZ9EEdRTI
Ua+Q5VkIqpvxHyP4esKOqp9wmfwURk6U8YqUaFNi4gs8gKhQ74nAhW+CwfaJmiAR58uRrXtC2Pmb
xdQJ2g2F2otcvZ3lNEbI5lqj5VkJ1srxGBp2LG5D5h6/MbMXhwlTtSzZui2j7XaTgc9CBw2OWoq/
0Ajb6oYJE/9sGie/3b1/j3tPeuWLqirrKbP7fW5myftSJ+a5IDydXm1+GfeGt/P9toFx4JeCVZOJ
qigPkmsHmbVGcUk70Z+S29Mps5wjnXa0+qQeDWspigcib89VEyfHJrbCCVPxZa21by21/pF/kW2l
OFhGvG7buPlQCMc25TJ8ZzTDhwCDvHwnZ1lui5FcJQDK0exZW8x1lFuj3XVS6q8uTGdQrdYxplEO
HKfG1x8Qid6cykQMoTRQZC3LQqAnAxTGN/KRS9J6o4oeNFoqmwUFIfW0U6I/1hPmen1MQ6rBtJPq
yhdyJY29tHFAjS53tRpZ1wrtgsnLZUM6rVMp3zwXMh+qzYECaWaER5UfVxeCaSlBT7HqjUtvHgd2
7EVRfuziYPXau99M1MnV1HuEAl+y64eb3lC8K3PntejeM+9zSZNt5b0k4BIr2IhbMyE0GPBYFG3n
Memr8+R6l6HP9raRbdvmUzXVXp/oCtSrE/PILkGS23kvc0yMbp7ht/OXoMNJNTAPunybWUGczAPM
2a5Sc1BVpFshjpgHf4Mx6rVFBEA/ZeikaELMo+Tu1Q3/xYDiG0ZSA1R3UD2OLQsrj+pxf8MRqHdj
WDbjIAPPS95ieRITkqnkoK0uSu3saJRXQ86hhHB1O2yRFYyFktZpmHAUIBUAgDpTxoW3MAkr/kZm
7gRe9+6DgHUEcCA0P3aIuJUKQZesHL1Te52zH4/I5s7U9l3NCgj9qRFpZSyfmgfMlHjQSsNeiQU7
X7MFP97P+gpQ2H+mgpO4pG3UVC+VY0IQw0uMrFCI53RyVEbyLup+OLe+f2L1wJbxrXXOE999KKQb
Tfa7rtaj3smgnGl11JcHCHtC7OSrQfGutBP+zjftLcnN5zF5FaLekYsVUbQYaz8tqXt7rAd19m4u
HwnxPm4yg4+yRmjsCx1cPzuV1Z1VB01IE3Es/1VYNVE5E4MQLP2MqkqFRUEGKJ3HQv243nPZEdaA
MScOB+JPa197dQ3UW8WFoIMyx4qff3lwG3bRbhKJtmH1Atb7BE0V2mO/GzcESm9X4JDSY70Yj3zH
gZxaVm51yvs+JJImgIF4JziQljRyE/R+Jy2UBPUDbA6O7SvyWopzTjkTkNI/8bkF9l0OxqTn+88t
9om2OhlAaeRLwCcBvafoPkjrJbW/s86YvkaB6NumcqqCkJVR1twqu7qo9YuKR1SIFK8icldGoPMx
rs6W9uRD7oqjAgtzY0ZljKkAYBcElruVQIYVCfralUE+/MZALT6v4al+Lm2+HmSBFWo/O6ZYsP9C
wRHhKtumKn5tzWk3EeVFy6BG3L9pO1tCy1bj24Z6bsFDi/U/EpxPJrG2ibjA6GuLQCRRheaEubRP
Off8LMv8PMIAeQk9je0dsgsKL9mo2IysOj6nZKHlFqkfYMiFQwBxemyzEy6zvWMxf6kPVOf7hOmf
8AxmHevQINmYnJ+key6MbynWnayedEDewn8x5X+DyP4sntk6/xUYmfT2SNibYEVz5Hern7S5RE/U
70c+KueZ5TckCiMoLwpFSUPADIld1PckGxhGuIVDzwOnx9e6IxbhnPEsFY4LeZ/vZoxtSR5peExN
/3Ecxs+yZjMCJIDO3i/zQiXRmyx/UXxvcPjqEMJZe9OrSysnbj4MESasfnYt7oEIEwddfA31S4Vm
RROSpK5b2b8RH7ZH9XHVxVFHohrXFETT4lAuUC2XTjtyQIKiOGOBCCZTBdWL3cKtL0TwZk0Ql0Yw
OAevJDF2X9+BUVWg2P+40+BJcdZgKFFv6uIyxDuYZCSvx0IVRxclfOXzvhuAwfjZUszStB842YTE
9BsZapbJy4wEoZq3E5T2tFILrp1R/+3qmrTqEfEsWF/3bpZaUO4qZA41vkqKL/M90er7nGtRw2g8
mtjWh33e+1G3/N7pQDl9dnJ8kziQ/HkJDXBRdwzxPe41NMKIN0MMnVvIzVCm617k73iRO1tuLDBz
NXa72ZwiNbJJUbZn9/9lsBHUX28S/zp6KHMaQgjnIqTbUMNe3ZKppwoKG+3L3Lsbi815gLMAeQAy
xgzqRDRKhxbC5+JKeMnRHW99zKEr04vbHbTiLHHTmsuNXB68CuPGYIKc8qgnDUn0R1kCJppZ0ND4
QyXedqxghBPW8WE7EqKJq5ILfjtMNrAFsRdFVP/HBBQ4sAF6qm94vUPx8H0P21J3T8w4JG/dFTak
bsUkShA4gmSxm+VTnTaPGbF/vKmDOUNJYCG/Km6j4iaJhyNjbuDjiEmsHqiSpQRidSnTw6Na8kfc
zDud5QYJAkL9nsSzW4uwFTEJQcu8lH2QOozQsfO5KCvA/EoHcE2+FQ7V9LHq2WenOLKRmeZIs03m
KwwT8A0ELWf/GerlHj2Ro8uGXIMB2dJGvhl6pj9qM8ejgmRqkZSWxi/R9lFdv3cGjYdtSeU3rhGJ
4beDA8W3nseKdeKRUJ+NY5Foyr1Vp49kGLCUhGsSb8shDhCBhHp918CAXyxg9lR0oy0bbIPcFI1Y
rL+7NwFj+KWx6MRG7SypqvCQj8zGu45LZjVPU/KsuXmg9S1OfOfie89VJnFrD7unuzncWR76mneD
pb2SJAErxUvE2yAJm3nVrndd1jGtRJTb6aW/s1p3mdU47xVaHyR7M6F7TYYKpKr2hJBsgOh3PYFd
RWFXFMY/J+V4ZEcOcvNSYTtgJeYrvlkPornod+o+J6ZhC5PBCi4eJ65xxaFehiOk7VgNeKLKUDMb
VCoTcysLmoneLM/uLPS7rn0g1nKxQo/1rlsOZQ0/RnAs/D8I2Esir2P3Gw+/1vye9eB3r67SnxGr
bamu3Pis7ZIq2LHBDJ8uP/bi8+t97/8TE2Jyjmkz9Vip5pfe+Zl1JI4N2If+VPJ3tDmp6QCefqIn
/NkQD/V8nAcQZ1GdBgoZa+ueRhVV8UPf5o9eTQ9AfMq8LCLxK6zT9kw2/Y7R/lhn+1boH5nzlzl2
IIPYe/SGq4MgqXZ91GuKrM858MzumBucGiiWYun4cRn2x25vSQBquq0tEuKaV1OeUFXuE69EVA9k
Rsam92vXF6MeaV7CPVWWW2OsyVRKmQPyDVEGvX0dWiyoWU4irIwSjlvhxg8m131auVcSwz5Tk3SO
wse+8jOW4ND3VNMF0c2lAnDGiq556bYolsfBNo8aAI5Qx14dYpDh1kJbFV8Hu0Co/U9brQBu6VT2
H+bwn020TwK+Sbkt4o2P0qy3ypofHyr8VITCumYBEH73++IQbq4iR16OSXThNT480TMTGpN7sEQS
uR6ACBIAbnVvTncLTcRmwfrz0fXMTcgPANjkbbDBNRSCuXsrM/cUerA7O0l6yIVlMzI8LuFqqKIu
x4zYbxvZG7zHmkOT2xHP06/fE8eQWAf2n62+/GMVP9Vj82h2GTuIL7f1fDeV+JwQ+1RwOEX8z9Nf
M5CnLreO/foxOy+l/TfHiBQ1wnbIvSPurSFD1V0f69p7nKmdV5QnJ7H2ZyfdqVrhVrVXNOovM1AI
xMof9bmbQlRgP4iAZwA1ghNeHYyNPnZgGzYCCxZ7Du/I5VJprgTotLdOZpy7VLuQCFV66pS69tfK
NsbERD4R97qjn5vGxGk4b0iFYR5mxGfuwvRXpP3Ny5OTWooP1FRMpyR22sz8tvtiPy1IFpeFeYdo
P+QjWv7GqQhNrzs36KEsp39c0wTws0TWDZIQG6Hvsn93w3O8FsBCzTNRuMhCqZStEOuZWqDN6dmz
12Pn9DscmUKce5EeGrUcsP1ICwvEqnH2zywqu6Ux9hqJhfmtT8ttue9IV11acSbHNEoqBsLYS36y
XL+5IAVQVAfCR3e9/SH9q58OG5LMNi7bPsXmlAJovAOhcCZPbEvZ7Eb+TVHsfYmIz+/2EoKyG/ww
Te7s9EDAnfa73oVSOZjxCDF3Mlr60K10J5b9KoaoNUGF74OFNsC3N2+O1wR5AwZkbGN0GDwsFg3u
k0US54+GC7q1zZeyrp+JOo10lr/KxmHJ466TauRMRJeZR2Uf9MZH78nPkhfZ3l32niATSRsj6uMI
63vJp+klJhTovm/qpL8OQaM7wOWknNiI1kCT70Gg48E20xtAPkPgPXyfhkdrK+x1IxFWy/KDDusg
lw/EmUErp6T3dYS9tUkgxldLx17Ru2y5zm0dn+6KEGP6dlzrJO7cYvK1WGyfowpb91GseLUXvGro
nD/qKucuXwIPBC+jvECyLg2XFqttnDtHi4o2bG2rvJbEPBbOw7SQVAu172vvLVkZ2Gu2XD9rc/K1
Zmd6/fsAEWXj5BsIa8JqULfVAcg9otZ5b5IenHMPL9pl1abnWdVPWRGzZxCFvlL0QFxu2g37xp23
Y4JnChQ7i796bCRuNW5ME/W8y3dN+MZfTwowCTnhTKz3/zg6jyVXrSiKfhFV5DAVAqGsljpPqA6v
yemS+XovPLDLAz+7W4J7T9h77bZJDhMRJO24WxLhK9h/7OQDYOUpYr7XLvt+ZK2o39r2LsTTin+B
MCzpN0u7LDRIqBZyKOwTZXJseuka7BzhBGLR38jSlbSMkaEQQfLc+jLiJr4nlUUUKmw5XV4dHf1N
jyQrB2sso9KV9QokEQK61LIDTmhvopqgjCuppOuwI+gMUhy7vITfTVX2xaxsYt4BIh2B80a+qkbb
MX2tFGMXaYjx45fQoChXIIw80am7Ypeab4Oys6PybHVAWXHt26eMUsWpn7Cwjv0X92i6egtwPOLt
jNChNpxyfJ4dap2o/ydqwpqoNfhtMXj+ytKEsQsEKL26wiC6n7wo80vxU6B3Hvp4o2S119ZPyG/3
trbuUFG1jSARNkCLNznUBIRZY3qgY/QcBrJ9dU06MqIBTIbz1pgKRHmlGwlxU+SAdSVU+gO2lmPD
TdYmhU+JA5TOZQvzTsGPXlnR0Jr5EEr3ZnhKVt+rPF6QGACNsA9UXokRQqfAkl0X21b/MBkOy9JF
wbEwRRUloXNjs8tKWKmQZh01ST4OlkqRR5263CPloEGcktnkJAxWGBP6XXxj8aZvROu1YI3VWNpa
/Gao11g0l74IgxEaMHF82dzdaRPUxgTstZ9Vc5PIsyvq7FmNbkAiMsG25UK+vBean3g3kAlCusjr
t35CAXLvq+hosoFi1eOSL97aWA9x1eeZ3yR4Id5CraNZt1zdaP1iLWR0QL6RL5C/Fl3xBSL2c9KP
Jh1dXoaBivPHavRgjCB7M/qsK+trodUbyjJw2MNaFRQx5izVocI5VTNLg73TmcS7wU7LNrETY6zh
RZlL7u6LJf/VUhRIBaDQPRqYsiCc2KFM4sy1zXvUPrICJzY5JrHls4NMi3+mBAzlJ4s/K2c/iuoK
TGUbMvAXCwOqkSlPfx0UDn2vtr8iRd4DF9oUQD2JMRrJvYq2mdS7iljXbbbLcArk0j4TJ1JwrOSk
UE4OYAWrakLxCgyOfSaUldgMYpYErKZ8YxDbpVVAzA+7prfBuDpfeTI/L2rn93ju6izsz1k5nHSJ
Gsw0xKkC4umO+pq018sPTfwaAylakAEOoQo3ShunxnNkZfCHGvKGMxrtBdTChq1952frmMU4JEAl
CExwXjJD78HPsi6GpsdwhsievVGPwdDxBZNxptPIxGAVW/wSvZbK23q1ZBVWnJ3gWTHdvwxOi04x
1rLdFOmPrG6SfYMlOkGA4c1pUW6SzNaDNlYfk2jHK7rL0kPPFTGDhG2V6hEnKhpOhDwjOg7i1CrZ
a4viF67CwFlefCVNxWRIY8SisUFL2d6GyBWuUZNebC29RMOk75SeCV0x2MwjNTQ647aGARr0CFb3
C+smvdDsrePMbzm/4Jmx3Wu76gkKsS0yKTlkLGJY4q+9II7qxml+iG3caQmuaz2a4zMErNdyxLzY
2U1/lFKGxrBd97rZ+tZC22flif2SMqXc9XoKCqhqtyZJ4G8O2aDYyq9TYk4BOBk868NQBglPjtE6
mBsckmXN+1AC9ZEV+YVx/iuBE0ihSIOArNUTF8mM6lkxacf5uqvFxswwoX0rre67bkamb2ENJ996
oUvoPSDVfs0I1EuSQXHrNpx2FjIaXR52apf019XNUOcyLgzI6nARzDsH+T2bBmDPFfDgXuZMLEb9
T0GUfgEar5khbHzO/hBYRGct84VFvpIuoGPH6R/67/6AfjF2y1Drd9OEQUvJFY1QU+U7jMVTZ1r1
Tw7CGcLW3ugV8qRzapshjdknGbE3c4dXvxVA3WB0aGyLOb3ZwLxGRVM3bfghDIBFu7nhpxIjU+5q
XdeYYRSYIOM37ZbgsH+KJbGYWrDTqjEBQxApnFH6p4S4Hkp+U1C5yAHU4uAwfq0gJOrX1ICavEgl
3WsKwUf0KUNatXTNJEq3X7FG8TLqtOfWAOCVhJPFrG5FhuZ2AWvxU2WtEyiD9A+pN/0p25qNFYbv
9ZhyJ8GdAbhuvsvGzAWJkYuj4ck0Ig4dLWEcg5hsVOXRrRe2G23W/otjZy18Bq6VafZqWZW2rHjY
/5B3m9kS36E28AhJoCSXh42WbX0umsHRyR4DUEdwVrMTZvgySrC4jCg/2LF5TCIJVDVjCcVIXtGE
WwcdT2+fsFxemuTHUt+ViZLfLbmEJHFWZnPake2obmZkVAN6TrDUQDFFttcrRtDhWhFPgLk0w3zW
nbG4zIp1zuv2oDoZpx9+XMIfmRtCId8MCaocUIgIdbus99NaWfDjc29OsakwcsiGjVli/EOJMHbx
FzhwDqxprE5q9z5AEA+18TvXmsBOuPkaNeJml45oTzdaJvYLQ0Wntfx+0c5S0+w0YCKakR/mfkEj
DGHNRAKrXbW4YWj6VGTtFuvdoUpeutQ+KGrvZYheoyH3haXBr/gWpgZpUkHUlHoKsi3YARYxcI36
zwA4K9T6YJfYSmnd0ksJX8Yl5ZKwjlYJsB151Ou+zsA3jR6MbnBJk2fNvUauG/p7ru3qBeOIj4Ac
FC4BM6zFJbm8G8m9Spxv+uMCTIlJ1Hu0fE9EkLUHpqif5Tq94MFy0hFfzS5Dp73U2Be+SHFWBNJV
50DCA0uJYhOV/ZsZZztIUvh6GjJo36JlDtQWZHL4wzTtOQuroEmso1AIDvFm0bgYifykDflo2WzB
BM0y/Femdkxieee0mT8QEmA6N7Prdqr60ix/mfo1ofccwVLVNJEh8+OQgbXSzC6G54vyUdRUDxfJ
sT1NedUxzUzg3tePqWTOUtuvrUxR1p/FzsAEqe3k/itj7gKNkTE4+9aMWIZscGGD3BaGDFpMZwFy
MBVezOG3YP6XtT/QEMjRuZ0mpFz0FwmNXyLQHWftQdGfsxgQDnKqkY8b2x0OP+c+MLbJMraDiMR7
MhGhbR60dKPan1axK9O9aXi54ybhkyZeJ/tk8lDFK3b7t7SXfQ1JbI3j69L0lDOtkmjcksKLqBpK
6I12Mt1y5bT0V5AsblSXbj027qwBqe+fVN24jdqLTQ68/fz/1NcKYGUwi2HFLCg2Vz2F3ZuuE94H
fCpGpqHoQEw6T+esWLZJFLqW+bCri1o0iCKWg95BvcnKcwnuflbgv/BETdqjD0pGjFncAIdCeKch
nC7VfYO4g9aMeHFsaOzgeA3k9EyjTcsDGJ73kiEKGjLyhuKEIYfl1rFEMifqG2RgBK3xtCM/l/bA
PK5ztQTYY9g8FdtMpzWhxC9+Uv2NaBF6QTBnHfwT3xwdJBIeL1NvtO6QfabolHLtDbf8TqPFaBEp
b4Qks/rRoKwDGWW+OHS7iu3FMuPrNBizUgYUNDfKaeqrDUW2F+mnfmaiYSv3JbN9Z+z/1TTxJWKm
HGfAoYfZOzBPgsLpTuyaMwSS07EtPmAsLCOKJPuA5AJT3arQQwbvMpvCJOJWFYI66J9Oz/Db13Mc
nfUXsJp1dNTflf5aofYcO+AkxLuMKLzSemuzuCvyM6on28BfEPOORFu9CpbwFiekPaQ8yGITtiO7
oh2ZK1B8GfJcKvspMcmIwIVFpMCGTyuJdtTQ1nRWiDgMl8eF/cC9at6s+q4iswRC6UrahwDvJTTs
TwjM7BAR9V5K2xPgeza/rymbOkBVHqtqiMG/KQfo1EKQTnijELvKXxIVXt53XJSfEnqnLufiRL45
DTjzWWY4KNkrQieVryb/LHhF5HCHzMhV1YroE8VtgHyQwCKN/OznPv9oFMN3qF+mCqQIQ6FURdXV
AJ3JqbjsHznC68JMQs5ij/Ut+ZYCGjGvEwHaFbQIka4hFsojs2W+nIouRBybuL0us0474Jy71Lp0
9EuLHJ304gH3z+eeYe4MwijBL1fL6FtfBnX4VZrmBiw4brNDYk3PIld2KWwnuouN6ML3IS1dg3B6
s45/BzV+s9I1bYb5Dh/i6FBSxRp6otnq/yZwxElBYhFYkvBoTYB4Q6vhFiPh05zaLdlBTyEGW3m5
Da3m9aX+Cdn8qVupmFR08cWKbN8iTbyL7naPgy503LJVEangtks3JvP5oZlOs5NS64zl/6uiQUj4
kbgG7ZraFB9B3r30iBsBvbxlCHMU9WtQqu8BLnLe5ZeyoEPkTi2ifmXMs19KDsSAq8qbWUc380vp
ngTms7D9zaVjqMXfeisfWjXBcmx/jNLkq8S/Lkv2kU6E/fDJcIB/tD3DJmpai6d5tfmyDhmAyoeF
QPyW3Upc3OxvGfoLGpohtrEJVYcoSbZ9hGDHYZhe1w6PsLmPHH3XA/t05HrfCDYy+roo+ZCVHIXx
/Dbm2XPfErQ4WoHMW1dqXy00CkPt6Vjs4zJ9KT2oHg1qVDXuE7jbJXgC016oWDbypvodT60Jp9fN
PXVw+7BAeFtvFMtmt5zslxiUdX0X2PNUgYK/j6+FE/Mnun0dg4pqjtLqncN7SxbkM5q8g1P3bnN6
HnV6R5oceZBuprLgl9PcWvb4CCSL2LBrwcKQnRaGi2NVG8/hzI5o/qYwVOiPtx3IIZuhOnw5VuA6
6eYOG1ZbXIQ0EJWUULB2G54huHPxSmasUQ7xl855TiTuQeG2l3G3RPo/VAQlVnoUeMpyjR1XC72o
OWvpQW4/csd+kpOdM9+RgFPPJspxESY8XSVIgfFXpxgtQcwxu1Q/N943f45fyB3aoiQ+9qa1k4q/
rlSC9aUYkre4fhg4dkqgVlGhcdxfEarCtzBmD7CRAUXxXBRX0fgsQJCxWUpAPCgOF8zjZoPXCU5k
z91Jkl4nY7XZwubFSmRxkWg+RyNIVNZZuFnJLdAA0DylrxzeONYlIOtYYQxmlyggucVcS95RuZao
hckqeLAYNk88AsLYSK/qr9P4wA08giDk3lWp87KHgwh0k5wQnLCRVvfIIcRfqqkvuWoA2mLor8Id
cTDC22BJeoW9cn1LTUI+ue0sAShPFCwpW+upK3T3J2cTGNvyXlX4ZjDdevjW5WZvx7VLesA+rzBT
9SNDUO76Pt8XGXJKSK+GEm0VRiUOix9uFAYFYx0Q75d3yTbBjx7weShnWgU0odNLhnp+i5o0F24Y
boqb9ld+zejxrxVqTAAj0iHZz/v2eXrBcLpkW5tSuN42H0wFHOTMg/sRvVfPvG6r4vjm7Jsb6N0N
lpYZk+IdOTGebD1/jtAtjNzkfI+E3vryUCAhGmZS33JmJ3iW2CZSS84sziblOwkrRufW8CcNW+1z
ZHnbbBfXOSAU6J/1k8ItpGJ5JujMdf7RcDgQ2pGYMvlgOQKE5Le4IanDPEfjV0pvsM9Z7ZKjrjdn
81FhhLF3fG1ddphqbtaN8GosojjLUQcs5wk58Ay0fVP+ze9QCdAp47ugDF2ww5eeo30Uq3MlYO6L
dpgkW+Qrto34jWeXImhDrcBzz482LATz8APyo+A57xe/YUWYH8io63J+JlSHGO/8sN5K1QNPDfIA
PJxjdMplz1ECWlJvHA56dJTsYxEfuf3qeU9RHHXMjQOpPqISQgfTwzc6VNDq+AIhw3Ntvld+d8Yk
oYab1vrF5Gv9Iw8OxWwFZWwM2JwwRmG/BwmvWS4K6/To3FjfwmZyOh3NHh7RtoGHs0ftqhiXWXth
qxzlz3L70GrfaF4EdxfNaPSoPys9MOxTb1yzah9l17bhR5jQrMPM6a9hy+1xfjEi3oQ3OfULwtxR
BQDGoGoL+UXNR88/Vepdms4FtHoTGbDyE+a+9Fd3vioD4/PaaBPfOYkQSDNmw8BHMZi4KNZRsbFt
yX4UlIpAgGzvBWVBq7/QDHRMpq0zhR+Kk9bgwNoZUJVJGUeQfNbR4+NBhta0uPhvdMZgSDWVXZgR
iEiH6me5j3u7UU8GW87kRQm9NAvQdOrdrsl9td1DtRmbZw4KHu8QQwTPGUlBLC6YmEXfYLIJZO8N
HnvSVPxSe7Z7t0v3lrKbHyOZy8txfFMZyccoUy6G5I06iU0DQuyt85lx1uI1wIOmPfOIlPWRb7ft
+MPncNiJCo4lyy5O2sCszwuvSxSeDRTUu0LseYhRoTEOf8rfYtQJ6V6I9VfSSEB8W4i6s11j1xic
qvGXIZ/N6WhVx7YNZOlgE4maHzjVFdtNt9Q+86ptXOcSJWks84NfSI5p4y4LuVkFkH1910Q/i+Uq
FZdF/bRYW7vGnbU1Z0wvO5V4oGxfVn+5dtDUA5idEIrpcm06TwdZ8sdHwXfIPdl49porvNXMC9wW
vp5uP13Q/tYokuKd7lCZgYONd8wQS/U6qrfp4spgDcSW9os1rlTulMWrxS+TbAuCXLcXEWBILwWF
wSmUsgrwBozeKOXOlJwsZENs/aWr8X2xOWjfCPxIKUNBoCDWq9hGuvXwaClnnF/KQb1l7cZKewss
12k2MtVQhjNq01wxHkbXHD72cMa+xcKbJyD8GT4X8j8yKFguiVl9ualR6amQ0lhcINDFFUdQOVQE
WJ7MVQ4DQnXC1BQf1JugHULMYJREeGHDvmYPfFVqe+TPhYgtKeg3wmSeskV9Y75Jfwk3yrIHFUEB
73UDQJYdGe1W9eCt4Vcnl2bYMdcv4YbmfIOvteannyvG712DJOcckOvJVCmdi96u4B+gX6Yb4mD5
mgEP8umScyPwwrKxQqnw3I3mvmOEx2FHypfRoG56TBN9oUzbzVQIgL76tApKBuluEQiBfggfC2yB
nTUEqjg3iI4wH8komF9KdcfKLekPNmcwL0gOp4DYTZIrt0I5z4zSEvnSccjo80NnmWl4EyN5HdNN
kFY70XJ8bAEfZLdx+6HRFW6y6BjxYb0Xk89BrIb7ItrmSAynG5gztimNDA7gaWErw9ZKHJgnOo3L
fID4UkfdmSZ8bSgHMW/3iaBZ3sMZGe60tRavKXCIMZjYjKfVs7V4CsBd4pwqGTorJ7aPdy6Pn2Ja
CIA4SGy2KoqpYZd8TI47O+cxocILkHKGpHTqW5QqnexqNe7PbWQFIHkIDAekCs1U7TfRM/O15kch
uu6Fd4wCjk8WhGJjc5JuNXHS4mvLg8Ngu7g7X+Xs9jUSGdxyVzKlsvU8cE3BiJ90uwC1mpQGMbJ4
59KBXMYQWLsgxZroiyhHk6Az9VDLAb9aFXuZ7lWwCNjl/xuVLT/fDAOOVc1nhEzyIYmLfiNDvgaH
wqKSmEmDu30rvrKE1cSeFgoxKy4e/Z3oGeol7kxwQZ3+XlY/crMdxJ2omYF/RXjjb0vmDfWJx+vE
a8HX1u55eIgiyb/iy4L8jE0EWX/tetrCNZHHY8ZXvdygRcw6QyhSCDf9ScoeJr9m77JYYR1XiX0W
HlhkmPQQPPqhfdWdA1B55radV1gBB7VBcIH0xsB+KlDe+ikb/HrT4ZfdsKubLpwGE0OXHlv3Hbgg
S1CsXScVyUB3MCBLSeHbbAUI8fTZb7V/C2kFCZbu6/CHLw96wE8ltna3m50v29q3oNl1CA8iaBuC
kcaHVh7j7sQYK5WZXIJQQloWZAgKhPVg8qa9cFyMV27mAt9HElRX7bUyfgrrexbBiCO4rRlx8x/t
QX8h/wDiAhHV3lcouiy0976AjSMCMzw09m5gwU2tjlJjOWPHZOk5ci0UuasjH8e+sVEZZ3i8Q1yx
2MtaaAzYmdCFLxt6gYp3BQWMsVaJ6nLEj8WRhj61Ab7CEYn1lfpYdbN3Sur+Wl+spxUDuTfftUNH
rFI6uvmCMBJGw12yeOA9SGB0UNQlFgCvW2RTf6D/2+bylQK1H5j/YAnfMCsu638UJYn1g7WCW4c3
Xyq2ZJ1lzj6rr0sL+paGwbdMMqfAqngjO8TwC+ut25PJcSXqgu0511fGoJ2McZ97m4oecWPnPLL0
BQZU7KrvkODMkangEbyH4L5TztgVIgYmw1bkW6M8CMQL5XjSydJAyEGc2tid6/iqTHcpRfdbc64T
I4Jr1KJGUk8pmpTnBRn8ArM3snweM+qqihYSCHM1HbH2EGPLe8Fxx0tXX3j8rJHOMgAdBqAGnRjc
q10kzrFMRuXKk+Chs154sg7VVLIKgCa1lq88VnG5o6ClAkhuJtP/d93ZDIfsRHIkBwd/Z9xCKcNL
rmqs0l7G8UCWBguZvYlZEOe25Wnr+pD5sqvh4YmgMJG3y+lzgikK1EfJvIqFQPLj9FvwAqQiRb/T
hduhuS3FYx5hzso3qSYuAVkNHFqaW1bMsrRJyGQS4bSPHXkf1cmhX/oggk471YQq05yiDURii26k
8UzWqmYn39c0j9n4x6U9piNSBUJh+ndSwqnKLOLCnxMbDdZ4lUZkePleZ+zClERTAnedaIPppJVM
ztBWVlAagy2JkSgZeIzDkBNO5O7yzFVys1l0CVn1c1sTj2HgCHbKrWwR2i2h0aZD6IcbjM9tc5ub
6zz19BnnsvomkIbjHZ1d/CQ42avyUxOLV85fOfZttJ7lZ8vJO5M/lZLyICk26hcEMsqn0XbgrGvf
rvicB8WTkReMe4OhWA0qIetTvvqcOgP2GvajzOJY4WVpLgunvz68d1YHmUjft8RHGQ27rFE5T/mM
nQXhhvEUEQuYLkyaNFyPwrjZOdQgHgRrYuacW5uxJ8BwOeVMfFjxioFJtgQQPfJ7HQXcVm+uSc8u
65cPucs4y5eXRP0pBakTEeHWzZcOwaWtM7cYRmZf0Pio4/juWmaf0a2V3zQVK9b3S5nfdANYAQvG
n1Y/M7EPh8+hNjadw2jvNgGbypt3WfskGwu9+32JXxF9+AQi3nNUxxAnzWAa3nK9YdwZGcBA1phw
nXYnpkLtO8LHZrIUjGox9n1DgpRhE6Ggj/demcwdCzeh4PixdYd6Hy/9EPd+pNMYqCmns2KXQeSw
cZGmtmD3NZbkm03UgTZnYtcjZZlws8vOVsomjhlsfYiuSKpn1+I1DZs7wYCW3eNfW7Ib6gY1sApO
JXMBc0Xtgcotk9hOwfnQGkgBDSvKxo0UQRkX2ozFUL8TyL1IKddVKNGMzyxHCdB2M2MXm3l2kCCi
svqvT5PJoxedErt/TaC6RI4RogIxnsIZv4IRPki4iBACS2znTThrDepu07HRV6nWW/s/g+c+I0mS
/oW6dq7MLAhtvoNIHjE50kIk7VuFlKLqC1aytgJLS7npZYfRUPPCifFWZw5ekdQvBqcS8Un4mPd9
pX/gehvohgbf0Jx9PotL3es/QoqeSIL1HDPcKR0Dg2Sh+1kNVsusxR4gFKwer1WHGz2suqNsR8+F
kqWufqfQ1hsouItEDm9rMRibZefWO8Wf2VrfA5mmaan5w5wfMWPvlab714UGZnLaiJrVV1la7jjH
2BNUWk310ObpRy1HGquXNVSwOoWDhsqmtgnynU6qAklA/E6cmUZdLSiFMqiTqvPbFNJ3WjO4r0jx
Qr+Bv8fpKnBdEWoX2yTsr+oOIdm17BfWmLb7ZM0nA8fuNj+XU3aXwzFlAZ4ewWzg+WwpGjoSBtSa
gR/IdN0fLMnvJeBhiqGbzFsZ2BAEjTZ+rYUmTudc6wUQKfzhTbxqvHciE8cMclpJ7YrXnjUkft0t
EkcZ/flMnJlOytUwTECC+BwV9VnW46e8st6yCYpgj48A5MOxL4q7JvfHVR1MkdzYCgnqaYTFXRwd
mXVEowRTFP+iSYdVDiCQESGENUHkDc6aExvAC9kkmK05XMCKko5sa8M+Hs8GQ7aGGCoj5NOvLJOn
vzhKpXlRnf6fKXj/Lel9Cu/NvNa53U1NwYpHjPrhnC9GeiCl/pDbSLennt8v9wzGoGVq/k3COHZw
fiVrfGqhOG/siVOlHI4KiRsZcuKML69ndVsy2l2Wa81yKFW0XSusb4CCWFgIrIHUhcKpyrDTMNbP
wvy7t8K3jFN3EyPg4kf0obg+A84/K4vEe2OWe4gA7A+rg9ZGvqEk+9ohpSUGSctgMLobPTLW/o+R
5znUp3M/2w98pFrXPQFOJ+tCAvEW0luq9Pg8RoGn0dBRegQ2200Z+K3GmFnLt7Qfi3OFZvuwFcbX
Qt+Jjit2nY4l5BvUzBm7e18fmoqtplWcRWzssuEo5iHIivaqaTgpDeclUcJzk75rKwpyXftrqI0x
fxVdEiTas9CwYXdMKAratYFBWXrKkE3a0OJmijGTQPI15DZFf9aT+EhWVEU58zQUBTPHHIXQ+5R+
Z+Pnkg7wxk+l9gN3E07UsmlZ+UJ5CsaOoKSFuRYbQnxaKFJL1unFZHg1BUjSIhqlEh+wS6n1RDiR
jb8kdFMMac0qS+BK0ZuvGu1Yy+eiJNK2nmI8S2x3ctaMgNCIyUSnlTIfX1rT7eXUDaXSleeDQppb
8mtFH6LF9kSnzGHmS0jNoA6ylWkBmSCvViq355iNssqbxndhf2r2J+gzosY9O37U2QehB4x6Rvos
FJlDcWrbBKGhvm376CQSDpgu3+fgtaPuqq6xljpworDdpYXhlyDIqp5ZpUySmTAhxkIGINlBGRxW
waS0EdxKKJqvQrHWgfbwAnQ1HJT5BybXxnhp++5SaZGfGJ9liRq5dRj9/oHBJHMn3sE19Ig6QcOp
eWpY86ohZAeNNQEIaudTPb3LtnNWcpbLuYtz+JQu4SHTloM6DcSi9KS9lXR17OTUgz6GXwpwaVYQ
p6pb2J2WxIXN6DZkEHPSxJ4SkHkcEqesnFin7FJiZCO8hGPPIn4cGSOBNew1412nFsNIQCKLPomH
zAnMbng7RjMOCrADpeXRRDJoAYHiRk7rqtS7Ff5AN82ZrhrytuFPE/lVF/NlCHUwOdZNZdHedViz
R8YgY0uv0SNDD/s9p+YNEVIQZfGuLks2EnSyoKZuOsPNxOa/zmx5Lqdb0lwMAHMbJ5F3UY/9I5Qv
gjBtzuibupBDaUjHhvWHUdj/GiRB0mLfKUBCjPuyagH5Art2xhFNUF8VIDjO6/BPMsc3woiOyqI+
zHg5YEE9WSgtiTuB6k5KiwQA3lJuJQxStYIsbE9BJH+38TlsIn8MpUu5cwZu4SqAWPqkTsXFKbRd
tojrYjLSZmfjKM59TgT8U3jfg3mKMftPE5AeSJ4vJcaVCGlOgkxZI+kGsNregqZd0vRODmb/6qQt
GeiX8tKPAg3yw1mgSnTjN1Y/phgKny3WBhyFWRfvtdFmrvzbM9U1R5/98EWNu71U6lsjrP7kDtlw
Ej3PXe5TlV7p8To6kU5Cp8+czrTkF81UwLvoAf9PBlLyn9zalzmZ3a7RgKjJgQGgxAC1lrbqmxjr
975vL8bYHMnDJCT4fcrQMKvqCdolgeojV2T/bBoWcVYgs2KU1ci/xDK8syiiNN+Z1r2NtSCZJNIn
svPCBhqyDxg661GwnGyG8C6YyxoFqiUL97FTv9fDRzfM5yVrHuWwvMtqcu5JY8J/D2sz++mnW0fC
aTS9SrRxacMUCS8/OObirC48Qekj5cOdIqr0ItlacX2HZ8YaJxrYH7UnuFdAdMmT7zIvB0LWKk+8
rz5qqHOP2yHnNTRi7ceeQkaONbyY5Fvu2k2TtH4UJU+d6pBLS9KjYY7XHPE6a2SaoRHbG3nCLypR
DCgFL5OUP7rFeS3l6GEwBlcY1EH72ReK9Sf3eEitjKqqBCLMCAk6d41FWYYY5DyKXntWQSvBEoai
0V3aikV/ShYie/kqN4HkJ+cBWXER9j9WwiMPx3XLisein+D/ug6FAA0Y031ahczLA9ryfRTWqyOS
N2E3fh1pv6JFmZNW1XuMZIBwcn8S4gzhknxi07kYjrjNhuom7ODlGm2VtRybdYlgcYeH4gMRhCxb
gWEoH3FnX2nCONHtk6iqk6WvOgsRYcLrrrbud1iSi9x0NkaPvwYxyT5mfUGYV4a7oKvaV+iyr1xe
uxzDhj69wIB6q4mlq/r8RTpNo7jYTfbS1kpQVCNPKWoyofzUuRvHU5BVOmKQrn3U4T0M+18KJBSN
g6evXzcp6pinJ7Rt1QNl0/esnxEl3saqORhK9q7yIYFpRUi4a9aODTpVEC7hMZt52Gb5F3xsIEUJ
+v7LSOpIA9gpG9ihpclRXVMiDJSy9aDQFsSPJlcuVa+42djvRjFd4rb7N/flVc8lvzSb/6WUSMeY
j0Yds+d80khT2poh7b+wviC43LR1tuAQRm1MH4rVXkulPOsz4k04fvOMcr36IGruqoJ08JcM75Rd
nKgrIlV7M5ea2CubmaU07OxqrTrCYxX1J/hIcCByt3NOpCv6FZPNUeIAgsgQ5UogUL4I9ql1kq02
It681d6UfRYpXCD1r8LuB4UHHtZvP/itdBypItr6Ddw80MjXLGdSgysuQorRIhjglVXyb8IXCOuG
ALHruAVX1nIBhpwGcDPWrS+w18iMUwtUDG3Chsp+bZhMSdjpZm3AagPDBGaJmW+jFd/SQWls/wiG
pVT4sidmsBRhcziAB4N50KGEMEBb1hA0sTsyl5CAuGTzRL4YMjI5DkYQSzHhfRMGc7w1QQ0zUlXQ
I1RIdN+SDMkCP5wdfUAVJF923hVpTZJRFPTDby3m7ci0vAZE1qHPGhxi5xu2gWybNMd2lzmHoE8y
pH7LrmFK1TiKI1iP/dhG9GQhbLcGiwnrZqtE36Z7C+KYBgWdguDBIg8uq6y9VD31WLGy4WWqrhJU
HpECtJU+LaZ6An2s0Rooo/CSriEhE5btudulXC8zzt9ORwzOWhmJWaiBIYYhgG1ymGTkqYTCr7ml
EK7sBK8ZDaJcvuqt5Uosxxq125JVwTZwQslpe2YUXdN0CKSGEdrYHSh7vfDSo/XMOFbWNyCEhdzC
SZUxUnKNbBez+NWiF+ZUSPM8qvNpZv/NXDetn6zhUdfTgXwQvxMBZxx9FR/CwJRxlSgSLCCw+Kfk
2tYt42G188wGURnciIS9hvUfR+ex3DiSRdEvQgSQcImt6J1ISqRE1QYhC++RcF/fB72onu6ZmpZK
BDKfufdcWJ7G74g7dyLkiiPRsq/IJUzPYV9ib0p2OBjIaspc/qNXb2a1i4RzDKxuj65bfOBsW1vF
z/xl+nlciq2kRsCfnQeYQAIMos8AlwDup5A5VI4sB95h/c2V+NQ3R/SNTxm25vprRPCkBwyP7W+V
U+h1KRuQq5/xgLwn3itqjak8gT6A8DjsZrSrSPad891ol1Zt+J1mfIf873XvVr4V3S92kcr4wh+b
RB8KG1wSn8nLFQ2grxfgTJyJ66Ikp44bLmuiE2FlpxBTBXbOeucFrCIr9ZzI4Q7ACRlLeWJ4zHQx
cI0DecmodpAovOhaswVrTg372RQ/DeKkbO8yF7PVu1TnSU7/l91p+sk7bqnsMSKhNayXKuoArntI
vlxcCStXLZzp7PBKeug8HeQHTCAppnsEFHk0LnUk+/X43rB/olZgWXQvZpp3+gc6naXQvQQShbCW
VFlm4/SqSJYhKEAypbgxmIXa1RZgCuNXA1G2+Qz/LoGTJmZFlPKWCikZ7k5EldsuRSlbvnkY7CL7
oaHax/bM+h1iDVdJjSYpmY4hDpMJJ7+C4NZguW5CAzQGDw2eALgu/FZ7GYRyPR8oxKyuTHQeld5v
JOIS5qsK0oCpn0PfYzrK1o8DLazxlPfuljacLKKafvToI1Lsen/fgWZXTLALLH4TNAUF3MdGEaqF
I+UWSnNxpPOxdGfXVAwQGHc3gPDkMCx0Jk0KDd5UsPUJoFpWuK+QeY5im8KEcVDnWHy9nACtgn1H
XyV7CQtNKoAX2GEDJqOgshZFiBkHU7KvvVXIQgeW1FcH5ms00kDiouV8ZAwGqC1ZTzpLUUS5BgIK
j7s6ZEyI3BY55zoMgSlEjAUxRRDtVcAzGMFkdbhSnBhdbgJYrmQ9ENytBP+vDwW9iZi0eduoYWqQ
bJuGyKieiJMIBUFvfIwyPXFjrGgaNznGEt/K1+LAAI01Gc3IumQZMwXTEtA7McIlfFzrWSO3FmaF
ie9mHKH1Aarpw2SXJuam5I+Q2OzGEC9xaV1JAT2R0lWxhfBD6GRpv5w1pVEZH6A1rW1v/u9mgicc
rdLc9NimvN46zI5d0q/3rYEZMSDKosjIDemhoOhkZyGPRVIME5OYWnZt8CQxtawmkNPGNkfjqoxu
Sc750kLbgD5iS3gKXuvqid9kj/qqDSsYo9qSdnIDPvQFMsg6bNEXcdOHfbSDlT2vemP3rVG/acLO
oLu6sxSYM9Ry/jXMmHnzi/TWYOmqsxn/vGD+h6h/XFoZ/vfoT4HJ7Cu11vTfKqH7cm8jYyPAgOv8
u4aRw0vWkmZg5x9ddQVl+L/zCHWMA+hSt+jDqUWJIUeej00GvjP+Fy1nF/uIGdahk26bfxo9Vjjd
Au2qT4h9uYERLB1GDENBcs3lW9JebO0n8IGYIoGxXfLJ3lTG7wM+orErb9ntTbhNxTVr3qLo2ocP
Uf8SGZ7WH277KM23iYGtydq11ohSit5BQUr9o6An79BUDaxUMuTfvbrY6mREm4F6you+RjTawBst
Fw/HRh/OgX8BO46B/ClCD+2gNhRPgN77V4RVZnrR1eskHmn861hQwzPYeTBKr4rOb7iFIemya5KK
R+NuECbbwyZxkZ6WkB8MNrad/KVps7JtkBVY4dqFF/MEIYyNut822HPKbS0S8Yhj4xZ+xEb2Y1Pt
ZziAW5ZGEt6H292iDorMWK3NUSAAAICXZhufXI6RfcOIsCCbuPKwhoWgYNwE84hZnrzLQK6LrQH0
8SBK8ygFhYOIOKEE6xd33a8XWAjXusfKNmGTyKSDTlrxMXiMGEVytaavWSEMMByMA++VsJ/q6K0b
H10D0A4mS0Y352LhzDsm3ektkzSy54lZmHHHMCe1g1esnWpV9X+R84+BctewqJ3rO5fpjUTYi2gG
ZDZSTNTliA4nVaI7VYusoProbKSv9nI2W8fJ8wS6qBcrAJFyWic683aKk4wQIq4Mn0jV/gRUk2/m
mAe3ofziytWcdxLceNT/pQEQiBcj+pnMVx1FvNX92iZkeOuVj9Ocbllz7Yq/coQofpZyl8plw/jF
vw9dsE5szMRcvc2WP0g6XlV9DOb41NADMwOon1mF9ihYoTX6LQ7filUQv8r2M0McA6Cox7zZ9glI
KKqLvetafFCn0tmWxpvN4r4trjk1SUoJ6qn3gnogNBeFNqJd+ZIssR2k2AQYPTn2ldexby5EfaKj
AIkTvybASCb9rSgotVEw4f4JetTc3qXo//UGe+zs4NVnu7hOKNpkAP+DWXiTUXIKtrg4FMCGBMUs
ZeQtuSQOq+oKoY3zYSMOL7yOXFpkkvYXkfQLYBEt726aMo8Mb7L55BvCGO74j1zbeNlnhQqtNt8H
7ycCRVGwEgmjbyZSyza+WO1zPXePxVGpi3KvgbXzzOcwvvDXJFwHxT6xzmjzBw0BjgYoHFmhRZeO
4ZqHB028O9uirJLFHlVjjNQzHnYYgZjxTatGH3eW8s9S0Yq2/TZGa+r2uCYL7Xk2+U3NbnCz+/yP
mkoOU1ix40Y9SSdKr77tw5pTdzwBYQCSTvZE+NKXvKQTlldIS0Y8HkUk9yJGm2E5+yE5BgOxc+M/
RxibCiQEwVhr1dNqGSYxowbJicYRxDPwP51wAgMMGJgWgOq2AUIxsTbSV2yK6XYKiTwzvkDNfwYU
/h2gAfVDJt1u+xJFxpVdz6eV1pthtmThh1Wts+aGLVO1i5ht6gycpAL25hWH6LmpLchL0dntSeEI
GxSjw4eojRek+rgghnc9EGSWjGv4v9suuUemYE0JUaiIGXDmG7OPX4jq3I+9tjfncNFgOCSUVbns
VskMaK+L45jOzRrHzZwXM8iPgkvNiTDdqfHoqopcJewaffxorOBGuum1I7+6x2bWOOjEhL8h43Ob
Mb5KxbeGkK0njRcuwjxfMyZ76/o9bitnnwPM8uNsMyX2zqfEcWBOAshAj+7uAd9rodzFdbszmVq6
ItwGPikuYAdDSj5B1EjBUBtEjtnisNQsVk/9tI2l/2o7OPHM7C7EoD0Ju3OxPu+ClgVp3vf3qWIz
GbD1J0Xs2pl8SZGLuzPzYMOSwZ3PE4DwiH0nO9xZzMXhOKz6xdgrpCI1Mlsim6jLjJ+SJE5bzD1K
9Wh6KFniWphtd5hzXTOfqUoaVK+mZh0d1W6MqGILp0FGMZ/5JncxSpmCleGi02GwT8XJysrPRu+2
E9j02XGZzQujma/V27TDo/elIOqNREk9BQ1RxaZzSah1XTIeuASmc21SWPjwGmnBgeovQaYfsTde
e6OHTfXXJd1zYrJmHEL9r4NSR8lbgs3UtezflPOQWvJTo3TTfhxwHhP5URWgj0GQRDxbiTA49sOX
rA7JWya1m404z0e9VtflGS/TZ4ZtpMhI7yb/ilUgawGcEnZjfA8epC6n45uuIhYLzCL84bk2jGeL
7x2uz3Pv9pfG0S8he8Iuhi5Svgo1fVUqvGD4+CwfbjRSi7Luz2eVBEhPx29vUPePA+eYmUEXpbNm
33Ow5PjSQNl37Xsvo63f/ibQwkqpvTe6vFhV+mLTB6IUWDlOerA9LJbOxp6Y0xfddXLMM1zJo2PG
x5HlXwMHtlFkher7iil/Hk1Hv542RZe9QOVxCMPNCDjXtYBhjTG8RnH48CVrU6Uw2Qtmxjm49oxW
zs3FCjfKqhzqlUnsheduTBjTKSKaNJanFi1vpAWbgTRdIoeBjPtET0Ck7gvWorgMONhBbFz0lihQ
cukVFw+ZWsDC26dS/zOStcd8E4f2ZH7nPuCnnMmUYmFQGO02DiiE3ZsCN1InX1E37iZUOrEFljNy
VmbRrufeMAT6Iqe7w5TVZpvLF7JH46iH5cXMjXeZTIspvjudto/ZrkvIVmOAGN98Wib61XQ/YyBh
YMDJDYhwObEPBdMJgmLrZN4ZEZP7WnoWzmYG4AR+Yzxa2hFUEYvpAoAhJzv15ryPe1IwH2TDA97/
851xD2wXHaSxClu1nRpUhJbB9PDTms4D+lFCiZBnhzBOG6+/2n50hRP6DFZlS8Sljhipm3w0rAig
24g4yBBLRqbWUqOMopAYukecekhDyPyLUww0QD1NKq0YNDuC5zxjyAQPxYG0WG+5tcU2hwwa8tKX
UlxifpmOc/FteUlb1Pugt0SiIWBngfxw3OAaUOLCntwDrfsXk3PXltEuY8OglLUVWnkcoQmIGf2q
5bvUpD1zx2nnR+6xqH5apLxNaWPXSPeN5+FFwEquOyc5mEf7EV6coHwW/ALJdiUtAXq7eZUhTolS
fFaomgtwf0Nqv02j8R7p2r9gSC9BM61AyLmPYkye7SbZpAoFJKlctsOADmN5ZgT73K7faSStEGbR
LkLuRdPfQQRzb6JY0Q3x3/I3gFQAlJE1g0sIwVJ+mdzdJD99DqQ82FjtCwnAhTjhPfkqSBisjk2/
Nep9FAFM43E8Wv1tyjm0tyBMo2SuinyOFNAE/ktQvcfxdwhIzeZXm83T+Aj5GAqX8RjuC1oEz7qI
bFcjdaV9zVZF8wIqaiLWz/pW2B/Lm2H+jWX0FNWXOP6sh1dGr8PDyM9T9sEKZKC4t15ad8vsjZ6v
7B6ut8mMnTJ2mtxr7a4A1VN5C9c/6eO/Hv8m61U3/2gYN8j2zRTvqgZzSIGHT6TVfsA0cZz9YLhC
9vqTEHnQz9/uSOSO9ZtW322J+OxDAHoqxI+0XgweWxTos7VsjWy9Qq6RXacYmNWtVh9U2VZ0I60b
dxnFFe5CV/9FgsC6tGvS1TSPLFAOJngR+5SysnzjD99FR0h03GZokvaWdnDzF8fFf3lqSczLL0mF
tRbTTU23VHg+Nqc/vBKrqd7BkH8mUG5hQglPGt5cfqHGpuyFgtc+bGiRWn4W2hHGRjN9qeZQdx9u
vw8o/BqOCAZ/Givs/pD6+2F8Bp1RIeRiE5mcWqyweFLF36D4UU2vIn0HNT0hJYyObnsq2mfDC7DG
Rk+m/I2k3Ke4mah/fRA8vmWzWZ1ZrgsyDFnPk96DLL2CiTqEL5Be5o+Xx7sQuzBATwo6MkGLVWbQ
74/UdzrGVevbluy73416x3fWewdVH0rA0y5okrcg/2nl5wSZuOvfdWZ5bU7k2MPSjrViN3BBEh3/
0lvA0myHk9tvM2+tkUNPZrbaheZLIJ8p6FMs3LYL7OHbLf4ZtH3gLKzmK4EwbFz86tmaVtg2y5Bk
E07wW1Ey8m5/bflnqluZvZDpFBZ3BvaG/5OK15YqmvUi74Bk8ur6L6nGUkl8ZvYpoG2ufXB+41dh
nYb2zGw4tWG2LGCQ1jamzDsvzRTj3rgZ6tQIKPeYemf23Us/InHf+9O/0D5m8oDwKm+ZqpKbc3YY
28p3upfA+IyxNNe8cQMD9jxFoHP2QF8x52LMc7bU58huPhuSlcRU0IIkYm3yZAzJwsp+5357Pif4
5oFsMqQYL15xGjnrobpHHXj8r6z5iiDFzJfbs8bx5795qIhJDkItE6267JQO69D5GYZ3T/zG4s9x
XxWP18DIXUjya7Bnl2RuRrTIX10PuKtcOjUir/Jd+EcN2oyzjNBh43jXZkU0VsbwIi3QLdvWP3ft
TtXP6XRwm2trPEvn2anvWXpxm/cYQZZnm08u1hPDuzXJBeC7Zp/9ZMPfpByMBs6M/M8PwA7Ih4Q6
EkEfNhilw3AC/HMKnd8q3ZPRriMh1S+JdhnFDcgzLQLb6gFn3J2PXsdwAv/A4CMR5VslblZwqrFZ
G+ka09bYoAs6OT3Co7cw+PPMVwYoDsZBRY5R/iWYNlkYKi1mbjo7SqZKcHN/m+YyBNgPireMQSmX
gPReR++5jP8108mEW2O8p9W/+QXDY6rP3jcDeKrxx0Sxx2AxOreEYXeQP6n0NTD3ljhV1Xrqntm0
DZjMxWuEaUD6L16xz5KLNyLsWdbqnSgQ8OAI4w4Gi05LHFyKdmNn+GcWHz7zWoXLYHjuZnABJspW
If4ephIcCrSe1C+cZaIFDjHO9huJ9o9AolJGyHAZJ2x1o/8IaQgCEaG5JNpozl2mTSV0unFfMs25
53n4pSXV95gmK0WxY4zNr0ulufS6R4L776kUzDAky8WG3N+JADmW9PplcCiPB9W8dVmP7j7QIY4E
YMalK5eEiJCjnRF65TlkaZexu8oI6aza7GSIEhSVAajdCBDBAtTmE6m0hAVCGS8h31uodWf0mtb/
JlWJiAhet2uG9qqwGgTpPjYKtix/UD7YhoXpjDogNx4HkoM2fzC3hsvIR1kFY1wLD0ZsxbRysa0t
efmyjdMWOwp9/5AyQUavvtFUdXFMtYx7c/n/wpO4DVSAdcXqM1xPGQJctw1DJhwOD9oEHw83K2Tx
Sa3rTt+nxKgw2nUuuixZR5VAZ6aR3qocNq0tx2c4rpYOsd+OGRi3I+r8VEO/jnacH4a99FUo1kQ0
L4ciatet4kAUEQ1UOXm/mdGKdQLVrBAscWNtJ0cjAsfSLFWUQYHQHSyTVjjyDr8MnXnI9JCAxrRh
Xq1pR4siimVpRjVIl05eJhcDmwyXPox8tersh95G5pKckoYkS8lQt6uqmewTfCgs3u04fhYafpZ6
ZuPaeT5QbRQHmaCVLAKOkPnzhtK/k4RzI1zivugrksa9H5dhuZ4DkLNBy1UAcPm5R7s+BrqkNXy3
PfvrhUvLNrSQl91h5H6AXkGiifY0Gphg2Nofosoat21t/dVS5kQ+/VhZOlM6Sm2hOj3cTUSfr9O+
RPVdM2InsQ1wbVSLNZPOXH+zDLCdEzoEZYtDaBQvVV+XLwYPOGtlcLG4u3q7/LZh2xDl0xzYkjT7
ruCKt2g6uyKBbaCB7kXJughbXBGVk95yVEFN/ZgwBIWmbWzIRuTUNMxliL50MTZFtSHWaDXmLqFe
fbxmGSkRnMxTv/leJyOaObyb6+vGMf5KwYRBuRV+RMYCfGXZ4AseMSqLTnu1Ne8MhiXHsEjuWu7l
zzKrKhIyu41fvrcTokpXghyNMivfKfK4xk5qpwimgK+Lfh9HlD4hDmDI/sfGxCuWujFC8pCrNlUH
ox5Pyax90DsfvWlZbyyNDt4rSXnPGHnjfWE3A5GeKKgqFCu/ieHhDJiyh4g31mK6U1RoJswayB3/
YuqD0DmOmYzPSk0fsknz9SSjja5Z5rIFUIgv3kx3Xu45m1ARTJXJgHQXtJxPY8FvcZqBmmgyQS0D
g7NGanaRZZdtRHTkqvR1fNFu8BgyfFDAjFxUNbF+7ZoJKf30MjC126Qly2RbaR9W4p8pvPzDUPRA
WFrcI1mkscZoDSZ8YM569zy6AAimArSW8FyXusrdu2RiUYMEFzhsCPOb4sBTrS+0KIHOn8zease6
ki+DNyBJT13msMuIsRGE3YuRx8vUYsVkO7FYRzUm9AQpubAwrZS+hWFWJ9aloH1q/ady6Ntlb8DD
QI+7rD3GXb01qYU5OIiNRfFZm336lBeESlhajXsGlT/k/GBBYgtio44sjpxRmCQiF7kpA16dnXOW
atu4ok2yOw+KC1ujJEZR76garFrlrwXjOqTSfAxWmrNOYKOsSocdWdgNi4YwDmIQo1Xd2bgovPOg
kMg3cgSTj7QKkHa368YcHW08PaKQjC4NTPqaycprnDl3nrQNJdsfk2eAq5PFeLTr34Dvm1gQijPA
q4cdN6yPpaISMH58CDN2gS+DDJ4d2qpr4vMZx/HY8AKFu1RoPVOi4K8SGLiaka3kgAQB9JRaWHS+
umqvaYaFOM566HHe1ctgumk+FizmFhzuCBRTMqVXqnLf4jY8+qZ2YO6muZzSXlE+ut66gRR6UZjo
msRf9sIQgPMrckX54ToKfF6je98pbN+NpeJ9YbL40phNoBYKzk3GLWKISyS6/cjqE7DFPebMXjiY
gALHXBUtGwE5BkfRhwyTRrQthMjzI6uxN7JKS9vkBsWfNBJn+pam/klKxWdmfPeMkeLRIboesgMp
w/VK1MPf/J723VjxDxUUZnlqnMjcRSZEAUWIS0kW3UK69sUNuNXdtCM8OoUP7wC3rSFB4vhgHcFx
8mRaiIOb2NQ39ZS/zdB5CMtovXV9WCUa0RxBJ5ZeNK+n0JtNIZNxe2JTikTj1YY27Q025a4tfiK4
zwh8oKTP7Lw4sx7pVKeXFinmYD33U7r3kvE7LJQgroX5XufP29TUI3chC+w11FSOXsxCyeiSRLSn
eqeS41HkrPK5pO8mUWelNWdS8cava6/CX0evWFa/WcecNghLZ903Bza4qLgbyUYe6aNT+ddRuNkW
IbvLDUm2ZbYaG7flMGTt3aUV/L784lQ6W0iSS70IplTsNOcIVS9srlNr2YDn9fbmt7CRQmhfyG3V
0WMF05pYQWYOJ+hnv2f72Dw6rCcs2pl1nhAwnVs6Lted6HN5v0wumZ6y0Ku3fkfnThKducwz8KYT
ctcx/qMh4+48+BPbT9/kp6kJ8zVy9fBo9KsWX7twcSW5LZlipYU3jaUkJMkGv1x1sQZ+jqJtzSd7
8N+0yVh0JoepCgkCVA4i66LA82eP3FMjHmqX99g3rQ+pT9dCswS9cXscRfGoyP+Ihw7NSIgbV7tK
TwVrYPP8yNjqjuzBpXK/A8NbF+Bnd2Wsp+hBb52f7u0WK1MfZpKXhzsB1S6fjl/DDUPvomUOZSnm
rSDGnwrxhrW/xDhANB36Kd6uXHvNcuAFVlP/VM0M2enqSzY6/dKgbIw1B5kRVLOCrK8kszeprHuG
N9BnBwz7qfuIXAHqCDsMctmbN8W4dRkz+MxZl40X36JMkrMVlY8G3fiy+R8tUuMmNpZ6kX2P2LiC
PgadHrKF6aXxqzTvpnvJRhTUnMKlOLCcTcy5C9Al/GxU/GLpPJaeh75b2ctWqBjz1Kuv9XJRuXcv
Bg5Kzsvv6FbBbmzByLEen/nMPr6ohNGozRaEH5IWn53Em1PwAM0PLuEA7EFi28aD0aUEs3rCI4fF
POZd89m16jmN78x2f8Og20ZatyP9bWujqpH6q1FhmBnanuWxXeE7Vr92/OclJoMvxUqpwKOdzFMD
j1RQ5aaPzHHuSCh4MvgsYhOnY1oUvKoxfvEE+KzIyM/qgG11eHjAMuh7pbGsTXQTtve4xpQAoJlV
UReO+4Dyt1E05JXg0zBlfRps1Cpx0N5t4uCJIGB0g7Fu21LkQZTpDXwnrAPYQe66OYU4haYyllAK
Xc1kmux9u/P/Le9pAqaE1r63lsXo2LhosMRKFGbLLE3Ots/kMs50k/+x1RaZLU6T1aHZ0Qn5sxJU
RiUXeRzT5LPuJfWGXF1r/AU7hUUiMCPCbeg4kZH4VlWT4hIYG6p98EqmSfK8x27UhLBVNTg5dHIU
hYWlXo5vllW9pOWGa3+l1/2vm8LVDp7bCRBL56DDbDu1Fbl9sCeSwqukXf7/O4r5XzMV8cWPxze3
L+ia2orL28Q7nyE5GHxw+yDG2droj37yPgPBPVsxFX9iTjt5OVdFhTF37Jsd8hceWLs7pYCLDdJr
ZInOIfaxUWuaeG1ybDTmmFN/XZSG9i5oVLMw9PIelpR2USlILE3LW9WACTJw55SK8EFHi0nnETig
tAR6hkvsZ5ZhKiva+ObQtqLD+cpG2u3wz7Pdfl2bAA9DusmGbKfZgAWrJnf2jlsNUKJyuSYHfNdo
athbZYh1vUPVXTvMMj1kGFF/hNCNxaDsb/rEozC1DjjYqUeabgEhcXDvFWMHdFef1jSfE01F/+0z
ng9CVEsVR0GoIfeDOZzj/FLBi+90kglqvG5kFqNlT9hMRx0iWIAarnNvE/3NG3Dc5GQ0NW527udg
Gz9V7w1nFH9sNC9K8EFa4zuiaSoc9qIAAC69rn9bwaxgb5xjoof3OGQ2OAQVwukCMz+kH3a8vbY2
6T6fxg4xjh+8Won2rvk4xKPAQhBnsCWuLPfbDqimEGEgRWoBaw4+7BOGFIsmDeKNxICptfYhgP7I
AAJ1ZS0972lMZkeOyLd6M8FOK2+kLC90c/osGppRMmuY6Th7mauNHHqghYkylgpKNAp1lKYS5Q36
xhwSQKJhi4P+fTMKYjjZRbTcRQ9jRqQRL4ZAWZCc4LtXXYv5KBMPe3wQrmNIwKi9XG/VFeOhbFS+
z8qKQ5izYmiOICrhK4gIP/YYZgd8KATA1juLh3iMmUDUCXhW0qkUJgo73HZT+jOYVMSBg/1gzPdR
2v/mxFYuvEqQJp2ckzJ9NURtLhPzDa3VRxuVt/aenalKZloN7P0xRNbkkjjFsHLdu0irTY8AQTq8
F8RYf8kQBvj763tbMbhNraVoXGDTcTIzoLkFmCnDt/vK7fxJ1O56jO17iX5rirUft0Y+batikwuU
FpPOjV8SOZBFnNBl/2EUTFsJfwcbUWv9tmkdYkoUgix9pLKwSF6XGpkXGdV0B5+WUbfGes30qlUg
np0cGmxvWEerGdrFPq7DG+06+NMgCg+Baa3dMhZwg7ERBCZbkWiNURBiFulhTDKK6tJZBk6a3pYr
+GsjPx7SYczszVNMyyVkCa0iyFLJALFLt4TA+tCdQq39OSixxmE4pdQcprorMzxyyesBUoXOZdlo
1VaLkBY0UTrOQjWb0YzKJbEOcIUHvdlGHTI3D3J9nflia6QhHKuWxCcfzPAsjsNLirGn3TUOAlcN
iklL19IXEU4du32ZtOZcIuvTTEIPqNwYbmU/seyY+VbHTgW/fat/ZWQtGa2DJQD+SZxON0MaN+Cx
tAx5iKXIQPNl189VB+rMiTDGpziqmgG2oGZPRMeK6apSqmoiSllGhd7W5DmhVNZ2GkHZ+gBLOKGe
y6voSwXhO90cf4aopcPgHm31YldZqGM0g4DkMOHu62eaS7EODFJOxoCv1aNoYwHBQ8/IT5PDa9pW
z7E2XWYhXhMMfA80A7FKwl2knauSzLw8t/dxoG61x/teSZUdScpeFNJki+26CGaGQX/KS2S3aRJR
aXhAIu0cUUNlDPwxyZiqEnfLzfjukXXXatZ1muNdpQhfcRhiHeBar8za4UjI8bAJUhFc0TZU9rxY
lLUkk6UIPl5FFkZo+sNLNGsNsBolo9Ev3PkreXjb4o40P19qu1/SymAiZW236r2XquWMaCuLEAf9
3Q24gmzzk1QiXM/VwQriQzaoL44YHGsJpgxmB1vckFsEdd++3x2LwA0WbtNd+CxCpb17BIHbGIdZ
kkJixD4J6CabB4eU8EE80CUFKcqM5hyUYj3OsRpZeR+7/No2GEwi3cS6ajz8UKf1knwzbVKuq2q4
uYQZMdfmdBl5WMqi+Yfhs1qSgfmN8vJWt7B7xxyLQySINpsEVU4smWynvbvSujJYtr9lUVxMTe5s
V0O8UxD7Aq3vKtHazO6AZqH7Fuo5MjH61KXb7Ot3KxLTvhXYhPMeJANYV6gQesQYur+2brq1ywpj
YUVFrrLZEztgySbUwUZxvdRM/8uzGBB5Q/CimdsxEjeUFH8EX8jV2MOrdxtyAi102CHZJk82gxMt
oMX1vQE6U3lXePZv0/DtyoCdnc5oOJmDQwY2s10bPmIrwthUZhMDZkbdrTGQ30ycGNCThKlMF1y4
q8BeZC50Dh35VlWKcZEr7yMcWyqxCOZtqst1sDJJCkY8SClREqNijsBQe1BYTIRJ3YihC1jxd2c6
1pNoja++i2vkZLNRkNF75dhvRhBcmWqdCA0+ZJHFfc0Zw5B52YJRGkyuJVtVf3UnFkyf/zV2RkAE
J7zBxjutYXXNPSRqbZQenzQhDLutfZ8T1ocBJ3pyZLcbS2RCTcN6xHA4g6lQ5xniAsADpEkJdtJH
8bPQNR/yIElQBLfhLaCbSdP4HGpWv6/TmX3TLSZ7/NLi/GEzJ5KWvZMSueCE97VDjc7Q1HgTkfpK
dPfNicIF/MABzRMvoKyA+kRoqsl36OYfsQCcAT/6Uyc2F2/xcERutGSm+pkic2gQPLVYHIWVEDtb
eZTSVC6TCvKlLzmG9dJ57bXpbBMiQAMNktqZ7zpzQyHXwTSJrHWOJqexiUOoiR0Ahb/32/ifoPFH
ymoQMNWznfIcIVeSsLAuQ+Ka+UlGyln0O4jk7jbOn/R5B+namxxDf17clZJYzam+RQd4RrVwIarU
I0tj/gtpJvAr8nkniveP7T6kUcPBwGGLjVGm2corzRt+WDwJ6MLyCeYB3q1YEOQU9eY+5pNeDw44
yRCLooxnViHJimOE+a214WnOGhnS3P6GCacZ4gdvgs2u+8jaSk8v1uSazoNnKVZC/xsy9eb42UtO
srzoxBUUcfxs9sSeaC5812IEiZrU04sZ+sx7gnn6Dn823E8jVxRgWW9ZZf67NWTvfoyQdPQZAc6g
vSxIoGSG9aMi0Cl1gX/gdub41bwGXwUVZhwj+ZiG+BPgu+mrf9OU1uj82ceQDDtTyEDVmIQ9nzte
SjJG3uP5c/OkT6YLZERznzV5ezfZz9gFVPCuLRCxliT/VMyRVladjEuvZH+SW9Q8pQ3TvVZFPX+D
X+PovDeEeuD6Ctj84LQg5rreJC5IbXOa2BAnH3bFUNCV7qUrSjQWWiCWobHtFOTOzCuC56qRzRNV
uNgWJnqtJMZNnyNLRj+J8JpcsmjbETDGR8nz6ZuVuWtyRpQjCmvYm+wnnVECurSw0CN/hYNEIvFI
qarlT3oCoyodRhNp675D8MvQEu1yjFWRwSk/2nrZSVDhRSe8J79sazZmCTd6tK4Ktsv/MXZey5Er
WZb9lWv5PKh2uEM42rrqgaEjGEEtX2BMJhNaa3z9LLBqum9Vm5XNC5IymAHp55y91/Z6D4KdZCas
Mn5dWVAqSCMZBUyPiohctPHC3GKQHMO0gx41/SoRfObF9FMu2VyDAdpvdh64Vn71kyNQ8qZynTIm
zQgP3Mfl9FhI3JfdiELNS2HO5ZZLB6SkA7mvNK9gFXm4QSM011+DFkcb4KoZMDwxXaDeMdAaI9fT
0YWk5Mqk3fpZ++o7WbpJLQYIuUGA/MwJWofFG4yC16LowVR19AnYK6URsoDtgsVLd6uJKKDDhjUq
q0G51BL388y8YZUR6hvYeu/1CiClBljY2feqSZ2t5TIcNYC+pzxDV2aKv05chlqZ21ITweOwwnTq
+hkRP0E07aOR4GSo5j0t5LfUdcCF4TdzxxIenMlI1Mx/+f5wVHZusKhkIt7P3aWhRBgSSsfWGMn1
c0FApTBVIGVgBonWhMxVq9joMFC2cpks9yRz31md81IF9MBMA7CdPzlkAJvVse7HQ+eAAobvmq/H
31kQuStE/T4LOhPTFiNG48ko5/bckImNVXTcNcrY05i7Naa2WdX0ELHdkw9IZNnKMoB2K0znXInm
RrrDvespKF0+emB3MrcqmtujypBOFoy2tnoRbeQdbpHZom9hxzUzPU2SOchhF+HXAsBUaQOvCRNU
05M0WnsF+ZZOJehwj8a6Znx8MltaOwWqhKo6NhOJmenYL+UtV2eG7iOKB9YPdkZY9QAJwyNqKqsK
uhBQs5TJEGV0L6lQmOQtMsCDUDxmOZdpySIydXWPRTa5qwvfunPa8coOyB91EpTS9EIJy3FR/BLc
RSIp1QzzvRxekuM6mzJL8rWq/WQzpHgWBkAuhpL9rY3jfIpuh8mWe1uSsmjTZKSX5Ii9SUwxa10P
1WZrG3exWe41FLQBq/oxnPJns836Q+oU144PeEYZNkk9piKqYhQbAjQIG5kYawWV8UEn73eTQS3U
TvnTCD0wUpX/pIHO0BFgZyc1Wbgtp0I0TjBLpQupPfrVWeBdQuF89q4g/BpdZzlgpEFiMLk+wPou
mjZ2PO8HCmHCmuSwyjEgRJ5AQQ1vVC1GnxTMLaJvLB/cqtdImg0C8lJLvlKRv5fxPILpRJ8+V0x5
soFo2Y9m5DkhXy1EcMRt0WOjQNTj/JrYQOtC+2OMr8eJx6QKhxs4vowHgpuusWC4egIHWR8AtuqZ
a86v9lS5xEJVzwQwOytUefeFld4NBlkyIjTfG6e8I7eKLgU7jEc2/VhmtD4dB8hDwIK9ZBly+8vu
mcufkT3dhw3S9dbK76fRerCnuaf9BYtmcMynzk4PLOCZW/c4KiuUxfzZ2D9TmUPYRzdCQAqurvmu
6ryHun8xyLR0nPmaZBJ5ResOpgWAs07T3W3dud9nDFtDmwjP2sF+UkKMlOZ0pNMUMKUnN5juItUo
WTydQ5JIQFdsMdSNEgjFPCIZLnf9DE9PXrVM25Tf88Qkcpus3G6cdgWAtBj5NrnPHBCAMDUGiXQ4
NFyUM0hGM3sLGR756Vfg1Ye8iy8Vt+Lmd+Lx/HY7eh09s6naOMq+a2m8pXCl6mKdMCzfsWprWCah
2CiMjUjsuyjK3v0seGEKCPejZ7broXXytwEFfa9n5mV0yZCHBfwJ5+wToVd4t54huX9iqVNy46DT
rFmnjvn1XDyNJV5IAXO6Lp6awbFQKcNR9YgmUURH+5rYEsbkrSreU7w7BWsgux3QK47nGOZ+hlzJ
RHkU0IdJALTmkn81OOK4urKzjzq6TbueBh1mVgwwHWt2clrXEZYfMvXo236ardoTWR9ygSMDmjuI
0FForuRyY6o0vUsUQLz+XExrmi1XAhT/0gtUkM8birqB0rSmsg4ia4WJVW0iWsWZ54EaYCBcRvuc
WFuYvLTKnY6ykrYVMyhm3zBRURJaA6RI1oXWTxJiVj2jQEEBjdlpXRXmykLrkiUru2JKVM7hZ2vT
Bs693TjP3dWU0sojp6Ffsaa5HWJsXwmJ5awAYU2GhMgiVkiNyia/yQZAZiye+13teTy0nX1lvJaY
ZJvexeIRbUtCyVLAdklHgV4mlyWR3UMoOwqKJ50eO3xy3NuuKVhajnFwDpAf9PmHcB9tuqPpkpmq
M4KJIp5z6KQFjhHzK8gFvGNdvei2UyxfCm/rqAK7KDxPvzepr31UMl6QbJZc1SXcz8H1KwC3TAYi
XXjAMQ1MoAEZlX3aT7hm8mt6zzirq2ttvyNAy2ztkAqLNjLg1hYTRKIa/PBeQjQ1bt7llo3PAegD
MsmpeTXL9k363BYT272RrXotYg9qvkllBNyklFKsQkVrNS0jZt1G+tRZausY+brN24dWUMOoCSyg
5S/K+Z0tQU1iI6zIx/XWZVzYT5IwNFk34ZtVYBJ1OpAIDHON+yZDtjOm/Xw92yiFe8fpUC1Z7TEj
QxTcCzwe0r4pIT0ew70yPoK46x9VD2imGahxxhceNqKbnpw5Du6+NyjDp1PPSs53jac0HcOLcAds
NEj7bwINzrLPxmumJNVpNqExubmfXxcDs65J98kt02PvqnEDsdNGbRM7AIVjdnEv6/jZKuvh3mi1
Wvdqcg9B35PkOdqXyC41aqSyJOCBo0AzJj2WJdofLpQj7p/p3XOl5tCq4egGXfG0fJ2wikEhxnX8
xS8cJr/8aRbXTPv7g0vMp4p18Wo14b3RKOuuaDMsbvz095fnxHFIOqn0Juo7pl9tWVF4xuE+sxGU
N7QPnhZUSpNn5EOqzj0GgitEOXPy6lgFeUuVe7FqY9oy7y5ewjm/V6arb5l2VU8DPM/vL9Oxoc9f
4vrJG7daKRnqt+++fjz6+X4oMOiOLgv0ZkQgjyncg6+6rMem3N5QV8Oz6g25LVE3PRQFfPFGuS1n
/iYcQ+uXHEuatbrV95GHyCQf6bC1TRTcuC1A9aFT9ZXwhvq6nZH71ITFPUVDYq80TowHt0Vx4DTm
+9BY8YV2GyEF1uR8SXp07a3wbHGnk9q7iZv61pYg0vjLL3UE7Fr4ur1u8WvV6UChFtTTa1TOn6Ud
Vrd0//r7KptuPJ64lst4eg52DVwQyF2Tup4NDWvM7O5T8q/W2rBfywrBb5ZjjZvLOtlphV5HoV6g
EDKaE3SZqwgExX5CVP5gkJXowiMLzbI4NLIdOXfgHhVJW+5iJ3hYBhx71wq98xR2b65qm1OFtRUe
03gE0hbaAd9ppXHpuJMnNBfPU5K2xFuOx6lJJaqoCIdQZryn88BnDs8M2GCoZ4L0pvbgy9UdUSwd
8ISbJANU3rD+JVkB4Pf3JnORCM1JpnfUvmdHcMoLXw4nJ+7nbTBr0PicQbejJT8DYG0fI5I/IIHW
RcUEF9JFZUjn+uoS4bEauVrpRzX9xvHLlPNEWtdFWSIDccRWC4IK07p6G30yA+QIFX2GATrxrAoL
wLx1NBIGICT8kmHeAsKAZ2wOPx1zZ+WsDq/myN3OjLg3wnLa3dBzOEfXA58W78JpwAwVtR9W1HH5
62Q6hQ4MZPgo8WqG6iaunLJuDgrOm7sM20NaWHNQXDwTnTpLbWA4BpSAmln51rSWxG7JUpWe0b70
QkRCXR+5KNnQuQ7CRCAzy3rDuvy+HfLgPDpgsXXKEjirpyNPDefoJgDYQred3lD54ZcrI8jfjfRA
jM0fopX1Y15iQmpagL+OTmk5Crka6FVfTxPP8WJoq5OCG6kzf2ZZKChVpIFArABbwfPsUI2Sgmsy
Ty6cNbxRNx4f91oisHMSeEskN7WFq49AJPIXmmOsApL2rQNDj0CXfjRQT6MO76cO9lPTucUmZG7J
SFi0q1iYkMuR+ZZjZj5IhXAw4Hz4FDK/Se14bUzIpS3bGM4xtBXGsIi1m8kYaWdViGgocra8bHys
rK0qHeea8h4TriHdTcXhOKRWdGj10LxKBXtDYLKwuUPAELLTs14ANc5ibYddkLvU00Hfsj6xo2pP
UwWZiRLxzpliva9Gi2ltL+ryMoXgk0wgZ+A+aia73xvcFBCh5hzl3TvzGoT9zKZvsEDxSE0nCGNt
imRr2TQtE3VjRlmO8kUf1QTQmhC/c5Ei6Yy6/sTMjDqyjGuCHXtxtkR015WDtY/dLjnD+myvwqou
tt+fWkaSnK9mCyKU4iK5mgFOLjpNGhYt3cHclcQWGs0jFsLqVtvY/kyd4h/jbL11LfOWqG78S25b
n9plI6oUEpSQ+6jK7KPWpn9AghL/ghSAlatOp3uJ5mA3NOpXK+zPpM6qk+c5LUYST5CykyesSZpD
yEp2DYyofSTkfdjJsm0Z8kHptgonODsoFa4axzBvPKngTaWEoXRePF2yUYK50NtmtPVX7iMaTeRk
bGoPCmrQ+iRXzWreymfUTBFN8E9JGTkYjXNyZFZcho561hsVa+0BFxfADfu6hY0Z1RQ7nYlOLhlz
+lNeQwixI568YZEGOlCkCwrtY+1E3SYKC8w7BnLE3EAMaADn62rvVNiB9VyS59TnnIG5P0GHifFp
zD7drVACr+oGnLFFjawpaMRd5y+aEcJuhbEtnIwOkx2baONIhwrN5NTihDollbftcn9YbmtXuXAd
JtZWcgqMPjmJPuV1M8oeidznebSJ2Zkzs9hzOv1sYcFcRkl31WkyEPsJDz5tFYTPe90hKXT34JVm
ees7mkIwZB2fBEeKgPDkpAyail1QNuJSUpY9ZGXOrxJehWpxutKDK0+t9MeTNkiSayF6fW8YIZCq
QrdW046/DujFlkAyjtA4AVyT8mW+yrH179rOPNlW3D8s0KMuVB0KL+Xv2/jUcZM9l/RKmA/2+YOu
SDPJo+GWG+5pxjx5Nq1K4rajk0MuV+o5zmn2DXBSy4b3g04lzKc18dKKh1BMKcdNRq4jxfCtqIS6
zpZNG8VPE76kXSdCv4Mvzde+vxsPGcCu2L+jyssXh+sjDTeg/dAALt+b769/f9TK+X3qWH3/y9e/
P1ViCSGSHQHbXu0z+K2qmKRHlvZZMulLA4EWd2u8L6S5GfuhhzXMHaDIKWhI3pVYUCQKCp/LR+vy
dnYCLP2zH17G3ECOPidmutHpkqDQiPBiwh28fH/EDvBOZtOA/+HmEbMEO9XKE0fmwjb99AhVX808
attbBhS7sL8YgpaZ3SxXzzfcadkwVp63OsAjEfV5d07px1YBy566qyGo5rF3Myedd5PbKKZjz+Ue
KatHCxfbPuhfasccjkadDEf65gLkU2q/9UKzCuw8H6ZH7J7d1H91TPbzUIoW3ER4h2qMpfByBL8/
apdPvz+qJa0cpjWgCnmf5WKHLLrgIGQ5g6pmkyYJvuEZv16E/iKwk4rXacXN9wZkKB7bxjpNQhxU
4Jd7jKM2kP+gPUIaLFNbXdfLJq7qeickoy3bzn97sTUeGruMQebI31Zctqf/2ZS4XPc6NklxrnUv
FsYpUjvoAwSfcFujjGGM3DXepycacix4oGAT/T1GgXx2aZDxEFjmix5ptR5m17DEvxE2ukOS4+ER
MivjKZqxXUYhoONsqB8WhU1HITsafnfqJ2GfvzeMV6KNNVdQVeYg+wmv2CEsoWOKLSEc5gTp8lxa
oyqZMJNNdDuQSRSz0/5OqbnqBkOQo/1866KaOKKC0dcMb486o/6VdXFT1v0lxkzANc3dNBnxPU3D
RJPGvkFlDI/NQF1hpaH/MKHiXMmW7oBKWY8Lw06Xy0c/Jl7OKIgURMgdHxX91fvAAUWUWQ1Ioo5H
GrANoyAkZMbVeqFfQqiXsCGeGup17id9qtPUQwFPpYbDEvyZ75C65gblSyxUyXXDOqeGYJghQdgy
tj+2Gr79iCXcoMhamzm0XxeE15qIIEpFpc2DuAivIK/XSsTjkKDw6Gk0+dN7hRpmha8jujggMk5R
Le75xZe419NBTpD0fQY5KFI2qZtBfmpoS9WQWjc+zMxN3lwzGyW0O6TpUcKszCIHkKIrcFyE5j2d
krVZur9ir6Km6T11OybkNvlJkxK6EdiE8Sm6LaHy7uKCqIdsrCmrhDrT+yQDaDkpIPvkTEADTKQ9
h8w35acV01AamOHG/ejv1VjJc57qhzh6iL782TI2Xt6OWzBN0bPgv7HJZ0E6N3lpm7KNPe4cNjom
/1jYv4Snl9S8xfSWh49BIl97O2e6ncrHQkOfColGPY5LbLAji2PbYS7KpLhxI6o2KydHhFVduIsT
SoZsxoA7MVKTSFg2fVMB9NBkRMaeVZ+1hyC7ibSAnNVRDGf9o5C46EVNXiIAyRwLGO2Q0HLMi5+l
8lJJRHmz72/j5ZYkadp5KMIRtWIMwkMEe0nm72moQpxinl73Tjee0aIUrEnRk87hHneA2AyhUR5G
EEBGpJbAhHZ6TQ2xNYzKfAj8fqFDFRQqOJIvCAvvQGJm+8LsIMN0QfQ49C5KjCraD76m3d2n7XYw
3ehJmW/C6eVDXhfxExjgUwV1+KpsSblG0Dk9hpOFFD0Yfs8Kaj+qNXlkEofExgPfz5Fnldf53c7r
wmmtUthmnlfQu4hC9ThTTQNsYixUDkI+ZiEq0byiVW0XzNeN30N5tkLZ3LSpgXcuXW4mrM52USTi
ez0UNC5DkWITgRKDwn08hlE37pBhxXQDvOBZ+rAfgDwH22Zwb0bGG/fQLt580+g/pViKWup1e2kX
zL588ZqOdijrwE1rpPa2R4MDNp6YVK80Clz7Peku/fhFgGj/92fr9yO0NLDTDQPe21Q7xU2TJw0J
Cb6x+f40m9LyJnsxQQJuAqLxWPmZdC2NW7IlclAOdvCakzakZx8vaOfsGitrDqXGxo33ioACViAU
GDAMZaDji1g2aEKmrVlT6mFhBLprQeeomT7ex5lh3xfunUbmRu97xJFhVUxKZCX3XkZCIYRIRCio
IRGUNcWdqOfndDCGR+5bX2IEA9LbYbDPhQoeXONqJmyaK9/Kv7zyyVX4ugarVcdkNFj4LYvOceFQ
elezAb8LorRx6xcBKskR96Qbmi9Z4TPRzdtbt4IdVeTC2BsFypRaCfTAGRpOsy3NXe9Pd/HUudda
v4YB0mU5kf3jNgkZp85IhAoFMX1BcnzU9LOKhw90iO7D3GdbD9br1nQtf5s2YfLCLf1ElqH9c6wJ
E3FtwBQT0xJ0LBXCL6SBL4XjZrioCSgOhny6D4zmgHQ8X0eUkLuanMHHsEbJFQxDs8XRzN15brBa
DSP1WXT1oQXwRwsG84UWL7PWyCWEM4xwJJm92LeOjbEuIvoVKig6BOx5GvKp0QzYi0E2rNxOTK9g
iqJJ1dd5HDYg5hBcVnGMhiWCaQsUVwIwkd6naFrroOux2biprjZGAI5kAdafvQz/Txa9kzW28yxg
CNiAqNFhi0dWfEY4Sy71KMe1XTwXSPbghhDhUDUNBCGtho1r9N4+cKg65gm/1ugkNdc5tCWLD2jG
Wa+/mqHKPhGAlrSJIlr9XnErOAcOnl5shbVzL0rkCugzm31ohPI8ZlD3nSC0btCMyLVtWwhV2viJ
0tcAFmdVZ6Pgape1TeBRU4TXgxd/5hkD/bEEh0vnF4xQQ0Hq6vSBHVxcXKupNj/++I+//dd/fI7/
GXwVtxSJuBCav/0Xn3+y7+soCNt/+fRv+8395vs3/vsn/vnn/7b7Ki4f2Vfzb3/o/LB9/NcfWP4b
//2i/Nl//LfWH+3HP32yyel6THfdVz3dfzVd2n7/B3gDy0/+/37zj6/vV3mcyq+//vgkmqBdXi2I
ivzHP751+PXXH6Zyv/fQ33fQ8vr/+ObyDv/64/QxfyRhw7T7f/3S10fT/vWHdv+iTIexv2vSEHVs
R/74Y/havmM5f7E8m2WuEp7QUijzxx95QR7KX3/Y9l8s/F5CWy6/6zla//ijKbrlW5b4i+04jud5
2nQ0Z6b68f/e/D8dvf85mn/kXXaL/a9t/vpDOj/+KP9+kJc3x6sLk2W8KzzpCoajlsX3Pz/u6aLx
0+b/0UE3pEqT9DQGrfkSlxgErOMkRfaWz2C9HWc7N32zdVD0pYk/7foxFxsCAk5NGUx/33TYW1eZ
sNezSs2bMIS9llQzLQdIfCiA97YiALb1p5spZE060DO89VV5+NNe/8cb+/MbUep/vRGbUbIlPZt5
rDIt8c9vJCzrYBZL6Ck9XlbGg6/O8bLp4QkeMt3e4SBt9/NIuG46mPNBw1QaUV1vXbHxc09cB7kE
z2UxDO/8/EwphaI4HZIDMrHxWJUofUPEsmmuhnMR3KfCJSQvIRJoue2NQQ+JQoX2Q1zaM2GBDp4H
3DZxxzWsJhEf//27tZfD8s+HzTbpncG8Vlrzxjk//nzYRtathTGSncR93oKjOkBBlIwh2aQskS3/
hOI/ZGGPv1Z6CZEu0xjAq+1u+yRd4KYWDdOE5Khm4tGMtpTlwDQRJtJGCrxrXFwMPyR03ozNfdiU
+I9mie+fPpo/UUEGiWk+YgljvJ+R4GJ1JGvM5ul7404Cmk+KujGm8X0WKf8PlXeryJsxY88uw1oz
fY6bZcxtj8ZN0Tk31dBkkD6WLnY2KphWyM2SJq/2RJOMRHaTpOroeAXlJz8iXulCktfcRl/9+73q
csH9ea8qHmSmi5uQ3aqlabtcqn/eq6UlkhALZALYchnQOjVUVMNmKiPYSalf4zmdzIOfLykH+S8l
UNTgWiJ1qmqfbTOcDw4aP0KaajwPU7RO4ynfpjhON2VD+22I/S80iZhy8qakUaW9VehHILpFfdcW
pOZU8GCIiyDZpbwxHdIALJG1BzumY1v7BHt6/ImzskLGzk+hl/Z7XWTFPmLJ2OjijtUnvprQxlOe
eGs7ys6tjw06ziuThp8N7sPj1Jgwts4iGk523v3UEzIWJ4FoIYa2b+FaOD/j/j028Ir2AGrvvCim
+9jiQTYV65kybV+C0OkfOfFNls8Q+PBkPWflQhgTRs7fH9VTO9ou5o7G2P77w/N9L/rTSa9saSpu
eUJzY+TO+K+XeODOHQZ0VFiclSD2rCg5FIXnbjhfh43hWGf8aoibqUndSsmdMpsv302ba6uTDlTp
oN9lToKfjuju1J7Jsg+A17SdxXRLGxwRazJ3UT20mzq38suXE7ePFfSAld+49oqyIofF6Y/rjlP6
HjxNsJtzmATz6L9acSs/ppTLDEXBV9KPRzoJsWVZu1wjqE/9vLqeRuAUWdZ/ole46hsAWP9+98Cj
spbL/s97SLvK9qTDdwTWZtfy/vkEtifDanSvLFYlKdPKJI0wBRFzJJv2LRp57wOCmrPfbOcJnQPM
KlIz4IkonRzGSi9ykv5LW9G2i1L3toCN4xbEW2qOc4iubtWWzq9aQQ9GSUF3Nxl/hqRpO/G6IGUW
ReeyXncBCLRm2dyFDAMZLIE7rIy3vjWX4VGVVRsMFr+t8lrEYAxY9l85phlskmYIdl6JaLDwjmEw
KXpmA9gHQDW+Vb7UYbZyGQy1VZhtfWuZjjG8wVy7BhTQYbQ3KnTmwcnuFuW2RVKrTBiDaje9t6KM
KIE8As5aNuuR++MBo/smTcpuIygFYJ8lj31VmavMhh6tIa/xXJCc9k8JWjPMptbn2JAaNJDkGuC0
Cis57go1oodtQRU5rCrbyMf9Hufbojeol8R4FDz3r6o5fWHUoxguOwA0UTFrvEN7NUP0juGJNfnX
QCtqJZ3+ZWB6XpsuhJoeG1JSi0eedClDwPIO6jiRuTxbNyyEAA97hJyIMr/xdOCsvVa/ITtZeUEI
zw0L+i3enGCiI1QPb7zEvotyZow5FXCdEYaA9mdf6sQ9d+b0KdN1mMsPVeWk/aV0Ozq3f1cSRAMN
lnCFmT8/xAMqn2Fe1dUirbAGY2ekAnKD9JwXPHhlEj3Ty3Q/RDW8Z0s1j6/3sy9Ibc0CgNjJPC8T
rnYdMglZ2ZO996PhAbA/SWa6QfKft2iH86q/8g0NaCucb+2KpCZzzPyDBXz5Sqi3rm+YxreLEiMi
tg9f0rrJ+3ZXj1CHUE+jIN26boGTKgEeNkzPdI2Iq0dzXCcEOrZajAcb6a4XoS1AhQlDf2a/w7R1
VmWRmysHA6VwiRN2DLHP+8y6iqJViBlqCwrPPo2aUW43vet5QIrgFldDzxAkwHSPY5qw0bEkEowA
NKRBML4tmZ6DmOQVM4yitedUiCBcH7943+w4Cdydi42QjDzNizXtc9pavxX+kl2ZoL+qBiqQPsQu
MEHiwV8DjkVTWjuhf1Y2/YXO76M9AR6zl11Gxto+4S3K8KwrDKAnVXv53qNqgUvhdM96oQnJnvwe
szMsyBoY7Wz6O3EmD3bpBAc3gCRRvcnQAwLncb2g3LdF8JXXWA6ScHzvIlnvuD1kO6PJOEZQq6q5
eMtolwM96C5VieI3r8NjFsC5zzsEH9LjemacDg2FaqU381M/AztWGPM9RkwdpsXGeXVzXbzyeKG8
zOTCQ8CEpcVdHFXV3mtzbNbmtYuE6jiZzUUzA7dmu1y3fRadeFQhFzTTe7RiEq3jk6w7Cu/gwQ+6
X0GMzVIW3OraYkILCL4P2Xu+m2zbvsQyLfHFQlXS77HXGrvCinreZxgwfO0VNKoZj6VDCO6o8D14
BoBb+8YxHPQ7FRKKokhwCSFlW0SI4VVMI3Mx+U7U4K279ez+ufCnYzTXigBCwONpB682qCU3L8bg
bglEp4gNenXgP10DI50DiqM08lseV49l0z8x/O6o+CMEIqr+6lTmr6LEIVDUJwWEUBGE/TCWIbCk
D8gIvaeYGSxk/61UNHVqyehIy+LOs1GFCVKzdoHrpiwHDBL+5F3jBTibNAa/ZY/nYUiHHNXajFEl
VDI5j7P9WOZ0pn3wLldVRgpClUK/9CLjwILs0td6j/hUXTCn2HcIRVMWg6QLlBNFMQom7CNYuq8j
07vpWjtfdS6810I575YxOzvlUoPPSPKrhYPOSRCIKTgmAHja8gtun/E0wgoRFqQvQ2csHuVvr2Pq
4WtWLL0e13Ik1VrdtBVdUM+vHzve3BoFCZa11yZixS06Yzd13rSGYl+VJSC+nkGvV5/ViIVR+VhT
hHvrlwPUcGA9odl2j5ngiDKY/z0WI93gBe8Uc8eGD468Gc2qVfnpKlfjDoIj01LLqHbTKEue30Au
ynHaDA0Y7tJ/bwOKdzsnN2FqiZcyFwd2lWfphVVsc8dc9GvI9RLQF9kYoYb7pjdJsXXSp1q9oHB/
t0Sorlkw/tKqe2JGC0Bl/HJgeBJBON/pyP1gXfTTaSNz4xTxibs7POHCtI95yGNtmmkF1+3wgh2V
21xh3I2ZFXLRWafsGLpJQ6I562efpSWik/rdLB2S4AtJ2Kbb6Z0ZtEQqNmfZ5NHa9xYjuLn05JvK
Bzk3lZvx1XHsaRfNHOS+sGr4huAGQj+/HaFPaIhd2hXjk9N3GDw5GxxOiXXV+QvGNULVJQnkFdNp
kUVannc3dCj0qmC44nDBQbTqHRmspELzsyvVITlhIX5XUWisCg8SYsZYow3cu6T1flp0sblDtwfm
D0SLBFjNe8vrj8rMGiqaoaJdZY1YQ8gC5RQeTsg3Hai/yBL8X/lsQqKxyBua8E9U5HOyOmZ9k/kb
B/ECDh/6tyyhj/Z88n0JQ7C+NSyGcEGB3rLLyotb5f2p83HyiImX1Sj6WnbMPIKRLvzyUUI8nEya
k1NokTnv0NJKK5DQpmVt+iEFDJiAry6sbjoAeh9vicac9okEYUtc3pJ51i9Ll2ZYx/b4ExpBceiT
DtC3j5EqlG80SDW+fdZZbmYdDVbmqy7oIVKjDIsLVnIVjLIiWhxZixK0NimHbeNL6XEZl5B0Gs+o
l7kFE/FxCHLnupra6p7OKNJbIlauOoi+V4nXnRXlH92uAoCN7yLhSP3tQL7SavCYzE0z+CODJZIw
JKb5RZ4/A8y2ZNVsIkS71jw5RygoztFcNnWUgQlMi/cad1IQF78wF1CyBDUM72fZDy6kZdgp9O1I
xGiemqbwVnYAqbTCT1rOMSpFl0iUriZjDK6tJYfyYrHLyZGQAY8UlsKbOgrFQt3CEG8/Wz1mzlQI
sARAeE1VLPYYC2Iseyqz4mMTUjIxEQY8CgPaGOO7rJyKHR5NnupiIG995IkbSju6JGbj0ig3op2n
mTybJuW1QvLMsiGw9mLMad3FRN2G5b6tXYjiAW4PCZdyWwzX6eyZh6pZ1PGgt8I+o6ddACVDjoZM
nnIPI75PKDYIYJ/uaAWJj3Y6RplMvtDSTtKZFoRSxhaBG+LvOTrVZq5Rl4NETRXJIu6YwafoFXkf
WMhxUG9KdM10COVTKVOfeYpYjzRMOLk4uzMJJSOf2wCbF4yNxsY7nYwnxi3htuzDj8QnaGWJC1fI
85kuEaPrVOVbj3zlZkTB66Q5Cr14rMC7AnANuhhf4Zg/xzQi9gVCJTzlVzWZrtrlvubSablqa2ZI
5lQ8sqRj9o5gvR9HgOw5N4KJhutGqTHZlt74k4eU+2j2oOEEdOAZc2NUcsPFyNsa5CCmg0NsNMlo
s4LRLOXsk/eLEtSfyVz5vxyd13LcSBZEvwgRqIJ/bW/ZTdM0ekFQEgUUvC2Yr5+DediNmYkdrdhq
FG7lzTwJjYbtBf930cBpTnqn2YcovqzzMTWAT21T+ZIntEnmUQ2kISZu5zf5YRHdbaqJZMO6qRr3
uueXCPwieBZfWgyAsFGpMqOv7maB1ZpILSU0ncVTmhvvcZuC8yuyDXkJsCHOeOc/ybXCV9v6SbXN
taSUAuPFIQBzsbIFmZSqplsq+4R5RMuOMdBcDoCcB76RXGd9b4qPTQBpr6RSRUU426mKtTZ5IYnC
wjLw2TS8jV5Fh1ZEw1Ul4vJApxnO+Uj/bn0V7pR0/s6ujvaZbh9KAbLhwC6gYLW/dTmM26wdgkMx
OPR/+s/ZzENvJ8bV40Z3s3l/Wh0RC3/pOnGmHASgr5/BgHgHkfBZYCsm0ir2Mc2XG7yzT39Nq7OI
pWoasnItToUpf0s/BlKWT9/dIAj9wgHYGdIuCGTjaXOKezQ0LkW0y1HpjUcX/gUorvElLGS9m4iC
ULJCEgDR1Fgjjz6Dfoc6pYmv8lvTt1rk+sbCEDSbeQ6L2WPLfqhLhHpkPBwiwCTWfsa5NTlxePr/
vzyHtsZY8MvNBPkrU8MgDOhDTsnQ2WU5s4k3D5LiJFvXzjbkzy008+BVIwEFw/gmDBt9JMHO10YJ
4k8GLlo6WbxFflsVbWzuQ/gp3GCp4y4liw2rnL4Hk7oHZZEiYMWTz9HFKkO506n13OCuG0umFGfk
TqXrhQoz/a9tYUjCowS9qVFvpelPm6I6iWAuP6wqPrpZCOQ6rM5R3CuIGHr3/19MDREtLvwTBmNu
d4520o3Hpd6B8VaNgcuS30OX9aN2Oyh2/hrPGZ9P+oE6iZ9O3MayIure0IUbGRl7wtHHvtwCx0on
SfMSJQFB9sYKEgdlNkqUPqM6NcWSB1bTh0MJqd8VI3C50IYnK0+j5YAg6dYt1JzznJBy4ra6xgxZ
4WWEtzc56txXmP9MKoZ5R8jsYYNyLWcM80nuAZAgIP4+je7wCo/f2xHp3k11SrZLhPtYU+wcDEwg
NHPWHdlc7R/SEvMY/R9Hd1qi5UYv7nFz1L0R3mrEoq3v846KVPUzCDO6Sjt6nkOdnFCC/hKEcYOa
jFDXWruU4x8IdFnsUlX1L3Pt2TfKlNbN0JhYRBiohU2KJ7Wwxs77pEvlxRdZdE9MfCEjGyrsYNS2
+h8s51Owe7TyunWcXYYaqL4PmHEKBnzRxWZKRnXNeWFcegEsv6YiCLAKwWrwcmaPR2sg2O2lZEt5
35P2RFSEveIluPJG00FTM7nxROxzKwvetUvjxqwQREaABk9VBNZHhcRr7TDYYjYJAH3dZn7WyiBl
WsQKtOj0wRqaudAOrrgnaAJKBnwi8sms74zuz2HRQdxDv6NtHWNMPfYEOygX5uyBQ0oOKMJwOdHy
2CT7YbQzilYBTfz/V9ags3OdMcMaCjJ0gfrO8pn07XtP/bWbLtjVGBJllk5IwsLb2mDvVwE3bDfr
sYeC7gW7snNDCfVeL2pS8d14Bke1oJ2jNsabl32Rjn2dlPeD+KSdiDt0QHOwXGIVktxkqEhAZ0LF
VxvapMT/u+VhXbuB+MmijBITnuqw/W1OcMt7v7s1psdFuXQP7ghwl9l0rYZk3xoYNdWgj0r/7dPo
JilhwA6DiY844LFvh6XPh4emiPlw5rj9qkJuLAWGTcduwCLgUqqZCrr2WSQd7DHJ1BSV+Zs1zDgy
+BgDr5i2AhrnJjKcdqXiYDyPjfehAwlvwjA2deDYhyo9U7F4Zv0Tk/NMKD1K400ZtPm+keS2/NLa
L+1hRN/ddZnXP5gxHPh4BEwt0gxytuH69e+tR2e129K3WE3ha+YF/5x4LlfO4BJ90/gvC2s723Ai
6dTGSm4z4FawkS1pUG5go5WESbZLUnbGEvZFkRjJpqOeb+0Y/Ia8/AVgBao8xVXDPNNL3D1hdscU
5zNH2x1Nf2I4hCkcOF19yzmewFqg6pUdd0rEVd6jdMj1qy7XyVHyJh7n+jWYmrMe32TtTFtfNyan
RXloPI4HX3VirYh65GX2SCacqT5u7Y46Ou5hNIb17a/QoJgPl4HbQbxtHO+5jSpURG90N1rbwFJo
Himi3uKYUAtXraFmAIIMLTUExOaT8mboFFPwIy1nuuRUCMzagD8t/pWTARBQj3xt830ajN7ZdFV1
Kc3q4toBu+tK/uqhLHZwLtZuJr41NQnroNVLcUXMEJZLeQ+AwnNXenOLMd5q8J1lfglZkjeaa0pn
6mEF4I9Qbqgus44PQVy/xgAq9/9byPqq9NbOwDwUp9FLHeEeyqwXki3EYjX8uJCna2PmFuRJG5ra
aOS4T5fy1brtjE3XUlfgzRSWVhMMNdK4bJAJmIG9TX2qsIah+haxCVwman+1xCwS2/sLQQqYdJf1
3DigtDUgOw5iDJ5kb4tLXtLUQ9imZsDlOFfeWTMJPzdVDit+JszP4fuM8Jev2ygAgWb4n/g5hqdy
Bntk5XZzjjCYAhyulpAbBRmtfWQTOu/61JUHaB/fbjfw77ri0C1f0MW5u6PYKwb3Airfse65FDsz
KV9FqMiDmhXxx4DEHCgBe5N31IkjsT5cS706i+3FkQbt0E16rFV+HBoZHVtys5cwYhJtXavaGmXM
NU2LL1Y4xgkPil8H1F+ZxhvAn3JjTQyHMPihO2jFTpA4HB6faEWiluiqHW7COOk3g9k/3Mj4HXbR
e1Xm0z41jbMt4ukCsjVTH/2cZLj1h8FZGbFNmw12pm1Uvoeici5saHfKzjG05vGTWXRLam34pUf1
LzTaL3ILNRpIcK/YQB7ZT33hAbYA6EWXuMSHUtdtta3jcNz23TfK25r68HecKOL8zkwNhatBn4sD
f2e31R+Vp39LRUX54Kbb1E9LlnwLWmD4MKel2JVbFQ3V8cFM6jczH14nASTB0GFC2HAKVtJUf6KG
P74gn7nnk/FYG2FB2dkMlA57sCJheSP0QysXowrRPPqAkogogO7puu3L/hAGpXeazFOIAHByC/Gv
sy0canKANd7J7UC612qmq13B1Z1cae4hw+ywLkT7CKm/G4bm5tmYDjs8y+vIbiA42e68DdOJhICN
ouuTVDD4/qiMHjh0brD+cL63VkvUIGkZIkrAwmugdvsmH4YnrL5gGQWaslGPoD4Y/4mKapy3/nJx
b61D5XnGKQ8m46Rb+8r2gWUyyk/ksOghsiW4jonUeWu0K49aJ58AOr5Tof6YdZOu/fxu194Liy1x
LNvMX5vwpNaRCfqkm2nxiLmf8eXzOJXzWl+D4lGyjX2hQHQ1jeN8jIXVnpKWNEhchg+T2MwlJCLR
1wn1LpI53OH7D4yigmBmmNU2G7lhdx6sg8DY+dl8DTk/ti0kqUUX/IoatpBWraIDyS7UBjDq3dJ8
OQMiKojjcFTUFGmm0jt1+U2yNL87M0XZEUIo//BL9hiFFFSPJDpi5r3isDzUkG4p8XRe2sB/syUE
P0h281YqGqn9IMvX0B5JLM/3lDk/5JvbN3RNVH3z0hkhOFBxsfJ8YatUBW+H+A9H9xK+x5gvcdqt
2KZoYAbMtdbF6q0zrcnWFQwxH10+3PrKOwY1IrxDF+CqkP2zHSCnIFXFsJsx8Dkwk4zKfFAIhK8q
xsvk4gdZj0IbG7RcWEI+I3JXGMZKDPDZ7RCBEoe2m9fVWbt592RrsomV4yC9eDUBgJYCiAYqaRiF
f5seghXWjxcBkwNIgvNuUYFt1KwRkF/+b2xVuKjXTdFQoaEeZSCwDOLg2kkKNvlocecNYm+6PvK5
pK3HYru3ExDDNj0mXPaHAduS+jtAQEJTIvKL6YslvEEymb2ZEc73WZtqP7Vw3KIu8XZNGy1BkWLb
+9I7Q2BYkxgumRuCX6nXHYyemQm2CjjWlhrAjnspCty6Mtvfc+fDcUkkcXf1qEo972VafWO8OHcg
ZzedRxdnw/U8cT3w7codlr6dTdI0zSUG+UC3IHAb5M9u5zgw5ABm4B+GIxL06XxAmytWpVP7GHKH
me6S6t0emDwSnZubsPzocheSAhBww7JvTkwahEAGb+pq6Q9o+BpoF4tuQsJ9hEYHnfcTQbIAx/zE
sndXTEF1CnxKeNVM50yI1TUpwnI74wM6zJn7GMnU4X6L9cEq2oe7DD+U1FiERNnqRcR/BJpU3Zo/
fGd2Knfya+/W+Y1QtDJDWrItDvsBKSCktgjgJJGjEOqtJCl/yWJJI32jn8mLffWDWYOtMIZb5TGO
6CFvTg6gD8tsrtJNYa40s0ELqfXhT/PeiZITHmh1Lt3M3VT1dO1Ne01IgLu066mDW9FxGxR7g6Dw
4DMyulP0XmSpYFIcPrvUf2bu+4NRIj2XZtvvuxDbsWVqTh0zeO788cPW5JiqqP0SomxpqxPnZKEb
Yj0L+Kwc7IhySFYEZE5aYuxIbNPe0JGcnDu3yF571/20qJwOce2LgMELdarBkuaGojl0KcwEyHqv
YTDpU8Ei74TDxNqMGjHIsyn7aku6bSQtb1U8sY1yzn4kjE8vIf07JOJ5qGB6cQ1/CTIvvtj57G+E
wf4yEHi0Se7cs4DtY+k5+iQaTJl04wHYe/RjT0caPc5uq49pC+oKDRzFvZuW6ua9Yo+whnZOvztD
4yL7UES+dWX9XSgUghQTr2V/dVivqRaHxWCD5UYlitzqZ4ySD7dlm8rFYmY4DaOTASYOqL4+DdVH
V7rcXgfgL5ClrCl5eK20nlzPfmpDb2mlbZ6jdn6MFsWnCozjOBr2U0i+m2RKvwOpMxLCdU6YEODa
F0hoDd70lcECcFNX5aGGCLPQNnlhZ/G19lAKcYZmD46AF2WAU8QCQIx3zJ+6wj0Okju35SnuVNAy
1wjl7b4t9UssEwju9LlRPXjGGMJD6lF7kqBv4iRR21jaDx2HtCI1VfbFALkaFyFnzAHDpfFQbWOF
BCgt98G2uT43Trab/OYoi3be2S5eZNPH+ZAV0FTMQOOCkeOvfOSA03obxHH51kT08jZXyEjp25R2
1GThzBx7/F8h5Ukb0/JAeijJWAC+Z6WA6pSazwhAPfaI0lqzc5MnMUbO0QEWwERE/CTInkvXsqkU
YRlMGdYZ6yl6HVAYvnbdti3EtOGmvaFqzVjPaYy4xLKqgrB78DvOZpyOax1DhK84oeA18U2Z0bnC
KLrztbeW4+PDas7jmDc3v+zeyv5mJka0s1plXkCIvCkTE1g9+HD4sqVVNcYEEIRvAF1KjDe5SeFr
zcFI7m7miFq7zhxveNy/DUlhrZXEJdD4wdvrxEA6mZNtwyWd4TFDacD5lBq9AR2HHz6I2olq6ukA
hInFdmYmm57JFhiiTedegTUJ2zWCm8uJMo5EVG354iDcbUwTOIZirSFolYiG6oRY+wcxD7d8Rs4+
HJijfSJWdYjf1VaI3LkTknAUiIOy/RjaF+gu3DId91qXCXA0xK2+/8gm/xcsg3jjvGqN/EqJxcjP
cw4SyCBUL3TLgvYLbt9PCAeENCnnCRkE3hn13gnjYwvpYTMJtFnXaOU1f5+V/YLNhBdOagWrStBr
Nlflx2QzGuhhpoRnDKNNFQMCYa38nIw0/BCm4BaaxP/aICctWDPoyM8+H5+RGoOtwVMXc9mR+7QG
DiG9xl2b0XIR8tt6n1RQGWrxiVhjbqa2P9KTAGpD8horGLYPfuT/TihVGeCdXMqGmlvTBx7SdhWh
3RpMX6YDAq0nXRX9U0QNKBt6uPENgpAkgsgfdL3H7LHH/nl11NIqHybdbib2iYsr2wsNiSIYjI2P
6aCb/eyq2ixDILTUfZkZhUVVEs6GTVdh1R4ckIesiX9xO8PV4o6bcIiLN4cBvfLt9q7G+a8GjhH2
dIkkCgS0rCys3jM4Kul5JFOyTcYDG1pKsIUR+c2q22LrSItwVzTFUHRw3Y/meC5ryDZuLL6lYps9
SyKuaeZ/LB23Q5NRv1Z0bPLTOF+l3QspKL0nW3zpLAoD56WBnWk235VxTP10+lJRp1GVIc76tKIg
e9GZTSozwCeXDqEOlh/rKsFj5pr8IwWizp1VdeQSDH3ZIIxr56Cn6zk/xkmyCUFMmb7gMcXKPg0I
yK06yQ6Yf01wODLH7BDm41sLgYdqRBYS5Lm3HuRXI9Xvliv6Z7+IHmAVuBLxuZIJNVgJQq4mul/v
UF/ZZgGDtqb+NHSgx0iTruXEF9QCn7burFysoXS7XKrwB4ytM3DtSJjaezxyCVx2a/qxJr0VWMbX
DcWJeyd2uWUvYU1WaF/M9L/roJJX27QAhAikqkwx5HIRCm5D6xUrncDFgXJbwGvPm7Udjekxsftd
ge0Ol0W0MmXQPSUKGJMtFSWlNU2LNYqOCFRzNqoUfaaP9buDxMAwk14GgxRDNcb6tzplNi3wbN/N
LeBAus2Ca8Yd7TjU86Usxkdf53T0MO/sasrw8ibQqI/wjDJlP6VgkZehBlG0HR++cBYgypc3c8v2
KbCM6DUknbZn2f/IIcQxNE9kYrJ3Em3UZdpuvfdCge2ghe1fEcHRrrFnHQjBvzTilffb5sK0wYPE
1kIpfvjE2EeKIvp+qpD8IPKwxz1mjk8Ux+42tWulJwQUaqTSgcC0H6XnKRhxFYwsMWaX2iURYYLx
SD/ugXxGT5HL28jMIExSLDnhd0OZD0dpHRMnI8am8m07g/yQMU0KzZSxMuH31jkd6ZQ6PWfmiMmN
mtFNgunmlNvLQeD/DmATIcJhznET6vrM8h47XX53Y/3PULtGDBmeLmh63cySOajTbccxDpqi+2Vw
fdhBSGVma0mSpHDODmOGVZiZ4VHZmpmyh4jiteW/XmJLapDn9qYA1is4gI/UNkiazcvyJTEY1pm9
P1sXWlMuXYr7EmM39APuQmW82vOIpy0esF4X5Hl9Vjm7GTjXvhohF03ChjEfLta0nJW8EXxLSWlh
GBU7ZA3azxuCN2g8J2MaHXSlbwxB34YqNdhEAp4jYAzicuHeqHIcuj3lCRO9tVtFi8U2m43vLEh/
+Mwpj0xW4FtemF3tdWanxckV6ZNrIIE6wS6WjbEvbFYEdUffB2LEtUbRgVpH6CWmx2MU8clL5m7t
YyEhITyvXZspkgoYWgRLdupt8B50vFmiGnWbkkyMh1G5nGVcbr2me6/YAqRLBLlDUCKW0nc86bVE
Ou+Ik6xD1dMRFTLyddyM/Ab+XuVw9ysrlN02Mhi+JOurPD6mvXnQykkuxkgvjAHpxzGXhgnsEcol
LEan5z2i6RAKMhi9qWpJyRKeTGjvhufiUhc2Dk9mW5772T6zBxrIp/WasZ/rD7ZQrgRCf+s+mk9s
tLE188NhRkuA3iczc/gERnCiwWjJgtd+7lMtOIBs6pOtlUMMmZqJJWTicJOt1MUdpo0s7c3YGlyr
IjpQNX6JsXbBFtfFixmB1eHadey6WO/Mk8DkQVMyUmZQVK9N7gF/y/95mUFRnjCSr6BoHpz+S7cC
S8coHv6xzbVv9uC+xIqlT41P4NKN+Y+DDXYPOPe9U1wUKZtx7QnVkrvDypLDjc/4lKqmOVZNRHY5
0dccnW/v5Qh+zth+x9K4Tcn827P1M1lX45pK8zIIeTJkdKOYLFjTLQR735dQuQIOuYX0JcRXHXwp
zTW3myHtFQCKz7m9C/BcYzevAKPMNY0jfNWx3L2kuTxlU/ZXtCyaTfteGvKtH8EsVIISUTf7pA1i
I2q3YsK8DBK1JfG547I0gQ459f6mtvydKcGlaC67AW7+dcUcsjL98i5MyMMjvS4Cqty6M1OqIwti
/b4LRDzU8gGrgKGjLSk87P5EefjH9/CLNnUa4OhzLwzl9U4WU7GVe7B2A/cDrHSKxIJw9G7A47h2
3C1ABPbDi+rbfE6kscgl7HpnudMgZG2gskwsn8N3zJeIQc7vLnbeinyRBzkXqsZ39nMGRaJodYT1
24k2Dd7yFWkVPD9xdO0qvFGtfVBTTAkcgtDFCYo3v6T7QQBl0Q08chs48aT7n1r60d2JEBYjsbgw
qpgCQQBRdksDRd+k3bXPJTOLTCm7HHiVl9WhKWPerdYvL1SPzOxn0no5bZSk6u0kfYdg9Oz3jwHk
PtwKrJWZf8RswK+rzeCc8/vZGL03byRIfFZQfvwLBEu270tI+9nCVZtk/RnQA5cLJDJOT1OWV/AK
t7TxPbhT7EE8v2OfLMKXWTnlymLpX2aw78qeegXtMXb6AfdgvqqMlnSu7QOTNnvaaakNb4FwZpxF
1Hx9hOFC9kmShbgcfjMJMUKbqfWE6dBc54p+mJBNZt6kX5SuYGtGuUoggiWI8jxqjNm+Q92qTdIG
ySIskTuybW5TOh72o3mth+886u4BUUtomm9kg314+aA3Y7/gM+FMtGgQrcfgI/UkAitNFHivYYmW
Ay7MOFDDMSV3rgwJhC/Mzm3T/9iGd5E4xAkWh7sOKZi6RGBmOgsuwWSZRy+Eosy/wXuS9+smmuOY
MEJ09trknlSquNDriotN/Vasb7g9dBf4G7z84+/BQ/Ixh+yzUUsLVtIdrFShlxfmi45V+QrFbg/L
AzcL8m83VXi7YavWebAlbA/GPMz28ZjsWMOAkEyGB5u/BmI39cfafmHxh3c6yZ9YbFzMib43Y4xi
mi5j3uwwBDSZGlLS9fMw5mcJO45bwIgcXUb3Tvp63UCyqQ3smU0DlNzvmWepPXTdkSZ2jt62yKwt
uJ5rz1WIrEz5phtql2Wu+h3jZ0EA8uw2vyNCBbfO/1fnWA+CAU6ml7OsLDK0+VCjzTaMX6M9Uoak
cBvYg7ql6pZ3WE6i1o+30neeTdXApsPYAMdAsTNHLt9G80HzfrUKCizRlIt9Jad6XTOBncFqP/V9
O98tN7wbyS9viXECKKcDaoISQ1A0u9ch1/HQh2DH1xKF1oG+WAXdNbEoGulDhQlIAqgPK5OeEQEk
NW7gaHylMtIHKswAwQdfrnDD3yYwV48b0ywUP2dIDNkP6HGq3Tr5EmyP1i3bSRys8xfMGecBC2I1
5nQUG6K+mkV4zCP/EbZ6PuFPw43iuf2jsGCUCj8JH4NPvQlvku49ilxjlVB+idpb3GrLSPc9Be+z
Q1Qz5jdPvFWcx55rg4yNOw4t4y7keCpsAdYcX5/EpvXSzDWMwiE0sREZO4RW92a2wXyCAc1TkDvJ
sTepKtIefz4EEtYZf/DSFhFF3j3FqHiu42u+7IQNeISNHfG6WP5u0u0yFjG/9CE6TER5GY8Fi6PR
v0lsOueqBKnjLztE58WpveY45BrTWCnDhzOoz6rJ2eEZHqRphuQNhTgv2AKA+uXc/gNxFz4BuKzw
vy2U0YMRsuupmtA6Ni7ZobxNEHvDxtjYBLRWpQA7FpslfRmpXb+il332jQeU2zB7NMEGvnY00bip
nbMVNTaK36Umdi+cNHwYXXoehM0NqXe+uwprSOJ0t5SIyVGjA2JcHO+Y+qmD4ZtHNZKJZaVuh+M4
Bw9aDuuTgSBC7bRt7xFj7f00MWYxJ78PFd7RGMd6Zbff5TTCrEz0F5sTHKXVmjSWdWGLbB4VtHnS
CmCqZ48Lqgo1LKh+vJpto3iBVNmuNKd35pMZf5U85sEYPiDlL22i0UWYubHo1Ss1TOFbgn0AQ03S
bevBbAEnNPLSDuKXKbx/pm7zGzG9RRuhiJ5RH95Lap9lW9Hn4xQw5Lz4eSR8v05E8kKmh2kdJfrS
j1l+tLV/olHQXIBV1qdTxT9VNef3prF+ZFYTGdhCEi/WY+e073VM5lcsNvNEXdvKxPjfx9cURnbj
wg22vApHVaemteHxGCJjX3xjmwqnImCMlSXOVP5kAwR6+v+vMKTaq7QMFdxKEEBDpY0X3jHqEM2c
D3NjvlT12BIGi40jGnNycOfweyipm1lgft9LbSFXkeAjE1xJQ2UjaKgx34cl15l5yuVmrJ19EKLW
i9a5wABAIoa+lEQu4I8W46mf2R9h1yBSxPW3/r9EJp8cgix8wpEn+s3I62NMu18RMBEO5BbQ2WKk
CaJqPXGvT+dNl6LqZMCM954BhtPmq1Dk4ErBEG50YnmbPmnpRMQVnY8TS5QmfIeqZB5mR/vgG2gH
L6zeoH4kTI8icr8S9myHLvqdF1W+b72BpHPUrWMqiWgRIl9B81YdQRSid3UOrf5gpyns8F7j9QGC
noeEZHKkoXUEOKvNdh13vl89Cpa1CPIUAzTPsgHBT0iKqtBu/LACjF51xrBtxsbODobkQIQHKn9j
vIxZc+TG8IHxGzfyOH91U+PfTdm3mAxVTSFyfEKpCtaVDDAUkk5ErKyZDn1rujUuyby4rXdLb1OY
NNC0Y1GcelWxWbTgvFV9nF+bigw937fiQMIXqBBL7o8mc6kbEN+zRSV4q24qDPLrhA57hXFrnocw
RzGZWOthGNrFTAp3ExUXZIhbrU2bBw0bq4c7AXft0OpXOyM+SXZ3vKbpwJWBjwWtCadNVJEyaKqF
gpLgTBAgPmh7v4cRQGGHrSq3JCMA8mMESMLZX0ocJ5AcHbVcPaGFHnXcVyNWLL4p6NROfk4Y9FaS
ZuC878cnRxZ7ByLSnv3bWxDkqF9ysq+169tXRuNNP9HtNxVn7MeYV6hmWbpqeipuCNI2vIx3Arc/
Fnz41VhDHSiJQVNTQxj0CxCkjxEzLVmfHJyVoFLLcufxvV9PDPpsRLj2RAKakwLMmjZkMiYHZtNc
2i8s2fn5vY7NbTT8Ye1Hr2sOdGFUfwYFjKZYKkZw/8Gy6oJPZRrxea4GONwuamLoWqf/lbmxojvW
H4hCELN8y723ZPbacw/1glMeGn0czmzNAJJGoXHACbGaNSuZTDghRVgALhKKx9CqOd2Y+YB5JPMl
T+HDoWC9c7Hf9zh3alrgjrDNvb2F/tz79wHM0GqOsKosMNB2MaHV7V+XPU26mxM3WVseTnQ+hYeb
gLVtRihA/G7kGoNccHCTId1Gw7Qu59LHQkm608uCez/617622CTw8bPAlbQ+tnb+3E9PscdTa+OL
nJP5h0bPbau7k8TuctA0cR1y3R4HxdI68R7ZMKanUszQ2YdNXRTpPioYydzRf52roDxiz1mIv9Z8
j8vkjddzDgq4N2C6F2+BAkXKzZ9Ckcyif2xg8HQUY2MmxYtMSYM0RcSbpxF70XNoGy3PH76/DVd2
3q5VeG1NOiOcIb1J7oiwAcvPobc+QuWA1ou5Cs0p82rDJNQAm6U347XLrU8zy8n5BNZReNW+dFA6
MnOiYDyCCUpZEmvhesoOAaBzUxfeDa7+OTDG8YAR4q/b0DHYDhWtihhy2B/325Q6xWNVmERFvfSD
BMdNkn1BBvd/CBMRYEZFKeYmP3oF2cJM/dKDgsXoZAWR5yVsYJa/2EiXe+q0PtuxfoO5tXY9rZ9s
n0lJSNDT1LxhZicAhDnKRDrqTw1lrXtfUK23QLmcUL6mTc+LElsqqJruRtFnvvOi6duwzeiiveQt
qi08UDUR6oxVA27w7Ckp5jsz1Y+Kwz+9K5JjXMCRTNicQkJbwouefkVERVbwgGS3Jp7oEPqpaGN5
9uj9GjX8xd7vN51rFWf7qrnw4LrDm65rH8tnsg7miEdYEJ3jxV2tY8eM9zoOfgIYnOe5H18pNaNN
sgzCveUQNRAJwOV2jN9kSU+7JFQ3qyh9zuGw1mPEaEtn7n4ouc70aXGgHfYt61r24b0qDzA9Vv7s
ptesUd2e1tpmjVWQxF7Kgo4Pfu35IORck1uFyJJzJLkKVoYH1ilxLlPseU/zMHhPsds1+8LImlWY
Kg/DT/0Lq93E/m54nvspO3HJ+tPvHfJRbY1UNvm7sqAPtZutAxfp/Eze9lhkCPwD1606c4M7OOR1
XBvBU8Kf7b2Cr93PXnGxSMQ7rF3JkrAkMsWlpeBGuoFxM4tEnTCaPvuzrnHyWbRRgI9cKVuwxwZW
0POac6QIEWSjcd9q4jQpo9YB39Z32Wd4xq3xOxbVa2I2Ep/zQpRN9U87gxpGdY/37pj6m0J0ak0K
dmvQ63wCXpLuJhEyvKeIvMx9ZtKMB3Py3CsXjGPsLdfmoak+g6x3tqZmRhKZU33GefMcaHzAStUf
WiZ3GiX1fqH8G4hTkpj5JsMK5nTLd4KWop4VB+Cy7K4LcaUouX4hcPInyUbxBB9xwsDBDnLeWTPe
IDuMnU1Z9h8TjMwbiexLBm6QrxQuS85UlaQkMWZ/wjEzBzeIOrwFXT6zWHuvwh/ti4Gx3+Fp39gW
qJaKOPID7Z+KuAlPsHf+//EBtAmQOeR/VDRtdpkafvkCRvS2Wv7WdUR2qbEUYRyd6PKYw/IkqGg6
MKbvXI86lzISemfP/gd2dUSYJlPboJZ8tEtYKZTS2HjZzsa6Ja28WlaJYtu2EErZHqwm4PQA7Ze8
WJmzamda2uMKePNshJm4JmM+9OIYp17+lpTld9VDdrFixWSN41NWvbtxAz/BAEuRaN1xjPAOTF5N
K6moa8mfLZDPaWraByiew56CiWfSkqQ1sd3kGL27yKCgJcu/Zq5XjjU2//F0XsuRKm3TvSIicEXB
aXvfatnRnBAz2hq8LaCAq/8W+t/4TzrG7Ngjtegy+WSu3PwahgEDiTfcs3hIN2Bm4ufoAA1g52cZ
NRmYLrdCWNYurhnEYWTpaBAgFpzyZFaFPewafN2MPzhOYblj+j0+UDSCVN2Iw4i1SngCZ6Jfl5yA
ieqTaCFkMGjsx/UkE5oD+ZKoCgGBE9iYEmMo1iYYFTQv/eYBg+TsTOzHEzTc6wBRzqZOIYjuYwNz
i61R7xGz0QIVq2YycBaIra0OiaH45e8q+Q/8hf2wQ+RsO/joaky8Mgk84hrc6wKTPGv0ObjorrYw
6Cjj88HsZ6n5HNzXoLBxs4alcc9p2abZ/G/u0vLIWHDyYc5GQ/83aBiHzCX26HR06E7L7J1Z0eyW
xsuQc2DUhbVh8NrunlIEnzMyp5AuplQuq98zQamMIhc5NLVJi0/gbMlybjrlMViqdLP3MYMNajzl
DqcdWl/gKNFyPhGzRfCN1c5mQ7FBpJ/LJnuOzQHUrfb3Zjwf0kFVB5O+FZeVFZVzMzsCcKXr7HHr
zE9DzO7sEtw85APLvI3TK1Bj8VTw5V59P7y5DqApNPF3CCDzPS1L8ioKd27l0b5JFqSD38fPQjP5
v7dZ8mEO9XSmiw1FOUpQ9RxNfTO9w+iB7i7xp3tu+PiTPL5PMU0swmFTHfvKtV8mmxpQcvm7edBU
x4VF/YSA8llnLXSBUKfb2VQvue3/yzuy+5hs7Y3REmRW3EiQatXzVIvgGGHMZyySOBszmMu11VIS
jn/Kw4hSoH1o6+TK8maMYAecygdraWbnWMU3t11YLzXn9FpaW4Qce6qy38asxk0dRZh0ByTGsXW2
UY4hgCngvqDKAKtNuBZ0s+za8lcl+3PdB/4qT3qMTQWBMZ597PkuCb6qcB81nbRVSoy6jgJEeoDu
I8auHvkbq4OJiYl/XYf4DOXQvwkhnEffQp6WNjVqvFfOoRxDm22O79wCuLlJ4nJmIOl8+dGOhLC1
TjVAORNrQY6VFlmDEvJ01sCd0WhLTm+0aTnqjB4woRTWdz89Z6q5T2wA8Fbqfz2Nw5iNmYB6xSf4
WFusCm7Lm6yJuA2MhQR8NnzLBqFXeUA/Q/NbWMOJmUpwrtQSoHOJJFQ7Aq4JTF1ay5eZt5uvjKwX
dyDNkVeG+97sPiFg/9f3VYpK2O5RV1Da0i56GBYR/7Z5ZSQL1CwgDWe1+8kwHT5UPk3zbB0hp/TD
GIKwxqVePRPfHjdjKom/84Zg8RAX11bNlY/f1bfQRLjtdoSF5MNLk/LLJSkflUP/qxdUQtDQM6/l
lLMCYZQ8iSCpT/kIQ0RTwA6QqGB2oL21DeQv8kC9KyEhS/R8+lhU61XmmnJjJ8nRdMiGD7P3j1Su
/jOCuKYmET+F3VAky1SOcGlN6tpxAMf3m2QiajJMwd/RxjEaONMHFCPr7tTRh8WHirOoHQLXx9o4
0c1+xk5Mwwu1GzKd+EQHGMZzxghj39xzljD6dqKTHfQFpdtGRgfqXO8xV3ALbbM/VpONj6x128NA
qnMzMqSX7+yH1qpgFropw6G+2dmiPwnF9w9gcTZkf7D5kJMHtM8B2yJGaj/Y0jsseCBQNzBvmpBu
94XJ2baLr55lqF2PSrufF5cNeGqDwxZ1WT3J6bzPedSSgGuaDz2EG0jP2DmrzFdlfTl9S4iSsI52
LeMpKej1XuTKFJPIwe9d/4hX9VMUIeTIDgeJw6VrXWkK8fwcssDM2scmbp+SdZ92IGJbDjF9coW5
tZCSiXlS1TKDEaDjKOHgmgx2dY8r7174UFtaw7mRizpYhg7hQtT/eYlNDqM79vOfWKQ7aBX2k4wh
REAbzIAy4xrmQRxXRboVDY9aRD5y3RVttUB4KS4sKhahLIbEGKWf86MYwmoH/3gq6a3rTTm9TO7c
7y2kctpb2A76xr03TNaAd1SrmruiyFp7QdHjT0rL/Ew4amdFZbrtY/RoMrbe3pa9tWoE8WqoAzvl
1965plG6Nlmw4KgnG9yCXMdU+VRmznMnGpOmhIBSBkTACu8h/PEYI28oxJnCnJZMVGF5BGDC4kaA
C2KgMZ0K/Fq7euk1aIRqVjSyE31oP4w4no6u9I8RkhwOK66dtiSeMDuSR8NYvInys20Yr0eAz0N4
fJHnoNS7xmk0m5YsNT8/DxqQZe6NlO47LxDlPo/n/+YOGToMxD+zXfwxv0w4HL/V+Jo4ABJLCK9E
K6hhgRWACWFwKBasnU0iyOhNbs9IH75j74CGT6t0nXnOvO8cL9oMFcEkcIEeWV76lM0yvnk9LU7T
kGIh5N/cjRZjAsaJ9YclKdFRLBWuXRh3xLf85NqWvavIyL3543hkHZWbNJoune/e2GMqnuK2Owjl
mXw4EFSz19Sf28OMY+eSYBB3k+lGIQzxyyzt1mDmcMNazQVD03AKmhqvjPeHUqjsIgzZ7EBBcguV
zbXDHMkdmD2fASkC/mTYqzKjgq2yI+bKS+CI/6t3KI0exwvTMYcKzyrlVt3o8bnA8QkNK+EYS6A4
a3SECRIexsSJn0O0BVUqrnEopuo9yq1nHtiEllcwrkERhZu8A6oZuaACnGXH/HnBjvU9T26IfEvV
HywdKBtUf8whhiJ8/BPYY1fS4S11Cm+eTInrsAlMpQUbQymLxYYXnEXBRkJOFJaCNtbJI9W13R3t
HHZIgdGFlKJ7NDmzLrwWfBDZ/Jlp3LMdzlfLrpyD7fhHc4jGc4oBMXQw+PQ0tK+1nWLet9URAJR4
6yY8P0K20S6THmBI10/27aRzjF7tnamDAGvDPDAsYHYwHcku0DirfSJxXw+tdyW/TmeIEow4qvZQ
TTHNFiwts3QoSAgVNr1ooNHP430PI/fYTcp5ViAA2KTs4NdCFtB9csmTiRCPpd5yWtcULUQQ0+F+
jvXL1NvPFjzZNxkR/WVDx6enghNTlfmhdL8dMmw9VcN4wh+oVVcAXz/HvGLOgc+99jDAqOlhODmc
azzOPfZqazQeuc9UVFrp77EvyH+bSXYYmLSM1vySUywsTfb5ogYnmuueqXaof2H77u8hY3K2/BVo
2fCbiqdtWNfxf0npMy9N0EucdA6PUlTqVs9Gy6g4gK0QOsxCZXQps1oevKyattzk8GhihFlwKt05
75Nnv5P9M8VCCjIJ6YHCJloBcH08tF3wj9uwsbVMPn/k7Z5gb62UPQokBAzFrhv/Z3rS4ChPF4KR
KKa7bhU86qI0Tk3cYVS1g/QvgNHCjQ7WCKnJmViSe/rZts3AgXqIvIdV+/96eCl8/LnERfRNnzzN
7K9uSDeNcF6BIlRH22jAqfeq2mdDDimvQaWtSa1hAh3+tlm99xMKTZzW6p9o1zNvA0DqoS/Ta1ip
g+4p4zXSuFzPjOK2dUropyvSY83DlbZWDVdcsK6GfXivLY//qkDp8Znu9SV1MCqdLqYt7j3E/HNi
OIRGZzhSim+Prf4y0Lc6TmX28UVi6alhVH60KbtrGi88cqb8nLxW7jFQu9cueW2xrXClpVuRUu58
3wbijyshFyZ51uNdqqleSmuK4DVreSL/MhTuto6nPqcOZ2nEXconNdCRGL26PfsaTZXFRnvKXnt4
NThGd9sips+iHj1qMZyGWG8vP7GaMsifSsJ0af6YqIajq7gQL4ayDo5l7Ecp1FstYXDZL1i/OOc4
oENcXK0YOM9x13jvnn8sChT9vJX/gi4rj878+XNAn6pHnVnpua2YsVIZE22rLK2vU6uzs6CSudZf
WVx2tzDnHRREx47UtXwNs8hv06ebTurmUN0Lb0pv2gwvsvbjfylTS4KF30p687lf5krDkmdG0aXF
q/yo0mWXNr8RMQIyR/QK2kyQ6C4y1oZGu0xbU2/4bJUMGuISiswnt91o58Meo5i9esElinNTmK+Q
r+uXnz/i2pXPRG4HA+eTiuxdUCTNBkcI7vgl4WgYv2buqzuTHksX//PODefg6Ab4yWQ1buA6yKtn
xw1CW3MpLD1vohAsRRCn7iWxP4zQ6M+k0oczB/gVWjLBDkoCQEnEiA95jpmVAexQxVCElLyFZSav
Y/YyR3Vz8WYmoVXKG5uoLlwrqNcU3LPmSgOK+nIvvJqCWIgHd4bL4Wc49WdHmsUbtSsHVxETtDlZ
Hoo+MI5+QJUhp8N5CzcUageNOvgxlL3NKR49B0tyHymm3cop/Ksbn2w9FE1b2fpQtc6fsYQGMc3O
sU7x48yq/qjd6Ssg4nnpiy64JXZ51WK6hbXgWYogysXTxErcMWqgAhFBLdWoWN3L4Lpqm0FUu+Dw
uwwtJp48VDgc3Yge5dqmoqOgRXOpE9HoHDFe41hG7saaid0OnfnLUjSk2gHXjbpPXfytU3GpOVt0
zcEtW3ocZnViGqBOSc3joV2NaJMn7bHtspNRao5haXgEBkY75gx2s5h4YEwr+6Ms2W0nw1/r2HTW
/tTBXxm6V78T841taj0ObG8jfXMLzQhgjZkzWNGEbiRWr4FHB+bOYW7reue7o0XgJvmKqe5+VA94
Yck2TWg4rAOyAhBmidq5A7D+CEUAEGdg/COWgvGeZoIm7A++G7h7SCL9yfIHBFg8bJjK8PV4gAi6
hXJnNHJbOFZz7xmu4o2g7iR6idquPkq3wZLnm2j2SyMjVX+wN5eXus/4LGmPyL8CbhdybeuGgQfE
xkIkURza+jVyBlAfAg1y2QMwzcbGXiJRENo7WH75apY5N8o8JZXSyx0WItZhs/hOSp49rrgRgIMd
mnfK8DXTD4dQw1VosffC5S2KyCz44lMQ7IYMByszR5aitAD5IGn+JnGAdIqPgvsfJeFOLJnp0bdo
jsGbSsR48YN5n3RcJeb5zv+5I8/eLRTpfz8HpDB0uQXxY8nojuMOZdxMbq4OIGkib2UQboSd/7Fp
xcgVAhGk+4gwhHd0Ki71vjvzcU1/DWMvLj8vWcf8Fd3/o47m9wF2H4eo/AAvUW6UTTCHdhxqcwpS
RLMRv/oTpRQlveQXTDuomfkTY7kby098Ur0Rrsa4MIDntrts4NZAUu+zSHGa6d3Ygf6k/MilWKzs
l9wo6QlbXWs5pDvwAJzWpwa8ntZ3iiZ/h/AVNzQRTFwgjAFD9+DhoVhegjI1//eriqbuoDO7jU2e
eQs45puQSrhqGMeg4LvGXrfEfBtbne1ZHNk+jj2uAt63Mb8Xwj5DyMQAyO1tZwvrj7C7kkxFo074
K/t17dL56g4IgAgh3aYV9nNqgwPsK7HRRMxpMmDU5wAsWcVzrEELQHk0LcL1kYNTLvaHaxgzjRYL
IK/iPvXzhWNCJtQsBLG6ITjSgrErS+ddBza+g6ZQJytiKVZOlGxMRCiIi6o5EPt/0S19iFa3Dqqq
PVHmB6U4jX+39rSfeNjwLHw4rchOP1sFN6EaG6Ysjj5lVU1fJoegtMjVx5hOsO4x3oD9sosSi8F8
jdJEcMqRKP39bH3NFBSUuh1PkRtwKAuH86yT+pD2PWpNUC1VOEwYVVTIY17mNKKU1EBCaRW/FaIX
thC9VCW51TZwjWSrzV8lvKlbURf90QA3cUBGqi9FOR7R1Kky7Ckmo/D4ORu54jhiYjDIqeXA5c6C
D7Kt/KA9e4Fp0ooDqk8xg/5LadBmbDGCJXHzG0lz01NssppM/OemGRgXkoTNEnHo30PCXdi7+QTa
4YlZHD1QRca9uK7BkkDA27vKna8NPplsaco0Dbf5HMTd1M4L+4n35rVuvi8Yih21U9vP2l/0Uwfa
SaX0dK19osRF4/3pgdStWhIJfSfGPTAiZqnGazB7Lllzo9jBCk7fa3v4CPSkrlFZwF6MuaOqcjTP
vTfyq1mbSBbgiYP5OUvT8IMuHByklLNNKLd7g+4Lu4hx7uaTXE1zOJ8TzJvbPHBs6KCigpUJpCAp
RpSyZP5KxfhPj7nxohqShIVnbosubvFWmPqlyEyYcWLx50/uuRls7yN0OxIpgS8X24K8Y+ckHEGh
c57JL1mfXAbJf6M+9tctRS03NCX/bE0Y0pRqkl9Vdg4yGhDuiaFAZ0U3fKoMJsRKFx6mGDnEx1AT
5ucW1nf5V+sACvLyxN7OsbWUiXZXcAKUwcbj2yixa8cxe1YVEiU1Kf+TwjIvrewyLnPxl1lO7QcI
pWoDwtu/B81AWzebGVaW/qHBhl/6NHtwl/pH7HUJf/1qBA3M7lgMt9Hwd61Bycvodv2+Aeh5SKNg
Ew1D8OVh9ViRIyOLPuJ76EFYr9rJtz9qNOFVA1obzo7Z7Do13qAhAH1Nmys8qFeiwP2x89KUQicV
IfXI6eiZ8qOJkXlc21RvBZdja9buPzuuHlbbRX8g240rL2FC3dZOjqHeLh9iIWw1lp2vBNfnSy5P
XArkQWLsOAUoLmeqpPLD4IewvuryPw8oxk4YifPUGR2eGqnEC5bcbq0N2hASifXDDaTzey6ad44t
7s7G33VSWU2Gk7MY5UQD4kRVf1ex/OSiFX2GkDrWdUdmbmoLDsbgMK2B9lIiSfXFAOx2cai32erS
FK/T0vhqFR73b85ScvzoXapNyKYs5S4kyxaYW4K11uxuzBDLs1d68V4VuDHtHi5GnnyGMykc3tcA
vvnib+DTnCZTcndTsR28qvoWfKwn9yVJrPiv79KUTo/pivBAxLlK0hblg8fr09i5Z9wNYJBto63i
JP6iuk5uRGZbT6byHwQ1mNo4XvsGFC5eMckf1k3KSAYWHPpzI7/DAWNxyGplFG1zg0uAP7OInpq4
BsmH/ZCJVAfiY85Xqu6PjI5pEW78S+QznlYWUaB2Gn/Hd7oZgCmFfA5dPD9fCYlae3y1B+F8kQG5
UXprfiXNm9NESPqN+2nXb3UL6UN2jrji767voI9IuE0ArZgv5OSHMgg8VlueDRTDj3ShPQeO/8rV
kiYqPpjrtjf/ikmJD4LwAI+g3HDn5LeK7OwKT0pzsRPD/UDVQm0JjLfMhc3l5na9nFdAgeJ3+NCx
B5KC5FhIp/zW+4mP+dZ4KGwHGLgV1W+ZIing9kR13DSxAdFhtbYSKzybJSfYqIvat7EbPsLCs8Hn
nvjyGNGW2niBlTs94mjC4UqAvVvaR6ye93lievLMngGqvs/f/t9LdIgY4L7KhcI21Pju2r5+iL7B
MwlI2B5o+TERQ/0o0Pdvx5DxW0hd+mrAVnpCQ6KYBm/EJusmY98svyUJlEE2Ziqg4frsR7IjMBVE
enANs6HVfflnMDqdbCxH64A5+1McFgj7scnekeGLVjIFxDGNdz/r7j+/a1XrPZNppq+Cv6tlioul
MbKTRwyca0a/njlNn2JVRNdAId01ni4+6NMY9zHnI272YfEh3YzENf05p5+/dSrnGTBAtbJV3p7c
yioYZZMyTeGwuqrJoYxNDFEijJMMFwFERdnG77pXL4FN33Xhk+fK4EyH1ZU6nvjeGwzHugHwYBHi
BLFJbJ/JMDnb0QC00mK6p7DZ1VviLihdSJ1ghRfsTr3Jq6VAKTX3VemyK2cERLgWP2qvVfs88i4a
EiFrPiuikc57Y64PYWPHx3zGhYR5d9uj9a6GJPk3Wj6Zh9F3yBTQA5SUw81adha+gpXHd4lrm04/
mk1fZCbcl37aShpF15NFwCE3IxRyEVBCVvVrQyThtgWvROSDo4eM9mbJfAj8hGYDnrrlOL532ry/
tFlTrMPM2sKK83ecteyTnHPUKv3GhWVmapVRFdEsDrq5v9HkTLkNI9jn8jiljHvp0kOr1RW0fNbJ
gxLpH1klyb6pgB0mrnmwPPM/mwqybUHDEdSh8s2qpnbPaGxpZlVQVCI8B9jqBiQggC4x/exaZ/sy
9swrBbZYq0gSFS7+IVg5wxGFC7By0iab1CXw0o5mDEGGLzQTVrjNSm6oWBk0LaaHLMFwidS2dluP
QafAFgkrscfwtc1Gq7ojD77ynXn73p13AILE4+eFXiMkV2TmkzI9AlQOSWR7rKARfg2cxUjVinkT
iEjghJrWnaERGlsr3sVGfWHvTVFYuOM6/FDwJW/bpTNxaugaw7xOhoVpVLskmgbTLLd8/PMzsrRm
dfRsjDlOvalyuKZVx8QHkw2fd51ARJxTeTDViXlZfWrzQYAkGV7on9Q73iaTHW40to1y/pS2HM+F
nkaa+dqT5fT62E5/gSxMlxDecrhcm1UXNAeLffpJOekI2zdCytXtKoM9cKXavj0WHjNGfWFoxJW3
Hd6B3KhthQNWN8W/wYvqw+TGH9gFIGJMNnd2sicNITo8L+zWT8x04FJiW+MMvfyhyMHC0rPFlLhO
Pvo88Y995sDw+P8v6WzsraR3d7FM/kvSRGP8YBs/s5RfwHj7uDXctMAQLqqNXKo0Gxoi9mZCJwft
mPrV1P5wqitwEQDVk0M7ie5JRkF6mK1pIjud9U9FGUKYiQcEV0l0EL3uLFvd3DszlMy3ErmkkjFR
DSiEpv9H+ro/9ZIab9cxH4C5GHJ2CoyUd7XD1Dv//K5pNZMeOX9OY/5u+EmxMsI23WC7aujEA+gm
6uazdpl0IJqSTeG6fendFmYAyRiZRjN/5HmbQpUftYeTpiYHkqaJcVNu+BLlYI8p0qQqLmmMJ1EX
wRMFXzqT6OaNvdNaBS8os955KoinFDr93WNtvtaupk8oGO8F+ZJ9tjQZkC3T5xlbNAUY/q50xTeF
t1+pJvGrxayPg5h9cscNByEMIqvObKazrmWNJdCM6PCMnVdtTvpiqDQlniD9A8g9cilQfjio41+b
l9CcfS8Mn6wCTLlV1/m0PdnZW5kC4G0zx2bC4FnbNBqhXqjqVToV9bpDkJ3davikzSIAn8F1MC9K
ONImqq6OM7Lc/njvjGpljcSYhVN96bmVz3bS/2Zkl6yjGIZzRrLbGhdv35zinQPOG5Ucp1Te3xqD
MELSAEOyTS5EqQJcG7nNjibwmSY/ltE8vVFu+DpwSV/l9VBegTgG0ODkf8Fk3hy+oyNVUWDtmvTy
88Iy+L9foX5DrsOYTAidPyuNMOAMF32EVj09vNj4tAnTrqKwK7fKmsZHNFbthRviNz/Yd9ZZujl8
2d9zrIMqNXfwO841W98GlUD/7kQBri5+FvlU37pcD9RXFtWGuWf3G+7Mi5LdS42J/2JzgkZNKvAV
FnAWBuqw75XEhVA6C6ZMh/axC6I3E6Xl7ozNpXK5vVRDlq09nsuC2cZ6THofhxLZOlIPNU3O5Wcw
udnF1H9diyuuKrxXFBPvZJKahEBNZqAj0Ega59b70MApnhD6Agw5ucL2iK9B63fHbDYObuS9tmST
tz5L7SMbwRVbzETWk7H0XnWDOMBOylDOvM+xi3HlGUmJvWj46NsZzw7FJxiBck3Ygh9TttRYctNe
mkHd7PrzUvVtvG2iOV+njAv+92cosS0y3wRzahFSuRpOdIFAbjT4uOfpfAo9/V/uJPU7sgTOzar8
T0m1E5Z35FKO9S9BjZ668E3KkLr7oMPooUYesca5B7nrPI1uu4kU5AE/woxLqQ6r7fIim1zvM6um
/ZF4O755kD9ZrrDeBrjKesfZSPzq5hwk158XBbMfWUrc2lTNj7ZkjCRASJK0Ls0cr9scAduQFHnb
7Ei/hhalH43EvRlKZm898LGfP19+UQh0pJ7J93UemID3NEkiz4fHwJqG1QgCAGCLfmHe7hx/MGMV
I+Cd0fhq0wS/tJDktgjBHpJaA6qkCNOFpIPuSlcdY6MtVna1agRgOt9oxXUuwvDSDI/UcAh9Ndz0
kES+RSwOQb4cA3GxtoEKdkCX/W1o0a2mqkpQcthQ3rH0Oy7m7iAnVA+h5TOqE5piE5791vf2g9eg
e8ItoJvhdx71pDmXF982Abyzi2RFDtvY6bp96ibgNaXtvND3d9VZVp2H7JN30lqBxGSRseRHlsmD
AHXO0+E9VX6EoJcamAQw/CpnKveFwo8RMPHiJMLQvC8YHIVcdxf6A8Nb/x+DKkKZsSZ13iVvBD0L
tvIJkQ73fezkEAK9Akc9YTunAONszqE4U8jgnWkl5RzEpxobtLXrDPnlp9K91B2uRVWFEPNC/5CO
nnc2RzqiA5gRWYURBT9i8+wuL7VDTtR9Nf2ekcjApzRF+NrXnOHvU2MQ70kbfGMh8TeynsFKzU64
XaKU1hAm24Si6DVSpL+uWtUT+el7TrAb20DXwz3YndHN9JbwNFSPyQUhKQpQK118BhyxEn2BjrwU
Kgx4ti5A3aGvGONbTkMWGBPCxAPdlzc6V/IbPUCoVWh86yiyX6DcvaMPclgtiowVNv/F+T99BUf8
pRzzyxfUtESLedJI+dIKQz5CSOFn1WVcN7zxI506lB/ZipeYuElWcUe1ydHtWIAdbHer3mBKkIbO
gR5GDl/zMYvottFIxJ6NLysSSOWlfLPC1lmY6sN+whN+tormkLlRuPc1BRA5Z5qfYxcwsox3cSp2
rAmfCV6BcxzjmB8KdZUJs/+goMeVO3Gw0sNizHSZGBexWIKMS/4O7gny3Rkd3t9qfogcHaoAYnCr
T461FrlHDckC7Yo7p7p4ochQz3NWg6T7zG3QYEqSsku7qt6K1sRWpdoTXlNGtL7AHVjT2VT4DMef
Ws3f1MZiHusbWk4o6uE631LqkjuAikLr1xB4jLojtiDPBhrTJf6GSk5NC0f9IFum9tE40D6LFMt6
D+owW15Knf/vRXWlYpDj0h4ZE5mr4NFuHUjMVNEAqhMFl4skcN99JykOql7KuNLIPthtdCXUoq8p
rSKZiwC6sNmcztYXe7J+ZQHV4g55OSaPYisqLzjQdS7otH+26rg58eOZ8HmF5zE3IYN3XfGcLM3T
FOJKaefnrCyudjL5xMNyvUUGb7FzBRXgZ4TqPgVWF5X9bwtn7GkmRXlNwDZXDA7J6mi4hf07hPl6
E7hhQ6XtlGNcYcwBZcR8I7G2zYsweBqqFgJFyPWvscVb0ozzIbItuTMgtKw7GWfsBCnrse2cRrdU
N914YOphVMrGjXZR3ZJSLdQ5i6B7lLn+lq45XqJ0GDELcN6Xsny2REGcy2cuIz0pcDAG+8YfUlIc
zXvDj5/gtXoKyvlAQsM/Wlkeb/zUfhU5OkrhWcTqA6xzsIeWLm0A6T8vcXNXyxWAOSbDtV+2lX53
FjdrnBH+qrMxxkjrObKJjI/BAiLMa8L4mDsZvFyZiGLhcxPY8EmPrZ+1f4VkIm0xXIQ/+JefX2WM
0j0m4mPRbStBUNXKKATMjOCRDPhte0DhG65ZPmLfVG1JzC+kMJYBfIpsAx6elJo3yA64c7v+rsin
MwLbuGPSFx6hsv3BKf/sUPXLVdb7dpg3rgfZ4VSJafoKeRw/zHo8llAUzcDrn9u6SO+Ke024cWJt
vIZBaDzXvOmZHXybZoK+yDGCID9Ep9mZ3nAu1aefF2dwa6J7xPfhdZ4KNPEwMTFsYh7SEY4MVRjd
3qXEmBAHGknrBavCgarL4vc0+zgjxTLaB3tub1InPIEk4VMXJxn3Ze2/pfJXMnnhsr44PKHUHjmy
OKkpbGkGgnuVVPGRdWmP7vfiJlilZtnZsL2DTz6A2QMn/0dg9CfZpRxbJ/g+HYaJA2S5rh3lVYUg
och2WqR6cMLNQDjnnkenZvwMRdQBUTw19gmb7N9aT6QJkno6Aj6lmCWnuMTR+JtRlWYi3bN+2NVb
5Q9PcuyaU23lBy9e9PLeyF9UQbUTAdutBRiC5YsWO7dQVPzEXXdpSWRSUy1TDmk8TISfOokpLCJX
jqZ3Hlqia4k19A0SGYWkcxV5WEDi+s7VJcEpR/S0I9MhFdeTFoDR6Dy46rM4gwjwxGI5yadxbZis
ey3dpls1tk+eIzZjCMxbT/4l7jA9wrR5ILPvu1VCiukSNnyC4ybv1hHZt9Po5f9ip36bLZPuIBhp
WLFtsR3F8AcERL/1Cp/Qg2udleG+ihFuAua/cof2Wa+WWRsOEv5ProbYgpW7DLr87vULNJWuK7OS
3qrD7QR1prhG7UCVWIznNzUMmCJh/CqsACJaAmRRLIk86qXGq67gJasKbCFCU03hM6F5psCUsw3y
Vhl/EsSHM20dpH85YK401dDncNLRu9RsxVOCE8t2mTDEPtgabTINjLK9J+v2nCUV7gVKZcJNDWyb
E7zyNpB51p5VfqZcs3dhhSFFpCaH3BGXZx2i3LFxXaIWJ1iP7MxzNT+B3/ouawrVE7z4LbQhGIf4
Zd1einNSuemmrX2GCiMolSj55bff9ajY+7RVrFC4uai10GVszoMMdfJr7UQ41B0s6mypCjN/sWHw
rTYtS/dWgUMSY5ueTUeuXRedxi7gsXDEeSL7PNE3MD9ove73Xls888OudmUM7a1Ynj6ahaEQZPW9
ZHM8MLcjZ4c9cKVk/i/vyTMM2oDTG7c0Po2SkGHZniMcgCvXydWtZFB55w0IGZUXJE4htdQmZnTd
guNpBxwtHfSZOB/eZSSxYIQBEb+mW6A9xYSSkSSUgfTVjQKf8SQSgbhuEi7DTLGzmO41rg9OuQD9
6jKnjQTjQUoqydRP2rsE3gT2lhXbxddMa0/mg7+XNN0Y/nnAYbgh6plvhv9j6byW5ETaLfpEROAh
b8tRvq3a3RAjtRrvMjEJT/8vdM5NT0gzI5UB8jN7r73ix/p1ZCHPS8v3bNvT8wShaeTa2wwusHLi
y7+skiim0PiDlU+eyT5qLnWSAUOeGvYZnxD8sMzAjYJuzUnpGr3xkWn1zZ/8RC2bvODI/ustyfgm
g/G98c0IIwKCX6ti6DR6RHVr+Vq3DOAyga1eS8nWmbyKXSCrnWWwlq7pX3iku+eJD+eS6jrf2UzI
aPLEkXjGQ9W1T/YSpHfFd5aL0zRiN0e4NIBtrIwb+rvHOUao4LG7GDaTpgxBHSOPWHHcbb1UZH3U
AX/mXNyyWCM7WpCVTW4IIs5UQyRJ6zmiYAPHThRnj+xe12F2Lor+dzhppFlxnuz6adzFu2YZxzMu
uQ/khkYEiwS4N2ZPsBrT/JKwLNxb8Ag2UzPOB63b9gy2CXK/bh6nEVtkQz++Z1t+QLStI11mj2IA
dySwymgbni3ZG+5FmC2Oy7lG9gS9+vrvBxFmO6do7Su4M+yMv2rVG8+IszE41+MKWh1ObcXkkFZy
BU0B2V36X5y/4zH20Nx64X8UaO0Zanv+WGHIwViCQLK9GT2YCtTjhI+OXF9BAZFsNuHe2H58rRYQ
tHlf3ny3BXppSxtVui9vNnta/AiEZgObRx7wM8dWvatQY9CHdF/51OojjD11qxfiVHJ4zRGc9hCQ
8smucPRBnQ9id3pxR82wBHxA4YZexHmBw1aiUQcvEwXSJLOV4J+mYBHdKloYT2Y3xqvmqVk+4H12
d6t0fkb54pNj8NW6fPNxChkVdCyldBZblzGHe9kLk5K7AmqzGIV9chN7l2WPE+UCI3DkN4NtHIlZ
11jyFjY5Oj8y9aoIgRML9q5wT2Crhv3NVh0AQIbBbh7uAPBDe0oRXSnr0Op1X8YyzqnYk5l14h/V
REiP4IyH3YGQpvSZS2H0DG6FAYpxoNLYt1VsPpoz+RxGCufITBBHpYkIiKAFqFkK3mZnj4gl4/GU
p2g5cET4W6uNeLawN/WrYVewGv8/se3oa5CHS4nH2q9YBoXwWG1jnWcQh2CXRTSbqF6EMs9tku6Q
wo6P/9SJLRKRzJkulPkQAUeLfbKsvcuQaXqniuZzWXLrwZ9M+5JW4A5Kpq7NgvAiNIbqVoZudWtJ
aN0txCtu7Nh4MWqChWBSHAh5q57QtSP+QMsQVhjgoZ0nAAEpKzTpPlvp+umLpGWNGgMuAOHvMHQW
N4yoELr0XmoEYGwtgoOpfHWzhunc574bBcwco35M753yYPQlrnEF9rvt7P5kz2FyhpL7HdcJeqUk
v7kBG/d65GbgIKBwneYjOzKHOLXB3TkGI6SSsfPYET/D9YoMku0gYen+hbHXPRzdN99pAmbmc0Qm
4YtOmGilRb3N+5Zctyx5FBhBGczhZvQIfVqgfr+4wfKozR701JzGV4WPUIZy2S1tguzRx7pqW8OL
45ExIc01uAaH5s43Y2fvn4hP9W8eWtGhlvW5FuV99KRGK/oSVwLvclL3x0qMe9dpQHLPzu84JCxy
SsOvrkElmCoRBVkORH32b8LrkZJZRFfI5DnP++viJ/0DYV3kSRNjk5fHwURy0GKS6+YZrY/Ci5Fi
bWSJhvpxMsNjLCt0m4tHLflqYJw+JOywNgSQchdYHiW/OzJxZppLCgaD9yLE0EJ4UXYb+KMayVCY
rLxi9++RluLL5V0Gx3b2g3OJc35TpkhwdQ59VhITvlGljuDPUAbl6UcB5QSMknmzpJM+5Lxkjax3
m5Q2ugTks8hVkw/bGJ9WF5tjwIKufmXaYdDZOmdyJoddOuR665oOgD2TlCRL8UqCCk2ni0Q4Lq/i
Uw1ec4xjP2Q0H588uS4VW+sbhdLBWoDl2QbFfCZ9bExs27LcP2NtvDOZN0+mEYYM2RTLICHwvRn2
nzb21DnQDmsLvlomkw7jOMqjzo+Ihz7xjD5Q9dxCgjKLbl7uZuDbuLjF71aPF53U7X9GEzI0Nu4i
zJBhJPUD7kZzS5RqxasgaIiKCGR0WJ8tsxt2tPb5dun8XVBPfb0J6z44/3vs27XlbjNLv1h+99VQ
WN5qz6EjkWOz/2MMbXcxX8TUq712Q+iZEOiuVmZcRZv0T8H6YwpShGFM6VAinTKMPoEoWebgctvE
NWYPmAO4xHjm0aXMXDflH+EU8paFgA+XsDrFHp37ZL3XGVYKcgrVXhlJcmUTu6k1dYuSpLPErEwC
vIUwoMZlTSRL0B85gtkNRtNI5sMCNtB6qEjyOvMaH4J2nu8Tsp57VxXFfs4YhpgO/CCmK1d7Cr9Y
3/P0dsbbDD0LbHl66kwSaio42jtrwmiIoq3ZTqMAqVPPV47YU9oXwPHGdiBT29EXb8IlkldsGWon
Jg/WIondtc59v0A/Q9uNRf/CavK7n9L+7OKzwhhUfQ6SUNM6t7981JEpxKx25gRtXDo0ilOS3zxc
wXD3jsS8jqjU8n1mV09N0qXHsvQ+MHTEkUeeg11XyCTMklkBYRAfjQuAbqC1aRi2OAjbBLG92tr1
lKKILuwN6s3qLgUBUktg32xKnZghpKgnvMMEqpiwqnnp3hJ1VvxmSzSnDOyOSmkiTiyETwlFQz2Q
rYf0kLcycj1dACsIpone+9LY7jWIW5q4Pv4smzDbB1ibtwVtFOvOwDkTwuHu02B8UUZKT8IkmPsF
B0ER4BpYahMLu5puQCTcdd1y9rOpP/XQj25WYmaHoBb//17/veEga9qbTrgMZtjM4EYxKKyv4N+P
JOih51WufG077KepTagFbnGWWCFHjjc0B5JK9IPRrFlaQ8eTOqzn+xyAEtAzfPV/vxzWK8fw4oFj
exXhrr+cNdZlpPZb0p9AX41E2TfGkh/m3mefb/hg2e0kaPY2IqpJJd7VcDAEtro8GhSB0dKUb6qA
pALEES1OZd6y7LtPCwOyY0f1P0xvXdxWu8GCuNfMyAG46l+tKTwGE56wJQO+MBEvva1JcdfrE5CA
safKZE/isesldG+5DrheMzdHvqAXva3LerkHRZBvWZyNkTlj5C1NCL6qbpgLW+C0q6bdtvV0i+Oi
O0g2aARIteXNcRJsox7eO7HYV/b1bGXmSeF9gNpRN0z6jRzwu2/dqpKKqxQhJnIKhckK5XMAeA9p
HVQ0nJIHk76sMGLz1kpGA8DvLoK+8VLFR38w0j3RY9TUKam/mYTqy5Ww1S3WCcOcOw4wxGZNzFh6
8pdnvpxfPjC042SQXOeWXDxWMe5qfo9iwI7snkToPOgjx3Jea6P9GJDLo8Gqd7LiWZ3DAoBzDYg5
9KnyQqO72EFPAgOObo98GthIQX0IWQlsvDD/k3mE8RlVHd5cD2V2YJqIxGr2Jn1zJhTsN3qZRz1U
9a6PUXx3AEIGMokfc6o5ii0STqpEPvYicdjeNcUL0n91nM3ye1LGE9pi61DlHJ5w4Cs0dtM5QM/9
rFvSk7MguLVtcyex5jDKvmOObM0H5GJHz+n/ZknY/4IixWE663w3BszWYB2LY+UqRqmhfHMxr22r
JiQcKyNKvF9zJVJ0VDv045Scnqbp1sV4SSwyEPuO5zLry22yTu79oWJGHQggUxMFjGs/pS7NSEIu
yHni3GTrAkS9Zd6VNlAwXEzRUeK8MDXxXjyrMSNvqomz5K8EMOSoQxjM657Kto6udH+mxp0ia4mf
Z13BvCv8+lUimcAw1KG4uRd2lT/VWZ5ucKiJ6N9JNNItkR7YEomW/W3D+VmfUmA1VxxQu1Ei/naL
qif47CWcCHdEyzh6bAabrzKfDqWDooHF0UkQfBV52D/yMViuBpvWUIX3fPjPX8RZsATYZVXz4RXw
qCr5q3bRQORVTMzFkF6B/91DCv5NBpg+Aflnr/dbtWIJw1pFwNL/gqSqD+lcXvDgd7sZa85uYMpY
+i+pZnWQVaTaxjt4B+8hj6CdJBNgs4T3Jpucrdvp/+Yg+a0BNeJfQlPc290P1dcTaeh0z5OfwRpb
Vnq1i8J7LhE4mJdODPnJbFmitFQUPbavc5K+ZYQR3LgoNlaDRj/vXO5ek0NhVN7HWBma8BRNxWIE
RNxa6gyZ5dAQSX5uO+uEnRICT5Zk+7ZokR8SZOdlLFtSl9EDDjMQCmlm7EeSPEfGwjxZyAqcQwiV
zcJNgc/9ZGtSpv11atIHn/guNxwHHGmEtBK+l+8oxynA0b9O8fxYpCSu0Xq/WZmCLppmqCnZmm0V
MWWYKYBfG6M9bN0eYWvMEzapzSdzKu4xKRNhwToUP0Jx8FFXrge1ubq9exgHDvP8vMJ/6ZU2Wkxh
AE+neawBYaZee5AxoCDuBMmMYVxHmI9WTs4DNci8nQm12wjgLdY6CTAWfamb8VtqtOhVmUOjD6V8
ZNz1Uk/twqE1wUAy0VyBg/qSIbe8YhGKPJmrmUd9OInXcbDDW42KAaUwe/6GABXLFvVV8ExMW+Ch
dlNQOUiSXTXDXuWgPQocBDKEEhztJHT2tUN9YVsbQyEemz3IkZ05XM0cDRP3zUn79ufYkkYdViBE
wXM0UTzCm/cwTDrIqlHY3S1vjVP0gCQtuEjxzQoVsXzJjqEc2A+77AS7ctct3rErbTymwFiulvqL
kIKq0XuSCe476ZKSk2O4ES15MqalvynACqKQehb3TRlp+B9oWmxufIR1Bbx0QO3ymdzzCc+vjSgo
CgbiFdhU7Ciav0cT5wTVobNxIMpph9I/hs3LhOXLKdlyKCSc0DrDBjW0z2daAbicGP3VCSAJT3KE
9cJiGovEqj2mpHOvF3y7QYiB9a13oXeXBjYoYsOiBLXs3GRR4AYkofTwWEiK2k+tKU6LDsXl3TJM
so1n8ejgT4U5trwZRuWc4J08N45B5AAwTb9jvDc5qJon7w+gc2uf5pT3MxutzsCm6eBkoo1BrOhk
IcgHTpImYLrR4p4yc0wTRoAnOCuT73BBWDj303smySJG1ZfsvZnMYzzcB7T36GXcNwrVZtusGnzh
ETE2ln9djaUhuAiNv0rhLz7Ecv6yXCY+oVkBTXcFRrvifeTJAWEGDwvokS0mRQ/nMd28HeL5Fe0z
0+RkRww1OQKLeEWChP4cO9e0EOVuV6v+1LhUPT7aIh9RjwTHYSSCHm0DCwqLfZWpYWGOzAK9ZzTV
axAswaHGzEYNPyp7TmpNv2187CUVgx1sBhSL1RHg6H+8+j8soJs7egdyrh0H5t2abc68bkF5gSsP
FXtC8tWMfWu9idq9P/Xolth3ak2pZSk2ThJRIbj/9pVgjmFnWYW7t4wK3dEyoYxIVq5cuVRnz/5F
oilwMkOZnxaKhRxhwiZtO6xsZ2jF4DT75eY3/rOJ+Oxh8bvkJFr3B24R97VTy305efTIPtnEZI49
Ofy1YKs4gFLzmQSf7q1FW1arPyxTsWGkzx0BGBs1zP4+tOPXwcLSiKbEWJcBW1Q++pG5HO64HDQc
muZTseKzqvVHPanTbJf50UYYxEIz3iFO+LH9Uzqx8/c61oVZj2C5xXrV4yUPJswiLFXqlvFMzJiA
JoFtohGAHbOT4Tg4+Y80Z3QAePMrdu+7/jiSbUN4s4/SkWQANdCq1kn11RrFEWZHhlFgetVoDLZx
Sysl5+EPDJq/AZJDtJnjI8vmk4Jpte2WkGCjSh6GWVRXVVbvaYm5p65mvII1s+O5tv9ac43T0/7u
PB1g1hsO00rpqoIuPWegJxtG9Wcx8PgEz5ZxXrhUsKXsIk7J7FrDii0n+LxtEN/KJn2jbuS08oV9
rZvsZzJwmrSp+7QWoBaZLZGTAXehRyvw/dsbt4+9gyx4wHd6jJJV9paPzBz5T9FVDGmDwNuLSFZ6
Lefi0I/hhazt/kR2Cx89llMnXe8nmHWiVcXN8VNCnioPSw0kJLxrPQIwn+30plGohwIByWYqk4P2
BkUdZ4OZMtRjOMiTkIV1I8KATSm8tHqiFzcqO+e34AaqVn5Xi/5rdxokieUw4Wir4uijaZ6l72wb
0bY7d0ZbOS3xqzf8LRlHbQB+EU6R6sjv1HKeFIz/gb+cSld3jPC85lT03s1LV/IY1oJd2vxxobJe
+/SQwNIOGRY+IkHfh6lps4LjbhhEETw57INvosJQ6/+C1OoeXZPwQhziC3QF5hCxYuFmkO3N8BOR
ZoFheBZM5HMGO7tlbe4Mz35V0lt3/v6RqrDdYSZG2j1Ub3E6ss4MjHeljfro/jGFSo5KdsFuxAfE
4sn7JZqf0nSuqOFhZuLp306sAqxaHhhsImiGdAmzJmYf5U8v46g/lcdtGTNu34NYKk9zr3ZTo0hR
bp/pxts9EQOsVAdSQcv51N/tNv5p1bPyC3YaKXeBGbj9sRE6qtHmHQp/+rS9+LUylhNZdWsU64Ct
ljyhfV2kbyEZefiBZE1wedBdx3jeVwLuoo2cLnUQeTQpe3ehOiLjmiU999Zr1nMbj/FknNQqdHOT
/kZnD6+psRBA2fy5YEdICrA/SF4985ltK9kTVYzFzwcVSQZYBTkErQ53IMHIJijkAWSn1WVM+rzs
u7Yckyj18unfGmot1CXvw2iNNy634my7/6Umimhauxd3Shk7h379zENwW5h9QivKMWmgXUGFaOz7
iX1+Vj0QoOVu81Q5WymBuru2syvd0jmgUEwBgoUbX4XeMbfThMUZjPgZ2zwiVIbqzHv2hUTtZNWY
gCtmU5hRcyLUQIHcSjZ2Hl46PXU/YSjEscwx6PKJsfknqpoJnPWd4ztPYv3RlFrv8mH8tkJmjSz2
I3sqHkkPeq1ZAG9NOBSbwNOUopb1uLRQDxijY6pcjYhdNYV7RdLohm9Z4ylEEWta2c96Kh1s/Mc7
5dHImh7GGISRyEhIZt1TPNug8Yc/A0nzSdH73EkKXMVguxGop9PgexdFJxaZRbf1BpttR1xKRhlc
5S1H7qYoUfqsvRK00vVzTjmOoEwwyPcJjxgudTpTYpeVc+5RjpQSn4U38GASHuyOACgfxFlyopjc
YuRjLvKe+TCe5PIPv9CioU3Hc6/cA1WyOoqOnMokhsSiwuAqGXyfmPScbAVztPMYV2Dhq+6100ZB
b+S8Bse6ItralbjD15kEJjFDHbOKR50DRgeMQHfuZ+u1cE7CbLACWSLKtO0/9VR2RzuFFMLiO6hd
pOwGQB2uGT5KL7sO2eeQAzVUwQ0R84Q6wtTbFc3qqUMnRUoibAHjmIHMtRf2m1ODkxbo3HUm62ul
301o4A+KmJwTcvoPl/nHqczFNrtiCYzJJUrmnZlyoFkd1bqL6nmhNDxyrjDZGO1HO7Y2NlEWcLvN
jXJTXLZUaNiZ6mNjGcmlc11vnxl0KjSr5jE3mFVWS7rtVshdU/dfdolo8TrOTTSCGWSUJRhd24w/
msCo72Yj67t/mFlvpoRmP0AJHDYdXAOAtqR0xDziUAWBKlQDNVWTmEdADnrTQ+8CCuWFG9NujUuv
m/uYQveC7HuHl/uVNjC2GrIPdJ85ROixFjc1idCBQWqoS7zomFLgM+dVR7w1mqMaoVysJaSpgKTu
f+i/gljXChTUqV/tCau8G5kZ6e8j2UlDhdbIr6j2Q7/1oip8RQTC52MAXV9g15eNdZ4Zu+4TIkWm
0UfQlxb7qmE71EJsMdupuMLQ27A8cs+JJ10wfyn55q66BKvHGvb/3s+7Hjl4+G5IfRh3HAlE0Ppr
Ci94gk4NHL6s5pD2jns7V9wtFr78tk6eDa+TKCizq8OIp6cUeWiWZ5GFegdOlZRbWkurqbyNkIt8
NHUyHQk3YGlIZMMwkgTUNIqbFTmWDBGLTqtZmfVJfSRkJkA7asQH2wz6B0tVCJYzctvSmfjRbkgq
hnZDuR2cL8ADZImqinVZH74wTWaOD2yfVxOGe97IX2xELqKOtctd8wByj7p7toFyswfaxkrCr9Zi
4Eb2ohCpna5NEHrl0J/iJqWpx1AWegO8X5c1VtC82GXonZm9e8B7NUlFjNIS12XgotaqERkS410p
I8sgmlolXFPdOKwLjIJstYZye5wX4ykmjnETfMWzybo092DI4gwzXHgJ/mvQoCdVPgMVamZjEcUr
YuiLGRCz7oj2t6VYKA6A6h/c3VijtabO/5P78oSAASa3NejdMIJKkk5zQxTUbK3hr5fTRw/QUDZJ
SWBQ4R/jFTHZ5dgBKgzguDjMwn8Ni0wfBuubZvOMmyk8VnO+Q83Zn7IGLn0SH/w6bT5yxz+pEWly
z9iRGWmIN4KAvLykL+/M+GVZW8EymRC7E3Af5abBkEagaAoZ16DlLcSnHdPTd/Ouh9lCuHV6dDxz
eaYgx5Nt+4qlwfRmOi+WBW+nMYx34oTlDVzptgtYFcwlxgMDs1S2qgErFsadkbAUTtL6E+56v6Wm
C2N7OaGrg7FHr0h9X3xyoISXUpf+2edZXbvoOpYW/zXShZ3i4fLZL/F+LgJ2rikCgC53yzMe4ktT
ygR5EEX/wJqw6dt1cO+itQzGIEoU+Qmm6Z8X6Ft6ttrzkHtkkazLjI61oO4UisYYqutoaJ5oi4vC
2sQuxph+r7B3g1yCeUEuF2NQZLq7ep0dcXRshla+ApVbbhP2gHhBbIsG/sUpSMxc2FbM6fS3NfN3
13GdUz/O72lmX4rWje+l8yrKgFz5wkSmo3KFpVmcHPCrdGZNeW1lg9eOy5/piy32S1HexGTNjxCk
v8ImDEi++q8AQM7Xt/TPyNKvdiLi/RTSRkqBX9LzRtQ368yxbOW5AmLEWgKsXdrCBtqkPzU2zWum
Ib2Zzk9ucGa0Bf2OTfl3npYAmnpYYf7x/f7S4bDcO/zrwzAWQYSKhX6wgyoEQYl7xLzm7vTgO/GI
E16YVw9h5Q49JwdFN+5LfF7QjN61aIvDVHgMp4UEABAUeBJNgZ4CjHvdckQMLOw3s6yAPCKkhBa+
67sUvFrZODu/Yfsszb7eZitkRLYN7mefjPWuZg8Tpj29SvIcAOah5Fv34ByvJPmQ1ZG0at/BFNw3
Zv1hsss5ZjZe20BgxkFOZuymcckucdkzUgtt61Wl3b2X85nB+vSrUYSJz011MEtUV8W86GcunKvh
OVEqGCJZgTVe9TzSr0RB9yZF2/xuEpIWYuIcFsa+USJG/6YciEyjox8SYuTOmH5hB6QbFZrDcxWm
kI20624aOvckZE6KgA8HdUCyaua/hV66bddkSaS7Dyii+T7joNo3Pqkgk9K32uQzC/xLLSzxq+tA
IaM7Ai7P6AcoywNzN5K9vOQ4oEnd1bV/MNyPZcD7Q9DLFpQEmUoFahqzMUqi7ftsRcX+Z2TutR86
edJgAk9icE4A7CBKEGK0ZXVoe7mHWlImp9ZkbB17MjwOdfCUE0HMWxi6E9tB382Sz96KDMOpPszY
Emf627/Cdx87WHavjdvv/bizEZqbxcHKqwiRH+xRzyO2c7I7fr+cgEYK84JDjSlNKMNr1/cvjWNP
G92SRVE2wVtNB7QPxfRfOy1IR1GFaNIiT233255GRsFTVV4YDu3H2lEnhhnOZSrCv0Dm0W8K/dw2
gE9K4921SLDyQ3mOuyDeFYoVLbRvvO0+PkrW38diRr2mwC+Qxx7ycNAIyCjOUgx68bJfsjc37IOn
dNUrUyHlmDyw7FcgMQdZhgDp1R228bceBmdjLNN/jmAbMyk/Y/leH8ek/pXhsye/lXVvOu6dAkGc
cAv5HENNeDYVHabn3OdycLiTh/wXKl4OLg/xOlASdI3ijrNqu4AAuMmlfAgMUhaYdD3/+2FI9V0o
Wi/CXRA4UU2T6s5ivh0+CsLsD3nIAL8v8YXEVlbfER5WO7yrkC5dBckKzRwyyeY8pvUBqiVMRyAH
DzYj1TsRS+DBU1LqhMfORi4mc7XcQs7V9lBjBeFY/Y/ds50qArJoBF7GqVUflNJq7/BQQDrFJY4g
b6ESEzJSpQ8GoEEUznT1t67ZOrG08LcO8VVhk93ZsrOlo5rfm1URI9Rw45sNEHPpS+MAkyIS1iqi
gZizn+M1rVS7BN6OyNXDMlErVaY6F91IZHO85uwlOjnYbvO37ZIaMH2/ZmEp55ypeaUz0Up1e8Io
7HMT8w0RcAyNgXW0ycQrUT1KhWYYDigDsaCEeNjSuGifYHpForY/6TF7qFn+fBKPRrq8UGMwGEsq
wL6EiXDhU+i0HmFDJNq1WWYcHMf/FMOtzQDOas1rL2uLHt5v1v49GFiPkaoSe+0uqbiSNZ/vWVjv
TZnpyJXjew+8acJlxZHOg7nzmJ5bbn8xJmKkFtujo4UUzHCFsjBdr/9mgndFqeYK58CBoJ7S0aNf
zGFJM2/YYX/wXzh8oEBY7TFb5dyKdohpL1pK5FH+vurWocFijRuy6fM9cmPvUCbyW9XB3SVJ+hEO
6RaYaS9T79kcZPcwocZqlvhPids58sLB3XRa25EP7ZS6bYLNZ9s4jlu8ZaCKc9+7jSLw3p0lMyPH
yIL93DOQCDAYRyi1wera4DBoCrYFQSaI9NpPdK/WYxrGr0ij3SONLOjGuZ7fOfUf2amcY6yRdJzg
w40KbAfIHe0TBBB++d3y1MVBlEoNG8sJ6LyJb3nI0or4ns5L9kPiEL/bsddJnOJp8vngeO3n1PBg
fZsz64fs1IrOhKwuiyekO3AyJpVF7SSQfLWQ7P31f0RLyBzj2E3xZbbMC3wkgUDCvvhydE+hMWJZ
VgGbtil4ao3K3DaI06CRdcs982DzU89le+Xtff55UqV6LxcMjaMiNLBayj8rL/JstZ3xgD8a6JpV
uuA6eyQHWMS2nu/YB7ipbLWtO1VY8hDUVnOoiIpi88yCeiVrjyHGZOnwHBKB+1/YEQ9nr/pXmS60
n46YHt31B/kIzC3sZ1KrSlIzZEhQfZ7IMzDAh9ZeGCSUaULDMrNtAE10UJAvjzoJD/3qTVjswTyl
rokCKVfOpnNbgjTws7ioEVC+hdwogvxPEAYdlQjL2blhJuyPEwTd+CiTNVnStMnPcNr8aI4MjzvO
NTmEL1bAwdX0UUdLdwqMQJ1ro0M0lqEgQV86X/79sMmD31CNeHhQ0JalSE5WjzafkA62/0bChWRz
aiOO3buBI2DX0cQmTl7v4hLsd/leUi3DtHKo/yyWEnyPeidSX23ichw3AaBL1pTFO6n14GbK70VI
HEC0UI8JpyrMqDWTl44BC9rBTm31RJw0yrweWmPPZUhbab/mkhYMSCaYNDKk4orJg3/CDRIxbOme
+q4a7hwtO0KQzKsRVtZ1EUyOyqKOIKzQOz6YaSeRJeHcwUgaiVyPfLFx9SIwWhJ3TQiN5Vg44Nrm
4ATw7jK1NPfGskgtk6K84gK9zAw27kH1Qh7d9M6unC6lG+EH5sW9T6Y0mon+Ip4Ew1nYmj1qpERu
nRYUn5wvqUXxk0Nom/QLtJ/4myjdI5LwFcIDmcQC/Yh9iHrT1Dyq6iU7Ff7vKlHuRebJoXEsuuHO
QVOrGSaVP3k51/ec1vAC1yeqcbheZ1V+g1lBhWhxAfGiiW+tcpQortjmUr6MgKbzrcRVZYKLpdDH
degt+InIgcAhxem6NUKePR0ZQJiBeqAK649wJk3DBavHkK7wCudB6vK3Ib5KpyDjeGnL5zRs78us
XsJYF6+eBWTCDHgoaYG2zIChL1EBRpPTPS1+ad09iB7M3aFqLlV+Dsn74zKLIYsLuPF+X+yaXD1g
mvvLvJat4oy/f3VTWDbB9KFc7VxJcW3ypT2N5nM/o9lfUmcHihU11qh/0/A5V5JI2YatqRmF00zR
7C1IEgN54UHlnA1115ilSKrOfzVGu5yW9VeuNX1aVcOTLje+a/whR9ZSjoOgCdzllwonQoHD6ndS
hj7r6SE8imn45aOqeypZ3NJj/YkzdfZg0ewMRnKRM5OcZrmnJnMoZRtgfUOsun2HMKMADQPFHupo
NQ0U6nB4Zo7jrWMYFm4Y0Bd+Fu4XgrXYztv2BYXLR8AGQc4Wen6QL7uhtyTYFf1qDYlCKsnWVgnm
sUPKXodk2uRQW2crJiUgnaCzew7YML9jJZGFDB/JrrGPdeAxfiKdBLDPEYVqsEVifGF5kWxbGVp7
JHGXfBblg1vxMQ4MkZYSNxlEwoztDZ7spMpOVV3tvZLhW5WafqTMZNiaeAH483gQ5djG5nCNNQcr
yEj2lzah1xs9OlSkq/sMoJHD5v010V0C9LUBQD1UP8BVUH8R1YKcot0S0QHs30j964gfzpaowP+Z
aUQhKQtKCAe48Zl8JhqPP57xe9Cw3QKCcRb1CotCGrLkLvZAmDrsLP4zOuBRczP4r+jjYObBzrYM
OyXN9hCkPTtViVl70qjGO/HbHenwMNjdIKjRN4esOuMP2uCH3GMwT7t7TtMY4MDy3jrGr4b/lwQI
62fJyG+eBLmRxUjsTV+tg+hs3g128FQx/rwXE5jm+tGAkBahGsUhlWqf43sNHprZDbUM2HT6mo9+
y5yEQIwwa8AC4NNsPCCTha2syBXLj2nG2WlgDYvMz0dViWmjmj87nydF78CfsjJEd+aI+QvTOkvK
ldbaD/8JM0OBnrasa9KJ9cvg3YN8fsOPET64QZWjTGvWYJA88k3n3NXyNuREmqTM54OOnGU7+QN/
iLacGeGW9eBVcse4ZD5xJBgQb5RHQS3GQ9avc2pbEg6OrHndW2JLtQ+DKaZtu3pzbjOdLPsv29ww
PkPnpC6axetuioebOaDQDSv12wYwqfL1LQ20pS6+B26DU+uiw9QUv1MP67onVLrx+/B/VJ3ZcqNa
lES/iAjm4VUSoFmWZ/uFKLtczPMBDnx9L3yjo6NfHNd1XVUuWcDZuTNXnkzbesu6ITowQ4ONZOac
DBmf7JKVgcXbI1QQF5baobpNI8PQGMTttY70p8k1G0yW/Yaz1jhXUtd2OX6DxjLOUVIXD9izyOLY
FqnPSWyWSmMIonYp0vDe9wnzIggDZZvG9ospDLmnUa1vJuIWmNFqU/+eW2RVA2J35A7aifqg57Hh
bJKfh3rMWA1b5P56Srx0yv1MdDgiQYm/NF0f+HVmk8esCBuCsYxgWKuiQDboW471cLCx4LDjJY6x
HhOIzPHXrDEjzIUsuscajrtJKzk14KA8NFY307oagGArL5J4cJObsBSKemb9shRP1lIqnDDaJzpk
6Zz1GKLj7tuIhsfCvc9Nizaas8jHTcIhydzpxawiBHgicKn+3s9t3vkqFRrczB5wm1RhX7dPQ66Y
V2dWtZBHRdCQz9hpa5NH1nIs5kSPrMr+Xu/BWZdTsnUdsn3uSI/bsGLFdBXMybUdoN1AURcbvKLY
HGe7vxsWSrDRX/Wky24VlQru08yz/zQjg2FPGMswdzTPb1XM+BU0qxAzo4QfOFm7qoQFqKlAoiLq
sFiWrgXnFAAt4BPYrs7p6pqgDXJFsPTsoZZ5emCfiF8nWvjGkQhjcyOm2T5ZOjFAJKrulRSoqJG7
PYoB/JLePLCsGaiNlh22qirOThnF1zB2dWijDTWxTfBWLP3WItibJstGpTu2Fd0f/kYL8oj73S2C
4h+tOalZ/4+VqtwV3cDYYuJZ1lb7TfVmlHVyHZL0ABz0mdcbY0Xc+hX/pkPmTAGuw1AZR/V5xYv3
CP2+pfEc6GqR7fMiPc/q9JLoFNPXEcfBZGCCp9Bq/qzS4b7E+uA7QIMovGEdbpIeDYsvr6TbXDdZ
b4gEZyigruvYaKzIESH6v0JW3l7xWnPb04Du5Z9ATt8GR38fsMxKbk+7eUZZtiKMvzQ1kKH0Z83C
sN7HOzhpNCdTS9X0FCQ0Hbhhs/B2iaBzYbDXBRx3m13kYoZS9A+mbGY61hWGSu7VNXWojLVpnSuD
9UPWKy8znojUGNJNzG7rMEa0wy26ckRPReNFlNryigH3WOQ1T6kg6TCe1aioK2uhc9mMWCbop4p+
4n2sZtjr+tAUcrzZ2IB3dNhUgQmY6oQ7yB8U3BfQZnwjJiw8rkJeTG6vZSU8910oG1YzydDgXgH6
+VRodbV1rBxrxzgWAZOHGlhzl22BMu0NOcGRyGSLFwOkEw+nwzDrkFAwLrHJ+JdFnEprQRtdaaUr
14PHilGTYOBdcmsb6DpzRGKtGoF5NRjzk9yYn1UPCZ2VpweA/mIjNL4Ck+GtZ9IbBy42HHXqd2P2
TWFhc5dH1HxhvUVTnWuKQwt04RG7YcvZoKZIlCKuTQr44Yp1BGdQh7SNcjE9JZZyiggGHipb3nRi
yASCeSoLo2RP7NnkPorkuHQWBIPka6ELIC9R3CwwnqyHxschRjWxEGTwr7zIMcUq0CykkTrBP64o
pqsFjeKuT9ZlqirU0mkEFTK2pyYa/s4KbAaOPvbGxF0UCwRps/FwV0+TPOCUbXYOlU/xlqvVvBS2
9Z1i18t7dH3msPiQRvmRWFh7IHdNJNEyCT7PP2aCuCm5aRN/oLyHoq2YHheVLiyVB78UDYs31g6B
06jfNsfhu0Z+HbI+fd9KIrSdYpnlIVeHOejisgmKUnoH5ltrDahwqHTdeV/HKecMIV6sBLgI7zvV
9sb3hJjbkUg9WZOoD0XrFnfiOGQTTPcPU8KHm2D1UImun5WSoJ+h9k+OukLdTIN8XwHEE55E36j5
AYdZd7BitsINELANxrsbOzDSai7pIFhkMHd5IylGwkqjVJkrHetga1rzSJs6zhUNiSjKyclr80La
B5Hdb2v3cTHnL9u2PsYFn0dnTfiEK3GUU2HBxKbmvUxN38b1WhNb2hhj9y+yyreJTfNeauXNUVPW
Ba2Ovt+lb3DsFagCfvbYy2ry5xqKrcUbLINkg4igpzs9+eon7gutygNOnZmL1NplfTbxBUKAE0ve
5lTBPSPEDwazzSJiFasFdfamWc6gBPIHLxd7y+Z47Bkpv12QTOBNl2Di3wqcaMzqjfQjGyM9sgPI
xw2UmgJ6hdjnXvfBenlHjA6vh5e/V62yNbq530h9Vl+Lie+PN02YR6Hq4piVbMw+kiq6mGpytpPB
28GJ5aBjZvYFJmYV5nP/T13OVqFNF3z31yRtjLAZUx4NhOe7xS6/MSERheltigBbVPpIWDlEstTd
JFKgCFrEY6mZY9sIpPtMCHJrt659n0YFU6tNvkUAmQ4nWyHw2RXEUD2OlViwIQeltcoqhPtA5bAB
6ZAAObb0K3qbh6/rKk8cTC62A45gUjVu70pXsC6ICexIG8hPlI9bNSLcAqDoTUYtj54GsoyyfC/J
h2mMgeGq3TXj798anvZOGUBUpOqjqyTfChanhbrODSN6H0DgeGuKJnkWdfXHglJQGTOaQqcHJI7w
IAM4DXrTqO6uqDBJTOrN4g/aUnYE0MN1XsVzKvHlMEBjfkq6e1Hq6U80MXtUFiuSdPjuVoUQWeXR
UoyXSe+uZpuz4bOYHNK0GJjD43NSw9n6/UA5u7eNBjohW2g/ZVIH0RJR7yW7GAh8Ze1V9hn42dV9
ndGozX4RYxs3qqRQEFJbMTCPdVcnrcRT2Rj8Y2eTPGRsBU3/VJbVHHYSIGPEDjQc6hKF20J92KF7
cl8UCFcVtRngJl6hakKpgYuDcLjiA8DGYpz/cAfw3n1uvC1J43e6Y/szRaTAlKasfYatg5yemF9u
xPK3meynSlR/0ljHRKC0zylrHbA2AwsgpzX2jnxFiL8MbrQnEMRK/dF2w1if1H0b9c8pu9uN0+fv
l5aQwr337E8ugECm7ifGz7e5KgdExuYYDc5bbHMTU+q1b8nOf/jDy8A2lLXZIDGCmREQuutb3FlE
bToWSxw1dmL1ubXblHqSDXnKY4q4WrmBajIyGU3jsh3DOBRHC9yA9QOpRlbWxldS27NfOM0rI629
mybKY9gPbLkFjVcsQuWGorxrYxLJNTVtO8H72pnJo/Q0YHCLhi+M5DFaRLSLwYekcsRMI34iDQTW
krmofwBQ/II5n/U9HP1lQLJHzh+a6GA7ri8MVw/zJH2yAf64NhwPh9pZVOVkYxCkm2EY8tAuWEMn
xGzjPvF7p2x86DIjwccZ3TxJrprNacccn2m/WYOaveGnFncLYX/rNCAkkrWCaeLNHBV0/UpEsMBs
8yhiC3vrGBMji5+WkfY85+y2lctYVsOfH9MQceWno7s0QOuixomVN8V5+14CsRAWPnsVJi4dRA4n
MfD+qvVuQROvJ7r1GLHwcQ312zRqL/R9JOrI5jzGWxCBHa35RZ7MR1dAtOWfif95gGIzKQ+5FWU7
Bwlsg7KQEvMAUekyCtHol7/nEfbaaXCOczweO/L5XtmnQblA+YlL3tumMYgAE9q/cip4NEosJdl4
oTSXtxIbms2k057aotH5STU77Oax3mQIp2ZnIZp0hHUHDWtZA5Q8brCQFnl3s/sRfwu1sbuc4cTv
52XV/JEwC1sSyKFTd9GBRMi6epo0s9xlTKY7xKhjz3OHL6ptqoaqz2mmR0DlCTNUMThK698IvWwv
XKyoMXkD8NdvbcUwkqqDucWlQGzIxsuwa3MTo+1jkWjs5V3qffpkvE/aNIQmqYVtpmrvtGDo55zO
s7az5Fbg1d3QahMZI/tMdruAXBjCW+eb9m2GkRV7BBmKYVKfl6BXaaiYPUpIDKu4e4Pz6YzKsqXf
+7lJGVQG6YRyMcqwzEsUa7A3VL4yM0SzsTrBNN9Eut21a0rdWZI76gaTNe2AHQGvci19HpgDJkY/
eI0WZtPoOSnK56ozcAu0glmiMf6UC1nF1Kr9wXNuMNVCNkMH7QtCWQUTwMwDFNRkJ60Q51JMxUS9
9g+05yJW35iaQKy769NKcjnqEVQfA6FB+LFlUVwv/tTJcrUt7TrGjrOjQxPgkMf8RQ5hO0TvmaZd
8nipwdy+m6TOfHYVj5Btn3pLh+RuzjsQ4tS3NhD9OIyaQy4OCuiM2ZVXOVrIZ/PeUxDuOUpMG4e1
LEPqfpR56KrKa1W5MgQE9KZ13Zs1phsEhcAsKazqnOai6xzJecVjX9V5bREd4HXbExXzo/PQGXR4
ObOGixj3j5dV76KcjpX1rOSV4beYMPna9gPSLEXRa1/pta0wLNH7spNTebSLONtQCIO2ESS5+Y2X
KLGsexGtECakfb3JNx6cJguyTlGdOwgVlk1Zujqo7SHpUVI4sl/w1cIG2uTRhIMET3tKnYDfqZza
REkEgnPo4q2lR9O7IbRPE3j8gdQn6Ch5imMun3SWf4uCQczt82uRzNv8ZVWVVlbCjrbNjxk5XZEp
4LAItCsLkFfG/Nch2ljzl6cORujM2U1nqbuxtJlq18lQ8J/siocqw6xbNjzWpprjgvut5Wp1KiaP
HaGb+GvufmOZgwy0Cj+gFvfXiKVwwx1nC9SQDUSOnVLEy62c9ubgeUHXOPoekp4atBHu35z6Pxa9
c3r0sl5/gBZFfNabVMIDLt9//Nlhhwwxk65OltK7DZF1KcEk7QtagPbEzc+tStVFGePvmtPm7C68
yHMP3RG9YUUnU4SKRhGwOChJ0LU++CduE4nCxcZ7LRiRz3XKWJkgMSLQLbEAviJr0bX2JffGEpM8
yV1+mT1aex9yXLSlBJXT1XAQJQuMjd2QVidCcCB4a9LHrfdnJpYXs6rqM6n9l6ZjQ7FmkXE7+5N6
akgth/RB/Mua8ll30Cn4SR5Hu36ZoyRbBdkORcAXlW0Cqe4jKqskNzMx+9KZX9ye+wldv1mAtJ4H
XC1khkCh7zRjfhyN5uUXcmZzQON+VmGWWElnoJvqIO0QUqYMAOWk6V8dxt9tCQ7mqo9uxN047lgJ
c9xPDF0Jk5z2khYHtg+Y+ITFbPahJm6GubRI1KCM8RPaMrP138Z6eIcmQpRI055aBZtD5mH/VsDf
ge1+IHb607u6E7IqJhMW/yhxQj+3NdbrDo0Ohab8mbQYGHQLXpWbnbdPE/1JragVqZi6xjaS+xlp
QXDO5g2YkRf0yOjGmCsPk3TFcZrUfypqB8cdxnY6uF6L2dNPSiEw3nlbaaXLkZq6v22qs68kdK8A
Y5ISXoQbq4hAx3zuuq1QK05noJwcQhSqavp9TcwRmW3eq4Z5Uae5uXgATga94DGnpc6Dy3rsIamU
zyYeRorapvLWZ7iws2SXYnxC+eq+lw4ZIm1L6whWZy2AxVvXe0YVCASdrVjiP7w3D5xAxn1V5Oe4
qdlRAqP0WbwSk10w0bSy5immtymj+WrmA5/FtnIGnK2L8eTI7m0CMxh4jY3EJZrnicfX1knMzUyt
/aYlUkmePktOKXzVwsJj1dUHDVKWr9BBok+URbMubsc43htRDPUaZ9hgmZDBpPIv0SMdacjW99oC
r3dhDt4atPtuiTMUF5aCxWXqZx64JQJRCt5z0Smjb/DvZQryJlZ7qStnCxezoZGxgYmLHyRmH8eZ
6Iie1pwLw6H1lDcya1Dhi2y8Nbn9t0tJ/TEF0Mq9EGBq4uhixZTR6sTn2YaNRFPyNcBTgAZRVOL7
yySnQLfl3ypoKWg965ISD23s2cyOOdEcTq8+BsG6TG503G3w8YiHOk9UvMzoZZlXiwe17s9ZVXmB
noEmGrOOs7ZU6Vgpv+YsKTDpxH4R8WfDnrw4EPwxwFHANdqcHks7/xoUR6cPUr4RQzH3ZIGOAG12
ykA3uO2y1k5cK7uUSk2n1QRE04WiSI6FTUfLeWjGYTJSI1QJMzuz7fi31BhcU120h5Y5epYj4g26
KhfQBXrC1dOnv+3oaNcq6R60SH8QrW1eydi1fteal8quhJ9RCQamSxnoFtTHUGnKR9pA1INpMwqa
O2FOK60Ldz1vylOSEg0E5w7fiuzoBpNgvCuMcIbDf8EM4WbTYzzWWeCanM6AqpmbgvE4FtijAdcR
Gx0N4gVGdk1Hz7zhINxThDTsS0deDGLfx6W0vhqTDOQwOS8ipTpXN8HEsiiW3HZI1SHodpqgkwsk
dEW39mFw6n3KKnZbG5yslFp9KFXc4JBMILkP/HhahNlkVEKa3MRR6xntp47x4BeRAIR7DoY++lAM
xuhlrQls2LGfuioNiBLWmwmPh782pKC7VfAMMEJwDlXeLFpI1MF60zPKIXKqI7gkn9SIf29VcEYa
6JXMtWIfw5YLZd1i96VWAnUwRiUnLL2t8roNU75j+q8qFeu0t+8zr7oO09O4XpRl0qvhmLnlw5LZ
n0veNaHuohYxFI+BBaX/oqrihOGSYtdioZtP5RqrEV8WyLLsVjrDvbJG4k7ciMvvZ0O93pmiiQF0
Uq8z+PBtGeG/X+lNMZjoTTao8yU1Gg0jhan5aA0jdk2kgyjF5zrVDn1zJWb/ub1ErIq3SdvYr4sL
oZY4auLV8dkzF/HSqTTAzJxi9AjKTgsKk+Dn0ATkA5Rjt1iBPsr0OK104swZQBRr3Eyprz7Os9kE
hl6z/qmB42SZtC72sLEzo7pYWUMrijDhTM1+9LcY7RuLQ+sOP9y+zFYaajz5L17OacOiZnlba1xT
aZmGmWCwq6x4NR7n/yzCkgedZOVK53QJlmIUBGJAMRksS8UC2m/1fqNF5clsEg4elnkZDY1LqVNV
P6bqVZ/fqkRyUO+RRh1RnJVEGmim9VnN45PDM/GJHTvo5+RNi+bsT6emP4JkQ9xo6bXkwH3uwhKw
zXbRCsx+s0Zdc4UPhkzABvoA+11dv/QxGZdCZD88geI9+s5fg1W0D8fH2VAYpx3VBhvIOAG7mhJC
mlkN8d+sXeYTOrN3mHtOTUP9+zxhrCZGaOP2HqOzKKzo/PtfJN1eMtQyfkx2SGABx3uxKGQyKJTi
SpXbIlOfepBkIcky1oITQ4qN0eHZcyo1aAYND3/dE7XBB7hz5RvZj3ZbVbLb6xjvWVGS3HOQGDfC
ZZ/Di+hOlgjKqERvlx4EO7zOqSfuKcGUUyogdEUM0JQxauN1BC2QIeceCB29dM3wava492dnejF0
+NNFmRl3k2NfupZ0CV0uR7ddL34eHjxaQD8MnfZSThXc5wL5v+EbgeYxmjteM1q9vMwJ3IZUBy4Z
BymNhGu/WjxR3qgSfi0Y6bIO4UIrO2ALbfRJrR1LGhXW4LZevqIG2E7r0ljopXO+6fBu1WpJiR1t
jnsJ5ttt2+xkZfT4Ubh1FNnyh7R2fZdKCg9KL4NcOO4t82t3Vm6OniFqDpT3Kl5F6yfV6bwQCxVd
Sf0JH9kBQUVwzyaJt5PwYGmHJtPoWu3ZKWtfiAyaS85TqzTN/GBRZ3Z04SuflrSS+1ad9p6pOQ9z
vwQsg7gI50QPpW7dJyAeTG1FOFfZPUoESRyz8lB1WxaN0CTYz0g1GIgBOL0sgyzlIkQTj05g9N1d
M4AwdGoklby32XtjUd4uVTyFTj3do6yayWiKYieqbtmyExK7KOuI1/sat733Bt6BH3WuvXdLdfoY
tRDwtPGOHdE8OKNK4FQpTfo7GGITHGEtTge/GhTskcboPvSx4z54E22ZCKQfC2txmZTlw++Hcf0v
qjwwKmeA1HPOScCM6VtunJGQVEOFzqKuyCO21D7NB/dkSMlnuGQvI51wt5buvPlLTS2s5+jtyzTx
7BsuUwzgVqfnilduulACu+KCyZALLyDU0O+yBUxCHWGjSkE8KGiYdvM5uNydQQ9tCg7dAMHSKoxV
75wqUtvr5hCySnV3VW1TfqNkh7I25XVMl7WSvKRfLP7ycvUtyamOXST4KpZG7A9ykvd2/g10Yfa7
zJpOzBxnlILpMVV/qUCHLs14Z0nzA/TgEqTqcaDpYYd+9iwlll2MqKQxKTk2FQ7YbqJwt6A084HW
Ldzsub3DAOWsuJi18LNUyYyMzsHwVoPPgIWFfTWBlGr00zmpkQaoTZ1Vdw5cLnsK9EzMNdV41jXz
pkPX3OgGWiVRioXwYhtStrIGX0v46KxpqkVAWDOeeMJLP+uiW1YOo0/ewGLRRLRoZOpEk5k1wFDd
Xphs4I0IEjYIdGroBIuQGN7NVnbWfBE2HpyuVpG0DO+xT+cA4HkbFMKuD9E8s9lrCryHQ4hxp+Oa
xWycuNrdRdoKdcNBnHax0+tA6Kbe/WpmM7ujz/L8TDyWKM665vI831LVY4kiZHPD2yJXz3scikQ6
pvqmmPn8MC5Vu3Vy1KzI8XKmPRMbeMtQn471H9frwVRj+w1JsGRhZgBiNEA8N958sz2O0zOHec7f
PJ3Jtw2YVGEVWUOKl7qlMGqY0r3ZpmXY2IOf2vNv/8WwHy2XHmEtNSFrDdTHjuIbxIKB88QFdNC1
vtMM+PSL9A6HadwP9BV6KdCtpR3+5DLDUDFq6en3v2h1f46cocdC48KtHWGEtrXhEx9rj1m5TPgm
zo2R7HtjgL48DIe4ip5au/pE1SAoO0XPi9H7pZWLd6pw5QHnCkf1SdsZshYcaBjue3xX90GPMA01
if6gIdr66mgHHNqncMiX+UA7lgqsw3q2Yhi2MVeh7UAscG35icNv12mq8g09k4BbNxWP0oKSp2vO
TliCMlNziPCLGtaWHDGkAAI8wllVl9yLP00lelPobn1MunEBzL4SAWFs0axtPU2L6K+QP05m0da7
Lu0AXeV9dO11Pbq264d4aOKjxyrXqrU9WN3yvrooJS/diImyAFsf9grn8cbTl5BvM0J2LNYJlnjH
Ehba2p1o99fUVuiO0Joy+P20EqO4Yk3MTjE7mKA01Uepjh6O9muppfq5HHuLPyYZAjWn+3aiRBCj
rsYeaxbjuZlT/rXKSLuOxzYpg3g4VNZBz4aNw0iFkCbNq5Z0bsCNCRTKJFqi/XwoVe0SFXN/QDD9
x2qVNjkcXhodvA+OktIopIIVmKgou5p5/Tw3uuNLvVx23ZizUE+G8al2XNKiNm8Dbf6xYoxQXf5l
jWNC81nv7EoNuYFyOtw2qfbeoTC5c+Zgji3pBeo4bCVr2CPq9Hd4tayKGr3dFyOCYEOop7fg7ug9
hYDUwqqB7WAsBwNtEIZb9AerKiibrBryrBOFqChv77JuXtxa9ne96alqwb6JEKGHWkbfxwK6b4T8
RsQlybFjszWCyUWAWdf3tq1EtxqA8DN3mxgqxuSErEvarXApb7ZaMd3ZBaOO1st+mFmxIRHGDzhp
f6gY3Qo9Mz8VDYRzAvLuAJ7PeuV9EMzDqD6sxdys7AeSlUVS71jExK9JPmthIdLYh1oWv2aWWJNg
PRZ7LyaykEavE8HMx6LgnKWj+elkaJSKGNbYoh+nTmt/MOk6TkZ515zePVWBvBmneNsQVdwhexNs
2Sg/4W8mXpq9STfnoWIWvHpkTW48+94yx3mOiJhgFhqz0EMpfylRtnHfGOIRh3Hsy97d5PgvdwpR
QWRUr7sSuPWk4dwiDx9dKkn8xWPq3n4/MEFDnv5tz5uni5l4hMrqCCDtoL1kkK2GmHxIMxa33+4W
0yA+qi+W60NcYdHTa17QDvQKxHSk+XmnU+LYA29ri58FS2cADyNGo3PCZrEvqkGxAkvaD0/Vz5QK
fyhyMF/Hjg4rTEuQGvtyOhnkPHZWXe0WJ+5euF7CymL1IEzlB7f0ttGI5hfDcMeK8WDrGcRLm9ht
1PbveuYy/DZETpa+vNjAe+BmroxRaqjqeLFOSatj/VZicRZTf+ps5Sce7dFnOOQVcyLjSkoF3199
lZ1qXC0YVVdwaHvhtayTk4Xn/LTNc2BMY9WfeIftu0VWF8Kl18EBXuDNDNACkwz72nLYM/XlgVlx
isfgofglSbANR/yEoJ/6kq88qjFrsHuC1N+5la09aC5F5g13QfoQyURLW+1Z53vZMfUitBmNUdbu
jXPvZUTH1Nb8zNZVbSvesLzmnzluPldHtik7p9rTfajxdCfGJP/1pB+3KSBwPADKATXwo1doHWmb
dL7hrCJryY9F2vqrlNnL3Kr9HqlxOWCRP0TkxULNWpwrlH6bLoAcQkriPdSW99QYtI31hFT8+o2s
ePWcJkl6SWXznaW5GkiOhbuIFMgdhWcg+Wa8OBP7oY5/8GPK+nVBEiFzAp7JdW0Mk67cN1L7yCVt
V5943+b7VI1/ilwoFF2l7bajqSr4LcapWvyASjrsTbqzCfQ4+XbU2ocm8Dz7aPLzqeZ3gwcj4kD/
lHLf3/bjIJ7VbKsD17xStZEDHenxKiAhYSzjfJPbinEjqU+aPkI3dUq6LRfJggU2yF/525XcrLXJ
HtOin3kwLidYrtEkoBskCH9jx8CwyJxKs8ik1SUBc2+5zdFaP2jLElASuTFTFYLYMBesBXHYYwWI
j0ZFKbnaDxMP0OxTOvp4Kt22P+KJ4ZCmqLtsRQQK5KqDdPtblI3lKfEsSBazw0PEMdD0yK6qZMxD
rOIntWNZ3A7Y5JxYpbGXLM6jiHmw0qYbzys6NGVdaCfWm+PUTeixuNnrXXSX7TBfi0U+k/+n2NL8
TI5dpa0Rm8S+Zxb368QL2zxaMNbDV8lq47UBW09V6ZDG2kOZ8/1GDLs7XdFPcYr2lrK/j2c3uxFp
o2l9qofnkTOUWpZvJRyj18njRD3zlHE47LzbAxijyWbR6EVhxGL60NF8shhP4wK2hXzaJWPreHNt
5dpoQ0rUgilmGZ7LRXtf8AIHrKAhLoi5O7F3DTxWBbTY6jr5mNnbmmVCpQCkUnYPdX2KiWhdzQrP
agY6NnBwYuPWNZmw6XAMGVIZB5HIgb5mXeVr9bagSIazxmQ82RjcfFsTePKhGm5qR47vwFzS7ejp
yOo0IDhmPn5kn0ptfLvzXN6iIbNvlhO9xPNrHHfth9566S7WelQ/5oydoMsvNCTzjdLTaVdX6gp6
/lZAmJJldEsqJWeuIbpkrSmS53+OMag/8Wp09nr2M6l0jIuR1BfhUAZca25GvUf+0MDQsCrcgVnE
npYMcahE83jj91qcYLvo0BvVTVgrjq8qVkEkp92piTED4xfdcbDFgMGxlqGb2UrkOoU4aMDkgo66
NRuPpWY/ScAZ+pi0L8IYEhxV4Bu8zDu6rHw3sa2MOGhY3zLyPA+jMYULD56zXD/kMEmCeUn+KVDz
gUETaxGD7dt5/4XMiKu8pB2ZC4dlYqyxI1UMqA8fS2VP1xI1blsODRRoQl5xxc9WaFFMbx4rHerQ
Nr1WepdOg+NbQufxs6/aQersqmhfJoYWgif+0dFGaWYoX3vV+aNka9Zm4pIoMAVXfNGF+7DlO4U7
bAoiglhDoR33em8HbMVVs2ERGRU6tkd5zDTnilX5yykkuQsth2lSUN7M8W7b9dxB0uWrjekP5mmP
YYREvF4A8FqMAcQYf04mBxCq62qKGP/WznPY9OMUlDVn8lFVceanz7hVkOMN2WydKTQGIjx4OR7p
XcJCGi9nx1kbG1vvBZLMt9e9N80oUbM42444K0gbhbZ1Q1dmQ19Q44EkD0Bw+Vu0/Gi12D2NBHs3
k6bCmtfSY6v+Ea1BO2AnP1X5TWd5tEl5NG/xXf+MKifKUvuXquvj3uaDMxaEG+R33PBsSXK4IDNg
zrG/zWpb+dBZqRtaqneTmwNvH2X0OfNPptPshAB9MNCfHdecDA0DsLjS8sKIArUpjv823UQMDNIo
cP+HnkcKgK71bbtKHylp6CbydlEkxUo2upNvwZ3BW++uxpMOGSPf4YDN7iXx+ngbZweCryj/v58l
GjRgexGXbH3+1kj0ORuBk+KV1kUvtT0tvfJoJqiVv78ULYhpIEmTKIxb8f37P/T1/449rSTorfw2
aBXkjFpVRfnhU7iFn5S7uwE9oYi6WTOcENvF6f8+FaJeiziUHioiCwR6eQWwAxsEZvnfb/r9+ry6
zpiRH2zy90d2lX87sAF3ik/7+///JXX9JfN/v+r3s98vTeruv99IEEBHUC9IGIJteYoKYnRsA1t8
7Hzq4mI5TVb+77//+fsVkflnMnW6PRlkn0Qh9xNBYSQzbz4NSsaYNUPWrOl//RPF3Fbp8trqcx8/
Rrp45Rg4PdJreMpcbNcgunFikW0BdLjQ3WSt3W5Ofkc/9B5a6gpe6EcvugMkN+sem+xsWTrlJF55
b0Di+JK6Q1tKrXWHjsecb5lLfklqBmeTE0RAH9cJb2H8ObKg2naO9o2VWLuo7tr5COdkm3R28ag7
xbx13amjHY9brhz1mzNL+TykzYNbs0jKW82ABODat6RRX9OOSQz5fK/ZYG0J0bYHcpp0UZT5a9dX
LL165eixLw48x2FDgkn1sbUG4vjmH2YJbqX0Z6FvsFAalhFWkXSeS41qptpqrq4lWl7InICSqRza
YZCozqZEbElmesf41JSqsXVIitHmcMN31nxU0VTu8eouG9dc/hS1Jx4p0OB+j1ZApQA19SaRnCGB
5mlFP/aUXo2icJ5XfuqBnNE4wHvaOLwKu1UwC7DeliUOP8lqz+PRB+hzdjjzFrLtSKoqHJXhtvx+
AOz5jyeYduli5SPF/HTC4o2HPS5SxmAyW6BREU/spKxuald6T//D1JktN6psW/SLMoK+eVXfS+6r
/EKUq3bR9yQkfP0d4HPP2S+EJCxblhCsXGvOMe2CTk9UXqj94NTapXvyYp/8cV2cbfC0Kz3PiTfW
WFTOUpN4bPMXR++3Nqb2ApnOSeICNNqYcYMsj2OKpg0WKJk6w3Rs4WI4DXyxKA7kB0h7dz+wcmT0
xW8aSjPdeXT3bxVDrFvrQ7JwjLzfIXpF7BkxFVubLYNIeHH0eTp0WX1V8jJg3Ry6EYVlXDnts1/+
dFJ/PwwtC7AWV7tjw5ONomw7uCAUVzWOSvDGiObSCG0zNsXmWkZ4GCzNu4CNA9hdGgVkl6y8AmZ3
kbEzycznNoTx1IdZev3eNe/PfFCx+WRdfa6XGzREyco2JACqqP+RhOX4HLUIlCp3Wjs2YEOr0+CB
Molb95BrdspMPoTIpq+JT14jysoR09XPyyMKVGNnW6V7Nb167ceWxfwRABgNG4UIvx2gPBn9oZ60
W1ckw2V58vL4cmt5DA6UecgAAJGcYEQ7wlqSM82bjq8vYJ9J9+iOj7A82vAG1k2/ohX/xLNrI8D0
x+fAiteNaJzX5SE5TbQD2/FpuTeZZLgPzCnDoUc7LRiivwor0vSLjX1SQvj54aXWe0EIT0ilhtV6
7P7ipvpddn31ATT52vP+MFAbyzunl/hoFd10SMPRB07poadPkdmLzK9+zh/JOqRah1jdvDuYSq6R
DirGnxrB1AqNLDZlRcZ3XIJEUvV6MGNyNVyk24bhGqhQE0rPst6WqWWuOxQRp1Ba5odLQBtp8/VW
FgFZK/gqr3ZcWEyV6grEJyV5IBr/smxQzYMKEL64CkNEv7RG718o8L31wOVjFXVlCleTDoFBB/d5
0HtzBbjt54gVn3caqrnv2dT7hjp6rYafxp1Q93r5P4p1yYU5+hdu8u6lcShlquQaBZIQvDLw1kLE
4YsyYw3+au+8oZaoJ/3LlQwbU4mTf6j68ham+VuiUBP1VjDeC2sSqHZc7Dc+MiUfMtEIVJF+anvW
5gjFSVT1SW9/cQJnXoPGjEVba6Z7TerqmpSDg0Oa4PWQSz3cj0I/Wra6D3nh3lMmTwWdR2aNGZ77
FESsD1LRoYV/3zShzDnAkqY68A6Js8BXcK7LnvlEfw7U+LtJ0gbHKQcN4VqI0S0dP4B/tZoPzLn5
Exo9RdMUEojr5w0z0HB4pjmCHm+qy0Np53s0HzfP0IKbM2+IZYpPpl2pAwXOCpBjSzRqZZ2ZbIYv
UDW+NDEQrGfiszNDazPUdA5o+bZnt/x06QWeCLPdtlMtXgajevZG3X3uEiJvPTcX+973oL3S3WiT
WBIO4WytwMWja0q+EQlfwKdl4wNJWwEfc9MivlshC31ibd6Hyf6yKaNfvKx0DkIgLF8nJZP65Yq/
XNVT6a4LSBr3kenAOoRkyFWQzmWvzJLzGasEQOGFy+FMd3H50oaldWvAFOyXe5POLJ40oGjuqmbv
Xtm1a9+Z6pMpxuw9SxQqZWFkRCOwt6hAYgPUXTkKF25hOuLuWL24k8QQ7muJcbOaH6t93blkbXmE
xT0dawdzGvh6eB0JoyTc/tMlly8Ty85j0kevNjoA323qC6xGfJAjLEUbP8EuaQgOciifPzg+wA7M
zqEinJje1BypVrE2MDCdJw8vRxfowbVsog7ZEEe2QimGFWyIP3O7fWn0IXoZaOTsGc0dB+Hr1xEm
HPHqU/mRhlx36D10W6dE3pcxor5UlslKrI3BNGZU4LoxlVtKTvslZphb+HX0FNbhPWTkecRUW1JZ
0I1PC3EIBCn2pk1wNeoxe1/ERXXuXPkPJG39mBXmcFW2egao6hw6u7EojKnXo6gyD13ovWFedLY2
Gok539C/M6f3YE3l/HdxrF8SVV7LWuXHUnNPFJfeJU+av+jBsDU39NxBEMtbMxK6lbq5c4Goj0w0
wlxnS2NExgw+KSfs5VY4ybqNGWGatuPzISTEy/RQKWqyruu5mFR1zkhOwKXQgT2AHHq0y8NdltFU
aZ7nadHB4DB5C/X3XsjmUrj+Hwa21m4crIZ6BQpgyaBFriQimrWVOe+IWnJOTqD/QN2fl3fCd2Zz
T/Rj7MIOGm6sv7JUJ5rM99S6mW22wPOs12IeTOOZzj68IPuZ3HzsrCwzmGn57rnQPEQ+ITMez4/D
nZ/qJLHVIMSFxb+QEbQBdq4Zb8smIE8ANhGi1UY7ouVSX6no3yHttV+sB/3yq27R1LWhUey0CO0a
XZaHb9XGJUbCsEvDWNs6sZrJsazngH4gIY66Ndgy/Un5fXTxSOdbt3k0vOuAOgBOxn52LYYxIkW3
eUJ4jvvOScFDKk/bTb7/5UCkvRdZjmg1magTcKsYfR+sqBYb2JlTcwlyaq8W1u0enevzcg8d/5cE
DfmMxGFtwtZob1NjlA9RENdg60F8wSyKfQ9v/qmri+IHzWgwXu5bVMjhLR/pQkYF/WxwPNSTIAS8
uTHThiO+rjqG/gLZJG+rT0cRCNF0bXjEqVX+6PHCLo8XrQNWKW+dveyYg+rMAkBk96yfT/UQl/vO
KcCc+KL+qVc/EyfyP5M+Billat6BZPf8Qw+HrVPX5aMPfKSTA14WTUNIyykPoCKczJ3P1f29ks1b
XIruj++md4JjjQ83I0/aNAP9RGGwkdQS2y4ojNeg0PrTlIG5q2bWUkYqy10zoyuSHEOui/oJcp04
677xw2aCyKLXMe+h3v2hRVkdl4fM+fHlltAvBnJatEPi4hRx9IyCILpaYF6We6nryqvi6gKv2nG/
RNWJs9KN8Tiy6shKbHJcPGzsQsnG93rrt+WpY6IQTrSQag8lNiiQQNGFEsM4601HDwSHomZjoWxl
4x80D21jO9o3r9PMT6XBqyJM8ujJonvy8SSvmWpNK6QX2GwtTz/T0UXCJUBKhCNt29J+p6ng3MAX
/zYzKM5Kz4Kr6InF00xGpyqiD14ooAKtIopBzhuSvIyQ/o+tNfvRbftXzlH7Wln+sQwlveYYlQmT
NtPe66Z6qmy4PFXvbGp85WJ00gcWU+PNrtwbmoYM2H9nvM37lntol9+riEPU04x2P4RDtS7sFpb0
vAlF2u0bs6F/4SAHGsdM7UQaeCew218eyZ3b2kajR7MJ4cxK87LxZMybBDKS5lAQLw+lbr0TEEIv
YU7kbRNHzj00lHGIcK+slruJrgoXPIB+NQi7RC/TYMNWjY+nECjcvdXEz7TuzWPDaefuPiOR756b
EX2hZ3BFy+a7y2NpFpLo4QT3lAPs2ZFFe8pq4JBEGYM0o/XCuefJTAz7OkerXY15MzA3JKagxkI1
7zBnHfFyCyrWno4fjpfJxZE8apW6YEpRF9nRWobAz/V9fiyJPIArVoxfvI8L7HN6/McNRbdzs0E/
KiJl+YjxcVkCKX2giPaWP4fAb56ipNqXRSKucr7334fGEEgI0GqivJc8pj6K+c8zTONcaU+9PxXH
sabAmGBJjhKqJFSffBiZEZMs8f1IrbJ6p/WMs4WEm+roxV3ULNJdZev3ys5JOCBghcjNYNvXUcGs
VyE/xZJ7snwtfy2zwdtNVeJsOs/il6dkWkTE+t6CWQ82NLN9xovx8ffo1/u8QP2ux9HTshl+x7K2
H0p00VPBgRZgMTr4bfK1HIRthH65DPMvx4N0ixHJIV98oJJS6WN0k51V2i02B6M/QaV8UkwmLkZX
ImrrzYLcLM0HVcdSczKrmJzW4Gk+NrdhggpLOIm7dWzWmSR0HCebWZawp19mWMyeh3bc59Jbu0Xp
b7zcqH5mBjyOzsfu5doYTILu1taVvE29xnBOGNMm0wOykAFWSM2aXn16siwq3pY7Qf8QxFC9AN3e
+BiP7hFry++Vi6y1YlMOVnBQdvGkUG5tHGLEU4yZ0IqD2MS8QThQaHHdWDZF5TcXuh3RytG9abfQ
CoMRgOGYqr+Ruy1Y5DyqxkoPWtNzcFWYJtc+3bWzUGX+TKiu/+gaSwOmngc3cjX7LcHeEJ5UYl0Z
u3n7rK5+8/PNwdH0Vw+o/3k5LZWpQx1CXmFTeMO1HAOAgSGwNIUX+Br4rnMqIbU0eVFsy0Ybz2jH
ZyY+Znq+bu5HMfJ/tlQJbkpErZ2SG4E0iYhdd91bULCTyLqISvr7otL0I9P+vQ5Q8WdTQ252MLOd
YdvBFkrHYKfb6Dzg2CNL9ttnjW89ubCad16R2DDHf0zVz8aoxYevIxqR/nAPh0DbO3O9Lbu8vXuK
dBkka8+UMkTN+HfqJgiogCzW9GhX0+jGTxERd49aB+zij+7Vm5fY5Kba0F+RiX14VltUm8FOCIyB
80yalfBAlLq1izWxUdpcR6PED0JnF8/Ji878fCwUnMK4mFFmw3WCQZa9QoQb1+6U6q8CoRxJ6T38
fG/Ef+lrwcNC2LDFWgnjDy37NBj1rphMGp6WyQtJRt7SxKfPi2q8PbfzBuRde0Y+jZMAm8KGJsQM
wTCzh5SM9iLS204souGHoqMz48R6RE6abP2ytjdmPRmnOmp/xLW0Hqx4iMrrgYo+N0hnt3CLnkOt
2NlpZB4ktg5KurAwrib5liS7kGYPxnDTMoIl50v8CZhSPUIwq49IYtQwXWRk9FP5uFVxp8+COSZp
+h0GONrPPbNGy8j8S6VJ89G1XrjCD6tZDLnXnu6p3TDSJYAtfqnmTWjmEQ6BIkelhvFwqnm/tXlG
jZUdmG/t9pemtaJdZitxruyxuoR66W79tNWuDqAFO62DW2+EaD9ItN0u68XlsWWjEcV6JND206XV
e+npEBSEELzC/Jsz1lP5T609Z10TgiMUhOrGSf2MuETf56T8HrnoDXdSvr/CkR65PSKziGU8/nDJ
QteDQH9XA04qqmnczcH0OQFqvnbUs8eY8ezWjO36Z4IBFwBd8Kjpbj50Rlc4i0MGbXECk6wYtFM3
4uKeR9zQr+2ar0oUXQWh1VcVeGcKkUOv6+4hkPXwCHs2ckjkPrSMAJyIfM1wOp1KRjVcKtsi3IwR
n6Snr0A1xpuqqKyXDiIBwLpiBV6KshqLqHPqOmb0K6T0NgoGfCTdKNW5NsGIFpl1Xzae77wVuS0v
EZm/sYvn0PQ4DsMRAhipXAOsa8uy6LfPm2YwWxbw5l9ndMuzN284W5W7asS+YZdmTccR2zwsqJhI
bfEH+K39oBD1d1SbaAqxYOWOap4hU8zjCjrS5WRcG9JzL14Q48BomAo2UP32UU24BFVvcXELId6m
gcbR4ATDNat/9aJpLhahiUejRHaGSuo36XHaLjDr6jhMYBCoeuJLaw3d2pugK3TJ6N6XjRcLfVVz
rUxagDzt1CMlbSkZBIjwvjfxVIILjCdCPWm8fiIJHi52kaurg74OdBT5sMyBcd3+UNkw/qiyL5cv
56OyxpbU1ezTbJrsKffLhLbZ1Ms9pyOoTCHqTeIxgF8E/eSCkXFo22iw2I+FXZHW4Q289rndCJCQ
4YsDsIITcnr4Xx9yVNDQrV6KaxF2e+ApEHjtFuKz40YvUIbIZo7FTPaLf7isKlZZBaPd6Az3utxS
nXqLJGllBQa4zSSc7ExcpfmcGdaXy5LkF5ARi25POiKvc52raCCf2XD3amKrn0FBlc/Csn6PjGXP
y0OGxXUc39YawYgD3kJIuheyeYK1/ZIVSfZjLDOfuLve2jrEZPyoRqwbUyG/DN+mkHLRzVmupp6R
EdTwWqLhJTcQuNcIMV6r2sey6jryDVbTPkCRtNbcrMUEaIkXbY6FLJDlYGP1sZiyMNomQ4v9ocev
NwAtpAMyCbR0cY9og65g2kt5NRA23idV4qqjaIaPQ1cx76R+y6PiuSur5piABLsyLAlvyy2fVd+6
joC8REh+aXBoYXnMBulwdvTEIeztap0r4y1nFv3OX6wOltm7G7541nvsdn+YZ5Iv1/j6rrAgFOrA
EsEi9OANjGuql9O1KJs3jI7mhZVft06GzP0ZRjXJRTFwUck3tC+JlG5pyGybpqi2ttuVB+bcLo04
Jt5wtB/Z6Lx0aIJO/Plhg705+VmPcO29CZRBod0ieOn0Fsp0R7Gvr+Bn2ggPvBP9z5CVcgTUVXTv
RWDjjkdPKOOg3HslvAMvQX834CrIOFDfPXh423FgBNPqnMBMA3V54g+flHJ0GnErlHkWHnyA3u/E
6CEMai9RArTU7rz2TJ/pE9HOuOtSIr3CtEXx0+So5VG1eD1YYlZhf7vCesYc0u4AjKbPGXKrknby
vkISju6fsMJEY1GWiiF+5gtF3yCr5NEwQ9rVUCYQ1g4bTUC4i11OnYnIURNAEWuTGwIrPPh0Y9a2
mOBdNpTuTT0+2pZoVekQj1ZVlLwQOa0tS5mPoUjS47Cg8xSS1mq8SnqLOLlGYBJWzNUHt6FdkrUl
ux7zYfk7CMvh0mfDF14B7NlzRmWZ/Y2CrDinrl7R/GGDsmSDuaI5SRYiDEhnofc8jMCNUe/JYv0A
KX9JDc08jE5zLEt/PAqrcy+sbcLznCnSeXMohkNboqqREYj6C2uuIMEEV5BBIDjmQcc8ucacf6Ch
CRiWxJII2/0Es8VsrWvaO/NiFrSMSwBOPifzwqgt8YmaOhPOYHQusrc4SGeRamQzqnKBam/p2hI+
VryFVptufdPjSvlil415mbJU2ypC3QbSPNaaTlxjlrTlHppPerdkd4sDW+yt1MY/XuFDb5wuJkVG
FLSFsLKamsKRnyqgfQYXVbPpwyOGCBwkpQsdRZtozWKRP9YREo6s9CYMvYa5L1wtuZTQQZyUEO+5
i8tcFG6nPoPCtOlAMJz9Fs7N0zmW9GAN9T86CNRtTbY55l2dmJlwDKHHg3arIM1BkVTHQTfp3aSR
d9ZjYX0EsPvGIAl2tcvqoK9F/Eq396XSccNWNR34JoyTNxO2bQ0hkYlffE0HEhL7PtbPFFVJbj3V
cf+bUaC5TcuA6M9Y+3S8IjyWMlWY/HP8MUnZPPnuXAElpNzEXpNfi3G8FnSVzllpZNu+JRarsoNi
P5m4gdxc0YrSKCKxD+yDSqmzJeN+NwbqanXOo8mD5yb7I8up3LBD0vWAEJ104YN0oGqfwtLDN2hN
qwrgV10YYHtKc+9r9rVyySNtKFlBpVxUQgy3pSEgNmZRNrOGV7QS9HJrQYjrWPdEyeDlZyIH82RC
UWSgTxljGIpSC/AKZcmpJk95p7lkbOLXIPM1N1j24Dgqe01cSBnaDlX90EUV/dGl/2Mg1ALKefZi
IDjyNfNPY9VQPkxzYPpVnLqcNI3BeQ9EdetkwI2RHlq68RtQXdhkM6ng4cSjBS5joE/pvPleQc/U
f4fy2B56VGcbgMfxo9TsjMCP9n107PajnTzWaxB2i47KNetpqg9Mvw1i0+6TWzACUMOmj8e9Nr9T
lV0Hr32k3gNvag8NXUhM+gT/tSnZJp2CD2nT/I6y4YYB5smczF+y0UBoBeMXecUEfzSi3IjAeh4t
n+CdPvxttCG0P2dP2J3LKWhMzzn0hkH73SAvPQ950m16HG5TMmchlqvSL0s6F+VKCU4yrL5JqahL
JqZD84cGmFU+ewNCEZWAPjHiP2Gc5hf0tHRduNYmYwbepkVb2hzy2GsBm+M16dDV1ZARVq2BmbmM
RgSPPcJmH8RIOlWC7p1FFjbgsk3iHVIjsZ88jhOWlR2ZaDQRJtN0sTNpD3ALwyG3ySrMoFpqSYRM
WoNREos4OStho3mfH4uz7l3XYPs7UhcjoT59cTJESf5ONdG9XQHAUvnBIwv11BU9ObqEWhSngXnH
hEIKve9KLreXn1ievfzAcne59f0sc37W9+9aHl02/3pw6AjD+8+v+v4Fy8tZbv7racsz/vXg99P+
9cK+X9L3w0E0RO35+5Hv2/97Vf/603L503rkjf/5P//32lCi/P+D//obqOxn0e+/XvHye78fWJ78
rx/+/vPLn/v+Q983//eeLU9QSFk2HXRjbL/qNukI/d1glh/rFKT2U+s1Z8sc+aYYwVEbdYQB4Pv7
EFsHZWyQv8dE9e6QnN4q0f4qCvcFczpYoyo/j6gD4srzmQJ1a2FHfyNPFOC5iFTuY/vVnPS1HoC0
MMY4ZQgXOURDwWjX3egoJCkymLQiJ3FoxGK0D03/ljaNd2macd2E0Xhwo+6vLlAvNhhTCJy1XTJd
m7egUxgyiBzFEkMBuklibSA9Mofirnd83zyoEeFEghKqAtawDOSG1MF8o+8Nr/7sgpGOnlZGqBXz
Rt6UgIikrSy7Qj3t48gg2Mi7jRbQxbq/AXGK7mAu6H9OaXjImoOJ5Yx3woqvThKsoFc5N62GCjzk
EIZTMoFuoTZfn+Zby94ElBrTfqJcxlKsm9QccFx51a4nJHgdgGrbFriP13GPSj7PBfkjXoV7V0il
DmaW/zOFxHOQhLIZenisYU4bZ6qNHPh1+aTHtnXTxoR+dcuH5Wky2i+PuY2DSjAkfc2qNcToVt9h
Fkzca9k+A6W2v18fxmHgpPNdkuYVXUCSx5e79KlXttYmV1Dszs3qPGaZ5F4AoMcL30h87xVsSFuS
Ea+iWdgrGWdWpKEMvYDPRkTfzajN8Fyq/OQzubophmgHB9M2kiLkmnqTHTX6gBKf4o1pK0YbtLb2
/Erw7Jm7AKYtV0nJoHEglEDhqA97Eruk2QU7X2n4nec5WtkYb0VxV7ZnHpYKLmpdjV4fBVkFm2fn
yS665BwiQ95XK6ZJA/8Ck7h+JO9yeZ+WTW+ZE0PTod0udxOY5mvyOaIdo1Ym8PaIklng4aj4InGt
p6Ytccuxug1ZmNtcCHchinKKrEsyHy5EJe4mBa6vDjhq5zdQls2LIaaAQxXUSUF/504r56elwlPY
peTx2mGHS4nk5HHE6NuWPRUuHKF9Zur1XUvLDopj+Uklx2go8P2VoIfOSIYPyHGyTTHT1Q3MFSvm
CcC7e/84rAOtrh/aCM+zdCgDoVvSxIvFucDoiEoEns1SitMyq5kRUhpDQUFaWRhvgjowsJu35c40
rEUwld934mmjDVH2pkWa8UbAS87y5j8/hnAF6+HrsqenZ0DA7+vyC3KgBJ5jfO9J5SMe/PHVWH5B
85L3dv+9J+jfS0Nvv59T258i/EOsnfu8/I5y+EN4W/bKdaHesYyjnmbk4jWD3E1DkeLhSleQyoKH
xP23husy7oM5yEKvgSGCN/5D81Ns0Bjb55HQwEtB/1jWdYwU812jj3lv8HgxFInl1U3HU265q6KO
4lPCdWvlDNP4ZuBnz+fXUxn5+Ib9Yddh7Xn+3henOEFAKC77GhhAfhT1j2Vf7lEuRbqBCIPnBShy
g6oQt+99rfo0yDa7LfsmTf7NCgz6yz59AHoLO8W7LDvxOlLtlnnxfTevCUMzqn48f+810LW1SRKc
lrtWAC0+lV79fTdzxh75b2kdl72ZBiiRNQak9/klhZOkvCTg+fCf54K4TQHpH5aXEVJvbzy9mfbf
e5Oo3KZAEfbL3j7EXmQrbKzLXsRzyU5rg2y37BUqV7uqJJn+e68omRj5IF+WvSaZbfuoyoPNstds
Iyx6IYjl5W7hGsNB5Shil7tIG+LjGHvuGoaeehsTFLh1ynht2evYSXEyU0Fox/wfjVrunGoHK973
Xk9K6CMtAPp5r5328UWw1vj+XG2ddU0Pj+R7b1xn3dVJ7fB7r9eWyS2snV/LU1VaOTezat+Hwbr5
3TC9Vw0+jlmm+mKNCebV5HeR4DiIskKsksFr98JuRgbNYlPXVfgR/ZMUCdwLOdl7J0jkZdlEqpMX
kCN/ElEg2CrSW+sCQ9cRmYUFsqs8sT+4YlogdnoY3tYHTkb5anneX1FRw0Kqjl8r2flbKSLtgl8D
383Mqi6G5sxKNn2iqSbWY0sslF7QUNN7lMdGqj4t/2clhP2Xuf2rWznGj3TqvbUl7eGBuxQ5nwQL
jRv+0x2es7BKD64wjtSt2m7kSkQ+RefcNdtPiKWedoGr/xNqfPbRzLZxzLeA4EpcLVPw2ZnZHboo
rkmrVPcQEbXOxSkVZHYou/kkwe0lnAr074771Ek+CricHmpiRAZD1/LbUPycdGnDr2h0iwiOgbwb
PXjzvGq4+rMWX0V9faDjb25tll29V3nY5v5xivnv1L5xAtxq/3JcECsUIWfV6t3DlgXX0dQT9ykA
uItAj6o7s/lGhZV/ylwXIBGs2ruhzIAJlSZfpZ+TRsxhxzg9fPbCJYt1PEFt015VoCnEEvVbxrxi
FUxTiYWWMLacValbkesAi+OC3SEmKJaTNkOq5BqqmCDW+W6DAw9oAJ6I16A38wN9to+4VdFBL9zs
muON9jPlnVRVYm+OR//CDNOmVVCXNqpy/XdlQUybAqwRQYCdPYcBD0NBCGMzFOaFJM5fvp5wwUPi
usHw6V8gVfDJ8mwpKiSBXnjWUubkckEX/HdjmD127dCMNmNe+6vOT9ByNOlWdzwEAN70PMF5Oxgh
Jdv/NqGbmMDUbaiM8z+JKeiHReQ8AYTGBBOTnovSDWD7NeSuSyuD6djlwxGUeHstBImeduBFdJLx
TZMeqF00JxqgNHWQnz36E9EYs4SZn7psCDWE24eEH+H89Kuq3btXBOjX/XpYZ1j1Lynt3Us+b6QD
DqGJ1IEeXM8JIAQDic0GZ4eptpZb0Gmdhb4dkV+ken/fTI+Zn57ShLF/rmcfXaLWbj2kZ8KZsqua
0RpRz9xbAxfUW56zj7PgXjEuOqtO21dj4B34Imjn1rLjU8dgMC+7CLTLrbYj80xwHZvl1n83nhrm
KWn4d1GFpfNiqhOFgr2DvS0LJnjzTDUdmvHE7yyDxFiFOV36cNthwTwPkYjOct6kXUeIZ0cDOXEw
WaTg/3Z9ABO0Im8bGkBNs7SLvHU6tEfPrpo1U8YclF+4ryRLXZUGb6neqFMrEeqlmrFrk2lPtI51
wpAPP3G+ZZvWeJQlMj9E3ZNWXNE/cNbACwYMktmxQpiwGu0e6mvCuM4VOEtwR5xyUOOgTsw6OA1u
fTCUcinQultPcuuZI+dXHdm/QhHNYdjJVjdoo0+0u1o7AeGRG809pBmAdpTWbxTr+0aW5lOs/C8I
buOWdFYLwSi8CD7HMhjFIYk92j0kjzP1SrZtAhtBlky1lUGwyFq5YAATvCNgAIlf1DzIiLnZqX1p
lelTZgwmPHYyzer5Lt13rAyS4t22YJThadspF9xGzTx7Y2WC89dGtPZrracflsUgvq/BZloe/Zga
3GNbimva0W/1O2fjavBRWvJrz2WYbkJswCfMD8u7K4m7oFMBsw02Fk3NpN6Oc1IVyJGPyUZGMncx
LGn9HGocYBZR4iCZV0S5hVvsgqIpqYhwqG/Il9CO6YvmV79d/MdPTlZKtMUEZqCZti5kaLP2dwEi
mZCg6+x1hmLEVugjQcI/5bUVpHyBbyL0IAbKNWLO4adlo+EMIDCtSrppLIh8fePV1Af+pD1C4eMZ
IFwGxzjyHzmMDB0dgr5ISbW+HIoFRKUby4umc0DfkhOddXM0LcYpxcpMr3REdYLwQBvse19p1Xlq
KAGS2Ag/4dR+dWZc3nzIzSC+ravV9pTK5Dd8hjHzPjcvpofRjERAoxRfMXlfAfeozwG+ci4rU09c
3B+F4uiRqlTuIKTITe9jvVPSv6oo/RgJcHptyXSbu6X5CaFO2Hv10VEeUmFSBrArkotXhxbjwX4k
IQ/w50sS2bC8JoKw5OTsWhV0Z9mm+1gz3RdQOBntcwGDS1CvTa1eg/rzUlay9exQga5UOeNZGTPs
2ZXzkSVgXl+mnNDIInWvWqiZT0x2tKd2u9zOWCE46MpulukxuNBp7liZ8eRYYXLHDcm4iVyb+UY9
yV8s4bUnpEbaEy62WcTpky4qCKJzqHr7Oa02WZXF1J5Im+1OmEoY7BRwNoyZSJDhQjlZ862QRGpC
2x9ZR2jeqk9x4YRdMJxsFPZ6CqALeg7TSa+cUTLIVIww2iWGep/H5luV6X9TrrQnVKIZXF5gIp03
EMPiVkRoawHoNwjwzUkwU6WBDYFFC9qBYq7rDkrpW9cpzF2C5GA7SO/eIO/b5hZxbBHM+TVNcnyP
bWY9EZvjrCKE3juG7XhtU+0E/JsrW0NWQQFjr5MlciK+LhSu6cVPWHi1nJY6elBmkSMlJ5FONxDl
wHHPkCvEEIgB9dkyemJEwardkHMl4BPYxhiW9rDGnJvDKkACYNiQKzkOr6YOV76X8W/Mf9HOEV96
4LlHT5ueSieddv1+ohtx6gZgOhbfH6SxhHQHJhZY66vBhHWk6N3I1sRrNHNg1FQ8CeyeRKSggR+k
T0L4+Eupod+5pFoSKRcc0YP6DAv+f+P36XjoMhqjhf0bV3m3m4mKnXteNoy93MPkeKABc3FeNv0U
eHxPWgf9rZ89cgBhzIsD1G25Zh1sEKbfnpNeEizfz235ImHoZ08UNAKcd96Y2uX7Zl/MXhaU+1u+
MSFBdoMAfcJu8tfSYxW4Jxy+9SX3RMbEI36ADc8AagUj4dE5jic8eKs85LLcNGBkAFC72+UJC+Qt
5SS3Ina1oZiWJdlTbITjx4TrFm50iuY1oO866x46CGBw9ibNBf91c+YkhrMtmiAIDi5QKy+zOZFF
oMQTIlRwUYEtkj9G3pvz94bO5PetGiMluR1VtR7nx1ocEqec2BMdq/552UDaSL9vLXdLN/tboHbf
afP761Y+s9n+/xg7k+XIkSzL/kpKrBtZihloqcyFAbCRo5FOOn0DoXNQzJNi/vo+iMwaslqkpWPh
Iu5kkGYGQPXpe/eeu+WM1hUI3W0zF7HILn/u7X/+kcSeCm3Dh3Sz/SQa7+fRNE6jM5tRTbPmEhMT
ujWaSZYZQCObhVedR9XXuK4V3APef+glQJdgH5kh4eef7mC3YNrQdjFmMQJs5tahjf3HCokKmTQU
upL4zUArRiq48j/+WDQT1JQq//u/xda5yNLsLMFSm0FGENSZ9d/gSKleJ/TlEZYodQTecMgnmH2p
0WLRCzXHMX/72V3PWfU9Lr4y025vwR0+jKyrt0PdNABUAZekqvAungVuq2mr77YffVoq49XISx5r
a76E5bAQS9PVO7T4pAu4pgjxOmY+V6M27ac1K89GTW1S+dXvvE2+YV+W+1FVH43uDZHVT2xZFlNR
x88O47z8JlpEu/B+Gmh2gnA6mT2U1nzNaqwdHTU3Q+Ura/az5htoQkkZKsetoGA6n+UvnKuuivLr
RjBm2jdAFzeJqTmRJY0xVWxNjT75hmqP1RLh7g7f6qFDR+rb8c8ha0Ni9W5gtv7um42FLYp7bCqb
QMXbTaP+E9nljRr9i+UhFPeajgFm+7AQhVnY5a+iBicV4ww0SGOfXvlYGdBWaDRnbCeZwmQaEvJT
3bd2ZjGOiO5QNyO08qm7Bu9kwvwJkm7DXJvquUywLAKg8VP7C5t9P8z6dUGmvcvWcddAoAFrFrQp
DBUNEucxtsoiQlCVouuZ1vtVtBqybQbc6TSEwqUmGjt92BkpKnRtkqex7LKbJnEiE2X/zu5mPMmY
SEJPkOxAIrz94k1umLbq3U6Kb0fkgIhWOwsYvz7kjMaww2aYXjBOH12rvunYvclm4xQqoNQFPRzW
O8eqRMAZ1jh2nDLibik+4yTXd2Mh48c+n7wjOBHzoDLtw0EQd/CKqtj54H7xiWq/XFnBBqyndd+5
3SP8I8LpugH6igPny+qz6iku0+mBbgCj0Wvtr+bzn3+06HE981TQ3+SLULvZ5uLSpNhauSexG5qH
mdAVuJhM76wS8gOTsnqX+ZLONTlLQcNsB6KpxVUhHWKu/S0QkqWJPYaqvn2RrnzmzOr9Ke/etdO6
Iy4VfDOawki0bG2dz9ZTWA8NiLFgcRdUCj4N5HWQ5z/+8m9///d/+5j/t/yqH+oCzGOl/v7v/P0D
+X+Xbmb0f/3r34/RNfrz//jP7/gf33D4qu/eyy/1//ym26f98//8hu1l/OcP5df+82WF7/37v/wl
Ig2oXx6Hr265fqmh6P98AbyB7Tv/f7/4l68/fwoAna+//fFBBwcE4fVLpnX1xz+/dPr82x+66f35
Cf3jA9p+/j+/uL3Dv/1x816r/+vbv95Vz/8p3L86viv4Cbble8Jy//jL9PWPr4i/Ct8Utu0atmDb
cf74C6fKPvnbH4bxV1sAq/HgnHtIDWx+uwKKz5d086++zqPge67F/+ja1h//8bb/5br913X8SzWU
DzXZB+pvfyBF4keBsNou8PbGXJY2mIXCtXVDdwxXtwRf/3i/ppXk+/X/5VVGbUqQXifhxF/Ktx7w
zZ/SQcEU3QaktoRXrsd9IDyXfnuMpx0yBNmxrEwrJhxFdpizSSliRO/Cum16olqaRQLy71s4YxX6
42Hrw2krtjS0moSM2Q3zYu2el/UCMd6MwANcgOKVwZQVc+Q3RyfrOev52fKUJ+OvEyHCTIIWZKL5
bFPjpFqgiSLDJFMi7dSKjQeGsXyazAYsm4ezPPss9SGsWsgGM9ESlM64fm16LspUYZpBInShcHjV
wobLGqsz0dn8WGkAorff07zeeCCq2+lIKgV1tii7OnISlw26blXYixFNCAmGvblZAwiE8uf2ujqN
ccz74bQgS4dtN2YXEiuHpkdFkhevzUByC5kMamGEPuKaIaUUnok5nY1+i//u5iiZnDeMsECce+Ne
pO4XoRmPaY4uy16yxwY1B9wP92h6NKzMYfOvwzhC8j09Lz3rie9DIpAd5HZQuQ0ViLlzM2Y1uQcI
XK+u6B2Wk5GyuKxO95hlI1F/FAiyY+ohipytk/SsGHW/En00xOMvPhyOwmhPga2NPXY8SmDtaVQM
EzzJBMKKWbKdtYksDzK0k6CNTuKj187Lbb4eyqLRLxav18Lss2bxBVUkMNLp2E+ErJqmE5oLRnAq
1QO606PKh5k4R15qjB+ACn+5pu6j3ZFd3Q2ZdjDImnTHzA3qesv/YIOmSnHGk6Y9qmlYgpr4YHzX
1WEYkJ04urYlwSO78kY9oJ372N9MrMlh7VjWTlhQHNqRzZx9BUtVtpDlEBf1l4ukMrGLr1LHfjOs
QZWiVkKpQSykgE0xk5l6mDqW7bo4x/pyrHLvJnZ5WzL9WHXzh+OON9lIrWXYro6LdlxQr8Kn791P
ATSDJ2joka/rjPY7Pu8H8MP5TZICHMXbcMH4NASLY9jRYqFJAFae7nuD8ZhqrhYkt2NNNm5AUNqX
SrI7B9AKyA1xsI4j6c0cVkSbf/SmCYNIo9XHgegJPxzaLO2xGFGnxHNygHZyM+skhiX614o1v6v6
a2Jjjh11daTJBSUAu2iQpgATGF0fcFwgv1buWcO+RtfGI7e9NkhMk2ej8smQBIwGAHn5k1MZEe30
I1fO1R1j6LhAYOXarqDLi/fSIfigKyijyH4nMWeBTTZpZSRldQVLrYKiQFDbAb0IloXDdQUp4C53
wTxS4T6C34RLOwAsI8QFlXK3ckTm1jX65SQqk30yw3htc+evOoc1HS2N7rZ3Oce+45C6x1Kj19P7
UJBRX6Kze+sShAZko+OYTEhaQtI+MbfbKBU52zqDVk6h1Va38nRwKHfLrac+LhlHavtsucRCYlcl
0BGpd5nQPnMJvcB1GfkJc2ir26y3DVE4gAgKVV36sRwZ+haPwqofVaJ1+1xP99wGb7GuiE4ztuQm
m5foFuXvzG3jey2L++113CWz79LayeugW70fxgK8a3G8cLSBoBMuT/JNxq8t1JAfVmOjAsVHjgo/
u9reu4b6TSXBOLt0jyADTlgMn6s5i3LbGSBBjfRDl8XfieuAKxgPEoszHr4vxmH3qSaf+9ImkSbV
GfH6IkgNBPTwZGMtYujZhDbhNQjs+y5QsvksPQm03aP3L7+WCiq1nfbPdCJx4Lq3TeGobX9wW8bb
5GjR+0MDAjV77+LC3DUdAM/WrT/aEk35mAJ9FeRblgtLU2u1sECsUwuZ407XsqPF05oqtw7mhvS5
xcciiaqVgM2ulaHbTaGqxW+pt+6NPW93uTwTeEh8yDJsjm/ECxJfhCDbM9bsc9Ilw4HmypOr+XeD
NQMjGIG1YHs9giLIiDEBPGG16+3kiwd/vpRW+10XyooG23qCEPuRZMisC9/6MXVmvZ9MqPCoAGCU
QoxLzGtvW3vbES9b7ETAxJwkkqvjulE/QSzNUQYVg8/Z1BED/Q7toxdis8bTtnQm+9GwQAHHY/ud
beaBeG79YEjIPUh9musMm9/LWUa+5j+T29WTYqZOrdddkoa/+Eb67cFu0qYqAu3AxWiIoFxmUE9u
+TBV9PDB5JO6dptjwmcdSu/rVSAIxRDjJfZPrTO0k45OgCC2MmUe53buHlvDh+2mr87KPdOJEZra
diKWZFjFPfamtb+pV0AlJJ4t3Xq7oBKKvLR1glpmjL/6+q2nk85ph7G5tJpXuzH2ftcddTXDynNf
i4EtoqAWZajac8J1vpISF8FSz6CnMFupnpTKUVzoxPJxeP2XvngRAiXAA2JXe97nABkIjzByKA2z
xZwW4aSZbuAXbORdrn3kbEsppsLt3vw1ElQS1843t8AMiuqbTBM6uuhKNiHfPu/G77H8lZpQgZpu
zIKN6BKsPl5Og8RxC61rbPnHolnb3Vx58s7hXCvAaoSIUEknkM43zeGVuEF2dqNZmdM1p3LxD8ix
X5rSeZ2WX0oWEBNyCWHPvieWvY3KTWltIiPrGSLs4ZtZEVFiHOlK7cVza21XNS75VKJ7wpAOWRhL
IrkMF/w5uFxSJdhxiztXiMsqaEPqzXJovQFQkjuhMSOYLTV9Pn5ErT4949JbnL2OQVIrK0IK119J
zkpDMu+9lP8QRiD0qnVrZ2X6g6fRK0hTCefCc8i35M50K2vAvk6Y6mA+MQ1he4kH9DauuM8sjXyU
Ng+yjFFNqSjmhAUqrqryZldAK+g1l56O7tpAMRm468mHuaHEGrv4UTOj4zPg9ixqpEgbGBKIgR95
Rf+p0wt2ivGr9dQPvjruZiOmhW2WnPhT+tRsccNa3FgDpBSweQ4APXu/M8t5PniW+Y7M5cGb4Ser
CRaRcnLwj5xRV43emp/DVtQJUs24IqQgUozmuvZCh/HNzzQZWk3KrExv2QudGsyB2tEM70N/NX6V
pvE6NTgpXfhuDKSSGagr0MktTlDThue28a+94R9b4QNRwl2yq2jVxv56Sr0Bj6+4TpqWMbhSR4W1
YFjym8w27jO3QwVdgSUuLILHt4iipSJz2vKvELjIZvQQb+SfwpxAR7aIKH0XeHqpsnMf0wQibwrv
qzXe6JO8r0t6a64/nXMS5bgqen6w1uF7iwlQoBnRBdN6M4D36s54a2nLA70OsqeV/jogEdDlm1ki
B6yKQYR6U7zBfYsq7JDAUsBaTwyfUKu4dDQWmll7c4tEWE0IP4LentUBRcobIxzFB2NuDuErCfdE
yyDx0eUYaQspWUWmvw8NTyZl5g7uAiYRRhbkFxARILw8arqlC8WCjjAXXcCNZ/DJb2xXRrA0XI4A
dyl5C2YPGePZVL3Gk82u2UPxKgyS40uEMpmX/Rx7VMnZMADjl/QYe+o4C2Jy0lS4kgYZdeZAZeMe
ZQefzcy7vSTFeA+2U/Wn0QI+W2AQSHMKdLxTIycKMAfZyr20+h9OVdwJvFIHKEHkl1q4nFGCGju6
tTlQeER0tW/noGW7H1beMjKLuSX8gKERw9GWpgnG2AurVzQ31XwzNv3FcSy0WmleYPpurkWVPvYz
yk67Go0jh4sHE1O/WQK5maFchM2o7xnofje9bQTYe9W+FZgRmpoyeSi/oD4XJM8C5lT2WZM8oLYG
S6lTPxys3rM/YcLV7nSlujDbDGAGoUfKIxLaFxAQmCPDA/Y+7AkRrF+noVM5fuSAGbCEQ8konDuX
MO03PGeuXV6I9u1J/7NUOCOEDi1r3EuCx6qhuikaJvzCmjbjhgFSxGU41D6JppT3BQoYUGJTFsY0
vwglA6nctZ8S10usc92sqTiw13+B49tJq6Vnv9KyL5ELchagpqxKrK7t2zKX8pBO7KnjZOwzzmx1
x465FAhNl/qSkF/cKVr3NRFJsWS+QDVS39Envy1NiG8zsKtzXPhIBmDPDKY4LKQYwc0XOzsTHy4N
cCrUwkJ55//u9DOK7xTyirqtc+Mk8+y9mkcZGfF6nXyK8KRYpgj4zVuSqks6VK8LMnM0+TTxNMAw
hbu8kutyzAA8MNHFRsjZYLfo69dK1Ee4OJwiBthOXjy/Nh7CBCiydHWKmMGgTtGk22hw9U2q5EOs
WDA1zZ1zsSwnjZTqnw1CjpJm4BDS6/3JwA6ms29bxP0QZOSRuyETQrOmfD4CCmpYTyWtpNR7mWQf
CXwnd96YtdiRnO1QxhjT63M7sgkykIWonlXTf/XM3ClSuGGgyewyM98ioH4ODbY9Ic1fdinPLTS5
4dyJ9IgSSyMSz1YBnN+jXVsqaj1cPkvuPvjNtB91zGk4TZFwqGNflz8dyougXYbzDFb/onAP7SbC
KYO2fIO1YAQEXbx0qXAI5WEJJ6msjlb4IIYf/2hMJuLTtjCaBF3nS/mYbcUCU+uWA+quxWg8ptNe
+Fy+0SdexmGvDfStSDJLbd/r4O/cG11rPuupMAIab4+mO9eBZo2nmha/8o/jgqJeT5cHVHMvLWo0
o04vhesPgQYsBi2NvW/nN4f/gkHmr4AzPm0tMXaIV2Ab6uAtF/2YZ/A1DdTmOXxxUqmgcWb3OfTG
oNAXmgSTeoBej+qytJ41fUu72q91xwGBrZVS5aoTYbTjuPCZmg8jOumdHyXDdFwslCqEh3/r0qWo
oJnC/Ch5Y1p6IhqWKUmL5oQ8z9D29C84NWFBMP2+0spnb2oAZfHSznrRVgd/khx/ekFH/Dk1Beas
oR5DgCaog1vnKKeVaCvf1/tzgqjQc8ctcMTbY18GW19r7BCz2pd5v56RU5EfX4BMrJb6O2HYHyHG
80K7Q8eu9Ji09u0PlMDM3AymUXBgseseO6URI1uYzQleUrxra8hLHIM4ABZhqjlvxtgeJDKEHQeX
PCpm/7Wb5xsvLZCYu8RP5u6r5WhhYwo2bHz3AqcyJRpVoXAFA/zYC7y0+dATRrZLc3VqayKRWLS7
ljwgfCBI6iw7vuuhksQCtObkV49T4pN77Xv7PoYg3yISwhVvHZl5EeLHWGeeVywmGjP/lsBEX5Pf
6RktlnV2CQurZnZToesvKmmsc9sRN+vnxtEzsh+kmEDANEzqS3f+YG7227Ucel4OQkYph80rzDdT
i5oNx9uYCFAytMIMzg9Jhf4NIfHDya+rF3CrxNrO3g+veQekesKeJ0jwBfjKxXU67R4N1scMUaaQ
hoTVwfDS39LSWQ70RqojYWlkoJBBAcGjJw7PvKyTe/VwtizQ9ZuRIn1SaWCaMr1MUgBlyDOMeSS7
0rbazUrpl22i1o74jKsWzC5JFo5D1pRymVyI6sW0h6tAb8GFT7tDrca7xc9eKaFlsGEk/DQdQzGQ
kKbV3g9mywYH3QejmOJ7JJcnFANoubWUO3/y31KP+QUeX2pi8CbgpMrhoLcmdKWVmUbDFr3TPM6k
ns6t2mXGT9eQ08702QRVOd45g29HaER2mnLm323di4A59XTvQFDZmTVby2gfEJO0Ab1aBjl4Pm5G
z8DbsoXl2BpxelsERAz7eR1SJgKkWjbh4lbJ91KsT7ZcqTzG9CHx2mdTo/rBYtZtopN6r1UnzMHD
jQGGiZNftx+HtoOftI1Uai9chPHarme9t1+XQcsjzUXanW8wBQ5k11XKNoCTxEA0cw6MSds7VzmR
wfyY7uCWeE0OD/LoibMnkSfghBFyOCWgcpPUwHpAu2GM+DigWbEkNhEOjO9iGomtrzLqNZPknNa5
mWGXXJaZg0USocNMdlY9Pa6ZPTIeobNleIKD0YRUq88Ttc8L1YRzHIxztceAuwZdvVa3G4DPF2u6
sxq0M+lCbt9ClDC7ya6y9NeMUGf0FTZAwMG0qa3a4hY9/12PhlDQEwAXC+i/qY5gyCpkp5B5Ohii
k5S/qnHDQU2EUnssMbs8O7QLd8UMFghoAEGdOVJpynCkum5pf6/G3ETa1J7tysGQ2mCIKvyTr7Fv
9phoQkDll4GD0Y7G4tag5VflnQgXb2uFcxmQAWSMjzcUSOZ4HE+o6MwyYxhdkCOaAT9d1xhHYXq1
0SaizXOCYvVjmhX9pYMpY6zZFkFN21qs1nmSNbHacuLS5E/U6i8Qhb/8loy5daG8XYvm0FSyJQOQ
R4WfzHoXz09Nun5MfvGWDIghvJkaD4HSGd6Dxym3OPLO4t04ok9YDYSwoHUZCINmjpmBkkjnncB/
B3qujHOZcUQTuMPY8Hjal5UNXJ/Iau/05Jw2xa/V7nfZQPxH96tptZtSm95WxcoLlZ95XN3ibJJf
w9DZIZsezAlKOh//ASq/oCBN0F40YnhjMtfKCtNZPgD5tvjkTHZ6bLN0KZ03Ry1jNON/5nRjX82e
hG48tK/x8DgZsRPGJq/JrYCvdodWiGOmgdwaQVYetFm8UmSbUTNap7lcGxzeLhGYjbx2scYhzLA4
Qr2zzHyMJCztXeaISFZZRJvmUg0M030ILvvSyKPUZImflHxxyFPbsj90iuT8re2mqGgqIyJPB+5I
t562yOGV/MpEw9eSuBUxY9aAO7vngplo25zpqPdrxYmJxExzlHQaZA6ZZ/6ZtBPcT+7JjRmHmg6V
Zy+JbNUQZI3FUB0mf+WAl9PGrixS750YlwiKkDYGbj0vYKKgAx4I9WQKIdkNxdrgUYY4nt9YKTVB
t6Cm0+bhVm83RWWYTB496a6wTqnB4aymiHOMmX6k0fzc2E6Ez0RONrwZXfOqYtyxtf+gzEzhorxm
Gpa0MmU9NFlkfNCSEBGrA64AXA2j9yzQpRHAy9UwkHSniRGmhBgOnUFvFwHTzTDkL3je74rJoG5u
kZGlzhyHVUM44NzjpHOVvy8M6qyaCcbseTMJjKydnPK7fYLtV0vrNKrU9OZJ8zbvAPVrDoDn+H6E
iMkEujraWfFSmt59O8blps7YQ/qS8AKCSjW0b+ksYodbnwx/PSKQ7wKe4X2J84OT0u8O64LJHXfQ
OdTsFpbDbbY9mtydnhvDItLYnL2eqbsyxMHzyuVS2ss7QzSKBodo7QHua8e1bRLjOkGCpmBOLsZQ
aKFB6J/j4z3IodvBLSByi5GEP+r3DFlRAJUixuTtsgwaT06iXwqnaMks1bBNZcOrgcdit1ity+h2
fFDzcFHcnWd+TaSZmEzHh0I32QY1XghsInfXr6u16+Fp7qRWbwtOlCkIRhLHNLLjhhgUt0M0ox1M
pBDxmD+0VS6xyOZ3LAMiKouEfrc5vNSFIE0xze+7GnPoZI9dVJWn1aQjY+uzRZiohnN5GtCqVNCL
RNpdXIdTnO1o70PrLidr1WmM+biy6zZgvP8+2oz2R22hy0xwN32d98LkVqTJdbFX9WSwahOSui8s
rFG27p+yyQgU4X5scOllMZsebeXMWRBD7g6L9mEti5e5srPDZC1flV5eCuYEYdH7FBnE91FTaEHj
UMM3r3UDMLRH8I4jmbB6AqhAwluRuxYvmUJqvZYfJujU1Z6Wc2sadxmBiOVPkQF7rFBC7UpcAlEu
u2yPqsbbT5k8dzjE4CESkaz5DMqc7NExkAK4rfELKnB5HCBzuO1DXXH9pLl8lVprw3Wg/ZLnD6Q/
UIIoUBKLTiVlSeQmdqa9iaGR+2bZLmNdooEtBXcM5i93A3lXRDVBooco4tABjbODnmQF3Rb9hMaZ
BZAuk1iQWjnqXmvQRbpW84j920Jfpn7MJr7UriK2FhUWi6f2ge/6I0Vc+6fTm84J9E6OzetuMYPB
dMuT4ZQvJvE6ytQP7SrvxzQeCU5Z2oPA0rsjsX2OhMn4S+pgskCdWJSwEvb3rOX7+aLrgFE4YLQ8
UkS/embNM54cBZ8HVUS67gvTR10zfLQruZHtoADlmkxIwHAVmopiv1zI6imvFOt0rIhL6ZY3rx7p
K1e4AQVZl4NhhTmJAW75bqyg3spFBuRE2rukJZk3zboXEkGECXVRemdrLJnFbPsegUuRjRCYs87j
UgESo2fIDM/xIhTh3lZv/YJ0hPF7VzOIP/RZ+k01dsKneWgyk6New5pWE3q7W9KZjAtq8Hjzv43u
51TFp0zYt4OzPtf2gRgLPSBRHHekDIfBmU69+4Q4aWct8CMcoLB5viJTXJqd5pQrhnB4sNiDeJxT
57q5bsusRAXdlwiZu1d9zMD1E48XoE07LT4feDkk/g59PiG9fNrESpz1rLD3oGvDvLWcEOghP4zj
Mzj857isSV1caAg3Of3HJaynrH9medsSQyMIJEFKzHBU4ThQfl7B22hTgCr5Z+FIsTPJQgriiua9
SddFMOyroQIhW0oejblF7FI/rv1MJzbGP+cJJ6Tz+JnwqO1xWlC/TFRBLD96Uq7UEwuXrHnTPXK3
ZDqazBLaZw/ov5xKAcc3dHriFwy8c7WhwT/UGTcODR00i0p4Rxnp0gtcDklsszUv/Y+EMAIbYDU1
fVrb6AM8LJjqhlgtGVnGkOxnBm6oAPqjzptBn5C9ZqR/7Aj/8ZAW/OpqjxtLTKSRxCPAPP/synU5
51t7MyP0ShusEO0cLmjiDLTngcJWpFGRYNqea47pNZ9EBeiyahXTrq5kZins0DnPE9OzuAPV7wL2
ZmBCXznrsB56NIcYwfRNvy1f04OBnRNlgJWXt25PR8dEcwT9Bi10IvXAt7FUoqKt2dRsFbd4VtBL
dlsrw/KIZ7CZjjlTT/h2Yj77zvyTJdSKRMcANWkEtwqj0wwSwSGVgMlYlBGSljMrKW1vSHgIC2LY
N2xsReLdIvcsd0rVb21dZ+cmZcZjms1FFoxJQGS7RMvsWm18l4Yhot5pf0t3vB1l+YG+ndRnfZur
6LumTF5qiUHE1aZPG4MLAU80EFCKIAvhDhnX7eDEeNBcbyrBGmeOFRG7K1KOhaW2yz464ohCKW11
2i5SG8uz7TaomkYSUWmcxMcsL5Ngtdq7IUl4H67xRsKkREBHRU6s+LDRjgiIn2BjYyPL4GuOTZvy
KGGtN+8TUaSB3jb0FYk2DYzJsPc6bWHPY57hd+JNc+IHx1vvVk3/qDr3w5TafV8Q2pK09EXd1Hxf
Tb3a8+isafkC1c4IuxlprjORNsNWFK1u/6gZMHvqJbFPtRY/LnP8CnWxCoep+6m08p4D/hPKVD9E
Yrh3cIMGfdN9mBPVNxibn7XFo5vkdOsd/EaSdBoj584mqoiPYEU+afJIh7bNUcGezesMPjRYFRn2
SDozZODdI034+xHtvCT4kgdaPuSEq5ElYu/ynT1zMmlTvwrlC3Pxz2TEkOYnC2+u4LSEOK7aJ1AX
d4yLrqtFExGfVzjkSuG/YvkDvfRsCmaIdp6TyVTNaKbb7iglJWhs0hWYiSA3KpUxFS7hsxmDFcW2
91Dkk7EtT0/mjHfY6p9na/xyYKoHQIMJEirbB9/Tfi7AHlRbpU92kjFmRMSD/ZJBsKxCLzP3nbd8
J1i5Ex/N4TDaZDwnnAJdVN0Fabk6UL0uyWUo0pe54P7PW4Zqjj4fh22bzq31J/4mhiVVwLNUvcQJ
2edT16SX0c71U5dR53Tg6NHL0FNeFuc3+bccU2G1BlLRvKeHuJ0TN5rNMh90K/7ptLMGzWZ4FqN1
b5MvZCsU7rFo3L2xxWB4cbuSJpd0O0arL/hoXvxuQqCkc1xS55UGpmA8haSKemXTi2L5LVZqQj25
FvX4OG8DjiyhAzUbflhUCVJoTxCACiljGTnFoZHJFTjtacltECjzeUBehT9j4OamEWqrlsdCvtqJ
RiuM46jhbOL/B4c7YKO9hTrR1SyGixZm1LlFQZ6jUaibWFnu3jfje/xonFXrW7aZeFMPzbQ/f5SS
gNQyE+0h87cmdC5/Gul8qnv+WdadvYfOyFTg4jKTDyuwjXi4y5vBahmKb3+Yk3knDPl763IUvPg0
1QkbX9ZQL+ZfY1kbvCeSGrGNwng/xqX+urZURY7GbjQsPyfho3NogGgiOjgqC8Fk2wCakfmAgFXY
Z7dDpdNLEmZjJwWjQue2c417S5CTGYeeR5bM4CInmA26nyn5HuUA+tLSychytHNtZJ/cg+txgd7k
aYiHKNzmvdvP5xGXrlfr9Z5om3lnkqSr++On0dc/jBkNLDz29FZl8Zb1Mw8nr1gDoGw3dTffTRPt
sZoYmrQi5F7TmW6twjF2xNHB55pirHHtxWPGNifCvPLkhiWys6Ac86h31+nUKHFNHfmQQo+kfxGP
Z9n0R9Nhs85bcValJHSYMwgnW5qiplwPQja461OoA9ZGNW2ck1OLO/DRLaA5/Y4TLNnKK4hx01uZ
VOUX4Smy2aT4VXnNXVa0X3YlqUfjkdUGTRazqKNLAiW73Br0Gc1rL5cWQzyi3pnr4kAp10OiRjfo
Od7sGnEtCmCIaZPvMZR1x3StPvzSErcF9+C06bLb2QPslHzaCzosbIZvhvWaYcPe2z1yImATUAuL
98SbumAF2w3IxD2mWv2sicWgfzD3ZCT3Ppuc9dxW3cXbooaLGb5rXpQIKuz7Qm+sGwcL+IHixwCy
FKzMEOnaqk/TyO1zgawyyIh1YBiR3k4p4JqRD80l0JJjILaUMa5ZwyRBIaJeIIEuNI+kXz3YrWlH
QFSwWqElGbo0iJ22C/OmvjjyOBX8Y+rgjorHQwf+hdYJ6J8+bdLQAhUalK3tkDxg343Qso8IE3LQ
2bh885TRGnUh3olQZoMfSQfTmL0OLxoJLlIYR/IW5NGr7TkkGaxkQE4EWZA10Oq0204lKoz9mhAC
3UU5YxC8CfIL2fcqP5RBGhoZsYHd4TwjfSuOCEjbr4mAF7ZeY9sEjjb5X4ks4W5yPh4H+u15w/ph
1zbTaqjFle2nO/bMp2nuXvGpP9WmbgXoGYqdYZFQkbWxGTCzuSCNnvet7T/jw1kORtOd8+0mcVEV
LK73PnvMl5cC/Kblrz/SUQ2RspjNNsTrZXP2luHI7CvaQ2T58XO6GR9LZBKjwNPUzKEg/i9MG8i9
vENWUhCrSLqJ9hmcF+Q0xIvEe21aSBFmVcXzz0HAs5pDYlTH1GblaHLnlw6RWiZC7c1evrqTfkQ1
9ptD6Puq1cS7kUvFbNdASkPHuSCFUFg6Ijz0Fiy0w51JyyIAGIdAZCMwmOUj7QgVoVnVGA8ygF2w
RaOKKnflMC6P1YIqlwQbf+TEt26Jq4OL1ilzf5QTHnRtc2pQlv8o/AFjrzDfVc6iG9dFfypx1wUZ
7ZKC05fnYEdCcsmxb1ZeoNp+L23QBrMy/g9H57HcOg4F0S9iFQHmrUhlyZZz2LCcHsGc49fP4Syn
3jhJFHBD92mWldil5qnlkgDCSVeQ3LfYo7mxtObiIZlCkx/xoxB6uLgvKr14b1q+pNUltfXSVHA5
KsZ5DH3QN2xnTqG9N3UftWz6DSkTwjeSER0QXCmmKrnaqCpm2GT0X/XIGJsS1dHurCgEwyN7YlnH
rrzrujxIjeFhxqoCs2XOmxe71aFUwfGcidztwqjjR/btjivwYgjP8Iumc1EjOc9tKc/SdX/a2b5N
UGRNDO1HqB4uUwWXP1b/mnRqElkVv0j3yPe21Q9jphivaHhOxNZoeOKMaXRJxl2frZCQ+NqgDUPL
a7JRwdKhmEwQcBJeYmk/F4poKH52qapTGk7meXIrMlNa5F9dfBu8daodkfVeMfRjfKwd6rWOVlTn
eI/VwVh+UoGojOCY+IAgYUBejDXcsFAMIukbmWmiNqsW/ncwNB21YAyGM+N3GhwCNLpJP8eCTa2M
i++6gXMQs/wJs5hupubznJCr7kT3iSRKk4Ek43otB6BUN2gc3PQbqrP0F+fkVPcqpTbl+lWOx6Ek
kA1YHT+0CusvUpgRbRihBOlarJIHdNuNvJ8S915YM3ZhUnlCTrjAkAy7tVoco6l6h0iGd4PblWyB
bE/2LgpmzfWRJMFDFhtTmxqWlRT2JHRs23D6KUKoxtaATCCuEdhUtPQ1tVYzE5uk6vBR6knhI19a
HXpI+xCFz8LaK2h3FhEyPvGap0i6X8po31uPusme9qkbBRO+lBg2PMfNGHAYUNkO6r3Cxo0zE76t
Y3HrIpDGDx7p/thTHbQj4Lom6zCyh/Qwg31a7PaLo+hEtfc9tAgOy7b4ZfXGZbxEZ/D62dbIUY0y
gWZWmS/PWUih2bQM6uwOBQeBTvGxzboHpNP8JGIIkMYTXTn2PYrZPApEjkyqFatZ2X2v++duhGle
ZQSFsg75syvrmFnNmjsoA4mmFvE7zC5jlnyhS3tokiZutQjnooVBlHGVyjN3Wcvm3kDggA+yR+Vb
nKjimH6K/KviCGrnaIveGP4BwldTS6MjqazMANu/nqgiVWIONPTHheYLHknxxP7z7Aq4zaIZGCiV
dRh4Rn+Ie8TLUCEX6odHL+nxFQcrPIVBBKsZMucWf5xJY61Nc9uIrgfzJ/eLiS6CuBUSYtfK4rE0
0wO+npjuuBpalmVU5XBmvZ4Qe5vHQdEkLvbWG7Pvaiyf0Mg8sM3ICk7LSiZPkuQs/+blctpOVp2i
ASDK0jo6kah2MTiBUVvDVcHPKbQ9kzlSfKTK2VvFwtLOlYeyHym4TaZTzRtGxJcum4msZmDmtxNU
Hop7z+ogM5rzu1dGmt/TZPgpJWSXJt3R1jBrdtM9obDVQZnaT1G2Khij/LK4zoXnM9wwhSZ5Efdq
PK8DBVe/KQFYVC39VpN1vk/qi9HWHukLAwDviLnPgCYnG+iIo1aNwBbiah8XDxaunA2CDfImlpHJ
2xS/pQkZz9gNiyHErDqjJ/TjzmEj0fWn/xczZoKTCpH/kcATa+Piu93ygTNRbPh9bzCuz5NftySA
p7jTRBmf8HmXDXt1Coq1dbafe0flB0FnQ5eJlNUhL8iV5QgNUVnoy08tl8N9GrILFDURg3OFt0LG
8yEq4HfbetL6U1cOkP/jNxjFPZIs5HmkX6cbr9S+aRwQJbaggeo5/7TjPOB0h+iNfQwii7lHBpHS
ulSc3UlNGfZVZSzkE9aV2MoKxEVY/YttazPuwVF3sEyjO6jU/kkm8WTqKLQNVFbcrz9MM8FsPiak
r1js+A1qKZo/cVYwp06tVfxlZkdKsUHybtjPJXXDqjTH1uXzJ3AClf0FXW15QIR+cKoQ24XHNr8d
FncT1gk1L8HSlpEeJ4eHkRj4JHBDFHd16sB0eKnYxrBS+ZU2sdq6aadXN/uONPHR2aQluTYKEgsE
c9DL+onreksIz4vDIvAYhf07tpLbxCwmTwW+0jzVD7VkbVymkPMaVFXOav+Chk+1u5mbTkMlyYuB
+8zobFgKI0I5rw0dUtgVi7nsa87dAM9ze3Ddgmm0TjNbKQQdqDLuWnQW69/xTxiAsZoi2yVikJuJ
NOCNYwJttOSK/oVDYTfiGo9zwOBN59iiSVwGSGokQ/pTCcUR2x08VPZcVNMfSwUwuyBGfcjMfZvq
n7KS6N6twdt5sBc2GqOpYDhoAs6Ktbp/7WEMMBgdBQkjfVzg8InqErT1h2GGkID0K7Jug9t9/HTd
kI7fy3BE4vfIluVcxAlMzvmbdOxjujCmARRAHDxPRDKY8oh+DqmjxiWShEiDTEwAS3vzwtHcTb3+
21TZeK4M7bHSkGcWBZx8tV5BZeB4qbGzlppBVvrAxp8TMHSjCyBa9DKg/i3WPnkVfdaLNAn3Li/6
gG+Y7nZrIT9cww1YIXvDn8Mjv2RatUNt/UOUC3KN3K8RJOzMBS+UNLJtN4+7GThyPtZuULXq2S6q
A+8xhZcHYjOl5hLkte/siGdzLNotu6HIaZ9U1t9C5ho+uO1oo5Mo59NNfqWzlACTrCKYGnJniQqZ
zpmm5UFkZRf+Ku5bHUXRLMG+5/UIcnnkfl8OA2+ZkygwGwPk+spZI/UIKokIXdIUxh19BFY1VsWd
U/1qdfLdwe7Ayn8/s8zCgNlh8V4OWZ7i+sy5cwZx7afE2GLE4/nNjIM7pE+hkzPyTt+Ig/N8QlB/
NYpD14pvkYr3Nn/zhnd6DsQcaZxA4EzHhBk4dDpzW/NRc9mWeoJdZ9fxi5eJiW8q5j3HSQdlrBIP
icM/yqir7kvvU3b1g85mnlRZbDpOdReCWdnoRJ1vGOVUfJaYvRQ9GgHRouLXoQ1m3kxXKtkmd59F
nxqkZrC9C9N/ORUYdnEP3Iflo8cE4Fq8sMKK0gmtgmcam1ctzCBBZ6m28TsL4dP66w8uLPGlg9iA
zl+7wmxCzDfyZxYN7JVIMx970lPHWdN26CV1v3T3rsXhAiv0czCec30kFQBpQQTjw0CtYLgtoveV
Z+5O7bua+b3b2SS5O7O2tRF/jvAu4d9MGysbKBSFONZdfkcWCdWkh1YOvZRmoAuaw7pmwGojV39M
OTX9pLUvQ6QhwfLZymFON52MWRlelz5HGZ+vqe7dwKKPHmpp55PWh59EEGqbXAx/QLdQvPGlHYDU
oO3k66SXj7agyyQSM1AWXZz+zKCwYxvhYOZaEA8msS0Zs2rPeHcRX6ArLsb6qUDbFelY8EwCfY0M
I69gi44A6ggeeliBISky5vtmgSxJa4sLx2E2wrzwWtjqnENHYpNDhpsnMFqMw4Yl6Z+Yu4up4yfr
+nsT0A4Lh8j5x+OLATdpPuiaeKpW3UZKF0kGyfNgEo+StsaD0ohBHUAPs7sqKRscDhNqgVOlC3vr
ZNZaDDBJ7puWeGClfpOMF1kfm2fQUf/CVVQiZzbM5KW+D3ZSXWU7Yhns6HBraJEz/k+qE/vSg8Pr
wMUH4i926mYv0uxfZau7YhEC+2F/DfM22qOUM1ViEEqiH0gXA7em0bS4uyrnXXLGGgF0wTByGJHV
8ASkcvgl5PJB19owIMJ9NzAQGUeuY2dOzkOvLUFXWmcISgRvjKNvpMIIuj5/qtqypIxm220P7Ams
EQWnyI5ZvDz3CIdFj4KIT94DYB12Prg9DKVjx2r2EJPvcGkPu6qx5k0Jqe0wxeMTVGm5TyRL49GN
JAg5zV+K8WbEESSjhUkLMvaDKJPXhZ+3wVE0wo3KdgtQ5E1tld6hqRAFEN9FcKc2+oWXp9uWiWJU
M942W/3eA7vY6QnNFxkhxdA9OFZ7gZBOBcbsjT0xigJWKpXrHRSl9K7CS4SjWt/Vmtf4HMM5zQ7i
GKto37FoPVayyRAyc+2a7XGu4PewdRu2XLovQ3TvKE+x7qHaj+OeuBV+NzHm7xEfPzTH5hsiNWef
WMll6it2gtBEiFqDaUG7EvWdOMbkNOJ4eJUTEo7OZcwvtbe+jikfZjkdJu/BxJNeJiWpNHW2L+we
+hEinE3TWYhlmTJz2yBNYBSWpWx2jHFml1GgLWc3e/I667xUzLxVxV809R0TCZWfyMljDwKNRJ/S
rdkjUXRruYld5qpTp7m7WHTA1IbPcrEe0QSygzd3+kSmuTU9gA7vr3waCbdTWxiHN6dwX1untoOB
YTpVkfdsW91VZTYmXPR+mzkUYjca841jR7vweK7afrQ1NWWlVcIgy1aUU8ENjDoxKN2vhn58416K
kKw7GrcEA3BQWzocWTriS2z2NssiEnC6nH5Xr6ub9mBSGrEQAMlT44jk/I22ccHhM+nqWtTua5HK
G1EW8dadQgjD8boP76cLeBzm9tWZIQDTpSF6CFMmBcZE3Z475kKh1j6IfiwOePKIVyGWaUPE6blL
vL/CzbEnuOd5MeMghCTAJIFLY5IIOLueSwML82Jwe2Q2W2tEMzxs/R1ZumPHWcWBOO3jQ9XR7CQk
We0JpnymFcW3AyE5I1+uKtWN6q0OhI0/0DPAh2EVmNsWzzJn7JCGT+D9n1Wfw/I30fOME9RLnvql
KR6cMQOBTI+uBVia0K1mDPd58GmEAzNtsqCKIwH7ZjqpGUZ73HXLFow+TIasQ2+Qlf+qFj6uB3oX
5wPKO2v5GTh0kOpFyN6N9ByRh7dpy+w3x6mn99zjhOVQWpPiE0VwkJcS/cFUaEDovV/4z+xyI6Iq
mmTesI67RPgIM8GL60V7JzOsGwwaJivJiyuLab+kpcWQ3bgaKLADZxq9reFQe2CB2kmXNr7juxTZ
lTgVLoRa+wNLS1j7zEd0VOy4JfrAfWaBcrVdYqhKs3jOjDW+wBF3JL9Y13LSHooBb2IlzG8uaggY
2U21sP3fWokDC+natDdIg7PaaBuFujyTMLOh0jQPuc0hwZyZOjUf9xkpIdgMy89sMo6WzefPcZmo
SrO+1pMEy46XDGHqzMzgvqoFIwlLZL43NSgnQyZ/tuieWg0AhUjgwGQr2owpZEVRKoCxEJarWeE3
Vw8mAHTBSDIZnwgZU8oLrkGmmn4xd02AQthivZ/iUQyh+yGUjhy5B2z/vLCkDAe+YgyFInhNjLe5
07dg61r0rQ7irkY8b/E7JMCUubJBN2aK+NY0uxCsxD4wXItlPi8s+POLE+eZ7+bGl1NW5xVwhUhd
+Dw9LqPJodgt80bkJqNGNhDAXoHRJgc3odOJ8hmSbWr6E+NIS2enkVnVKbNV9OC6pLTPuXZUeBp9
sahomzTqzsUFG5AvyLs5QknUMzfQ0hS6o7gQbbMbxpIQceCPWSM/OviPemOiS1nwxAzsF+dU/eH2
Pgpr0jAiCg7AXBvQJoTf4cQgJU7tJ07EgYYcnUDId97UtvmI9tk5xXbtDxHE8mnM3lurfhwa0j3g
KfAI2whuWWsDXTB8fuBWOvOjS5+HHJhyTZDTUaK3Jr/uIx0WIrC15S8qxGFV/NzlmFTvyE/oUa2y
3OniRwoMxCwaE+emtb5Cqox5xtYil7u8wyBApqbcCL17zRMebyOrbr0Txqchmm6rxnpSZiCmzNg5
n7HXo+cu+ju3zInsrB1WMFhbMwtjro4Xc7H4Xy2ArRaxuF2Nl3rIsasq2J1L+IpHGiB/RW6CQyRc
FO9dua6hjb9mnUS1SHxZys+vqdR8ZuZAf0R5zyySWcKQ7SrscOw3WOiPcHcEmheWHOBHcG46i3HH
FhuKIkdgOBRHzGTU8tCvhUo5kk8EWEMQ7spj1zVP6Kf+kcQAJnb+wMWDLqTv/zRsFZs0L4nljEqG
Z+KhMcKvLE0wgcXR6yp2le305WGvGdP5PbEgU8Vmd5+U3B3D+NVBe9ig2mJBUmG8qBHsU19g79Sx
GFbA5uPnDn3npoPVHDgiSZAXgARM7eTaZTCMcmfRfFPh/guNkyEbmGK1d5NSemct6RHuSgBWKRot
ZEjr1hTQZxECPOMlc1OEu1F+Thf2UmaNzqzgEFYNe6EutrYLSxGfYCI8OYYBi0YyMY0QiEpOpTTt
19E65cwMpJyJn766a2JKr4ViB1jSp0STNMHs0SfwyIlGOKf6ZmkK2dArUIAYz0uy5Gt0CVmhmDJZ
s+DT191pQ7wzmSxtd5WjbR8YHRoi+clK5EVpJe9Sm0lwQ7gkttgA9RYpvy0TMwnO0SNqhSZn5IZ1
WyK0C50x8Yz3SLfiJxOhFlP5ln1FZxPiwIo6SmW76xoHx07YBsoFVsGGY0e7tgJEwRFnJOiumO5p
EPk9IoVr5FGgM3HD4AUNldbzh2QKsaGR/uVIzXUeq5AXlgk1hKwGc1hFKIxOTEsc4552HZ352RD+
zkqgA4WlqJr3zlseq0XeptLb/s+fcrpQ9xfbgK7Ulpu6Tn+dcfoJc1vzMXN9V9CFOUMZQ07ZubRK
J9AqPkeVWi6WS6fAKcvKmZGKgQLCypZ8Z2WvfaLh/E6p/pv0bgyrY5StkRaenl8ALlBGzllgIfyR
hcb9JMSXKU0K9IaJjz71h3bSvhy0YWap/0So7/DAjiwaIBDS8NyR30gKEgej1S5PGRwLFoMWkUCN
RJkxshNz2GdzxdgvTeVO2ybs/7HQCYMhacGayOSMFX9LCYHKpE+vtVs8AQSCMJuGz87AaK4Z2NVQ
fBGcYmQk+YhMo+t04kD3cu/YN9HdWMfuCYU+kAqXbGPcc2XL81sWJDEQjLcBvyCvUV3VbHw5CqYa
bV5lxBjP4LltvZj/nNzCOhpocuBIRHeLem4SGH4Ot2Foajuj1tEOxK82RgwfWglUCRbPllG4O8lM
ju/4D2R7xX5fHy959J3k1ikpzIhes/aZHiI7nxVjm1cCcZ/t0nupxKJDmmuZqHPpD93az7lYbLqk
vF/UA0Nb3YeEB0DxOVLLTQNCcbGwVqAhTn5qvUwZoxYeZxgrXbeavrnswVdRCo4DotDKVCi35HSa
MFfhMEZihjLi1SvrObBdG31m8wPwgRABnfk6bjROx2jHuL8Cw1Q+DxkyETTp3LfKfuwtjCWjLr0d
EG4nstaA1NqB3Md3HWOGoVAyTsbM+Fi3eWFKYNe2GmTQ1vxXqm6m5e0SRhXg/KnGqYJex3nC9+8x
rUM8huva+6hrJzqTz2KFOZ9/jNtQaxjrxQvRCo7RBWwq0By0FPMdkIQBRR4+OAND3TaysLihxxwr
eQLPPR0QolZ71uf2rO1RCjIk9OYnfSxfLSxMuhu94q5hN6EPeQBsl5rBVR+1VogLVZhyKF1RaV8m
jUNMK18mxHq+w2T9NLLk2oPu5ajIEPfDHorS9N7RYoPzgGW1mDRzjwhk2IyUDH5pu5sEEcA+5oQZ
0+QmxuLcWOz+x1HALWyLt5md7pV6ItvipytfCvfgxTizabTw9oca+G14V8hvNzWtAg7Faz8j4cnk
Mm/RJwVDpYZ9IYdH1XSfouLP8YroZjTMhsGR5VtnfMIhzi+wtA9MePg8ASSKhpR9lJfgOhPnpByZ
hWr2x2SyE0bgBokRYQu8fbWVEcNrnYzwhTAnXlxmnhpG9mVRNuZKFSDRUuQZM6Rxy3Rfd4DC50a/
WqPNUpqnUDNabuUs0Kvqy2iy7WLpz8YarOTOnYINMvxlcfc1Wyj7DZU2uDjqQ8ZeJlhIY+c6UZ3+
QcQFhJDQPDtyCPeQe18rlFoeVsHNaHgJ2dDhHUACVtqF2JthtJM1TiaIrefK9Mad1n+jgWXniwOU
KodnRGUapsk+YaHMNcblwtp7qIO0sEnFzSnlspzqkjnbXg3N3o1+9La0tx1CPt/It2S4gLZGVYVv
PyUXh+zjoMKBjB8Yb3ONOK2fR3iFWTX4da4uJd8NU0VzQuNu8mt56c4qrPuOjWVXv1K9blWqne1K
oxw0+gisr3mghBxx6DEDTWuUY2V1ohEf9vlkPDghj5Uiwcwv+vgD6knIZyAGyW2VRzeyvIMhTd5W
jLATSjGtjlZDUpgTs4mzPIXfC5MD2wq2r9c8Vd4JfS4UgKQ8Onrx5FRmvPb7d4uN7pZIordkvLqc
aCfTZUU8JeVdaUDao6/lJGYrq8vZ8ae2L2BCuueFVQcKT+KZyx6fXmaO4JPVSUwE5mWRg3zWIzHJ
QvW+jJh42np2feUGMZNBi2lqVGG7J/wWEg65GE0jEDONCqUMrI2+jWFfxBGWO4sGWCtYUMYF0ue6
PS5N9EYmA+FZObseimaQrSETHm/dLTM4RZ7uvUDK3kVd8tyycsbKCvvVa8prPseAVMJwpHtZrsDu
hxNzdWZqCUgIfFv28DukDKUzrTiMdAhz06fHjj27oHBi9Lj8sMdgWkgnalVf4VByjgrGzzw995y+
8cEZg8q7ELl70geiGABKnAFzfNtS7JIxbbYuGKCur8273Kgv01wetV6c5NA/rPcQPMzFZ1Pxoho8
aVJ11QH66smT0dFGgbybMK/64zTAgrTSvaTZ3ddQrIOIIONDOCTXAV8NRCNdopdKqW9aOj5Ci3hd
dXHVouTHqX9CCpqbru2aKYYnzohjM+h1d4kySYrkZKJfTZ7MUP3x6eJzMrVfk/DihzQ2DpWYWw4H
znlnPMCEfJ8QOvGjf+mC6/M0YM+PO7Z5nVteZwv3c8WVFzBDSLCTTZ+Yd/PVsZ6w7jtUlcnWsvyS
dplDLZ2YjA/iqdDReOha9lWG+lPq2X9lmWKHmDNrk3VEsyp6QZQACIfQdA1oA/bFqpKqSDhIMNKD
dLN3uosionPabxvGo6zS9yUhdgeFsDZpK2c3Czp8wsc8B65RzPfSsUPEaSh+EUNiJhr1q656AEuR
dbblYwJog3/AZFu7yBL19HcYtVesbxFLCiZZFsiZheEjEohwFd8f8c+nxkxqxlxioy4GsEJUO+zS
Yxt9HcwIN+hL9t1sgawt4cSMY4oPDdf4Lh6sV5RqVh8f1FKeO4Oa2JWwsVyNqSH22e0cW2/rzBPx
t36ngQkbUOVwWVwZJcRHdFTHKaNF6CkleSJJRiXYdHXWFW9fSBwvwsCnQcJ0ATvA+efqZb9b51Rj
O9F1eng8+oYJRay72QWKWwuT2z0OCPr9ophtDEO8K2X4aIITAQvUhR+I96pjLG5F6+UQl2nmovrP
/n+f5oCmRv+JO9KNojhwpQEH3DuE1upYLyx4LgQduzK6NxkM20jy4nXhEbWC3Zzy7mdXNXgj099x
snGy4WqPi/lTJupPk+PFEnvcHXQbKwssbx7SFtfubNu/pde/CvU35jFc9ni0t7WZPyrBvT8K9TJm
OGowFjPIHtCdSDywTgXApyayZ1uuKJWW9xBV3qYPaWorV4OKKeNnLB3QZUzY9xOdm1vQSmgZF83g
VYDyGU4mU1+/sBAPxgobiKaSm110r7Meo0+O2F+x7nyYePBQDqcffTbB8XG8TWhhMBN1w1gFj8/Q
vVVTGpN/Q/0zm18Y3K8IrHgz53+ghm6zGn50I3p2IuPodQzg88r4Z3karkj2kwUWij5p7iGW7kYn
/pGi/xrD6QUf1QvhuQ+ahtCManznAMREtxPtkxhSTDN+GE2072vSDeauQshO/hovHmPGeBvb9naB
IRpGBJdlgg9ASG1jr1AM7AWtJU8Zu1KDkVVEieSYNj1LDxIDxyLsD/U0AlE0Pbj1dez8m9mWLtfF
kvtUU1SDXsYoQf90dOOvkNmPmaGPJh7xXDuuE9hx+Gu5Grxl8FA1QibdOLWdZ/sjy6nRYZ2CiJ9T
i/43jl2Kkx837t80u3QQXzhwbyRGHJxgfH7htcyV2upVig2vFW9tIU/znLMGRgSJgQ6M11SRQiXV
e4rBnxvnkHLIywf+jJGfE5OJpVsIrmyNbVidHVjev0hW83aonRnbnBLU/jsAen/NFH1Q6xPCnp7N
oXgSHk1F6xlvrj79/x6kZkw5h0ka+YdcXX1FKgpcqrcu6v/FTv6+sksIeB7ecxKaJ6QFQmGCH/RT
3Y53E6HrluofAIS1PoCM2HSjvWi9Dyt2kO5gDICru3C7muNGqN8xRTWtISfsexr3BbqPNSEdxgTo
1S9JP26skVLI0ynBMC5g707sdURs3LPdvzc4mXnzPDm+KFtebBVIWuedlqAqm1B3Dx7DroIljg3t
r2e+kvGCwmLbN/PD+py25gClgZIYQOlrUxr0hTnj6dhozo3S7j37FdrT4LueobEz48ppVPLPAIzB
5glBGenh5rqWXbT0qJtcUg6LUV3lxxkxVcBsFAk0/vQxNfeDQQHay/YyiOkSp/Nb0prYNEw0EhCn
nu0UdXG8cEa2mYRc85ooAI+O2ya0j6xWddRNIZR4FubhbYabrES1nZHbNelw7XUBGtdL/glneahc
GMQtQJreSXeaTssnl/AL6yoKSSJAfTQRexGpQ5FlJ4tNcJCmw4TTp2PPQTg9Xem81xrvxVXiYYD+
vRneJ934TOT80IjiIeZYrLzyUU3pIUH3vUFBJ5j6E1CrraLoHL3JBufYdZjwEcfzdCun7Bq6woBX
bDaB6+mBlaefELtw23e89HyGpo2g2Clc96KQOXu5jlZ0LO7ouKmVRmDnmEaIiaDhMayDYRgzfIXm
xgb7wt4wDuUV6+Db3I6XziRM0xBnd8vkrkLvJNlTlPWeQ2VFx2Q5to/6eRm4oInuhTlBJT0s2X1Y
4WDP8OfrjeOc7D76coR9kpXzTAoCbAlqVmEbQOnci13rd2VnfS1SPnltJ4AZpGxi8ZAQkKofDNOC
eQDQlbET9edInQdw3sfXPWxNjp0Armmg4hrkNIjPfaPrL1Yz300Oq5rF/NfTQe9noSaYRViIlf7S
ZvEhKXb4Ep67Qe/2TQt/yK7OpmM0AUJM0wRj6GXjq7CtZjujxd7YOvm7Weu4vhPuqmTB97iALFYD
Qn0UFvBKQS6mrEgYLmyUNqBXWUipYKSNS3/fkbGMMsjYw43mw5jlpzI2X+zxb1rEixn3Bxw/2Q4/
8KvRhXc9uIfLopGiZCSvckaqb7aJu7ft5QRkffC1uEjvhaFB02TrVGkXHYHalgFtivuseG91BkHa
4g5BkZiQd6RE+e/VX95Ac5fD6hRL5Ius4U+onM8MMN5er7MXhoAtFCHrX9a7SEa6QjsZVYiRZMxh
tvG95yS/g0JwTUyyQUPkz9FMe7Vacc598uxoTbetGT2BjRB8ZfflppAOGbQ9MdY4L/jHTgyyVC3w
5RHR6C8JQkgPPzAeS+/aczE1QAPt2SSCNyd9mUwZhGb2ewOYPQJ+xZ6JBCL8Rh+rPj+1sz/JB2dj
GshO8EiwtIWHqiu5b8ziKTuw9ByC2r3Ol2TBVtmYD148lu9zQvXVS3sOFkxOYXEcDEJGofbkA+yk
1mNnav1CYNHui2G+SmaFvtT7l3aY1E7XtcdyRGWfR5CvXY8AC2aaYcL2hJBxVmPx0yzypyQZpkdo
o4FG+zzVJwwD+JmEq45xVSCPtwRYx4jk1I4OvxwV3WfOSL5LBXJUoxHbVDFAZ0IR7/RQXRfG25u0
/27HKH12mucREwM7LcHNl97bNtb6mvEW7k1ePShzyxGb42MMc3urignFG4MPkDvZt+ViRnQqtRMs
V5xKH54ihDxbgDjlbo5ILs/B9ZQMw3wJWd5dNz5dOtcshc0Pq6rIGDcImEoQpzFB2MSpxykBFNhp
U/Tmtnlkq+tuAmeVzEeoSYK41/94XFCVmHzaeN93eIN3rDkDfBU31CzAR3rPryYkoulq/Zlm907v
W5ZBLWoiE7ExV4xxrBSJT/liXKQ9+bGLfzZRcM3EgtIeTuVGQxgA9/qn48GR1Z5gchRiAPvmr5Gl
w/PUcyYis9ghHSIHzI4yQhB/ptSSx0VjE+7le6snm9boxTMDmsTHwzL78WB7mzwr0L5E3sM8QsPj
hbHJkiI4u1/Dh8Kb6d65evpG16QdZz4ETqMcnzkPfVAc4WNFGULEK+LJqKlupte/waqNN4QS+Kj/
D6oZ7jt6uB3OPIZrKvZrjbSLNMbtsdQpJ0X2HSMV2g6sMMfR2kGUPQ3SOCXEva66a+MWp8NXXveW
D/Z9k0FyPBhphQQ1QkWU9o+xm3a3XBA8ZWKTI9YLXGZ5ImrO3QEBvWE+qTddMmX+mufrA0qFTz/m
Yr6k7K4saqhKPcIvJHGecA9OyFvrZA/Y3zAY9eosKvspw3M3jX19VJhtlOe8wxD1di5UQ4f9zLx4
mGxEdUB1TUQcnoM+JUCvoECxbaPmopY/k+41UDYsqj14KzZawl0pvzRhIZhvzHwz9zdt6c2vZvhg
8vXZggd6Q6G4pyiALFcO36HG/Tu3FUaceEY7aRY+41SL8RB5ogTI4RHpE/cEn7PR/QYt6bljojUn
FRcJtP7AKB/rCDdaGItLSx7ajlQGdtMaNCDchZeULj6D9rnLO2RutmqPadRWWI1MPL5dtk267h2W
d5C2XYSCLHorprJgIB29FDr2Banqfy26yJXiU/EzwD+b7UI6do+9TYSEIZM9Pc7qVBgDi1+m9Ynz
QRiHWvnHyzG3qNWqHC5NDGIA4WGH/7hrNCbhDkdhx5h5gloTYnuBXRs0FqL9xCPtmzvjnWFmeee4
4QtCZPt5VNZCa56KQ4atGTQvnv4cQ0Ff2bBsmo5ZbsQGt1gNWTE4vakSnZ9X+pWZ3D87Mq+FkR0n
9EN3ueY9EY97dkrguP9vFhrLJT7cLq+NXtO3P5jDEp8r10TPHTdgM6vlrnqovV7nlxvV0V6Fqlqi
vIOWFgx8/uIhvzKPJl5NVemxhE7KlmB6jLTo1Vr+Y+9MdiNntu38Kn4BHjCCZJAxMWBl30mZ6lUT
QlUqse97Pr0/1v198Z9j4wB3YMADTxJSqSSlMsmIHXuv9S0d7itlvUYV9GhUwwPNRfNn6IebwvTd
QwTzLR+t4Nxl+JcRTKBVWnDO8qyXwAgLKSIWwP6xT4W3mUQrr/TFj3EMRGxq1bY0Xe8pR7ezHhSl
S93Nkh2LvozrcljheLjBnRRvte4uQdLHL1EZ4gbYE83WPBrRr0ob7ZXm1qrwxR6cCjaqjqgOi5Wp
74EDRG732vhZtgl1OT8j0shouCZnEPgcHSrsd/MUv0kmn7Kfsk0p03y1WMhHk6NgCQhzBzEaD6K6
kQYhTyYUJIigcjvM/gO+a//UFNPVKLQ60V1YuB01ENWsvZDAPa+7QKMTI2nJacL5RQc0MEF01mHt
7cIcmESNBEJCu9zgw6Ef1iLzR45TbMo6JtzJdh7HObk6lrdjL6SdmtrdXYVleBe36oy3yTh4uQX1
QvlMmrpfAGHChxB5nC+akxHmIFF0j/d235hgmIX1G5PnvI9dWmdZNV9VzwYs/HxvGWZzQhLwiXrV
wjan2oNpIO5HOz1sPag3GK4TUjHZdtfpUDpsud2DKAF4DVXzu8hhgs+N04GWAhpcKW/pEAKqUSkn
4ix7KbAeaCvtaWjCOFCzxrs1VisT5HTOBBVBnPMWdUa3Tb3uBDfYutWT2CgXV1hVWicVWfmaEAyy
Lpx9IesFLdBmFFmdvo7EhLdGUG5LLZiKxVBpTWyYd33B0yF+iW/M9WYe2j3G7eKAq65xGPC2pfkZ
FG29iwWbi+EzlSYPZAsNLD67lgZc5Ckm+JHCzea690OHl7TgMOBKH5MkMTc+jti8TOoDdfITqvps
N3g5g9xS7cOW9yZq8a7rqAHf1SePllcDGe+tQzAYdEuSMti17oL85uZMSX5ynXDv+DMspCqqaTPl
X9CZGDXEwxvtlGprOaRz5TnG8M67EYaY7gWnQw6XOn+K4eSGHzE70NYssKeGGNiq1EjQASxOZPc2
O26ySxZbRWzA8NYtxZJNN2eM8pHhEP5PBKq0wgQIL5Wfp451BNziNziXEfAvjdhu8DbE1rkbb9Ej
MSikqu7SncAUcue35OMAWVubQ+cT8Sxp+ARgsNoZ0FlUOxwfw+pkZ7TV64AJSxlVR69ZZNxkbM/k
ttUL+bEUDtYKoDVudC/onPGnib2RevPaK2v/PHf+i5rN+unLdpvmKTA5S8WI/XeI4p7G2i/3Pe5Y
+O6O3JTq3AaEc45SIJuFIQ3nak7a52JM3JNX+ft5HhWRAukl9og4GgqiDYaCZQckGb1Bn6FPMaC2
rUPnMZlQSgtL6XVdNc1+IpanauZHVVa3AcEjDj1AgXWwydriR0QEzy4FrqoXhmcmaITU7fQBsukn
bGye1xy5OzvcNGXjskDNKQjKoOHy6AiezAZCoYj7tsR0oRlNOlQXyZsgvxBcCH3hJHjyW/gV2v3R
R6XmnWJz7bwlnjZrz5Ylye1M900h4PlCv/FGDkXeoFeZ9r6FJ2ghxEvbgJMFXj/e/l3T4ugbCH9H
84W+r44x7/q/Ip5VWVnewU+Tl8FOf8QTGPQckQ8N7PpNWvbVwMqClcZ4Ejgrcb4jl07qPdfDesbh
xTgzX1csrjOGL3QuTC+J47tGgg9ilOb7+OJo77PEF7Lri3Fap12wo5ZvVpWaN2au4luYFzcvHrmZ
wTmc0e/SzqagS5lqYgq3dz7SBl8wmAlrgoP9+NKUsV4zEKVpbXUFtqYa0dekSI0XLL/LiYb2xspS
7mtkhQF70L7Jn6MQUprESdO2Nu7izIRpYdFvqTgMrxwxI04G+mXnPwLOzdCFG4sRaPodJi4Rlphr
NsNadXQr0QPeclPWCAE6Dl50cZHLMxmKiqXDFEUHn7KWSjjTj2LZz1v3JQ5hcwE0uY8QB4wZY56F
DkjMfb5t88cmrCgVqnpTduGXhUm/5wVhMKlAHZB6MYP7Pvmp+8jTSvbzgGAFGlFW2/QuYrhWng0M
JxQP+xnV2F5bzoCCfYE5pWz7CiGSaWafReWdW7dC3hbPW7ujLx5MVbWJrY9AoMOHE4osuQKzgTi6
pQYJxEbQBaApNOH3QrQIaoYwDGbFKFcko9zLPI71Nm8IpkL2eUzDjJ0zZ8jlm/dxPpKgCpbUcl5t
nz5n/uJIi8sZc67EVyhAknQCNNJAlagE0VLxgKzRgYXQKBq8EP3zBspbbaLRlvIQueyR7jy+lcgP
V8QafDS2wzVKWmXTm/5dWNOvCdW5Zl4psS9vyeEa9lVJA8h0sbly9uP9tdaa9s6drfrfHu8ceriZ
0TvCc+YjaBXZE6PKhf9boMfl0AlDHm4FFWqzyYkPXfsVqoo/D0HSgLAN9Q9ayXTXEIplvVvvWhJn
7kLxXpcFwQhg5maLcU8LPn8LbWWZnY9sjqZU/Ak2TbqZjE5smxVKav+9bNqdjVph5bh0yPK2+1W3
NGrCqjmbDlZdL0cWE0/1hgT1R2qGDU688s4yVErLZ4a9BV8TY1l6GHobH4eEYB+0EEX8Idj3qHC3
5dBPK9UgvhypBExKbYN4Tw/2JGAmOMfhIF59x/1hMzVD3AICpEpeRmZ0iYfzcYhL3L5p8psaEOFD
FYZ79oTtNHK4jBP7a2rnh0ounqORXI05jt5pqVSEhUmuAvSVq9w3vksH/hQLF1pJX2z9Ey0evUm9
d9AdNmeS4DCXnvORcRIsQ0anuDbDU0l1gf273GQRULS5az+GnPM8ah8mBQtH3tKIwYsAWCIg9JUT
zisL+3gm0AF2qdeyitjzyjMxDWjyIEpDnAUvvkj8zyHOxvNgE2IaMGYNepeIjr7uD2X6uzf7fWc6
3wstaK16bjcEufxA/ol6bMkfYdyGl/3OnVJ0/aL+CbMPd0tvVdt4RhM9QABJMRtS1xJe5nPfGQAu
qUGMfu3iIeceKxppbOqSXqA0xi08fJQuftUuKKFfcjLeKHFTimAkEGGCtrvES7prZXpJAb4yaY2Z
Gujk3UszaHpIKvqp+AAHdxexKt1lGR4UEfk/gGTFgGG7hKKd6JcGlVPWKk4QIDwZRLrrCXWXHbc4
nOCgS2E8ex1C9tZF+NuTicjW/WSH7PJZ9twvT2PWyUsQhRvoMmiMrn1XX4TPW56OyIwBXsJGwvrn
FzXyMAbym7EN8GQsdA6DcQz6HKQ88UD70mrexiJ9n9n9Oml/wgpihoeBCBnDHhgKCcG4DVYRybyu
p/xXyuHChK5BcO1V1tYm9Ja4ZtxQAfUG5rfOIF1zAhil743R7XcBCspWGFcGlms06GI1us6wpeF9
F4z0kcIQjJUzbUXmoLJr6QMoyR+06M9Ls7rBa8CyakJnCNVipGl3MQDJkinoIIYncBK7LkEJ5o5p
v+3DJ+njOK4sbPbeSz8D4mqzdF2PyD/zkqVlLufDPHsMfLET7RvEgdt5wGoXa8PYq2E+Wkb8XsGK
3WR9lKw7QtgYfbNuQ7G78yPmViGG8Q3xF8W1djdVzfgXmBXcOtQjHSCdsjR2Jufv1mNqQVrOMctQ
tzE6e47yd6GZ1CXiKcnq6iitYVdxUr6bFtjm4AevDRN+qubafCPW8DsjUzApjPCNGcm2Gb9MglCx
EKubVdlHj77eRHw8nE/BL44xi9cIdWWEesF8CGFxbVW2l1U6bCo6cHWl8BTVKck2ZbVCEcHSSsRN
2CETZ95M2w3YsO/Jbl2gbWZxzqeNOwHo7V132v7/fLl/ny/niH+XL3f5/PVZ/Len//H4TyFzy/f8
FTInrH9QlVl4U4Rleo62/zNkbvmKpP/H0q1tLYX+e8gcSBChPM90+V70zf8ZMiflP4SpPelp29Ou
rUz9XwmZ0xYRcsXfIuY0t55p27Z0pLR4ksvX/xYxV/Z45pUK+tOsgO1lIVLP4DmJSRrAJzEW5OZS
TgRLfxdKpp9+6eoDLcDKD/uHMHiWiA46JtXJUz6fQobu6VbMMCZ1s8qz+7CGIaovjWUtNIFdkQz7
JGlOOngEu7QrIUUZVsKtw4mJnRqrz85YWkLgKw007B3iPjeZjsucSGIexob+W2j3kmLenYTButmc
cTqS4I3j6kv0lPPEcYNBAPJ3i6jYDNejR/xdNGAR9jiZUB/bq3BIEFsQOEWjIxCYR8Id5WquijdH
yd80xnC6qbseeaZp+29ecCrTn1ZvMYS6xnm5zczspyXbjwSzBI5Yzi8oNgm+EYz9EIjhUgjAqgxs
1yTyWZdGj6u/XVx/pQT+PRVQOv/7G6Y84ULIdJEcKPkvmYBGa7e96OL+FDF1MILPtH8XQfATNC7r
xAScSk54UXwCu8pyV/tvUXxOwMpUn4Psx32gvthFGpRx5nDtrBciqRB1vIXwsRCOfBsINv798xXu
8oT+5QpTnjQRSBBnqLXHVf73K2xO+xwzgIPoengx7LM7X+sQSoa4J+hhzdnsjgQZnl5i/wjQUEVY
CpgyrcA1rNBLw8CYVqMkz4ipaDvct+abzg6sh8gJM4QeNOFK46nxi4vg7Ny1n4X9UjW0mW5LIhKe
wAWEmHE58kplYI0lqo72OSYzgbog1i/+cLbHs2//qMC6y/yrBKkCpSENPoP0yQHIkVXn5ZoIfmdJ
xPgAeY3D2Hg4duOLQEZnwsMPDJSfCP6M9D3Xv5S/T+t7NCVWzVzrxUU6ZPTvQY3GGReBjWgXGVKA
nzoPtuF4bRn9BWAP55Dsb67yljrdBwkMqAsWQbR2h+/CXufiJQaIrYDKOVHFwFbh4afu9oy1eo7i
tV3eSxqSadc8axvXPpFkJTh0kt7ZXVB8YDzpfZuYlnILRRCHQLaNvzq0ofolGTUtUxjbTCOnob5y
sjmYJPXVKCQdeu5pNZ7Tvl2nxtsQ3ZvGL3S066Ax1jYDm6hx1t3CGwmJk24aBKdI/hiMxPF7O/S7
ylQPRTE/tvCRRzJhiSBBWISQYm2i8W/z/qltJoIuCPooBNy0mL0/8XchrinE/TsjLWCoqzvmo+hK
J9T048opt0snZK4yTNi0bnP8hA7UEw7mWBgFhuD/C9vdW5RE5e+v6PNf41L/npb63/9Pear/9B/u
P/tD/l386w/5fzFzlWjTJZWWp/9Xpus/Za5eijwo0ujzn7dEvuV/bYn6H1rakgO0gEGqbDbL/8hd
9dx/uLbmFlKsbsvexvf8lbvqsO85iPddyUHEchybsNa/cldt8Q9HucriC64UCmrVf2VL9Cy5LEl/
W7JcLfXy+1HqmELapsWv+vuSVQOuInLYzy5xwRGlGqiWC5IQRE57wQrdBQBTflUdHJYY9Lh0E/FQ
aQhUfs5kr7W+MTxOGxEJ66MD2V5xfPzlD9wubR51D8kcG6di6AEatcZd3zBlLmABJmK8No1kgbEn
whgL45zU2t4IOI2k/jT9w6yi22SHePXtGUn5yNzRaI30nuXn0SVOdSOl624jvyiuk25uLTI7KsS5
OtdWaT/aEf1Rm5wSWl3gbUvX3/cD4wFXYEeBwIxwuCE9jVzYhRmEZijb9BPIvFrZ0VPldgfDc+Md
CBLS/XCG4MEzHvBI0fsCOZuzlZMm5D5hI3afogEwZmNl4mRpEFGctsCqOf7RG/CxGEY0PxrGiEoQ
/VGPN/4A0Yr+FoEzVz9pm+ufjwyMphYl/Dl07fwYItULDFlfh6gItkPOpDkBUkO7hEElppP5lqee
s0MMec7z8XPM6vapBGJpF3N0aKsRMAQCVtimCJ6G6DFAvX0DEwCxMHr88y/MeaNtBNvtDuUdkrhj
OYrpacpN69a2MEAq3K5ozLwNIx/ITwwE1k4Y6Zt222LlO6azo0LxbgTU5hfI2GS2EUEKxGtTsm+t
ApFENwulxsroDX+HEtRvyRBMDfdm9Jl1tmv9gBC32IJ753KxBnUr7Iz4mWDR/SyfEqClblmlcJWJ
EEGqRptRlwQkwiXzNpkzu3eOnOyLtTywQPOezrm9aebCvghiumgVemqrBwMDXvNodUphCkGYz3HC
uoSBGdO8L1Armxoby/Lgonx3VGyuSz2DztJlcuFKINqsoySskKhdkI12lz8fFT0y8wAlD1krfGF2
q6uYCQKJ1PxUul6Fk4CTYyHFvhxpKLbiWvhW9WroeHjI8Axi+5kNffGaaEDzj48bzmfDyxNsm6qr
79toclbS0gUtrR53W9WBB9TzOWBAccPA0BHelSVbL2/9rTuYz7KcGuTkaEyFnUcPvSb1NbCdh2li
Gq9M+x6qPbfPJI+Gd4mRSm+KCd9t6MUcdFFneLLGuYvEydtYC6Gc5thRJ4N9ykAeRPmx9AFHxCUH
44ScYi5ULPphFFyJWiGagVk1XX1uIDM1flgpnNck6tQa6HIGTbuP1tKuuwc0cNMeIdvP0MzTcwjx
ZcmONMKzsceNcZjGSe+n1E/InK8TbmDzr4cGszy9uujRc8LbkAw9ImxWIugiTNMtVO71NJz6uXSz
g1o+pPipTfUzsmeYj0EwnJjqDqegxHeb+DUpuTVdbuvQZZg/O23Kexo9FklzA8rz3CkuOoGpZjhh
DYaSL4wDSJdcLh5NgeuGMuwiyFNE5mmqy59Pk0xVB5lWL2VPD90wvF9DkV270B4fGG3Gz/SGnlvb
di9cIcmzsMgYjlP8K21LcJUSyBNV5VpHEdGDg4ba3LFiSuxKqLUsfXXVQF6np3a1NxxSkVk7hZbo
aFvoUJPBwqvt+ISXjcSSBCD/Tj5I1lMriu/MC8l5VFaxEdgisWRPNepkxvbWAgiccMQTIm3i+MNM
EBPUrqyJsQrGScw+0blMPLhvYxpjj2+xTiYSGqFo8gsmimNQJC7VKXmIFf3tc6TNH5rG5E46FOQ4
LEG9c42Baw3lBeFfeWnFuh9Scizt8OLxU++GBWTGWwhEBzVyHeppwwBgT2er3LgFLGnBEqQsuUCm
BO0Yr9vTgkzfUgOeYYAXyS7i5lwQ1PEG7uIuIfNumL19KCpasEO1Rc2RPHjYRe2ZNTNFebSlZ9Sc
w8zFwNhNySuubHylCfHJYmRko6cSjTpxe7WV0MoB01me/zyMUnn7Gv9q0qbFCQDyrR2QQuVmf/Ok
CLK7rrT6Y8s19h8PoYVAm+f6CmjiBjn8GlmpeywUrLN41I/w0yOrNJ5DMmaxHtS3P5/pMf3lxBlK
QZt5baRD85SrHDS1UWPM0E63zmqHwDTdHbopOMbt1OLuSAkc7tLkFRErYwlvdE5Oa77OCJAeaHre
5TpBrhs41zQePgjC8Cb8toT5Ar5zyvyEupGTrqw+GKTWm8xgYxu4VWi/eu7J7NtfjoVuvDCiHpCV
So6FZfqP6BEdXkTzxSc7EzsAy5RqA58tmEOEV1gVRmkkqaNVXXNf3JdJVW6BIeHjL0zUOZkdX7ho
obx39PRy+7utarQQem4hDmHvUgW+wXCQ40VGegdrRnxI3SIYxgTAHo6zJ+Um0Wg3nyMcpkNP1nM2
2h+TxATPUJ4oJ2mcsLit7HRWu8mq9YnXCXK/yCCHCm/H6u+esO/ue0mZ42tJ5PswMlh0zV3jxt6l
C1w0ZSb1iBdWD6X8o9cfvsj3zu/tKH4aO9JPJBXUba6XkTXetF2lY72fFwmM4zzjrTwGHXwOC1Yj
VOsSsgUj1i3jbCSjjjNvwU/aq7LVTL1bTcYBciE8Uu1PoB+Ehsj2QcdoyLTVL1Q1yVNaHggg+imd
1t4ENeNl+ezR+tpNss9R5/TzCZnM6+ipaOsb6S5jAwd4FY0fgywfdVvjlvIgWGB0gkTSV1tp4w9N
43Q+Zaa86Fl3O6/S+tjFLuGecUyb3Knu08JbIY/JIlan0RJnQHfq3am8fR6CIpaDE+1MwftYE/qL
38o7BxrnEPXDQt7Oe128+wrcAhA/i4XyNgw1YQS2y8GnrLJ7nSCJZlQbuo77rMXobSQAGTkRxEH5
3N8Sx9+itQCW5TLLoSBdqboDy4uMGTtndCcGBriEYjCQdBBrcQ9g2a5x/E4NvhQkRDVLY4nEE3bq
fZPQ57VHwsmLxTRP1nS2Al41bnvKrNiN0n1YISZCLmvgTj2bWH6HhvWeLPtgncVNs1YDYcSWiXAw
hhGn2j5lkH43AaDeETUM59WIKRORiN6RJQ7YPihWppoBRsiieG+YDlTM0sG87Z16cM4W2vc1WSQb
hYMQMGYo7/FZaigdU/wQusC0Fs4OoAGn2w9olO6DFEmoxwkDP6fdnfp+Rk4Jn8bKswuTGqTDHcEs
2lWLIFS9F+ii13NVBxj0Qyy3iWVcpNthsTFRD+DPd0/l8lAAE+wc+VNkEDAQ3RC80gzyxwy4fbL8
I2dLD4BKE+1Hf8Y2Kab5KqvQgcE8LXBfPBAqgrzhgWe78zJ/JlVKiB1S8/QMpQ5lbDiuKwQjLGfw
/txef5CVgf1HINP3qwdrch+NglM8iF59cXtBDs2Me3+iq2zQkTtLrM5uBCdkbC2c7a2Avd0grDOi
6A+j5aut511Pth5yD9K5Qo3UhiyGB1Jz+7PvQ7AVg7Q35DOYR9+jx2CC8t+NSZ1tIMFS98tiQx7x
/Gj14ydWArlSXSye6y4Dd2t31rObzzkC4fAGjjI5pUUp33AYbn2vxIjmtC/VhM2Kye+T5y8ss6Kf
DlEdB5dhbk6IrKejf9QyP/HzppvRYQKegIfsMz3mJ3OePkoH6zD8jepUlVm7nZs5OSZjH24gcdJy
yJDP2NQdFyQWbzXJBnAkmuFLMIOV5tdYIRgs6+KIeiM/N8sDOjTgLJx3Vn5fIa5zojdEM9YDLz/w
9ri5WMx78VeBzZ1Yek/Eg18a0b7YLLwfUxW89RSij6ULo6OziO41hv6tyvBblBLnRVPUCIQ4idVL
xolqo40tzcOIfZFKlno+ZzikCg5jNizxaEpPnXSjTUtBAJEoPBQAwtGiLWiPUB6TOSzOuASL8+BY
4VGa9Towen3882BY0Ss7Sb4zorE8z1kk9mRhP4QDUqyo1ykpS2N0Sip/JvAAbOGfTyuf2VzcDyP4
ErM+erIhWWVZIRmF9kifjlDhvU3rYN9MyIylSTwezSw8KtMIzqIP+msxJT8pAhcMYkO0FdRxTn3m
0ixzgYSQmw1IOzgErvhtRcP8287eaX+3R2Ni0/DRfMVorn07M29tB6xBFDZyw8a+V20I0quW96Ly
u/NANw938Jcb1PZW1YCVBTzLvTLxbk4qq/YhU2MspUq8wIsMreiQ5elL3AvAd24FBtqw9kWooJoY
5iOoiJsOAThnDlMQLw5A6KbUuv1AIJ6RWadwzF66ro12jRFeZZmZJ4iW9rED4YrlBF8IyIUKNh+x
kHFluduqcduTP+HF0DU4br8yXZYCQiXpYmeGr5/g+49kbxPEJNCDHwHAPBm18Q0DDkUukbot8mPb
2xnzfCUqGku4nbO1VsMZhN98rBHlgJenyjTrAfHu+NdDlKnh2JTWyyRN4Ndg+EPRCoyZ9ch0PXPM
Y2vm5jFD5IC2gTSSjtATtu7s1OvoqET3KlBDfhAi4C7IC9qXzcy0clpBppqOJeGi6dCaWxZJWm7O
qTFE+NCk4ZX+23zCsj5yzjQKktXnEYlliGiFl7C1T35EmNqWzBD3Z5zicCgV73JRFydIeywMdgrR
rS6GTTQyRrfQVNRBQr61mWyjcrEozVN4qLPpnQWJxXps7XPdURZkZhmeHKFfJ81BcjIaDBrIo0m+
7L0ThinUBUQaLMmXEWxcglHiXY+Q+K5ATYRXurqYip5oHFEpE+lAlE+N9mAk9oH2hwB9SpDySusR
K32SHnpGnhfo0T6uoRZw6DB+lNUz7NXp3YkYuiMN2uboALALlN1jOcT3vTl8zREQXiFNfRoIVMPe
xWjBZBdE9UGRPeMayXI0mDp6nML5rTBNSmztYjVlet1FafU+l5NHRYEDzNVEASS1X+z66c22yEdL
HcxNHl4OGc7hGsRYds3HCgEu5uwe09nVCObyLmd++pz1BeYdQdnW2t9Rm5ZoQ4bvxdY2j1ixEr+v
V5UEbJmgeo1zWr75sLg661dG7MPGjpC3eYWq7kGc5hVpDjLL5LHDQHRDaO4dxzT49eczsEDGxpcx
FoGe2DevdhmfavvSJFxqrG/NLhNxfamU/AjL4jE1Wg9OVzyvnGbMtk0P09qyW/CCIrARYvg4pFEi
j/7izyLtaReM1aMDVrtytXPfMgo9TQXisgkznJtiaqjzeDhzHMtWcFdJOvJCA9l9Mf7IsvA9ejXM
GIQlUGaCcyChkbFCl5gk9YNHpk8T2PvA6+YTDmyeSu+i8rEOcLCqi2qgwyHNIm4C1OppcBdQnjMS
y5BTEto5N6xJF/7858GloxeD0N9XINPQk5PhaYIJ27dVOV2sMegOWnW3Ki5+BT4uqaAz2sV6PK/7
KTUvvTvTRhmZ45aweIR/bbtG31vB2nMa40xyVXWZFB5ZlAoHOVju2Rnvq54VuCaYlXsQ7M3swzsw
W00iZTi6HNmzbkObbCNHvEeRVuci64aHMgHvafvJS4r2b10txGUHHlwvh7e04gStrWw+0KVT66Hl
cOMOQ7/Rrbtul85eUVvbsONM0sets490+awwjrCJOiVSVDg+jAzDcwwacbTH+CMhEgjddp6vCMkm
qcHz1bPW886zK/bbotkFQb0rLbt4rI0gIw724g7qKeiT9rXweo7IKnUO2pq3nky+VWhbG0b8Q+Yt
UZTYWJIoPamJ2iczD0NRr6na09XgVM3WbwcYcrq0L6GHMjnr3LtibJJLVA7vgZq/QkoOXA8Ngkmy
4itWMqgOoXWBWDvc5QsNva8MyF9uGx3GLj2GJYONzkHQQyxelOs9BSSQiG6yiZw0MkTVGdd/8toV
w7UFwrOdhumVtfZXi4MDZQj8mIiTKE4CIOdD9tNL4GbDRURw5AfBY4XbmEzSF9My7CMoNjpEiF53
pSrR6cXmWaIJP5u637tAlbZd6aCbd+q9msJHzzRx4YjaodmAZVPnHUam+lU6ATmsRcy4hYVwnrzf
qk1AQCbNJ/8hsbHcQFEsVk3j1BfLSfTOKpU4zIN5RC2cbELmQKsuQZscd+6tVBwEORcXz7Fsn7Lq
1ZSp+AUQiCs+DxHNpzix+9H9NSmeje3DLPd1+RjpejiMdrvx56S+ELW1Mgb7onqRP3iB/9kPaCJi
Gv84TumToLbPTwB2ZlWqI8TkhEuODS8fpYEzjACfAKe3TMOFqb+JdTC9EWmNoAJdaPbEJJJMOArC
2JfXIcWmQNUSI4AjPplRkIjteWM02VaUZb3uvAZZ2GQ3R1Ah33UfYI8htjVwdvPg9id0hgCHslMs
4/oYLg++nj5QW5PfSXl+goq+GYTXYisI+kNHMl9q6+ACJkOwOvjoEXsz4aDMG07iBhzhLgJX5CHL
g91hAlMq+xP09cNkOgIQoSI5q2UmNaYGUmYSBIdijPfwKHcT3YuVgmW4cjpmXI2DBz9r8AKOc8tL
BGnWgU12crN+ZxQQPShzsm1h3AuRIoUaybkdzBLaSAuF1mvJKZPki8SAOuYZmEfjlcexdCMEv8Te
SttLoHmkj1FKzGQyU4AGPgo9YTnkHzMLF+ShG8VTiKJy10hSSeYCtqc/gnathiaiSxhtKmCPTAGB
HJTFEhZtHuyeibfZmgjekm6kZ478zwpQjxdJEx+TsBxoxtj3SYnxxUvFuBmksneRYf2Ubqy3GIE+
yXIDLmB2w1Z37Fxoi1YxI/YVKOXglAaxTXuDoUkUkdGBaT8hDX7OXLrEJibdsU6f4ENB57IZv9Sh
Mg7AvI52jUogCxMuDJwMbdMBvdpPKo7vW6+7pX19ZuNY+pnjcfYCYhXS7s2KICaTnTitYQ7Q8Owc
A/qSdden8TM8huYFQPGPQhk7NYDFBrXE+uWIh95FPqBF555dlPSgzzqI+I6xrZhFxFQXhx4Awp3r
krjiZsg5E8/HCOi8z0TaH/K5xrRc4I2aq/ZH4ZTJZiC4pMHfFYYGhfG3N4MrTYhsUiQ7VK4R7JyC
3K5wOcwgWiCpg9PvRtU9dlrlEonRI7w2IgOAeeKTsGjWagXulRZQa2KXuksgeJ+Q6Ds7Nzs7D0PS
otQL6ofQifcJxdmq8VW7qSfmFIOdbGknyDWZOCPmswY4WQdMl7FtYY/20vWacGdgQ3accwlEQFki
uM/RPa9mbp2NHxQDCXZwExUIhn1Qo6PrmoVhrtwL2gRKT8mehb084yUkJQpSXmnC1pVtcJwshuHT
VLNnugRUeD3kWtVKrJv1I2HnAaRRUr4CMNs7x/vs/MDdMXgDINGAD4FDTmyd6e6MsKoJqAnUCtQV
FUnPEWNgW045NKGEPHZa8302YgJfQMMlaot0MW/VZWhhLQ9rIBFec2HacPTdh8ZE5YFDPMR6TjZT
PqfMpvsLhN5L1yz7Ue6P7IstHsd58Vo1drTKbNYLjUtviSkoim4TWM2DrWo844RK9xmbTEC/ycCS
1lTp6yw5QOPT/k2+l9oPDvVI42U1sSMIcLsEXetctD2Tj42EV7q3G/kKXTRddTF/bIdKBvVQvmWl
7+8MtQhqPMRhWAEq/HnXGmrgPkjzbJN26tm6QhKKr+PUrckeN66JcH4ZRBoJk1y8MS+/hUE7KdVA
gJSqOrqG6CHDICeAkScqQrLBWtn8xJSGnm6ESxDoNtmYOqY6/J8kndlynMoWRL+ICCiGgtee50Gy
ZEkvhC3bQDEPxfT1d3Hui+L43OMrqZuGXTszVxpM2FEEia5eeorsg0lUcJfm1cT8tcdLq4lhpek2
XfBVXvFU79RDYTi0+nf4KvbWcJz/ogAoVj27ryD+sPLhRNTJYU2aaXAjLAy6qiekyZ7Jk317Soji
CZdL216apLz61yjoJqTeAh8/ODXP5Gez/WxLYTJRlCJlFxc2uDUtwSEZNcrf+B34cUneahXRAJtK
/7cBxYmaqA+kyX9zrefXeL65Aq8ElnVrxfiVr506S04u/t+4dt+H3HgLPBKSACACjFK3jo/J1U3U
s0wyefDKf+Fi75hmMRGyY+LK2/wI1wAWGk80zm/Zj0A1/YnnxO/lXGRakMcj4fwBSmQcMlve7YCW
0yx137lvmuBRGng4UbUVGDg55BIw9ZFUVS3rt9gpqe5y1sTn81s5hn9CwnfrJEjs9Zxk/WaBo6gC
ai0FSmIq54NVFfsMWjfkoL47J5KaAfaR/jFNPLTFxNhmQGT2HaPzmtzdR62Cbyo1/acBfrliHK7T
Rx/2wbnqQ8LQuXeRRPzZsZd/Qy3qU+Kz4laAMuy8ucMkHcl3Tcs4mbAwzuUfogAfogyxo0wkBpMk
WbEKVHRxcPtKWglwoYr6fd9FAD/D3sPTlZTcZYR96Yv6kQeW2JUjZ05FrgNsqkUx/AaeAvdRlPWi
h2fcgP9ZtdCrSKADRMmz5tCF6Ws/s/KYRk6gYBInpsY5FHA5cP33zOV2W1SQGooDx/gFxx0OeJ8Z
RCBMraVmPOJQRsSB++M6wLvrB4G5BadyNNu6P8eKJWQlTE4gBUsgIAiN9pBWoTBIzoUbJZdOMdAY
eZQa+7xsaWRWTKJWPvafPDCISKP/mrVpEcsge+WzMqV74X1BsfL52ipW+7vWoJUpWtQnS+IUsEuQ
FoQ8Pq0RhG2sMMHPbN+gmuh0b4v0xSPSrgI3fe8M65gSpD9F1EUdLKnhBE/jtiQmyuGSamsYuC5g
Dk3gHV5e6/PGQ5VCeWjuIZ0Y//9laVa4QSb+kCO7dcdFdDDnfp2PejPmPnpVniCNl8SlhiDhbeFc
eBqGaKmkT8RGstFf4zg8evA3bxD4bh4VIDtAYBa1dCO5YPYBuCvUX9hd6lQamhNp/6Mq+F6tMbwk
ofvPjP6ocagfQwj0s8nsbY2BZOV40l5XiFaM9epvuwimBpLCkCFxebHH7gwNhBdlqYrtebQ4deXx
ejq3qsbf77DUQwnmZcUHrBFRWGAJuIYc/NOQzcYo20Pb8W0iclCMtONAZN9d0dpORE9q4kmxNrDd
9j/ieTgIDbEa59/yNmuKntECmMym0PePrnljx8FCa+KvB7asN7Img+5gH/ebAQOw45Orn9kzTwyJ
McEUgubWbZydG3VK9TMyp9egMMTWocxmVabMR+NIDVscqOwIHmPxN7fPpubkarNWWef+mB3sIfnO
O1Nuatp2abGm08wZxc/QhlsZU0W3xqUcrFTjgNposn6rpDrMngqPQ2uc+VSaN0zcGxlJ/15E/pcm
XcT1Uhy9Atf6RGybczq1d5N7orXZvBvuvTDHYV2OcGMFTVm7NJjmu1dM9RFSwJ/OTQR1WrA4e1a8
N4OXNdRm+qiWPzkjt2Mje8XTxUrAGNqLnUYocOwji7QNt1zbwVrC/NoaoGU3iW8Wz8lKyo1RBJ86
YfcHS9B8DYfRWkfOZG/RpT4YDvUNGZgARcA2kePAeLE0M0ALuwucD6ltmQXtt9N8kWNEp3IEuwox
5HcnGZ6DY69Tw5i/gVpSOBznW6PQFZTrMnjyTHj1Tdqse1nyOADQDz0ezszIXkYEH6M/7CwSds/K
weHdAoH470uU99bJDL+b1LSYCCtxatQHWXraL3pcgcyI/yIb+aOhmcQFrJy5vo3XfIrOTZMjahfJ
3uHZtvKMfwYjyMEtdbtNa5c9d5bf6+Rh68bZCzZTtIw41r8UZYZ9lROApg/zjdU1w9kF9lT47msN
mmtnOwzNhkpx6yJ2iO5aFSGP57JoNj23F5p9if3gZ3CF//CXlgnqk6mGgyCwlk0Usg4NtpKS2J20
+l/wAQsSBPJKSwDld7Zx49RzLwvuxhY39bVX159ua1+0sJNDAzO/ClyXqtcPrxdyX9jGX39MOCHF
s78qOvQlJKd1kgnvbGOI3fahz3CXUhakjP5QU2q0rYXpXENwWShAdr42MRk8cvs9zr1wpQ1grDhN
9/QJwspAm77M3aXOe8630tfXKcENFZvW2qyb7ObEbNFIHW9zO7Y+neSlYX+2FrVmVdmieY12C5A0
d52fAcSowJgvRInnVzipwIwVli3V/qqnmYoGI0oOXJzeZSzUN0Wc2CMb7hOhI06Uo9fQPhA2EBKd
A4mbALoPDV4YwuFJxk53ACBfrHHCoYUq13skeALACBTHMS6GV6YhwoN59KHp8NlJbapH3S1REffh
2WH1EQzTcaZ8h8q9Ue5SlNw3iHKroc2h6DmJu59ML/2oZfEW5KyAtVlwqPct+zyTfNq4tdPvKJiM
jzOs1oZqzk8vJwuLOYHXz0Axb+3ZJcVgo5g5w1vlOiCNaIHYTqPvPGe0TxDxQ3Z0fOtHXRYtkq0a
qW0hYlaTOqMIuf/lTqj3YqrFLWhv1Npbtwl2LyXP0Ua1gTy2BGZqg27dMNfzmiKpgvbcPjurrBoP
wNoPoEmcS+LiJNCxSQPw8j9qD8vC5Ef8+CN+scjtdl2lfuu+rp8ow3gLn6Jf2u0CtYR8XcXcif0i
HsLkQGF7fqWu55JJzunpsiPobesZqdnZN1VkXpqomy8k+jZxFdfXERf5yFC4LewCmbCS8d1uERgp
qZ3ImXPuZ+EmL8X0uzfq/8S84s6lvHJdnE2Na++tkK1qluufQRi4F4qcTGp5SYDCSNhzzlCvJelH
PgKnwamjkxO20aEkdpfUpv9hw+PY+rSFFF0VX3lhrX0zIkkNGU+WMTFddu/hDOtTpXQGxdEJz1bL
RosIjpFYP2Rn72YL55/hweBS0zpvy2Pr+piZpZ52USDc8+gQGis7KLiJiL5Y2J0CLE0N9TDvXTu/
mxJgZjHr+c2Eclc0M0Az1STX3uKU2JngfSq6WYCs8RnxkvloeyxWo16Rooy6/IB63DwbYnWBfDiM
Ahyyxc5ihbkuTYv3UTvnbphjVFOGt4yJMfID4weXo4M5i2VwnrtfRgtxoJ2z93xvm1y7GOYT4omA
gTvjmrBcwBdQ0f/jut3B7AegXDEacigKH74huS4j9N8BpMWU4AXVWvgpgABOGGw7uohzvFMF4DIm
0LV2D8HAfNa69VlOsdHKp+HRYNCivbc91XZfv1RuxvhCqchg1tWe5KrrTQdN4WhHbXdW4ldLNfdL
QYnNPWiIgcK8dfBbxeN9IOkFuJUN539/9JIo9VYW+XWQACfICdb+//v3ZQlP83N5agPxw65Za6R+
ywOyGY/BwksZMITgQlIvIyvkNXaskVbVhBFhSEmDRqF/qCOA/QZhTt8ofleKSgArnI7/7Yv+/yXV
6tJlHMxFofYTESZoTHZ864SD5qjksffVTrfkG7RJU3tieiF+cYX7il39Ras5YDQV7sMPp3yjehJq
iQIIao0h7Myi+TJdFb1hm23c/nNk6/mvLfbzlNMuYeNLsLuU/ZTeOWiwWRwPv/L5S3uoJ2VVqTeL
COQmjuyST5lgbdH03cltuvaizexl6piO40laD7mUUIJHCTZtkUSbCmCkF+MdD4Qf34lRubmethHI
7ZvZU1ojjemXLy0ktPlMFLIAJJDXq5JcAYLluJq2ZYmxoXLsE9wX99DG1270mi2GmxeMo5qbVDPj
0aBYKZ3Nn8ToFMY90gEIpMNhKtx2Z1LXzCcW5lfe5Lcx13ByLZocjIqQay7sej8HA5HKsP6ZTKTh
E8tilgZAtU3tMv9COb6wMm1flXEH0OKds4pVfzEZJoYqjqyiBdPdzeWzbePwikoBnyF3g9tkw6FQ
CbIUyI1xry2epCm+4FtU8faNtWF+zXBwSG+n031MiDoMzU1xF1tJcHNfBpBDPBs+kKEMwD/uZSor
mjQ4iGGKbsDacPZ57p2FTnng2wVLH/ItpDsRq2jz0TOxH2qoSnSud9aXWf+RlQGS0Mhf28r3Fyzw
b6/Jv/y2BceZhls7BFcRU60ACdaYjgXYiW3T+9ce2uxbH+N0gEWaL+8jPiuww7arThqkFK65tU6u
KajkK+t3Ooqm+Uql0z/GjgzM3GCiFz6EttJd7BExdgnkuwuYzqm+u55726SdcK2M2roqdiijbZLK
1nn/VFp5W9Nq/6A/eyyHQ/6ODggJNUDOHO3fEdT3ketzK7Bv42R5l3auzWvR0fI6d4neqXIeL5NZ
jRd2q4yaKq05lgpByGH6K41aPGbrF615+lG5SXiiKf3binu4Aci6q9RS89Mq7OpAZJ73bfkjDTPB
AfMgH5TANK8ljpGsRx/qio5axAk3j3f0PZ6ZdlFR3B1ZtPoNnTqEvvPexiiyaUpxV/BWKR8YYum9
pthKjy6K3qH2xQfG3l1A88ZVNGgrHUPt1nR9h7AWc+HYC++V/SsOU3TW3cjHntD/diqi76Ll9DWY
4zEsuIxpZc526INHVyH/Wtqo19L6EUo5vLQyGPjroCzoTGTp0oTi3AXjtAtzVrBD49PpLYzmOKLY
xxpTVNcAg1kwUqtaEzY3O7GKELrXxNe5p1tmtJVR8SW4/+z5oVq4XYySXpBf6TvOry5TlJbZpidK
vHGH7Ffl6GpfRjq56IFCHi3dq5wWIJ4IXKq6qIBjgX4EEztGpG1hq+bnCPNSr3imDHYJp8cvJqy2
kMp1R9MF+csiHW5+615jxouz6Npvop0XEyj6FnoCZp/eAqvAMh9SR/UbBjGvhqCkmByniUfygZ0j
26SBAeLAgPGrqo5pskhwNZKrNydvhH4GAiOUX10ev0VxLJ5dxjXYGtzUQ4ujfpm3yc8ak/2cKvnb
txivWRsznyss9MTSttPEkE37cbRPWdzfG3CX3JMAL6dpcQiq/KcVATocTVJJHeBXJsRGEHkwhX9k
6YDj1KIsfeqnBLxnDDd9cqdthsHg0SW+OFHiA31LVFcaMhjhrejfHAPqYRNGgyyjXKsZ7rwuoyDI
B+1J2glD5xRzTPTJjBu92uTL+2HO7n4YqvrAe4z5UYcQMTiarAbsJjs+m8HeS3mIEkK/RT2e8jk3
i+PkksSX1OtVJaqt6jiW5ehIG8T/+5TzAnZWp8+z+pBh0d5K0/+T9vzboa+Y2rK6w6UwEtkiv7G1
mo5EtoFfWIaSNh3/oHXwTvaRPs52xgG7ONqhBP/086ICs+GCpETHoLaDTg3fwxccK/0DVE23nzl3
Fp47vHV5WGyD0En2Bkrxhtj2sIPvjq1wVl89smKDRlto7v6GGZd7A7UjqKmfFwaWV2w6/50Rubno
5LgsGVRTXjvSGxHnG4Bh7HZ4CeufAZZtIE3tl5+UFLiZtnnAavgJQvQDOz0qtzIOLGAV94YM/Hpo
Wif8RcWOghl9WNbvg9s+knH8I2P9GYg4PCYBOWb05ZOFThQ5iHZtfscW70E1Ub9djiQvAfSxbT3T
SkxNzfa/35Y61JkiExAKfA+QqG0ZPhTeo2Cwpsc8Gua2K9DACI3HPHadbVCX8i3oc5BB+VeSwSuh
fY8WDScnwFHHLwCn4SEl6JlsXeQOttpfRX/azmkPAsHlluQUqC0Ny8p6eobHqxFcw7quX/sADTot
YEhwp6QYoW+f2LOoCG0zc59Fxc7S8/iWKcplUXlxU47n0pXtD8MMh42EO1BOJAgtdnS6pQFwKNue
dkempzT/ytkl/IqWcS4FaGxqWlIGC0cotqDPkpn9t9JkBQN3Sl5K3GW6hLAAEp59MeMY05+PEN6g
5uYMOktsu9yVHqUkhkcqJkANC8LqFLke96eeEVRW1rD5FSPjwfADgEL8ToAqnTvk7qBjyvY9Covq
CcpJyFk8zh4kDtAUYh4DYQZJ2p+lfmDEY6ootpzZcJmxGzq4A6IFQJ70pIhUEm00npzIjyU1WFDN
awJCYz1dQyf7Ay6E5R1dJvi+WueI7wkMS2+QEgxtcjN2dSpd79tY4jrcw6i6cwDQkJLyR40vPC+P
U90VnEZZLdb268j7dMWeTqNrGNEjRZGNCaEUT1G2a8LupySUu5cwR5uUDlq0BQqTcbWz5yI0wJdY
1dhGvAmFX2GBaNNF8Ukbe9NYqX0fsjUG8vYUJvYznZxrnlFduPLaUp8Arv3KrE8TpPhdZChcWsI5
cGfs3TxcllilpILDAcYgx8Q4TwQ/mn+Jn7Q/3Mk2dmE7UcqU2w0edvOjN/vXyKdnglg0bnPLtXiU
xFxusUBgFdC9KVAE0mrn17myqzMd8CDlJclTDCDJZJ8tkQ1oKYKSH4+rrA7wYPWNDQhPl+xo47hB
kHM/vZIYyFTMh9Gl9aZa3CmuIVE8AiCRMr9VKsxPCyLCsy68v2/0bvt7NqFH0cXiZNplc+MJvLMW
pF+TBQlDHR/Cgmtilc5Re49ymPNO97ttnYYx1TDA+c7GUyfJqcmJVyniTbBfFmav8IczbJyaZdZ1
nqCkxZJ6DkCZdNtToR0nEN9GQUgmTCZqMS1w4YNmMcUUpY6VHcz3/74QnCYl2wwQsFz8zxVuLOsU
KxCII3v/zgEM4aXKv2TYBQnPdkDEyCKkEeUzfRD3F3NsgFHJ+FpjT2li4GmNJsPs2hf004UhKOpd
37IGbStn3GY5Fz0gcpcCnE68DNL7nqb6bMEIPXq5JXETy+gUQGk0DDl+ZMtPysEqDUGLLmwhVQ0X
oV9pex8Iz1TMJ33H3I6rIfJnzeuRJ/DHOcvPzgBEEE2aA/3M+aqf993IRTwQZ/Mni5t8F8bVzpqw
YCchQRDBUI1XSaE3utBBTYMMXgbAmDCt9F59bQbHCvMBiiI1wAmiBFGhk0sOnpVRhq2I2MoqXJJI
rt10x2Hqd0PnyS1mFAiiAuRdJdzfPgayVdXS1o6AhLrhmcUpb60XWBkHyerddvi3RdjN19GqubUu
dnGQjBv86rcZ2w+N9XJF9KI41sr+rYPEew8XjugwgoQOw+ZSoM6sOxkl56IOzqCLYy5bMiuDm7/R
nxsvo1+0aRGdtsaU8n+Ms+w0uRhOCsjBtJsbJTOIST+a3UHf3DAaVXeKc54lCubONruXCf/czTD6
vWp9nH+mTIhEV/2Z50G3ssZ+3kUYZNgbetXW5HdXtolFaQhOPu71e9HkP6LG7I7sNtrbKEyMtZTe
lIt8jkDuBjV0n3k6oRGUi5cXqlEEOn9O5ZfFOWFNeIswREU4ffCpP6k9OyNhRMMGib+1SCvrOKXJ
v4ikkKDA4BBKtW1t2lYIUl8amVC1LPR8GcoK5opPXskipmx3fbWdCxMDNEU6rf7RuLF9bmrTPheO
2xLAHpJtK6VxSmksLcLEP9B3gx0kbbOtvdhNcL+s6hKtcXJB+MHu/IXEiHVIYXbxc6ODVNrcjMoS
d+FsfHztHhgmYqZuuRbdYDxBEZpktbXI6OvNg4NGk9/73DfhsHnFC9jNF9mzys2zGPh93QaPjKWn
LarPnkdWKXBmGfY43AuDH9flPrJTPOBQCnH3XCr1dGkFH9i1DGmCgX7i5YIVtV2AcX3FxNyOu6z2
+4dhgndLWb+uigyFu6XS9ypbgCsicCi/S7kpdyFmQ671+DJoHjuYh+Q2bClgcm0x0IPi5wd/LBCx
qffLyPOf6Hjf17lCDYBY2oAKigFenhxuc8NYdWurQsUPVHcxMAbuqHyneFR7J90UfwnMqu080kTh
jR24lzudRvUuU+xzaCXvgKmsmSvlukicV+0G1VGFdXrPSs4wig56rGIvZS6LFZWTGVQtVj55TJa/
7UtinFNR7ilFvTkp12oyFPGu0tVL4dMdOXSYkekEAIUJXZgW0QQfrRhe0utk2ETuWfqeasOAZi4d
zLU6WRyM4uHkPoeafqc6XT2hVO+yodX7oQIbMAvu9hzGPfIEeXm2DR9iR0m5R5BZL7P7XuHH4ONi
7ntohSGHJ54WuLJ7Eij3eMqZdjP9NKfowRk+PZHfn1ZdGz7noT8qMbR31qPdnXRZe29hEeBCkrv9
IH6mgyyusaiQaJAAShWW2znK2YAJ4DNdXVaHoq8+uzqAbWSLaN9rZIeqhTxNaIT2G0vTRyDFNtWJ
uTeDyl8NdfAI1DjvKygKnKl2nU+TRaDqZy7Rj4Ep4y5xiYO5A+JKG7N5R0bb96kDIanwlhJFSlOG
3HgPbCxIYibn27UjlG4g00WUBUc7Q9uuXAkcnls02d1Pmycx+kqDExLiYonmWc45r13IKtuJVHTA
uoEfg/3egn6tfdnuQ39b0zQb59mdsRNGLG99Ggy4dzEycSpnAZcc+tJ4zHP3MRFn+2be3wboUNPQ
12ufCnb+Eohcqjun1BuPTusFa2gfP/zJIEokonY1YNQuUmICuZhucMjovsNAEcx6OISe85X7xa0s
HVoEnczl1KSd9bD0ADGGcf7rNsqzlpxDtzdHF8i+V1rQE2s4KxnDFefuYG9MXf82pvPL1EbWyhba
oeMr+4RvRad5Sg9oQ0tAm1GDTYj/nPksA3IYWpH+0cNf3wtcpnwI4/U8Q/obqfFEIyLIxwWt4v4I
njE1chfcO7v0HgwGNw2wwSNpg5alJrg+a2HOLmsoL9gjDV+9aLDXfk7V/VA3EIgnzfOLACgujfqf
IUn0el5JUDUtz73KHzbHT/Q4uto6Y74WmG8EaU2mNg7kmF54ZqRnM9MfdSv11kPZVV7FjON+acKM
6/AIcM++GBGqajgmuzr8a6QQ4oXFbtooXssu+4Pi9xOFgCYPcE3V8ALg5Fyn7YhmwD4XdDgJi+6P
205Uc3T0unnU8VkWB/QG9vqEGMN/aHMwGjFBp52z+CRyKokD66mLuDrmU/4cmWMREHwmvcmY8T5S
/hbPEfKpCN+iFHajCdLKbfgPEsEdXqOgl7L6cLrid8axaxXP8z/HmYl+D5rubAwdoz3/iMv4CPGQ
2s3oa3Lg8vPYY6Vp3DDVfBbRzAXT2VsVNUca3A7R0L45FWHFkNW7H8Y8n3NCa4PY5Np+H8PwNUvN
M8TFL3vSB8Mtdk0SYRJVm04EPxudVetBpDgWoigkmJR8RJzitm3Jct2IuOWm2LhFPm0Ixv2IyYXR
4alYVQv7rdUEKKTXyaOyvOxmLy+XY+Cac6X7IMvXvll9+yrxDt4Rdrs37XDXzuWIS8zXa8nZ+oBW
8c/jXMRMSiegoC8Xk5Ft7vgdfMyuwwlym3vRpeNe2uVLMCEwlWS4E4CFIceqsxFY7tbTLCbqoADp
tu57RvdZRBErYExnjTJNggakLVy6Hjd1TFZZc1g0U+ZYwaesC7vkxkkmuaW2Sm6g+b+1ZuAJGXrX
TZeo2+h13aGu3c9JRtMh6dRXwU0UZ/+wHxwju8xDVu3GqCxZD6GdYQ8jQspihVNqd5t61ki2F75g
9vgQ3VgdXUzkrNEQX6K0+K3qjlgxrABZC3vnO6qkcIqiUNR/TjfFqQuyd0Nk4FBLTx08PX5PVXPt
jXYCokv0JW21RQ0cDgHmdnyMebVN/OZvZ8Gf5NS/rSzKfkCqxufUQ1gICJ+vKoZhzl1Uw3te/GlQ
vnH066y/BRXteuHIZBUvntThgilbX0egMkgbDiHNCLcJFiM8P02GCE4Gwyzjs0328Ni0//57NJcD
+XPQ1p9ZnXmn/774ygR5nMTVRrkuufXQJsJbDM8KRbgzvY9ETnw3uu9yooNnIurj+b9/SmL8cHbd
R7AQivZh4XFZN2aC9yNlw8qt8G9CVfqp4PBbk3k40no6cJjyXkEUMHoKzmnMqTtuaIsXTjhniZYC
PwhbvvTezJ7LqxAUvDSS7GBTZZ9+Htxqgwylkza/y4RpD0I5qkMFy8LHsSBcsvmqz/dxCj0gbATx
zEa5Wz9mMutVGgMVrq1zNPdwEHLLQfcks4N9d9lP2PsERP4tTQniOi4dJUGKaBBV8gUqhPei8Dhs
9YikYUfiJYwBehScn+ZVRQySraWV4z+oL+xGXWJ/sJZsymFHhxN9k6p5axFP4VpQMfa14Fb1RXs0
E9w2Q0CtG3GlNriWKI4H4C08TXO2I5bR8BHP2YkZxgkVN8DKOL5K3lCeucLnUjQ51Y2hf1HLF9qH
SLTgyt1lAJGPiVV/UlTLRsvDwkDKOB0SLK8zz5jAle8O6cyVCPltRnbQ62asf1igVE621T1UXNZ7
WUW72uZzT8vQwzUpAQbychgSWixIgXo8Uqhj7IBDbBBy6DenM2Jr4lXfsCfbZ9goj2Pt3ulczY4F
Qa6Vk4TGLhFcmhAPbpBcxogWOs7m+QrIwaofUcKwTevbOMCoimZO3JwuKFrh0kOpF+bQP6FIEfF2
nonMyjvSDCZJJQA4tPJoNc7Rrb1dYQzprS/s7tlZWHFYIDPiewY+2jbcG7+IRFV7H8WnK/D2MQb1
iKjaeHOIDp753d9G8EmDTdFvaXv+r66gJ53Q+EW2FGHQefOI8SL6VGiDrmU1Ykp+sbz3DmM7HJoI
AH0UI105wV+8TOaum3B6pqEO78LEBx6aeGGq31rZ3kvq5slr3NJkbbQBEsLyx5QF1mkMOPs4AV08
sp2v5WTQxBJGKZwD3KraLOE/WN9NBmHXq9SEI6ZZXCjxkhSnZY5OrmykgGEyjc+xBI094csBxU30
sCSvljdkCGdusHDz3oPJx38n+vpgTfZL64RY+9poPDTotiIjKR4V/9Wg4lky22wTKQFVMUiu7vBt
D1Z0AjUqTzkmWEX97SEynRBQWzAdYyKvFZWXUNAWkzQerOD03z+1ZfFiSunt4HLQstbY/S5MaO8V
fgvTxX4JJDXfOcYttHIEmKwW3a6sMMCJtNxKM0xf8gLInGTtSq3mV2721aOPaEoogizdR3H7nTH1
H6Yqj/DUMexzbJvSrfSrt05bf32rKZ9lmAXn3C3e4kD0rN3NP6psQ+7dafpMJc85CNFb3IwjuRr8
Z2wfD1Cx7Quihls2as++SW4H7QH3SepjEEQErMeE93emRpw3lp3KyLIu83nk0SrRTJ48kayRq3rg
NOQ2QD3mCZ9c2PXEpHzw3QIOLLVETv2iNCv8riXI3PyubYq6ptLInwbJ5byIfphY7jZNXhMBwlNK
ut4n7JjlZ1+V+cty8ATmxklsEKdi4TqLuG1eSKud5wSjL/nJcO1b7tICA8g2cKzNFC9qv9gWS4a9
trqjVzNkcJcPL43BqDVzAmxcs3lt6fvcuZNHY4o/pri8iIMp2n0uorVOo1dfWC5CsrUbQT7aOkry
VifTjTazWeMy8+t/dWS1Z0ASsNfKvz3X0p2gd78ua9KQkTwiuOtjPxSQBGeI8bCZr47VxdxmS+PU
N9214Uyz8rqJ6JsLaDCH0sPC3KC4cEhfCXVTp5oDHucjvMqg0uBc1xFIgQ8/NtOXjirnXd4Ef6ag
OQdVoU+cRdKN0TIb0ynzOqvePjiVohOCU12UolTjeMr3TkUMPo4T575se0Kqxgs/BNLC3Z7kZg7W
TQW3NnDDS9ioT7Yl5lUH1D2Vvo+Hx2fbVfNlmEKKhTDHql7vZrtwzo0ZvFIuQaGHrN51bR8kcZad
q2W1ESSDj6iC1mIFD9gzkybw+NSpLP4pSujlsHreyjpvTxifccWL7hQVdxcvp5jV04B9jK2Ygbqz
5GvgstXlxPXqFRhDpJbe1uurA0VL9WEM6n0pvegW1PaK8xZpLgTgzcjddO1UctwKFdK5osmXGFFs
XozmzKnggW9Mv/Y+LSb5xL3aZH5J/JtTsJJknKc0G+vHmg0ADdXjtuAhdCMVWO3NufyX0P62ZmHY
bj3OVXXd/TRoW7zkM3TZgijxGi21XFsDUd80bPd0pxEEiOyNFXfpyQd+v5+a/q1Y/LWFHzCKeSSg
xirHVRDaE3kfynYEQpXvFw6D3hXhaTz2LKWcdqD+oKheYedTCQjq3XXdEINqgON4MF5Cf3jBBRUf
fLfAUWDhlx0bRn1l5/uOM+DdrFrzaJqZQ/Cu9K9xryDraZ5LJNvPte1Z68nGICnKptrkI9wOXZ8o
fyf3BOP/P33LZXtBp7C1F1F/YsEII4QQZ2QJPFodJ8aipDU7KXesyQZEZz+EZB0qKO11cZ7g1WaE
gPedpP8swroc+hwk7NadPwj1lCvUChCZkm6BxtQpG4VvmQrz5o88mDrt1ruqzl96s5kPTsGvrFPC
YIWfU5FrY79TVGLy9F7JTpjbqNcfTH09ZXTMf9KEPdyCtFdcPnnhfHip/+QZzngIIOGRUAIKMfLd
tAf/6Tf13vMzDLhR+iczAKzPEpM6uecmNlF+p+EqjZTqEUvcnKEWezs2xVuRXXkrAMuH/V/oqQ+3
C9t1iNaymX05nS1/pAOz9v9GHqvjoTBZURlWtVZN9ksTcz+UQj5apsINZ/L/cXRmzXUiaRD9RUQU
O7zefdUuS/YLIdlt1mIpKAr49X3ww3i6o2fc8r1QS36ZJ7k7LE1+WTh2xar2r51tfIpeLgmkzj15
G0omO55QG61yy3H1AcniIQDKsU/oiLnhWEK07Tq5c8i7XVWwViAvRbrPljKntp1JKp1Rz207E+es
qheZm+RYz3V2t9g5D0td/GcvMt61AVK61MT/W7e4pQGZ9dVImcfzC/aRPR/KNm4hOAHK4IFvwtdM
mvI0Dclj5dIaMaV+/hFhkD5JSwCBpYWjNoN1sFS/HJEpnxgnBScxwVtV+Jq8prlWThsyB8Yn3hRs
MWULcRsk1TlJcvFW0hFGZOJbJXVw4jQ576nVwIzr1N5tnftkOjoHPWQCHXKf8UdwlmGuZyjlAOR7
DxtAin05cd2nopXWJeN4vzdeOJGx9cvnJHZBWjYN4Vd0/SrgUqJiBjIpLqubkn16m0a2xDnkbIyr
/2wGQjTUbDK+CdHz8+ILyzIYfJjiIUANiAnvKhm9HW7l3dIHwYk18Be2DgaCEd3lWflMGVP75BBw
IhdujdsUMCdFxgBEi+XmQYFWpn1cSh0/Oqn9ghVZn33KddQQ34ij9K39lOE0fUrq7hX6JhB6f/qe
anhRXeR+eXU1nHMqXQgpoczpkAVQlWCiAtoXPW+8Ld1RDXwZfQDgfs5C5oxU0wfYShmr3Fn1fs4j
J22Nzip6gqqDMOFWFBV3ktp6avtgOfnlCGgslmifGQjg1mRvylOvtud9R3VF7ZQmgeItqDTanfq9
CMUPa4zGc1U4Acv0Il/RGk4Of7Krk9GfmpRHT1vRz7ICapQHf7KkJH5LDRA8rvl96g8BGZeYBfeZ
E1m3LXAMb1sUL6Ap9l+qNOO9Z/CAlB1G9Eimv0kyk8amgKSesruPRH+d56o6BgpQlAyz8vbvF2P4
gnzU9M2gDhWGw+fIxlBXCl/c3LYmfZOJ1wWr8h65IbypFduFWTS8wR5/b705Of0bQEjFsk3DccVv
cbdF9Brr1nsqZXKFjbDsXU+MO7cwqCp9DYTRwyYwWCd8iRFoMW71kdoBcA+RYbLH0F84D+EnoYgY
IM6sSNZSeX3C07Hg6ShvU4U3gMvOMYvdhwaj2FG6HYIjI8kr7hCWOosrOGQAOwL14RP8nWpqsBhp
Ui3XMSrvDIFkPF3SYLdcFC4ClX06kmGwGkkD9Fl+4QYRn6IY4u+g0eUHl6Ro0xW3qUPDU3Xe7caI
OrUEwxMYpnUa5lDyWGQDnk6KVy2KjCp+UxNATcSq9TEVSMlIavgrw5WdltFYERaf0dSLa2d4wiy3
p8GkLLtDjTa3YiM1M65Hkb3InqNW5AzepugHyEF19L74ZMfKqcR0Vr9hen1t4eo5XFUZeQUgg3kd
uoFpRYhXG9bvTMcGVoohxEXYshZryoD6xn7NsuhDelScLqn7Th8w50jyYwXOWJej8IbLYDsUN9a2
+U+7iXEbkr+vtziafaIYOmJIgOUyN80hayHwImZ6G2csrwM2jA2B7TWrFsGZ7bx5b9kphgHlPnNO
I1QLBSSlizf7r6+xP5HtNlOeHqwxQ5/EycxDN9E9IdPt2DP1Yjn9b+6m6zrP5F722iCCJ1b0zYX4
QA2pQqvNCd137SXXrxmMK4zQQIdySmTpJdjZMeJiOeGMK1PUX8GePnmxuMnYG7aqkwinVoMFcgwe
FqZ+z0J4GIR1neBLteHSt0gDdmzvBrXV48ykDvvyDhrWDiZJc520nTwGOVXQAnmc4Ep1Iwm1nUO0
wi4MPgYruSx4Zp9jtIq1jKM4hJ3Y0TJ+hdk2bue0bS+tLl8a4z30hpPiNNAENrbp2zSkEEwJc725
Pv3cFg0outJc4LivMWltsDys9t548P5LksZ/tlIR3ghV2NtqKB94FBZcMw3eLJsorJ/RR9+5rdgT
tMLF5RT1jpomRZwDv5sn7GJfzt+z0yW3PpDnuHaXWzAL+2k9H6Gxf1EX3xGctCkBCeA9jRVRXdtz
7lHermODHDg49Tmp4X4CDNN5LjXRsJI3gmQRzI0UVDSuZoJFE88Jl9U/BUswDQ7OT4ezOokcqAh5
9oDkWD7MQ4RsENvWQaaL2ftlIEiayNfUcAkJcZi8uL31QPnpV7HU5EZpHkA5Do4xr/w+HD3M5qjO
R5bfD8cawgdaqtSR3Ck7T8XPGU1nd4xnwmIsCsbgW+nq9sxZJwIoVmPaowf3xIm/uLpCD9uaWScV
u+Loq5T6JSomaZR3elEdTUy+dIS+HTXFdcTJk4PZfuEusOkGn4U1gjKW5jW8NnwFsC6m7WgA2pQU
bBdjnt4rQrBddYnJiNw7D+d+qZ+bmprKYO0WH1T9KvK8O85ZJk4Zhbt5K16YCfOFGNDVRgExcGhU
kjN4n3Bpr50WaOY+8/COcqeNZizfLl1NAGiDyskthXMHvep4wAq2YpvduNu5Ia3rKCcJwyaTMJEd
4ue4thHIC5zEoA0JBKKrb5tgjo8FOaXOCH1yp+UL5I61Hx2m4lnNHFhwCuUtpH1WigkGISCRNJxc
rjOMdcqWGwOaXMxxPE2cX+ES2Ic0FOHdgye30yt5yql/NaNvr3WZ4LoY2JYL5ipLlPfYF5s87P23
Ovj0sO1c0wwDFi4T59EKymcVLfZ7yh8yZah7VeW6EIFh+2APQR+VJxEH331ObWgi/buX2LTHZM2/
gPTwqLkO4DCzkp3nAKZ3Q728+P1LUMPxlhia+eLJ/HZ02Pyzi+SKb5PSOAIR3bSOmync8xXUobCj
NtcK3e3gV2yidCinXf2zH4n7j0pzi11gWoQtpD5whzuoOZch0xM8l29uAn8HtyT+hJEIYkWMV3y0
TsX8e2nTiV7iKNibqfmyRo0a1WUdOf0yxdBEG3btcKqnhoDOl24Jj1igXgeNVh0n1dMQN+DTR7zY
uCgthiOLon836R66fDUyAv0jMtWj6FPOTAPbNU8ZuAgH80Umob/PNu4f7mR4X4AjiMYcalkFh2mw
fsU2EMdwZLTLVhxtAo7SR9s3T9USVzTIQ3E3mHBjTZFIT0FMYor4k9ErmUb/wQrJiPUUipgYB+8c
3UoJzUXZX3456ceamBQWuJgxy0iFQmk/VcHylVUdB6eSXo+5yODPhMRjokda1OnC9hprLzp5SghO
HGU0FGstZ/9r+gsf8GDcUvycyf/s4tk9zzkuGVvqd5fo7RZFZY2LJfc4ZICAJBpd7dp7iyzMN9os
/tlhGEMOtYo4xjEnrekhkbUOkX1Ab2Hz7zGCeSRmHbLfZFdxfHSvjMPpTFMRnx+tdMHgsmfolvO4
wh8HBSYUzL9IpzxhIFiui9qqxW2ukS5/lb5pTmB13YeeZCMxgHcrzz6SEcBPhYvwOqHcI95SOW8w
funJo8rXmhlDRQ7ke+xlW7pe5NaqanFInRoPGmTIOMOfXFh74y7pV559dZX7GdqOudjjfKoZP4ME
/Su4s90VUlweUS6Tl94OidHZB6kLUMAQsYjhzmFfoBCYUgp8KZjaqq9RT395P6bzHJhHHJMM8G18
ToSVAAj2PvaAVF8r37knc10dyllRXUSa6zUd/PO8FnTPxZvdDuBq5gj0WJjvhoIa+B52DoVsZFAU
BMPMx227xqP/hZamySPD3uOE81Ps/MgNrKn+WtqD5eFRDYt7brL8XRT+W9zX1VX4ERJhpfCGIiJi
iwJolFpYo8mxXolotVvLa99ryc1b51lwUF7mb8bIpI9jLrNHQETBJk4pgi4sZgURN0ENyPw+yPEj
McN88AW1AKJd5MmXzD2StiHvCrNumo23xSjGgHRS7cWuRHtx11/AaoBGsPgXR/GfZXSpZ28LMFkQ
3hqdbDNS6ILo4rPH1J+PjHqOIS9faVxkgYIOujQuBLBKD89OMZ9wqvR8UiNxpYq6saD8VpxsGOn0
W7Dp4lDh0Q9mezz/ky69Vb+MpdzlqqOIVcfehatefYCk8cuXjBnIBzV4V7z8nuuMRln7huzfbiLV
F3dNTdI6LOGH93v13MlyPAXKB/akH4i4tgRFMFJJh4EX12u4a25a8W07yMzMIEeFucB3OMK4bv+r
8nx3P2o720HvzdEw0jc5NR+tY6rjHGL8t3kxN/3K4daZ+z0HQ7FB3ZOH2vua2v4VaRWjUUeflzP0
/EtxS7Pr2gq/51dTIy9XGsSkAMD5YvSo9wWh6N6v6w0C0PgY+dZrLliAG0CLO0MH3saU+06zSmdw
yy5shr/SkZC6uYsskY922qrHvoBT4TgjQ9vcfxx8F429CS4ZTj6uc/Y3jiWFLVanj9DGCB7mxb0t
yZv3Nql1CLHyiNE15rsqp60Vm9cli9ER199GhX9Hm7N52oWaSyHnq76n26kduOnYEa1FFYeTUpZP
lFBzrFoTc6kOrRsjzx9Ue487GPePY+eri8JuQUKU2mvoydcAzW8b4zeDtEAWz5ABdlWqTrjhIcSv
psh/fzVrtsIamP4/y5glkRBqFiveluA4LBFMWGGVaM8l/Vh4Ktjr/Yj5WvBtjcl8iLq+5azLEw4z
HEAwg4GpmtVxzJiwz3N7wo13dAeXNtMeUIppZ81dh+EU5niXVX/bFQGBRVWvYiVZDLKdcMVCWpFr
gdWPhtnu8u+XNs7svRsuvxu/ep05eD1YQDXxA6GtZ0X5Bx4tQyVg626Zk/Rb3JQ7zvyWBjYOt0id
USTa8xQX9VlFBNPq8er6UpwqAxeFR/LJXyno/34Rypnbzb+/BCyLCNoLJtxl8gmZEFuccE5TB3dP
MpfaGNLYu1K1JOL8VBwdifQGASomaySznZemz747P2IcfU7hIh1JgjIdEuCz0wjTyirUFUvU0c+N
kaLveVrmtr4ntXgSPk9lPROmx2zUY3mRfGiJm2E0dZrNQurRA14x2UH+SmigpdVHfXMce86j4ihj
5zaPipusKKlZzcyPAI5GtFCgGPsxEpPX7EZdf3l8dDxSOGRC6yq99MHG+r2LHEOpzKKPNlHITWBK
fVX4CK/e+lchDTMql9YpXF2W//yWKmLZziR5jdUFdQx6JhVTj9Lb2060KwpztAmnPKRx+lNo4Mw+
pwIaVv+YPnxa/zOGuCLo2WU0kiC/WJwcpu5JFTM1wB3TrNHJbtPqbuM6kJESYiaV8tHhATAaW9pA
f7KYxLFo14bDOLziAf09FrNF7QnrEUIaB+/G5p/Nz25/1dIz58xHGBzGfC2rpHN3WagjzcH1rL8k
qGpHEgtXogYTY4El2skMiRVBg4NnmG4XWs7Oc6QC1mUcG2mY2Q8cfzHwdzDNW4MUUebl+5IEBHF6
mzAmhbdnZu4EjQp9YzQAfCODad5gX0npvoQMmV+YI5it3WEZkrgwguJGDObNcaF+lc1MO+Cc3EH1
fY6EAs8LDMFu+fAbcxzojjgAdrY3i+zrWy3jdb2Y35Az5Y2kz/Cc2Uxyxwl6jrQw5uEjwgdWXNqA
7R4Zdu/jF8RWBC+m6nF45eOFV7c4GxciSCcBGIcZtjhC40zl15e/5kLTyWuQcuRDODrnDOPROqJ+
Vwkon9EA2LWseIHKGiMCJgFVn6XiLI7f4pFgDYoXIip6FKM6p2J2HFUfcZVyGUvFHfvCG9XABfdc
AD3aUsGbCThr9NGS8GSF1dZXwaOZNIt7i+U4Gu7Tcg+dKj64Hfez6kdSDObi5Q7T9xX5mXjfrmDb
J8fzNSAQbUPJvQDbLvzP2S4f85jCqoFunHqy3VNJ2yNgBLgT2Zh8ijl68Vz8z6jHBEOL+ZcDwmCv
A4/LUNKCQ5+rz8E4sG18RH/8m/Qa4+vYlDHMKr8GC9NJ/9w72XQHO4vmmqOAZdCQtnCweDvxRxxm
KiMKS82nzC+bC8A1EuyiZ+hMWPDQNn+oYoL9leMs0vDSd07ioUKj3okWvUjptYQJ3WXfjUgC4Ujz
SetGl9kx/zUNd0MvPnguiEzcGNSRkxtVNrGLfFEhpidVUu/4GRO1OjjLupbF8wODy/FCBwUNYIW4
TAZWEZ6ME3QCDyJy2p576V3C9e8i8kenzpseooCtegqCej2knYGX0VzP3XgzdPgN8X0d5jBvl80x
NBIkMO2dcn3Nuniptx0VufuaZoVHwGVAClxFmol5F1vXw2Qb1gQ2+uVIs8zjEmqMZV2HF548zLlv
eMK6sOV3VxiOquWc2A03Otq+9pEzhhunKh4cixJO3WLZ9eyRfH1cPwRAVTBUc0kEQHprx9za2fTh
nqgd+VBz/co79cn5wX7uObjqOr23mf+ndTiGrpigwMr7R2MJc45H/QbvvtkMMw51uyPRI8LqJBhp
VHkKVLnIDkJ16j6M/Q9G2dgxyPow+UxI048c9Lxd3/IhTS7n2jT4pIOeMlbCEpydOXzM9utkKW7D
yBzP+LrKYO8nzK7tSeh9UmV/tCSdNvrsl7Z5C+esJEvj6iMCTgrWPBqeMQnsC7sbaQOhUDVD3j4u
1vhaBOml4KLAUSx7S52IjS3rPoMMm6QDbKNgmEL9m3CyjnGGDA8f2QgLT6SbyeDQ5v2b6Z3aVZyI
HszwU7oJ4UrMZlupYxqiW5+CE5j0dloU3LGoJxngVx715Pw3TnI8zKsfuyQCv898QQ0w2sPoabzo
kuU9LMhRDdnBQPffVg0/ulDNryK0m420SFB1Qudbvkj7LRoAsVJZcF50O76KmVxRUjX9Zok1CGIK
IRD3gVmeWJDn25I+M1e/ptr9XOhxPUxGJjDC9kNHp3W23uJGQRlYYwcIMaN7xEb/n/TtuwAnC97D
pRkzsoMr4CPUTZZD3N9sD6AL1Lwbx6q5FwPs5NmnmE+6vxPE8QfBD+QL0keN54L+SrGSl5l6d8RI
6nSUP5CQlwEslkegFK8VYYGoDiMYzs4pbchMJmEcc1mMrlMOi3VmGEBJO8axug2tTWVFZo8fOyVN
Rr2XcFf3FvRYh7vWbhzAVx7LaGwv4ODLOD3OzFIwtg0/BIEQEL7lvBM5p7JE82yq9mPwxBN/SGuP
cR4elGvdqfj+CuDvHbyiSrd5nth7YYGAKvzW7NTcnSAtdggcujouHFGxUFHGlqeXeoj4OseVBWJz
XaZA4jPsefCZe/9dZPrD8UaOxBYFazzaN41thz/jsu9N9tNrWxcgZHPMhvHLlWQHrJxLtWz0z2zp
zTHVvnft6+DQD92LlWLDmfv8IZ2wt8chqq3wviht/mn35iFW8kxY0XlIh5inPCFDNvb/LQWFD15W
gehk0WJqB/paoM1Qr6BalYO0MRzj1qxY4su7NG62bVqghhBXNhgfp8CQ6LbDT2sF9qUYJbZjHJNC
jMFcYpA6uXlGc2OTWxcLHMRehQUwgLy55dZSHSqJLFgBwbYakv46WtFdcKnBXgaPblEW58EHliVt
HEqOb2PoWukyNpjEoyn7t64LxK4cGCSjGmIDH6PuqYnaz9LGc1GICQtC4GMOwsUJI/bXmIK26WAm
HIDNgYhcAcJ5ZZNM5K2S4yChbw7VNkhjFsSR90jUeFstSRElHEJMOEl9BsnO8g29tFF0e3AP2Emi
Z9sKJD6bE/e4YCypaJcQd/tC3+kowJdIQS2uzxv2HPqy2YtJZZoDMzokAd2ufXPML6ihwHGL/oLd
gxenNKiwwj+iqxMJEOMdqJ57CTGMrsTTGHUXIwYjd+UWx57sT2vVP7tKLte+TJBcmgXU49zvp6T3
19EpVFfD7ck2OD3z9JFjXfjWv3cSal1M0UFptHlKMWtyQBd6gygC4k5Qv1zEHVNNjIc6Dp9dDdxk
8EEydoltcG1csGpwoi79L4int5HjBvLUcCCpYsjEZX+FkH8JrE34cZaXpuo9SCkOmHZ6LojYl+KB
BuCLtSs6TPBl6XwmiXC2rTv9KDUQl7mgDsKJ/tRN/2sBDbjNPCJi3CS3PlkL+qTLCMDstKsU5EQr
mThl7mVtCs4H0t0WObecgD2xDVBtkKVWWFAwbSt/qg9Qt05IBPJAjpLHvedGlcbUaY/jLzlZ5B4Y
5O5yDbScqoqhLX9Ght+yjO917X2DSHaf+klHV9lzschCGuoDKgpoV3lq9fCe0t2NkeOv636+0JM9
ntIgfEIuTVfB84o4Bb4ZltIsaf4ZCgp/hglPEsnz1euz8n+qM1QSSh3l8iMmxk9sv8Iy0zPeCqHN
O/MTV9lyh2nE2uroB8YoG69egNduLZxUE1JMkPuHpfiAsIwe6c3fUUE/2r9fsM9I7nvN1VZFcU6C
aTeuu0he5H9HTzA4z5Vguqqgpjvvns8uneTyuYtNieLGnSWvMQN0MY5AOY4Mo/qUWvoedGzo6emI
9osDkI5OeAjFr8zr26MOum3jFfvM5c/n+CrjKKOzVyoVYrTITfPvO81rltRwmreR1Y8Mv5rybDqu
LRO2YIOJnYYdEq4VcGKl9JtF0UOa8ZiHoiRdmLC92EXXHVL4jNuRDJ0VkydLOZpXmiK0ppDffk1D
eUdSuQNCeC/ZQ2hE/zUWdF+4Gn+aXycEWeN4z3gC1KfgngZA2/b2g7WXfWvtuWrl+7axT7mY1jUR
LkjeYd4noj0vwKiQ2g5lnjOOtSL2zpIfp57m33IgQ9p51aVyVbKxVYTpAm4miuq8t1sG4Es8/WCY
MmNC4vMhLtKyZhC9BCQbxNRj9/gyKsjGcKiOQJckcHigwaZW9okHxRwaN6G0I1gcwkwdggT/5Aa8
/JuX42WeobcE/XcdDx08KMlbHC145mAnM5TYQ5oRG8wnHybl08XnRmyATwW4TfqoG785lGTLj20E
2Y0t/D3B9HcF+oK92B54a7FGlbtsDN+R9w9zzREiEFCGYFJxxeDAW/XhXoJ7w5nG+NzCyeT/AjLH
y+9/AsRyPgAZ3+FsPtqC0G+9WH9m1qo8xsrDh202TrxIOjjRrXMG0HSXAeoSDL4Fv5UggSRJiTd+
/xhEC/Jy4vydI0IIbdad3aHvwBON1saL84cuwHASM82ZGwZ1pcSDCiy13rT+rkYIa83XYBGODrM0
JrHu5kw8k89lIt3cWs7bSDvYkdlCGEjrBd4tdqbwuUI23iJ1Zlg+5Q3f9p9I40Zj5PJMN7FPM3fu
b2xNsoAbeAVfaiHT0PwmxFY9VQnQqMq1d2ZRzdbkqUNP2r0urFV1zZC8h2ihyZbJQNEV9P6VzIhQ
p8KRHLRvs8n01QAFkveWnzBXDEiNRC2zm/o09NyyfN7ZzWJx4CV9MPkk2HJKHx6m1vu2mqw4yERS
sWhyvDJWuyENgNsoxnDY4kVCfLPeecMmDsv2LowfAJLadyo3NkGx2A9l2F1lVtM2puicojHtHmMo
2SeYjCGsscAiUeL2R3OXk8tX6u0C4393Lfh324byY9fyZvtZe2/HqNxJ931U7DjMnUHQwdFiFZ23
jhDqtLgzCfR4vgVGlafRzRm9VV2IpR2iEv8tPE8c0JUPaRP/dFR5UQWXTN3obB9rSA0dn7yxLEgJ
PWZ90716L63l8S+wDAOvQByQZOUlh3NwbWmmUOVUHFObJd9KZlpjfVvv8wW3TqY8OiMQwaTqOHas
XhiF1YPNmvhZgI+10umn7aqzXRpmCMtyijR+a58rfVuyQoap9yMHfNbkDdUAmEeO9K6zqZA8Z1ON
zE40BdmqNP7sSKzlJKstp3YxCtDu2EKiOFkBol2E3ebkEbFksONTHRnTfIZCQKkP19WmIkNbeye2
Lrgd4Ppn8jPc7u9D14Z3VPr2WMe8CcJqnx3Bx+YAXwa8ErTwsfJfQ76CxyPxwbSCakaidnTyONER
DT6kucmC62cKgJv28krX2z42+fIOEecW8sIdOaJTytTiggD5E4qr5TbyUsdQsUn8w1SoykNKhUwy
D0wraX344Zv4lhn8XgSGw6KmVHEMftJJ5WyTQhAD0WuuFaOhk1T3KffjfZg5mGPH8xB2TLLoK4tY
LPaUvujYZhxhqluR5/8FvkPkKqjuih7CXUvSfisci3hm2wg27eRGPJFD1Gy3hybbRoaDaQv78WwC
7zSQm28KWG94fftTG4YpAYf0yUuympgsvBKCUlsLv/pVV9bvomNA0mE72HAQZz5p+8+ZVIBicryb
CXfpuLvNjWtvow44vduwsBVL2x1bNbN9u9N4D20PH3yanAoP6KzPEuAUMO+ywQCpY9QgPRe8Wb3k
z9owdg5omiUbBrSQEwz1g2P7y6xmo5hAaqkTAuo0vB68xadgoT7ZThfuqswiwmhg08Fy+9eQasJ4
JFDPxm7ZkgRZm9F37EYdxsq0ewwaRgBud3MKbibGKslA1vpUT+HvtgQwDQh8oz3O+jiTlqOdAYKM
ob5wciIHMIvk204IRNKoi5l6mBQ0pejCrPedi3Z1ikk+Mq1ExlFoEloZHAB+YX/gHGwOxrG+ItX6
J3zQQErppkRbNlShIDRhRJP4ERGfBlf/Ldvs7E5cxEOgQRyJfuI5Ew8+RpWNKnsqR8r6gUTGCSxs
wCPiiiOjaiJVafdAdvRCHdDNluHy7Az1ZY4gZ+Ydo80AfZzHd0a1DdL75OKKtPG7n9JwOMk5+JIe
P583TQdejcem5e6zFPNnMXVHjWuzleQGMjnR1tqC1mPD+GkVy2eVcvRyOu44y0hAxc+cHpmoyvcF
9AFGL/U2VYi85ZihijW+c7UyTSMoF5CmhBnUZXG5TREjMu29ucvvahH0ahBVMILwT1sYlNtg3jmj
DXP5TXmJBkRG66iFBHMZhuqIwEMN11TxyA1v+RoFLLV3FrZBwhWNwo74ayhb5mKNOiy4SXrtxNfU
wkNhN8tlxpaC0H1a5GD2NO6AME2Gw5jw/Xgzb52wclq93OnV7cXfabLMW1HaL7bAzZyG9qev3WSb
gk/bzQQ12Q4Gd+fOlsdsKCDtxCNQd8WHg5IVu5nB+LTT154z0amz23vuRQYfXl2C6lNQX4pnmhCz
W9AO+uyuVs8c5xLeXe8CTxTbd+L9bsIi2RPRQfKLj7K3AT7NOMBisgT5blzDowtwyAco8y5Okw1f
OjyWBFnTxBZTiWqdWIT2yY9/5LCazmRpxgNWEa56SDMsztV/RdeuUznQIyDJEWRJWpIYHuPV3fxu
2e4r3ixiS5Mm9IyNNg66aSc6m2N44Pin2fSfYYBmBNZ6o/qpfCPH1CKmmik158AvHGbHEN0GoS0G
0wvTYawrNJVHV2+w39wGVFUTI0Qls3r02v7gT5F8C4YEtrnD1ZMjNfN6gIJjg80iXCJEc9n9SKlU
3CVUBj4U03AwEEzP6Tw1G6uxXwbU8RfQTEzjKxgOgEuO0jdM4WpirGyN8XMpKDCNiHYsLmOWZdTd
S8jgdpq4PwYBVgtJv9g+TJvnyhGA57iTrX4UMh243QrT/5572FIz1toT3YhsolUU3ZympREn+7Gw
pTzigPmThsQP6tgpXs1E72CQlOdy8p/SJCuPxuk4R9dMwUa31TePr4hcjLp6pGQirQ8a2fq9csV+
FA1X3Lp5KmEQXxmxaFTAN4M38V7FCbrB4GdMLJ1DpL3w1I0Rw/Q8Psxd9pe+I4H/2dJbvXDT52T0
oUYQKWhvT6XhQCU1nzIXBCYTHP/4X/oPIXnDXeN+JSCkD27o81JYWIbzonBfmbwO+6Wcm7NFyhFi
TM62oeHg59ztyiCydq5vQd+x6S6KCe3nIwM8q8SFFzT+PsGUdrAbal8Y4fwNaiaeeeZdxoXxUeyl
APHLbyR0mmuD+MGuOKQwcb4jIAe7KDC453/3LlWFKi4PE6fxKD56+L3fM+YG54og/yb3f8iy915i
ujc2feYkB7JssCt8CDqB531iRz0r4YhDGFEWQcEwbxKdG73XPQ0FlgrH7UkV2m+yqhoibS3/V4jN
fEkNlCYJ8Je6Bw4qDgTveBr3iyUf3TKEbLCs8u/sgfEuPIirzkv8rJMSQqXOf9AIC3su4/rMVfAC
1y3b47JSL1Pe/ECD/sgmjRtIsZ0a+SaCeL2kWIyBAUDwQqPUgCyglIfyH5cCA+P2r0lQ1YfQhTeL
b5zpfgcTSLPMzFXOyxPSbwgjKuKQuJhLoMO7nKr1SyYNE3UtDiqLcNkQ6Jvq2gxbpDjrATR17y2b
ofwxoMaD7+wPuVsOJ8tKvpQbFVvQABgnPVJaLe6FfWQ+ZooZt4iqzj6L0LGT9k0YK/qo5pUaDpON
9Z4xSovPZDdT4aJGwRTCKa8WEWykFevu6dm/Mmu0r2Vtneu4pqV7wlqUhN5fl+DbQ++TQeQRKt/c
wb+4JI52WX6vHa5FRsFttTqaLA33RzJWPx2ZFj/YCPRgzl0VB5/AWEkJ+hkTKe8/LJjdKe1V8jiq
6qPkLhtjK+MbzMgj8H5dgUZjwaDyTafeEzVwaADhYk62pb/KBVqY8bOKI0o/3CVlKHdNuciWSz/x
nQW9va/9t6ihF2Gh/GyIs6elWVksGvzC2HP1JABPUxI0p6Yuj86cPE5l5X3EYXYya+9MTGHNrODo
KQa8/K2Pki69GkMDiP7R7bODPz5WPsxnURMUwvK+enWx30a5C8P46FYuNKiWVjwnBLHUagfCS4Qf
s6OLWsiAsXdHgLKosDdnHMjiFFNui7c2YKxg56bdWAv6zqJKC5F1fFK1c5EFFcO2ButPEVnK/xi8
cmWQWsFekXbvBWlJ6vT22KPsY6zSb0OlqFLojPjnrUTph6WJ3z08/Uy/8AWE3oQEVHDhd2uqPAWZ
Y2++GxZHPMu0sFH5oyiT6fJh5wgCVtHAosP2OAdxuMm1krvZUe0Vk/D/1J3JctzYlmV/JUzjRCRw
gYsmLeMNvG/ozl6iNIFRpIi+7/H1ueChzCe6WGS9qlGaRbiRIiXA4cBtztl77SQAPi9FvgEUHHwO
gQGGDkY9mk3KJZscXGeQzG3qXTSVnQuU4GwAjQy5dVlSdu+Urz5WuVlOhWFlB3ckFKDRq/V7SDhg
W60OIoVO8SGVN/rkC7VaqnW4vSPKqU6xKIiVza0q39V5sHZJLlo5lnVNnmg8V+iKzWldUHLQmAfU
Hhm+wj7c83k4guBQ+Jp1MPPiSi0oyJgj6zKA84SiI+2nDglwh0DKLaIZPsHY85f2QMJyRuMaCIca
UxTCiW/i6d0gZkOF0u/o/RNdEMlxYt8HqNUK9jAIh1tbJWoUJhGXNFoMa7aHUHCnF4vwSvb205dD
qafjXKF0H7Ke3rhZm+76YYBs7kd30HmSC5g9N4jOTcQbJ1YPsGEvjopb9lfuLnEURJLlV4tYIAj6
ZrWJBDYT8EVroDHRyhqHl57271HVi26L4/U+sJCAZKaGeIJedYdFuw1qSj1AlSklSbxk+KyGfTgw
aVdeu29ztH26+wSTt5tHqY88k3XJhpoK4Exo51gL1opRd/sMWTb7CxewVoxYJvSB/FB+8ueOK5KF
GsX53ujbCO06TWk+anEpK5QaTV7vyOnU/35JhabvkD7SHD394el7PyMQ0Y8grE4NS9+swmUvVWC3
CQvNAZ/MxsA9ilo72GetG+xPX4mQZDtR34d9GOxZkMPgGLIaEHDHXpu5bOZSartN0NPPGxjaeMhH
auodfG29sOk1xGuVHVKUkEeOfAlcrimvM0mSEgSWWWqyBqNyWOOMaVOSgYKrQkuDKzO/Vfw2XRqE
OENbNw8d7IdNNdGSFCviJuntnZCCfgb3d2ort44RlTejQd7gmNfUfoRElNtGG5Epk2o/bo5llqCr
6aFuEX3GMNNpZAkQHjyjixLPtHwkP1AAviiUkMpgZ0J+HPHcATMvl6kCOidQDo47iUDodlUT/FOy
pjxa4ffRtMuNOrkh68G6VQpawGbit7SwlUni1F/ZwDMBinsEZcTExQ88H9bogM0pu4yoHvO+S0z2
2r5+McQyu0scemF1FD7SU5SYy3vziv2/eTVQJVq1qrrsB9+m0dqQKjsxIQyFfnYOMClXL/UxQckt
Q7a2Wj75L8d5JE1xZ6aCIC2JvF9hhDqWFsMGywrAUQK9SH1Z+LX8YtEBg9QXLvIURjy/HLOR9oZt
USnP+vTdCAmzM6q9a0zVuyF6VtWgfnT98jGNjnZeFeueqLtVo0yjnnR6FIQ30IKTq2myrtToa6v4
BGocY9WBa94Mt1lu1Di7g68syDEWOgr6+JLqdcVgo0Dg2pgRw0oYgOLK9fTgmGKbpXG1T9E8Co/8
agcEGkWAjNC5WMIMhURXVSGzK0kqfbdRa+7NIWGNUge9SZc0e/Rkb92Nk4R1UAdtNVakszoGFQQq
o09Alsa7SMAn0bz+HpktMmSEz3TJ6kWg6BDVkgZmUWg99FrF6iW01mQc22CmPlOn0RZgbXNaG6hO
dWSsMxUOBz0isYb6clMM+PoKEWxZv1w7LR61MNWfkdVh6m6a6BqnhzEJrKBVaHIdsQs8FgafK6Iq
EnIhBA9uom9d/zJuR3lMPIp11pRHlWk+eTMRA0qQOca8RhbsQ4P+gqvlotbsYk1Rd5Y1fX3TyuQa
tnm9rtjr7xBsh2vLUIDusVOIBP74usftDiEaYiSLPOEEzAvTTlf1hk1pmKBm5KRj6834oq6gEQ1u
tXEH6BFF1KJ7F6l3YabPAdvUuV5rxZIuztQG0K6G1BpmPfrNBUFslDtdvVm2fgih0mBlAkYGHQf2
8HoYf4Cam1uR7i4FfeBQAfY47R9Fe5ErV26me5dcIZXgvBuBYmdhUndYZt5V7XbmUSn9eBHiQpu7
alJtKGqsMbQL7itsHMgGw8vTizZUBJyX1PljvAkIzvKta19rDipNcwwIoUBSwVMMq7NFFYBfQt3Z
Vb1z6t4+ZBRtkUnsc/TII76ufRXW/t6zXSYFEI6Mhd2ilwg0mv65qUV5QYDfmiLONq962LUEsVCH
BMJlh1j029Dcauz7llqDbaAk1KXsTR8Yjo1XBO7LRg7ELPWF9VW6jnIV5OGGCUvcjKmyB6rS3XSd
GFniGeVaJ4ls4ekQXlCMFWvX4XYAyYByAf0ELREKYS1730Rir6ANK8R4Y1QDdjmXsakUg/mt5D40
2jq865IDcenlDvbITClBTUBQSXd2DZkmUbpbVwwjqEoRXoC8WmQs0uhVGfAkIFNlQThcuwaPrM9a
MI764jPiL4VJx26Pfm7IS6YI2EnTt4i2KOQESL5ogz0PPpwo3W7k7vSVSMd+W9m7XDxYDPiHBnSh
zAL9vnMowdy7iqC2ZrjDpd5ORZPwUU2MlsEAgVvnGLhjoG0wMtMG2dZUta+qLCfEo7YkKT9ssynY
eHvdIXiub+VN2UfpS4MEPwxI64HZRGxD0n8tiiG5dALwwj3mq7rHlpQiaTXNO+J6Z1bcNUsS8Gyg
7kAFAmYvahkYiTO2lEYejHsWkTiCMiwArRU/1bnzQKAN0kKFdJ6SOAk/nNFHzMlbzNKnIlgJUmJ0
YeOvgUG46izJjqzo0rVEGgPXEbiWGkPi6Xv30OlauQqNjOJ9WIbErPACsWNegIHTRmOf1h2GRGKk
kJj591UOu8TRwNegs9q1lf1NZJD3WHjoM33At54l5W004VmGvlHnbIqiOVPMflBHd+dPcJzQk0Au
BmXTgJpnQ91svc4/5rWPf0GXxaEKMDd2ZByxL1UQcDnqcBGGvktHor4a4syikIkTV6E5dLB19zBC
PNlazbVCYQPo3rEq+ay1SNJpb2uTB1ZzwKKM6UFyAbZgw6+BSJi4uqt+B47ps5AgmVTQM2IEHBiR
DQWNsrpkmzyvZBXcWaKBEyho/qVEnIdKTNIukRZKFF8xJ8dXcCvmbapWu5TgE6n6NWRvegWeh1+m
SMAalSposlGWT1VYqCuftipRxKA6IPlcyIXH1nUPBwsgForoZaWEXM3mmt7lsMcaVl8ApBKsIomm
UgAhHmIFZaZmdCCkpvx2HT7nQhbgjITorFWpoutAf5seRuoz1Ndcituqc9Ww2l6fAh5x6hegNrOb
0AnSTWA10cH0CTonU2MNsyHbu85cMfVmQ8TYSrpPCFiMHVHA0OJHZqd9DRpxl1On0GrRXdRTsDI6
7XSF3oAIPVDie/X0kljfemx0Kyt33P3pZfQ7haEDlU7BBL0IviPn8LZZFTxojRteSb1/tumYopnE
XDj0U03c88WyT0CxpW1SHRSLDR4A03Xk6nepinPfQsPUs0WC+YL+DzeORjodvdGESrgOxloiMS9D
Rl/CFeL96QWfWLyHGkLL+/Tl6Q8Nr/8GWAgmwQmjBFBp72Ac3Aux9UeTuJLpG3f649Mv+PUiszOL
fLEssCmkTuACGK77gd7YfqiR4uSBeZfUcbY/XdLTVywj2b2cvk/dMqHexgKpQTSSoNIYqjYlTqSi
0RpgtJrbo7FpKigGHohIoK+TVi+u2q8URp+goBO1YscvGoELG8A2m3LyJvlDiVLdsh9UV3R7nh2W
xfn0g9P3Vom1qYi4+EmR9/tkQlqVhbiwTGXY0EhkYdRKgrSdaBOqyLC1IbkfIufaneJsBnLr6PNV
h7wsLwQcsK1bKtUhoimzJCAtnVOqK44BmQwyz5NlpmXXSokqhkJNAbGntB4FW4BNHnV3dsEXDgoG
jVbogXeYoVfB0xESmHNKXf07ejV3YXRA314xIrBOiewdj2G+J48I0IbBxzDm13ldlRsoC0NvthsJ
nKzvZbbuSmDm08flbFBShft4+vXT32l6WIvz05d6FOk7ymqww9JxhzIX+ovXio2FDC/RA2oVTJLs
JZq7IAoAJvn7tmCiJs5VAUXCV8Ok58fRQUt6En6fXnxT/PxKbbFntVYxVUbcnaB9B4SbrrZr6Nyt
zOAo4vhBUhU3QQRLgrQT4pJUfdgZ9bM6UaliM0ZAR/V+RlTeLmHZtvF7FusAAzaEJONDMdJGo7te
ogdAlolNizCfmRPUYhl0sAM1ioJ0nC1qWrqZBccxhXERooT85c9snVgddu7EJOe0ydnbAa2hXefH
CBHcJLUP/3yxShYsI8uXpRnHn822o9YUO4fOapHETF+dXobpW4R6ZaDnf/8J9ma0WVj7ZmzUr6vM
XLfU2dE7rqTTZVuj0IMV14dgHjNY62kJ0nY6EtKtEaedxXW07OpunFhCCf12YHCol2en45SpsWtU
Ge15tkkoRGZTAbBGrV0ph9hMnnO9Bew/ifZYRHgTLT7deu1LWVb3ooDb1hfxd7U3toNzh7Jb+Taa
VIQI2ro1nYHdaWc/VSb8QL0Omi+RWZSo+gL7lgqcWKhm8xmSRruPOxter1lU12mh3SQJYaZGUPmA
ZkQ7a33crJ2Jj7FzymJHGOG4TWVb7a0uwqwax/hcsy25p/1xYtzuTKXD7cTOUh/iknCxl5aC9cae
nEJw2pDhZ7567BzUcXWW6hQijWzl6CmMREZBRsA6iTdTmSCwXMo79UoQ5wklzlLo/UOI0rj6R3Gj
lDCK3RjPFjSHgKvXJfGeDYhcE3hPw8qNvY3iVKBMSneupOrX9CHpwh9JSqpQZ8OAbKjhzJockS7m
Wbjv+ZCtjd6/1nQ9A13Xauho0FkMHDfoOhvmmDBmmZo7oDZx/qtFhMKuBhyndi5enBFcuhl3dxEp
K/gabkUxdHdFpzxT17YZn/hROwkjXRryS4hW26KMhjvVHoMNnQdyek29v2PFFpHlnjx5MnRXRRFB
J2Rrc22qkwm9jNepCjjFoxHJzMpLGWUBavdQWaMGU6/T6aWByzTrmzRGc+EPrJdoW6l6+aJ1mrks
NHJ7x+CqrqzianDq/Pr0AsYaGWw6XJ6+i1KPm91Vb1j64voAoreuTPnshX7H4JEA40m6amIf3Ukj
sw6FM1iH01enF9aVOKw16+qff64yXvekwl/4I1s8giAb9h8FGh/LPogg/UbYGOaW6YEpGjEyqhBn
SHJifBSUm7dsj45ZjO1SuDTciiDu9qLgCyMvdqcXmiKYkpsiBGBfjtQgJzeJpmpcetGsk/SZ9uJw
gZ2IMoytte7OACtJF8s/MNCEy1oYOKFQOy7yBndcoPwQQyiPvo7ECMP6VrAbulBVCNKNidMPkLp/
yEYKcZpRIKXKfRrGRi/n0fQDu1+ymbmy7V5QozZuBwAba1PdsaBPF7ZPdHGqR7fg3UBLCTQ3onp0
eJYWfUN0parTZzetokI51jWYCIFeGXa+s9zge+6QNEUeULdHu9vt20B97q2MOvw43ERVilZGaTuT
QjhdjrwmjMU0y3JTqSY96MY28FARbDJkfoZhYTTzC0n+zoXhGwa1OiZSh9pNZAhWp0xFXl0CdJnK
hacX39Z/fnX6tqaEhiFB1edpAuKcdSxWM0tmmxwb8sLxAAXDzlu5pvpcO5WypXYTLkj9Ww02qAMA
RI+KiRHaRUuRjMbs0x///o///Pen/j+8H9kVKgECFqt//CffP7G8hqjq12ff/mOzvFme/sb//Mbr
3//H+kd2fCRE691fOtyu7s5/YTqN//lHOezP01o81o+vvlmmdVAP182Pcrj5UTVxfToB3sD0m/+3
P/zjx+lfuRvyH399eoITVk//mgeW/dPPH22f//rkmKcL9Pf1mf75nz+b3uBfn1blj/TJV9bN4/MP
MtXyH+d/9cdjVf/1CZjDnypaMwrtks2wSfnr0x/dj//+ka1aqnAsYSBjVR3j0x+Ex9b+X58080+p
YfDCUGZKaRH6/ekPEiROP5J/2iRPWlPTSBPSsO1P/30NXn2I//xQ/0ib5CqDZFT99cngTeV/f9bT
e5TS0QRnRQdBCs2RtiH5+dPjDUAFflv7twjktqnSm1mUvXPX1sWB+gxzcTAc+zS9QmrFmERW/Bz2
ggQxqnCOkzuPTZbQL4UxKhupx8bM7b8NoTGXDjp/kySPZV0mxC8z4Mwk966rBC8h2nKHzLUosllU
YD4uDIoYnEeOAsdG10RuRV58JoeTOVXIyzYHvy9Z1vco2Wd5kE5Az0ujUPemZT2XcU5rAqW5kYBr
y3K5bXx5/OUT/XmxXl0c1fn96jimBhIIFbGqO5b++uqMOs4Xtu4kujdqvVROBQh3F/c6YFay0SD4
MCP4xrWuad8j4qmIHyWIMCHHiU4b+Jc8+BIRzUutsL6xR9bWPfXoUpJ+IUheezRRps4D3qtPdZbq
TrIeDLtfJ/BouxhRFZvcL3bqEY6YGpeZlmxlVz8I19xSGe9nubWuUZnSWXpIYxvZjAD/oSuYIihK
6YF5q7X6tU/BYhboDZYPGc/1xj4iJnro6UX6rbhuIwS2rg7MAsrOLByyCxqMq4RpshuINfQvW/9S
6gH2BRA/jkrYcqKCxKsaHC8UCJGVmoAVaTBaJSwi/FcoUzKE/b4xx1owH4EQYr+dmfgA2aIGL71h
wCyW166kdaIaX7MxfnFzzNxqm30FkL1uW/Rf5DTWpXOHhh/BZPfVqrOLyK8enAo6n+aEL5VtXEtk
NTpxOW7j37B5Z+lKizUobqu2u25kddGOCCrsibilZczBkeV8CRxOtmLXC24MOaKl43kZOmcxtFcO
iskgbL8kKlO8y2J37ls5BQv4jOivUgwWM51oeY1cHvIzYGIHqfIt8OtNTM7yTG29FwTVz1SLGrYA
MyK5EC+atGwqxbxPauw8o5bcTzcKBgHqpMaURrTKEHmy7gE2q3ViY4bRPdEUmLFKTtwjYDMxmAmw
aS9ZWnzOKohAp2mySY/hwAnJwSIVU80CVFzB0+mYTew+Z7l7EcZQPmVnvNQBbTQTkKBswUMrPEe1
ptwOg/vdpfOPMgAcUwQoHNgI52jQKxX5A61ZXDR1sDJreV13q7a31I2Vcpf0hT6l/WCPyEbts9nE
izRp2i1FFyroY0Xac5957EhaFHhRj8E9RzVqfdM0nWGC+A4sxo6ytZh7Zi1WalKiNQgDJRwyA7QB
/XXKkYwsfQKYxrE3QiDegD9JqVs32BgNpYuFHfqR7YywM9Jrz4+pHukVMovyGIG/nns8TZDriPQj
QGtliiKamzhGsjpTF0EVHSszClYwu1nBhpdtH6I+MsVeLW2yphETx0l7SQfwmrgkWuT21yxuSDpm
jeX7L3QHWBtHOyVRHnwWWLPUEvcWl4jNEPQtm/56hC6f/nMZw3PR2Z+4ZuOAlM9DLEqaMSuh+EmP
54KsJzKth/bgVeIauhbcRhe6Wt4szPgyTpJ+N+kzqdp/wUSC+wMq9zKFPas1JQwJR7GxJXsvrgem
rfAvzR59TNxaR2Mcbag1zrwxnuLanJh65AUVif8jlOFnPXzRAY6vUOWBl9BAdajKzAq9FyxRYgmt
LCDRs780bNpU5aRBlmg9lw79gMppl/gJjjKt91lD/cmTzUMAvg6nzzAvE3buJf2Otr3xFbnRVXxe
xWTA4XrMWWTvUVzfD5r/glDRntrr9K9Z/qdo81yjjGYWyDsUIDRsq+TRjlL+qcT6gc6chPR7G+3D
HtPnNXlM9bKZ3E05xeFcorCkcJAvwHH569zd9x2XOQmCFx6AabCpMOnCGAubhJZSxZRm6oB6qnqm
yr6dH/0CpgfDLuvhvF3FsXwuEB+sGs9e0whFimlzx5C9xtKyhoabF/oK394aE3tA8cV8dskMoyVC
npPwwOhUJHgaaQIt4tmJzK2TWF97P6CEpATffU5mBnO6GdSl2zMca5iZQ4K6iZBkRKKYTu4gWeKw
9bmrpMUoh9cEAcvY2vR3GLq14HbU3R+lNK5RCVz3ffHgOxeqpAPjD/GiUgiTqBsbE7IGHDtqGJ+0
Cl8Zrqo4ANFBdGnE3TllSNCghOREqzsl281EnRuzSaNRX9+RCGFzswhGxaBcBLV3aQApwYrn79+f
Vk+z5tmaw7Fsg/AM1vbS1Fnc/LrmMHsMgHGNrjnva0roJprobiW7h6a4ispne4wxjaSLmsREXAXL
KeeiU2NUNAR+R5u6gAUc9Zd6IiikIh41468J2xeik5dh2O/5T8T5oXXLJZLhTcEup960arU0oCvH
vnqJ/AnST7YTJ20D7fEwW+veZ1tUAAYoJavxVUmXxg/1XYuWzTXwZofhSvPTnRfmKEjXBdr2YYKQ
9d0CKu5SdOpNgSBb2seIAQ2AY72v+CTIN15Xq8w1r8uAgIMxvvEte134dGRQSXasF1KIuHauIZ1U
nht8Le9faKG+sXxBj+EI1pa4rA3t9YUOjTqmsYL/RmlJI1D6GWWtbV+O65bCDrUDFPSQDOUx1aFN
Bjvfh/EqySnzmNj68kizZ4FZZqO7LNZEDE+j3rx/htZ0Bq9vBV01gchoqmVpUtrTAuyX5Sexok7l
JZhmAVnEa0IW52U1QA5XSLbK4JbGOHJWBKtTvzLarxWh0lHTB0uN0NCFq/kPdWMQ/0t2rToES2xE
Vfpk4bBauAkmVYzF2PJokSTGl76Gnc3ClMKYZCuYMkWNGkRuF4i6SW5uPEJYk3p4mVXRoXBZTqUt
jzqQle+ZhtOinaqlXuHMe8fc4qC7UwuUyBlZk17OkqLRNZ4nxXjUq89GoiH0xbAcwDCfUyvs3Acr
y390aqvPPH14KCzUTnbNdOnKQ9f5yqo1A8gDZdYgOGwuVA4cA+aj15DPY7ImEQuUzP5GfoTJFi5S
buxlpOUfPJfa76tdnR25YVpop/nfOnsuBapBTSZahfZWXCcJQxB98JcIxhRSjZkQsCz72P1SqP1s
RPPNJb33Bxuljiu5tcb+OQYZMVA4iltC8gYB/jJ7fP+GMdgund0w7JekKiTdKVbm8uwc67xvaTjE
9SLKnoWZHeO2mGE3WImcGkui39H62QQ+yknP2gTxeFkjgx/VcKWw5GHBWhTtpnbT2yK/J5xmUbmE
rYIkDeGnVezvR1I9O0KUe/OrAj8/AFmMtohOtEFP9Yo+zR1BDZeV/KGGKXJk9c5jUUsWQMuORb1M
VPXZcJWjboun99+2Zr/1tk2YkZYGlNwQZ8+J1jcFdkneNvugWZi1q8q8i0KEX6pLmcqcW/qwCsNq
JSprga1jaTX2gqw1IElMrTZAFVx1EX5UPU3/HmT+pbrAIXgqWfa+1Ofb+l939R9XD/6XFAY0k00y
pZP/Q2Xg8Bg/B+2P6teCwOmv/F0RsPQ/LVPVMO/oEnI//9Tf5QBL/Gk63NsWnWBh6YbOLfCzGmD9
qakmydZUCyzdIbKDH/2sBijqn5aqUVpwJLUAqZmmKv6VeoD2esqwDI5vcHhOheeLgsVUL/hlQK78
kdSMhI2ebpMvmF2nFQXd7Bbg8bx1m6WazVTAdTJuVr9cozf22trrQsTfB9Yxjdkq79K0Tif2y4HT
yOoLgIHqokFr3PtLnMEXEpgYxoeZGlDSqigjonarGRyxx8wUtAYauFbWkli+WJk5uw/O6K1Loass
U5iguMTTVf/1UmAhFGOJDGzBpzMbBRBLh6Wpr+MuMGYIJhcCABPFzl1y9f6Rz+btn9fCoCqkWayO
wMu+PjJSmCo3Rq6FyLR1JHZNYkHFVpZiyB7pKCBJeGGUOLAdPXhWu0yFsTPNeIMqb58L78FCHDqw
2FZzVKMLjcf//fN7PU/8fXqGY6k6E7epUxx5fXqKDqyFWC51YVv5rL/V1X6RBOIAIXdBqfYCRdZy
hKTz/kHfvDMl4FiTIho6c3k2BBK92VnjBMOO7J5NByqrtl1mw1VsPGR4dXyHQVGuHbf/aFp86z74
5cDm9PNf7kz2W04AJ1Nd5ERujkzQMzOuL2PrwZTM06RtdHl/VA37rkf69f6b/u2hsFkjszpC2cmg
YIqz2U6EWdyiaBwXAd5EiuewmHDLQbeuMmX1/3eos7vdrAthhySbLcpazjIvWApgF7RxVyHx7+8f
aqop/nPRx/3Du+KZwdFj2+B+rLNPss1VQhADhGTI+Ik/Z00PVI+9xsX7h9FeLy5/O4599sHZbaM7
AWCxxUgndyrqgJbcBISqjmRbE9ZCKCQNQ6oGzYiq33Bu3z/+b4/J9DaFbhiGJSV5BmdXVBpG3ltl
ymMC4xnAi0kLPxvw+GOpTwv4HRw9Iff+/aNqr1dIP9/1L4c9u7qwl2JHC9m9it20HVQsJM7gZyWb
eomPCJYUBg+DqKc8QHL90cMyvanfPltd1TWT8UHX5dk1NxFTdBL4NBiWBw8PtCn0TT30x06A6NMU
VHo7V0kf7eRbSJBBvRlA+dt6BXCgxd8fbxSt2dfeR0P5mx+FYRlU0wGkYss4e4S5HXN2tEgXq+9t
iZ0q9peWYiDyrSJWrjsQY5rq0t3F3D2O0cYxaB3rEairbJ3J5Kq15YGom0Db40n+4PN689yYwalp
G6ZORf71uTn+4Hl4/dTF9EnpX5PsS8oSFCDsWjS43UGcyXxNV3musClp4G2PxEIMWTdzuGSBguzL
Ip78ucTj9/6ZibfuJGEbDieFgNY5n5IbJe4tW2caoipNm7FdqtawbsfPXk4ooN3sM+FcSN2+46a+
yYbhQEVGgMVGBO2E5sJLsLdRkmY4uBeoXlqYIvFF8q/ORTxklBE0DfCdZL4/+2SRi4xdOuIfJQNx
aVU1WSHtqsZIUMKPn64S8R8H3fjohjLeuM0NFmOaodqnBdjrDw1j3uANAZfGK51t1TMdJO5thkqv
QRRM7v2FoGbmVRgirWrLPvTYdpyG434OP7q337p9TIvthSpNRxpTE+nV7NRJV2ZtO+JqLjd9W60D
27sx3Xof2NpTEDyyUVM47vu3xu+TMZfddHRmJlpXkibW66Mmqg6nAYDRQqPciE1bz907h1GVNPRL
1+sWgHdJaWtXflVffnDot+5KoNYsAvBsOZp19obbuFW0UHPGhTH6D23T76vhbgwnyweji+VsW0Sf
ZrXFX7SczoCAhQ+eizdHWEuzbNMW5ASL84VhQfKLa/kuxEw4mBbKqywZ1ooIboil31KuQ0xcwgCY
jh7R+FcePrgCb9189AwtiPJUTVTt7ArEbATzxOb445Bs6u3wWZTxBr8ODKV8aRG649j9pZsiDk6b
eZvlgJRIc07Ljz6J6dk6H+st6bD5ILESu+DZeRg+/JMwRWdtuB7NGH8nGVKtUbmwNf+GGKqLKo4v
HD+56Evvo2swdd5+O7aNOF3j3teFdfbc5xaujwb3Plgoat44EV1vrhvtQhjNPsqHhYN7XxLEKix3
2Wt7gY8r7JUP7oS3nr2pETt1aXVbP78V7SRHu5nxQYSdv+wSNAu2wAgT01QY1hpnYoNOgD/0/uc/
LfrO3zpbQaHqPO7aby1bFTEK7mRWagVq7mlNKmDIl2h7pr1IpwQfLAw1+dbxeNTZFmrsRuQ05f+y
/vVDjbBIRWcR6hGrAhXbSDYQTbPUXUnFvmv91YShIh+EWKk589uF8GjekY+l5x+dylsrOlvaFuBI
yaB3vjtNdR8xm6ONi96g5oHfKEiuqpwAhcq7SfLqUu36YxPdRU16Mbjh9v3rrr11z9nc8IIJh1fV
fH0htHhU+jgzR3Kt6Pa06NFMY4umaMzgH4n+yTMikFsDis2RGp7yOIQtDfMPPv23hl4efZudvm6z
G7Kns/zl4wjtsOkRrgK0orthJgvpNCuHjl1Up+A5YqAsck6HBUVTMvvgAkxv8OzOe3Xoswe+RJ5V
DZiMFrXSLqclbZj5S99sIJ1cGcBexCh3LdhHGpK7sv+OL/+udgaCAfVDGTq3hvZh1eCNJ5BLgd3F
YiBQGY9fX4zIxgaidtHPDVIfkhoabcrSOKR8TK5m31b4uUzH2xEqN2+DajvSQqgMBWR6NHdlQ74F
FAGNc2vZ23cfLsbfGCJRMFJMsSAbCnNSf7z6sJSwpZnF+VVFh0xHYrGNF9xIi8iho+gtzRbXU7dy
mw8niTePbHNIXafcxFz5+sjeoHseuHZu1tK/oes5i2oXnXC1jwZzZzkVlIZ6/tKX1dP7N8lbq0aD
GYGPxbBUSa3y9YGFH5iBESOsVkgUwekzL/121UFxRHo370OTQOfwWjJ/S5RelWfOvfaSmv/SM0LQ
WdMm/iUvuqMi6u9jq9zoa/rNtMs+3KlM53F2M0vqcDzMIP4cvnp9nlDE2fE27sAFmullSYcQaTxk
hm9gCb9G+Orp13JwbbjrKsLFrGYu+o/u3zduX6nqlrCFhs6Ss3h9DmOVExhvsIyqicnCHbnpo+C6
JTbHJfjahnfoulPAX/DR8vXN984zw9tWDfHbzK3Fwkxyk0VjgVlJwO1XHyvN2AHBopCErUsf1pNh
BYkjUBx3TirYR2uHN8ZSSmrT8hE0KlPL2TvXK4JSAD3xkJbE6jYE6Sbk+xQYxLoYKsZeGPTTILSW
pr5J2WcMfQC7svlgSBdvnobDylm3kFTRk3z9AQh0DD4B00woBRkViD9MsrlDrWwQ55L0bo/DvVWo
dBh4fkLvsdKBq5L0peXt3tbCb43nrbUKFhSd5tzfYTV8VlJ4fELAmRsG8AfFB0uOt2bjqdyrUSqm
WCrOF3+S4mwa6Sq3i+7dQt27qKRcwrxCItWZzyZ5csp4H6I0RbQA2kuL1z44xgiRe6gT4mPO33/c
f6/bUmnUNEwoqMc0NiFnc0Ioo6ADccJOIAU0VpKbZSaXMaxGnGBkwNdK8eg1Dbkg+iFxxhhNDrLU
ASt7zO41Ng4wE6gDVf8vdzh3l8EDrhmslc4+2C4EsSI9j6UZ4Y0zhGqwG4xoM9pEASusWMisgtiA
+8fLr1OCgjBkbjxglB9cnTfWTpQbJGOwwywgz2tAEcCOocD7sfDJVyn05MLW8ysrde5oaa7iW5rW
CSi29tg6+WMY2bdhNV44NGnj1nvo5Udj3hvFGUQbjDaGZTJCn89GcUNgswMQl4iS8soMW0At9rNf
g9DwQHkw3BSZ+vT+FXjrkDp75KmYTbX4/JB1hb4/EuOw6AyK5ZaKhpjDwkILtTXAILAQ4qOP/o1F
otQNk+tuo9rjKXn9TJe5k+uN1zMBwZzFw7PUernxan9d5ezTvfLSLZRrT3PDWcfVr8hvff8tnx7B
85lFZw6kn61Sazrvoxa2PWp1yQlUKVrGKPK+9EU716bdcqQQnBxtDDO4zgwftsKkF2zWTQ/FwETZ
8fX9U3lrfqEtZKuIzaY++9nDCQBBkJilDIs0hv3pLAosCfhqrkebkLBNr9oLikqr94/5VtkVnIap
kVzGw/fbfkEEYlBii4k1YP3ljNWlVhtbZZ7O9MJ6sSWJs6yDyAeYxW6//uDY02N9fulROpy2Yw7J
8Gd7lcJBPmyOREGE8AO9l07at1nd7qtJ2G3JzaRPwjHAjGKwEgMmUxeX/0Xaee3IbUTr+okIMIfb
bnacJI1GGmtuCMmymXPm05+vxjh7T7OJJqRt2IIBXRTJrlq1wh+wV0N/EZi+Zt8V0qeVB1rajALC
a9CY1agRZ/ec75hVhswKrXRcieUueJ6Q+9IRBxyS6smM6qcM18BiTE+ZGh+VcFqBsF5vAMpEJkli
aMhA354lY/hHyEPh8z1yuDE++2BKzobvffHQjf4hdJxQs1554+vcgiVtWSXuOrZz9caJiRXdGKkj
FJP6h8ocE8wlXnjmXTVqFGpno/D3qi1tY0u7oyt8H6qrue/SI+icPi5JFcGR+fzMpgXUegkMKd3T
0ChMsVp77dPGFW2yJKfhzHcfdEwbaVDrxreoT9aKtOu8QtQk6BLajFC5hGYHD4UZOEcFfQi6cQeR
7Fp9c/qvrxsfRYWmF+lxOmfFr1IFtoZRd4Dl5O1f4rpPoMpkNUDO+eFJ9Ga/fSZb0yQ7OTqgaQoP
zmeqE38OHaxsi3FXE4ZvL3d99IAZMZajje2IAbfYih/q0jbuFYRtKA7F69pD4iJ+eyiF+RXtif/T
UvrsUCHq5QcV5sKuCnsYDDqirggmh1vZ6NeC2dIPiSID9o4kW5Qzs6VyTU+NGlcmV4F5odrVZ3u0
9l2FallWcnvQEpG3co0IkM8sNFKFxo/xFlXoA/je2+23XjrLuPSBGnhHSs1zCboJKXkhPJ8MbfTM
qU/VZL8EtvoQPBfdm+X7Ozle7fEtHCWSJ+QkSNEpsecBpM5ra5iSYnDrED3vjo2k+TsNbfFShzLe
evuqCRETei3YvnKRbTHd+Xr7ta8zCEIJwxGTRJM4+o7R/7Cvcqp0pcHgzoUuP6C9Qc4YxH/16mvD
9WUje3d7uYUuD+vR1LRIsN8pG5f7WK/LKszKEI3nANCeFZyt3PuCPHXR/YNuwFHSNTw5sj2chZfK
tMONlj2rkIRuP8XCb81TUI/wwozS5qMXq+5Mrc8RV7UQepM1/znp+jtsHl2lCDY1eCMDHRNmaw+3
l10IGQRMxRaTKJKneb6Q4c02aBHmvgbtENBbm7IAzox+BgqyGxPI7e3llt6Svgh3BF/chBh5+am7
3PFG6BG9O9qJG1JwWkGwa03DjRHMytK7nJmtUsZrN9T1nayKDBhQDkMjWomzMw0gmxZFlPYu+pu7
dngBkLrF4+BAspbBFUNn1pefs5BGPnzr22+8ECRV6l7Zdmg7oCAze2PHSvWmzvXeBXrrgqnE/KvZ
tC00Fuykby+19HENwrDADlCfzeeK2Fo6KKd7mNpkOI9qiStxctDQOdXTsI9ybxf02HMHw0rGsXh+
DHTk2EcObzmfClROFim5Y2Eugaeu8JKp0a0tkdsOMH5lGJBbP2DjuYnlH4LU+YIvwFcadS+3X34p
aICYEDGLwcRVEjKVdejrOQ4XPv4DiO5tOkN7CO1mA9MRRXVp15hrTZXF760DaRAnVpzZy82MSG85
ZCnv3ZP6+sxmCwMbwfZzhE+zYTGc1JCoblf200Kyrapc8Jpua7bN1pptKPydtJ5BPAoUTgriz8MB
W0EnR23dGOsZ0ZuHXeP7zj1kT1z+1Pr0+x/aJMMk52OLqQK1dnHrdxaUCqQl3NHrjvIWu6ATbM19
1vgu4uK9tnJ2lwIUfUWHzApsxVVcnHBxbirg4jQPg10ZYCUQqQ+W/DVIacowcLn9cgu9dr4uHDsN
QKzN0F8c5w93j2kEttwaMsd1GA82Um/lP8pk/qCH244DtnIkOc7n3lRXbvqr3euI82rQ3ccDxXyH
An5cFrtqxlY5iKNKUbB5MreoaFArNviGCQhQv2Pu9btv+r6krdsq3xY579mbGr0fwm8eYeBg6LlR
0+og5cOdkyePKTOGwjYxTBQKEQNmAuOwBpURfMbLuo3liYbU7QIcxN1z+aFl/HQDs6c9IMnltlej
7+Wj4yD3U3IZbwsz/RdPzp+ObcP/PcSp9OrJ8S8dzq+lJSotSuMO9/BXRCQ2tz/Le3l2UU+K5yL1
cMBWgnibty/gb8U9cQQMj+r8ChLpi9TCq2+OyDMgXiNV9nZQmxFnhQLVG1TpFFQE1egps0x78xok
Byf5Bhj6HvmhzwjV/G3JXrotleYhsrQj9jb4SHDToe6Asnqsn7VoOgSedca2fcd9uTa/WfrIDmRU
MTyiMHdmEQp9Ab1PkDN/hzqjqIlnwuRmGM0McuIaRb8Wm5bXs0T3TaRT8zKs0bHIg0GKtjceF2XV
78PpRx58EdNyMSTNlBoP8eExS16SEHVA29n1QAeqGtbQ4L+gJPwtMZWVDOe6f8ovytRUJrthnAn7
9nKn+eFYW+iTASOUX0q8Ipy9GqX3PP1dGG8SFdMtOKp6jrShpz0gQDaU7Q459Wytb3pVWIjnwP+O
zhhDmqvADSNjbBqA/CC6lXsIgJuiTh88r/5JMN155ehOZnfnGOH3urW/djVIG+SIy3QlfKvGwsED
wyBDb9VBc8zPvda0Xa8YAsupJXd2jnFPHt0b476Q/WyjKv7XtvefQ6c6N36Bm5H0GcU2OsrtCR+E
Hb5KjxIFSAtzz7Sc546qf5DN594fH7CV975WBmOUzl7JbFRRPc9OpcA+cMfy+a7RJwbmDIUU8u3o
I9z57KGNERpfAz18reqaVmuMhrqlMfBjSLs1hepFhLadodcnKC4ML4EFDDbshPTN4C+hXfxMYJW4
iWTtqgnmm5dIn5yOy5Ou+u2Aco0dASpgg+HnwqRnTrybbT+tKGw9YSCoI9qZlvZ3S9lJaJsbDVIJ
Tfw9z9RTgVIjKh64h8lCwP3bbz+CJQPfFdAB2hMUGJePMJYxtIocc+BQkb7iAHwaU6Rn2uqU9v3P
GhpMG9/32v2QhXeMPmK8FFYeQCxw+fORl9EmIJwqdKHnGaLZqZKWakwIw1H/YoO2g7+LQd9j3L/a
crKrc3LVwdUj89ftha+vVdbl8JOgKWKzz+64JrBqXe548UDVH+qGSWQg3cfmTwyrKCRTIauyslOv
EwguDQHKogWrmdcwFTwbyi7D28ptAvXvRh3usX34rHvZpwBT90Le5lP/1Bv6cYQ0//tbjbVZl+1G
0Dfmdyp+k94INnByVd/71XB36TIy3CX2DYkJagvgctuqJzR/Pms9t2jT/KKv+uP2J1/+AOSmnFSL
n3q+2coobns7dUa3GOCBe9au9JL7sXGejQcvQG8xbk45xsHx8+11xU8532JccoBjYDI5oFlne1xS
JANtvdFtK6IoY8VGxWvI+gEUYH97pcU3BIsCAJFah/VmGfA4eGUiizkygqCQWWvwH5ZT/BSMfRMH
XZQyO8m18+A7nLPvt9e+vmBJSRwyb5I2ttccmeN7ONuhakm5YSTuqDFDb0grlH9lMGlKaa7k3uJm
vPqmiFUQPGBsXxV2kqE6ElxDuqqgmwQdoaRlndbtnTN492KUR2r30K61Y5YOLfGKnj5b+LqS07Jo
QGaQQxt56Ndayt+ZpP7AqoE4+63wFLcu9hEmCsGQHM1Bcv3B2zU9cDTo56gfqkr9BKkEERskpH7/
4ztU14yaNCag7/viQ20QS3XW6jHqeikDhr5vnhDIPCblo0H+3LZrbamljw+qgsvOpHlAlny5oYNO
G8MB83LXynssBkWa/lB42NU40hGwkvAFRfhIX8uW1OvfnKEuFYEqIOy09C+XHdjNsiyxw0w9Ok9h
c8Ihyh3GAU0JQ5A/7Nch8o56iBZyOZWf5Camnx+uHOalIwaChXSJJEWctNnLp8zoSq+RGSlUwRcj
9f/Bd0QZg8/pCAlX28tZsIsjFGMbc5V4t/Dd6QIikGLRydeu+p9jRKOmxpnb1cMY9z9/rw0Dbl8b
ubbQKNCOiTn8jCFFCqy7lyZvedn8MyAYYjYOv9F0H9QR+pWIjw+fBD3n9ha8rv4FCIDmDvAFxYEd
OLvKc3BHU+awBwGAHSvMj7v4n44bDlJ58zRYxTkNpY2K1B+GyiPoFid0bz/BQgQCvaFRJDNsA5M4
u1LlSq1HEylKt8bILbXsX5gUjRK0W7nbxZO0shEWojo3N40OIAcyiPnZbiw7b8ATlmmWr5tfDaM5
ofqKkb3ypkbKWhtraeerQD9kEV5hDszWCgA497XCWo3yqdAC3I6ng6+GZ5TSUGIH3Yy1uZZYmOAi
7HG247UsaWnjwYfDPRaGNJNz8XwfwktUhHmKdSJfttSPaDc+DZV+mNC78MYSkffhscn3GnOG3/49
VVbED4t/GHrM3hq1LW4p1OLckqYvGge7psXSKTLORddsQrDst5dbeEkVBD2dQppX4FlnB3uw7VAo
FA/ukNZP6HP2xhdN8veO398N6nevRd1jcv4gJ3un1jEg5N+rPSvBCB/rsh3cIPIfWsW79wPpBY2v
hwqDJAUr7GczAVqJ9OPmD94WtgCdbq4Lx57V32bWd10VMEvS8LGc2r+G4jwhbjL4Og7awSaANPFn
KSjdbtg48DhI9+f5iae3GmZ/bCRkAqUYq+86eOnwO1f06hSfKu+1nSTMeJqVn3bh3lbpIwEy4/xw
Z80iQ69UjVZkOTdHHyHsq50R0NkVk/1FmfBfQpdEQvPl9vdduidUHcAFAlkGn9gRxe6HM6OYaRpW
QzcKAfyzJ/sH1nsJM22rAT2sGoh7kb7Xwl+xFny+vfTi235Yefa2A35DUmESiCMK0Gh6tZnQ5eW2
xr97wEE399ZAJguBl24vuwiOKBPeeXgafCv1zJ4Rt9H1dFHas5HjXzOh1GxyMWkrafxC4IWAaAMi
AFQBZHJ2TkOkY0PZEogW5G3yAcQemM4BjfS6Pdz+kO/bcZZl0ga0YQbaNj/kfCYUDsi+q7CJ3EYO
cXMYMXHQdOyno+gwVCGGiNV49hTMOo1kuDesYWtK6rk0DBigVXdUMFQaimljFJj4xGOBaPj020My
cmAQg6DdCJOEylmM7AwlxnmKjxGp2pn8+wD6/ODRLoEbvIcr+gflsiqQRIzlQBFjGnW5q7sIzeJE
wIn8yN+jKXE/ydlb1GdvSnU/mAxmg309fZsGarjbv8XSpmbazN1D5aYClL1cWLXT0sqDkAzXMt7b
0ANhI5wAM5jlLsQ8s4ZndXvJpQvB4PsCxdRpjzjzd51svfccmKca6sDqCCSmOFgZc9jxbRgKGibT
MYWseXvRpffEtZohiq7Q6p33BfwyKEcD0IqrCUlsOznGevGEe5iLNTyKRcOjxQ98e8nFUCWASnSB
TP26hVWVTeWVBucX743tEENHpM8itTRjhlfFrze4/Rw6C/W8wl5ZeukTA84C90ufnbpq9qtOWYs2
MabChKn4YDbgVBFj64DaBphYddFfwlvHM1YmGksBhBkKfDlkBWg2zuMjsnJWFLJoV4Rn0fglu0Io
THP/YMTK9qFSgXr6TlqcpzDD1EYton0Dpkhgm0FUZQi4+/Ra1NpbifqLn5KFaDBAkQRxeHlAkqrv
o2HkgAiogAxvtGj7O1GJYii/5ePz6/l/jdpaGrzQROQVP6yrXq7rFynmLhJFiRbdJ/l3yWw2o2xv
UK8ZMTZUEalO0BmH7ps+Cf7h7a27eFo0uucy8Kpr9lkTaXJkyzSoyy69Ryh9VzfOPSJK90H7rE79
tmXSenvF5cMC+EMwzRZgCV0Xe1PXcrt2I6zOAjdgKfbRpKiekt4/BZZ2gqG/q73sTSv+KF2keQ1e
QJQdRKXLjz3FtSpZXUXXEJ+hCqnYwDwUGJ3Gp9ROcFLqN9EDRNOV0u6aRiG2MdMagMPwnK4axZqU
dG2QgSArNHVjdxS/42RNO0/LXK18kDyJyXqrPuDt+TcKm2c/aE9DkrpicjG2WbWpRw+P1+ShHwLX
7utoQ61UbQtLrzea4u31do2Ju7Qv4CXRWGVbwHmZfaegLEc1gXjkWtZ0KDCJMqbU7SYsN6rsk2Hh
8LlGxFxckamhwFVbYgx++cv4oNkdp1Xx02z9vTJ5yGlh10smYHRvOotn4RptYSnromPu8MMwbOfC
uFyx1gYUg0wM6SKYl3olPyp16lqj9RKECjZga5tg8QURZEF8zwBFOB/u27o29b3e0wsPjXOLy6lT
ZfddUj5hmJTFO98sV/K8xffjhLEWozH4O5fvVzWTY4UJ71c5DxVGD2ra4vEjtMueEMhybx/rpehJ
Qom+iVC9uYLo07yOoAKxYYIA/qLSnCriWGT+qGsVKM6TnFp7A8m9319UbE4x6GaANL8dsDBPIr+t
+AUNaOmq/xxUIT5nMgY28i7HAS6t1M8SNKQ/WJZuIb8iYw+C2OWHxQd7rOuAZVN0ysIy/iwBeQn6
EQM745jFyRvEEjP1VkL14kUBlI1QwqyFId/s2p2wITBihWVDNAGLehf5P5Ppi6LCGISlDnmRqUeX
WAhVol4//EFa5ZBQ6Tq9Gur72TujwhlHmcxFXPzdT8a+131CgUOPGuxk3G+zYY2Vv7ShHEAhjOoZ
7V7Nm4s00dVG93hbQLeVRK4RHeklPZSydk6lr0NsbbC7/5P0nFaUTFXEvjLn2SPwDXjQPrBMZWxO
kQrFBZRxmkMBxSBqkttTlCRviv1Piq7h7U11DbUSmfKHpcVx/lDvxmndSGPHF57gA8Xjpuaojhhq
EGkTK+bXNnc6OjnkQZp/iiXchaDerTyDyHHm9RpzD9BeTJmQqp5tMdvoUDoONF5fnlhGOxseOsXR
1nqLBcOCzLb6ih3lJ2mVfb2YFtCAF/QjIVU1TypHvWqgiYEMza3HOG9RNxm+Va38WuIgASADw51w
6+ROh+WC8bry2iLSX702mHqmicjNXiODCoXEYPKBfoweqvPZJ8EuEqmfL3tfleKVee4TNooepmuY
NnM8f41hDR+hWtkDC1cEkVpgr957aPPsZKwDI/aaASi0wRSiZjCTZvcZ7vGlg+cqM3qUS4+33138
orNXZ0lSIjFbgzopHunDrpMdtUSuFDuAnnxjiL17p802zWOU1SsLLf3AND+hkIiJk3wltJD4reOk
FZ062YIq6iUU/9NGr6UN5kU7XyoO6lC6JuIGSRutfNels8Xa4ETE3Imm3eyqDx282vVC4S11b1sK
wzCDqqw594X8zzDYL874Kw/9U2IHz6ClPjddsffsn3/wpWmCCFSU0DiZnW/k/RXcqdjgNVKXCOo4
yUPexY+6pP17e6HFXSRmtOhq6NyNs0PcpLYiDSYxLNeR2pRoyMqIKiJkHbt1E9FisVA4NAEQ3l52
HrAFDEKkN/wpsNbzWzHBh8/2RrVDLkQ+iO6Gh3P9lHQ7Hd/NQomQQ0f8jRTr9rJX1+J/66J5j5KA
kLeZpTmpbGDcgEKnqzbhzhd8+TDY+mW40UuAULhxjuWLdKjrgpY3dje1sba55tFDPIBNa4VbGREZ
Z56FVHIPL7LTOhfvzk2dP+Y+Qk0ot8eoRRnRi3nKSmzbSxBa6JyOSryxk88mKILb32H+q78/BU8A
epMNdtVqq0JZlewQ0YzS7HcSKOGEK6KS61Nd9yelNPYlnZfbS14d6fc1IcYg3gny2p4fq16L8H6v
bPR64/AsMKujsVVi/4450jaRj3b0ld9lYym/m4D9t65DG4tjJMPluAxa01gxpFT54phuutoU7KaG
ihGJdsvzHoWYn40IFbXSSro5j5Xvy8K8YpMjrEqMvly290o/Q7++d9XKOAs5wzarn5r6Z9Cqa2MN
8QYfw7JYikYEzE5Wum6xqFGYa9idofqCc6+jeJuoLQ7ILrwIymmu/sp7+S7FiyrXqyetRxG6XO3d
inNz/QgQ/xX2NpFk9pGlBolRbexxyf3lxz3ORMWnSiXrUuQXtf2iFqhd5/qDFnxb2VTa0rq0KJlX
aeT0xix8sU31MKtABfsxVgVxuumTkkFdci8336fIOTAu2MoIOBrMz82qw+tY3VIfrJzqpWhGZfg/
TzGL1rGK4Gqk4skpSPXvbIZywrFFmHVGrg8kQ4j2CejcytsvfnXaE6SC5NpXwTuG811oA455InrG
AFGFbliFb3hiNhjbxHfMuBAiHw5YOq5suoVX1hiQ0tljCnHdG5ELqe5jA9CmgSZw1aCMGW43cqYd
HfPFiIINictKL0h8xNkWY0WB4wLCBYhtlnxMVh2TEQa9m4yAqib9oW+pqaTdZDk7K1wLV4uroTBk
ok8N7GVegLckfzgDM3UQoohDj8CZjmZHdl/K3wpnjby6+DFBg6JnRmCEgMOrf8ir8AQpAt8nNLZq
exIlTNn4u8EKt4AQkP9E7tQr/7KT31VjJG6QzpG420RHvGpmh0fJbWZ4pcQtAEI3VoxTnSv8cO3K
6ViK/OA3RONZQCDflW8/vl4kKY01yWbn6rG/f6dloKBTWuEZt3kKE5BhRrOtJIlXllZuncUvi0yT
DmZggWfkjdGUF7HzX/D32jchEJXg0g5nLeVlYxseQbgmqLlwuzLB4JZH2IP+3XzuKjm+1AH+613B
eoeXfG7wCjXbE7wmgZ11/iirEJJo1Pmo9cFtmrWjU7LZ3Kvi3m20bmfgnS7gYLjefoqG+0Y/FIFy
EKKeITe9FbckWIhQ5sestFZK4sU3//Acs2tgsPEaoBf4H2siy/7Shm+B4u+j5tuQ4Ym7OvZdCP9I
DIg7z0Dq4aoPGGUVibrJKTUQ/xd9wA7ggIByx1tJMT7lUrBtkLaPdHClyFJ5VfI1NtW1/b1w/wLn
Zu4sZA6ugWpd0fsGXJHOxdvtgI3fzrONbZCZO2zh3clAah7HiZDsGuHiEiJS+wfZNA8A/whgr2xT
Ds7iB+fYMTvSOQuWiC/hNKdQfNdbWXnFMhfsHJr29lr0WDpaAkoP+kc01ObRA+MxvcymtnM1BS8H
CsKAisE+jBqrp4CHH+J+WsmprkbEImIhkA0kC8Mqh0zy8kUntazlqOPWYTz5acypxapjifW2FPbo
+b8M1Rfa+dsELbzEOqHCt5HN4YAmxC7AX8OvHuwKK7xsDbBzBcZ6fywYqmTToG6Bq10+lp2mwDBD
o3OFswn2dqX61EZ3etdtigLqKhWN/CYYjUIT6XYKsHTgtP9dec6HlvNIScyQ5FZMTQXJvfT/wdku
UN98GnxStVq/LKQc/ACMvh1m9MbVLRxkCr6n/UD9EupHDesqdMfanvKp3zlN8OyNr2i9bNp0jT65
dB/Ta9KFXJIp2EKXn1hP/LDHOLZzgxYEN5JaAuQRklJVGGwpsbe//V0XlzOxWeJ2JIzP81mvjQa1
H5qOhqKx1aR2myO75qifDbx4CtyP/mA1KL8GcFJS+XlVGvtVqrZIebppFBwk7CEmQz2jPwV4mORD
cZ5vL7d0csVeBbIr/piHC2ssc/wx2TRZx/QZ4q2YZYzNdwgDOB6GW99AXbBY678vnhLA/yJMESSJ
G5c/YdTWlWT0CtYFxt7XXjyET4JfTmBQ5kqYe2xR2DvI+mGonRVowWICYjC/g2wDrfpq3tB6ToUC
Heezl+m7K/ox8tCDo9swRd699jbUlas3+ra010QEFo4naTn9MjCkiF7LM1gS+Y2uZTVKgL6KWYYh
7SSEYWu5BOCgbJpaPwsGwO0fd2Hn8pvSBKckEBLb4sr8kEvaZRPaagnN1lDKbQtzSK2iXdDc4wbm
evra3bewlQBBc/OCLwMjOw/Ima8PdZMZrZtJDOECcOgivYjMrdDJ0g4My7atkqy84uKi6NpQcKGr
QpJ++YoYk6cj1qad+2BZzU4NaZagbORTyld4hkZSuf91+5subSBGYu+zDAZydBIuV6ysbhrIbDow
RafO/CkgvwFXiRbkiHG9RPJLa/UH0F5/sixgL8Yo8Ayugq3n6502+JwYuSMCMQUXoAavT+6H6FVK
7hhWYVPX31nmb/f2udHQe2SApNhwha70TZ3IbqTGJiIpmMcK3ezKc9W+O9A+OI3Rve3UG+d705WH
Jl4jGyzFCeoOIXvPLS9fxV6Uo+0pk/l5hXKNSGa72KAseXWkdAfDHm7aQKX5EoEiRJ309wO/TiOF
dqilAvaaIzWlRhtUXOYJxVW8wybozA17h5hypwKRiddEehY3Ft1XG1qFYErOrzU79p1oCArqExjF
hY9Png9iG0aUMj1F8S+IHUo4HqZ+ld88H96IH5iJvSVuHEPwjS93tDF2vQ/HFzZ+Lu0cH7eNSThp
hGegDRtm9kLPWwgBiiBloeL2BzsbDC44KMBXvP/sLqBnMZhShXkX0GBcysxt2IP4IoE3glcwJkju
GShG+jvIkitthKv2/vubf1haxOwPAVLNTD44kFRXCIUGmJo79vceW0ujRla5Kc+DfDJB2dn5viXD
0do7Hc7eyuuLbGXWy9Ap1WTuJOIKtLTLZxidtix1PWWXIUdlIhGQS9mhC/fYGz3pYQiuxw3Ss0CY
mJF5Nkv7a5t7Jxvrz9sPshRJhZA2qh+04ulUXj6HAv2rK3TMp5Ko+5xb3d6mbhzGIzaLWyHfHJaY
TkjF2usvJJHA6ukEQK+nazcvkAdNi5PMaYTpoXqWt6Hcwvv9FwsvV3cwW+HYy0FzmuK1ML5QqLHV
af5jPQfzdW6qAbQpBqfWtngDGsdGgzgBgbQ0v/i+eQzDTcOe/5GazXaok2Mqr3WElw77xfKznac1
uYLZGbY6Y2yc5QJwNDQSBwieXO2d/mlsucTaelOCWrv9M7/31mf7jZXFJEnUyvjWXv7OceFYRV/T
MAsBHhQZZE8uygmuSLkTomhhjE6rJO0Bre3C4qX/kkqfpWmNFS420/whxKyHZjikFXb95UMkYRdO
VeS17hD9sO1/g8TcpikNidXoIr7j1UKqkEinC8MQcfad7bCXYwcfObx7DbRUpZ3nhecagSYVp3Zx
qAyO2coXXtpaCmQpFewyp2mOysaHUSYjwZfLKYKdMRgbIS0DA/zYjfZL/9ewtapgk+mbPoqO5G9f
VpZfOFFIruBTLGoW4Vp8+W1x+xzNBLdqtD/6HXrv/ug853kNwxlj2Qh9aLvifyRt3Pbm6uILUQSA
C9kCBAfK8nk9USGslsQdi5dd8FeAjXArRd+HMPtslc6zELFo4myHLe9GlrJPntNgt+7cK5W18SeF
drWBp0VzFzh6tdXaZ0T71sLNdUpMDw6SCWQEUdFd7YfS1/uuwuna5Gew9a2FXmlcBwcPv4Q2CLC/
Nb50TfbmeXBrTPsLVkb83d9FMj02vvRNhF9GLCtFyfUmJW0WYkuMiKASzq8AGap3Omgq9tv595Yg
0Af9HkUiP31TrfgcpfFaDFhcEOwoOBXRlJxTJPqRPeooQy3kD0Llu/WlwyhUIBuN7DNOxEKijuTD
nTZg7TfMgFHAEgPhbhOFx9YHSsH9uLJr9auDKkqH/32k2a5VGGeHXt/XblHrkIJN3A5bal/kB0pj
Y+NvldblidL/2cdowvwrClAEAdSQmOlx5Umuzw+gYdEM5w5gZHcFKIwnpTAbpUIMA39q5Kvrot1G
GU9Ro7kSIumTF6faC3cE0f3K2tepmFhbA+Mqihn+uzy7TTaZUtOolZtkT4b8qe3uUSRQ7H0VKuQG
iKsF91n4j+Ss0cSvjy0K1PRySDyhqV818HzQ33oyNZXrONHGQo60yumOVbx/91QKxyCfUq7/vPK2
19uQVRnXcR0xdrjyVgMDZiq1nlauHf7nrdakIF2BhffaPtaOhjdtLB0vHnbB/ycd9Ag6aE69tTvC
eQkRwQ92WrN2PS1gA2gPCNY8wC1Ql3MIpC5L8NWwknYlks8ypZkc9O+2SUPnn0XhYxLWxbpWHh/f
pzTW95WPc30gKGBAU8HqJkxdzeXHRjJGNXQg+QLrCnHgrs8RMiX5m3iUFNmLTomRnDE2Hp18kScJ
aJeUreqkiQr68gY1gLliP0dgIjmfe206cdX0dalVboSXfVS/VMkPBK8ZsJabRoiC+5uGkPUline6
853dc/szXMdrViciCqkIAsQc2aTKuJkXsV25gQmwjMYmaqKY0lqYtoZAJW4vtpAbsRoy4FxgQLqA
G10ev0SO/WIMw5qtX73zMXKdSRToNdsfDw2uWY5ylh4qn7ZGhZp2clSs5B4d9bVgeJ0eGZATBUiB
phwzztlz2Mao5xjDl+5bEE+fJGi9OQoOlQWwGcVO4TQkUAQO/CiRwlhoOHeetOsShlmt++/KRxG5
2GwD8BT0jwRiFbebWX1mZ0Yae7GPbzYdbaDIm/pRASaaJt9s/x+riDd5WW4SqsXi5LeI6LcbnHJX
TT+ukyo+yYenELHkQ6nWdxL370j9Ubf3YxKD0H3rxmd25pcKSd3sc2UD9ZQMV9IjN+3qlW24EB8F
9Q0AB3YrCGCIw/phddy5lalTMBo3Gwy7hWBsgDMXY7Q0NLYqms4kfHtP/Xr70y+uqjPEw+OWOcf8
JkpHP8ryxigwlT8kA0o7/PhCBEw4+lQQHCUkaytzZZq/UBTTbqGxxYJijjWHJdlFJ4FPIPbZ1l/l
0f8Zxm4YnJ1u3IRVgfDYr7E4xtNzjOlYq1grH3rpCIIGoxXBfQTxeV6ecP8YvqQV3L42CDDqkuHF
0N/EFSDqwbFmeldgc5K89QziRxO5V6FkTtF2+9MvfgX2OqA/ovD1DdADGg+1KKnegTRiiNd024xb
GN7JVqgHC5CYuCDFIA8debdAIxNH88Ptx3jvJs4PH/waBkk6N9KVQFTkJJnpDFix54qOhde5AMAC
kDn7VERPFmR+0zta/d95LG3AaaJG+y2O6206PjZvprTtNWtThi9FMgB8WfulFi5vUmnh7wHqlyA1
qyMHPU0kGwq16zCYqKc39TDZCmPON9LWCgW02x/iShsO2o1IEAUhkDyFq+jyBDJCl/pCyUu378qn
2JkYT8hAi5PK+qmO+t/TZGDm+N8dLXKElJuoVjPKjWEnxdZ9mo8kVR5dk15Ze7SFhPGd3Mw3pLSg
qrh8tMxuCjkd1NKttOnQ97hJckZF41sKaZjm/kZvIOF0m95c45Jf6ZiJr0LehnYY8FhhQne5tNKW
1jSoU0lnv9lML1EOga/gJqBLOyLnJgrPQReyctHWoaMhNmtUo68X+KeseF75iRa+g2jTijwBsAP1
7+XDDM4I0rI0C3f0h12ffJnqYZMo6tnWx8fWp7cH+igss3vTWCOMXvGk+A5i4oA+sxBpuKIdVfmI
JVRDfFatxIWPjCLkOcEJKcAAA6iBME2VMabFYsQV4B0a3VsrB1czPGtmvDNJMi20qtufkm+6adLd
VWW/oXu0FlQW7nUiiuBFkVIKXfTLL0R6W6sQ5QrXgezCjGuj1f0m8EEE2J+aVtqNOs43Uu7K4WNn
VqdxhDAf0gjFIzRiYjTq2loHdCHLvHgicQV9uNjMcEAXfLS5YmD0OvR+sCyxk3PmvJlUPw00KhHw
xLfiWI/mW03yqWCGvrJ1FnIMSEDgBcFzUXbP93ElR6nmhdzuTfXXVHyWcHbv3oQGXk0kGbpmK3ay
+NUEFLeUEqxxyIMC2hjKWgm29BvRlUJRhX0MVGl2pOTeS+NIDkq30WNuXedrRdIbJdlj3j7hQXOS
h/BVPMnYGds2fBM4GtvL3q0MBOfSX+2Pi2MzuwKgzHIXE2jJTudGEqMR9sGUx5xxBIKbcJvasFgS
1WMOckAYDtlv5HTNfzvTCTcFzjQrVdpCnKc7T3VG6KUMmXezWtJvpU841UJBuNN1RsLGpoTqgdTt
To81N1jlSS1dvlwsyNPRFtYhQIqa5MOurHXTlCZNK94djx3rh+XXWwHZ7TGKKipzaxcJGgv3fZDv
baU88TW3VbVCVl4AmMBBpwUAUhjT9avY2qVThQapk7uFbDKAOARt5JabcSKUAr+rzZcKhg1DgW1s
kpbp7U4AiIXGgxdhOhn+KtL2pHjN2m2zcGJ5LME4wdXkWmu3ZrYJ8dTnxGbNqbG+0m08I7CPzwm3
oUN3jy5FU4Tu0H7tdPWd9sQ8Z7MedJd+JYG7YVMKBMEVY75CmGaQ4qpwMUHdak2zlaz0UB/GKj7m
erMr2ucCqE2Gq1eMpVTIrH3Ng3ypTucRGE+yWfA402YbRZ3ygWQ/KVxd7TZVlh5FpjZhUjuUaFHB
MTNDibpU2odV+yjslguIDLdj10K8oM0JC5M8XcwTxN9/2KtOTruzyMLClXOBRGnffekHqd6q4xrG
beEoXiw1SzS0vLM8K2Epp32tfP9BAG6E/LHT+7vMJyBOr7/7bng4MPnkGAAppCd2+W6x2loj1M3c
FW0wQQNVFWmPijjmeiun7foripVE/Ic6LIA2lyuFnS6nnWXk7zYVgDPF/A+291aK1g7Q4krvqusU
c1BO5ltGKuI4b9rczQgigaqexwncP915vV9rXixMeXgr0UFivoVGly6uvQ97I9ELPamzMXd7tDXJ
x+rBP9hGci6Ao3lcGmKgyyx/k1vS2o16nYxdLj3bluYQIjnT9rlb19U7g3fKab5X4OPkH8agb2ot
2eSKs/UJGbc3zUKqztIwWoQvGe5bxuwLl4URKV1Z5DiOl/W+GWlXWeUmHYAz31mRs1Psx745xFX3
aGCGLnBNdpge05RuI06SK9fXQoj4f5yd127cSJuGr4gAczhls4NysCSHE2Js2cw58+r3KS2wv5vN
FXcWAwxgGHA1K37hDfQzBWybNwyIurlYA1kC3zRg0OoB1mhHdKXb7FaKjh2q5CKj1EvJSw1kVQS8
qsK4erMdJIo15+83PwD0uECoQIpXFz8gKdLW9jufQzR+cSheVxMnlhckTl70KAUKS3MIemLJbTV0
W+ota7sd/yvxlIptuATlGKFelBma1F6dcIJ1QmLyVKqJrswB21h3sa7LDwW1TuAkwPK08893e5KE
zqCCxkTPmnSZXS8114LP1GD8TVVGBJI+is+1wm1l7xQyojHeABNcfK6qgQckDxMMGNLTxTUy8QRA
qgKKk/TBPmSSReGAFr5CAvD514pVO/tYMRICANhjwJLXliU6M7W6QovN3GsM+Yg1yaMe4O2jbkEU
LkpADCPUUkCFKOgMLcsh8kizbswYZhzpVYb5VWTauxTlql52bgUopkI7TIu3MI+XiaUYlzoQoqK4
il+87UMTlGHVWLmXSfq1uS/Khg5xt4tMaR8SekuU3VUcfao03iHDdD2E3Q0R/D5UO5y4t7rlF++e
+DGw5lH/BH+JPs/5xpJCaGSmJOVeHjw6sMRyLusgR0XczbKn/0OItba2f4+3ePb6jEQlcHw+vnlG
cNO1OZ4gJrzKn45ywldzVK2mdZ1s/5HXisZYGO2dZK8VG9vsMsji2yl/g46AP8AuWLz5lVYU6Lty
jxux7gozljxndK2Nn5RpLvAvS0/WlJ7mFGpI2SuPUx/epDJ6+UW8pXW6drgM7nQKsex7dsb5MtRx
nVOO4uWMyVibPNoLG9uQs94X+sZnbwy1LPuDfZl0RHsLtjYuHU2862hAiVp3vBkPXHhX2mKGQUDx
SdS3L9r1VY64U9zUBbUD9OEyzGDYWG2e/yNPCCLo+ZcoqZ65WLCy1d5Sq7V3/rdkmr5loPvnUNpZ
ZrhR/xdrurxbeK3gU3G94DuweDFCxXeMOefJkiVjJ6BJXRd/nzrrfS6wVsfi6fOrbH2P0fUQlU6h
M7IYrwubPO76mEdC5Zh30b5sEWTGoQ1Ng33FwzEUVLnZe47zJe+CfW+iL7QFH718qFkHBLio3oD0
I9xcPB8RBBzTNwkbJOmHYFr59aEZZ1fc4jZCQyZqSn6Wu4Fxa4zIKyhfNmbhImJCxo3mK9QkJIYv
PUybJCoMbCoLMMjdVYkSydhYvjsXMSA8/173HzqaYLWveUE4v30+9mWZF1wlEjZoVTE47VBxHv4K
FFXaKFLR+5nX1L9wjaF0SWQPWmIKhoMq9YdYcIXk7pBCUhIMKYoxQO/3gsqY9x1oMLpBHESqX6e+
+pEFplsMvz//jZdYzI/fiOYd8GmxMRc9kIQC9ZhjCOCJEqdQBZUdmIbgSaSGSryk74SZq+Dt6kaC
5c3WlbC2PyxEZoXlOyhqzsf5HKVzUdlNyxyN0SvWUK4ocgrrt3juDgnsBhXxPcTOj4EfHmX7Saqz
w+czII7B4ljSF0G2DLFbhxtDO/8BbZhMSWlY/ACt2tGTfNKxTtSwb/p8mNUP/XucxUSrUxTIrRiH
GkM5Dyg1QaoZaC8MPkXDZNc4eGRHrpNyyYtyg7L13q4utSh90AI18aVekhA1EA9hWOr0WWjvVfsi
3XfaoUXnr7UJ5ygmh9n7YM6umW05Ca9c/HS6oEhDJGWalyjEqjX03sBTj7xWOchDeEoTw2uJQ/I6
2ah9rkQV9NeRcxYKmnQVFmcOsevJ5EriXo/kB1GyD6ickKFx3HnuKWdE+caIl5kRR8immiSgb2gA
qYuVnf15ssIKKx21KnboGFN1TXZWjzAN2oox0FeV0qroM+sKnsWBT+EkuhaQclDPosUf6eia6xv5
2kqIefajFrf/rIcFCRDbzaeK1IzdrpleQo70iC/MB+wUtXyn2hj0MjVeTMVi9rWkzIxZTEUh565h
AzgiHZ+/Ktm3xJ9cOLBuPJeu3W5IG6+PSySJRg8Vowt0T5InCrbASA5U8o9cMU4mKaigC+gDprA0
Jnz9rbdDOC9bmJLVOx6+C5KLFP9BdCzm2az1zgwkRp7poQdMcI5FNv4LPrG0o8Aq5hJvh3ZnTaj1
yCQTtbJr4ysTStVH2gQPuA/1kwH0oYl6BFipitO4+PzyufBCJxri5P/nVy7WRdXbONE1SZge/kNX
r5BP6qhSJUBPLQIHQRPJN1SvvVKnws0SmZ7n2y4YQ2SG/L1vSQK8Okp/iuxG7FnBU57jjehoLWDj
J+qoVVAjpkcsDvZfj2U5QXvsjCj3SmHjxmTOoGXtRL0zMQEV6XQEUqVLU08AhYTXi0AwTSMnS+Pk
0SDKI2kj7/xfpk1IW1JjoF+8mLZMz3C2s5Pcs18x2D7qJm0LoJcDESVIKvEDxdGWtf6AmZfsV14K
/2+Wea7N8Ehh0RUcvaAyd7VxXxnJ99amWDnI/l5tN06e+CXnr5iF+RO7H8MfURZY3EFyqVVWYmoR
ocYt5WVP14uDrr3rzhY15/J+ZSBErqE7KUIYfrFMlZSPIy6wkWelMrK8nSfjuBfG6GLWNA3m3eBb
G5t3ZWcIJXzaR5Ra+Lol+dKITbujU4KJj5ndRcD2ItX0+rA6BtUUub7lv8Wlfm9H3Zekzp8cyiFt
PpzkKtxJL1Ou4PuzRedbufJF4Q+LG4oiqMwsSSRq3oRjmGT8JItm3iTvkzI8TnP5Zvf6UzpKJ1NO
TmmIXBNCO4rqNkr9jx8GXwJV/hWorj9RorO3Yu2VpaGcgDoHzx44o2WntkJypxi0IYKvG7khdoGd
nO2U8bmtWs/I9rq0NeDqygiMK0ksywP2/PzMdr01dnEfRx6XC4y/2c1sHDap+2H5ZcagiWKfEkd4
7ME5tZax10V51DT6dxDkFD4C7aAEd9bQb8ValzEdyoMGCvBClIA0cHEpd6QSkmpIIbIZ5bXc6F9j
Rf7VV1/bIN8XcfsSVdVBzoprnE+DafgNHve7gzISHgu/kAr+/O5dmyRh3ihMHAWiYomKBwnUoPhJ
OinP7Mywvs+k5siGbt0Mg+Ow3OmlzbuYJDtT+fpaxcXVrMay28R0G0I7P5I4bgFDVy42qE+Ia1OA
QeqSWtBi4eiwDOgHIx9a9FepjMasUO+r1K91gpBLmwSc7awGNNqqbjjd6v38TXdwvymUfC/F3dVQ
+w+NftVo9ptJOl3LgKkljbwa9gM1z0QF7bwFwF/Z3uC7SemFVzPAgMWi9r08yn1g85tL7bbD476v
5tdJ8a8HFUB6pP2qJutaybQ/jh4+pVV60p6Q7rxp65xm/PTeNnW6K6YhhOlmHDfWeGXD8dsAOEHk
I5n5iBL+eryirm2zBHEEr/eV2yJS754rWb1PgvEVkspXzYH6hBoUXmueOmL1EEffM/1qkKvfSCdv
lcYvKtPU94QkEYK6tM5At52vbYoMZiQ1yMbNqfMaNeEzCp1vwiCtaR6sWruV4xQRfcT8ZP9ZQK02
pkL884uX6GNfgakD4noRgKtG6sh5GeOEIGceokRIItFhVnHZoHmYRH8slHOikFdTiQ9TFZD3JLe1
3f7sjHBDq2IlKmQmqCJaBnkHCcii4kdxFQZJGyBbi2oCOs63vd1eNWb4HM/5o6xTAnDCezuk8pZP
0tvGPIh//GIeHHpEAuNKALHIKwOgVDIdCtT7kIeysIgXiNNGxR0i6Q5EYiHeH1P9EhnHXNM2FmHl
qID61sEXChOZi+4+lpuxKWVWDx+YrC5Ib+dicJ0c35Z42g8QEZtNi/iV7JIMnjoCbHpquvqyjkiV
u5QLlOO9kaKB0EVJcrwgMYBWg8mtHHis1kFUM9iVp0za+OCV7JrRASiJINfCzWcRlnR6Zv63m6uD
oYtr+2UNy8Hq3b5DzLeb8EXrTKR28aZQ5OofORNiETn9/2njJrhMu0QdA09zak0CbbK4WPsmHiUj
MwfP9otHoC5PQ9h6sp/vA7u+Vqm+AfME8G/UG6/MJVaKU0/jgnaCgLiQ4p6feio4Wi1L9vABdJpt
Qsyk2JfZXUJVN8CiA0TLnyaMvqgdUanpPLczaqYGzZuw/Z2X6k4K0l3eqBFHoccfNn6r0v6noY33
QlTr86Oxtjsd7AmFzKSQC1pc5IpUdbMtOfga1+RE3A5DFF/3CEqkGK2i62nEycadeFl6ZXL+GnER
pwBH0WpgF8ho6QB8qbx1jBqYv2xA4SIc/9ffx9sJkINyGiTjZdnPbE1pjDKEFmPcDgtVvy50/DMz
F473UTGdW527+PMR17b/B7KcjjbJyoWrcBtn86C06HYGzU8NMaQ+UXjaI+id/XX2QwkIu1L1wSqL
m14vnumb/fn8B4gJXFx2wLhpDaPagsuCLBbgr/fPluBzqzmKmnMRXROb3QQG4B2rPKVWcfh8qJXd
Q5IIcgrGF5jiZac/q/JmTieUwa0i3gnFBSyq9p0peUldPeI8UEdbqOGVHB8CLeZsxG5UCYl1z79O
Vsc57Edm14GxlNISsqqrPLHzXR+g6YgquxIYp6L4GSRJS4ghvY1Is+1wbnHZ4e5ItXcucfCITI3S
auf6mW7s6yJo3cD+/e8nB8EeAhFRUr1o8IX51JUouwyehbUFG+Wk9NpdRekhaJJri1p75myaUa4c
LuJIOA0aigLqRYM46J1MkkxunlKfj6TMt1WrX5dj4iZ+egj1LSXolSYmqwE0RyReDLlklodyi8Vv
3hNgaG95bB1ytb0a1PagoQxVTP19dGUMr2a2K3J5l+JrrUiyO0Uk3jDQN27dtUfvg1hN5VyIfi79
W9rSltG7TkekmWN0qIv7VHtrgvRptK+wpACdqu4r3To6UvsTY5l/n/MT3RBtmh/FziWRAMMpIygs
IoxCia+FLMcs4ddbX+nNFlHiQ8tyeb4/9KjBZRF9W4smYTn2UdEIKWIryR+darypTX1f2/WrKHZI
dn9Qnfg5VqKTNoZXatHflW3wYPDC6smhSIsXq/HvGwhobfxeyukGymhtA/714+zFmwu0M8xzf0BK
d4j2od0d/CgCVSuBmEfBP483wkrxPC3nwhaGhcgWE2AveZ1lUVCnqtCayaT4Ay/qW/oO0vlG8Wnt
SqXcAeYCEVkoQ4uIJq7TsmpGJAOpuk2WTi+mpV8KBIP27OeXxtZIi8VFviHM4pZoUXBFBQvMMXFR
NpC2Njambu3u/uublg3gJCAnGEpG6gv46CiKDQqivFoPmIPKGpz8CeXWzz9upQ2Kc4UoVIn0G97d
4vLWs5LOZIJ2m8CviApeocY7Q+kOseocKzgE9p9x+tCXzCdANLzN1ZbMy+qOoT4ipHgpby51kYaI
mM2JkWMSN3AAJH1Uuv22m9TaOQDQ+j/DLHZM1xV5i/cyDHXqzl34u0vewENRQz1Em82klThXaItA
LUWdFED14szVWRD2rYVejuhxCDC+RdMoraSDpN217UQ/10d05N/roYIUIWhE2kSBT3vBnXI6NAbG
HtWaKOtvdLxqxWx2U3ejRfkPKWo9J8h3Uq9fq739srGRVqYX6Dj3H0AJ/ltGAVDg/dqPTD5ZiErA
JaBJKSiufYo7Z/eKTtJzXP6pk/SpcYavmaV30HTcIRp/S9J0Q0XqLdSTb6Fqb+Q+K0tBmEl1SUDh
LuXq0bm2qnwk4U5psOXO9GRLtymyC1VsvGC7bcW+21T9xttzuaUFeJqQWkFugvxaTNZfAV/id1Rh
YkSoVKc/6Nabyl0/5f++b0hfDbYaeSGMNXRMzkcxYnn0JV3vgDs+d8Oz0yI7KH9N9I0O3uXKMgxI
WPaTyF+XZf5J0kD7qkrngUhwG6l2y+IXrdhyvKvKrU9aKUqIMiB3jinSVEBt599U2Eo52HOFSvYU
38tpTXzY3Y6Oj6jhe2dROCsct43eVIAbn2/gy2uegancIw5AqRbFsvOBc82qRr9HEKgrfdeUgFnN
jqunh3SzvLgyn8Jg1CE0YRhl2dPv5VwNehUxkkK5ikcfQOC3pniiMVZn2cY+vHxRMOtBEhV4oGj7
LbG4dZGDDZ8dcuzEge3zrmX4cg+Sa3enKKuwzdpSWlkbEPNxBBaorAAtEbP818anwK42c8KAY/LD
Dh5G83sQehAVhb9N/Pb5iq3tFRVxYj7rg34lLyBymjPrGD/ZLRrF337U/pPTvWftdZIcKtxTkWTr
vn8+4OVVwoakasGNDikEGc7zjwullNAbMJSnV+/R+NwhVSXjFeCf/BxeePin8TeCnJWdIogG4iBo
IrESP+iv2YyNvk0zM0CqKW7ozCNsPgqskn/U5ivYqJ9/3UoogPYCuvxUaS2doHlx9KpJcsqyRvpL
wUY5d5JjbkZIqdcnMyOpiw/+SMXdMPazYd9kUXc/3vX64//nN0C4JqoTaNblXdNmsp2pATIyYfQ8
tLf96B/DTD5akX801MydneQgl9ZBnpKb2qWHo24BJFauASiX9AlFlQolgsUG1iXqkHUcd16d526V
/mzLt7B6nulpfv6la0srNhPvBNkRvbLzpc31WlMqf0Z5qrZ3QZNd1dqrYiaHLC8ORfPl88FWEhSg
iywqyBbqjxcwM3/Mo9HINBRqamunQhUMlKfRH925eTKrx2zWUNj+XtgUJYLvMI/zOdsP+bBX7V8q
KzCcBue7rkYbN+5Kesiv4tZFMkhwzJdRUjIYeZdg9uaNxrtSDM/QLg5Z8G4n1o3vjOiMNjczLGDJ
fpuoxH0+JSsX1dnYi/kfgqkplYlLOM1FO7I9Wn1Df/pVacvDCNMjSLfQH+sjojlKeYYG8ZLf5Vtz
WXU+LWEcVN2abhH5uxsV6Mb2t0aDhXshb0zw+oigaJH1QPtqGVhrtW73DsRQTw+HIws8d6+4yh57
BJIzZDX88ffnc7pyPzKn/xlvcYFMcVw3Zo282JxyU/TaDjM5IHozOszxvngPqeyP+T+fj7n2CFBO
xmATWR+FEGVxR7YEvTNUWK57FT8x7WdWaleyn+yM+pekaYfBRDNxBjyinjYGFjvkPNFFxFWE2kKg
UuBoz0+wngL9l1CJ9FRCSBkI0VjKUK/+pANd9xKhqbSn4csVlVq4ZG5VN9bWVvuoJ4qs6QIzpjZp
E1MmZvQyds30LVdeQ+crMNY2vY+1rb27UlXiYykoQipBsAgUxfnH5nVvW7mad15fPjhogQwk943y
I9T2aXGVjUc/52PNcKf232qq+EctuZ+0q40ZX9tfrDW68ghyEiAuZnxItFiG2dF51vhYq8ouaiKc
h+G7vSWqjxWW7snls2kidt27qS+LHwQDR0F2rHTNk93VbgBDLps2tv3ak4H0GC0Nfhud18XcpPiR
Bn5JGBIpLyKzSOKOXrUCXnVLcnz1xoT6jngwoTiR/yKvVEIpyHtamDi8/or+CJg+UttxAjOTajoN
u6L1Mvl5HDaSu5USL8tPTABelzom+sXny+9EahONAa9i2O+6An9LLg8YRCd1uMrN6+5798sAv1Yc
JfkHJcYiOhCnOC8OHXz5OjS9rZxOXZ1y4nQh0kMwtuwh1FFimLkekfnE13mvuErwCMUOI6GXwX9r
1FtAjm6q4YBy6tvXefgRSIeu+uYXdxh0dvJT2T299UXmjuPBzI5y2bpadK9Pm3XB1UNKwRm8CVKy
BFbn0yZBGpLQGe08NbsZAw956a6YcR8Ib9NcPkXWowo1qnF+ms586GE5p/ZNgzSbj0UgoqTlwd5E
W4gRLy4tapQKFFYy4mXu0ZJf6YgLEd6I3vKg3ZpjdTtyXePq1rh5nF3J8n2gvNbgZGIjc2Mpu07T
1DVnZ+MBXg032cIib0XyBP3k88lpQtVMSVmYnADFyaDx5GCgD/echJmbF42LVbNnSMnO5qnslNrV
rstg4+ReBGFUKdEz5i0Wgrdknec/Ab91GkPZ1Hq2roN7YNycG0NPdjIdgo0s+vJ7xWCIOVGL4LLA
7eR8sClom6BCb8zLQ0+iiKZ8dZrflX/tTK6S7huwaaFrYQ2t0wqTNyb746k/W/fF4Nr54Crm8gEm
JHypct1FTy9W4gqCd+0N4ZfZupvDHSXbXc1sSwcUCCL5brD3Zepq6ZNs7+bTpMZ4zX5v42FnBa6l
kmD56NYWu/ynmoS7yI5hOConyB0HNXws54eqfUmcp05O3U5Hu7lS3b54kbXMxaljh4nzLg/TnTaX
O2V6UrJ9YO1T+7veyW5FqG2ggThoboDVHHYClWuGBwjfQf+OkZVrJBbKT6jxuF1M7/DUZg8N6KDP
35qLp4b54o4VhHOYSBdlCFwFMinK2xZLi1fBhBIqwfnkgSWgVY42BPdcZu4/H/OyTQnZmFCCRj0x
FIyDxQ5JJamLYwk5QFGhFGh/IboEQsMtwW9SLyuSHzFiJlPwPTQ2Eq+V76U3xRfTG0dD01kMnWeJ
MzmF/SGOqGiBYPrrzh9J011rR8+iS7bgSuKlWmzIswEXG1LOaxL3yGm8gkgigkFuttihQRHO+XMg
4WjBscDSW4jwbUzzxR0ophmNUFHvIYqQF4+okwY57yjfWhqRawU3WWG6CNPuBCBbaMvJ6p+UyTfM
1FMGVPiE8NQ47KuteGZ1zv/6HYsUpJbH0ik0foc/A+vFxFND6q0c+v0kIy4kjfiazl65ceV9YNeW
Ew8IRCQgDo/n8s6bGk2u8shsvb763jZfaufUJi9+upv0L5J9tLvfPeEr2VfcRp5xbHzXr/bKeEiq
IzBtQRCztopUl685C0JRRQBzqRnxUi4uJ6ecHdQ2KBqNB6U+WdbJmW7MGpmLb+VJmnnk3SRwoUJS
Mc9aT7Pva9krItf+Wmi3xtEaEKfaVe/GsHP8Zy29+ny/fKShFzP2n5/3kYH8VYUpajwM+oiyTxx6
1bw3sgM+a/VjnO7qh3pCl+MwVvvY5lzeZrcyGJpG58TezMVpzq9u88ZNNBc191behwoIgN0JAIAz
PCnWxv3xAau9+KHcVegGAquCP3k+j1kcp/6sMI/KpO9tZi1ELArGzBteiu9xAOfeHrMrR8YC0FI8
+pP7cVCvUqcroNrU35C7c7E3cTv/Tx0nx7n8iq7WvuqJ9A3pITH/GDJEBeuU0kY178qooofvRbJ9
sofiZKSo0qOYRyaA5YHqHHI/PwEgurKMJ2KAnaT+aPuZXsg3tBSb8jWp9MdIlg/A3RKsTaMuPbWS
8g+mp0LbXhUuhW9x4lWTeRN2r3H+YppXcUgYZ9zp2RHtdjeRbkOp2nfg3n35MZD/dNpjxEYG35Fg
pZ2KD6muCxKTwppfwyI5pFp9paUAeRBe5kH6fJuYa9eK8hEkA72gorG4Qg3HD8axUHkyxK88NP8E
N9WTMRxKtKF4HW/i7jSD9YVKp54UE1gbnZn9MO70AImXHYyMSr1Wmp3TPV7hfiLHiRsq6Fvl72zw
vWEcIoLu+orTpz0pd+2P7DC13E17h+f5j3nr30rSPRyeeNzVOjooHsUe1TiW8U3ZPvj2AWW09Fm5
rw7OY1iCMu7e4Kr38XFjEi4iXnGUAXwT2Qp84/Ks6JU0BFqlt97UFfv8W5c/2mgl/gwepO8Np6Sz
sFT9x6eyNLKpnjL7RqmvFH2vp6cKLEh3b7VXhvkWFt9S51BFLdy2XdN4+li6Jc3r6ijl+ylQd3VO
GaMFwnHlhA8qVO1Z8YhnZv0AYxqDhLfQOFiN5iKYG3wBW2I8WPH7MNzk3X3g7LLXrPyuOsMuUapD
FdwbPnZVCVcgrSAQKw+afxxR/VODwCu6dwCMt1Gw1W5YmyjQGQBRkSKmfLCoM06yWvi2OhANQsai
IseRDPbChMDNmx9giDcevbXhaIMRa9OPImlaZCJJpimxZOWUrsNxz+NedOZJWBwk1h8tpi+WbIHf
jZX3HbQTtDbaXzQlF9G90yehNMhp65WQ+abyh5BrEUq3n++3rVEWN96If0dF55EqSMjtozu38/hj
UuqtYOUi3WRXExnBU6XQcll4yNDoC8pUQBW71xL2vwP3Z+YaHSlNK8l4k80vTvDQCwI6z7gyQVoa
h3tAHnu9JpFrtzrma5Ei9VwiREQuYLUsFb0dKLKxkSOeTRbO5TKo9rWECmpu/0zjb2GveiSVga94
laPs/Pbp80m/LLmh/cAzQ2NCsE64687fGZ+g2QxjjZrDULkidhMoRUHMV/0/PiCJNERWDThBUX/5
fOSViIn6D1ByjDcR6Fluqm5wsj6OKdTaEWEwIoMq+jKJlu9MyKnFu+MZ3VYnd/VjaTJxclhlCo2L
LZZMXUYcFTdQh7BzDV8FK0z4hYhYVWgdinIXRwD7tXZjc6+tMpUDivZcqLJBq/d8niO7mGUcAvjc
5GtpvKeSOzWvYp6t+EVuH+wQVpcEhhJnNSnZKh6v5MYfIF2AISgEXDjgmJNhjhToESF2fDfpH1JR
ZUIh0Oh/GFa19akr6QC0WypMOGR+iD+ff2qJ8rOdxBAAYqD3Vp2d1OpgKDO20A+CYNc0qChasFPR
X/18S62trzD5IfTEtYBu6SIKTxPLGTrHqj2UpnZm/0OowlsCAx6+cZl8KOUoP4RQzsa4IhxYBGtn
4y7CBbyI1Q7GJBk4UvND/d7qt8pwdIwfWK+6/oxnLvMeZTvB4wuwivh8+JWLU0hb0X/iPqPfvsiB
2kGph4KKKD1o86qd9FM5fPfHaOsjxQ5dfiRaSCTTuuAZLYlgeRLl3CItN4X+NnXPBhXRhAw2jHOv
17sD3j8HE/lktX0Q2uJ5EBza0XZN+fnzr12pvQDE4AzRuyXrpHJ6vr1SCWKKMqHnZ1JWiJHn0VGX
NOqvBdG63TyJoltvuLWju6NNHmZI3rAlHXt5d/ETcIkQnA8io2Ur3vCLwkptvfQEk0pDNFGQAKoM
MmRE3IfmRVdG13O6Qf29PMXnoy7CDByD6yQS8qRpmZ0wMECuAF11/QRO+bYq88eNeb48xoLlDRiF
MjiPw0f9+q9USbGTLAsTmJ4+tvKYErt1rez6BoZfauOjsKsbXKRwRw4JrzaG1i62GtGmwKlAc6ZV
sVRBMrqx4baiXTg71yaqWjHAK3QTOjW7zUvUkoX5NbgynS0Yg8gUOuLmvOWafBlmnf2I5bFKyqgM
YyOsPVkOsKJECTcyTjJ0HhXfdX8G/7XlZXjZmYFHgTQN9gmIplDHFCf9rymv+qrNNWWqvEop9kkA
aNCUvVhrr6xK2gvxq1II80rYXBi6W6iS1w35Y5umpxADSW2Lp7ySywvmJyqv7HTR5lxca8Q9Q1KH
Y+X1Rkg/onDbPvZ+pqB7c7TOggaQIelxgIy20R+E85N4R4VesImVHc4/XpY9DMCKOnSD7RHtB1MD
aPlQdNi8lS5IVo860edb50PM/fyW4qeClUZqH1VH6n3nU5gNtj0pU4v66Rjv4eihsAFhncKDEKB3
bMiZeuDWSNKodrcP5s5N5UfhFxFd5d0/+nzf8WTY7cvYY6HYXccBSiBQG0T1pg7DazPBFVCtriS7
3rpexbV18cNpxgm0BHnEUrW8wlFS7S1UUvPkh080b6JxNyAEjUSrEK4wm+OMcufA70q7rZh45ahT
O7dlsj0hlbV8N1HD70xJq9h33GMiCBTyLcls7MryqGYoO2jYEubdwWw2rrS1y/xs5MUWw4uwo51b
V140YaGDpoAQRBHCMWJ0S7+2M76eKJQ/RZjxqFD4rffPt8xlI050TwRgFmD/ilpRZ2q11NZ96WkD
1DGRDgDyzJ3hUHTJSaaYqFNLb5PpmKBeYbxsjH4594yOfxgwGQG1XpI8+qTICytWudUl89DMJ+NR
moWfZryLk7vOP2Grd2zK/vD5sJeX2/mo4rH/66ZJG4iZ5qSU9BBY5e6u+c0RUYzmKi0Sr7M2YOsr
0e/5cIuLDVjwqJUaHzmroQtcxp1CxFHwhEcPt0eSl30m9D+DhGX2XwVu6fPPXV/jj7AFHrsJMur8
e6s4nzHRlpF6JXdt4hc1OMhJ5qWpvYPPHRrphz1tr/i3MlXjjcHFZJ4fbb7+r8EXOVYbTTHsxJkN
RrdFAU2BvkKm3Tk+ve1MokrCbS6WGd+A67TRT2GG5jiWnHm1dT2uRMj8FOBgFiRRiJrL8qwV4Hjc
t5OQy052oMO7+bWYe6Tx8tMQCav1lzBruAq3IFKXWTdwDhWddzhT9HiX5rH0WgA1ziiCzUF1rOff
c+i4FaBMeEIbJd6VnU1qJ9JpNA1FvHq+0qFVII4at2iBYTekRvVuqnRsyul6lUcKm9fJ/HNjeS9v
bh5IZIboCxOsIEN2PqJZWkGFRUEBqWA8GMQhEDSPY38/4odrTrVrjNTBaKSHh6K3Xz8ffOVrBbaW
mhPh8KVkfVb7SgZoIfcw+zmVaXcX+i4KSyG+1UMR/Rnr35+Pt7KVaSmxkLTrYUIte0uZrqaBltm5
JxP9yhPSRkG98YR/rNDiuAAXhOaCjC7owQtoCE9CbOfo2Un6eJg01KBj4y7MjTtIfYcp/YoKyglJ
b+it9qsQZzUz+0s0NtQmi5+O3r9XSTDTejJ1z09ML3BwB7PvAzv5nhgIEXTzYQqdF3/of3YYw+ya
Kj4ZRl+7NpKMHjicQxRLAcIb6lMf/vp89i4FEjQ6gqL2RKCHEOSSPKhhVA2FDIk2CVDR3Gan0A++
1FV0bQ79TZ0+TEPv2gqqwWN2Kxgw4lKEpnJszPamJL+w1GZjti/9SsRPAt7OuUTblZLi+e6N0eIG
mIdq3RSwXSldpyOR9pS72sArjDoapC/0HOhixTkQ/8IVgonZpB4DedPWbeUtPPsti9TO10M1VGAd
oeFBnDsSsBXh9wZVAzNMb02/vQm4FSOc4e1gE46ztrMFY4UTzP8B9p3PA2ErUgNpVHgt8mBTFhz0
fDgMGPGU0kl0jIWTkv69CAyiXO3jis7H8jDLwdaCiJBnuf1p6AGlVKg1mcbirSxGOLzzNOUgoyAx
Gje0OCmdJyhbGR8qaqXZu7MpU0/AQgTRonE8bezStV/AXaajZiiwFEvwcDCnyjw2BUJ58oNFLq+g
+STE8ye0aJH32PnYLBhjsE+t4KieDPwePv8BK48FNwtMP0EvBzkpluqv4ETJ9MjQEoPTGNI81uDU
430Zkyu0cbkx1Or2J9FEtVEog16IAoZSnHfWkOVYBJnIePV71bktSxprxNl0MkRG0+jtrpUjOmGp
OxqPYG/dQf3n334yJRzgKzo6zx80y/NPHmqpbFFVyj1fla8sOzw6iLFrTcArtrG/LmsXCOJSORGa
FdBKlzXQuZRjq43hz/i67KaTfQ+l7M6x3lP/pkGdUtbix6HP/j1ghlF5/g0FGx+0BxdvJM817bZW
QavOhlusj8c5rG5oImXSdZdF105e73KnP8Z5tvfb6E6TjKuoGzY+feX6ZTcBwRdSMNC5lvl1kQRW
3s9QJaVR8br8PW6MK9IhvM+lQ27UdBI57dOzraRX2pzskXuSFPnY2TNCYPOpiLKvn6/6SjgGf5kT
BlePBhL4gfNlz9H8lnIZ9RCn6a4JMjw0ceAk6h8V6abGMQmxNMtAIWySj5+PfXnIGFpYNArhEF6i
xV0bTXVhlbMKTILtPShEKc6jVYVItUWPn4+0tuM4XPA7Ud/BA01cN38d56bUApwuaY1FYXOFHsLX
3Jr+YJnsdU0vua1lR/thLrZ6uOtz+9ew2vmwdOpCOREakOBhKqoU5XWmJveDXSfAD2qvd5pbXw5u
Bltnu42Hz7/5UjaLi4t2ChGowOhfpPOxocaqUaPXVrZXVVteZVPxE+D+QfLzX2E/nQw2eXyXqOF3
BUc2Cns3dVHfzqbiTm5a/uiK7PnzX3QZKQqqvC1CD4RyeO/PpyNOm1qZIm7ycKyvlenG6ZAHSnFD
oTTdywVPjLFxt66u+18jir//a92LoTHMqgSIo1b3qMO+SFb6JtW/Bh+IdRrfBTWRj/X/OlH/GXRZ
tesm0F7FzGc2phdBh4+y6TglNH+n4ChZ5a6PokMbh3e2E2x87vqSs9F5M/+Lsy9rjhRJt/wrbfVO
D+Cs1273A7HvoT2lF0zKVOLgLL4AjvPr56CqO10KpWXMzEO3SSWlIMDdv+0sGJYifH3+vD1jfpj2
FPifclgFDWgXqt2LCiiTPILPT7BlVb0sXTlTvIEpaZSEoZkT/gjMxg+41x9RtdyRxr9y9H5ocn7O
JyZlZGxzDBdxBF9u9MgfWGql4NgNvrXP8p4mDOjUNDhnPOYzXqt6NeaAijRQt0f6l4t4I9K9BNcr
drP5KLOnPAtgb542LcrX5kGNXQA3p3IDta8fY2HNjKtOoBD9frn+IjB/CDpjVDeRAeDC8PlpRoJ5
MJLHrD4GRHqIHniXtNEqA+42rDDc0W98aI+hA83GHYO5ZYEBbUnjtyt38bW2+3wXF3GLsrYBFRX1
FZhbC7yv5Ju6SX1glRloVdCWDfNxUXjl0c6KayfIrw7oqVMBHi4mGtBz/vwAWDhEpWhgBSAS1chV
mfk/O9tgQJk1p6wrN5rES21HCztTaFoMT6kdL6mzttSDQ0Bhq6+cH788T6fQCePpSdL7shs8OLUC
SB9KtrIE3A4XKxlgzm5FVyLD6RXz+1LGZ91FFEMX+v/KnptaY1AhgBRKBCvXy5rQeHkc0A4pYWab
lYxsK/G42o5+u4yZOpKooVdyhV8dl9AicNBGnmwzL2XjXFuHREYEs62BnGDUtWyC7i71/QM8A9eW
Mbcqqze/X2xThXG5Uf9+yYuIDLwICQ26/NBXxd4r6LJzqllWhwsomSyhenTlkf6iKTe1G8Gnngx6
Y5Q8nxcYBt8DV7GDLnzmbyDqnYwQ8LV7Z0eR2AM9JudMNQncYX5KWBwzUwKERvW1ct/7WvRBsh0T
BtBnsdK/zBVbYnTlwrlk7kPzsiTdKrSKQ98ARK2DfF0SFIFdhbysfOzafF1w+mxI94R2KvwjMf2j
lvNd2GiW5xiHpdITcyZKwN+j8TEsxTIkbQRfgfxb4X8bXCCJeLfsjf5WkwF85CoCFtQzex4CiBYq
el+WBQFKqcbEZ5D7ovBWZaVnhJdrn/tnqBoPye9f+lc1KzBwpoY/IjOixhcRuRRugFoP5VSA0JdD
PoaPUVGtAhVDAt2OuiRMAW+LzHPRtzsn02vWuYvezTaKliNw356aFbe8rSACg6wqdcRsXelsbQ/6
Sr749UAGfMGeKDF4UXhLl+EtzUfuWswp5oaYlbIVVKXY7UjJqawl6Me2+la/WY5Y0Ir9zIx4C0j2
amC1NObXzD2+7M3pTqCMgLCAnBlJ7OeFm5dd60UcdxLqeC5kt2mJe4IucmJ3YiZGtlVpeiWKftmb
0yXB7kRYRxWDmPT5km6a0r6vw2KegvuBeiBt5LLq2yWLinUQX3vWv/qAQKhMZFLIGgJs//lqhRuN
dd7bxZw5LxUGoINoMXV8jNtT/6rbKy29KY58Onbw0aDugkCDS03YmM8X6yFVLXIBlWPiPnpjBpu4
NrEatfj9Ov8aPqbLYMQBxS58KljCfr6M8rXjw/qLzU2otqxtgeQE5Ak8HVL2tzW81QoXlKSRHZTj
3F259pdQimtjIogPiJMcJehF7itpa4vKAIJKCZyPC7MrXLYdyvBbXjsn368OEagrqIZ2polm1oQV
J+wghv6EKnVNwxQTTtpd20+/vCnM+9BGhUkGsrPPD8Ttq0xairJ5WZTbXB0NwBR2DzXSLloUKfhY
Y7epU7E3XpzElk7KGJ1QM5xLewS5xHAg18IrojVfxyTTgwLCD0scxRri7ed7ClVV0sCy4EBtq0UR
yL3lDquIYCpAg/MI5mmY2jPU8dDtH3dQoLrWAfy6FtFXhuIZaJhoaCMYfr5+zR0fpSIv5gMGzM3I
F1Z69rV9ZS1+ffLgDEwsfCQz4FuSi6sMJva5O2CWbfPHjt/yCFXoeIAhzvLKuvsS2tDWAI4BpzBA
M4DmXKw7W1oehSphDqvDJpGYMlfWo9RpEsGKBJT3dhGe25ReuerXwwMXncSRfcT0ycnq8zNsnL7w
GzvM53UAkLhSkwpmYlvVGspgu8oLEzu9kitNz+vzCYIrglkDZChI9l96aKYmud1kOc5jMW6m4a3l
8hs3HZdVkB+qPr0SMn9xlADshLwDBQ328xcGvIKWYeOXaQHY+1SSQGk+sHfwSDsLHS4MtlAbi0Xs
yQwYCf/xyjudtsDlh4WW6iSCP42zLk3CRqhPdkwGBfQH03kF0LqX2iebYXotxj2NXECY1dIj4y53
WTKKDkjKjl3Zp18qa6yrSW0A/B6srS90ZTvv66y2cQ/UiEQi4Jmou4vK4Bjm0QJuP28sHm6YvJIw
/uqqIM+hEpnws7j454VVSvzAloiBoB6BbzMmYnCfYAZ319Jozql9rqrxsU9//v6B//KqPhIkuNlG
X006m84lFGdGMVf1Tz+Vi7weHh13uCmqCH6/wy3skI/0Kv3iFy8ZmFgcDYhXXyljFBhUP0rxgDsZ
LZ0yng/9+BihEK0svFivewiLt99/zK9ICASoScUWoKsAXJ7LcEBjhrRbAMSD3u2WdfEBus7FFHeg
7OBtSNvfG1utNCg+GfvZ28hBHKpvavn/EQOgp+7gwwcY0+KOLsoCSFlWtC3AEayg6eTZw40cgx9B
ww4W0Te0t2Fl7B2x2B8Gp3gd4msmXb+IQbh+MCHp0aZFb/TidHYjhbxII7sbGZ/5/jjzmzWkb5Z9
ItJ0xTkcJyEvHMAdDEjXa0fL9OEudjdyockvFAOxr+OAKo4LCfosMi9kKZoNN5ztY5hA5kF5cDJy
cvJoWbl03nbhAvvyYKcqgQ7H0qJXFTWmc/rLraDUxrJH6fvFLsi3fB7SxiDfts0amoM1p2u0nY4u
xIYlURvW2YDlRQtai33WxI8jwMQc1eLv1+VXujjWZQiwJXYBdLYRxz7vekWhHp/RSe97lAtSmjNs
8uYcmoiTVy/LzVpV4x1Lg2ciIqCKe7GUwY5HMyKyudfAZsP+7pf2i+fWUOr3yYzhT3TjeOVs+hiy
Xz4tJOfgIE9WDYh+n2/TiLyCdltK54GITyL3b/JKn5UbHPtsOFKgFpl2M6DZ6dyvHRtGnT5s7TEI
SZpYfo+UDVRKs0PyCJ9Prk69xY8657dFVR/qWC3hqrMwA972KW7TW8tp3r0uDRNjqp0TQIIlAvK1
ot59gJi7sDp2rF2BRhVGaFEeX7PU+0WAx5wWevYYGQDOfflRHfRVedDCimDCgTYasOJMLHx4WkkJ
Kn+etAAd/34R/CLAI8yCcwI1uBjMk4s8JoNjQF1HqMi75t007CbAySRkcYtq4qzH8Eof5OuYZlpy
oFXD2wjkWah4fX6XpacZA2UWxhsZuelL9RrGw7wdu3VDegj1g4FWdN6qBUUjg4VdY+r7oXXBXhAO
GMqQRmVYmRJeGb9/CL8IROia424mFgwyj4uHkDdpU0Qh7ECYY2H9vLCKb61KLjoB9a9eLlKQB+U1
EtYvtx9YEpAARIdkqr4/PwvXoqUcYJMzV7neWjz9CeFrwC6rb30VSLx189KRMXGHYCujatmmw6yl
waKC10LWduvpf4R54DwLN5gghZhtYmLcwPnKmv/+8ZDpTi53IJqlaOHgZr/qOOi6VRSNw3zem6Md
6nOE2XRcpHKWGsfekfIFHcyHSLTq0IoULEoZP5gQgpjSB/umi0FTzSzoyDI+D+P7YezognZWCmBL
jt+xwTxqQvDEcwKelQWd+TqahC7hwcBSUm3jsQA9sh1/hJVZmtpdN+Lp95/vV7suBq1gkhsG0P6S
aSxyJh1oI2MP4LNRhIa5z8Ynr6oeWdfswPRGsNTB8vcX/VWqi9ngf6560QmAfbsgqhnyOajtMNc6
Q3h+C6ReOvCZjqHLAWfHkF85S38VA/9+zYslV1hjAfUpiEYYuzzkzEIHJ7uSwE47+Mta8dFGmdJY
ZDwXQQV68kpEGT6WA42VzHVemraaRWl9m7byWgD7xeE1zVihAQDtPAjMXlyrVrJjlkFNORq5N3S4
Mam1k7pmYPGW0WLk4zlyRbQU0n71svhEoPpC/ISVbNk1wzom/JbAnAR+Ui5ZwHjjhoYin4km7hd2
466kah7ltoeWQjGHWxTx6JUP8HnhTSwWArlxyIqhaTKN7C/OnaY2xogWRWSOQHOXW3dwhgLH3Zkh
dZhFRXhlH/uf846v15vOwb+N7fo69fkQpWi/VgoU1PEBCOq9zjjapUCVuZYAiHPc2WNeJ3EKsHfd
9LcBB7E8Bak8h1tVZme3vU1vCCp5SN2uiuxBd2Y+QG9mUusv4JnWUcC2KAWoxszh1haO/SIl/S7i
8I8ogBsfXUCdortseDKhfAoG+lwc29aed5Ze5Vn5rL32WAWtM28U1C8Cu7/vtZfCjhw1n6rlaweo
fidhP1kF2wplb69wt313TbXQ+/JuIIWNrAhGgwDgIRxfRKoRMiDgbsf5PK7jJRd0GeZ6DkA+BIxm
dXjCg1oMYw/ms9xx6uwp8Y73LXANneYnbcNUvA67B982cOKtboYMpuoozkWBYpISUF+DO56ZUwGz
0Fwm3hKOzbPOQccMcwEz/DSI+pW1o1Z9oK3cOWl9IDARMybewXtn7gh7rni4Es2mhzQ9WH5rbZyl
cdcDMVc6AJ/3M9bM5PA88QdRjwPJcdm38YbC62ILayYbAbbMIEFnbir7R9T9+P15eNEt//NCmK9+
TAUnnaaL85DAdKpnLloNowIJY+s54YzC5yas1ZLb+W1s9saNTi08P2QU3wUWe4lBPn4ZoqPVz8uq
hAED2Yo0IklDIF6iHUDsrlkwXHTK/+cmkSzhmIQ8w2WzWLDWC8aBoTwHbtsu2qdAibuqRNtugF6w
l4KMEJSJ1x0NBCAB863ZMrX5MbXEFWD/Rfbw151MfqwQxgGy6PKclY1bAVRfT8VzitRIH6pa3o2W
fBKFPuhm3LtduB2yeGtF/Nxrces77om4zcyQO6AUEle7S1h6bKqIHwrP3bsD3ToOuEC/f60XYe6v
+4w/bCTQ0ABK5POZE/ilFWLei7LLHHJv60RvUm5FuOn89w6gJKT1tL///TU/nLH+E4O+XvOiYiA8
s4ZuuqZdI5vN+bFu/FX8vWyapW31B+CT4ajF3XpX4kjPSwEsED/S8XZ0DgPABG4Jj5vUWbIGvOH8
IKFeo7yfPnOhczicQdf4/e1+9JUubhfdNSRX0GRGe+Cy7wQsWFY3KV6lEMPZ8sRSYdbr8zvt8ffK
9nc89o5enW1CsAeMIclE4QC5a0V0tKk6cujal3J8bLSE1kB4JMZ5glVMZ9yZ03fb3muhqOXukPuj
imhBvu+gDcQwiXyxG//ZJd3ZZtksyKoZGWKQM7JVlJm1K4Ojl5fJiLRcWPMmepZ6piyQWh1r4Xfw
RmB865tyPn0PVPvCqR6tyILrtLNwNfqF2ZJIDjmvbu5A7gxAoRVR7MaW8lZ04mZil406fHbH/pxp
+pyZ8q4pIJpA9EvcX6s6vsQ9kJ+nATNctyZrxssRc+SxVJoA60HoEXbo+9iajYC96m5BxD4HFboZ
z0UFgYp7u4GITv3nEfq/vg//lb035z9fpfr3f+P77w03Ms9oe/Htv1fvzfG1elf/Pf2r//Nbn//N
vw93y/vf/sJ6cbu4/IVPfxCX/eu25q/t66dvFnWbt+ame5fm9l11ZftxcXyA6Tf/b3/4j/ePv3Jv
+Pu//vjedHU7/bUsb+o//vrR5se//kAy87ctMP39v344PYJ//XF4LV+Nyl+//JP3V9XiXzvxP1EW
oROJAhHt5+lo0+/TT+L4n2jsY5aMpAnKaMBg/fGPupEt/dcf4T+RSmEXTb0MkM4xEPrjH6rpph/Z
/8QQBg04OLpMmLEJk/fH/3z2Ty/vPy/zH3VXnRsoR6l//eHj8n/PcGH5gxYW7LBwzsCdPbwc4YVp
Hea1LcHaohTFiGtesLGdGXzR3b3dYoHDHuCFghZ9w33r2aW2CwOzdOO2UXnDeg9mPSMkP+weZGWb
Wu/oYjTHVpVOEmJUTqEykd3yMIc+Tdmbl9aDSGYmMjXzIq12inshPDrrYdlgjpWl2KnWg5OycGsz
eTZu77wy8mh75mWEZBoCg/KfpZBA8Th0Vss03UcCNpOBY521lQcbCZm9QDryhmOyt61Rqp3b3rMm
AyXLXupKgn8bWvzZA0ZgRUr0T6CxG1yZwF7iBD6eKDgBmIaiOwA24vTE/5aXVrZA0CoaBfhHEKws
2L/sWdm9ZdCqTzzBwxtW6nA+1pMJSRnaC8eAeO2UUBFA/wrcAGDANAUQkNliORIdr/LRgcqkV4sl
v4Orz0tbcw4lgiQIFLg4vWT3WRki1XY69D9d+NpKGb16UrqzUnXmpCwK3ZaxPeqCDPM8z7u9X8FV
yoyEJ70J+XNfg/FkSXCCsyq/Er4+9KL/Ew9wPqERg2UF50e0KjEOmMqevz0OnrkppqmOWEU5A1pE
vvVd7S0zD5cMjG0vgiawEnQ6mz0RTJ2LMMuKpJY8hznPsvI88y0apDsnFhN3IWilfmB5S68vzLkW
zrCoe2EvZeiJWRxXdCMINJpw7KtTeHCASD/JOtCJRpg6xAKS+2UDYZsWap9w3GLDQbWyWrBRRHOt
iDhkrPKggTgmyPeHc2SPG9gDj36gD+lYGHS0qUoGVtdnzmh3Yt7JiTPyEFg52QHV8fa3Y+Svrfr3
rfmBN/3bk4sBQYYYHPgrqAhxSlwuJFIWtqsbd9yUInQ3oy4XGbf1m8rzYdaJAdo0rtfeZrzC7WoI
wE5f4Q5hJA40zQ0lfJhshMl91MxSOxqSIC36FRg3aBu2wa7Q7i1HmD1S9O4T7VfvKIDzFbw55B4d
SrRofXhw0Hxh0SY/UQ0dfqkXvE7TJ0b9cEfrtJ1xVbkAg2bRTPtKwdCbdLtc+v193sKWMi/bYdmC
I/9nCPoUgf7+ZDAAvSiWJ+0EqLwAVjEZT2H6cZGIZW3ux5VDmxVri2wbEg1emAjeA/Q/oU3fPUdD
7iTCzjZtlVorOwPSJoymndjzpfGLZ7gqx/MIsvgrPobwqdJ8qa1+S2DLBVp+iGEVskppSQC5GH0Z
h+LA0x5l3BDccs875Ap6RkAL/+wFPKeCUoxJ1rnAptpVovxtl/F6HsvoJS8h20UU5DqqYUoe0mjh
s8YHX1wYuCF5a6lbCF6GAfBosFprY7B6VYqGNHgVMwE7WqCbgvmgkfyi+TLDnE/thMx2pM/O3dB3
uxhpzYzW7Gxn+X3s5AAUwXF3Tq3Um42uezYZXWE+uXYwFEogtX5KnRrpVArfGtzix+8KGk5ec9TM
QKE+tgbNK1ZZ73FRzahDIaaMOaEbgXkgHRj+OhaWm4N77fyCL+z2J4tRu2I6PEdCWs6tsgH/1BoO
nW7jtS7cHxrbBZv3p/QjNVMtBxVL4iMz+O1GatAzdGz5lmVusw3HtNmWvI43YzzwZ8SlKCm9OIPs
l+Lb2nHXcYOcjaJ23RAGJ99mEGZetv4qa+pw37i13sIz4rYJYBMhaR0CUGt3SS9XWRXz55FJvkmr
yXZX5RBfwiAWXtsjWMRZkKkbHMMPxK/LWTWARK0J9e8ar6frUJfvjdA3pBiqe19bAx6h3A1NkO9V
Ob56Uxgppk1Vi/EkSX72waLcRSSNIMajKE72fnxV/nDfe9mwHAtBYH8unlTq+jvmexCRMpYmGxLD
JgHqsuEzrdGOEO2QHUq/U3fuRPyuC3EIO4CuaazFrta+TCZhmvshHMwd+D8gcwVqBoMHYBrhcjWh
yPOd58O3YlBev2xSSeBF5UNMV3QBcDNMgnqWUWiAUageQ/y9tY/F9BU8iqHFqqOkUkov425MNxbe
1VECozYXbGVbYX+UVetgoaCD/fHhmjC+zRrEqLCPJnBe1CyHogAYbKiqYx/27T4jJfod0w1HtVkG
BR5rq/J2BTkqcba6gcMnauweUfbDTUQfyGD0CQWGfDSojwXPnhrIxgKHjiifRLFMxizKZkKWwyuW
2rqqMu8nVyNU+73gFeITwG17lnXbxZCy1PV4dPOaPrM8nY+I2Q89Bmf7bEBv4uO/q7xZFc0AqTJe
B5BsQPrw8X+u5moRWAbNHFo54HZZEOFM+iEPdmnt+7vh46ucg6ABrb5ZG9MOXEYdKvjMZ+VCArJv
UYh7+Cxrl1Zh+3d+ZdK9q8kzZfgOCZnYOj2B3lgHFdaal+U2zkN5U6m6X3mWly4HtAoWpd2RB9bp
MpEOU2udcrTN1djP0jhixxC3drS86n4k4UvGaf/QNByQt+kr2LKpWdORO2C75cnFeH8V6AYSbSMH
bJBye9HJITxoiTpCxAq73G6qA59CX16jw7du2zzadg4vtikX95hqDpvcotEKRjrZIYsxNUI0leib
sWCRBxZIiyZ+nVgc/QojiCCxC1Iu0qASz2kX3xRBD/nshlmvLdB/3IFWoFKuPvpt3h+dFF4AFT8S
z8S3edZ1y9rk3koMoThizgrqb+2I6BCzkjqJx9ofnZeBD2PZb4L0cI5FuwmBioClzfvm2Cu2ty1/
ONkkL6GXmD+kXbX5c8ejYHMWsXn/2LhuLuCC9vH3Y6y6rfEadxlHaA7mcBQ7/JmMqHD81g7MurHh
Wj5EwrnPOuLcF5W37EovvynbOwY310e8+gEpzDcaDu4OLihQGLYa+c0XA0AYrmy3mePKb0NHZ7oo
rQe3DLyDLB10LyKTnfuge1Zt2K5bzFNnlOT9fYkPeYyp99BVfX9P3bC/B5ZadlVwZ2pACkodJBaj
j2E00nOTpdYjeSt4Qx4NBG+g4AeNUea2NMmwSiGFp/g81ibeqlDajwbVrhvx9VAF5EfzDrx6x1BN
wiVq+oKioHWLP7/487/86lcKb4j26ASMs6700x1Eno9+IPU3N7Xmdm7TN0f7d4BjPEGdLLgJBlku
q7JRh2rQbIOxGhhkgFLAiIDcOjXGrmBheMcyTMmxrEJ3WaBoSooSntc5oeNDaap2kfVdeShrfApf
mnQJe9Tx1tfY8SRO+zd4Qc1rHgxvA1QRWA/50LQKfrhd/ZYqy56NaeCsjQ9Z/twCf3YwRXRqguKJ
0v52dGP1fcBvTE+hv6W8bdApTjn65orvLHhJz+qe+I8NdboV1ZOcYKrqXYWUN8myCE9Vxj9C4UNs
MB2Kdgl3yQoIdOeHV8TNybbHdBpEA6UX9FNn3j5aDbmtR1RRrR6cuyZVK0i+HV0WtceAdPROFRgG
dwAZbBxlTYpqUZ8uHcPmdlPY9xVz522K1LfWEKOoSbofmlQvPRV8N6Crq6FqktJ24IdlZ0+i/1Yj
MbFT4F9z0M5AWwXmmLX3bTB+sytHz6wSmRCYlEdkbbAWaMD3xQdBIx/q+qzq13YLvCF6u3K0w6Qw
iOST6syc2uae896Hj8SuVH27dfP4iOMYDcSx340UnGso7kLTGYO8zPEgqQXcItIrpGaTIW8eQagR
Z8yimLjvwehgJpeF6yzq4IhUqidPcX8W2NVbWW5aRA1QjiGEGsdqgfR/o5kPR9z0eQjYQ92Am5bn
at+lzYvwMA/oOIRacftkUN/BT3O84ckX8mBLKEfXrHdhv5kN62aA8qzIzVw2EPCwNNDZ0oFFonOm
TokpARYgSKTOzLLIs8vRT0TzTy+AekFSDdloGMcsBd5/ADHzIoYYih/BVjkyy35EfM1Zt3MUMhCp
5YtfiplvWJxwyICCMRnOFI+mnQACMeCmCzdLXaRHBFxSuKXtfUYWmY63pOheg84T+MvowjeiQ1Xi
r8O2u6+4twO0IslN/cgNhoqw5trQgNHEcjXgxUwFiPBy5nDprg1Rj41v/4SCiAvQbJfBNzWF0llY
P5SqWUsqmhkhJk4A5EDOkIrEG4PvvPcgnVTH4yzl6qmFCoflOCIxLnRpU+8HH/IlK8O3tEgfgrFf
1oV98OoQBJ2QL4u8bBJLOvNcvjaFbjCrysGbpE6caMhdgV6ONRJgyqL6N8gxP+ie7wMKf1CJ+01i
4MUYhXR4m9mo5wYQ42TtJUXm7cDs4ImCODLsY7JVhRxsZgd9M4uyBgOZbejCsaiJ+cLrYxSXUAyH
yH0Jibdq15s83RChGmiQo0rm8Sk7O1A9zcdz4BmyGsuIY2CVDgtfpXKJ9HrmNGdhld5J+vF6rHi2
H9hTHkCT1wcVKkKF3bnDlur4FFTqRz7J+6d5do7K0l8CboF3iUtnHZXIqEWxtAycXisX2vJEj8MC
/BR/74rKgl1H5y8sC6IxrWPtUuj3J9oLT32PaOBVL70HCqgPI9t2EiSF+V8CrPrJuJjf5Pm56MVT
EOPSxO6AvgXyHUIp1S2CZHGI2hCq+30wH/M+XKpJSmS0PfT0wSsHoBkxGtnVe6lbG4Iq+R2lIcAi
4wBpMo2cBN659QoTSwzyYeqKDpe3yD1AUYBY/aZK/QgB6yrxUHviVVaL1iMKSkW6n3mWmnY469cN
PYcUi15FbOMCFOC7w2PfBSHUDLHiRru/C1WZtOiGbbFeKkAjhi04HH2bzqEsU85hjWzPgAXF0JMV
+7TP7oUHs5wuyN8pEFeBq9PboDJQ3B0Muu/2pqhVlcQStxOp8ciluBEC0gsN0c8mhCFxVVc4rMbH
lMCXuMwhTetDoaFhwyMToBvy8txY7isLMgz55Xe5hsyPP8m9LApqg/QMQ5IFFFSgHpWCF4em+1JC
JQpNG3wkuNBs2vAl6qENGzXlS9ZBjQqKRVViQvdhLMlZ1nm19K3yudV4dTjm/LlVDW9lV9wIDQnj
FgcMiNyIIHnbrz2RPWkL8ro1SCnLwlqBWvJd1Xw3UOs0EjytcHrrTmG+TZxw7Qgc8VppNLVbd0EP
vhHAOeGzKm4e3TZ3Npa/CEXoLxRHZG/672g9JkGTD9DkvimLEAE4AN63mxpmMXuORe6A9ge0Fk41
NPC0xPuonOeSuHco9JuZ1085NEdnYXp+aT1uDRElvBgBxTMxdCNodwcqI/AA7XCTwj0Vg3ob81RM
3RwN4xA/W1o1qNasUvbhFtRqD/pJckWcFjxi192mTD2KlpAV68at6wBZIdNToRlgBWO0o44LCf+C
H9Fug7VFzOeVCtu9J2+pi43ple0P3RQru+bRRnlknWobMMV86wBANRs08WZQ3kIZK4bHj92TWkWb
UA5CJoqpbdib5ceNaO7VC0mGEvgNWHZClHefRTYc0aYzx4W3xaJy1ENXaIrARtpVB6HKREHP4+OP
dpXzKHu8GIMaHiS8WmzgP3UCgqBKpr1AczwQAP7XdRm3qzLydylHfAnJSxWhhzqk7Q+/SU95Jr5B
t/HUsSrcBD6NkgYBK2mj+IRliS6B9GbQYn2AuMsPEvBmJglke2xxa1z0hCYeoI/nvyuMnvm2CI82
HVcoE6AYhQYbEsVxWWCTj22+KTCvPDquqLF/YuS/wA4zKNeVFKD/OFJwTBh/OiB5o7XYQnfBDR/Q
Pzazj01m+vwZZ1e2RU9iZ7DGQYaCHpcu2wVqHTHnVhQlUWX9JFYGP4ZmT+G+uRlyMncoVJR116/d
GtInpoaEG04p2Kl8XDYLtigbt13gnmGLi//KShdoqjto3MFdBzCXxwKC3bHDFkUuZBJaMVTSS/No
OxhalmUDe2+IskQUo+xq8vxW/rnwIOaKptgL9JDv0Bi8ZcDkgULG0EVr8mckLHAFb51VaCCz5feq
WoGPsg4U4lgd1klj5a8qt37G+GYu7J1yI7IcIyGAQ+jBhyoy54A3moiera3BF0gkrBoTXLqxoZ8E
fChwh5VAsRtr8khi81wLaJzXjrOaQF2JInG2soUP7cpOLWphTWZtY4KQ/RanKcQNowrw8fRhrCLk
E4O0FyQdt2XLwzXv6datmhonfIVudymtFXAPP+KsRPNV0H7Njdmj9Z2vkX+7M1eOmCX2IliXgekT
UjXxevBZuY96jbNpbDd26dzmKV0Q2kIW3wD60Cukiz70WS15DgMOVUOY5DGM9BZBD110nvshwgdE
UYjOdnyEz30RyWKB4OMmYwnoSe8OJxwr9hr6ZemK9Wbvi7yZob6ZFbSGZk4mDgAPz6A1MSn9WseO
41DzgK2DhicM3GtcT5MCouZ1f6o0dLrDoprGdsMu6GNAXFKANai/J3XnLYE4w2MO5MEDFzUxLALw
vJTwhh8Yimx4Uf5vvs5st3ElW9NPRIDzcCtqHmzJs31D5OAkgzMZQQbJp+9P3g1041ycAiqRe2eV
nZaoiLX+seRDs8s9MNXRMvvdWDbdAb6mj83Bm7fRbekA7mYKtlc+k/Gh4jVdLcGEBAjR5VMR6m4d
5p3a/vzjzy9EBzwkdn7SZtQ905dUxYZ+Sc1ebOcx9zfUz/Jvcjd9Q6rI75q6e6RRDOGFHE+DM1do
3hRogVVcZlykh6J3zPOoQ7kLp+DgzvUXvBE2Xg5C+yIGlmgfIYPw3MM9MuIQTXf1eeun12xMe2ct
ySWRPyyIysfiPHmoi/RQRcfCzreE6pAKHy3RWUHLxP3QgkclS/ZY5JtZOHHd+KS/q9Xg6PHB7O2a
E3e7VJ33lk4z5aG2+AaEjWfllSyChr74JwNn6KNRYO21QkPu0vCp8nEyDYbvHO4/gFHLq6b56Z3g
AU5W7b/pqg2hgCFmBteO6FQzrMNSo70myA71U676hVvc+W6Gdv4CMpNxmM0EJuJVWhXh8JqEyfzl
uZYRt0qL81AH3f2tBYyc2vnoGj1p/x31Rr3Z7VqRO69dI4lR8gUhC7N6EE4XrUHUYmPpw11ZDwrq
3LYea0AHkS5vsBdyh27GPBNNNGzGsq53P+SBWMKPLjCWx6gb+1g7s7wkkfW95AidGel7qqGEQP/n
R6egaJ9+Xh8r8cPd5AawWT/LkKeXgsthbL9d7ynIxfBiDSV/mPPvjuMdhBSaUwOUbv3fm4jnVq1Z
XYqVOzdq30+DfJwDd5uZkm2j6JoHXQXGwQ7zhy5soNeVGE5Ke/pS9F4b12Ie+KuG+gipus0XdJlL
52oWqmA+LAZSvf+egT6Uc2wV1kkstvNOQIFxUMnyNSf6oatDfZl1g7O8gDveSVmiWcqSik99Kvl5
ve703xeRBVlmaRtYOzOXbyCHbBXoswnxfC3dItonXVjFkcx2dtubIL+pJpIAzQ9skXV25UDyQAGU
VmViRxBg+SbtRmxIIK+PKcTqqx2Qf2NthVJvYTD252x0+70jDXsg15bxzElKSa4+v7BMfoUbwr3T
i+0p59Xs6g/Pv/78+DrL/iW5P98iI+0vVQAOUXT+r1rl+fGH3hnypQfYcZp1KSxvy2tMZ+UiYQbU
vSIgGPPf8Ddb39HuPzDobVMz4yThfC7sor6WFnuYKcKOzcMEHgeIbrw83C29UWxapqSuCiincPcB
FV2/J9tsVzqtboY2qpvo4Xx0YVY3btNs1eWpSZItb9RM98Db/Q10Q3x3RNB+ZImXr4xqaF/baYRq
S3kj74/6UAbGzgsFhG0F3G1qlCGpVrS7O8YB1/6+KJVz6RPvUfatuxnGbr4MDLDKksu18YtDht3j
sdMwGFaQMeNEDQlXzvjKivMX1sR51ULA9NDxtWozLm/DPnmG6b2w77pH1aZPQ8klZd3Xhryd5rtd
2XuWyKLHoXeRE5Uaz0JnbpqKTopcwgrf3d6xIWf/uZ4JsEqLLubGn66jtXSH9rslb+xx8OSM3HOo
SWfNo8cqmqhK0t60Q6O5NTA5fEa5+6tazo60nLdGlPMDbhY2jSViz8qST8OYThxu8jltiz9lKtn1
7S49pTW4QTtE58wccbAUfINGz/1NdxyvbrkQrIS6bhfpMY1//gCwKtg6P69tkoh9eI+LZOSIqdSp
N42yvU2dTQd/dMHfO5GZF1NQDllaxla5TfLmLwm4Ms8Ej8rhvw848xwnX0IU5UMVCbgP3kUSULyy
Wpseet6YBdZmZqyzA8TcGYMv73dZYAIvgPrcOQQK4Ea+Vn7XH0ph9NwAqOkCloApHE4ukc8b9n21
8z16LP77qwelHSswHKaE+aPVi8P2nPz3k8MreNu0A4GCv6gutQ9Kff/yllmF545KDL8tjr2Q9Tv2
wiUWM4cpuVB48+vfP++NlbbDvqfLgGmIBJe8FQ9dM1tEtHX23nQM+RT5hMlKWDUOzfVY6vnD7VFn
ksezXUodrqUJodFH9WMwqJdG81GtwxTnAkC40YTG4//7nZHz6Brp9Dq4ZbbL2Fpf7R7pHPdPwPjx
aRrlr8ZEVlbWCY1XVbdR2eDsCxEaG8WBtrZ/Dt8SM9zPc9rUXDFznwSHdhn+2d043BwFRoSO4dsd
l0/fu/wwxVVpVa9dRBMjTMRi6NdIEo3gITVfD2E5AvHXivnNTYZjOX5m5J+/O662mNRC9Jf5dcpb
593oCRgNncJkDS3wCw6p8xAGt2EOsg+2Cn3sMnZbLNDXHxXGQHv67oce/DmlIlnuUuk1h5JsTFI8
xyzO0j2fINoStdVTy7PIJ4WVdZcOFmVweXmqTaf9vv/GGIsq9gpp7/AC1ldtm9Y2yu4X2FzsxYCz
Ji4KcmIWbzI3Y1a1l1EZp/pOs4G92sg1i79zxlFlzeR+3H9HizOtIprfGXpWz82ibszDREcN5v/9
xXAwqP/vhPn/DGSEFCYoDK+sT2AU6dT/05HVVl5AwoAPyZ1wdw9sIrNbiOOMqoXD36Kjte/pyZFh
HtemFJukZKacikXHohr7bZBJXmTXfyu9er4yXOan2XGeBdz51TA+U284Ww2hXJbZDLvBDbq9Y07R
5r+PLa1x1PtG26opl5f5zl/WYcs0RO7SrmalvtSJsf/ff17uxbuM9P+TCDBwEOHjkYBHIhvVWv/T
IVwBrutSBBiuKvWGamgvvLqOF6C3qnS7ozulJWvbyAEsXLlfNL09oeB6Svt5PXp13FdcG24nT8Vy
rwEiim1leXOydiVEqOGHhDXQcmrN5Kyindt3KlsILhCPQYP1rJnLp4ath/e9pk4wsNdgmDz1GXu2
mtxt6e85AasYvO+77ny9+9m5xSue6bfO6rf2UtR0DYmC9EBuxFnrPVyJe1D2cPY1PaoMbLGjPT+u
pwLtx9Zqimd3QD89JrO96gZrR2CTM58odTzVo1aHgQ0qsxx5bLDC+0b50WTSWStH8A7nWDFVnmx8
aNhdw/934FRGope9+mzJxIGP26Bpa+Z458JT425sv+1jf5OPd2Y1M7PtSFXe2Qiray29YEXOQhpj
J94nbBarOQo/pQEcVjf6d+WINk66SGB9DA/zCNFpllWc+POMQjpKqD4bXoKeB7U5DTqpKaC2SPNo
wqPqDW8/lrw5BRhGJ43XEC8ADi82RVDzsBmMjR8SaC7gCHbEPteOtteG7F+7ymEh8jXY6O8c9mLX
u/OvRZAuZQiq7YgOpA1szv44fTkcRvrYYpK27BVrULDr/aw7mJJpxqf4j+glfxOYiRF3fvKn60f3
2qZAWZEfFTwd2Ub78ApKDv52zhFUEob5ZNAyvZ4QRbGym3HeynaVe12Atlv940dzw/R9NpPLkC0E
JbIOcn9l67m9O2/uAI/jX4POEFvXZftHohHnxLBfCEXbzhKmN/VtHJZS/m6kAz+fzBurI9RfkxCM
fMC9mhoJaML1Gg9O+pVV9WlxCchMhuVXGrVnTKjngubWVd9lxs4y5LhDK1lO3yyhpFWCmPHORjGe
QboRDPonZRIxu2cdwo7mT4Bwv0gSuVc+oPRgnIPczbdej35pVoiQQXaOReYwLKdHXsx97ix/O687
L62/76LwHzFUPTEB+ZfqDnbCozKSxUmgYXZOelmsfUyThZCnSvq/jNwDSzSwFQDBcXGx9ao2Lmnw
3OjW5k335KeNpuaYpdWmQgs1EnVA7N4dXwmnnTV4xtMS9PtC52Q1f/teau9QrOTAs9ODI51riXlu
Ty1CHochidYuPbVtlsSz4aDXE/5nJuHJpVqNlsFeGfDMzs79KR4puEU8YYzem47iyVu6dTTC3cD0
lNuyvxcTBTsUGe3eLyHSl8ZfA/cRh26/mzlDh86K3Viw7Jozmzr5AkRJLCcWjwGgr1dbSkhGulhA
1esCrVLQnYpAPZbuTK1bN3BHod5bbOM4hdbaLSdCc1Do9PKfQLwai7beL9wMUPDAtsY4f+SLavde
Fn0XBiROV03ZGsgOttaD4DQbB/FEXR061yhWoqWNjur5q2eJf2PJDzYn3tbJuh012vSFiSLaZIof
Ffji1WnvbS1GcbEiWZMuuja7sY5zA9GwJcO4RzlVjl76ODtim98b5pZ7/G+YvynR2BvcfnEfqFsb
BJ+1Fl9Zjw9yYPRaJZZ760th8iWXeoOnEEE+iOsiq4lI+0Vvmo5Tvad4CLrvGI59RLZ+waEzL+Eq
Mx+0ZYPu+IV4MAef+735VH4/b7uk/AgqZz8ZnjiFSf4X2C/Ze1onu2pSPNU5XrDQN14Hafyq8/Ir
yxp3Q8BszKevjVXDx4DAnpYqmOG3r4dH7LUBltqlO9elt9PBol5h2LwxWnbzUpWrUNyMMmSMTxTv
Bt3DRWECX3FYqjTVx6F1xiMT9msZGtGqtNKGYlacy2Iat22hDyIvX4yKnysqUjiMNfrNZY3ssd6w
HraryQStFRN33VC8Wm1F5mhHiN3I95Dj69Ip4sGX5E/ooDbVtDikGHTC4jtkgVkJnYiV0yNsDSrj
VvY+qSQhJJCGqQoYy86UIlfx2KGPAkiek7lYbZOU7CASmw5+J7ZeWNwLksldzXPaMzuSl8lOQGjB
7e57/S3S069pug8BmYNDzC8/erPYzYTZAAszz8tucNa+S2v7ZE7P2T2od24QlbTGsC/ITlMa6NGc
FQ4IBps4EtGGY+bLbY0eaQh5gIqYFZqczT+phXBDLxGCeUpd7ByCJElqkJAIqNaXVy8YnnM7+mVX
1NDXTvhoef3JHo1bXYO8O5lm1Mcd2LnEPkSG9SiK1Nx49XStDPujyb1DnaIHgczE/ZHnD7PlrMXU
PruO28BzRIqCDac9J2SehG2oT5VvneepQDiYBzzwVoP0yVrA7ilsz/0zD0nEgTpGeM4Mcrmi8Q/r
zT1Q3zw7HgF9KHuCNfGvEEawqKvJyOZ929m7OaXweyye1BQqkJn0b9htlQDowk44otxrPR4T+We0
gK786QXmFBZK4UjydZQztnRHR0XUrZj+r3BI+bqoEAX3+ib3CH5D73N3Axj/COigt4UXOXesNF4M
dEDdkO/KwJGA6NbvobKfogYcxW2C18Ti/bNSzhwPzH+sjZ1EZZh51gtAPZcPrzQqVP3YGtlKjwsH
co/UyvRtPlDpr7KnSKAGft/USXZE7qUe+1ae6ZMwVevsuUoVjYDFJrGLP8swvc7IK9boEKE9cw/O
K5qf5nThFmsmOi3h3yjtLtw16GADILlwei4QjXYW9AfwsTQOsHUfta3RJ1bmt2FLWr8nOjJFtcT2
wtlXgX6tdN7q+A5Ki2D8Ynt2NioZtgqRQ8DnjYCSOB8nc+UUFWd1aRKL5DFWet02dewXaeojAQgs
Aox8snO2up+fhW0pFBsK+D/1SYc2HPoUKSsIyHck8D2PgNbfEl2jdvK+WQDvRBKdu74qsSYqHvIJ
Ru3+1TOnpFpkam+RnZySjvBE4afWBiUAWs7UZO32zmkxrYTrVLuwt76SsiWEIsse86Qj5T4CBHGz
atrYDAlxk0XyaGbwzt1scPqE8mTN9b8ez/JzXhYnu7BumcETOWLfOAXL8DBE4wKVY32oALreUfq1
qoyXRDJbBul9KnDC21jRwQq9N4T+WZk5SSseJUAicN4VkenQofmu8YFF/My/IRXZiFb9gTPms5FY
ULPWv8WqnDif2nubRxtL1zhR4fO7dxZw1izYqtnhysINEHeB+tNq7hDUUez/TWhfDZs+EreFos7o
TK3Lp6jV70TqhIcsPxPh/s8as2bbFOF8TOp0S5KTt/OwJcamTQANqH+25puezagvj7zbV14xsUak
9qeL+n8MQKsgy4ONAxq90iZ4w90qslpQVMdUviLlQfVaJuCEGkhma6XTL7IAQAfcf0OTDcdgsKMD
aPNwF4wAkvtEVFtmt7KD+6fIHyxeg3I70Yc8gXX1d8Wq1KxXnrJWkcWHkPg7pCqI4xNtrBIpQTLs
8WRnhgmGKOxVJbKvocy4rmaUF0Wr0Ie0707Z+at+YkoItT3G8wOD1IZQxkPKUQO2VqvYSYzPYMpj
XGLqpgvN37AK/xgBu1BrNdOB1fq5qagnUCHnvOPamzADouoFazJh5rItduRqyjdNPASlkwrdJiEL
TqWGo/JHVGljuAkmCLole5stOV1QI3ax6nAD8mh3IZ4xKP4nu52nZwzqsPm0ns/9BNWbmgolyd8y
Q2Y7oPysS74WJ3WxBJ+lndCZpsbrnC8vOhnoBJpleUiRBbJq9yvdQq5EqprOY4j1P5RlrAbffXZH
kUAi/5VtNH1ohoDVUi1X7aIumAXdsbKFuKpU95F49340Dg9uIu8GHslpW3hDPJsIHAkzKdZtCwIZ
6WRjlUlIc/2wLxPDx8oqsy1HYLRRLce1nNDcZ5nZM0Ni489CyNcc6VEhH9LBOE2EpAzJnZ6iPWsV
LVmxJaIL0b1P5ivBNRdpdi13nXvWbdVui1ZOa0/kHTRD8tS3+Ve/oDCqxGggtSxfK1i5XU7WKkb7
D68xPqsufUPMyYGchfe8YJK7ZbuhWjCMu8i9+kBhwJD5Zx4M1dYJu+BYV41z8BC7r1zzrgtw6IL3
K6xU1ZB9aCoPtDYJ9PesARJoJMKwKaPNlIsA4CB7MXnqupGRtE3VEi+Q1FPvbzuZ5KchgYCZuz9V
O3snOswsiobbIiadCtkRoVA+034JIv2UNco/1Pb956q7ecP/6pAbiqzlzry63YNbFWhIDKE3Yb4w
TjnZMZyK8gv2rrrxbtZ3V80SjyXWx1HaZ2QYCJOyaD8H9d5clr9uhsKqNInqS0jvtoe7XacNot3g
MO7oIIkjYg6mLWMlOdQedgvPvnLcg2/zGQILtqHAXsxahJfcVthAOSFWVIz8HsSh1UOzJfsv0m9d
MGKsUGR7LG1y0l0N0ttLHHrlse375pgWRE+EKB4X7zZ45nOwAPqxWmaDP5HRwr3a1Qdj/ou+L1yN
AVn2Y+j9NqmEXJsmMo6eaqWsbbsLRMk9s8q89UG48a3mYujsb9hHxkPvsq5Dtp9SVlnoZ2+a+nU0
FAujGqvMmKfr0ZTWzpPLvWaddmK3eMj8CZDTaLvVvQSe06V+mAVkORrdu/TPwipNwmhSfRuGEZys
Uv41G9GtTaP5Cz5zmuUMVQF5ei+UP5VQo558KAJoSLtEPIUeqmEn9t+9Pr+v0syFi9nGTkM0bVrZ
OycZdi5JsaNdbpul+2iM9HWRhOZMnGsUjMQc+vV40X5D2J7sEl6G6JUm7Hl0qnerya/jEJEmWgUi
VpXbbmGrKvAv7hK9otDmJSQ02fCR/TOfQuUNjh0Dd61VA8daDtgwkQS2CCidS+YepmJqHmeDDBqR
QaMrSgRml4wYafMmVLUgiMYTb2H4PUlO3raBhOgTvXZT+T6KAKXPXTBS4CSB9fWBXRSSWQM4JLW8
yywbwOlKRSsvimAXyO8jpQVd3O+2RXWnZfDSmv5zI+lGJLQZOKLt0nMRie9Ume15keIY1NHXNJOJ
kwXICuZOnqdkeSskEtSp6oCsOLyslIRVVUHOhWYZA82iO3HUo6XRRPa0L7uqkwfpIfVBzDOb+qDh
cCDdx9PkJLfeaUlwblgHfLIe8vt1XjlI0iYXfYs7JagWs63C48KlwVPK6PYvzNR9Z86ow64KDHEu
/Mk6KBzzxQWAXwmR/JGR9zGEeUT2M9OakzmbAmhiZST3OFfp0olMhCruuHssqXxxYVo6RINDw2KX
eSN1dHTG5LyRlA7zQYa3zIhZaLdhbSbrkMaVmHZ1JPaKVy6/m1gHWuMy1ZZbRSJWvOROhBAjZ92T
C7ntXXP0/cxdp32BismQ5cMkmSJVnYb7eYIUr82ZIdse3tppCNf5JK+MzsEFLywpBon+YKw61CYb
AYPKuO+NMuMr50eUMSXzIjZ/vdEdL6HrmDc35+YewT+cc+MzMrlYZlb2HCMh+jQG6+L1C/rz+z2e
ya6LNe2ylQax7VImUye1rI3jIPKLDJ/RiIgYqEnrKDB/YyL7LOvlOoFLx9Ni3MOkab4nDgw1oBTP
VV38M1o7iSehwQ2Eug1WGe4ltKnmrMmN5g6OlskmHHxSxyHgtsVEYHJ/1UkEbOm0cmU3XKTmHDwE
RXIjkOulLvB0sBgFSKOMT9WUGZbghtka7TvahxJTCGMzm8BK5Pa8N/2eN6l9+PlgNr19HMUUQCD4
QUzgvIa9s8MUCAeFJ/LJkk3fPtX1V9MG/iVYCHz0E9jZgYeLjyEKIZOKWDM4zV63If4IIGscf+H7
RplmzpTUe9ciT/58JZOujn3tvY0mt409u1cRWU8yN/4Mc2ZzfrT2uvFkejLvoHg7lxf8I+badG4e
tMwuakGoxsK/lnrceE73RA9hysrhILA0R4i+LqDW0eQvNtvp090gY0T0YFsm+aAl2eOV5dnbhMJT
IVlFe3HsFg+1n0cHjUhQZg76M5SEPeIpG88l4circTS2eaQBeNJ842V4IccywW3DEcRrmcLb5Sur
ZZF3cpZUbbz4TcQnQInnjttn7XkK3fL0i3eLgmQ7/CisGYlygVJWDrfSDC9yruBvfYUUAjVzKW90
3d+iUP2r+nnFuILs0dMBoAC6W8e68vqX+zTjUfQ0sCv4CVeVeJxHZrT7DU40s7F1E4vaQ0gPqi89
REYJnKzOEUu5F/p9Eb6zdxr+fUTsclgRzSHKRM8dHOfEfizcHLs0d3ScAsate3O2t4M9onyqDOS5
/uTDfi/UyLsmUuIe80rgmZeQss1F+PeYqZHEOQRPu1Zln+7ihLCk/mfgsgeHQf5pkvqzsXV1SOfG
vrVpZN1c0EBfZzdh7YWza60o3wVj9Uumy0RWXu6BUobD0VBg7epZdqDfI0zfpjOD2OjSi1PazRua
/WgJMERfybwSazCSb1NrzWvN4NBbQNqW9x0CLulFmK/yTbg+ClyvevCCe4W2kh8A/o9BMPUbV0Sr
ZQIUaKIEsZ2qT6ON4mdIJ0SlBaQ50TWxCeQSA+Vt+oE1zCrOsubu9nS3U2RW5NaERydDPIGGDpFV
92jY9cdIUtN2qtzL/b++wRJSbRN0/g+Nlf9VRmrHCwTcaPVvhSjByyofNIpdzfQLZFD1a2r4qE8h
Tr0hxKkmckoSSma52XkV1dyjXTUD3vwJdKzIAh4+8Zbcidyl9D79oLwh/XhMvZ0huWjp+zLXi8rf
x2HmsoEhHU2MY0WtNk1epuuCpigSwVmCQhxXiHCTr2BAZUbgj8/ducqKZY6xRT2ir3hjQjkmZmNu
fY/QDm0G6prTeuqG7i/c5AduLq6ArsJNpcy/bW3/7R2aYoDa3bXldTcpNA1VSAAiw0seLN1f7W5p
Y6sX/6RmWrL8c4F4LqZXKdtY47hSc22tfYwr0nVbxnj/NLb0v6A6pZ40dIxV33b4jh1YhQC+UQfA
ZmMgbqkn9M7uh28t3DPu5Y/7GlxnKLOHaUZ+H/l/XOuGtGuOJSpvLAbcZF75UTlzjSVXPJkeiIzd
j4/k46R7d7InTBmAB+bwFRDkvxYNAh5wPpI1HQpn+4gSpAq9IYkIn13QvZsDPt7Cw0OM8e+5sIBb
EO8DRY7TyVr6vdWVf0BjMB/eRbM2gZYrMwRiE965cfJPowXwzRroER1SHhb0ThAHhXZinfiv0YJS
cMjNc4RaxBH3yxg+Y1Q9YYsYE8dAraY+EA939StzfhLrpbVWRmcrzl2RxH22KxuviMeBC7vvlHNq
L8KzrUPZEptFjXGvaqKLJrDsybbeqtaCmRDPhq6NLdI3KBvHZ2shpCVBkb4uF3IeBmvbTdIjVr4n
DiX4rW3ecZ3XsclnA4PrEf0W8+I8vvcdOJixsNY243xgwEwfpgSZHuM+D4Om8IQPcwC7sYkwsPWS
9NRURNfUa9/TPP+TzcG191IMm7PNnestjIhV0G+bfGZZ+vk76V9EcS2x1YE+tYg8cYTygwOZkMGR
2uKrDvvjMLGWRMm0cjDArLyaXOOxw6bBw4KrpM/0n0mp5ykweepS68UlK3hr5fVFV9HNKEKAgKjX
h9KTzdq1ymWjqgEHHrbNAMnVasmJLmaofgb3ete+uzeDL6qwDUSwVK5rhwVKkJnKe2aKdeMGZ6ue
4j4M821aI0v9yr9qWDnKdyTrTU0IUjK/RAnxIVZnM6SMAUptKIPVEjm3roaRaluiLl12PmQe0wG4
9tjNjr3NouGseivcycp8Du/mkq4r48amEy1BKQDTUwA4sKRhpVzXULxbQnv/il5x8rvAhLKEH5o6
4xZ62cdUUy0LI+vu1Zit2xDCSk72OhP2c1AViAFZwxeguzOAKUJJhKd4/0moiQqb+QfdkoCoXzJ5
8/O+IFwpCtaTeoxY7zFT5LwTvF6WCvtNbtZoMd0oiL0w2goy/+662G6FoGYNiB1tC74LsFy2Glvr
2Ai+r2NEGL40ssKJ4C09XJOReMnRoqnFSYdD35g1doDuROgeSrsArZxcnjpb+hwZLa6XZr7hC+Fo
b57RpGzMoNiH49I8ZdFTkHqgLwNxRE7xG0QbrV2L1r0eRhphjGgfOozKTS9AJvxuldkee1B19c3F
ja0FKkFSjZVEMdqzx2aE/Rn9VGwnHCRD7+DHxmmTuHX9CEp6DzoiJWw2fKZHv8DD01fTe12gsDbm
j8XneS8N9ZHrzroydZ7tfp7/GAlCPGqjEzotp2+CDjzgCo5Sm2Dj488vGZGd3oRzNJwmjOZ3n/PP
L6pqHdCzqlzrMPOOgL4WnQ+V3uE/Wfl5c7Xv0QLKG6LHvkRukynw72QgVLZuyPkc5/bApiaxx/IH
U7W8/hju2hpHUIY2n35uAQrYoqYPsAJE5q1spvw0Hb3UH59Qkvg7bfdnt26bnatSseFTDp6EkHan
/IKgUEy/ZzNoeK+yWT9ZpfsGuI4F0gMMDCoUf2LMw5uFO2+H5KBFuIeaqNP4fJHzi91cupa9cg5d
NAcXef+lbZEPBcMFa+oCcTaVW5TL6mk2vFNdeNAhDu6c2tbjEZATOdYQclP8/OP9D2Y0cXoyjI05
yuRszG5JoFGmnqCQVdwjJy9yJTJS3wL7+CP5E7aWj9rC5CQBtffCt/tHuD4KbSt4TIFXsy6InBhK
gCGqREazVAhVwykWxAijOlBf1TCpJ3L0kATMIaJfeiRnboVS4mcTzVZDPr00DIU6TKwp7trie8b9
dKxasWxZ8udrxF5ylZGzjbjKzvK/4JIeAJ//7Iq5zi6sQievHCvUqMS8I7hKIrSe1nhcXGIBmEMW
/ClBsbaZDmEIiQ21lNwNpq5+2YrObfS37wzJ70IZ49ZIQ+c5X2AcSfmOTZ1V18KaQCdG8pHFNJzQ
MNTXAHnSQfWh3tfCiCcG+cFbvFPqhvWlGZVznQqflic32+KvbDcBhrLzMHIzFL37/POeD4j6XMp7
L54Knnzk/SRnBsu1aBZj3QVOwPX/nk4h/juSq8k0QWfjNP0zEGixdee+3gaS+rauGILTYCJ0Dw3j
uY/AVRHsjK8pFe2p5uqdptB+z/2GCw/s4MFoI8FVWm0NfEbvyUyWMdEr7Wfazsef75bbqb+aypGL
SjM9pq2zI0IFGMkOJX74YNkWrktwV6gDIsjVTS3IbIta1I8jctz7/OABFVdfkanuuX9z+J7rOAkr
65wA15xpNTgYYmR9tbR+MtOmPKV+k63rUgGQ/jztaH3+/YgCwTLGHrZbNT1YLLKd+98kWenZw0U2
F90hZ/tDlXIeXTXfh/5vuxqXLT7jX3JBF9PXzmuERg/gOwm2TZC2u3zIOEPvyttqRjVTLYUm9WTm
oy/5gzGorThtOrUmcir20RmeXFlt+jkUZ0MU7v9h7jy2I2eyJP1CjRo4NLahdVCrDQ7JZEILh3CI
p+8Pkd1VU3/PdJ3e9YYndZLBAHD9mtlnFyOKwnVrkoBqNOuzlZNxMsduYLibCv5tMo3u/J72R009
OROVuaIrXeKGTEd/roz5WhiwIc9goGxL+kg/xPH0i2RqdC3sqjlavb+//ez2YaTthve5r21lZBmb
sgzwkheKIVHrfYNbt4HLBywNPe/Va+xaxXJk2t22gx8tuMtagNxUfOHty5tncDk9Vb64aAQDFopN
7Gkqw+meXdvmltQPaelY51XgoN+15fn2AXtYedbDp5Diirvbn7Knjsgs5CE5FFd9zuvotEm/xKG+
r2SLCDFV9dlkF4sczgVz+ynxwe4w4nvZR5PUeP57LQKKiu70AJJZiLii48JlSc7xSIsmph7EZOoY
21PJyIzjWg+2QVRO3E+Cfld1uChbs8ufKABZ6qYujnjlf/KoYUUdYI5MItM+M6n93O79BHvlSpsi
fUXW7D5N3fwp0/PuAufkhfddWqsPy8q6rbBo3QKT4S/KLhB7jPn0Kidu/jI1EBrCAVfoVLnp0bVz
Qd0zCQ/PzsOH2uZW3zLud6NHV+xsxDRF9UvXJlZSNoab1o7jLyxPx4ATc8L1HPkQZere1o9dUWaH
zPRfWw3p4PaisZwLjra3AfdvLZTXTp+9L96ZeuSjcOpw06v200zZ5Lt9Jd/9iLM8jsOBHtGWBwVC
U3Yyhdse8e8teTDYj0nN2zPIRuQCiWd6yMCfjJ7JApztnvpzz53vNumQM2KE9WtQyHWGMWhJgTqu
kLQj6x1yDWeJgn5qBeFr4BR7XyNllA3hS9+33HaBsZx64OhXfF2/m8JLQS08QIigOCBorROHinYZ
Bl53HCbJyKzEfd0PP05iyn3p4Bp1I8ayqVXVvnC9U2XEzZppb+KeMme268j/5AHNaa5LV7UrukMj
iK5J9nuLPlPYBpKkOHV+hYhoDBnRuomX3bWOntvKdQUdhGVmEj214IHWMoofY9EYRMF9e8vp/5aH
ABmxy2JW/t4I3bV56bLOf0QCC5B3vQ8AHv6LhABLI0bM6j3jUYM1r0DALv2rBOJ6jV6ioYg3+PzC
VWTp0aMeW/q+0wcAHmjOCy9gMb8wW5uN8UgJyMht4KESLoJ8wMFgXlkWehXcsaTfBVnBjZs09zsj
J9dQybWqOA0iVybPU9/LO5InOwpGMeOXKtyIyhwIkW3qwq+vRdj9dtuIp2JGhx0GBEJOrYyPqJbl
ui2S9lM3qGIt1aFQFl9HaI3vmg3EKWGKxT3QPRhJoQ4uF8DCdkf34PlU8ZL3/kndOPqcPz93FN7h
FuWo4vI10jG4n/HUNYekd91zNH9IEglTy7HucPWkO7tF6Eznk29RTsFyImddupn7K3+mw5wyP4Oh
yZoTBrZsL60RqiNpQB6yZszW39yXedI+qcKCFRQ9ytnJDdRuWKZSkztRqges+/YpdXDVVkEiEWvs
d7tNwydEw2Tfda2JL4aV0Z9vQVgM3L2KfDjXQ3LV6gl2AQ5cViksavou3nZ8H7dlKPVlxIPnnNXe
UcPMuS/kayCqXVhp1qPHTpshyV/m898lxrXzHSM+l5MzHgCcfFRpWR/TMrCPpSbOWT8hoTeZeaB/
2FjpGAgP+RBcio3pDnzm85+DyJO0ItsycLrLSpbtQzb4F9Y0vGsSp01fXPNZ72S9+vNVNNlQ7W4v
hayfU83HXGLn35a2+/PbtZlutDzsn917N9aane9HNdRy199pcKQ2YarduTyB2Ff25GQLj7MQU2EN
8KTy7nM/chYZlshzUtlvYQRcLZiJKrFKvX3a9tcuj3YG3tc3FvADC0WigTAIzLWR9dg9JqguKjbK
sy+29dRSL+m35a6s9ecUaXCDb3pa062VYlzQEiIPKlzoQ1VcrIFkhUco4q1p3yZteuzFYHP4VMYB
UwdDcpB79xlwKVauV5IMvCyYzhvARyv45NqqIwGyA3Sts6/TzY3pf02Nbd3nGs7JtkJFJU6d8ctt
/1iw68FMVbM4ub3AVWfqZzuBMpHSrpjzWoWBbT4QmLvnGakuzO7tXkGWXrZT0FwcIyQ85RrDIbM4
eOlA/nbNKMBIOvEHlFH3PrBWtseRVgva5tHy4R1DDwT5yhJy13fWyNFr+u050uBkZcZXrXFxEI1Y
iomcoIjofnTMzb55CE0wzEhiSwdBdx5/eEFCVJSiwD8YiujJr1nGag1JgSrDFOn1Xsj7utRXMH6M
Za18+4jHdXWDrxltr1a3gFjbJwmjtmZvYC/gugA3vdQVkBnpm69dFB2nesywPmAqUZE2GxAH81VV
GD7KeAKxa8pNEknIKfMzrUUr0mwrf7MPqlPYiwc5rQRBu4e28O/6RO/OqSPPQCiGZRVibvOuVTsN
ry0ywsW1qZi//dSoM9y2JtpO6objq1bEbL5bbWWx8nnCHHjNwuTaNq59MWH18YjyXdYGOUONhXkl
s1W8sycXtkcfw8ZiR7gtXE1sRRDVO91gNAWimq2yThsuiSh5NquJvi09w2cQ1J9Gpe3kWKiXaTDM
nQenQyg/O+gaPrbeDuVpEPOuUOW7XKTehz6n+bMQhvMhVT6xueGQmtIme1L7a3NIam4TXEmZnVWH
HJIVMoD5cpt2vNKK7pB7OEz3pF5vX4Y+kMP7k4ULu7fb38RKnC0B3TsOQAdMzGtDdu4lfypE0m9T
aC4f6V0fu0c/KoeHwFMPos7FMexxX42DmW4l+oExxear3iuTzXsz4DPrOSPKyV1rkxmevcb6uBns
Izve+BZoDRhIHDg9UpLdt+x895MBjBtRdJ0CDHVyxolwmkB6bgmSd179+eceIckSa8rUgTT2dXDC
AZ4tKbaBJNilFetZ+BGVgWp2G9XWpWJvzuTUrFtfcTk62sFq6m8lTW7tMjraDLD4ixxFjD/Nv8uA
HbjAQSnh1jyqwLpDV3zi3VVeRtehOackyjPCHECtMl4bP3v3U7d8JpX4StPi77QhTo8p0F2kHV5c
biP5XSzCL5lWCQ8ki3vr7cDb4TU7lH3W76LR/iynjpRQ7cUAp+yR+O98tMwZ5AhF19GGF8K9z7Ji
B+TjHVMbBz3R78qS82AeXuFzrwlhlU8yDK8ToLL/+PuTC8Xqhny61eKxFvW2ug7iW1GZtZFe8jBk
Wn7ncl/ecSxjAaA6Zzc5khCpW68zLQEEx+YC9w6uh7KcpjPGU2vh64F6nYmLiJ/OQcHCuZYjf8yO
8e7NQUbNdx4yM5a4CpPmXmizyB7CBsCZ7d7rjvdgNcMuBUvyrnMHmSgkjcxAPvmj+SpHUtl2zSF3
RlWNZu1ub29iP2E5BBbmkQ3wy+2wymPQWJagHndk9zCZ5irbJUU/LsO8iE5YKLZdmK06M64f85qF
kipLfFFMfsOAK6mT6bCxwmJr9dW2CqoPqPD7wCK/nutxsgvzaTfTE/FgJ4uprM4UA02zc49TCZNX
733jdMVbLBn0GBG1fWEFsLbWZtPDMYZUY2dRsOANcvF4TJ1SCkfx931OtqlI6ldXvYsf2H0u8aRc
LEVWPDOyt65e+2Rgl3aAXSUiexE41TYwrXUucgL24pE4xB2FftX85MQ+3sdfJmZdz49eReuny8ZG
/ygh5CmJziaiZsMiNjmA7zqNph5j68io09W4tJ3yLezkr6JuRpym1aubIS4Hmd7vxize65JTSjMe
8zFk1+s+csrC5scs1xNi4GFDUw21GaEbFchuyapghcHWCgC8QAzFgCB32dix6wMptXbGmpUdwHjh
jc0Jgny5nDf/8GMfCS8Yd7SzvLNMWWdovhcVxR5AM555Ca1HmAGic1NChHYcAxnFuLg6GnwlnTcb
1+TCnvVashB8x1xECX+Cleo9YNjHQdGR9KSnx163LpWCKv0WQxtspVVLSgdAb9rVLsPIqKnqF63o
8UavzQP8HlJGaqZ100yhnKfWL7jV+5SvZEe7Mu/U4IAwq+KvbDYG9jUDVJAjQFZocxuvPQu9Emev
kryPcKq2acszo7vIpHivYFEukyn2MAxqP1nxE3HwwMzlfLhQrVaqYPwcSDkasu5OOc8xiA2PcHLB
gKhsEWiUIyEIZUuhuQ+57b8lbM+WY8OdKjCzS0JNVJ9G2soww1ffwR5D0BsSWePcDWFycV3symzq
nB3m9bs8JI/ALq1d4pdfAjfm9o2/DjEu3pmM26ekeAp5Q8kkew6rYe9WUm0dxWgeN819H5o6tRBO
zexzZ7Zti+8FZgGpoocx8vcemQDaGToux7J+igSIOxQyLPrfAJH7laDZjmhGsSkM1gW5b/1QuAwk
zEG1rn8XGBTZafFFjZFztkrMAEmW/6oz40uGuMDbNPH2tS2/y8GmU9e6z0AGSMUUoxYA/SEGYmEn
/pF+NQ7eFK+LHxvVcEAb4NTWlv00yMj7ZTYX9AFEAv7TZXxIZxC5gX08iwdgU4GNohHOXjqvw83G
zDbp/cd8AWyGZzutkU7SXVjLS+k5vxTcqMTU0GmIWZgS5aRf1mX6XnZ+cMzjU1HJYelppo9Hy10g
uOtIc3roGihkpk8WHNXPnCUyvreAPqyoevFaHxWFs5iniCqnLUwUrH1bv4wFpmENmY+KDtAsz1mC
cgYwfzOVwHvEtKM9d9rg8An5lIi5mHjHe6WPS72BtYHn8S0YSVZy+15T742PlJNiVr6bKWe/SR4i
p0QPo4RqpY/ZYz7jFRinwM9WVXTF4dcZfbaaFK9vTxECxvyEE/h7AlTwlAr8Myo3L17kzHFyNOlC
q5pNKasPu/S6De+kX3KEM1CRwg3KfR6E/QOQIk5oM0TBrRZeW3zAuSacI/JfEwzJHVfRzkmbj1Dz
ggWy1adouFW1sXtie7qtwOthe8IpQKRnPwIsgipCrigkBRK0obmxjLhey6mu7qYUayLe+UPP1bzU
/FoeQ4m82GuMU3wt8X50+te24RtUkV4rq8ze2eMFN+QOB/e7sPSBW3hFONNbuaN3X89HD+m413oo
OCFBDLhMcvru+phNDpp23CjJ8QNvZ3eBtGLda4yEcAJ5kgMLJUQAVpt6GO4cpqif40rdTw5ojBpr
uoZTejVVHqw9DIxGp7gXsohG66j6lRPbz43QypWjgvhEhjs84li482F88hBJ1pPBfOKjw655wNMq
6Mp9Hq+ZeXyL4E4LMXVVyXg3BtRds4FG8xUt4Z8U0Hzd/mgclvUgO3Z0fu7NgJQ273Rn8Dm4R/gI
wt+ddF/RmOizQPdZY6FmkIGvWVUsM0Q2xzOTXUZllGT3b1stA5Kiq1L7ciCKQ8nFCBKXFYg0LvCh
3XR5dTCqHrlkyN64SN4aK8dGSCcW0pUJAsXViGvQKLWaFf52xPJvZDYWWd6OJ9I0uJBLwgmYdu58
E897BuIR3we9IH2Bc09cK8PdQzLZe13gHGuLKTLS/G3fZ1fbm6M1zR5MymKQ9WNCrfTSbnEnVf7E
8Y2gX90EVxa5D1mSNGtSWATzyunNhUOsQlCbGqf/zLzvsOMvYSE0K5qljmWT28hGFxiWDvJktHc5
b3LZjR49IqW3DaWBowKmzDR6y8FQA7y8cTV6XrwI5Eg4Hf9aqWFjdlGbaUZsA9+9BLVHOiRkfeV3
yAut84x7y7rLs6PRums9nBAf54vaIglRohGffFY/btA85un0KZJEP2tGIh/c/Gwlxa6KtXM6Ymu1
vJx4hVnkx8aD91iws5XJ76rjKezkI3u+XN6b3AFICmpouuD2NmGi5RuD57ZAPFkZBphZHRlsidB5
alMTVhyeMpbZQi5kyMDiJjhATQPTeTR5F793FgSMYR9hnA3JvKSk8GB5JN0J98dVs0PEzRnfevsl
6Z7FLcxdGeepZbSVgc76OUgy6BCGfnTgQi2paSFRMqQsMR22P4dW5Nh6c2djlI3H+1LXzg41tcih
5vhR2zZeAJ1iSZgE4Z6sqLVKMBw+3H6U/f1Hadt4O6vyPzrbSB5cVlQLqEYNU0KcPuRuRbdLoBdL
ARuOMd0r7uF/ydXAU/UZbKe3QAmS70JPvgiWht8y3DYKa4xtTO+E5OlqkU2Kl5ErLFEdwINENQ9e
azs8CKX7LYx3QEfDjy8wu3JUjJ9LMNnovY55RFXxTg3vfr7p+raf/PYhjridpUVQHVhOTocopZbe
9aql5XT2t2YwQJqsQB+ky7XN0ev2YWrkk92INWrXdAQsrL14cuRsK6v7zLW0S5VZO56Hv0XjVQ8B
x8Dj1Lc2ldn59CmBSnuZtu9vBBRf14J9Zau3vAGy1ZeiOUQFBpGoTpoHCGuUl1SGf+gbLTx3GidB
wpr1lX3u+rYW8OAT7u0XAzslhs0we+ki0yPWbDWXGG1w6YNUXVo9gl0fluOHn4DvCoy729mRwyyX
qPK6J0Wsf+UOQm2NoFRPHlbvhTbwHII081houb02tHKuR0ow9+f+XYPvcseRs10ZyjGeLdsr//yU
0d2QLk1kfWCe41ILxgVxd5e90tSvysqzVp5L85AeZzA0ta4JacBV3QplCroJ6qQKCvU4ibmsz0iu
YwIczwwgHCRQdQznGNYtRrpA99n3aP759qPbh5itMxbJWi1vP9V1J9wnBshPu6nvrWFOmuGZplnH
qu//8Ws4Q4AtcL7dFlpnE4iE7KL0crgMhY7J2tUs5idio//4jXb+3UCws7D1Ntj85TdufzftH51W
DOfbT+SA+gS3AotGEp3+8YEls3YEEvj3X5VVji0uwfuepU1wyccouISQuM8GTuHQGKaz1bJkHM1w
13n0A4GkKS9o28cWet5aoIueJV4ENOJk2FGTFO9tXY/gRAm1jDo3+tLGcK85TcPFTPaUggmLpHgN
WAIb9jvBu9+xnbxZU54Ah+39h+CNbQSPGJHYL6z3m32LW3F1+2nVJ/iNeOhsOpxu86pomrlsE3Xx
jSqRJKXnOwebZjrcg/CoqtLY1WVvnJI6KNGuakGI0tYZMZqvcSZdUDbwUvN5v2c6LTnsopBer7d3
tzt+WoYmt8YNLoLqAn6wbvsV8K7mqqLU3HSVaVu7qauOGS6go2HjuXdQo4+1YRN/r5zZid6Y6UWv
IVHyidth5x9uqgH/pbm8XQhDngKC5J8MZ4b5kFMUSWEk+d4oINvJs427cr4crESc7LH3kemD4NFX
uBq4xRXLxmcDroaivs+DfH8jUdiSzvc/iCMZswgvhBd9Edm0lNN+OJvUSZorjSdvnW2O+8iPk03m
pfkaLaDax+1+6BDHbi/t31dxiJ34m9l/kRUxX9ru5LMTWbst6wcCavlTKIZN5OjmXdkxqo6lBITb
FtalmUweHaHH8VeSsNF001npDh6VG1SlaGDjDVXLhJx47rZxVXefpBhVjYQ4m5xanEN2lQU7bYyX
t8/69sGat7hDQjTP9sOTjWWeE5JxuKGXQhIaC6ST5NAoTq3BxOo4xcvBzavedX5IRkUhhd8+zFEu
OsjTe1k37lY0cbeqa9yF7mQHiLym81CLcDOEacmMOvSb2yZDzy3+6bnSBNfeeAJtuvHcZ0ft8eW6
D0Xfdmf26XD9hsZ9n3LM+3meq0vJwev0Z9VVjpJMuBz3gG5J6ghIpYrMQD1Ly+YwHby2IpjjZd1K
dwv70ceMS3KZBxQ1nhskSefRiVnfhSHYBkCh8lQGUCuHWheHQSIcQ3UB5mUifvSm94GpfTTL6BF1
0l9WPCzW8RiBqIoZdXj1bzpA13ApF1eAoKy2YSA/uxSjQ4U0bW6bDLpv9K8+1rQznUyDb1bXxu2D
KKzPPhDTsQyMj6JSmF/teOZVibueZKiNFlts7CEQ22aarmzXEuZwDxYpiOAEzBUUTvszC7hqbh88
7OgaacpDP/g/euKMYpUW6a7LDGkCCNE2noOKypuBr8RtxRJEh1iy2BNgzN2MUJObLzyvJN4ninGd
gyB5xN0W3WX5tKnpYsVvS0wysBr9MkJJW9izBurQv7bAObACQDJ+6HG6nipSgljpjk6cewcTkxbQ
HSYz0ZoMpPNKzK6r3TjNXTg6Ox88dYw7ICmHXTWRsOxbbDlrksmKPKdTmwy3pgn9zrBwgZzAs8rH
IO0UOkH1ocD87E0jM3ewildTGeAFYu+DhEKKojMyfDB0UaAVUj0jvB+IKC9jReUkLe/3XCQHoF/g
pxL/x63AUThM0xczdrYTL+XWLHygofpUEo+iw0JKhFbHhScbrEp9uMYSuyWs0ogwaynHO0kyg6qB
9sFvLcJ8fGcxYZ0L6X0501fYeMjldriE3Lo364YYWek8+IHE4JlD+083Ts+03ei0wgx5+8Tk0mz8
Gnc5zzF2jNAa8b52W4qSKWcIzzEZqtR3fzWjXWL2qu1tmjPEd4WfgMXANE8gu9L0NRXTbGBE9Vi1
bbWVQgs5w9e83zoXnGQHj4Khd6raR9HrEE5TAkY5NlzD/C3c8tMxtU+LrOemAGbhDi3ecyOXd/qo
FZu+999NxTEGhveub+gS8yhUqgyZ7JoWWbyYwwdd5z0HSngLTRhgydNixR23rThfDgAzeBLwB4fJ
esv6Clxs6nwmuvtps84lK+AdqglTCvTDsyZ4Idp4OrpJM4sjOm0OOhr6ROonRcDwEhY3dcBJNiqj
X1lvTJuoJz2StBE57okJsp2uhdlsxMQXQkxKZ47Ah5oB7ehaMjCWaRy9vCKZS2SP7h2sB5GkmJQN
W5SHEM4KVRCtsZYuqFFKWm30bdztNWbQzsFUlTn6NkCU3CY17L1E7YI04sxYeMe2sjCwl5O10Gmv
VpoJgKUghIwRLHdsmKHOnfDacRV1c4CiHHHDwysGDSi3sOS/Gy/+wKXEAGByHuERpvz0mUDy2aOQ
aYmd0C22RCHGPASiRtmcasxPBKq3BHxrl1jPWsAzPRGURlQEiIyBL69ROG/Q9hpeLPEaWTXsF843
6eRFz5a36bufwYTS5cUG3AAIhSu2byxDykWstwPw79mfquuPdIklnTau2rAKFlVJJKuQ+of05wqV
6tnpYkA85Gu56/PYG9i6xj6Noi2sPE6m429m/ddiHLxF3+nGWm/DK6jFxlkbTWdBn3kYu0tUdVAb
g3CDFREfgF18TK5BEFH6F26haJ4z4lfEdAhK0HfjSHSCtxPfHHb3AqorR+9962MAggWEJ1B9J3k9
N6m6zzpxHALy8cQtzPNOgf8udeNDV8G+4YrESV3mm1Q/hy3GIXbQ1gYLw044wVMROlvbzfOVhnC8
TrGCe3pg7/qqAkRr8M+Z2oYl1jegvE+r5lnotJfJ8r5znVQH6VLSipzv3UOQDZzUfZuChTFYByRJ
S8nS0J5XA3TmLcYQa6LeEL+ZihPJBqwHtY5w5NQH2yiKs5B+sS1Tw110ZkJ+LVLBrnwdxPjzL9hM
cwHR/0Vm8oVuWCYxNuFYpmvr1l8aV5mIAIWiSjITlcEdjmOLUbsReroPnUnHVWHp93+cg5Nq2OeJ
xrpoWWyh0eYblvPjLp+oi/b8mccZWGu9ogvUKkZgCWNG/KBVzinJbOeUj053JGC9cOf7WApkjbet
Oz3Gc6ZSxaRVWxUS64jKdCNitEMfeWMZFjU+oM7MyUYql6x8ddDVKC7suJK7Nt03nnjNBMbWBVXm
9r8AdTl/wVbNL45teLqLlcWwXeevHZFEpFLbZ1O6LwFd8MbTWnZgw7ENS4q08MOu9LJLNhaWUhpA
iuq1AYliZ+abXxtUvQWljdOoDpaJ/T3MUnvqmy1tN2rHMOsfNbYhAqjIoTRhus5mlF6A1NCdfjrG
Xn4YmPGvAr0aQcFITukhdrry0Lmj/5iIT8B7wKRyNGuNICNGn3vSOdO2dpX5Whvdz000ql7CLjUY
vSLzqS/LQ+SZWxao0VfAGYS1eevzv1RMb5BarEQvL1Mej9jQMATcVDu/Fs1FV902kZa4hBiE5BA9
FiFktf/+bWjr/+VtaKGX6LbNOZTCLP8vb0Md82OIcmrub5VKfmChF8wFZnQr9ZtRA7ZppWo6Oq72
xJPki+wRsRfJNcaUbm2cQXkrjeKAiwdLgT41uQxVNhw8r6CxpgZY0GLsMLwYD6bB2ol2w347WtSB
UTWxDaM8AjQk45Nti9+RRWdNJvW71iNcakJfgdxePnos8zw3+y66rnsO9T5cdU0ARpApsYqoF0yT
rliRLso2SvfKBSSEYBmAYYNVzrJ0cIIjKyg4dEpPgGsBG//vX0CTpsV/vo5N3eD9So2dJUzdMv/y
AnaQOCqH+Wuvl4H80W3/i01P8sqYEMOPt4ZDHIh4V9S9tU10ofAs9jnwNR50nUtgT3QeqjHReIK8
wOYg6FhLGnaDIx1ARI568hytVqpl7nfbvgy17eBTRcprBYIyR2VMJ3vnBBgbVB00ByfE5K5zdlLK
bq+W2eHg9zL3cvua/0cNn7v/RzfnP3V9/st2z/9fR+j/xobPuUP1//xni+Z/afi8/FSf2T/Ve85/
/k+9p+f9jS5O07Bth1CjaZn8zp96T0//m247hmtZXH+OYf+93NPU/2Yxd7MIcEwHd5VHcXnzp9zT
cP5mwtij8s9wqGRGNvufdHuacAD/+d1rGTpcQCF07H265cNA5ve/Px/iIqQLVPxbY5EmAGRV72rT
Y5gwq21BjJCwLLkwz1tVfdye2NovqkSoXejk1zIQD3bNytOe+q9UNAwnKJ1z5femoVZgS28e3m28
XgAlulOYsFifeYAYsewNyb3f+JDyg27uMwyXm4FgHCoBUhIxT9LCHLSLfhcr6kUiOwI3PnnfXWRr
K5EyIVtj7NFx4O0ql5lUqjcWjeCoIve7Hg0mfEdcu7CedVpQbn3PWVK0OgkJUs0ZNrrCKB6iNBk2
fdxdkyT6iQbxmlu1veJYjLF3b4pfU5Fi4HWKs4s7YsoaE5qI3i3jvsHPj/zsX4vAY10Yw0YzEhRn
qQ1Lqy4+FJDyuKuXRu+PL6LEHdIAF0zkq9CG39Ci8nUVmXem5m6rCPWLLqEO6If9KzI44xGtWPmg
NNc+v7cYItwBzPn5Np/o8RSsYi3s/VRjBu8s8Xd8HwUbcStcFyPH4MYP7xPhy00NZ1tnml20XSGP
rYi/3KoDUk2rps4sxLkpOLOmxgrXdXda2QtmhANF84onauStWRNd9bFid5+X3HwwEyNvJkSD6hVB
FnGgWiVYtE3zQgXhMqxZxsOehILP4dAhfaNHwFKlcjFal8G0KPP5v+2ch2ZyhoPT5ayIfPo+6LDP
CB9N+zGtwJKdq6mZk2bZW0LyTQ3E6tLW/mAoeIgdXAnW1M3peoRzN6rP/FMdOVB8oY1hkHlwYTbo
QJPzKXuKURGFsmhLFQqAcnZuUhSexIebEjbTphU0IGQAjHPskEhOQCe8Sfuwsf4nI35hooDFKWvi
Zxi2BOFkqK8EbPSidrWDK6mBDeWh6bPL3IJxrmuFDhQtJ2jY/jCYS2XUWItBWVxlN9y7Y8YxaozL
tUOuflHNKn2Rum9KmKxq2vjOwVWb6fQtdKZ5ipMmXDUNYdGiRu7UqD7JqReTgWMsrPB3Gef1geo3
zAbwAjZBtucJp9HoSN+Uz2AM8+TKUukn8obm0Gn+CfVsHVZW/eTWDY4af8DpRHtOQeH5AGpfBWQC
UzQKZdnUJkzNyRfMuR1I91qmvD4dMKfeb9ncsTTciQKbZPxtxEF78YW17UdR4Fj37pyO4rvUHr5i
h4gGeXzOI0Cxc5561bxd8GfjosytgRmHCiU+vbkygDWSe6clYAcqFf2WiXaAd65WeNgRI8iNLSyH
dZ8VkoeGW7ZAdjSODAlXcF3jykWJIwOCnpfI1t8YbbXvvVScPExvAHeHja9N/Q5HMIXrdF4NkWh2
rrfRYgL5Tozer7eWtkj6kWdtDwiqAYq18SwUjdHnoErTxtEwclhc5Kos9r+rGhuMB0OcHR9W0sH9
8QvVbNqE+kWlEtwxEb0dNeWoZkM2O89YBNdc3BUKOjnJ+Fq5gj4MhKhdkyNNCXwWrvOFB5lBBATQ
oumrF63dDRA3FuS4uON0BtTwujkzeOo/7L+Pdd++Cd6c+6SFroQMFVBQuZcCUpHi+kj4HqbFnMye
N0AankooxvmmN0K+vBokJwWdZ5YlLpJWsOnL/I3sR7QBbvNoQ8qAkNkqJNpyJpRswKXBXNDSk0i0
u6LlqOtnLyRkpvt+6NdiVE8KmRM7dPAy5vR60GmF63oXD4TqMjYGR9Qm6BPTwey1udDIC6/6UL84
aMtjMBDscoBo8fKf3HVfeYq6CfCebU5nH43s6WDTxYDpc2Upf82EiMUC7ZP1hg1XMqGeMIpg3+Vz
92/5InOICjh/jZVo227Th53+jF7wwbvPNamsBUGl3zchTaQUNS2Nug+fAoim9pxXCSDdgktJmK7G
nscGd0rKrqqXKnZXbmOna2GzLiyYUmmI20HUpgq6twAkz48dzeoV1KbEp6A0uQ5pyp6n/+zwY9PH
3NG2mIZr2VLi4wXn2Pl3ls6rx1JcjaK/CIkcXk9OlVNXvaAOVZhgMAZM+PV3Mbovo9ZoerrrHLC/
sPfaDvoSQXZqHiAuAtGwHfMVSwrakzjeeWssMnvgmM1j8VbJZBP1MfZE7ro15xNUC1a9ZHV+OyrO
t2KGMZACG2EOPhzDAdBe3/oMiaR1ThdNvlpErIlA6z0XvX+qe5rdpYSJ3yB/MIDnlBkenay3jrSC
sFySsx/F29AD4cPf7AnS0pHwDC4DHx+PfBiBNr5O9ZVMkOEeiOBtiI9hmZUkGFxcMQRPyZqB0oUw
q7IalNL6q4ObyZemBgChq6TYKQQC+L6K0f8CuHnJk/IrFWuhK61T2MKMnvvoYAorvuVnM7MW5l2C
HESUJBMxq+Tw9Y821OA7PXMeePnSnZCCYvLooh32GWyTnfvgFysZSEADm93FBpVAIC0+qokzDv7a
PfuiLW/MfLb85qqd/2QcXECjYHTpDM7exkS/dZIw2I1IwJ0V/dk3RHkQrU6EjQkU+MwCsTril76U
7Ix8qDNjiItRdMcoxQUzCDifSVv5+yXz0NPhSgFdBW8MV+sxSBjYLBzRtQ3030bldud2PkacsXxG
SPo2ZjlAF7stjgrbFyuZBgTa0DJPSp4RaIaXlt5qZ9Lsy+aAztPuO1sHEpWm3+1p6k5o6BK840eM
F0Q1DTI4zDmjNZ2gKSskBgUUHIegqKLjEhJE0gezWJ/PbdRb/1Q33vlQ0+jw9Htue+IGdMerxHMd
XLSP4C1gBmtP01Ywpd2y/jZsqXgwHXvEOfVsmlwdppXxpgNY3kus/jq+C5R5WeJbHNIYlsBttqYc
mDrwFnh9+z3ndXKc1VdrJu+yhpXBEWVfl3nJnZOhRB375jzVk78lheZkxwae8EyyWIagaTLOsFd4
drc+C3OHpchOvw/O2J3ZtTxVmeSodU19mFJAMRM7nDZh0ZBJFuJRQgCBsE5um6dsjIOazFQ0VT7U
YUJMkn1L/mjmRge5oLX0XYXyy+yyKYmRnrsW8EMIHzHQULQOnK/VH9ctSD/pz2BVrApVhevMPWgt
n0m6QylkME+ifs+PJF6xtONcDjhlK5uDtyaKgoPspCZkNEHrUXYpuNpdz2UwsyaRrep2Yd1AR7be
sKg4u7F1eDjW+PYRVV+e6XMnIJAN6XrHugMyHMEXnNvlNk4TXE3g7891TSM8Bkg8QrfH+erYe9/t
nh2jH/IpbH874KJbkAc96AniHXL0MiK9chKZbZZRUqK71+V4oW9A26XHg+zz7z5nZCZDivI+sXnk
SiJdM7aVoqzSK3NodY4JQM+mc0WpdWA+mW+6PPzuCwb5Y0jSLa2rloPcANwh68uVd00Y8pyHXfqH
GGewSAELgJnBxzbzCawnAtpBUbBzGEMIFwsRrDGkP/EncRTOCb1Nxrgw+VPzJpxbXSJfcosQ7UMY
oZF13+0Rf2xFsCvGphRURJc513T9G9ZC3tCKigfRpsx0k+QAPMC+Mf3g3KhzoPwNZSWkLFmhXtJZ
RVZRyXM4ODGv7YwB3GoazWEAYzE1wT3a83JvOIWOMveeCtf2cYEmSL7K+cTNVDlBvE+g5m8XLynA
rlU3btR0RyhWuXEBcBErYaPib4Dzi/qvI7gVZPdjGvUlfPioXHcSyuXZ6eVnBU+clQ+udJ32e0a9
J5eMWwA3LHpKmdfwehP5AIdRvhRweVT1GRnKV3481GEFBhxn+UzLUpOw4/zO/ao5FAjicMws11IU
MKpPs+2Np2oB1igTshMLLLeiEldUfACZco1Bti+P5eR+j358bgSwEm8Atlqa+G+RO0R1+gPo/2kd
b/vuLfJ/Uz4Fh6JhK62x6uGzqdMd4DQUS/CZp55IHevBWAEY+Xq+5tYaO24ymEZ8XUdZpSUKMX64
2pt+eiGfSOTFjS2tr7ycTktWPeul+mmW2gFdhTUiwfKuhHrqdfU4zaiXgThAqKFIUEu0hXg2Uz1G
j0hs/2SjhnrW3kVpMp1ZVc7bKoxeXc8sD0y5nk0lfsWLV3340nrHZpS8EhhUsbVWYQrNADbqqdDi
QmaqYL6CIivHNoObuz2QpAhRNjol0bhfpP8SwRlaU84Jjq7QfE4sNLddjJBgiE4MQNE5yjA8Nr5f
bhtrUaC6KrSsmLuEzZhonvR34iEYLtrygp1mC0F+OQYZrQULaTWAmPPrrucpS85pG5AEm/p4pmv7
YpCVZJ686fqxSbgq88gNcWuVJMfbjYS3fTEEOp9N3r4vCcu4OGp+lBrB/E0NfWUwH+sUxXA2R8Ux
nyv8N4D8mGUk5z68sDvF9NhRNMPEoLdp9Hwf9JTkeWITpTcfEBJjKwncOyKPKK6wru6QHDeP01Qf
CaFssJTC/i8q1pEd/FTUJP/8zEqfUFWxZhjm+uK6Dd4sQ3oPd/VVwwPZ9G4nD7Oaj1U7gF3KWRHA
ufxACWhKDF4hbfO26HiWXCcuP5qcNL/MxpjHaW2DwkBGpnp/AkMGbrpy3R/wiN7BGvC5eFRmQxFz
VyUIrsukzK8Qqg+h9PNTXhcglrIOFkOiaREXHPg+cSAnMQkui9pMWwvh6lKDzwOJTxqbqr/KyEO6
CMZyNxeg8Xo1g8KP30i0OCN05TBpyCfpwpHaW9g+UW3EM723WIj/cchWjBC+qoleMRr/WZBYd2XH
1RD+t53QQ4vdtlyryfzajvNCpHaFZ4AwvSP3XcHta9/bs7fsswo6UhRgVEUjvzTodIPCZvPNaHFW
o/fEdLS/xmJFKMX70h/7vbPuKDOcpyA95HG95etRRbcY5vrNW9S1cBu0rDOQ8WwhLy/z0RwRn33i
7vwNVYy2BIbbqKwD7N7toGH+2eprCcOaztI/l+CG3yEvZ4i5iyxdAOwDRGPwuQML9oFW9s14bbKx
F+sTIlaQ3cIF/0zzRiBMvI2k/kyhNAXh+FsGbX8relyzXQiSpepWRBjZQNECfiztwPujJAxDDqcU
JcAhKMUbRQ272xGN039kog3Ri8vFjOtezEmYRc+A3LC6ksVTE2npmOUydVa19TMSZCrvrXRACqFI
+9D5aM41ASuCeGdge2ct2StxSGNl7bOOildv21ClD26PKSVqOwbhd3mn83Msc6K4fUJ8ppU0TmTs
eWlwXxcQtJsFku5cOrTRcVXciwTtpk+SRLQwHkcjvbWjZLmD3fTdecU7orJ4l1eshwnXomlG/Gjj
PHhB28XDnWnCnnPLO8p0/Mr9aNvOjEoUndw5xYguU7wmceg+t0nzp+O8SdfqQnbtKXOqX/FEzE88
OdVO5ZTFrq8HAF7leNVorHnLmx2LvQ8vCMwO7RLRsCGufaucg42/msihNN2KdMYP6wXHXMfWGX8g
W9HBTJyFyxvexAF2FKs704VP/cCOjQoCjh5BuWgsg4ol17qpjOe9amOsgPPfuZuqJ5Ibn5KKbZ2/
ImVTYB1NdqxHcC8CnGmdTo9JkFzDEmKJTt09ie28jqfAMfPFG4hbGzVMwBJwmhzluvEPz2kDHD4O
F+uQL9G1ViTjlSNqWJrGPiDUoBsKvS18ls0yyjCErpLMwsRvFazDMbWW08Q+bW9VMGthCV3w7wbn
QU7xPrDdnYF6iIMEwkI4XMawfkSmH9Pkl/0d4UMuKXM4Rbr7yMiHIFn4cH3gGbHyI9bgibkkHcLM
bprJyMmJwEXUhwy5PCW1SG7GEELdsjpgpPqEOxmTuG+Fp+/ZjObop+RSj9gnqSjR6RdJv/UteC5U
KcBvSoUUvHn1o6omf0FW960o91M3XhV7kvt8HHi1IUrsqG8yzLY46R+slmDKNJiuoxpbaAoPKgDK
ksm/tdW7j0M3nUuEMJdR+Bxb8gnrB7ihMfwtwV1elT2BT02IDDE4IYHxOtl1kU+s/SDUMLODVVrR
3bg07MVaOQQTgc51kxwxtwmAZ+XBK1ji1wIaW1QJQJsRIJApv+vraBe6zvOoFg946/Bumca/NVP0
UphI7Wdm8CiKVbAP2mzcrh5iv2BMyWUaVs7NWFwbqvPa0/Sn9zTp3DbYfN0O6skuu72fik/089HJ
QVmhQ2cE7iD5rRKPVkJbiJfh0QzpySlldk5FnVyO2VjJhxgJd1QW4iXIqWegbaoubM6msj/8biqO
hf8QK9ItedCgOwHUyXCDFFw9GJBADSPx2Cr3dztG1mO1RCdcf5CLUfhe2iSaNiDArE2nppFVqybb
RqE+7+lNL5wkj5lCj0DfTeyldkOaAFtdTUcDK3AnYlrdDp629gVuEBy+rOW1Hc+nSUToXZxkB7M/
3zOl2+lKMtRqnZeqVNMDX2sLfwBr2TLJOz1SxCEoxxO00J8O4ttbHFgOXvjLm/0Ag3jyOKQJN96L
wln1N4m9uxamAjviihoVpzF5pCcJzAc1wwKGesy+0pZENUBV1NAgwnKWqlsxoITQadHtLNdTGyhn
4TEqvOcy6o6Vv0y3ErG+bxPgg0DyEC35s62pN4qx6zZV1/545fCaDpoaCs0fmwTJKJsjUZIanKnk
QFoF4vvZNluvc3aGdbZA5Kb+8JOPx1gBW4rgts81ji4V4hjOg+mDUfuGJ5Cxdc3b5ORk0VW+f0pj
3AoQD0esk8uvFAqWm8/9jtaw3kaGIZ0cMnUS7m/NWOwkBxYbzBPfBafZBQWXegRwt2utFlEr4yL4
i4+JhHrfdniXUegnG9/JEOzX47JXlur3hMnhf/AyMpnF0uA2IFF5tBFSZH1zM5V1w73m0CcExSki
wmJXtPKpxNrKEKvLD7lnjQ89q8drk7sPwzy8Ki/Ux9pHsBYSMyzD7hSS5ur6+bke6ht+OzCaw+Qe
e9z72eJDoErlH+xK7XXJ1m1NGgChm5NjVi/TwXjcXg3yp2uixb3UnUeXW71N7ljeA8zaoIJ5JNK4
vLB2+OViV+JWsU4VksGbj5guD9V0HLs+ubXJD5gHlEKQGhhgENo8DYacz9C5/fcPdNTNqa2dNzmt
KBOzBIcAbDhTzVbtO98SZxdhaFwTkubFn80kgnMm57ugbSjzojIh9Y5wP9G3l17mjyqyvwrCgGz9
SyRLeBpBBDJgJnAUSPeusdxTn05A7nybONPEv+SBMYzEBwvqUjTsMippdLvlQyErtWU7RY6lS4on
K6+KjKvV6HNTZfLj2PVlqSFFQ3T5jY9AIZru/sHDGQ4TRO3zQOkX2qJHV1HuTM4sGVP7l4kF6ViY
0emLSGfNBlkceknSpW3bMWysrr0k9uKRhIMlZMlOFVR4+LXRy6TFk0qKSzLE5gwP2n7RUfqrwbq2
j3GTcUw1p9oS95EY/rrGfu48IR8GtmR24vzheyUMZerOXoB9y2r7z8Ar0JumUUw1+Pu/0S2JzCgZ
VdueIsfhdSXDDHNkv5ztvK4PTjj+BB2JxZ5vnxRTLbj3DYurKaKW+lMI5vBBln7DmL2xDtSz116A
22wVbINdzMh0VUA+Fx7fFQ8hXFw3cbF9iuGErhRH4bgmQ0Cga3NAgr0mKFFM0XPaMcKUEQjk0fJ2
ltA1wX3WahG+sTAvTrgIe2olxH+gSypxx5ATOWSIarIEFWKlxQvSQHtDuDKya/ADV8ABjDzS7mBh
F48t5E+WoyghqkDeCe6UGXn5cZCaZL5UoCiirN9XhvWSydR9ftRifkRVfqetPj0V48aJp56uAOhb
c0YbaiBvuQjJQUge4DDnNvmEIT4K2B5on3N0eXwuJ3e1Q0qnJvUB1/thWZCFrdsxNgFNb+jLs+zO
qUKwdi2jn8X2Wb8swW+NZQEaKWSQx8Jr3kMugXs3QtOOQoAiDLs56Qm8oMgtGgZiU1hBQ2xtCAHe
dF/jAd7IAhxDWtPOzkD8dGY9lIt5tlaV3eTeEp/scIRNbM9m5nU4xBHwBYYEFPk1+HoPwVqSCgOv
meBFUPcqei27kexSRA5GL8SklvGH6IkhKPsYIHA5/AFkSDAQhsJDGYz2CV2/t40791/FdbaxNdXK
iupNloxY2m5hrUEk+r6d7eeJ/HlapLULIxSpVQFOInmMkZXuGYLRcSb62RSo2lFkolmZWQk1w0KV
0eX5Qx927zLQe2sYXyKe8p3yM6Yy+kUkfX9CQ/acGijOvGPtPP+IAI9YmBQB8jeKYIYem8ke0vux
Atc5uc8FHx9s0faAvNcgWZ3wNLePjiZ/judmcn66nXB64lppkDoXPxBPTC8I40aBuhR40xHeR/CP
MYyHS/cD7IuKKMqRl3ZgTAXQQZsaqpH6vp15SkWMaHNJm1uTkOsD1OMZe6U9Al5w6zN5XA1jteVq
WvG0FObHt6x/Y1W/2p3DuL1ST1bRvhIxm29CaPogsYI7Wb1phZoz0NFPO4qbLaflBGdhgW566CZu
cju+Q+J8Lcrh06LB2TB+/dDGJaan2hXybC8s1Uq3wluEfTiR5ssZo6sHwXabtISs1t1Zq3UHBqgT
StA6Rx0AXbZ/YfXTBEpUOnU475gPJVihb0Pl6A0y8pvv7pIOvTlUnBuzUyL74ntK77soZ1EOLeoi
Sbzoysw6kC976CLEc5XztzUMCKY0dTcm62892ctxIt89uEcQPchsHvIPXfe8pPwPxcjfJ4kh2LJc
dEfRbYYpuZpF/o2rdpOZNtirglULa9FDgafDq6uvtJb/LJ5WkgzO3LMuc1mPuT282k2yYqtVkqC2
s7o/jiFEhIcnQgZbVvsq0xig++UUlAwnGGEyoAhheAgL1FX10UuQ0ooYaw8noa8BclGn4lwlzdzP
sMIN/YesZ6QRwnqmd0bjMMNQWjPuJO65TUViMLS3f4j0AGYOTBfJc3NRI8M0J6u1LB5za3nuyuWW
TcGz56b1ronEA/POVwY/Bz8phmOa7rwyfkRv/KRRc8Ebdd+rOLo3nvfKl0M90sz/PB7bvR1lNzH2
D7KozlYigXPrcL/89Ct4HkjtkTp/58XeBzGYCAH89gmaFhWisw1T2+I2cMH5uzzhUEtfvfGfjRPY
yTE8gJHssw/cT6DXO0xkfobKrifle1HLXVim16azKZ7KlP6dYU1WFQRn8qTALzTHqI6Gra3dilV3
+GkL7xQluTguI5jsIqgo3edNmzbqrenq32oUd4X2sn3kxubkpaxUFWyc3zKp/g5e2jzF6dMiXHmz
5+7//5DY9DYFMCD8E/4ZstWfePQ/wff4B1WVDOtdIlVWiVrYlRcTUH3aK7ShUQoR85D5F2669ma7
FOMswW6m6MNbHyi1tXobiG8Jv6ibOWmJ27sQi7oKm4ES9+W81XX5kcv2DGrsOR5JqUz6uNhHMc0L
oS3mEDsh8asNJJC+16yiiuQXc1a5UVhgnaLcRxX0X2FD8gnm/oMtO45dMR8Zc7gM7q0WyYB1wPpP
R6n66aJjd+/HxbkfWxbp+DSKvK748kuWUaJtwTg6J2Ap4zWNPpUhPqw1/ppDALGxvpMd++wiGjf1
FJMpOjRXXl3NbWpv7CYK8MWYFRJL+9+X6Tei3F/4gddjkyGb4/MGZlxse0tlYMV1CAG6zIiiXZ7T
gMrKir46n5CJxa3CWwvN91C2Ccpzpd+BxZycZV7u7XR6KCAF7xoPOnM7Qgebywc/r8ujV7iIXIsG
qTh6HbEZopIMkTz8mXPC2cX4Xen+kSRELpb4w1f1Ew7Qekee5T93GL5DnVwpuXnbQwRK+oPp2S1X
Dmtp9+9QTS8ehzBGW70hXbzb2wQ80VrS3Q66ZJFu33uKsVFT65NLAz6X80OWD92uIA4BeUeGDNlN
7Ys7IbplWv5PcJxvSlDbKG9YLAKX2wz5CK/biWJusf6RM+u6soVkq19Vbz+Fhj2z67nedlAhTq/w
o2n6X/h/YIRuexvpT6F+HOcuIVKwwp2/0l+2JBs9ZTCvUYo7EI6OWTw896uZXG2uPUf6BlQ2/jqH
yK7YATkcEbUkaCFarAtYVrmg+tA5+wVKp/CPDofsOAcAdTW6fTvtf/kWQxud/qqG7hxofbVk/B3a
1r/WGT79hG2Z6yb1zuEx5XqZlsnhNrBfhV+/r09TPcZkHk25t3Et7v/Zf51y8jqt+M6ZhWaVT6ZD
1lbxdoRPM0bDmzMQhccg8GCz/sPNfaH9RuXA51Kv85/+KMrs2FvECvldIaB/lWhO2mmmKYyIF3P8
h8AiblaXtxRJWcjeTrtZdVSJvQvK+nPAtd+Q5dmwDd02acjPygrYrQBORwAGCAyXO7GmVTf6rkvl
PpN8PkVevrI2/t37ki63Niv3dWcn9oGkk2FDCRBCB3IC1gOFmDYiL7/DSR2jAXR6a9hkdM9DBExU
VB76fsatyO9Qxwwsdpq/ZTojbKawrqOJSNnF/gNahIDzZDNYD3iN8DIn1WnMboVX3aCmP/O5PwdL
CyeleahVdIC+uY+7NSo2+gXT6W5sVMEqML4QvxWVOj2U2mkQRCmCWUzOXm3ddy4VP+LgKJYa/hUy
8k1EOVXn3BwNodwb0yJeG0N1QFmyrSUqCIsR5XbS4SsEXZIf2W82lgKk4BKuUFjcbandRQ8kFolD
UFHbRFyUNj0Q4ZfvbZ0vOy9Z6ddOz7IWqVAGMH0uIdsvPoARG+r0uQ+QYY1rWSD2ZhZU20Dw3uyS
QW27bnIF1kRtQdMcBv9zzlFaDZ0U+2Sp30jtrO595tOXXCwH2Yl1F7fcUSK8ZPw3p6pAw/Ca6rK4
ZhabPEmmGNU2Czf+wFuU57RdxXDX49QuqffhfHqcRx0RX0V+v1JtT+v9085syvxxsVjTxeapJWvv
VMXmsSU+o7J1/yuPWvaK0plPeiQIb1IOmT0JEjzL+0AdNz/AI37MsESf1dDRJzoQYBB1kg7Z9wA7
bNwpIYewXsq9F+EmC9piwRMPO7QIreawDLb95rjz75i8rOewLv8pqrY9oBVAKHX5l23zS+z4DAQn
SKqMxmXrpatGpzrL8ceScjhKOASMkENc7piwnZkvQBoWWoHVvpUhlgXeqBpOJHsU54+HTgi2VXrX
EpsSZ+SIuHlhX9PJ8AVNpE26I/GbEdg7TVgoKrHm2R/n7piq+N2q+4jx6cV1CFoKaiTkCdW5yVr9
ojSvhY6GHz22LzKiL4n5Ya+V6PiIoWVzYFbYpOBKOLU+R46oj1bXxlvJTEyVNqGu4OAXG++OiGfn
hIoOygJZSwmUXMflkKD1zy4qCj+BsTi/5t7WB9tfXmNtMfuVC/G+ifybTfK1cNLmWbHHUjyOT+78
HMrJ3kqCzx66ZqXMM0O/FonrIvTmhPI9x7vZZfs4oRFgRZOTPNHdxUhJ9+ME40IoyAYtagwGOk/G
CtFoYFzeG6WQQ7UsFjwQgy2/mQAwwl7LGEp9Gjn6QcPl9dmSXArS4ErkTqkj3f3E4qO5+VELeaFE
WySaVwoT7G2G8C1GvOmhFmS0UCozholfJwvtVkauAPbeOpx4h4ssO9dc20JVd/aQ7KIBCIdWub+j
TmWlFRyUJ+9aIgNgBF+93t4g0yl3jgPTeaAWtEqDUYhkurHUePLYH275xF8IzvxEMkD/boVoFmbi
n1Rk4ab7SZ3sHeOhvVUxH4WY9C/XgzGUzYSadEwdeiu68KV/aCAiiIRKclO7h7jKzQ789GkgDrap
OT7ZmR699iYCz4N/+cNCB7Kj4cLjXMdN8atiX3HOXf80aAchXfnH1kRz4CDcynYKEG1h7JaZvmKq
UcAJgZ4WckmuSxEMl2jottLF5DVlHYhLg9IJy7XZIZfzW4mBaPrI85CwvWb9+wL/BNKHTmPClnpI
OIEPABf+pmnAarfj2sDptvVtGZE7Q4shfUNmT6aodMtTmYBtLZoy2dZw2aE8uuJOJd8TRpZjKLhv
hriZDwgAE4gmQTo3e0CzqOHSUt7zcxAZMlc0sCg3UCgSOucY9ZQHI34XkI3kMpjDrMMnEKbIVbJU
H4cYr52fjPeu2z/x0hdbUqxew4QZWxvgk5Isgqp7xeJuwzqGHylMLjW6BuqbEPXBYl4gTebMtMe/
g/4LnJ81Jpi92LzZw/Kd1mQsaAYCxsq+i2Zkr0zrZQoW2quGTyZdBGZlnK5QTcrvoTbhkdDmnVPQ
0LsWp3RWPrTlgl012FuCUtmN0pOXESDNaX03RfHFuARBiN9wwlg4WK6PXGlkilIsrGCpytAxuf6I
KukTQ0gDdZOidGlNdprD4JHS1aecGLZGdW86Tzm0Q3dPwKT/6Bak8moS3g+WCOMXWXC3y2piDkBM
BnU6ucJta083VZOOBTbn5ltF/WL0kO/L+W8vNcBAgxhHT9OhywIGeDKmorfmc6KLQzHGIBDd7l/l
mNco8um1uzLZsSPZA+UXu2aZEryb2d6bQlbM6MH2OuwOFY9d5aytn+z3bedDDi5DFj4NXYXyoeUV
6bAf7cRs2RUWh2kmLYlrAIoZwwdCQRg0iujJoMCcR+5fHWDvJreIUNKmZZ0K6rvHcmpT/FILbLDw
zlciZz4p1E89f3TEsPHIKLNZH0QLNFuEOMuuzF2H7od7OVbIiVtD9a0zxI5u/8DYhsk6ZssNjmEH
pzbpIEQjd6y459kPgX3MrLxqJuBjCdX2Mnv9L9Yd0U7LmSJM1OggPQhKCJpK4yLWLpNgk4+08nHU
vuKmzi/9HBKOane8dWVzsqP8jTngwUYXycJZPTb0jJVw723yjfY9uQ3oShE19BFLmVXXIRkKHRoU
n/jK+o2XSR/6P9OlLgQUmaYPJdHTMKXfjYXjwOsacp0TCL2jKEA57aOE6Ydd42jqveqSQsU8g64+
hl2kbo38xzQg3QIsnLflbB3RJQwXJ43vQFen99YaTILhok/uPNDdvsvwGfHUoy+GRwslzcllkhW5
JCd3Vmnt+8YPbsPIlS0rp94HproVPsAdD+sYju+IdbUwlwplCQYEOd572D1lBSQjg3E3jEF3nWYK
5JkciQ+Zj86+YT20nxKLXyTEwEfqx2i+urwO3gA8FtsqcVumU/2zMMQMTyBZlaCAbAzmuvClKNnf
1ekaW9GhnV1XrECuERYQJzrPbwq5dVfQodr5KbKn7mRJ59Er+lvS9axFAF4sCJasxH6qtHoqJvsl
X/WxuDd/OeT15UwCm3L4snEw5wOK9EyTs6zG6G2YnMPiWwxmY+wc3viLkUhxddzUeg6k96LblIFe
26M5VH37PIS7NOFqSAKPtRdo3KFFdt8j8mVltO60xa7TCWIpZ7dU6WehmlvnAaSpx6HYG42pEGFp
SOhXlwjwVhNiARvp9jFS1EREgcK8gD2Dk5A1tujj7Hny6jfDvB5hR/HgJtVjlVbtVeprn+P+n9V0
T5A85SqIqTV4xGwCSuSFrT0cNBcuo4UzBlrZAN/KChGUS7bQmJerZ8d136pxeuMO6o7MXk1TlpeS
9qzxKfDM3dQh2cKL62BuWMzJTF+9JF8yX/pzOPSoIoLhX9q4CEiFJu0p3cM5v3cG7HZugyOCUS6s
ta9J0fpARrRoY4P7KhqIMkkDFhfiiJE8Z9qccXnBwbx0HOMjs5qLavLwHIPGqPUbW7+TMS7vE+tG
q/njkJimEbHt/ZHckd9DfIrrur+MktuD+ALUC72kYmuHfZyPxXMOX9MWsc3LN8Z7rQW0Xg9kSlSl
u2BwmXNNlAuukefFNgAufEDzIdbCMRqZKoboXtsarfIg2oDahXlvpujzdVlfbakCAlNHSpKUubeo
xgfKYN7Vvj77VoRYQ0J67U10Wi1HyKaZ5I10xDkAoU0TdveWG3Axz/9w7WK+aacTe0BUP9h3tonv
fnvOe9uZfi+GobhPzAuaFizvYKAJHnPZz6rpGoi9wLXKH8cAMKfo2mRN8OF1hHpZ4b/eJuU5rrHv
m5bE1AQ9ewQxwyLRgIG/frXXpHoCGg+1vy4+CTvkBNOXpEq9myfemRD1mXnthgi/cy/uZBI8xsgK
6qR2UL6x8w7Hx9ZmoV6PtdzhzXrx8AvTs3nvmtSUw0KYW6N1eQw80ICjN8VXX1YPZnVkmyn9mujp
0cWT38c4BhU8ob8zcdTF/JhlEZKforcOSPdgjMMGR2WQE7a+FA/rNuuE3T7ZNrYw+5JMcO11yNDl
lZXGsfSpFlTavIClhSvNb8rB7zCL2cVF9hlZVkdku35rdNoeVDGwZLL3tYjWzSKedd/io5Wm+XQd
RQQe/HuUiuTY+8MtbEdeTz4AU9rPVOsf0A+SfU4H5thQvQQ4OwESejOnDq1/Np18n2HwtApBy+i+
htm7H8fpEy0SnUHJWLPO7hplo5OnCRQDcV9DHv4WFf6XKCeYMulR4WeM47gzIcJkQ9MfIih5hAXy
r0h82bl5eVYTe19QYeatG6Yf3Zr62MbhLsBAE6ogPhGRw052VIJnKoZG3U4c9m1fnSqfQbZHJKV0
4nuG496jwrumeg+koK6Hg6uQpKoICVjJHgW+jc0QZoXVM3jKY/t3q3H9m+yvh9TtkrWIFDT0Wljz
zjfalZ8uKxpiX8Grt8bNjv7oq1PNnOIPu0TCIAA9txy4omZdn3DaHqPSsQjoromIkfmrauv50gR8
F1n7EmN3geXZX6xXhYV3nxf1/5g7s+W4kS3L/kr/ANIAdwcceI2JESSDpDhTLzBNiXlyzPj6WiDb
6kq6WZl2zdra6oUppoZgBAD34+fsvXa6IxkXvYa/l9AHSV1I3vq8uIE6sF3/i9KpRsFTWgRXUpk3
bML11HocTBdgRzgLKI7MfY9EHo9LdBNfULpRvI6cs/PlgtbYmx/Qj2fQCXxtdC61IYUIEAyXHpqK
N5b2fmRcY+ePTu6oPUYnULgGYiV4CYpICVrBm9bLxfR+58s62NUShmjZweMiSmjFtHZ3PmxbskPQ
soTTnmMiGsg8coHbF5yx6nG8bH3/LXICc1lOyGS816auLT5+pzrEbWxv5uSUlH0BKnyRu7gkDKJV
12jedn4TOSdRMvzVdsiNuWQLQAkrgwI107mf4/uYKKbGxn2o3O6yI8JidGxK/sU2AJaWvRfCuItB
L0Cb7R6tUU/bIi3lBvnlG/5pzDsRmWKOTP0rV3aPIb2koxyyM8uoR2Mgdo/+AqsDhx5BjatObwhd
5vTZZdFhwWGQBMDFJFcyD8ojaGbm6tnXxE32WIujK+UA1gn0C7iOjcZXgsUsemMyNtD6ca8JSSgu
0MnSzid4ZnKr47QEM7ElNbnihgh1L42S86iqEFETpyalPFA74Y84E/UHVeD/rW35f3Il/6O3+X+j
bTnA7f8/25bvvmRJ230pf3Eur3/lw7ms9R9gD3zlB6BsfnEue/Yfvsbr7qHe/pdrWf9ha00snHDY
ZSVoi3+5luUf2pYCASV/Aye07/0nrmX1q2VZ+q6LbBclHS+k6GStv/+TZVmaOtNeVSm8I4Rx48Sh
sP8H/sRvruj1JRzHQS+rHA+Rwbtr+qeXKLBzqbHpFcFy1V51lMB5k98vuXz86fO++6B9/B8e6bsq
KTsM1X/5OrwTBJxYuYWrf30rfdyXTPVDuZ/79jzIGhYnFPlNNHnRP3Ee/v1DcxwUWYpGKdpXsf4k
P72jsepmI+3K3fcoZSNvpJZ/wvH0DzCEv34//3qV31kIEVrrMZshL9lnFT53QKWL8vj3n9lfXH7H
8bT0tc8HZwe/fWYdQ440Lzu1d0El9TCWaj3/w+X/+5dw7N9M8aBm2rSjYcCewbyGzpYPKPc/fhfS
dbTLemh7hFjxsPx8PfwEJGbocZhkRT+WnU+Tzv+Hd+H8hvZY72KpPXTLimcFI99v17yOxwg+By0T
jD4VPCSrIrJhHOMvvVfrTUPxfq0rhmwk2qDpMQudPVjgV3//Rv/ilvjlh/jtlrDqYsp7Yg/3Rfgy
5swqvtHP/PuXcNYP6yeUzvpGlZDYj3leWRTWJeznDxO1QAHxHXP3HKgHtwjvrCj5ZLzlhqn9tqJI
avPPSfwU1NdoiBBYMQTVdzQqt2PeX2vbu8EG0wfLZhov//4n+6sfjMM5mAc4DoH8nfHjFsB7HWS0
e11nxZelauMXgoubV7OG2npB420T8E83/pzJR8h9nvefP4+B5/veSijh55C/PSvBwBm6bz1c3dgw
yBm4m6q7rh0+cCDseNGP6i9Wsb94XH5+ld8ZEoMOJQyX2N0n0UgQjH5gNPcfvwSAOOHanusIjz3m
tzdS4pKTqmdh4eSyX40w1OH/8EQK57dbVQHhCBzIYNKDXKBstb7Pn9bINI9j6j93vIi7ivylSXkk
/ZSB712SZoayzzI+1M/cXVvZas6tZ3tmC3mJtcfoH0L3aENrtqKbcLaZCceMB+ZbJw7t5K4fktml
I4Wr+bHV8F9XveLq9NeasFPV26tdC0yY2FIDryZEmrNBfxfG62moTgYr2fftaLczxxqr4FTV11im
Q7mY69USmN0Ta45dHu26Jd+8yKH/FwQJgkWV5rlDnzKI0STEi1L3YdAjLu6yDBdkaTscLqIyoj3X
165Kz2mhhPo8chB7LkdnqK5aRwTFRelig34pp4q8Htw3sKCIEscYWIZzWl0OTr3UHC/s0D8B/mZZ
lmFmYdrI4nm+bDPaadR2Dm0CBvcVWpTatORJiCW0wTcnBWAlbpulHB/znEXre+E0Q3AdBYRno+1h
jHObCiHaA5pAH+5iXQP8gSKdhYeUAIjs0SbzZMAV5MG+EowUE06GXiMfLFRbzQ3IpzwzO65RvLyg
QXH7o2z8KgacS8PzvnASmVzKlqfnaNwSl1AX0pN8JuylaLcZzv5+A0V2rm+x3sinLiInjYGy4FiJ
x5Z5vqhLIsaS0olem6XSwT5tyqakZY3+bD/4tOeI753VnwTflzjvTVV6t53ofeIcy3wqDoUJgMht
+1GNlOAmJYP4lpiSgsA2z7XuSLrJXNAnIJdwS2RWsSVEiA6djy8/OWd9y1k05wCjz+6M2ejouPz8
n5DyT8mDB+QDTp0Z4CMUXo8aLaw4bEmZEIW9WCnBGhABcapxxAuyS2dBnfJixjhy93FBi3DvBi5G
GQYkeXiIK9l0rzAM/CeyUczb4oNuuMAt4qubJJjUtymBrkoQx+qyhLXFSQ9Rf3RVpe3SPKcLz9aF
WzSCPPehc6vxUz82ywwfVUdiF9peE13meFEJ2FaepgVRebTC7GDt9rjIwVD2O82Yrv/+1NPcdJv2
YMbFUUciSbIENlKSY6sP8hbfIgmyDFzynBYuKaq6wj6iafvTWsFQhvBOxcdhXGz1UjTcQFvtrYqI
eBBTsZvAwQGA7IIUiKRHtNlNtpqAyZoae+FsVVAboORWpstb9iIrfAZizOF7yEWXP8dN3YVfQteO
xh2omVViITAgHqo4rJbvKw0ENErdBnUEx3le0pN0aI/bmhtyl4bU2ycRooWHByjr6YuyDWqXBMcI
KlMul4KcoGNam3HvCNzyCvv57UDfnNQfQgHIVi9SkVq3geBVP0e6GGloVq53X4y9/VlpTKYM27lI
Ww9Rds4HWkXjhVv7NMQ3gjCF5JM0ExGOf78JstH9uj8rmxJErUc/R1LrsE//urBa0i2FjTVvX/nj
fBZIxHD4d6nJySTSTXOR9FklL82AUmBDI8Exx8mNIoZMQT1Ml6XVhNGjtGdmAexmpvyk7bbvvky8
z+HEwMNi9tOOE8EzfW/KB1QWPRhznrzxmvOz8a5cl5S7O1oMwfQcw5Xz0QYzzSC/BF44rXVU5DBY
TMo2ep4qljMQrZXTdTtP0a1bdWggwm2mUfJo0yv3H2N+F96nVWWJAhNkVHM5O9yqB9j7cUussgi/
JEwwmNdNmT42UV2UzGbtNnnDwZmKh2kSXJmNbxUieGjVtLjF3msD0s/bBBLubhy7lhAgpRfDpRce
R/8ED4QmBwvoJ+E0bhC4t4xHg+6ZWBqxfAf4GGEsqGlf3par+S4UySRxhUXcVTp0l+UEXncGoavb
PBx3S4ne58eCfRcAam45DcDkwqYjfQ/DZRpuI2/QtHrogvr0svqCz+vESsQ8ZKihw19HUhkHSkgR
pzfOVJbqqsZc4V2SA1Ey2K11pVoy7ElgGTCjRImX683kWpF8CSRjFQffAJcCyFQc4WTosIVF36pG
zA3CDzY6+th+X2IKFG2TI7pDW50FQKfzDIUEXU9Ws+cIgb5Nb6UPuL02kW6R9wuvC81d60m0+zx1
i9g3okJ4hhy1hE1LVwIt8TTRiyDlfWopBoPmtvdSBwaPWep2Hzeix3PdjuV1EaBUu/KCJVcH2HTZ
tIXK6RoWJdzfm0Lky9kZbDyzYzLIdkejbkKyV6+WV50Hw+NoxZl58sulJSwUuD+XzU5VsScNVrc7
B8UietHRI7Ma0T3ArAFoNs4h5qIdBjBwMht7dFoU8HJuxLnwJugV+Bedfkvrfn7Fq4QYIG5K2Ofa
iyGdmsCdq0PiD+BpTUf23GeCSMLw6E+gYzb0WQ2b1uhicFZ1P5mnyeED31juApaq9RaQoci3hTlJ
lefzOz0OZPwQAiVRflvOu9pNCQUJKzV9KqJBN2xvceYwAKpaWvxg/X908J3swxAhczn4/oI3YIIN
20WC1YzOcrrzg6RVjB16tVwI8g7gopBsifcMRrF/Stmr/Ieh7xjQMQUqRigbwnhHpIyjd9Rp77rE
/lAfnL0qpg7yocMoQPEyIRynR8QsnOFrVPrN/TIBTT6kpTWGl3Q5GdbRmAAjGg2Tno8zg9n4ZRiS
JXU2ceHBjqgn43/3QB0/GFlZLx0DJxgAySxQCkn6V8lhgM3AbF/PlpXy7Nd24T1JG/8H7iPbjLcT
3IvhkH4s1yEBzN1V5Gj6hXGNKhZIeuG039J2WvyrTOat2gCMs77ZLsUl4XXt7F8DPMao3gbpgiyb
Km78QrnKUuIz0J0vkvcNJZQznfEoKyNJyorb8EkJzFfFAW1rW4AENsAnbKA25hL4CHtVZnesvzto
IuV0ZTlhaB9FWGQxaucwCu29/775le8boclp77/0HxukWiy1s8op7/DfrJto3SbxSPC7Lpn6tlS2
+2x0R5qaVjrOJ2ipUh3HMTQt2oJw7vdlpAknjDgFUSfwXBDrYRyJbq4HBXNRJBp5ryNLK9xPfVN6
h5wqk1IgjBzA5T2wrHu/sbp2T18k8G7xfFBBJHm/hE8wMjViuEFLsV1A7F4SmUPVAXKLCgQAivut
JLSV8BPVxdMhT4hSBSCByYnYAI+2Mr4Zh8FTB0DtpiiRaW3tJWW5IrAGllSYdL7FneeuUQZDsxTW
Q2a0yxxU99gFhMhJNPc5vhNTQyXVXAAmd7xtRgGcXepaABXSmE9PVIqZizu4yG1g27jB9yLpNBPw
Sjs2FsKegXHc2NVjmLXdDEGlsBt1WbYubPVWLWjGimqKHsEA2yk+0BmYucq74uQbAj82dT1pGAAz
dc8mnD0mCwtMzXZDMxk1BRBgEN1eWhvnYCxZwDPxautmGhYE+Fk2SYl1lMHPdujiurqzwb0w7E2s
deJQ6sA+B90w9rtMmwkcvHHT+YC12NEnv5VEc2VycurHOEXZ9OBiMUZf1C/pFUfggQZv66u3WoZ+
yLA79pe9NfaLs+OPdS+OaCvi3ALX2HSLwXQ2hwZleiBslk4PuR8KicTpXrI+AaXgpJVVMNCMw+bo
Mrgu9208JPrOJSpUnqnRkKAO7AwLao2AZRvOO1FitRCWtRGyq+OvMz7BAXnp+O7DR0ndHb0Oj5/e
Tm3TD185glTFdTQvq+dsYlS4TaEyvE1tQkIbsttZ3rQp3b1dvjBZ3zjaW8wVp+EcAKAE4rRLBa7T
TeRrPV1QugyoYbCrov5NohgKFqPSXvyog9aY41CzjB2TQFXT3lg1eHvAnaMmQEoWCyKYYlaXk858
dQ0ZZQw+9RYlKXp3yWyp93U/HPqAfu2utVX5dZld8FD5EneEcGks+vuYXDhEWeGM+lakc9Fdy3T2
o+PA8jURrst0jq2kzpObPE+C+oetXJVdQEBR3RvRhjPoKdwYW6V6AjWKzM6b+6p3aRxhI6v7vbRK
dWGBpnux4jK9iP1JmkNvtR3xSioyPKYqcxpU3oVJdo0/We2l0bZ4rFiK9CNn1Sm6p+nfgxbmX8kf
S4jPDJ+twqD6JlbmNoTkBJBQeBZOVAz03gNz1HC6meuuEi/c4l38Mos6Erdj6xEJKhpvCgGQ6+SW
x3/JToFbM0AgpR1vG41ouDsNDtkt4ATw0/gYxfAUjxmovg2ymAoHUubG5zjvQ3OFCgOklwLUMe2I
T4AUG00kSH2CGNQWn3OOi6heed7cOwlveLnrzURML8xDG9zrpKbyEf8rknR0QXPWIRbi6T72c0c2
gion2RVAgZyyfBMqLCo4v51K9iZFffctBJAYfBejSmL/dhIRSJYdR69C6L1C0bRcF0hCcIo0xDn0
31ysoKuKPtXt1nZ5wkCuW8PIhEUSudY8NEijJYT4UqOavKQAMuaeKp80rpueUTquGifUOkMQIYaw
m3bUyCPE9mFU6ZF0Z7HccPhyyPwbwpTHJh3t7liTVudv1OCGaGm83sUZjRCEjWxntLzDFRIFBJyj
NHvWWGF9QmNGoo2xCCQGQx+NL/d7GwdT/+cSgunaAhDEWN/DocmvZ0AS8F2M6gvn3q2nZX6p0qQw
j3OOxnhnhWVMCWBF1pd4actpv4r7eOOjKcBHDLXC/dQXwwK+pzEoaiaij0poWZlomLQt2r9L3akp
dwst2FWx28vgFvJ/AHU/aGxQMskQgbauOaC+DoIWPVnTYXNZD21MYG9SQNzY1UYgHg/BB8zbRhQG
RUtUhK/O7FXOVrp2+8MmwBRJqr+UpBGHVWQO82ypZs+ZBtln7XRLcXbwkU4IMxny7RWrJnonxmzJ
Omtd4QLY/jjURUQrO3yWuU7NXqkUjapTJuhevAnt8S5n7JLuG38Z8k9R2Iyko409YnSUutFQyocF
oiSiyMCmfFQN1noUYyPDtDzUlX8YGJfC3uE8YH3l2GzRox9bZXbMkU1ObdHbxaX0cz++VLAHcM+J
2h6OXuFO8YaNFxIFmer661TN03LBTWoFx8VNvO9h1ikyop0WidTeRCLzH2pAPGW7CwxtlFj5Tnvo
QcSaJ/zVdgW+0rZs/P++6OoNs5eBXMq65TQ/Rhl+9iKp5ujM7Eeg+9FTcPDqzJGXU5qN3ClhXLXD
3tNEOG1pXGi9DdyJmLE4MuFbIgYs+mNRm1cWa+1d02DAYE4Bf5GFdkiU4EJ/YKunLkkvfUdG7j1u
bnYJ8roa9p8kjLpll+Ac5oWsxh8f4wbdyteqCsfsi2SJsYoL03myAePJfboDKCBRoXapRvUfVOjR
UnBJwWU++8jMSOQL1ZeoFp19rAbSoKHaC3zajrJbG8hkOAVn1axn/nal+ecdEgXuhxJkKQmp/FRO
N7/yAHMKU0kBx04yHX5TtfmSNkPGKclr5THxM162LqKWiEamP3CGCF15VnMYVZtc4bc+IA0DxqUq
G0sV8aQlet8CTrduOw3XzGDJAT7g9M2eHo1d3o+ORHeTsJ7grppYVzCIG8/8GZmcUhjV1BIxFgvQ
9oQgWsUpnqZaXXOmiTVLbd5/pV3vYGdxRNWwLZOZBZHDBycMoIRHphUQdA+5tBnON3SyCEyoPD88
aF8JUgdbqyE53A5QAIMzM/1HL+L/zwj4f+GEl+fgp2bMv4GpH8Yf33/8Mt99/wsf812h/kAqQ6ub
wWDgeXqdpH2QqR3nD3jm3Ie2L+lAEUL631NeL/iDNjmd8xYhZMxE0/2DUa9yfM0/o/mP+x+Ndn8L
RUCF67nKd6UHjJ42/O80egLW6f75It53kV1e94UF24X50TVZL+fSvkOtU35DxSW2E+XdDf+HFLuA
ZrCMH9BilPfLfLW4ZL7ibhEXy5r47ROshWOKZD8V5i3tsjk8WVV+X4ZLdKbGX4ALWjzKkeUcoy5Q
x6SmG2tV5bgrxZWFihjs1QCJ2MP7MGPv+AD0c7S5kHTwti2/+QwVg3afi0OhcI/kmwwPP121v5iw
eOuU7KcJl227GuOyZzs+80KbU9+vHTSPNso0dQ3FSekk4BZwzxwbZNobyKfzjYp963mhPcasDfiJ
EuWFwwzzvtYtBdkMBHH18aSt92k2OL4IZXIv6PnHhwoOFfq4ZfqcZvSzppbAkNhhDIE2Kz6Ho0fL
RFM8OhzeL1KIEhcu7qxNN5cz1gL6DmWLqUFiKX9aYugd79+mLsS2UL9Af75idq7PYv2SOTakyx5e
quNY/oJIubqvgqZ5dG2yOiYAv7CgxPK4ajc/xVrs378Lh8F+ZOKxF1nefArCxH4c2mqNLDcONFS+
jdeoyXiZ1rYOmQMUYfJlFDikcOEs5/dv25dcNd0/jaH//ZJwRSRDaMXISHPS/PWSxBOZYFXuQjMy
SK+W74NAYTYNkDUKLDWHokqtF6BoA7GLgTrHSLFe+vRkiSZ+zuMni6DKKyWjusEAVs9XLcLmLZ9j
twuvJ+QYN33fiJv3Xw3rt7Kiem8i6D4NWbXHqm7rTV6hLI9EGJ7pMHQv0UI1rWuMhsRYh1J+tgl1
fI5itqZInu1F3r4nbRHd9BZP7del4P6uPfgyAUiup4zw1HPfXPz9jft7OgKbkCsYGTliXSRsFGu/
fkpTJFLQGxKWMuOCDccj8dSJeTh1Xixw6pbyifYDWA9mRPygqiBRNofDRAwXwIpw1zHVQmorn/pA
w25LNDwAF6DsbeZK54IqGf8gQ05N4HrY7zqH4gh/wipqxzFHPTk8u31OCo+txgtbfefI65zttuiP
C7laJ3I4prOPDPMfJu/v1/6XxxU4PxIFzbgSgQISsl/fNSr+aVCO1e5s480XI5JvHqvSXC9ty7EV
tgmtulIfZEzQbpfG+uQihCVn2XefI12DEbCm+ZB4fnG3+GEIaZGuB4fbLDq6aEQYd1y6SyeehDGU
ghiMw3n1Dc1deEO7yMWcUbYPSKoActA0hQcmpkvastZlb9plNxS4Cv7+Mot/exg8lHrrik0rHUGD
99sEPq1tXWPy73buNJKK5ObyWsu8P9CWKTZ0DZvTGNVPSTz7n1sNN2rw/aeGOI0jrL17sIT4XBfR
XZerla2l/3ltEoPa//379y8JoN7jWHr+SxM4P8p4du7RiotLCu2aERw2rr9/R+8/8a+XUCs2RoVw
QguKwXWm8dMwuDT+NHFANmscJ4HlXXAzd4k4pVWtL2YstjvSD1MyxyBAKFWAVKr07TBUCNtUePWv
L3QkPqe1hUrWr9RFrRpYD5Dl/HaFBZD0eOWkM4fQqR1odiU7gUXrDoNThKJuwPPbqvlcEc91dk1y
A+/eQOfs71U8Ewm6htNxQipRWtavGdvC+T0BMCgvP54DqJvyhqb8pvFS/3NANbrzk849rnk0co7I
EHSxaAWcx06lZarnFp9A2ZXYqarGOc/o+679sW9pTjfWS52I82LJ9rsMphcnnP5hNRXeb1IJFgpf
o1ORCLqCgELit4XCqqd1PkqSFoOImfw8Xeztaeww88I2o+Htjye7rKb7BFFys2bt5GyCpwYl/A58
evDYKyfHHpFXFxmTOEIHDfpNtLzgPYv+ZV4G+9pRUcLhpFWnbmEqnig7fvAt8ajc8QkaiyZVDzuD
mYz7MDICZUa2T4dA3umAU+hovPHoJKAmNm5MnrtD8oUypDCJdRELMsDtce2YbUGezWZwCB1y4nQE
nDFFWzSUdolEB6GvgfBE73WPvct8qvJp76VecErcXJ/soE2OBXSLuzElvt7Ou6usy92HclyDbavv
6dKCt0BofulbqTxNbv5tmPPllKsAFoyLYdCXw1HI1Np65Fbfvn8ZliW45SY29YE43v5z5YT5Dq+H
g1k2+mq5RQA/FlxWb88Q8TIi5je2NpvBtnygvLl6lS0mvySVT6QqwUBJ6+DCwnC7b5HRHLplwPPi
aE4j66dQSIHcOHCyfdfRRFhhBzgwJvOn1bYPcTFideZ8Xb8lbhhfpMZ96lPdnUaGx+Qq+N8JtwMZ
aJniJmiGA6zh17Buw71IYe7Qc4Lm9550Wpd4jZJiMNc1jB6/eGjJB38RKqhu4KDhV++HmSQLzjgc
gL23LPSrbT2tloYKnHcRj1gnFK4XfEHeHYWG52c8eKiQw00fBC3ShoXEZShcFWedHXxoc1959Svz
iQKOOba0iAbBVZR56tHU4xUptsXn0gM9N3jzeJgiHfYXMVjibWI7UFi9ub/0YU8+KxVR5NiucQmv
Dp3N6E/zq+e+TF4NT6L1+iOu2/YeVPZO0kJ+TzgqGrLK/+/j7CA7cev2KuQg9RltPeGJUqLMrq7s
DkO5oVP9ghP8k5Pz2t57uOtUr2znGrF7OkpxSc2lyOjMhruV1/C0DDE8uLBIH5O4pd0ULHhGJRmr
AXTSJiCYVwDY+kINBDQx7fZF2ieXuZ8PF0tG+ohYN/P3b8VyByaSMnG9Ccr//gN9Kftb154fF43D
M2ohFdTrk9uX4mRw4frzXH5Wrpew+OOM9wbFI5vDgL/KyjiHjec/0NFoTh5cXgpa+9Z3s/HmIxla
R0n+msMwBlUp09tOWYS2oaupsO9d+zZMXJzbSLd1dlXjbOaQKQkOGDNFk5YgU0fODwZDq7OTZdle
BrMooKOItRW2ZqdOdvqt8rroI8+ayYQ+oRrQx/dHbQo4Pft2I5j2soJMcb2t1Dzd+RDYmcP7t/36
zC3OaLZ03tsD2B5/9/4nEKuLaevT+P9hzX04U3DnO1Y6Io27KcRpw6/6xOcYnHRrvolz+vtNzXXc
3zSBHB186cpAkEYkkB+q3zbqPux6bcUIGfT7px1nnrwWowku7IaFAcf48JgvHoCdjTUPT4shfdO3
bVLeIhaxcHJDLOrdK8D69eSR/RmAqqCHvxfLMJzfc8PqvH6IkoksORDcMErXXWqi7XTV2YG8ou1K
Dqm6sZJM3TigKXmGOTaFgfnkjHYB5FRdztR2x0rRYGgANVzR5XsyXUuQbcREo3NNRxrLy8ePkjVE
wRS9tWV2qR/ypra24wAe0zjk4SwT62/o5t2BBrD3uoz5Hh/+8DVOhrsm6L6XYaeuZzer70VnfYbj
fZh0mt3Q9CwfVQiiKMr6DE6ZOljLKleiin4Skn544wjgvcTPR4aAZiiqmzYMvIshKPicQgzN5Akh
t5J9jGF0uZ6miKFKEHSnyi6RPLyvg3DRfW47qzp1CSA+qCVAVawggHxadfdFQ8S8wX+3U7Bm6EQm
95k/ixPpdBDf8/7WS4b++v3zDhFlb+Dwbdqhzb/P7FXnj2VSz+W2Lsi1TO1s+ewOBQAHuOf7pa7U
wTZNheVviD9FA3zRwqnhrBACvKnw+t0iFdGXMk2fBT73W98Kv0l8yS8V6rbjVPqfauBl6kSeLRQD
XFDv23FalC/ZXBU7EhvVZcrCvRs6IchUVd6x9Iw5eXrepgFWwEao9AEZz7eYkxWz+uW7bBz/VPSA
HEdWjw49QiB3H3eRE8nX9+dsyDnykD0Eiyh+IE9k3L7fNt1673RCkkP4vjuUTI4glI1AaWc7e4kZ
JBwLraJz1NJbtUiVQRTjZcPVx7M86pbV2A+Iihp4YWNALxvm7CVyLH6Dpi/DjuC2TtzgNvXq4QpM
3E1ZDvQTvHxJ91mG4QZS/JfKXW3BKmXiOidjcsyi83v0oFki0n0NwBjd1ArmP19M49T7iZM1nYm6
SQ65oKBYH5T3Lx6H58PH7zIgqE5l6gnuAQx16dy2+1Awsy5h1xwje3ixUliQZdWVr2XB1ALGDikB
g2mOzcKKTZkZnaGM2BcC2Iwz+3IfiS5+8xjdxCmMq4IK0Iz+9UC1cf/xRcyEy1b1oU8AnBUdBKql
nmJ84cre2iAAPMyGf0auvOlSNjXgcRupcRxtwJpq3d9obyQ2Yb2JJ0re6+5kuRXKh6oX97Er9FMW
u86ertOOJJDuBPWju2OEZLau+mE7Xfmlab6Ty+Oda0cPh6j7ityy/UwEUXwIiy7fa/r5MWUyMV/a
EhjOvaH9KpmIW0xQjhCPin2GHvWGbiyVQ1Rx+4/QInGTQBLnKZGI+8411/XGD/NgV3XE/G7gy2xD
r2gwEZl19X+/MmPUnmj993gX5+mYtQvIzMqZD1R6z0E6Dgwk68e8lOO5wI6AKLVHnIE9sF4pYIy8
dqXrgyMskmQ3NR0ioPUYSyDBUzqb7wNDTsAz4YLRKE895B59e1vE3Xgcsd7ug0nutDXJe8qyaT+T
zbIt/aA6usjn9sgZm7d80J8WXd4z/jgym5+fhyy4pMmcfLWs/hvbGY2dnpmg549frWEwoL7ar8Zm
lQFPPhWtOIFNWiOWE3OLutM6FV0Hk5Yodj4A1WKqwyRYz58qxww4VrtPyPzqt49HzE3b+c5dq5wy
z7+U8Ig3afv6vncsrQ6OBkHT9mMrGfnYUx1FKGp8Qh9Hu394X0eLjHMGzMb4MIYUK+tS6QzPC2Ej
pHmEPt5Uzo3VGMubpucOnLLWuxx5yvcLBsr3BbRfAWSw0eILy4u4SJba2lPSvM3M9Kzash+WQCbH
tFaPKZgGGF9aIRgqqdT1RV6zgo/rwtEPj2Q6fKFPrlFQEVnvqPxQzMFy1UYERvXcMrfMX8d7mtp3
WlXBa1B1+Eo5FCKm9PzXORJnb2Q8j4gEuq2fnOTq73NcQsOGiqHMumuEkWtfzagqzqBG29ukKtc4
Y5U+ThofZZlAsW7c3npmLnIsh9iQ1QJiG7cztGzPvMHnHw/4TsFDYhUxCqxEAk2E6oy+W9EMJKos
idgZ48IBZF/oxI++5Rw5K3nhhdO3rIuYRnRKvhDZwJSf5QLfnEW7vi+9+4+Pk2lScugmMd4XXX3r
ADyh6Hpo12xVK2vBjQQcR0BMWOfe6ams8Lw1FyBIKhgTsjrVrRvuCxYAP4SbB9o3K4TkhiZBrES8
HPnslkYN1me7uvb8SHyiZqf40qn3HC5xeRfMxr1souQxaP1N5ysPKgVp4mgqsNBWhNVT61okbsmk
BDPrAfOzSEPvXfttWhh0Jc0AQbBworv3o4qM6HVV/as7llW8w1K+ws6IWEnF2N6qIAyOjFl/GANK
zGkSiOdpcrci7ff/+tVYut4+8PQPSv/pTM4GMgonH67iOPlzbOLyEWO2vI9cZ2Or1HoUnezPTmyx
yq83ifAJVcmghEGwSZzX7ElHrftQtdndQjdrH7lAeco8oV0zz4i3hri5chE97T7aYPAZBTAJT6ED
rtYyuWWMaLkpxti5KIkZKr6R0OpfOXgMtwWhpyR595w81xqy+u9C0inSBrxGHx8+dsPoGe1fNFEL
V6i2Xt5/tSxgaE2F/W+oqV3+i6vzWnJU2bboFxGBS8yrvFd50y9Em2q8T0jg68+A2if2ufdFIVNd
XZIgybXWnGPG0wgdGdpaOvD/fF/R5kWzJpwofqwQlx9VjTOfWXrh78ak9VdD5jlbL43QuYnoDwJx
fM7zSlEF7qOUCHE3TTAE20oRHW+Ldqv5og9XFajQtkZwk3q9fUsmTt4kR+XgBDD6/fjNil35opdT
iRTf9w/jXCESrvDl2cSlSQKjbM9CAOfgnK+BnJkYoYPIyU56PJ67SWgYc41NXnhgn4LupDPWu8lI
tM+zjkabYAPo4pLB4wFynXiE3Mw3JZYR0YszVH3jIgjuRb+cU7G2Bf7JqPbTi+NO6SUdK3NlDcOT
l+Y7x+XN5PBVWaYI8aW97UCk1J4YyGrX1KKbEVd+97MMw7WCdfeEsUytmpr8Yfzx2hvWzATSW28/
IEBM903KZi+3EnCLdao2QzU2J7ueJ/hO8OCH25bohdeydaJbQDvbTkFfSeGFx6i28hepyfBQ9TmK
Fi8Fo5hEJzXV7kdar802MS7jxNOysZuzo3vtmmDo4q1q70s1lGow/msHCFMp8scpAw26bBp7Uy+o
YmlySBuHLQK0K2maAXYal1IOVcSGKwUUU4F+uMlt7URQzr1la3mt/Wk49mo8D11YXpebyrtZfb2q
pJKbsM8dTp4aLg0FEmbo+rDs8QjUkjfH1s58yjmrX5fzTZQzRaCojo1PpKRc6rNRhNXWISPqRgDe
r2ZQ/IWWN5Kk4OMl1lu6EDTMrmVZTJssgADXd723Q0H8e1I2bVikF9sMvdrqe9eXuyk1l6r7rVQ4
MaQSPjtkatm6Ci6Noa5sel/x2Pr3uirFW129Kg5jlJ1V9oQk59hF4w7bfHhD0dI+BsqGSBsCJ+RS
U8/dJArt8Nz1yIG0UrOfCcmqr9+nOrNtSLOZU7w0HZrZznixW9d4UXH1oEvt5JWN9hCnVbljo2Ke
bQ0XbxlG7I29Rh0ozOIL5G1CGhrh3mN0qRt2VlRXmReu2zqi4+S5DqhCX9rXEQ76cs3DVvAqIfac
l0cwuCGrh+UpxldBx9Ub9X3T1BFHgB5fK8f4WBpi4CGxVs3vivE42EKXGBzs1IyY5+YTKd0KSghW
kKUh5ddv5Awkzyk6VcYfTvvUKgfiE7HexLTU2m45uqL20MG/GRl/3wgfm54rhBXA/iYFUFROz0pm
bIunHGV+wMOsxBrdTTLakYurF3g/8kOoIZX6DKtW26lIi84JOzuSr+a72XJ3cLBTqigvD50zHDXA
De9xlBXHCFnmMEBkWb5mLLDl3s+arQGdf+7gRCPoi0ircH7MEHqfrM9IJOz5Sekg5Ktyf0qkjQQA
5EdVjngKZtXWfDKwbWo6nDWUj+HJdHCHwxWlEpi7Xn1rvzlCguTHGPEOWEI/+yrb+YqsmFgyhddr
KpS0hHSPZ6w9tMlAhN3AdxgF/pNXerMqIS1vgZEwkx8Yy0VNNj7hFvfB9BfeAYnO8KS7Q/iYEi41
UL1gFoFRsraRszCfr29lm8SY5IruVbpWtRLKiv90UbMuWoWkNSq6S13b+UNd9z88P83glcDAVQi1
n9kgrVtw2kA+58+B7D+cQNIgaoztEOJD+70cglewKNmxUv4zBFPUK6ncoJ8S14yFc4+yrYEHZ5Y3
KdIvgGXjw/cmwKrt4QFE2dVvnZ9t1o8/zLJkZWjpUhgEI22sqvOefb26xqowPmWQ+1vC1YcDl8h0
leW5dfVCqLuN4IAt05r6KtJ+hX50b0OteqG/nZ+DcLij2KF7keUQcTvD4U0ASh7XtKOf2WiCvJkj
b52e9nkNa5CGWRMiYU5R3PgCwXSJuKvx6ppXeUguw8ZACriWms4eQMSey8JPDKLKaAm4pLttmskq
T1MMYbk1SQi0QxBVwuL4kmxpXEvZf6HGPPEb9XuaoIpNopy9FSQPrmZwdgeCIbwpAOFDe8Wt7S5a
B1xtNt04kNYA0jRfitDlR+aH5LjZK7OA6RLMEwgUigSfs0M9RmFxlK3WH2M3CHeq0Ur0xKvek9NP
bcxfGC7+DOnweYScRojovRWb9OLNTYv0mI+8/clt2/XQCetqIkC/dk1v4XZyjb1RYPoylDiLQIjz
cq8b/WwbTnq9rtTYPC4fsMzA2SS9JBwFNfs6KHz9styUrncIYuJCiZg8GSrLyrWjYJ0Je1/AfKL/
xQpMikx+GO0K6FOhMyw0gSl8FxSFPTA8w1TQpOPV8sAqo87UVhbupm3fmvRqRg6yddYOrBjyQWc8
9TAEcHpMLBzwSplBV0E33FCy4AJr29fBrZPPZfMyYg34qJHxx2LGqtDlveTtWKLM1rUParCtAwYs
gkG2SguvORRIixPeWHyZzDq/Dlrp7jxMO1dXRv/cpIY4B1kZ3uO0/6Hh8frikrtqEf48fE8GgiGM
10qpOetB/z1kWcFI02reGAwxOxXzSeYD28mhIZ/pcHEILXdNRZ19SKwR/HsUJL9cVx46NpvM8gdA
2zijEL8F2RkwULcrCKI8VBOSsO+OMhabFB3AY+mNcL64g3uIxt6QPSaqjE465mXo3REBSS4dvDMO
o/o8fm8DAXGYbkEcKilsD5i+s3MrQHbKpPNOE1/ciotfcgpagcx4Xj5Es6crnW4Vdc60sjTLvYZv
xXswieGhm7RtBdXmGol0fNBV9Oe7JAkN6w37JUeLl7MjMztAqYr+vBxpwWHfekGIHQNBNd5ckjJ2
y8rhmj/9MtQ+nJQEoOVpgIhgRIIewrU1Cv9s0WONh6T7so38HKEh+8yQKxJPVw5HOyOooNYE0sop
vGE4tc/tSKXv0Yw85qFh7FMVQ+tsuPoJvQ7/GNpT7Hk7A9jQ/zRwBuhF2xy0ICgS173GU8fR0uoE
Uc4PjbG8JF0hwVFp7LmJmps2jja2G9Pg/Iuz5qwEB9Z8XS0r5/m7q6igQwH4SrJDWYt1NNcxIwfM
oOhlFyY5Y3nvNTuXRu0Vw5A7b1SZkSabNG+gD82bVy90X0biMzdaoum4rGjQMPLJrkknn5k+k+rp
RiUDHVrXy+Ao7xMi6ZYpmhVF1srJag1VsAAvN/cfkHiDl6HYVe1j2ID09ETYf9+TqSfWFqO7Sw75
lDLmNceg+OQB4jaHYniTTaHfZOD8HgKawPQAjcMyuFxunMmHNWKIfEOKorUvzDJdLe0Bqy56lCbG
h2+O2hOBC3qTX3uT4nLso+q9yuvXZP5aE76PWDnysFxzK2mgJJmvmmN9qXB/Pjs9jBbqqis7s+4p
qombRP32AkDr/9wbBhI59SYlUEy3rqR4gLJLcys893xKy3Oaf4qHuagsOvVgDQkNzqa5l22Z3c3+
hle4e+wsrTt+tzFRr58Z2Ze32IQlhVET9y0pC9tsRO8wWUF1cMMJkOJcfKAcNy6Fpv92/dYgfZLr
Ekgr3GqNIg1bJw/VdjsNhagtj03ITKsp7OYx1/EjfI+xPKXtxAjDzmKzdgQTBX3fL7RHFdojAW9O
tbcmFTwyWMfxu3RnKjOFoE7RZ7C13rTQ/e/Lje6OwMJGh51rM/f2/OJh0XDYsOUcHM73XE3taxKb
jynJQ7DO6HbMj3BVTpfvQ9eznx2nOxOORK8hqg6KNvl2WcxRNOUbxj+Py1OuZfgnkeKsWvrafoZX
eWyykytxJYuchDBkDazsSLCGMYiPudDOurD2coiih6XVmgLO24Qwandh4Itnf2Q40ciIROOgvCEQ
/u8kbdl7kDXc0E9ojIvZQkS1Ogl8HQo54L4TO17ny05fhjZiJeWbADMKRgHvBN2meXLRmk60S4Zi
ZgEnX2Tf9DfHUdqxGEJvU/Wh8VlW5WeF3/RMx+WjDYvgUvidA7bHb+BAk0OVFsNrmFn1MWOcvCuV
i5I7309xUx3rzE+JNZw1uPij6jzRD25eZSDk/WHXmBgJ5m4tMLDyOgX93aSe3PYKiBmJZmIbWEl7
EXnr7L4//7htxs2EPQZryORn/1w9v1fEwtfGPWrf9AIcJL2E0gNjV7NOL1+BC4V728FC2dST7iEB
1y7fF6sE9TDURJ6aGu+ew7F99hT9Uc75/NAHNBXQ4yfrBH39pYw1AadWiTcgCdFBdEa0NXMrfTYm
jz5S7N+ykA6/F2uI8Af5VOo922k59M3WKkXL3qgMHqt5vgYJ72csB28v5nYhbeoIXzh9Z21YW2OR
bUJ6Lr2AgO8nbMNH0x7ugQZNf5ldtF61M/NyeibclNHiUkV+H/rYUYvDcuCyc89WmpLkueWE7rHN
fiRc0dqJKMTZGUFc6+LxQw/b9uB5gPwIeMzOKK7AYHdAkei9oajz/eFBs8kdxIGUXan39L2WOOIy
5d0qFbWxSmalhgiM/ujG47TOPMjJjibZYmvjsDerOQhhlF8gyp0/2uBvM3t4AUktzw4zfdJObOah
eXnLsaau0rSs94tKEmv0F14T99jA3t1NTeQfFYKddU9v+CL0odpUPhdJlpxPpqhk2jrSxIDGr1wU
AoRz7YqKRJaEHLJAmaxhBYdkg+X6jJU/eERShwcyv2ACCb/mO0MrjfcwLJ+DNiuvy41b9f/cGz6N
+hQnSXxqyrZ9HL30KXLaIt0xmeW4KAMTHmF/zBtHHHOjPyxHX14nX8ptpt3yyIfB9V0jM/4fdiaR
CGzuT8uhj5taUQsp40g3DUJtCxDAVaBLgr76jezpQ4whQhWpngOEHAyvS6Z+hbZFEnD5/tJhGZrf
wonAIrJBC4GVo8hB8awN7i6vA9TQ8/cEuKHb0YwINmlhBFfi9ZL9v/fsBANVmlrqVFdvS/W+3MRY
bwoG7vfcsJ1t6kUV/uSEFFHLyZ4txZkpg/4VZz20zrqxnwhH/1uwFXzJBXJoxu1bIfXhe03z5X70
Ea3bXaydsJ5U75mqrzSTjLum2ddQRhiRBmPK17bmvYuKkYuDgemoKZ76HjnonvmKfjzehw4uV4xX
byV2PlrIDK/xWSR3FRMXTxeWPmLSUpzOXa+pz1kBDX03e3J/sJi5jRN9hia67EzYfxPT67jokcbu
5l7z3CXhrpwFtT2z57VpkBzrlNpJQZU8JVZeA58Z+3wfIhehsQvxpJmEtUsCpW06o0WeUjOJrCLE
CTFm36tLwjs7hy4/RSjaz10cdpumI49s3p0sx2uUjoSZ1whPfFSgYI9jHTzyo1OiC6t15azL1n0u
PK07ePNBqc3HqJdN9t42lLEbTCM7OWltbVsVhM9VX7+K+Qykv13fy4HsDd3fOtOorsEsDMC3WTyY
QYV7PoCdiQW43A8seKS/5sO10gwSqTzItjxlnMWQ0las/fYL6uI8VPWBOuT98FS0kbkjMpCc4ySk
HlyaBaWSX6SyQfcn1+C43JuMer4nY1L6rA87J98I7zB+nxG6aIkRHa66cQyV3myAi+sn2ahLmKML
kWVf5zs8xSEys89yxI3bc26Yzh8HpH6maTMl2eISv0w6v9tiraLlE+TDbKCBGZ7U1mNmsrn16+pu
7tEoMtPsqzE6B/lIVrgeuriahoImutdtKo+EL3/waT0bSXPNrUbuVSew4srm2tYlxHUMGBSKc0M4
C4jFXBRYRIbhPlCFtV8GuPSZILPPC7yCLL1eTnB7Io1EU6O2TjvxsbQ8u4zLmu1g2Z53DEsvWk/N
8aolunhulH9zBJTOb9nL0lGQTt5saor+tSjIpPMCZtp+4tXH0Riym+ZCAopggX/0wxixh+wbYta8
c6PbMVkANAvn5d+IRHAKGaICqmVnU6o/yuvyF+OfBwQi5C/mPIXhFUKB84OSFGlLF3BgmdiVE9oQ
DoFToZhSLBcZhRGOWAseVgXNYNDlarVUuql8svWETD0l/ngyuKTUtxfh5eW5Dol2UXJ6nSbU1vGA
ISQbrfCTpA+EQ9iaoKvH1g7kBwl0LfgVbM3NUWZ2sWmiPrzCR0GsvpzWdd96J1uPq2DNcF4dyx53
xiIQYrTSnr5FIcv+KGumjyT4W83dDmfKUrK27eEoC0yQQVcJKhXimPSg0q4y730cNPnODv30VYAu
WLngILYJOV+Im0NxkAaT/cG1rAcAMPaD3ajiHso2vJiVmVElt9l1uafPD7/v+Y2+wUvT79I2HBjk
RBvPTvSfXaeT8esO7rYVxHIAhew3Cc1kQAPGZ+4a4WkpFiFCE0QwkpK31I8jDjEQ/DBPyCP9VLPV
0wxsGKEARqFB09VapDdlT/xFXRZAMsK/UUqRXmJ0b8YB6R3GIm0ajWdkHMMuHVCpWOPm+xhB7IFe
ngAVYBbJfemWmmJcG+Xcfqvd4RQhCFiFtjX+gPZ2CJyoe8+cyV73fXAg7WM8GbU/rn1loDhJMjbo
lvlcdvdwFAnkXZogQi/+/rNPx3H/SDP8F4VzRRnPeHBl6c1j5efWnn+3TXNCVttisp9RZqyWAxUu
MRzlnJFyar3B5yk+Oks3yFkYnE0a1/mlGlFDjraWPA3Y8rYGyh7gIjysPJCOWEiaK5V5txmLoDva
9jDsUwNDaMmQBJq329LxmLztcpb756XYdGTNljIrCkx9OCejqXBObESGa0FgD807UCUxMWIbrfOf
apEk5zjV5EPMbBXxa9HuzIRElu+HdK0RFyevnYgZZMjmFRiLWhfzNmuIwWkb8xGl5mMrikcDv+GY
b0dJt8mNfdRdwhIotGZP8KhOWp5eZWZyOSLfhthhDhvleh8Iq9nqFMP4EMcdKvsxbfZONkLsiIHJ
aBWfzj9tbr7p5QrH+C1f613Gf8UchzR7Pd7CnZjOIN/cLaxNYjI0GFBA3Fvit2TJosNy4hE+uSk9
0ihKney6MOrrHyEmYgrCsfq+tzz3/apin1lWNvlAmKgeO8n4IEwN4+jFsfbYijp4dDxvMyRbWL31
UHbvSnTMecukvBXdSKtvqo07Q7pwR1SLcUed7W4cV6s+vye4ZkXG3HwtzquCzAdOqo0WdtrjAJKV
992/xIzDXrQJlybWs2X1yMw/nfCzjbVcQVRCOCTiFOcmhHyO9LF+YfHuQKqObKQmNzc2JXS6Q2q/
Luq3725vUwWcc6VF90sCgHEaYzobTvI3HeIHiBj+HXFCcWrnlIow9wHfOLFXXcP0edk3OK05EnO1
8gYR7zPAFVf4eRhFSeGIIbvufNQ/2xIVzosNk2MfaolPpncgn6qOTc2o9S66bZogtfoFq2bYxB1u
O720jhVvdFWbvdwZjv8u1Wiu2zlCPDb5QoEgAwsAEYSvBCVIYOBLMNCTmgPzFbQtOglemVM9Voyu
Npp0EGeXhzHJUaAENvPsvHy2J59+eFzU9JTrZ38iFAqtabh2sEGvLCPCmQ35PMgJ6ELp/itKrY1U
7UoDxb9qkfReBVMsWvrBVouTAyBy2hq18aTBjIHbBE22nlYlMQDzxT/ahQ3ftRFC8EZigTvSz731
EMujgK7DOLiixTM4B8+qe6DFM5CIAX9bwkU2xG8zy3GLRjNZGHuxWQHt8PVmQjQFb4qfqWZhehj6
1q4EXsznf7WSjvfWdn+NDFQyla948wDuIL8Zd3jgx002H0nDSCM2pHKR4EFQ1AONxWpMOGN8EZrd
ng1EWjtG9TSBp/7udPEnF8lNUxXqbEW15LMf462KxU8P2Jgd0YgKXY04p+xP0E+3qSAVckA0ycJ1
xu4G9iIBYiz4RBrdPY4WlInEkd1VJ0VdAI3pB6pU7F3rsHinxs13bl6qbVejgevwpCLEpg8So5lH
YY4HxbT2oJ+GXQ6AjWuuTgRyAyUXqRpez9MgzC+mTPkD3X+xWW40yfjIGrTsYE7+cRqs6DLo6d0a
iKcMwukX88IY8J+4N+Ou7SncJozMG9ckoZyA0gtNaXXqbI3NY6janW1F1SpufhpyuNUlewwxtl9A
egGsWPKvKqBhgH1R6wFkAZWrP2wJNH8aJly+hBvuhTKTtSSij4xJ1oO4Fz+GkojCNHW2esI4SWvf
hzBEP1aaPy3cngQT+gdEjflWtGW9abV3kPuHvmjjbYQDdYfX5yGS+njQyXBgAW9fCNJY4yVFBI+9
U8jBOA+pvoZOkdMqUP2tij6hMHMYAtt+KgdSI1GgMJHr2czo3ltTK21dS/LV/ZxMH0fz/oT55N4G
A8hw2+4JgLXPu7TSXiKC55ss9DeG3v/21S4Yc+TnbrH34YmsA4IxtqNKX3wUDfujS0v92Mj2GQGD
+5hQiRHz3lWFuRsEGk3WqzkMgclfl8RiXUq549/qWJFtuTWhs9dN+iDl9MYRMh5ixE1r00LEXYRe
cO98jZ/sgOfj3MNi3BuSYHkg11zROmKq3GcI64IaObYOctB+BvRRWaiTYauDBNo0MIYY0hI110hP
7Cs3QhMBN3ylTLM8Kod1BwAHEL+KY9FV+8IiZm12+UaduUlSt9xidN+Puf6TRuBvZZd7eowZfcPm
JdQZ4g41DjAjfVSDTPClQ24xaz0kU6T2920RPY0FLuwybaxNpfnrWNTtsQyHH6Zbebu6yf7mCvC6
VMOpz8t0rXJVcq1xyZo0079GHHLBc7s9DK4I1gjvyajYbzCIIN1kzpoXpK5sXLrPnPLxH6/jWMiE
a2wyEBFJ6OXraDKg9fU9dJ2IrZsGr6kNa0yDur0poxrcBOHgUODNQxxm6cmP3GsWzFR6m6mi4OzZ
NASaQg+0qqvbE8hkg8oII96qMIw1gmMTovYFteWJ7kdACO6IrqhJb2Ed7LMeraLneKciL05ag9I4
yajVLDI0cgcGQhkxywAoQiIMwp5FGLuNVHVt7Rb5mc/wo3ECa84PZgiY14e21G/oA411ZHOKOZZJ
/9spcfkk/MFamKPEw0pqWc4DYJZstkWaL1wLyDMAA78ls8daV7GO8Z+KiSuZ0bsIh4LghyE7YhbN
wNz1JrILZXdfoxZz3kZhvPFMloFkfM8SUiqqmJyXpkvwmhU7T2MOadTFOVCfJcN1Wi/DpouM+ja6
lzj/pRPtcCTDNt/05FTuYBzp8BnDByZF9pa4AkJ9SvMy8JfynxAxVxoP4J+qo6xxL83W70OVSqgD
Wj0A4B2qUxAeIHU8dWbvbfAaR5gsPsquGW6tnewnKC8PWVW8a1myLuwqepUJGad18CeknNkMnnfz
at8/cSZtyqrJ72WkQ6cdfXnwtOFTF5mHLZxlWcqTX0bFFoGaJJIsJYodz2pbjeKgk4dmm1O3NwW5
UPCBEUy141HMaHF3vrHj9nXS4x9SjP1nRiu008N9I1r9Cc7JBZ1YfuyyjDDthhmugPiy9lAir8zW
cp5mPY01VyaiTSn8Y/MjcsOfXhTnVy5OYp0W8p04c+8as5HeCP/FDaqjUyHALAxdPdavgLhAKdb+
51i2vyHsPppg6jdYsdYsGVh4czQF4eSJ7UDXJ1Hkx1dtY2xl4aqLdPxrZnTNmewCPqw2n1ORoocQ
uT5ZlybnEUVJH3nBQ2vKcj95zJvTptAeGlpOW4s98SpAIuTBYz+kLlQuiVUubEkgcyWfEo1CgstT
nKA2WZVlF8LXyny1D2sxXSZN8amjZDx5af/tRU3TWmxcxwkBBPiMtpjCYxLKz9lATKVm74G+6eu+
ZZPfZqpcE7v5q3CwabuFe53kA34haw/6Dq0mK+pGNvVrKVL0rhGbWWgb17iNEaW6kYesPyiv+jHr
svrUEEOmel3b+UFHK0xlF8fy6kPv9hiXOioRdnhgMWMOG9tlKWL0M18RbpoqTuydsSLEiDmd0Dta
Y4feLBPpyqDvsGsqk4uVhYxAR4P80NupvcXogRPXKQVp6ezUDcMjr46IuS1Tm3ij6a17d2gfAmSM
MVVLpFTQG6ipzQec9GyGPIp4uQ1Ad2T21qjHcpNz8ULNqSr64Ol4YFL+2gBA2LmJn+wK1X90XdZc
nJjEFnJnz1MW5qdU2/exPiM+UJ+FYhj3hbKu1kBoYjS4zka5/g56O/3qBIuUnIjq5c9D0Um4rjUR
wxBoYNvSsMP1Yz25Sta7kj7/qrPY1Aoz/e3b2rTWxtReMVrwoaoRfUfA3i8KjmNoduI1Kj0gSUiz
9ip/KpsSEbVCRzLh3kFXLrw9+hkoGh5JSITQiNTUbz3gdjKkDW1jqx6oWdjPSgej3+aO9M5sW9ap
VUC4wre1JoS923Q0bwAu+XxQ7DBRtb1bzFg2mTa0GMyavy6lXtAmKyfZZsoQbzn2jgLhEygSbGE5
6tpEP1WVF28olujgtt7e1wm26JN2N3SEC+SY044kEl4byyrPUfWsUc3CJUqO1Yhs3BsPALBXgoPw
TNPdvGSk9exSJ2pWfp1vqJ36F+Yhf1Q0REirAuPJm9XZaJI2k2mFdDUnViAyFd3ezw4xTbNIOfpB
9e9e3Vak/RGgEbtFvG6oEzYVLYVtlhI3JuI7F/D0ENbyiyyaO9oje11abFijqdySD/cpTUKt/ADJ
DLNtwn+k2exbGl4rytfwrNmKoNc5OiprqJQrwEnbDhYeE6OGBp5PgG+isVsyskOtF49U79jQw8w7
Mc86OG1G8sPAykNOJ83Q1ibvPfX4LqP7JMdq54qEQ9VB+FI45yoyAQjomgXRA8oco+0f0SB/dfP1
rXArfT9qXyp5aOPavVpZgkdbpfISkglFAPyDjnVdFeNblUFfRM9Y7JHBcIZPHRs34oZWPXKsddM6
A56rnOIY880WUNHR5fAk2tokEZuvHDgyESmMuEfIinjyoKZS20ksor645B2YV49ItzU6JBPFQplc
bSFeZZnLO938rhTrsHb1YwuqZN1y4UMC0lSn5caw5G6aSNJMMxhcWAKZ+HaUaq6B7MbWSLNAQV3u
8r57FikZlEbevzPsydaByfXTE151irWKc2q5a2U6MYzzkvXvw+VejsJuTrnnx//ncbk8S+Vdbb1A
fX0/pL2RniSBLS802bWXFOFnTQ7rYzQ/yuvig3MxuS2vJVCYV5pe2ievrsLXtKNZ4LShv19eJZGa
/u/YD9vMGvunLKiRU5ndzmkZrVWQ4jhqAk5Bb91OYbnrZD9uEi+6GUhdrtIA+2al09ErU3masCvG
wrsV1gsGAf19iEBR52Vpv3UO+8qwfXHwQ95KA+FyH5GJJGL5aGPivfaJi/Ibh0MUx9ndyhmY6H3c
QIItxSnPKY7JAVFeEx89OuxbsInJBi0M3iiaqx+wW1Gr5zurGNReeNLhLCWrR+/Kuz/2xkOS6eHB
iKIfVSd/N1l7FW6CICKuulmk8VazXbjUnt49aVRzAuUEzLf6YnnFbdKC6HG56UbdvGfBFxKdccug
ks6dyON9rxfJnAzEO7eMIT7RhrgBjOtvqkoCxhSCMGY79oFh+Nq7qTm//OAhtEPzlbmZ8UJbRXPK
ty4cqTgTvX+GYE6x3/krGmLQmBH5PAbRmJ7wDUSrQh+y1Ujj9DhBlN4MirGRPeTJoTBpX0+Ikzkt
89u7rEx1qnLtFtFj2asqtK9Gl/m7luDG9aCBy4QQYSJ7Ha8jXYijYU0CFqHvGdflhTbo9LOlZoYE
P/bvjRsP5nX5MW1g3oX6Uq2W5/79keXe8lzQ47WCu21s/311eUGHegWOAdGHpM95+n+/YHloNAbr
tQ2Iev4Dlv/xf/6pzG1rO2Soyv/9t//+8ctzhWbh4SGterf8BrZOwwFm7GMX6lWxgs/unCJSt0gN
tSvntDyGDSBtFmBeCiyetCEVUg+NCLHn55YfXF4Y9DjaVkAF18yuy8imfctUgF6OGyB51zFtMJzw
/hqpys+L1BIPRESrbToXAz5F38+foTg2/H3k07s6OE9z7sFWoq+v33dz2wbKBRF46/iyzvYJgUq9
UD8CtnWMUP9701equAIADA7Cbq9eRzCD8snXMqJqRBRQhyT2SbincL2mgBan8I5lgL2g6YybKU+w
t9I1CrL611i1CKaRMHD5ADkiuq/KM7JbmTS/MysWmyAuk8cGiD2yj7a+K9OxdvrQG9c0Krx9AxPv
Ivo0Pdalq5+U5yClN7uKONXYP4cI3A5E8HXXxLA8CF8JkYm0Do5y7kxWkiVwQPrpz81KpzAs3HPd
2qSjcBob7a/Mvf7ezDdT3+PqKinLl+ccJv/3mEP5zoCb8Mm0fGdlB3mNJIBTipuAavO2PIwG7cnx
Btj7tOBXJgqH22AX7Q183z/3VPRbSUW6G43fPqujW5y1wDjbVo9uTtN9ZBk7gMjCpo42bkD4Xe7x
ewcvcwssMennDFkA6TUkJlshrQCH4ALlH2/ZRJRWWBlYuwZsSK0XPMcpfPEo9mnyciN8iu7RNNTu
3+fa1v6rIDqeElP6KGSSH56dF+fav2sEWj6lQvlPWlQdYQEF2xibHb6LeERyzs2kuQwtUNzsnbJh
55dD+cgHo7wvN5CAqrvobNq78jnGNP8J65BY5hB9lybr/IX972l5Hm3ztKP3N+5zL5Of9pRtHTKy
X0nRdc6YDYGqjthkx9L/rbngIgRt8j7Jd2Uid90Y56+cwfvQRTpHnDWkG5wpkYdiL/bbYuWNfvBK
YjxdO7pnKyP/D2XntRw5kmXbXxnrd/R1OPS16XkIrRkMimTyBUYmmdBa4+vvAlhjVZlzp3vGygwV
khkREO5+zt5rF1jiXCvZKG5EKzV/zIkbOXWWni8Naniq5oQPNjp6sGP5TguZLMZd66x91yJJXR/C
dBObkghlNPM5FMDge4xpZTO4Sn2cN0pKA5eVMcEeMVi3cMzuE1+rd2bXaDvI2OZVBGNB+iG29oLl
/5B6PyC87hRE4i9NOaQbmHjeoXFj+z4op9he+Is/LJTIPU3dZzQ/3rY3FX/vg8x4QFznf/0NOxmf
RBjE8JMti15IF+2K1pKPtZW/zP+I5tgfQi/sY+gLJC6dNR7zylaYoE43I036G2if+zjvQTlbibZU
g0Dd6HGb3ldKnN2T2jQFsmR3uh6PGygz1a3wm+qmumIj8ELezQ9RKsyPouk+5nukMI70TVrBoh4S
lEJn+2BSU3yMsH6u1dCKMRSPLeN3XDMRib0loxkhg5plvObyOziFAOVSatzZmbi5ZIk9uGX/Nip0
7NPIM66moymn1stYugV69pY0zcXrWcyXgnhNrMMoTiUpa76uRm8O+cYmGfDfcxz9U9d/3CrScV4C
tQe5Hn6nk9dCDgD82UknuMnKLHYRi+RdoNTZrlQt5oqwLBYkJQc/skocg8H6aIZIOdEYhTehCMJc
VWMXGPWxMazmgWU9ZnqWfPDz7BslmeIhIMn1kJEVsJjv5oUsHlwz3oArYr4PD5NYCPdBd11z5WiI
fKjdOw/AkVkJ90zVTFV910ejWBKnTuaZPbzROtUuiqF91PhOVuCfQcDw017KnCjPrMbgoTnO07SX
tYZcxsgqXuCof8SBR1XSa5+wxEyIX6Pbx3iLhqzEXYCI8QoTZBlTVF+xdx4gFmbXYlqf9KFKRP10
d37MyrLs6pvZU8EZCCPYhSI6PQS62iPmuGWYn+7++YYeiI7ZJ+5xfvv8OFp8DmiP0a2p6Y4t5me8
3IcQSItlfj9NUpOJHXjBtu7EYd6IxBCHYdr8eXe+RR4iksX/9mkndzEXyn4zv7icXzz/mfkd84Pz
Bqzk29jW6TFBYSriwD+Bh5Yuu6APV23oEvlcVup13jhDXO0rZukL04yUam0Wa6Wt4+uo0ralPqUf
PNEPB91i4E2Rqd1bnGKd7LU7sGZ0aiJX/V6WJhmrQpGcnl661KPQ3gya7sClNZsnzSmYpPU1wc1G
YbHITdCYeVJEhJfYU8M5Ps+b3lP/uDXfVau+PcLNoRheBUd0839syN7AkTLf72PTP1q5Cpu0z17r
LEwXok+yx0QDFkPDeL5jEeX9mOi4MZrAaE7dC1ne/W6sMu2GD0u7c60SsYItb/PGBiGN8xgyKhBZ
PLeWPmyA/nqL2u1QS9tVebW0IT7HAw7nIcvrt5E090jzmqemUIp9X1vYA6fHVYhSVfoWjUCjSOWL
9lHX6E9WZoDAG53nUE93pkMgillG4g62pIsuU0OoVKrym1cNJwoh5g8n4p+2E00Bq0PUrgCttcOo
4dwcHcH6/JLpDzVB57zASy3XJRdpmp9UgoeoLc8KEJ7JN1G9DHF6YTbifVrecKeUXfDiWYiFfEML
SWgHp2QJXV23GoCv0ta+zS8t+dN153ivDo3nFbqg/tJYDLcMH8MG3KtkrVPbrE+ZBxDsiGSBk3Wd
2Jh7wsCKcHdbxdVEXnXtIRAeM+omg0PZDlsvTySSckSNBGJ+xfxar+l24Kcs5pCvReRrJ9z35hlB
boljbboJ3obYkp4WELUDKC0OuIsUenbgIc3OwthrqDvxoJ+Zbbqab/L7k7CwnW8beKVWqR0pSwqh
K5P10Soc2vJSOfFHySLz3aeVwmJefhhJvrehoeDhwaGf+4GOgy9dR4Wgvp52b41fQUJtW9zDrRk/
tzXJq6JXThko96/NON2dH2PZtu1USjpeGDotohjrr6/7eps0njycWLtuAPSb0dFcNlHrIc2pEeXO
G88MvBOXb48IDs3YZZpBd4FWXxaNL94YhNu+1oKTAh7cvZ+f6DqyffSkVTC48brUyJ9SrvRb/DoU
s0oTol5fWsMlxXU/eHbGxd/N/W2+zmSr3ZnWU8e1/BpVqnLNg0K5JkW/DQ2lJ1ryPx9PsomBwY8k
hhG+7xAecGNU9xKM8739gEZl3OiGoGUmS+08FugfAWur7+hqWJCU9atlTFRXsuAOCK+Ke7sD7je/
wopzzrPAfkqGTt+Gfn8Fo2+sOpy1T62pIpKu6vcQAi+LvKy7en6mHSk6WlNlsH6H9KbQc5Yx0Q0I
vKg1qDY858ZZpkVQ7lQbzV2HVPOZEYqOUaJOZqiiWTm4yu/1EttsoZgbJw/UR9QuycYtfNK/Jy9h
r+fRQWHPYlnjWS3ANSqrV9b2D2mdZy9pOxjbLkZwiF4nfcG9htvLd5pLbZbyToVcvsiKPrj3Wcds
KOnRPchFBxuDw43lN3PqKio3Na3BLUsTnw6j2qx6tKcPDRqfpR/25XNiYrPEgGiw6KyHUzIYF02m
yk+7Nuhuh8WHR9TQQhR1dYpKGxE9VOR10ITd1WKSsmGNg0JYSRQKwkl9Dnqd4U6hYUWHWmMew9jJ
kXeIbGwaFfvtMgZZRHnDrh8VGHyLBDAR8OjhHPia4y3QhiP3CTxInuVjlwcjurSKRFaLUokvygqL
BuieME8elYBYBtdtukm6KF5lpJ6rqlUf1S4w+U1pm82PN2F/xPiYkholOnBB8dauTO0KEaN+RB5o
L9wiTg/CJJbVGut8g7ejXuusHCgStv2KgcpZK0yUt02rj99sKnYLAKTtxPGLga4tFScW32SVG+fM
aysUDO64xUXSbFPH2LrSs16xGpOV3ooKiD6dxrgAIqBqkXKuEuopKHqWqQizd6Hkx6Rzx2d4xfp2
rGtmrnrSPDN/OM0v6EMUNg3C5jsjroIzjS2fjyfS94jGFhq55EShs2PgtMqNOsb1PibMa4fugNmP
bL67GcVq1Yuyo8VX0Lzxvk7U4T4KLfNSCGf150O4fzgOzOxufsH8eOgZ3QERDetC3jNvrKqHToxi
Zln39Gt8disyKyWKTkj67roh9u+baQN7w7hL1dc/Hwkz07tPhbsCe11c5sdNK/CPlUyAaAdas/HG
vP2momhdDJbZnhCgt9/KaqoO1fojjWjrGlecItPDNS7svWaX+Wp+U+gkHbKAPN3Pb6Jp+pw0Y3Xt
SjN/0sj0CMzMXqHBIYwFkUsO74zVCqAYfKGaqy+9MMcKMa1qkCt+GhaT0RIj64ZhtX8dmmvRm8Yb
snsO4YhyLcaZ4ZYY3s/58c43SjT8wr8PoiQ4FcicVtX0hoJEN9TQ2gvWr2DrhgQoKU5bPHMQHQy7
NN4Uy8RXV2naIfKZ1LAUNJ5AJCU4sQLvXPuO/tQ6EI9kmxVnA/7vE5WFn2qZqF9P5iRPt0O2LgeM
cVajyw1N92BbT3fRcT2aalCdmdYFG1giANIcv187Vb3zMugnpmjwjw87RRnIBm7K186C9gUXHWFr
5rNwV+MfMYyPyX9uhcm6h7LjJ+F70mmvfkZesl9TMpZYSKfL7qpWh3fdJRKo1EYBiy1ch4bQ0AFX
5zHx0yMVX4/F2bHxWPhjJ6GmVyLWisBTN3p9Hqpa7iT9MHjA+rgSuIhdjtHdaBntvm2p7uuFg4lK
OfbG6BNnxL12yqwWWkioEvr1i6eyEQwES80ZgJ5DUDu0Y2rfJgyPjJhTyKBZxTr52G2ugpdJ0u+M
tKyn0ZRfXOcxT32HUzPMTnbSvyQDyMUchX7t6nSUov4BHuvaaoZ3psKGHOgwSfeC7TMHoR3KVawR
2GZokHGUZGNkxatthuOmpdizDBTrVHKJ/KZG3r1HSvfGH6iST2yLV8NsMY9gGlNtNz2kUXJoTQ9c
uAyVJ8gVx6CL5ZtssMSana7tDdc7G40X0wxKblaALrHS/a0WB+k2ruSjlfY3iI1LAlaezLA/60py
RHZwCobqUfGVZRy776MpfuLqxMcvxqM7kiQeUvSrovzsIP+KTX56W42q3dTNNhDyHEspYLME2V4R
sGgGV991TY40r0WgkQh2eZ0h17LDkHZ2R2WCrwt+I9kV5H5DcqC1JOCjLipby5boMEnt9gzspC4x
VgoKyky5ABFx1gPuDhp/KeSGxCPwffJsw9dvKmzf0hmgZmCjJUDbP9pELCyEQikG9KS9sslRXGp9
RO2bmSDsIW1LYlbDNAGSQcr4thiQSh0y01hhCTRpv+YlAQUGWZBZsKyaOlzaYAZW0dB9lk43nFks
/0hcOEO10W47ODo5w98y8HWxDozuMYQ2+BSN4WN6c+kDHFyFIcMSwBf6OkvRo9jtlvLeN7p48uxZ
FA1CvgwswniL5mHclpJqJ+HlHsYbK9RAokXaY4bmkcxynGCuPxoLaQvafBpZdAUIjgXhsJlJZNLA
pEcKV10bxY8ubZSFR2jgMhtS1C3JU+3aJoo3zgrQzutSx15npjkaSmkvtbY7sWiylyLzB/5yv3di
YBTUT4Ey3PxUQ0TlGSENWtbmajdmB9mFN83BeSDcYd+nXr3KPfpIYLlWjDVNS1qcIQTpSF17QvEK
IwPxH2qYQ+/Uj7aMfYicctxSAH+IgHVtPa1hxJqAyuQG/WSylS5Ss/1Mpq+MUn2lEcu1Yubgk7EF
j8B5qYrwp24oO+GHz7hOI+abdNryQNnQ7TSR3RX2Oo4fCMagjSbSR1sU/s4vsJ1JPV7nFqz+Lk82
dhF+04ronboOUuM2pDy2jgLvQv+P1eoPWM/HChlYqkZyTRyET3pLd2q7VTwAG9XA3eKOSTFagiwI
nOSZsY4cMMtMl4rS7UXu7qEJL3xf2dZ18CnGDsVI2z2JblQWVBmHNWhWsXEsWR5atz+SF5Ysx8gi
hnMINnZOgEAa1Rc6N6te8R8c1cN8WmhnR/HoMtfiOwM7VzB5HYbOhvKFHCM3UQoSBEmcTOMt4H9f
dMrmOsHumTygX5iZ/jj7xKoO9HdidaYoyvopCMKl15Od5Nqxv6wosnGhP45NTt6Dp8qlHLwfSpTf
T19yiIM30z0Du2QVNCzUsSuZbMt0lzXDqyr1YYsP8ZQ3Yc5FO4wwDqYYBCXgVN0IJAywU1glqN3K
xdiZlPkDlH9Vmizoi9RLVzE5wEPXJZ2Iq9VB2N03MiM/3GZkTpsDm8aSZ3bOT1sV7iJToWaA024W
U/j3yuLojkb1jQsrSkCp+3vF69NtW5A8QwDUKq5hDgQY/M+WfumMZFjstIzPMfjOY511JxNDONrD
9KG+xDogwYwuu7Tjcqpc/Cg0ikGRCRWu5RrMom+aLuwBQe001LYYpNYxzC2vSt5sCzFxX+vwptIY
24ifvOUIqB4Drb4YNrk42XBfWfl5jBt6QIXiL/rU4idGW4qin5NKj3a5mtH+b/1nvePKQm0/XBAs
ezNF8dErzqnzBQKo+JvpyF1bV2KRFjg60FL7Lt4E4k0BviguZmCSW7XvGlBBgIPAw5KhQgahI3TR
zHY5FuanMhb+UgloH+EUXkadeyzquF9hOPuuIJKQdbT3owHkVnMysUH3LX8q7+wVxpU9RcNTPCZ3
I+3imv6uXjdXsnRovXCqUl1ZBWbkL3JPwcQGE9THuB17p97Kzn7U35t63d4451r6cQJgdvIB6TLc
cgB5qEumILeHEKEG4lriW5XW5CE/9Va6qR2sceS6De+1UNx+M6Zw3vIg3lQFEFYVKEHluFgWK4GC
rfxAhUE91EF3OVT5NuiaS5cYz2QzhQsUwZykBARok+yBHFCm20fb3CKGZMfcIGgt/XI4uJKwjxLR
MjkdUJbRezZBH1OSG5YyDR+bRkdulLFW0ZXivZOkZvJpH/2yPbqEImZOtO8Fyy1gO150Laa2UN59
WolyLpXiTR1vXqHfGRghjKDbJYHcKoZ3Lcu3UVZnkGOfRp7cidZ/i1Hxxq3jb6oI6LH3iQjewa1R
cH6T3K5QIkPMvOejdUh7S8i62bFUufYCh/C2SPODbCUGADqKhhy5Glhrsx/QiLQ4WwbFt4DeoeRw
PITOmhsTy6ShX4+7MtiMicvPR5gE5R8kSEZP0iLT0lUg+hG3TLMeibml7iAIAmEUXJTYtoTIF3j6
P8FWgGYxxbCInVAHVQBQVym/txFTe0fJf+Z6vLLasV8KW5RLR2yzokB4QV1pnSdUQKip7cGzrnLm
ZLvKoptE5tlGt5X3amxRsznpKUo8tNKUfWISkIg8jo8Q35jIt8mw1CEt3ZkiLVdO2jjfXD159quy
+hl1hMM1WfP6ZSxtrOFKq8bHUxwviSxyl+zCHb+FsuGzJfvRRmxDqDBn5+Qg05MkX5lYfHG8ssxs
oRl5tk3/aHKrpB2L8kBHkabotvXkTbdSqYjD7GVJFO01UOXWNHXt55jWO3KJ+zfmWAu/ymg2Chd9
7aAcFRKbvncSvRAV2IG9GX/KybekFVg504RjT+ns9zTQSnh+lMxt2hGG0p2HXIp9VcGtkFF6nTed
1y6levsDIZEbzV1tusMhH0ZlVfZWtVNRrDx7NsAm+MlvWdtCpHxyKi9e+YNBgtDP0AuTH67i0EYG
y/ea6+7LoNraKtRMrGQTTav1ktuX+VMGJCQkBDpto6TN+Fbw0mY3wZd9GHZDenKUlHzhbngNDeP8
BfAt26E8kfDabvWeYrFOuOUZvGS2qcrM5rBRkivxzyDQJ9ZnIvo1CpfhxeYavYhxJIAh7UJnlYL4
25qlBba6onqsqo35Qd4so3P7bBcWkxmQUH9uyvZ+1EDHmLGVHVMTblw7fCe9ivpv12Gky3vBrhyi
jr7WgEXCRsqpKOmxUSS9w5kGkddgfQZK1rVrbIKmGr6nTD7tWB3fPIKK1i2dyVXejN490WIIZJRG
OQN6e3OmxWwf5to3bE8MHgDKsIUGd2QhRScWUnJT5c6P2VirJx893kWlYr0HeHQ40RI2H/tmNLmE
Q+TPusp4RJBE3nbaGoyKCOtDK9D5uFZ5b0iUV4ZIVoOdBlCRmOZeNQMkDXDxasO8Dq5OlVnnsu4f
SS1JnkpjfOm8dLj2xYhLpGr2gTZUzzghoGTaFGa7gIRpt8yPmtEpixjPSu2ZQC0nCEIsnLORUhuo
bfCrdUznA1XavgnTW8SXOc0vKtGTLvBFrbKJOaMntjzkot0IK7+UE02I6YRAGG9WWwKykaBynBaG
ZV0rPxT3jQ6ketlqyA7nrJC+QEfU6g7dCEADI8qYTQ/9YSfKiAjPBs+glpUM3QLBHiD71yrF2Ptl
mwM9tLBbcjXnz9EGvbGl7ABVryu7M9ji50pk4pAaFfkmNsbrmTPrdvIVi21zVZ28hA4LdsI8g+IU
J/CbdJ/Chn/WYJUZDPoNTrOBgaEUy86t/fexUrcWjU3Dvc1cscoPtAeMfUzmOfEpLNEJoB6nyWrl
hW2A45dPyGIm5aLiT4fez2ykvlPykfVMGT88cRtC/Tlt6u6ddv6z0uovePPKG7gFcwm1IKbdqsMH
TaO8h3Rki11d5N29pHwVVm1D4lmC1Go+BiJPR16pILkh5Ly+c2n+z2Y0x/2cMggfv/yU7Sf1C3QA
rN2LCZTWFFzdvNTfx7WpnD1zUicmjQ25ldgYYYe3eUMb2N83qvVJWulBdEr3MFSmBKyc15TFguyS
IZljdlIfWjIjv4++Y6K1JKcT7RLQ1dl4m0SOctY94w2xnLsAGqKuzPqnzAYbCYWRI6IQ0brplJNV
WMapsVzSBL2kYK/sOmICHr9+CK9LdJxOqfGQxMwm6HkGRCSOy6HGNzrz0VHif7fiur+S55auv+BZ
JfJqeIUJzZHBArgYdvym2FC9Qw7PiMbG8DCqNEc1VsfH0IbvYbXEJlesdGsijkXXDwB1IF+4Ba0P
ab4lU+6hmBJ/inKk3JaNEERbWGpumN8Pdeez15uX1DT7G3IIf8HUZXjWCGCp8gnOaabDBkNB8ggk
SDtg3btAn7If+zzoIPDa0d5EBbV2A8+hsCrgHU1UjJl822ZYYpoGlmsdYOppzFbZ+UOmnr5GhwFD
opul+qKKtHpd1D287Yrq5sKSqX4S883etDqq6AWRKNPJCsGSKtcrcdTtVjrWMvV6b5d6TXhUlB2A
F+eaE4OxxGuTbNL4xxgVNovM0Oy3XsMxMALJhBNtvuVV45INV8pLZaPX6SBurouuM5+Vxri1GaxW
nyOMjN/6ZnPZxC17cVpnMtehA5h/Ssh5Dd57hmChBjFN4qx86CZpm43OXCHX7tBklbobmJUuG0zm
l6Ig/0efoM5ekkQ3PLYhilQYlkMc6Su+uFhaU6xSPQbmTqoppK1uzIGodpCSRFZvEuLFcSJly9Ye
onUGU/fLdmfDA9P6wr9XqsEEE2FTcm8sDKYJ5AgB0ZFyGL00uGZS6NbLqKLcq/z3jnrk0rZbLFbx
sKep7j23hBCOJRnTo6t8A7mm40bFZE1VCWosFJbHXGUy6CctCms/YtBnePEovMACJrPx65g36X1t
J//+BXUFEv8XnBRPoa1ubfiYB6M3+01OX2MHyJAO/tA0j3AX1TWx5/nGo/MZ4fsHL+0FCJBKNeO4
iIOKDBUtWzdej7/broiYUlzjuZUMJtAfsAPMg6zt6Y/a3uY42s1E7z834GyMrQjNNz9E2Z5qGoS6
FKAt+ABonQQJJYt/TtKX6u+JN6pFS9iSmm5P/6m/58M4HHnRIC1labhOfhgUSi4DXovZvi6wfR5p
eH8wRKDJ7wfCsJVixIqgUqjzZQVaKCx3jqASkzgExyBgUaHGo6+BtQNXgBDlNzsqt0J/bKZss3mj
GdSnSmkq+7AMg4cBLu+pGobvf75CZC6BxWrpHTpiOhh+21PUOvJkWZwklavnr70rvIUp89uAvuDi
6O56JOn1oqTkftTxCG3f+Jz5TmRo6rvSzcc1oL7iu2olz6U6YEPVtPROVqQK9dPjtkvM6giu+FCQ
96qFkwT5lgRxTNFDFBcuFxu7VduNKXpJGwfrluVSfcol/PVpE+m9ghew2QRR3U49sZVnBMc8a0Hw
c2pvUOTkhy6apKN0v5ZFlXhvjtKuM7QCH3Y/fkD4LZ8IuobuYjTB0QxFelEx+qwEpJTvkfT2IPfc
j6RrvpFk2T17AdSHaLQ6LFnxxo0Nec1pfTXYEQ6Yd4KLJzwsPn1xaewA7PuwTnQv+8S8/toAJax1
09kBp0XrPDHMfMJaGo+JWFulTK0HM/nE/2HoRoYlRYw7y0KDrk34mJbIuWoa1jPd6o6i/4beqhZt
8uZyoV7bHrBxx8TqDcuKL+Emb41NdK3ePKRBEgOdEtFRx3n0tZkfMx0foz2mzAs95duXVF0rQ1RI
Kv8y8RrSjIPnpENs6+lmcG4dNzlaFOE59Ui/aP2YmUPj1R+99lgbVDjRyH50PasHQoafm14QWl/J
mHp15bOYDNUtgQTN/QjTY8nqn7p9igm1ATzdtgPr6bYHg+KMxrfeSlBZu8N7RD4zpMgmuVd0D2bO
aJs7Rw2yIxGbx6hRFLoFsbHrddE+jtJ6DiOzee8tVs+Fkpj3Q1CIQ98o6PKI/5smsOUKYz+Hc2QA
yXKpIZN+fIlGyEd9pqk7o28DLE6MVRAjjJuWafXSHDMdjnOhUOHwiHJoLOpnVdwAYaUSBbJixfK8
vcM3JHd59dnBzT1ixfWP+bRRIGfwy0w3ha5xc34elrx/1Jzu53xN+V9lU24/s8tb8ln9+y9Zk//x
693q6773mU2Bj7/cWaeMWMN981kOt8+KGtd//PuP/v/+8cr/6ZP/9jn/lcch//zH336Q6lBPf80D
S/63P57af/zjb1KSF/l//vr3/3hy+gL/+Nuj/xYAf//4L2/5Cp9UhfF3U3M0QtIsB9nnlPf0FT7p
WH/XdHpMpq3xIn1+hpN4CpuU4u8UZFRHCMu2Jus+mXtV9pVD+XdTFUJA5BbSoBFv6/+rHMop3esv
6V82pS4+nU7wl9A0S/LX/u2v6V8ib3IIxsCmfSWmDx90+GvaQVBRBCXn6e2ldopbr6bhnVHHzcFS
NYTvLCZZRLjmM0GxONbzQxbl4rWHRTAK6WwCo/X3ncIUVBhVsBNN+1Sj+zs102XBHhAOl0izRkSS
275tui1xIMVr9NBFVgtffILy2KXOul/29g7i54q4w/4cyjw7RH14YDpX3Y0xuYx9CXm3hBgJqczD
Ft8d/rIf/z9hlPK3qC5+HE0TFrNPXaVBiRH11x+HxBS/TWO/ZqkYBqfGbOA6UCCphXIu/MkcPqrt
YYaIBEq6JdQx2zb0zG5w6N2FoXfNxilrknQLpvd66AwPvsVUyehqe/P1PYHn6isMeN65rMp4+8ei
o8Oq6yEJ6yA/0ZyVFEjmW1Xm/ovRXZ2+wV93v2UIKSzdUC1DCs3Wf9v9VtaiHGqyfmuMbOgR52Sp
+7s8d5UtNsJvM+tijI1jphCKTSuXNIjJXFy6BYDFUaN1ZiflVmkhb6SdKY+B431dLb7O1v/JXrAM
aLG2IM6HI1+qvycrRg6hRWkByEl1Iq7IFs2bOUUi82JkRhOrvajrO/jH5HfxZTCsqJh+k/qt1IC3
l/A0FzC1sMxNL3UG/2qbhfOEbXxZlXa7qYY4XoeRcNdO3LrLyGAJX1PA2M+EM5MMkpn6gea32YRm
rN//84NM+y2oiCBZQ7cMHReuZpuS3fHrQQYYG4aAFAb0tCmyRYDa2iIMgKtbBvFD1ZiYX2d0oaqU
t5SM9QuuauNsJNRpU7g9a6sKx70U0DW4wH8MIZplpO4Bdq0kZ43HEUuoX3RTYqximYn/y5Da3mpV
guEn9ubQhuZR8af5Ks02uCZTAcwL6OH/8y8qf7/UWFzRTGFJx1AdzRHWNNH8S9CgLJyAJHYqVU1F
NrMRiAFouN8uKcgkP0ayk5akyo9edSeoSi/GoqU0PlUN7dF/KGEYHGtHw3RcieS+jj1/x8ra3A7q
eMiR06znZbWFIupfRElp5Az/eopMF2JCpITQSezGQvLrx+4Mn86nLxCioH65kHMFvUZpkXxZzgo9
S3NQECc++WZ3kCIe7wFrP5c9iFzXSN9dRS2AVynuiSLWH/STTDQrAW5mLjtmeucfi1Tf+BNQ3beg
sxmJmi4cFnCSDNsfcWssuSjvgJ+rTyoq2YmG8S/2jDpFDv5yFTAlI5QtBZ5lotrEb1+RQrohM6yv
W3SChxwA6DzTniffTQZ0w6OsR34JJY++2bkF9cPKDT6a0bpr4AB/G+kGrFHWkuWouERfua1y8IM8
/Bcf8/fsTdah0pAG12LHMMlx/v1ipTqQAfScGozmqd06h+C5LL2+XcdKVGzmqzNZqyR3+7ShGMDC
+tUnKgC8NXUPGspXr7ffEZUHtGemQSYdUmdLqKalEg3rFwOsLIOd0Bj1ooD2+aBSMVlKAACb+QqN
TEd+hXT/t5e239dWfCMGcJNfXGL91OzfBxiaImM+Dk35n9Cq5Zzq4SRnYp3UG++q1gMInisehHTf
VhTmazoyVLvse0bp4iviLY3Vp177VyPDlNz66zHBjyzx1AidtR9t518Pe9a+o95BXNrOleMuiYlk
7Orq4MtGW9ZppE2F371GlW3nDSnhwFr+gm4xg15KUmhMyXct6DZRVfjnl5Hfg3an34yZlCn5tfg/
K9NfP5hnOpSn6xBpANS97UymIr0Fjd0Cd0kPKDTPyIDoqE5kEpZFxowLctRCZpZ1nymdOMZRgLOS
EMA3S41WLS7SFcCnFAswpXSBSv2Uy3KqvGRAQUFuHXGjXgZfw7LuyHRfhXWzChEbLlIrtj50/Y5q
64JmV38mmUNs/vnXtTkYft8TjuVYBqtwnaHa/C+zEL8jBlGzs3ZbkoyMTG+whkOQkUSRixDgmhsv
WqN/8PMmW3aNaeG9Hp7pM1G7pdlIdcNZQLo3HYg+uujUhe6rLaoQp1rXguyTTND6RBFBS2x4pjrw
4us1LT6PgaWbFiOl0ZFxI9KtqOBUFIEEs+xbLOez4CGhm74vcziZhKMsusEmTE+iiovIqV1pjmpt
WovVVVXbK12R4RmN0y2K1HApcXPA3qM6FbTFNz+4DloRr3pfuQPdiE0ZrZNGX3jZ6emHkeWvodXs
MunczRA5CkQnUAv+2i0FFNicJU9qq8YJhB8OUDn4FGMgTCPyCDdKjcM58ClrSavBUhsbGyfwrjTv
SOtNqg+nVu7cdDx4HEzLWP8wNXJ0CH5VhsE7tYnCEpgMZmO8qlm7hF9RbfwKl0k6MW8INNWILFCv
vXLwblqq3HVlDXukypY4iNx9IJMjdTdICT1cKcKtQU44pHmg+Af262UTaajNljQJp4MtIIyip+pu
MV7D5zim9ByrzGSu49HIDf2xXvUeUMkR0kaAYx7LXg4DJXwKqva9G00XjkdCd8Dg66oOvdmg3cLm
zGjFvrmlugqCaYEXWLg2UvZeKM5M5jZDpjyBP3+v1XDTZJ+FSx3dkypFD7CTUm2+haYvlhmSzYVO
XyXuSzrF0lmghkfiNh1y4JR2oZU+2ZN50M0a8gNLCN6pIX72WvUs8lLiQyqXOclWnCVdsaTaDUrF
COlec+L4Az2tRiziXD+2onsUvrXjGn8lRRf+R6MXzJybN9SqcCxJxTJOKQKtSl+5Kkp/1ft/bJ3H
cttMmEWfCFXdjbwlCSZROXuDkhyQGzk+/RxQf81sZuOSZFuWJbD7C/eeW1bQl3iEPXZcrvZQp45q
b83rQ4/UDs7XLxba7PnMAblmxlrcZieFO9WIHb3h9dqCft0AcNX7FourkMZLawEXkxV7ktAwP5HO
wV6BXSPjuoNY9zjPZJTZpgC3a5W/5mjZlQMsGybF07FEioPBnzmpUzdkKU3vCCWtqf1tWYiGTbt5
rzmMQpSBidVdGgRGjJM1TpfoVzm4b828nGjFAh9f7r4q9UCGDJbE6pt8RntbTP17lAti7Drv6MxO
wtYO/42d+0HtG9kGOee4Exnaa/JyvO3o8qibCPRDvw8wSpLgoNHKJOkKmwGVwldwnqYbmSCN8h3x
gkY/Jp8y6rZGb7kb5vIbdjek/HbDce748v04yrYhL8sjHnzAincpUr9Dqzgfemf58HKEwE7xltoO
iuGw4YcH2j/xP4jFerfhU209Oji4lXRGOCioSJEg9IT2lfqhM1YM7ejPT+5q5F+5WlZCQJpc2kNS
Rh1eWel+FbciEfF3X2gGqO3iwt1tzYvJLJad76oLjdQ9C6XkJAHmHHVoiIe6VcwDtbBfMJrtqXTF
lkFQc0QzZ9M6Oi9yPYg4N4xnK0k0aBXi0QRGfXIOku96egybhOCicYqBS1TOhy2etKXm9zJR8saz
mJMRauJ8sAKrEYFn5QXasfXW2yN6W3YxkgSMQxQReFvlsP+jpJKfC42w0afxSz3H7sXsSgShkSs+
RV3zgm9UvaZEkTIQesc5x03quc1Pms1cecONB7+q1cQ+Ayr7qOpMPkW9JZ7cuLa209jCKQpv3CRS
d7GCnG/YYt4veYzsEUHt9bs3y/kLMUJ6b61hJL6ebJr35O26Y0fp22645MdP10gDe3Dz36NL0kTV
JqRBZYIDASO3PSIq67tIPbZezq6DNj8uuzlwpsY4YTv6ruzizMrUfkErdHttMZweCO4QLRkqr2Hn
sAM9D0bfXDARNBcjD34WQ8p6mjl+n1Gfm8FKcazADtmlIjxr3dnUZps+Ntnqpamzfb9IJxjRM7wY
1sGMhXrFnXEC1jCdZqNxdmYrVrpd8sQ9D2NauscRYRiEdLbMrgLOFnnITBce1tsF9eLBk1N5BCrf
wCPi0Sekg8faCp2HZarLI5iNCHgAaQhwqYuXzJNvKNjjbztBC+MhDn7wCOC9RKXf7xgv6i2bvvLW
D9UZ5RA7JAHFYqwm9522+ZK7nKZJ4VaPndYl2ahWtve1JTDLLyPKjHnbq0J/zcwkA4+6/+xT7rwA
lHy6fpwAiYEQMVRrdYyvZgRydG/lJFyNSZ4eSjSVuBAI3zMyO7+4hn/osYo+KFUjW/QqZx+HTQeB
lo/V1ANnkZjv3mKO27wqWaSiRbzL11+ub1VwBk0yq//3A81iFAHng4PZNPE2ZVypfVeG6X0tlv9+
YWQ6BrxI5Pb6G1KtGpc1ALz2lvnC8z5fFGaOHoWPvZEJfsLrx9jK/Pe7//euDSjDz+FRGZDuW6xx
Lm7Ih2Y25UPVEXNM6dyd0sxC0zaMDbVAv8vSzCOLJyUvEI8GAicdg2CQ9h1I8me31t1tq9pLGSdY
L4s8qRjtjDhE4XtvjXJCbx8nKdBFlTz6hOXQCBTxAS7Uxmlk81gZ3EnXmnby05+5zXXR1XbGT/KR
kYlbAjnIp8l4EEVIqszohuLAN950tja7D8hSARTO5ZfbEx7SL4X7oghglcNMKvZUMakVnn611hJi
IILAer1yxaF8LHcpzC8qRMJPJwMvkkhvf95LR08fCyqBrug5LAwHC1biKedkdFz7ILYgp5J2e44H
yF8x0Sa8avJ873poQJKqaXZeWNY311+uvy3XP+M1dXuO2H7TMKF1KmSC7pDYjjjDqHoNy2CW8JD2
5DuNKDtAZLrUNM3fIh69e9Cy1N2O/RyuOBYb9wJhuXzrrlxg5TWkP8zRczZb7VYuPyfRVeoSjoAU
r+kYVMk6oBPuIKc56lXg+9GwrQN2AdnWNfEbGFFt/kZZtiOyTz/pFHPprClxfYTzwGRilfGcZe1T
b6v0Sbl0AOWEKi/ywT+HNQDFfCrgHk/4qZyIDBoNeuq66m168MNr+4BDeWWcgeBHrcSpYaCQBXYa
oXbmuAnL5C/1L7MyMpYOZVo/l8ztL95iH8p87eVrPAkh7PNtmpvpf1me2Wx0uxmR+mYs6+Ek2u7V
arrloezEX0vW/4bezO5nsCE7e7bCO2/0q+3U+vF9n9lFMFSmOJd+mT+DN/mFa608Wgy4j85gPrPt
jj+Myhx3ViOfFibKO+wF5Z1duLuflJlams15xKSJSh0tkTuN/bvOoIDjKjJztK5q1R2Mq/auyukc
ru+iT3r9+evEh8uAuMQWEebSBxNcTFDlyCHjJp2DPK7KlWn1h2nXcLi+Jzx7CZJJWyeiAcadBiKx
4ebyz6Y3QedqAH8WKDCe2AE9CQRHl67ublrpsaBLPIlp3No685Swzf9jCzTeZQkxjrIxeYi9gSSE
LmiNPn4YcEctWZKg+SP9VJX98CL5GsD8JiaM0NDDvT38N0GrC/+rKk3njxUivnVyir5rOmfDbXH3
OCXIBtou+okdQKOV/fedE+yWLqNDdJVyOudeziLeLuWJH4x6XxxFkoSdFqgftXUHj5ekF808a+18
f3IpeFBfhslLTtqO0kNVj9WblU8PLH/NvTWAnoiyE4e6teZwnywtbYbr4pglyIpZob0OgK+wabAS
lS4vmDECcJZkonsir5GdY4yslSr//xKYbCt9+Fmnu+wjM75KCnVefHYs7pOmAL0Ezvc01/ZX6tv8
ZcfLDgOznK3sZUPqCiPC2ywZxBmPTXRqa/+P0TXnuP9oRjP5bLGWH+04HVnxN3/yGq4n8eNhYEfA
13Q4P1PTY8O18gxqqYDhzc8fYtY/Nd5WbqfeEPbMdyaM2ZW/sLuOl6nizI1AJnbdx7oymSHdVFaQ
dgUSq0aPZ9ua7L2CEr9bgATugUdnhGci0qLuyClPRvt0fff6eF4/JhfDOpEOb21r+O+n0DRAxy4k
ngyY5d5HhLBDNfkfaNmnUXfnuR7+CxEoeU3/vNuUXf6ImO9xHDFItuGYv/x/bzFTebUL7d5c72Cz
9+TRj+v2ZuLbrpL4MZLlLSGOYhtlE3yS2o+fq/ufJLjRjm6sJneRqeBTXQqavUjjRCrq+TVl7fow
+SFwIpryjVApgHXDtV4nA/8BzZ31OpZthUsy+e+t6+/e/pzNeZ35B2mycDVTszj/zI+zKpsCpReY
sKUmD6tIq2xfWTYlyLqBmIfa29QgpiCQhRjRsqIQwXhICoqMfNWg/aT1iOJ9TIfmaHbKvYXGD/mI
jMVTacI3j80BVPqclodE978t7gpmpbTCt+RXV2tuqKzZLykLkrTK6vLu+jHVN945U3rTzvXxumsn
WDTj5dRFbIZgIrFNEbvreG/Bdgd7hdTOLIEPB3dDP9heRssw0IVUtM14d0x5YdrXPtle+YuWeDyj
8EMb5bugCuzoLg/3k+fMdxge//slCUvGA+ucnHrCuhX2/Pc6J9dLg3vXybcgP7rnibNqV7RZehBJ
SlojKkxdCb37ecLpGR91R+AnkxoPvlsFZYxoPcx/7yXC27usNv6KgixvI/PE7WwnZNuUxCfiNmwO
kwAdEqWWxIQaIwCoAY4Yk93jmjWhJrpYAq5hPK5qEUyWDsTWJnYVZv263ackWyPR9xekjOZjnT36
bfsnK2bn5poekw3WcC41kQqo6b7HifYwnStxrl0vvtXOKneqkONUwnbQE8UUJ6NbXnIL/OTPPiIr
TU7rhTyKPLSbwxwjlayZdN8tLEs8cgoQNpbVMe0N98Ma/g6FTl60B2ANRNahyJqMVBF/2eddyzUp
uQr31yRWsoaKzY+IePTScEOqq+ZiivmBKqsOULTSy6/Q7iEXN17q6/uc0PSzYLj7I4uNXMLnRjN9
QGFOIqQegdSNw7jXNTEeaNQ2bZGfsw5jctpMSbCYq+9cdhdQ++1t9VcYZfTN+ADe69BdxquayQ6H
9KG3Y/otRIdcgsvOa/27sk50cNWEgjrOMdJZE8pUhwPL0QOlW8kL8srszqbh+WeFp8BcayfahsQq
PiwWQoLr8qlQJdkeOJKCkdEuRE8j4MejXvlx/jUi237WY36gDEWh0RDMUZtJv80Ajp5ir+W6u0oS
ccGMl6aMydhR8/M1+0tcA4YWZK5FVjpn2VDRdm5GnIErhm2jQKukA3ag6wMRav3rWmxhSLIuuvPl
ZpSpPjPuBEV4vX4X4EFB5k9PlTvjHSuIi73GJNUqzU9JvSZQE8m0yyRkP57/9pQq4J1M19902WXs
QadvsWr0ZD5bl94gudNDSm02Q4OSz0daK43yXCzev2ssxsIYcpPFrUJD3+NDDPnJ92FzGprWuJsE
1GvJHI54jen8Izq7rvx+Hp2wnCBgVaDzr5+qURC7YgQlx2gNIVjszt9hnSq3lprEJ0rL/RxF4pwP
cX9v+8kZLnf2LkP2OGmmn0PQE8MYI0aCxru/imTnLr2JZ4/aw/BfinDBwQXbderH8cYyR+MttDS+
oTB/HFDq48xEm9y2JeIV6GbMO9LmPfuXzTrmQmTTVmbpd0144TmOWisgtBRI9Dp5vfYWjKDm45D3
AThWTlFtkHNQqXfA8oi0pVM/+W2THvMietGcKHuDdcx5dtk4Rw3/rZbcgXFeltP1Le25y2lcP3Z9
yygx8LjtglxaMP9CztU8AV0D7ceP9jCIHgjx2kAS50J+V0rOVc4wF+xPYq7/ONufYK4q1r8tyUEs
vdvz2Dnzxe+ROyNiFeObH5HU0jkoYx31lYRiebLDpDnlk5XgxcKdXupcnK7/T6fokq2ZZ/YhrqfX
647VtJOH6xV0/WXM+Je6AqMP+D62kuYlWpzpkLRMaDHo0YIzK7+rO2mcHW3s1bX3d+0HH84EXQzt
ioeSYN+gBbtgHDRPMKw2xEHZwIR0w0RH/+K7aN4bA0zBeXUKAFN2PjEdrIxRP74sqVEGY46/ZT3k
TZ6IvYsDzEWG8NPzYdTLj/2U//USYvkY5hoMDWCrAPfV6DhjJj3aHN+mDP0wq2hdVCZOaTf9761I
4hjCP4OfTk3nIjUIQeUy+uXTeRJjN3ynmfq0k8Q7Jp75z+gXsa/SuL0IMsZHZlF3RZ52jwzhDTSD
qN/nknZitM9JEmIHSzGGyLl4h47fUUh7w9br1+m+6wNosuS5zBuimpqJdF+0wiTHMO90EZDS3FmN
Si/W+BKNzc1i9m8ccl9uasDENnHOgRI72nXy5MGoYMfAlFUP+Lwd2W3tY2w1DDhHHFz5gmkUcSQa
2SQ6+lzRO9CTchdH0SdLZ+hUuJSGwvwydDORJBKesnWgYY5MC80Ioaulz5IsXOyOaZCt2v88wfho
eOi8cg9isBEPN/hmbsv4KPQgN35LOjolptpYaIwxfx1IEyzgaq2qTJCjk0HEgctIlNs7yjdyTDnD
q4iUWbtJ9zKWDNxQv5GA/bfiq4VnPsbbSeAcA2mfycbbNnmc3GisOL4fx2wFpufRrO6b3EjPstga
4RDSa3kKgVUwG2g4DbK6djW7Kc8jCi33+ZyAGBjGrYdThmDbYHg7+zNC7JacyzT/sgWFjTIiuev+
SNGqEyEg+65t3RsiOZqQjQJFYLNNvBqINgiFUDKTytxsD/48rasCthk+KpjEIyN+Jiupi62XtErK
jX7D0x2fpj/5LCTmaWxzidKB27zPCu4cWd/xBvn6wV7dTfItYbK+CMS/fc8YN1ue+sil5lLeK30C
sXPLCgPNncNUFhrHqsCzMbSv6D03wp+MuxE0MVYAb2uRhBnohXA0jJmzVbOAS75pekEAJs1hML8K
gxsJJSsJ9z6ZObkDcJ2/R9uFjne9rdiqvQ+kUmDgmFjk6FPjF/lbzWJhI5oVqzNxl87ht92h6rcT
htwaMXzSSChCVnSpbPs3PAU2fUl38Enq3HHxy2OuqgQpKta/uFlVm8S7z2qvlILBMMhz5aB9in03
Aj9Wva2o3SjqoHsr67ScRO69FZDi2ByR/iFSyziAoiWJghrOt/MjXfefOdbHeSrbHevZCxa0dzDE
N7OaPxnElTJ+0BADdtJK8kM0Z29h0X/LBByp4bZfqRW/muvgPHHtEB2tQvzZQ2QpinyfCHmuZfKZ
kpZ8MOeFTR3f+qIN20NhDMBH4292Ws9z/Hd9rfRciF5okNdiZh8cmeEO/qGHGzA5VIxrF9n9i7Du
bMGdnOJh/iKF/W8XjRkQDhyNtlcRDdFNDrxTw9iF2r8tvdHcL17CBo8YFuVyoDkFVrgRf/qQWC8D
WiewaD2YpOpTON6pW5zVL1y/pw34L5k1T1bhn7whSp9nXe1c2/+sQ7gIpRCPhYUVXA7/nHLvVm7E
zBNRBTzmbK1AwdyX+Sdq8TMZRuY+zAKopN5tJPWz0xAhsFDrJLmGqUzjIsvwmVxE1hQRF9UacLBN
rrqKuHglfw5HfSl/Gal3gJgwbdp8ldHG4dFUy8m39JcXgbUCn8wpElnd2k+QIxOHJ+VV9UHlxRP9
uw66NT4apzEgXyY5eDRx6meuHa0xpTsuqO4gu+I3L2+sA1lHh96BbA8dbOQuU3d3yk/Stj5PnYq+
JoQL9MFI3Iya5KRSEBSIW2oxRCDrdbTCgmrrhl9posed0VZMOuzi96BaFxCd+OgwaGyaGTJQbnB3
sUiLDaKKY50drcm9KKY4IDzST5U52TnW+qsVp9jMp22fZqSs6T+9agBojtVM1eKyKFMkLSVhHvjd
dG4IZ9ha7dASwsk8vDf3JhDnLdMiiwY1OVLpvQJKy015UFFx6nVWB3jHSGhvgNZ0qC5YJOmRwj69
jysnADLCwQSHaI9cg+0cc8mNj74NAl+2yxF14BfcLUX7NNncopWlDpnAWot9MAXWmCqLwe38MtfO
DFi09LbD7yEhKiDUFhnxdX0fNYjrW+ZIu0pk20YYekOUQ3MhXB5vTYyRfkCkGZhmz2Mwzs49jjbZ
WP+Exbyr722+Mz2G2d4o+c7UL/B7T2Wbc7wjw9/Sbt556pGtXwtcvvxje+kvLRL9OcWY3mia4cQS
b6WjeSbaYkArP9JvpLH9iqKkZ+6pSVfJ68AfR6YCzI6JVQ9Cx3jlIgGgIgdzY3R0ME17rMqK/NqG
BYyXCcGiLZm2EFI+Iddi54qmoDTYDK82ErdOf40xQUtWljAAF5U8dLH1K5d6q0JBycOrYnIcbjsG
sQ6CqXKZjY0N5vIQ+ewkWV2OTXOIFS7ycODroLK7q4waM/1IRaFISPejyqGkKH47DCLb2mWcsgAX
cBlWT33y1hR5EHsK53LrfjYpcv/GDA8+XeTCSJwVNoZ4MWZM38y/9tIFHtErm0qDuDKXGJiTxyi2
rx4i1J5by4dZOuJ0I/YqYAyAoAHwT+2G3ZEH5rQMmC6TpiUJF0ZB100H0dXHahb+DR7HW6fKzft5
gtrOFcjYuH1gzga4FDdWvBAr0RL/lhokGi/V9JckxgCz5sXMAKfQNMa7zAhhF1opxGT1mPY+cOlE
HoZoWLb8z81zi+USSM7NEnm3Pl+6GLLoiI1na5ijt5ETI7tiRik+2tWl68plH9sTqdyZD74Rx2jd
/UKXvwnhJ21NN2cz4gNFiArYAlFe7bw1i2eMHi0vK4LGdW7Kvo/3XdVgWIcEAKIvIl8QbjqBeJul
n8Idmep/AKSMMZpxlTQg0BwQenaKhVv8YiMK9KvBXgFaa9+mVb0xfYwxhWDPFIl0v9QpQAcfF7dV
ne20cY6RD4ktEd/gIgdG9UznFnDUgQJdfzSLCtW//9YufCOSJv3WLfMJicAwM/TOIUhnP9dtTr89
IpevH6H8PaTLHN34ocPS2FizuSNSO313DoCZ/BkVVFB/EBc/zSmeWwgPoXzIDGEccB5B/U8p/Kwu
pMWRqFVq8T75lAPWzKNKHG+7CAv1IiVfw+rWmxBaLBjB5wSMOoCiuzbOnF3aNxy6eL/CQoCWqhd5
HLkBD0XBrdI48tPCesetHh7rKzSV0r+iFQZhV72glr6UCwGNHtXgRkSUNj1enRBPrmfOm6Ezom3G
pm5nqD9RlX15yswpaikpvJQJ0UyjNKSltQmXLNy7Q7Fv6fqxGom3ahSasLfkguWbwPnBJZcZP8Vm
Bp9/wEXbb+FqLpWcnvQLE7q3eVpu5b6LOur+0MYIax4ch27amhU3qDVAySGegyRjTsr2Jp0Z7Lm9
OHjYKwuSLgspCNX21GvjV5gYLGLOleLoRYtKSiaId6NEn2yfiR/9UEbxEiXzNusy42THv9EPvVPT
I5gKgNdfrFV0aCVW/igxdKM7dcN3NQAQqPIZdtZYQZIgP6Yrks95ZT3YjuODI5weI5vWwwF87Idt
vGMKVRJNsxW+FEG3ZtiEYCN3w1TudDZ9zVLuyULPEd0t7Sa1avaIPe/qMNt2iIO3WIH1rqfTSMfR
33BFHilKKV9F+wSG5wbf4mde3Yuu+zSYw+36eSF8vp08EnkUAxaaUXMta0rO20OLI2ufu8k5Aky4
jRrwS4XbUWA0HmuKiQHz2CJbckqm8jwHKeGYAfu8+qjab29ROHMIQL+5rcsZdaHEsUwoIz/Klpig
KDbPyiJ9oiaZy3FDmpYq5vwEdmqa7QsDFYfEnNY7Qe34VGxstxnboN0k54kI3w9hFl3QDdM9CX/Z
ZiomUE0hUEcb7AeweC+IE64RcGLAlOIXxSW7XjdMTO0nzaN0rEceSMaiH06ZWXszHJ1japdPTWyN
zJAcsEck1g7206RsYBZ9XBy5Q/eR0rtSzPcp4cWGPZa3E8CwCRDvvV1S19GcbGdJNkO3KL0NcZes
gy82wJWLhRmrxtaQndrqzupoOoZbs2BOPzTvWKl40FAxVfGNT3oieTeAJTy8eFpOb6N2uRDYGC0d
PA/8Q0HTdu94j3Z2630nyv8sIuQk5IecQoTw2zj3V6L+eLSbpNr6CflDpI9s9GB+94t/g0MmZHJK
4ApuhnNUfDBdI0ukHXgGI1ZQlm9SCsgDMADr1u7qWxskNd6vc6esf3b9klG1HhtpYRAfCWrQIXOg
3sG6rez2BEQ2IaP8TGDBzo0gQUZKGczvxz3MAXdj6lbsoSxfet3/sQYEOclXBjyCqDu2X3Yl35SX
7IHdzzxe8ItCkt6QWRRoZieuQw2UWXlGkPt5t9MnG/P8LkzZY5HQLKkwQN8gcEd45S+ovOKvKQrR
vCogMnXVfxuKreaCuA/TFwIwy8PAJex/hkQXamO43fQTVK71QwhmseP9rcxlAHgFgUg6eNXoQY/c
b9PFNqNv9ilkQRCMFFu/Wweoa7R+Plg2EJekJEw0NIEJLVuClAkPb1e6q1+sSiLzofBgWI4ISti9
DJ9h1MQ3IybjoJtiNkSCRwABB9O9lOic2vmccv5gi7M4rj/nZPYD+9KQPrgPTVNtazuCxGL8I2S+
3Pq1wxmKl/A8jNmHmNhngfiiUumW+yyz/iTVJPeiZ9hcxzGIZbOAm1H8BRTgbLwKzoAfjoT0FK/o
GeCFt863Ybu/klG+2SGZh76oCHqlggUQaOw8jVO6Gw8yFvN25N/nKoqO8Tp6jhXnvDX5xU70FL0J
1rIFSkAAjq44mOPMDmFUvFw1BvO5CXxtkBMF2CipsTB2NX86mX5LDHzc93G085GVU/dhnHbrbco0
Y9vxzRe5Qe0/sZ7nBCwp16ux2wuTWKBEwWxqKwA68qMfYPCoJWkPtanJuyFnM1uMX2ULyNqvJ06+
9ZcmtNFvi7QL0I/xI8unjZ3g9HFGg0evqo7DWBTIXaSN9JAdQsVY24YhhVJfbBy5mLQ0Lg8T+JWm
ao52NxJpiKZlraiIxnUu1GQcVow23F6brD+cncOakJxXBk/L9M40nrmOOrWCy7wkr5XPN+8BYY97
hnrZGFHHyoJM9jFlLCS7jSVjD7grIwqDAbsyn/u5ei0LCC/eGwpCAH+CmfJdt270C2STFDjEdvgN
nyIlVjuUawIOFlMOb52CR+tDR/CyEGs4ZMhtUED6gt20a1e5ZGNw/YJslbc6/1X2I0koTUN0HJi5
1uV1N8bhRRTVl5blas2txEbi6gwBOKw0lvR4GmN5X3oWOvKUIF5azG3Fq02M4iDsJTsaufskVLWg
OV4OZiXXko0L1BIApfr4jynrhhim+rXXTwtz4j1TuARwCdEqdv6W9OWdGWbxDq3lqy3s3VDM/hO6
BhqeMT3NFlrOrCxDJhxyTTITHaUNNYWH2+vRMcnNCEhfois2SRfWRfkvrSeTwczkIvEERlLv85Bv
UN0Y5KDCadr0BTUYJi0XDl9PzxXjadIvaXes2Yo/LXn45gs2qmGMGrB3gR2FTPMc+PvS7Nd0ZXcl
0pX+zgIYLRfxyi4Ub3vTodqKrMOUD8T5dSyah2ybaFFQAALuSnRJUeEg7XKWYGLFtS366DCW07yr
jR4qie99sZDGgnxMJaCp2PAf4B7TqpEDhf4/u6DvZLeTQpZZeirj5jhpqlg1kONrG89N1cIptNSD
0VTvTeRwjk4q25Vl+qsI41dUd94pXfJjFYa/oR0OaMs3U+zxP8OrAk7gkAw8dnne3+QKsA5Gulft
e/98wkV8It02RT6wyCpxNXN3ADe7zOBbLwN3lBelNui+Cq6y7/4yum4bZ9GzEY/dRcXMXXGUPkYD
w2BLku7tzdbeaJBOhUN/4gltCc908yOtKvGIOsgjcJYV52IAAu6b7K3PfmxRSoP03WZ6uuCb7Q8K
H93QxFBM+hBVIxdMVT827fK0KABrNTG7ynToSeY1azW2nyogvWy2KfBH02IwWEKwwWA6UDVOZmB7
OXcn02KfCLZqytwbgcRzyatD2fQfMxMzyJNpUDuXtrZVgPh52szcpscZw06Wu3CBRE1optu2z3/d
RTTPLFaIMGhCYtw9IkANeVQufGovuesRdt3U0n5tG3STLeX3rvAukDVTRuVJfW5pHO3CT3bIcG/S
xs6AG3VitX+AfrWUQ5ZzHx5ohXaIFcqNGl2mTkLmB5OLuI1YFpcQE1hueoDqlNrDWEVC0oIS6m1v
SzyKvlQU+mkGTj2rooc50dPesHjP9UFpZ4YihM9pA2HDz57cR3IzY+bCRnZOuHA5HQihwgy0t+PP
DJ254etn5aP9CSMzP7a991hqtSPAl2rH7+t9l47vJHLSEHX6j6wTdEbhgn/fjo9Uh/RdGFh61zjC
H4kO8WhQsyLyOVke+4shewqT1kAe0XDfd51zGSvnOHlc8GnnFuwXJVKkrDmBPkBYzqhuIRfsXCFi
K6HUQUn37thG7EmxMbemh9jVVXl2yeFMpJlvok4jrpMsAtotT321EcU94ohOD+VJez0c8DCgTtS7
sbRBnbgItJO0mg+1zyy8N6KKmfQIXbj3H8CtQxwm2Dsw7KM1MyJzcg9oKqDsG/ShRJSpIA0z85Gy
4YYFcr8fGvu9LMBeAD16zRWqWsNZ6CQY8U59P5yjXn4MBfAAh8uxabmTHFB2aTlFgWj5ckqb8RCB
yH/juo+2C+EqmDrsmxxTwa6u6nnn2agxPfZ3ewH9aLfEaX+qeOQ3Vmd/LWnY3tjcibVrzBTX8gEZ
FePSbF6ORe/8FaZ68n1+QoCNXFTgU2K0uPs3PkX0fe6Ovx1k+Eg5TQJGerSw/GgaNzEPC34koAPG
GJDmd5iX7CG07KcOsug2F1MZ8L9CgFbH4EGAGgWtNtBPVGxj44aWla1QGCUbp42X17wh/XggEtZw
42XXCEDRdazo/51V6+TjtC/nh77qwptpCe8zX+2l2zpMBcg9jEvncenHLdqE8UCfkOz9GdCAyjXm
BNJMTXSuaDfeqaCGB99FNlBxuGYSIXziV8tLFxbFerK8jYPpHyzwZajVCFaNRjuoQnkUI1p6n3Tz
KP2d5bRksI3SikyRbEhfEaHfVjZzfLg3AZZIdeibuTy1/YJOzeHYKRseVKJkveelc/ZZuobTD/rM
qFo9UJ14bCiHJ4thLvbOZXxPHHVZfI/qVofVzVDclpMZXVKrOFQidE8JIDtZie8M6dYupXznZjTf
eJSgWRrR25iy207MaafjKjuNjRiClM8x/o1ydnxRFvtHF6jJNvPHmLVDLzb1Y1Ytd7xQxX3t8eK0
hyW5yf3HVtTPGKHplhrOkTa789jqMgeK5htt+M9z06o7pDEnl6lp0ol/lBC3M0Rgzjxp7RSd7QZw
n8Tp0QDxqRyMIKN38hU7NN+V297L5HGKbUY5MnZePC98jTTG7KWbPjImzHseejb0nSCusTzO5fgY
drKG8u1u+sYwtj1W4jI6iWRsb/C0PWqbmYmbieWkY4Sxbep+kgXNiU8a+hyfLQqCfVHK8BDBcZZW
uyA8iXnlxBUJi/BisUT9oyzwdy30hwbFPO2R/+YpHfG5+p1p1B+h0gwFO3Ofmegi5qU+9a2b7SYk
sEx+p60z5ZfcALxoE1vxPxydx3LjyBZEvwgRMAW3JUFPipSh3AYhqSV4oAoe+Po5mMVbvBn1tESR
hbp5M09i1fS0rYYlvo6IYYnqaQJXE8Alh2EcagFDenIi5rOm8Yf+NkRsbomA3biiUTiONjcjFXfu
iOyHSRij3Dqu+m8POg/3BORQ2t/eeDt/Nv0HGwHxNXc3qwYhFBE0PEnzy82MaUuIid0T8CPERMAL
wvxxHUvBA4v/9fgc8KIwIJSR/uwZco8RhgHKXYo0eUL2o7/1O/sdfueqrQt6JrLqn8zEc4mCd9Js
ADZu/iiaqrk13UVg5wrYWT8WNYLhDxCv6ZyPTuCtZDFCaQ2bfJ1YkP7GJL7V8IK21KdVR1cch95f
FQmuNUfY/KeSp5HFKXscltRj2rfLzYg9grR5dZsvhw6NmwYlmJPL5I/mzEw2PIiCG740Nk6cf08K
xnRS8OJpSmzHOFkXNRN9E1oZler9lXArbzsuzzP77Whq3jAT3JwCCqZNBzYjpzUfRYTdqgR1saaA
/gQ5QDsQ3H2rpodOVuGtEAY9hdL9Cs2lgif5rELnkdAOB9BIdoiJe1pbEkyZW84vrFKjI5RUOhZp
uMTZgmf0O3HsbJeD5F13bBm2vq0TTvDyF5V9LeGoxUVvSUpWu03U5j8k3YFpLTeiottYNeEgJ2no
jop5yw3SOufKPTd9ax2AMazCppdIH028JbT2kDoViTevNNdi8mBTRvYub9sbvqXAk9WW79LYWt6Q
7Lmzbydj/I2wewDXTfTTihcIvSh1BBbObJ/C4sSQ7pPPI45NdvzkCsvaOFKiq4gP6bRq7csKUmRX
QO/lhbGEZgTgdXZdQkmRkAovRlb1z6MCGk4tQN6gDeO3/K4S1iJ+K6c9KbKGFU38JKyC6ruEgHgS
8SyceMCtAbxdwUoEImH93WvPeqanL432pWE9XmUleZuBJhQPzEtgzjmzUDWEa73rHIxl/AXFBDbH
yztgI/AHQdYBptL1+GCbHY8helA5FUkiBEnaj2Ahiuc6eZ49Fi5mwfpibtky+j59qIW2loNrrg1d
e0LKireWTuNMxu2etNRFgFm9Ov8QTeNt2fNwz4CNWQsqsjxoUEHZCc2B+p+9Y/nVu5Y+0fTKm+ih
9i5p0iGVHSxPPvuIFDth8i7EUGhTGbuyEqwrXA5+oRqsIft82G7B4AZ3acPgRymo8z73gi1z0W/c
SfRM6tySiYNFmXexNTZ1eupFgZ0uYfRyQBFzvzR9qo5RqJ+62n32M2puBTUy1K8fcZ7NG0+rW9BB
L0B7bbxCtMRr0Lwyrkkv9ZRc5rR4qGcyLM1Q8OvFJlO2pXaE9UYu0bH/Klo6T4bK74UX2zuYGJ8m
Bo1AM+hCNYp5G/Y6r6j6ck2Wc1UqsNXqHhQynV13PJTv3O0y5vi+2VAzf14W36aF/wQV7ypdFhRw
c452g/RtTSz1RPrKYowRaIZdjcb+0GnOKwoNbVFJx73duLvDr8RR6uQFJW/w/2CeWTs6pB+iaG9P
LTk9g04q1jsrkmGYG3INgxhtiFDN+YEwis3MRAwY/AgWTHYTwDKq7YHQLhOJTxOO7bavrBWTbSaZ
9ac6cGh5jXOKD1TbwpnVnq1o6znRvhXjnZkqmHJQs6EpOLFs44+6qTNbtAernu62mes7o2JpQkSQ
dzw13qUI4eDzKVz7+LIFoYulaJbieeZ/WwB9bBCOexWhdtBNwSioP0Ot+HJ6qu4q9zyRiF45LOyk
x6mT2C9Wah/dLvoysBMd3ZzTUJPtZphpss3krk25ueg9GjEGoRdn6TeIFLqJXqkdOURBFiOVG38j
jFMnKrkDf3i2hPWW5MbFzziap7NU8jZ3/XSoa7EXc7oJ5xgu25Te4AlFmxwuUUxr8iYXXIhy92xn
BKhAj606TcOXO2EaNcz4s8HfrECrYKlnxmcTdKFk+daNotzB+MCnS+M7JDPOJMBjG26A/Owzxt5k
RC/2qyfAFixPy0ec+o+Um3ymr6nOV+u0W9A2fc+ccdqNUu2hBBRHfQbh4uOrDlw9PUqTBmcoXBm5
LiKypHHNyPuaW5OWu9jIEPNMvkXv2XTnx8lP/3oIBJsGiTihvcUHaOBgaI0172am7kwvK+vacKkK
xcBIvFzPg7J+XXLLChTOCs2BT4ASL5nIrVXSCJL72fTWGeO5JdfTWXaE79zEasEDvE/Q26oEQW/O
DlAawNFrfDzH9FDZWccmhvIBjcFSFM0eRuYfBhERcM3W1phV+7XSXxWJ5NiqT1pJxBMzHJcn4HLg
4FGUmw5TYv/TTI+Wh/ufdXbHHjjTAQrnpbNJ4wzhBmRCRpteV8Xu1ikgO5tnMrD32OznVf1qmePV
N41r2ZoggI0I4i+dl2t/MfP0uJqQne4/zsiPoc+KH2yqSSQpm6UYCGW6CD2SQzHRYPQ53guSSVRv
/I8YUPVuNnDAVeDm4u6RYiA8KR0on+loojq2GL5Cb941sn2nIlzSQpO920X9p0c31xuYB1oqSEy5
NTI7yAXeJT9zHpumv2ej8WYnmGuHOmd8S04KswT14O+eG/2WtrK3fPSOZDxPnYshsfbvVZjk+xjV
BV7ssqiHPs11k8j5VTeHnzIhO4yMCeTsrRp5HOoh8jdGR/L5AM51SlTnaCZFy0tjeWm8Uf6wThL3
1PNQBgdKC4+rZS4+l/ptmn/ixAtSsVwYPNmyKcXxwWPY0xH03ba2jl8zUyyTWHhWtfuvhr0UCH08
DbaTbOs4/Sk9/Rfh6jP18wPb4nhTDrgbwNvSg1uJvyrCec76nXVq+MSzV+LqlRRXUfobUfgsKvtS
kDdtbbisVNhkjtOsmc9ZEBP80iJWJL7JnOyCK003Jds2sQzPc0bKtkXaF3W0a4aPLCnxaM7RzsNw
v46mdluzHw6WX4GlzHtk9vcubb5EEf3gQ9r2aX2Nqpj6ZtJPjo9mIK2/sI3QASMYgmP4vLxLU+Xc
+ukPQAM2sda/zNyFp95cqZE5UPXt26iRXK+5cyAv8dTjkMxHPit2hjCv8g0J30cnQmcDCkQlna9e
3TS+kR3ARkPsuMTqcxd1txBicUrSk4EsS+odVC6y0jStfVIrLJGSF+VhrmRb0XGAeKvGNFETHNSD
OTc3ZV8QEEYbXg0ZNWFg2vCF4RYcjfieGDHHuCie+mRwNiOY84MZ/yKmvM6O868p+VoTOY2Q7jrE
nskeBVzCBM80/cVY+1maSDnjSIqsy/7NPNnWeuxfq8SNN44il0orKMGpdhX1cXzlP371BmdnahRq
DDnjmGXwE1DekeQbbQlw9ogmqgQrJ5pfRefD3CUl5ozHxGUGWJrZaFu8i0fh6+GTXn+75Ex3cwKw
Rwj/kOYj7dVJUZwhs/Mr6GPC9Y5pLiPOirsfMogR/oF4r7aSIthgEMVZcUmRbz2GzaBJsSaEMAXY
4WImbIRzaKjdO/SA0SeaNebZYJltPsAhqFg32G9dy0Ld15ZHIr6NjvgVb7rqlLGF2Oc3xyZ4HsqB
JRflLd6wGqRhsywAfGgBg6bOiMO4cFDFQxqPRNfv3KnaU7RtrFjcyDg79EO4KWXEz1SOh6Hwu1UB
micY8EePevaPTgl+N6rSOH7trWs+YSSwT0bcPbiDfuFf0LvZNzUWlEhjDUzpno9qlBYTF+keeHwW
n1pQpSVGO9Ms3uG0II0134ZXi5XDTXwLUCJQXXeqbMYrEIrlbvSw67Ad3Cd6GhQtz+diysFSsw8N
ct/5laH+bGj5V8VhzX7MeB6IScH2pwg5rKovJcW7X+5lDeYMEnIRpPb4CekEtEyLN2QK8dwAiLpM
xaL9ZSHX3LmoT/bswpNgj5To76477Bt/2uYRphgmz71Bf8+jSPuvtCRebIXxbzinz1VqCbau1qGm
9QU9vMfGhRV7pRc7c6D5UrN/XEqDvNaimkcL9IJ7kpFh/DWoAcEX6h6HJ+btyyAze88bMg4KKmh3
YVTsqpApwICazLyF3CXZybl9dyxMXe7bOE42eN/vxgDdobGcg9V3ixZ9nBBlSkudu04JOLGCagMS
165pbCU7szkqTwYJKo7p8Kj8M5qmX8mE6sPiWlt880XTUHReN1+8Acn551tgbT+2XUOuTRheWzM7
VBKtXcn9kCHD+k7/T1U8jTIGMDZ0BP/6ozsZF8Rx9q9TwhK0rogP+fOqFaSBozl/yc10i73oXvTM
HVnfk5fWeDQUrb+OCT2z1HEXGGbyNumHZNmu17Fur5bMDU0nEesb2khXqWJ69RocrRr2SOBy1Pga
EOo5/nGjjV9JHJ0NFJLM8tZUzLK3ZiSEiU1fjmPmbmCO1UnFx0IM0U52pFwmSy6/6VIPHN05TU1H
X4E5uWz1CPXanUOjxKivyUZRZoExF9VAHikLLqbqTXeg3GOxfQC6A3Pals9Ok1aHQcelihZF2Gh6
jV0WpxhQh02XiJp6prDAtBBBLhszfGP4qvGonmjK8+kLrA4xzPeAwG4YVF3ykei4mK1Ii9ni2nCS
WctApj3mSt1muYjq/HdXrQ0H1ePK70oMfEmmnewsx2mlXjv15dCX25Hs23aNFPyamqMA04A/LDmL
uYXhZZlUvbrFFYVJ446i41VD7ggkvvB9B0CAIYz1wNxs4kGA5oVsws70B4fAzqNzbMdgjNuwIMlE
gc1WNDUfZDKa5C/ilW/OKSevdicSx4kWxcPaIB25cf1vqkmQ6TN1shSZTJqckLBLY1dE+boowoeR
4mWK9YqRQ7aCAb8EVKpwB93qxG66XRn++GGmFamsY9x2Kph4XxK8U2vHMpYqjfYrN/pfvSxpjp0q
xstpeknrbINDg7qSLOA3xGNeqEcjFMe51oHBc//0q4w2hqnlng6e16ZdTp8RtRYv7ShZaPQOpAnD
Gi4W2QmO4ma5ZzgpXUCS1Gq2tEo4HxkCAqKUjtU9PQniMRj8/KsEYoSDQj1qMF53Vvbsjj3TD1Lq
Bn/EzZQ9RBFHfdZz+zQAL2R/N+I8nGlfn3R+XuvieAz4Fi0zGEjQB4z2Yo0Q/+XST1bre3pKqntX
05ad9PN84Un6Nnhdv+2dISFKk5/sgbDGxAd7juNdlXnQWUxuKTxesDgJ+vaGqqO9jv94nGXXvMJg
F+YcP5gER0laxbPFdJwMiwIaeZ+0IsPq5Z8TF5fk6MFRL43z5MUfWo2jFVxqERCJo5DA49bNR8sr
ileO1We3qa3VxK+SsoGM8qhdzEjC9o3rIn8sg+o3+ynCZrIZQxyh7mg9WE20oQwY24JrtVQQF/gG
uQCFhYcPP+QtgshaKzc6pf4HQDnmV7+1uLvwN+RT96p77NWgXFJMQzFL1twyFzqYG7PTRLzbNnW4
JDH49MAcPI5JFK7tGM7OPCn36EVkyiqP1lHgmL3N7nKInSevpDl9yBW34rB6sYdOYjyPtqjRvBS+
5cE3HkDl/pAvIs4OnSmgyvgVUXzJiw440mrSI0rE+7H3EBzy5tFMCHp4/vxtLBZlpWqf91OTrecE
jhxbf4gsIj5XkXFTrxzlFO0AI+F0e0Ttra6ja3C7Q0cyeECFaAucyI6+SyY+eGlyNwBDqeHkTbi2
zbYmgspVshTOMey+G80fzpMBwL11/rj6sLi3SthR0jl4kheGYqESqEX2WsfmOffg4WpLQo4GsSl+
gRYYPeCf5nNDjneMCSVgbsfzpEoDKAX/t21mUl49H9BI9ealp9gi0uhpqEi+MDnSAVBn5gGE0zYq
yZKCdXjgiPUP0nMTlJScnAx3JmpVEHL7pOrwz2SMLZ770hSxu6q9ks1kdjGdmT2AFm1K30whGjTA
OzjCmrD7a6Q3bsLUudNP2y7lLhjZAAGRwYOGA0xJ2znNTKm2vfaFwU0yf0gwvAXcAij1o5eAIm79
x8Pi1I7aF2zyjr1urQKijlxujS/YUWrlVOYFQH0eyHIJU7Afj3ONG3AoD+wVmszmTp4uO6T81aE+
iLmaDwZlJHwJcgZGOJ5H8zlSDp1vdkXRMDTlssFmW8046SP1DWqYgt1h/IFH+g9NGlOUBTedPs/1
DCDzOMH/8Gf9JonBUyr+bhiKI33eKuH+yzQMq1i3Klh4A2o4DgCzKhouV8eu6DgrQ2WucMXMffIv
H0ODK1347Vk+/4DUtuhayn/c4sLZVFxZAAetFICbsvIBXwPzBOvIyCNZN/OiNTX3Gw0z8ZZSUgDu
pkNOtAzXwwgHSzeiZ2eKaY9a8ji112jESZF0Quqk1wOY0JUCuWRkerQmvs/iN2Qih+PWZOIBbXXe
zAoDfbKxBsfZu017CcPM3iQ6d+JMtU+OprhSTJzBg7gBHlqnKv6loeZN+lt7HOBWrFwXDFT2r9ar
5zSmPJsIz286NCMgd/3BsVPy+vaRt+fOr8wb4PyvFoljKj8zNlHjmG3aqn3o+/5lnMSOPMGZu8Ot
jIb3DG9o1+logc7V683DZC43VuVeoh4nu0qelzBOlTMsazkJuap3MHjKtVd2745FYKfQio9xNFAz
XO/H1GgZIDI6JdExwn2jqXwbZyoo9Bk/C6k5o9bOsdlSbuEZz0b/rQY+Ykm8Yxv7njXaY4ZD0ESF
FhWg7uKAKZJ7pHsop8qi9Q+PcBJVQVLblBAU5bE1MAExSNMIwYQFlS82oYnmBZBzhFiG4xEYSaER
CvSvwtOPtu7/M0Ydv/78RjsQ5I5azAe7dR+Qw3dhh0hgKO4Abo4YgeVp12odf50PEUtXRb4nuse1
oCvUvrfmX0Ntx46tBCs5ZjfWX+ZYHmh7VbspkjkTNCFFI+XeZhv6ehkWhmZugtLI673nblzLLxeh
ygjGTHz7VvPoTg0YVvaDfLCUfIrgXwmL3TLKHW9xbkpWhb8QUxeKlgh422znMe723MimgAYBr+4W
F9HBzar8EIboNvPY9IEuWnddzORxZvPo0UTsLMBlDyx8kPZnWgAuVmeO0DWfrazzoaf7z6rjvuV7
2bNROGez5/qbGfzqe6MEgVmbH1Q2rSANt1uqIxrE+khhNxkznqzTY66jWrk+fEMPRooosl3hG37g
C5vidpzOspof3Fwe3VK7h0JdWo/uH6JJHbLjquwqbcejg/NcIbHUDr8qy/QfszhjXHKijRFpy9z7
20X9OdLr4dTpIwQoH1Xtx0eqCiDARnTVbW3hnJ0I8qyUGGz1kZ2QMcXvpW2SMJhNck2T2spw/u1A
D7P8asuA/2HsaPKXgk06j7qi25p2wt0gNrZ0TyveceYUhBJdxCeuuMjZoz8Q8RRUAbFzbm31i6Tw
VSPnX1w32bA4/MFK9JcpaJpF5e/s5resutfGoXxiauonWD0Eg6XchZCKSnWBNnXjbGLUsZnFO+o+
VH1KWi7NMurXhMNeygaHz/TN7XSg8xa0zsSWhnQDexC2pBAsQwz7xjnuyQTktv3bzA4uk4KyXF93
WKthtnHATnG/1V/i0Y2XVpF5W5voQ56G25xlKQJt88N1Ug+GZQHt1gAlsvwDYRNYIv8gHmIUWW4w
kb2g+7rmHIZmtuo/w5hzkpS2vHj5SPORS6qQPp54W8DaMR2+vdZ472IuqUSCV77nU/6lH82e6CN1
M3j+avz19LDCXAP6SC9qq7gL+EMZP2iJOtN8R8mDxDjmpUNgYj4gB+OtpRRvTghqiL/c0u+k/3p6
GbYINWz44AKwOv9OetKMwkuSlWFjoB7wBpVUO+SdWW2HXBzb0tliR95AMNLZJa0srda3UcHOIzf7
Q2FwzpdzN5+HqDl2LAcvmWSVy810rSeAc/W2ZOacyAaTgKmq6NJxP2C2eaNTb+l2SwGFExMHAZiw
flx6QCeTDnN06oq5fh1pYgqawOojrpNa9GljyhkK9nxEOIKMb7FvMIoTF2FNOOf5TkjeIWX4TjwJ
DZAPy25ozV1exySwCppTTZOHXrJUMvbGvkDk3kIXI0qII16D46CG5knW08FzNGgsWbOjwPaJPC/0
vwFL2+hctNh/85nXYO2WmL9b8VKxlafoslw7GpmtpB7IL+DNWWyOLpXdm3RG8okn+caAvXXa5N77
ZLXRU3YZgZmwU+bBZHdL/ok/niYcc11hUydlYiLDHdD5NQGxnO5PnU9BP48E22y33yXmczyWci9S
4557JkoQNci0LzqXRJMVLDjH2vp+HmQObsq2p4OLynqUE/CGRoMDuk4PjYHA2euszdEqMY7yCmHL
IkeXYYCY+3otsnShZvVfoT3tvbZ9SxXxdcRhbmtheK46n+yZIDqXmruwLrhpuKg1foZrYAT/g4ep
eElLCzXKaLkom3u/yRs6Y+eF/ftu5UN/aeyfYuC6TC47xYDr5ubjyEoT16z7XCpL7XkxNnkitnnF
ZwGz5ritjQgOGL9/JrEn3cBTVMzlbgrHrzSfXKaPDyPiTWvPwyfGi8sUS9Cqc3NzhXkXEVsCokH/
OjNELyAUVtUoBq0PdKz0IAf19BhjvN6UE4W7mCm27CvujaDHK0LYkGb71OQGG2IztldeRC8gEN5d
qMfTOu5RNcpBRKswSd9Svp9VJyBWgY946lEyMajyIsTuQ+goeLdsWE9z656VeS5xXWzieRDsxpaF
bjljcOaq18S3bqiuBV1RtqkWqz8qYoVbIY/cDT/qgvY0zs5Y1xtpid+W6RzPKDD72PU4bcCnB36M
ZBOq4eqEnb8OW9qKO3uPmYRs8Wykq9FIPSYBnIkSKnLg4rBs5LzPkq9qpLK1ExxjHl+s46rAlhQ9
Q9FiiStYgOqu+5tmkbvnskZbIWeO4/kY3XzvyNi0MiK1H3Ac7fj1AksfWb5hb1qMQjmlqHO6JxDr
IkjXT+nIPiAumHWTDHOK69k7IcYHh+g8HiZCTAXFmCrKnzkv513a0CU+dMgcOgUgGJCOzoBJty6Y
CkIKeGk7Bh+t9J5bAGYkNjgWfz1cQDYTLA/iubuqMpKs77t5o5spdbspQSuvxfVGqKOofbHyYSzg
yqR9cyHQhsLbACh6V1l4H1NwulSSYB2zyv1g0O/p1FYR9EZzzCrt2o0OM1ORqz2Q9JWBbBRIUPYr
uU8W6K3pYDozDHgvEtmmdBl72j5mzV8SfKsdkCIJVd+QOKVTI/648siWZpdFjrPD5MvuzvYvTWTt
E815bn1lIsfz7LV73LShxdbXi7Mn3zGfkLwJ9KTgA6yk4uDBF4nZtErDW8wFkEy6ah5DyZErK7Nf
xVGuzqM3PWtL+Ksbe5N7dYdorem7iXpAHAAdLkrWdQ5WNWrZt57ThIER8dUMf3Ihg5TUhPmAnikI
pHpm1/mCLZDlP8pUgyBTEnCyUpb+CkkuvE56Ur0wSHsFI7nKRnhqeILEFFZHVEEUO0jfgTPRkKuV
n44+2KA/JyBG9dG2fCp2dZlv1Zgogo/dg97bHyy16BSq0nXlq5hsF6+JmX+mXtUeagIwSRb9oyWG
wNNQbnODo6uIvUM/Zfk6bbBpVyD2qKE6N9H8l5WoszbK/0ppB3b47DLL8FtXwKK6FISL7jxZNB2s
Zd9f4hAfcQy7cZvwOHfxuFaNybxWOHhVMkxZ6iWsGc2oaOY5oLPScGyoAOlLaLYHNq5X6rYSjKUV
K2DCXuxC0ms5uLCdY5qOOUIYy1jdtLYRcm9Lv3GI0jnrBLECf543Dgs54voQl3ZdmhAUdz4NAr0b
KVIaFvG4ctX0V41Tl9C5tNcomvTVyNb2gAYayCVVrmMzWA0uSGh9+AUaGm88vC5DYj2MdPZYKQlI
gKMrwWjCtTT1iDSYPj5RayMjm6mXRrR1bU+XogExzEn5D576K3WXHvxdMn5GPZ9LCSQ5tgVOA1e8
a1hGNm6c/XkuFiHgbmqj1BF1oIFKasCEsKJD5MiavR1vIAuZMnIQVoVENdOny5CENwtyXE2dLVfV
nLoLuzhXNg2pNDkc/QzIoL7sLXoaGzh+XXpZK86KJu/lV5uLQCfeREJ8I7PiOTLJl+QD9l83+TXb
ZjvRBoCqfaRVEedGTbFHVmYfhWAB0VoPnJLDBjvxy9wOP2ZibB0PG7OwgBXMdvhAa5S1bwreN7HX
vtc6+DRJLcZCJMg4rDHKKEggHgFlFotkDyWN30uHUqFRuTw5ZK7HAcyvgc7g1Q3gy+5q9MihdQmx
z87ab0vBQBLyuSX/sZoLA3sxYxxQBkxT2s3Hgbuua5jIaV4eBZCKghOdK3uFTZnnrRX9cd7jdq+7
8gbwNOis4oXwzLowtfHo9hXsvXjBV2XGCgw2oTm+JQq6B+rgWiSSGJyib0PwJatZRjjIZeo+SY/o
Q9k9igFJw8+QUowhN0nYZwzbKTsgAzpfzxK21vaFZ7xJrOBdpqAYksMDR+XHfDiKumDnR5LTn5yH
vMA3oBzwt9fOIahOeXv4hkgFVhV83wSlIsfMldHM1uNgW6U1igSywV3MmFGjHgxvRwhVs6F4ooQb
fg0fhD/kwJrcKE37wY/7YMfzz6AYQvGsmkGGK3iVY27A+HYqffcPbxaPIwpFN554bQi+BHFpf1dZ
iHXa1rdhTdik4SAze/1SZOFzNqpv25VE1ZoVC8R7bT+ASMY3Lvn4EJ6+9hns0dZI/G0nj6Iij8pC
ak0bLQvsQj24E+4JvQ+vfanhqcnTk5GC98u9WzJLXC9e/Jjyw6KDTrtyMUMxZ0KltBIeQhZlaitI
azF9vX0VvURTNWERfUNCr8KBisAZ9cDj8VhZ8zqRhPUgCdyLaWh3g09TQN2jjglU48AOs8+RXNBa
pOhWPWFH112QqXFC1hlExFrgmXgQLWGfTl/b7KmvZJQyhDQuB6RHu5I271Y2XMhZbTiXseJ5PITJ
Zzu2rDf7g8ao2TXiw+v/WlRDln9+seGwdpNJrsUS9Yot2D+9NK6ZoX3D5V7RnDmR/Ww+B5KT9KaG
JX3cJC/tfdQNJx5ooqcpvTEnuIcxNem0qOmkPui4YOjDUpnMp5nxsp0bWuhNAK390bTqX3IFLzbe
hW7KfqRrLn+Y0yn2wgzUhX/JOnNCELbWvQo/G4uALoPIXxdRF6R51k3Z5DQqA9OR2yyMFAVVVYKF
mItnt3DaAxXxOA/eQ5uv8PwSd7ZXvYQJEbyizrcsN682WwULbIYjIeK4ZvoKPoJZ8NqAcQtEKIIY
nwY6IKwXq4IIFO1d/g2V34WNAQB1oRO/SIM9WxcCG/+mTN06LtasKoxrkUmCXEN2zOP4UlhUTy7V
jk2tMBOph7LgogcGaSv7Fqg/vhuV+DriyHRuqvhbQ1sriMjiBD5l5osUBYA6jEa9JPjAZnIVReFH
MYUm/a7uOZLxNeQbDTF0aPWI2ZvympTnP932+LWXiLA39EFBIQxO6vTRWQgQNubYDMhLLjhUujzj
kB6NK7yGN1DnLJqi9rvkKdDOMqB17tIM9e/MAJ86A+lZQ/n8Upxff0r/+SmJKOLy8JN8ZGQ7/KZ1
8mHy9S3Wy2NPk4hf9O9zOiZQiHnOGVvT8QoSBQSV28ml3rSZcDiWNYSU8Vbr8lLJkpe+rtF7iye8
AcBhFFfVONxlvA83YzrciPPcVMwJWdeGRgGDTYKe3gQipK6OmRk9i20O70sEb3tnhy3HZisYAFgB
OjtNLCG0PnnnNnQtc1RLHmsvYefdU6qZN1KnOZk8BWVN3rFP9IOYX42pO+Q+3cIm+1RbN1FgKYs3
0FXiHIaQg0MRxP6NK8yjnYwoui5DyTQcGgB7o6qB6rsn0zCvCQGAZFrQ+1b9QjPtRWrlN+rxo9me
Cj+/h6o+hrnPHh6pB5IbXuK3oSNioFn7Vo3bVrG6aM3tXNP8wLeBQfNSF86f43KtZge/SZLha5b9
xe+wu7SCBuj5pYR/ISbMY7oB4cG2N6WZoQPFP742voVA5nVD4y+zGdTwfJvl08jZNmWPBD8OqJdD
QXN6texoeu+FbuGL1rWMGCGuGLZa9AimzXzscvvOK36nnHk9anLBjpbwlIv01cHUAaWF88OVH6Mm
iJqEBbSqWcDLbcc32pzJLpXMr+mMqZI8pPKaMdCILA7+wWmaAOduUETg30o+pvqIe3smpmIDXWXF
vnxzek1otfMvKnTX0YzkLyIkTo/MW+p5787ofoZ+xK01GX7LvPw2Om8M0ii56upjhH1Aeci6aLx9
1hTW2jaxRPf2u9s7BEyhyAnqiYxSnEC/BGwb3vy+DmozYfGxH5x5O4XDPSyqW5KO+56gjdPSoTjU
8p2UI+5X6x281KXSox8SnMu5a+9YQ3KjZTuALakOWIRa1fgpZz6PenPR2fzwPuMrhpidiht9LeMU
KzsbBhjRSCqdwZetXEP79BUQ2MGE8tBVFXk5VfNsczZJXm903FSciYfGA3OBASiOtacihe2Or/yY
FjMXlMx407Th4/8XvGdRjR8Li2sGfYOCYljUy3FR4+AxkaHICrLUv9cUaZUE4lx9n3R/MzSWKK2e
hcph7q3SgdQmzZrsqV1kt4EjoCNDzUkcaMN8ruMWbYYssRWnh7Rn67f8poci+czG+N4zYK1kSwCp
e4jbHxNqEvGbIWjT6tUQ/V73yCAILCI6S9KgG0wAZkoezaJ86io6sU13H/XD2hotnt3qWTDGM5F7
5rbQ9e8QUxUuXMvZ1mO7tdliXpQ1nnEs4RFW9oAAXTxWFSxu0qSYGIS2AULCKp0Mj8SlpdR0C7uC
uGseXeJ22E4+EBjpa3ctZWHqCsGqCp9r+pj103SYa3kVgCe5xXVbR+Cc+F/hGP5j7EyWJEfSI/0q
JXkeNAGYGRYKqw8O393DY18vkNgS+77j6edDVA/JbopQ5kJWdkZGeLgDBrNfVT9ts1edntUwFBfl
YyVjrneF1vPRudwAQ/HSoDZlXWdDAXJjuPUGcIN0ekDSip3mKVA9KH07eHIWIagWcDAp3sMweGNH
1o5AIoWvYtqEfkfW4IcuJ7GEjocqsG7jcEooAfSEcr+DhhumqOqIRmD5qdUwDpgRPCYcXbwGrTUB
1ii6q9B0qNSocX8LEV+sZlvXZGVG278vwckwQ+YAFfpfVKthAj9xKqZnxfTqatwjP11VGZS7KLwd
0jpda/n4nD80lnVYUFBNB9GibPQTSzZM5SKD/UeZBLJM8q6l+S3l1NXeju/sIr8ddIoV5p2K5ZUc
nY/BAWc3SgL+8k13XUaBE1e0EvgFuWDzMX9IjbFbGzWwloRKAD2s1mVrPFYqQ4YtIU/QlXNUGspn
mIPxxTeMf8d4KCtjOFkWoj4kxWktMjZt3N4YE4pIHEUmOqas/WvflQcHpy9EWOplUHrcgwmfYDZn
0CZgkVdGz8Yq0+Vvk+rsFcRO44whdJW706mecMdASbJWsRJ7eEVnUwzv2K/Yb4b1dzk9uGPMNJ9h
FuaK9reVBGCyix4J+r5lquOFOk3C2ET0yvxS2njAo40mODYVFrbyu8IgubhhLwNBKZyu0Ot5HRjk
DYSSbOn3Yybv/Iyawyvs+dU+mo0HsxmDbU8q06yvWZZx1ofsFuuPEDV93fA427RMvz2SeW/NTOSK
NKcrA3ffO2xOybD6/dh7aeefLQEjoXNYLjiXQ48Idynd2x5FVzHLIb6s1P8dSi4JLIeraWSmGQzo
Y37CiNqqj0ldKyBMwGMmU7uf2vrSq0rb8TC/jadoE9rqWqvqfmNo2tvcpydovi+KjTbpysrmuG5f
wZFdSreg6JU76QxXg1CkkbLm5A/d2XVwTDZ1QwaCKOkqRU6fB31LVwF7itT8mMKABwfGJ6wb6Spi
Z+HleTce7FxcFRV9Pyirez6BROeoKI342CKr45rBc2eAX3Ramm/naG9b/Y4VM11Vdk2QEThTpPu/
7TJrKcglaWtonJ3qiXZa3QbcQvn8PpaMsGRlWxd9PrkdlvdwitYUK+NnNmd+Bp4mdkg6UU58Y+x/
X/PY+C6FmZ4yMdAzE8aeYJq/Kiyi12hlx0nX5h27PspX9JLINbYeadeYn2PJ9A8kErZsBAdjPo88
Myhc6kjcerUWZVSgk1CYULyAITDS4DlDYYvXOK11xTb9WDm0KLhWyxWuhvdQNx/allyUqNPFFL+w
Ka8FWfSjbbLh19WAJOMMM5m99kanTJixjN2sIeD/bqZxWwScDUUhDwhd171t3nPhG8CEDRLSWXYP
F+SjMPQdZAgGS5k9bjoepKsmdqI90VD0gfYCjYfNqA7jjhTXtaNd67oPH3Qyzt0cfIgmvTQlfeo5
7vsZYdubEqQN0KWfEseE1PZdQ8ERGRdGy/FN23F5zXXYeJFyT5HOob8cljovS/4W+vhoRejzHE+w
TNcHjYDuykoLfVc64amf0gOxCK8xteYy+v22ZgrMRjRrGFLhQUsx6+TsToumYlqb+5KpAMFkORbP
UEb7XUPlFHoW0mKgYTCoS2ct8vqatMBD42jsSQbk1FiGzaYIb4hTog3o+Pw10fOpl0B7uaTxg63o
8MKBJNVLp6uLPV/3JOzo8ajidRfemfYCjmL6zd6l30gEQjppDLgF8K1VV137aTbzQBsPhEUKnIKa
5s2nRGNU4CeDF7fAD9pUTWi82iemcorrrLcQhM1GLhZBS+JQz5ANItWmBwfqH+0TSKITLEhPS8u7
DrIXHBCa2OIm5+t5hhMxY6PTW/ZzLMB+5GMjt70fXjM7uVeVLbxpp1fOY4RJzuvBVFI+WmFrJrbA
3gCHz1DZa91N4d8AvPcrgcUBD0TtNuDLCSSU40Ccy0rDLRBAWjQWSKumsTQCK3YzI97oBhngtLik
zYD71rbfmKibZEET9j2yzRk+IxGpwgFLBFFnUGfRdOE+xre2CrHRhhORODqwEqLq1Z1lAqijRdGI
CVqVuX0uS4P0jsvMwEXJGJLs1nRItRWqfy9wzS5ZpNM0zI9Oa952cwUjw9+2jdPs6Az8PfXB9TD1
LNjdCzL6rTG0oNtU6/mTyHeOSaEvdGMI+Ny7bhAfe/xPA2FaP6zvisF9xkkLk7EPpVd6aHY2g2Go
NLArMOUU/RdZAgZjqPeWS0ceJinJdaB5bOoSvp3rbtFp6QIjbjxZcDvJLEgHrqeNqO/eyQpLfshK
i1FcIbLO2m/Tqd6FzYY68mvMl2JvmM1jzzNq3cv2ug99hmgM/4dmINBbGyTTgm8S4ziNovdWwGvh
2QjvJ2gf2OZ/oWjtVBUfx2a4qWjrglKWfKLQ8W7IbzvNrrPWrlCC5ne8hcFW45QO2CyOorULUfRW
+Sh3dbBPnfFLGcGwk3r4bES8u6H2pJcVfG7lenMPf6yGeLYSlUYnvZtzUCTxu1ocnJWKPhu9vc01
QRkz0ffWYtSD48rGK2oTLClc4vCW+dZr/qluuLoCNE8seOKlI6oXpPA1RYJrpkI3XEWMi3DWjvf4
giDq7lxO2sh/zcxHwwOvQWYvJ5enDsZ89Jbjb858T9oSoa601zkZ71hyqETzkWomQV5zZIZj8sNT
bDFW4LMzcapvy9LeeXRCNjU/61kN29aQ3BVmuMNu+pIzQMgMLFm51sHKYI2rFHxS1T3KdoYfgszp
B6+G3zz0kiObzcpAMBprd5R+N1UKsp43qk4Ag3Hif6whwfhO9PZYQDdfuTZOO6wJr3VkdfAZok2b
LUOfEQhUYGWHUt5UJTdXPTq7HFAqA6KW2WjMckAmEDnmQY+qk3Jbe925bBuqLNhaIgs82/HfZckl
Q2fUbwvhno8lO7IvFi7cVnPgREfgheMMz3YuiRvICTWzeol/FsxUl3OS0JLRy8R8CBwcrH02uNsU
1Ne0nIIq5nC2Kt8se6DyzvZZIXx/18/EjjE8sufl4QL9mbnGPGOxD8NLHtvZmhkLbEWDFsNRJi8U
MvHJTMjBZTdetzo6vHJ4PlKZ/Wj4yE0Tz5EV+dffhqTaRUWExMkHeOGutqd7Kxh3YYe5YJodlKnb
kEPolp43DBQyfjd1BKO5jF7nhanH5I+LFAZBFiVnZXdM1rlVcpyMmdMfEKru64EiPdkXN7Fd4f4s
Lq7ARIv4RWJa//JZwwYD1M1sJZh3Hcq66Ls9J03JdRvtO6A9x+yTCMmr6IjBxvYiEaAJgmCc/S1L
oBVdKAc51CZDXIbxDFOL/mXhuiP0r1gSHmxw1GweGNAFbCESH5mjL63FNeFu8dVdc/DbVZl1k6YA
DXyusmH2QaVLwno93r6fA69DjTliLyMnjSmh2X1kY3ioyhZKZ+nua2sYN/ATF5AigxwUFD7qPveo
yvrsUhNqFhMC0GHma9ILiePjLUqMees0pKiq9rWI6k93eQKFYhaAY+dTlb6laFR0dPFstJkMb3BC
XRO0HUW3xrkL5KOiXcaUX4Ew8GY46cUPTlTOUFI1zyjyZrOLYecbfBdkEXUwmHJuAap/i+hQp/gz
zIRRuG4quCTtcDTau4mLk5kbLzZe2dzTHNftjEnTzMkkbG6wq5+sGQZ3ZxokHthbRkQomHCbHwUH
L26armV+kwXnJqeSN20UCY8sA5anYR+2s/G2FLBFUikBuLRstwKSvxWbIti/QFsXQRb7ZMha4gFs
iQmJ8aHhvxUxn51mD9i8ovPohtZ2GD91QeBdi5fxp2Bj6FoaurpiLZpk+liK4bWeRxzSzuQ54YCN
aqSGPcVrggeQrSPBQNh3ES0Zo8Ky1LTnPImCzWTmz0TG1xbWGq97xvP+nEMAgf83husuqE+ThVgD
+Qv8YdWB40Z05lpHa69ssgLQMknJpJgXQHvsZhuuTb+cnDgW6j4kbMdl5t7F0H8TW+6LetrgX029
aTSzNasVP7rGmFsQI2plua8Z2rA15aKCWTbU0SYbyjsFBcdIgpswLN7jKmHfVpefELJm6aqN0uMn
ItTzmbDZOjU5gdBdDUeFuoYpxtLSqVZ4usa0XRZUfJbBS03f5vWIv9y0tLum7r/Iic9btL523coL
ldDZepiCd2YiT8r9mntYq4OPOS7QZU/lCdmD0ddubB1xzmAjJUT7qOv13aBCzntLlsz0+9dl0ZAZ
lMAptO/TOL62guxTC/WvGfDiSiQIWshJrY2m7ndmxyzu2egZlKVggv1oeDQJ4q/HatpXafWVgjLb
5KK4s+v0rXMixdA0gVlI19aa7veXZhQWwLLmQzHUxUEX8Hxkp6WYHjj5s2GHzdqxyDD1WL2n6ZEC
sZEtVHIIx3eDdTjK+1tyfy9YA4/+MpOvzeLdz7glamk99Wrk8aQ5FGRyIomVfQyaZ3NxhE/FaIOj
ZM60yGxIn60HnCQ+J1i69Tl/zl3ojWxJPjKzOsY5oq7pI1o5fEa67pgetyLds1ymNPVmenxJaG1h
8smwpSe3pApQ9pyyhznKsYqDdJEiuhMuY7jGSN/HcLqMTRav6Jzj7DrbS3Ar2fgtKVWRYGOqLNbE
Imi2Mra+KCrKdyGRuClr95MD5XVqSIow5yf78RAJ6It98SkzuGCFQSKjwgdmd/qaCghIF3l/r2CN
oEM6d/7QvjRM7sHg2BgDPVVGNocOrkQM/5FXtXq2wabuj627YmT6u6TEM8n7kjoS7mw21u2qR9GG
Uy54t6LPnF0hVvmC717X+8YGnoqYqMf5u9nUt1ZPv0ekfTUpVB0mJBvDQooryp4IYQFFyCZu2QzD
p4Ki9/OHIVT4RGugcGOumJvSCxDI8kbiXgHGjA80Ks+F4MifTDzN/Ll/poxxY/UGGdeqwuXLS0sA
re/YjyPWp7syx9uvCecDS9c6bhgxCZvjCAOnEV4AESWUQo4daFBi/qCz0sOnBZXDrZ9qMMlm03zP
Ler+8kJlSRItSMo3xRZhPUvWWS33N24hruoG9R6XvubojLRJMRs2nMeE2V6Kbx9CHO705QXr0tkX
4PiJPxj866S8SZDoU/MY+u3TtPzkwKiyjak0e233aygEq96c7wsiPdDr0EW5KI4ZaK2JiPimioy7
kDMEgeSDEvDNSMy65H/ETihafILy2+LkuLIGXkNsk8BS5SmdyBbaw9oYeSqzC8dV4qaeXsqnAXs8
I8Lh2qnRTepLOwZvZDwhxEnx2dOPMufgm/xM4WoZu2dAMBuYYjxwGeJpfiN2JjWTfr1QFZGm9YBz
pVaVeEcl8VXf9E9MtkimDmAicy1AzkA85tk1MNLF7tp4+hJx8J38mgIaZr30OaQJ7ZL9UrwTkQTd
Yu1f2TNHW/ZFGg8fda6EZ+qyRMDHye0HBUJlzJQWIVFstcD87Yppz7wJgkAXyi2aJbls+DkuQqIC
ess4wYDkSx6hkdETc6HoXPW7ITceZtHjb2rHe1VY685Pxc6t3YynL9y2EbBekJMUtUrIKSo56vmY
eooNrWRFX0cMM3fufG1pit5wjuwgyQGNEh9YjfTKg0jhU3YjNsNS5s9MI6YLqKBxVc9vdTGUW6KT
NTPbZYK8fFJZ+uwOmPv9dlEoyeqQtRulR0jqN+xdTsax2NQj2k5RvAqnOPg6JcI8T9ZBy6sLKJxg
ZoZvIICsAneVcTxoI5yQnD6xcu5c40jDHTwOCohgw8fCm/V6rUO0W7URCVeTZQAqzauQfu/1zJ1V
x3tv2O1z4aQ6EG+2LrXJIMCcP0qVXU/xXK31TkCIRu7UqolFevyNV+kjzCvG3mNIHQQDqrbilbqU
j1F0RBWSJwnKjWNwqCp5l8T00zLLpIyLJBcuDUXqO6S7qs7nd3A0amsMlKPI4bvUh3If4CIq9Bnu
jKwODJlyrnVCojmmIjxF9UeDjrUyZjffsqb3Gr46EbRXeIYgEqG0oTlHE/2j6dCe+I8rplS40CBf
8+y5lOWmTkj/h7KTwCx4aAMixeaTBWzYTpXDQEwWJAz8KtOQ1xazUWrwaTO9jzDsrtxFkKCe6EHk
v9suV6jVtBOFVPnhBYQMPm6IWc5bu3ZRXcFTQUmyvG6cyVRwJ3nUXA2bSHBUcXmK8YSyd5X/ODAZ
FR2IkOhRdE6DECvvTcxeog83XY6hh6nsc1rl95xLcMPyLtAtNU72wrrY/uTWYqpOphLGAbEGfLKd
cY5C/NFqZC0vFfthi6k7e63tOAdcma59kxnGhlZexm3E7j3NZISrG49zpm9jKyv3mRDQrHq1aks6
19Fpp1XQnqjaxesXPXcRJ4vZ/87Nhv1D6wnyfmeGL8/WgvI3yOWs5rb4ZEL6UfSLg9QEd01FYEYW
YIuBu0vxgEdL3q0fEew5jpNwalZTisKFPuEM3J8BxwGs9rRwgykg94M+aCxRqznRGFXF0XUaw1Q2
SSh7NqcHjmtDDoO9Me6qwfzKJHegk0104MxRdSOs1N7rM4EwqyRBbjSqPTmuqG6IyN1pMclZq0Cv
ymMfhZYCh66CeJ5NLDoTK441ISoT7X5klD6s+6R3dl3gAqbzo3fqr57q3ukeghm5onXMa9Mv+oe2
SxJuLxy8OBgPnAT7Z5S9U9dqLZMuK7qPseia6dTzXg5w32YHJaEGGFmZ5o508vhGhW25SRtGJJTw
vvpLU+Ngd/KggAZw0UKDJeZ4Sqy4uVZTw7CxXwIWMyCFo27Fb8bcxV91rF9cuqOe82n+ckcUpY1S
nMZs/A2PgdUvQ6/2znVGcIlpBBO17Mt6I7RWrXMfkCu1XeJILKG8m5ETbBul13DCDz/p2WyBbbjj
F3tfOmxdU/cP6FJIUjEltkin8bnA/XsOp+m16GeaD6rWOUx57FpHTZycpSzx5/8YMnhpfkrZiONi
dbXa4CoyoZUNExvycA7QTFypgNTZGpNMvZuR2V6MwWlIwgA98DPGOjjSGdgY9HL6JdpmHBWbUGXZ
zumH755pwl6bRXBlaGBFakmMOK3AES//U2Jq2g7E5X1FGfGpHrPklCsG1FhEU+7EW9+p974xk+Po
5E4a1Eapojj6FRVVkwV3S5OwGk2dCkO70uQtC6C6NW3T9YIoMrfUsCYA4rN6I62pv6S5219i4JuA
3Hz29sNSJBiKZcfx89Gwwyh3XEr2tsO9f5AGlbdVYwWC2SNsYD8t/FMJt4UQHmf9nwrlPICAl/Pv
trQ1lhd/AuU8kzfxErtdviTFmW2hoxMNjdb0I0UfuYVULuGk/vWmz6acTj8eGWHbycWlCERN4bQv
W23/0wRa57RuJ2ZPztqOOWa64dWgLNDvy39JOQNPS9qcVN0EftqAikSPxlMShu26EnpwMgZreSCl
gHdtkzoAOyJXTTPq3kgXxIKcxhuxlKjz0YhzyAewUzB5mNkrmyd08sKDKT6Mljbf6nAh95HUcAox
3AwMhwNqjSF3goaIvhPnD5Nyg4fsrloeaI1JXRZRqe55VoTWbGrpre7ZCMZKcIbcGhSXYwBhLfyp
SwvMMDk1DebIpWAzgGe2zupYHnRAqnA0MIq3bLyOos0wqmhNUN3IZHpqZe4f27+u3WzJpiwXdUKi
b1+68j6wkvFKRjTQWcuVi20lPk8q1i7pWD9hjZ5u4qyJrmwnQZ0QU/QxoLCsohLfDibAYt9HTX3K
odiRNOD7Tj3I2IxYycA2FVC0AKvB6I+NRxxu/7r3oaOAtDfwITEZjlnWdGTToL/66yVCdfI3P7WR
hhmUqxizwDYoMAKB9P/KUnN6nmBH6OVI/tbFD9OQF7n6uRBrVWMOkka2527ucXmO8QEdimGSNYN1
kR3RyCL/0uKWVV4P5cN//VceJJhWlneNG4KmsmABn5hFux+a6ssOhbXJqGfyDH5LlwjBmWdtThtp
XXkzAch9WAfOURmfiBjj1STK7JSBxxKFaq5D07z/+YyA3CypayYPtFYU51nX1UNiYWALS+O1t4t2
neocIyMsgLI9cUUUhDNt/xA/xn0tNzRI8HnJmMJzTIQrU8/Vw9hS8ychzWJa9xlFteCmwsz0LFLR
15QtMBSBvOqI6lhDO73OOnYfjlvdElK5Y6Nu3RSW3T5WHEHDrFzPRo3erFDo4KjWZ+Xo6ZlyKPBF
0xZrMuDPcaruLdpMK638iFx3eql0S0dqGWi7sLtN1AQM+tMxOSlRMYCRTXxru9XF7F13Y+h+ccv8
k2wAtbTroFneDXcmF6kH4Lw57XqYo4YrcqQamQd6iskoh3f14NzWPV1dZTPcQQa0DhzZMWclQ/mc
jb/9cN5IWCUj2Yv7wHfVvSUdDiwqfgN+pXuxxhE4aKuLYxC/lxLmk2zPkF6165w1cymdQtOPTaA3
0sjPfuljqIWocYEVqt8EBKfZ+M9iBTar97dUD10Yd3AiMSq7BND+OeQiPIw1YaXSIqvYB3Q3WeS5
OY/CwdPtYHojUcLWNqx3hQMLrq/tjTnV2eeQQrUFeWVcCSOnUWasnon6AYCMYQwGCnt+zEj2HsQH
FQBaFn+hHeymMTzWbWk9VrhrvRba1s2QdLeLO3WT9EMJ5Ym4vl0UNGpm8Gt+bovBTKKzP836edD0
EbmGmkBg/Vw0vXTvorVG9ggku5NcmFVRL1mr6KzClN5GB+JgPdFImArJ6WOwT4VkD03+Pju2DFuO
YsJMEz7ojMlAIlu1N1dDdbCVXe/yEuKtymXBQom7DKT0Dq1Q7efEcTYqoJiJANlVZ3C4iUODZZ7w
YOzEkKJ7iIqZOVIEy0BgAPQX5v31iLMRhCpWmSjOGc5Ll15WFnXMi9pFEOxRIvHgZl8lFHLvU2pA
MBYVQDT0c896sWvbQYfnOV8LvRi4DfFtRoilGzzM3EwDJIBhnEGouLZX1RTxNjQSb0aT/JZF2izW
6hs7ASnvYMEFQQypoe32Ib52sIp3NXgJeCvDegCiccbD5e4TnqN0zFFagled9suIvAdP1Aia6HB2
oJQCDE+TdYaEJdOaMhwzYyYCcZURTkiTbWnvTRpIi7FmU5s5HIV6/7Fzso3j+8vTyf/Q6mxeUFoM
y7pmM1fqrhZusDMtV63c0tzZeWPv21R/zU35xD4iY+taOt7sYBB0TUi9gluDZAoA2T7ZZ1yMeRwY
V9FIo8uEWx8xzcHQqZ9Y2wrOZdiLci16z3hCqQZflGOwre+bbGdxUW7irjV2RVrgj4le0cGiFYs6
GSUCl5Cn77tMe4uW9W9qxE3PIs5gtbqeEusqnBD09VCf16LXnwTTKg93+uL9shNIi2ecx+MTLwdV
ELdOQfPFBLuTdiV5Y+cTtAXryKkGBUbyTUeIH0s4hkkRhkFSPXJL5mAdhDI5pCy5OckbO9N+Fxrc
QkNVQECGtN0UYADGFieoiFJ6S/rgOPbRa8lGHXM0RAPCDI9jWcCdnykMTObfo5HZ1FXyY3k6beFZ
+GtMu1e6SZRsQXxQHxYeIn0gUzhvC3vg2I7s5OlyRMKr7GUi40k/rk8uvc+jSbDR0au7SogrNrwF
d039VTOut1PFVA0nUmlpRKn5MqVCh2brzD7MhoO9tXqRhX/dGsOXPxAibRrrzeXgljjqxCfa7nyZ
7I1RYP+2pydAWFSGJsO1lvfVIWopr+wXtbLNDOa1OIJrBsGtom0j7kkfgC0POe03j0ZbOBu4zQX1
r2y7LKM8O44T7nqlU6eKPAI3Bi+sQKBoRMKUs8zWHOiplli+aVuNT6PQOCSnhuQtqAtq5yghp3Oz
lmI/5yWJmSLeibT9akFkeUFwl1ljex4jWa6Rcc6yyGmAGBCMNOvUJ9C6+/k6y7D418Z0LJFdd27S
PE2mefx5IckMZ4Z6htUtGxf9ys+NbC0VJY+0gbJMrKKUcD8jWXrAm/7WTniXNaeGRIknIKv6W8L4
6Zp49pGaoicDGMRK9ODOSZFSojjp97GYXhsu4nW75FbsGCOjw0AMi2HyWnXsjZYaFZVI3P7h7VTo
w6sVY3jJP2PFFLBPIG7ZM0FlSz8kWv9Eg9iTNfG8jK4cANiAwEu4XBM9bazEy9P3BSWAufDi2Z4j
QN96fmqr+LOxoYxNxlYOxDWk5j51dJTtSxY1zPNIIRWGjbALb+O5+5A1Qy3a/NI1KeHXXNmExDLj
xpr0R0vDhspBiolPkb5hdrQ21AOqujvk7A5WVcFAqDCZXfkg3BylMEA7DNXhOQJtixnexos6vNf8
+rMhSRJM6p3GeYgpzc/75ygDZ3ZUbV1B8qzhd03KioGUDf4L3eXnJivq6hYNBY7HnNEswetxQ/2Q
5/iaVTYdmcX6dwGzo9aKvkvJGcLtg4cSVg7V5ZxBZKFj9qPo9dcf//b3//i3z/Hfg+/ipiAbU+TN
3/+DP38W5VQD2Gv/5Y9/v7rfPvz8i//8in/++r/vN3eb//ULdt/F5T37bv71i5aX8Z/flB/7j5e1
fm/f/+kPm7ylT+m2+66nu++mS9ufF8AvsHzl/+9f/vH9813wHHz/+euz6PJ2+W5BVOS//vFXh68/
f5mm8/MO/fUGLd//H3+5/AJ//nqgeTKJmvb9f/6j7/em/fOXrf5mCA5H0rJ0bNBKGL/+GL6Xv7Hs
vwnHNtCKBU0t0nL4QTmQ8/DPX9L4my5NU+qGNB3TNC3r1x9N0S1/Jay/WbY0pO4K3WDP4Bi//t8v
/0+f3n99mn/kXXZTRHnb/PlL2b/+KP/6kJdfzuYFuIAGqM7V4dnrxMn4+8/3OwCWfLXxf2qbjY/N
9pcRNc0LYQNgWzN8DPvJYxWN3bnok5IdxpegubKg5wqJiULfIHC9MYwlMC/O4y33gLR9fIamYnKV
wLGkrSerp/UU+Pmx7rfMwtgcIp+NpTZe0QcCPyEPNayOnHN7X3wwSqSdpgGcR2NXwE3ui8ijsJFM
1WTZR0A1nSfyavQKazjljbGsdnR9GQGMAIqHbgEOvo9trejZxTEetCTxJobaGlvrAyT2fQhF/TEw
1AdB0hK5qwqYaNLPSY6T4P4oZmqPkpf/diH8473+7++tVO6/vruuISCVsrWVtq2btuP+87trJOnY
F6Fp7FTmsMhlxjPie+8Br30xC/kl+1p4aU/4wQ8UFrNurWd2eAW4jfg5Bria9oraaAjHO4QnSeGt
Q6s3j+yWGlAdb3jerrrSCjdFqQfwqQniziHMOIDznFIIrYdJeZeYufRmkX2j92DmNqdd6dK01dr1
4KUPxUBOwZ/FxcbUAr6xaA4Q8NHfxROyIwRomxAyFTprZyQX7/JszzOSC25HVZ2uf7uYU0O71i6N
Mb8PbRDtSzp0SbtjxEvZflqCIKNoi2M+89zH25MdgyRhi9pXO21mBxVKfL+VjC9qoGvVSAHnj20T
7Cq6/+y50cibBpZnhS7eSiAoszOJHTkNrhU/zHZE6NHq9Olh1q38qTQZYJDwGddjrHM8LIm+4qll
GmQ8Z9TuXmfYLEhubMHYwXZ1gVGz9QEOgIEypnZAhtUxS+CrUdHJsW7NTk9sDNTfleUsejIGAh4C
6bqZSF9y+Ni3I1HSQgYPSd7Nh0jO1l7T0BuBLuDUVu4DRIt6E9TUMOEA4UMAvhIHmC4HgcyTpkR5
9YDJCMpH3HB5ms1FR4PBotxwWfiIkdj4GACn9pXpvNA5xLOlUh0ycfMsqL/xHeU8JUaxgVPgkwur
xMaMnfoY4Q/yONTNTwryphWSv2kY7ODNJjCWN8GVBdarM9mXznlxdlxuXXbWRZr5qO7GElkyj5oJ
0tv3scea1qGYCeZmJolM8ql0s1EvcnABmeybGK4CXez3to+MC1DRDQqwy9NwY8/1HY1uOemYvGN2
51zaqX9E3O63WRMnBwu/II8uyCZt5LI9rOJHjJ17rYKWmjhdfRlV9tSZ7Y4py8juR847PE2Yk7On
dNkJh7PqqTLREXj0Mt7NhnzL7cFfs2WESeaTJewTdQmV+0RSZiVsCspNyadkwoCBkkfnPFbIiWKn
ZhqQucIKdoMbexWGJOCHC6TPOvP/ANPrsFiqikJHYyrXIm4ubcJgmEP9XV3IWwvwRAvP0tOmItr3
msNsMadptOwMwOxcTiQI290kRH0ViruuUvUR6ZKZ2Xy0aqwEGsYROjjGeKfpzZ2ckle/Hrs9hEPc
SRYgbYXCaIemtda14DmSY7irVChOpmI+wUGaF2jPZ9OPxYpYe7YOUKiLKO6OVYW5IzCMehOmEopV
g0uk1QGju5YDVtnGt96KDdMIypIH/Wg3oQHzG2JUrClty3H64pIE3eqW265KxAtnHsgmNoGPlZxY
CRmknVYmmwDC3y4qFNwnw920tvaUUGLDfp24f1O8jSq6jmssvakwdzm2llYy3nQcGshlVTzQqlGx
h7Mzz0mwlLjqVSmHupI8io7F0t2baauG0vZbGxaeFjqMuDXfYs4BX01SPGdkfsSoOUWNjueE1SQ9
uqr3VyxrmALqvDhJJ1+F1rKPDLQ3Pe5i+gxqhAmT6K4CvGM5I84X8PAbgRzvubWNzO3Od5kWEcoo
xLflR4B1fPNJT8rHQYuYxppxuHZa4sgB8aNztgL0gppKgXycEUCrZhJUuJ02uCngqrEztOgRyFWq
rbMmvXJTiNS++h7NCPd+1YAEmtC8EolVu/021HxoAOq52L4Zau/TOLChfSYHiL4XBF1tw5zrM9aR
6+DbEAIPvzk7oXWFWXuLxZiyZkzqWwsDrzdSygJmAaifXdifgKSSdSLCdqd3nAJsk/cKuMHvsEq0
tVXHh9YMuo0GIxBPtjhWQ3ql0QDllbXhcIZdcgkulex2sQInFMKfal7G9v9ydGbLbSNZEP0iRKAK
+6tIcBclStRivyBkycYOFHagvr4P+mE6umc6bI9IFG7lzTxppteMmiEgC6wMKznRX8yppjLuPsWw
17FCdeLGGpQc87lHeeWapohKg7r15CWRyb/CTN61DeSISeWlRUy5mKNTb2V6LCviUMKGzRKoryIx
O84+xR6c+znOGcqsPOaLBEPkKKzihLq8x1I8Pda1QFSWwFJne2DrFcNv1a2BdRgAlYWZUnJlo3yM
EzrzjzO+OC5e9ieVUzhbO/sYlfDUIWZVJGLNhlchZ/gb5Z7Qqg3DvlQMozif1bBDn4gQk+seXspD
ZDrFoYrpSlaCyhfQNSCWbPtJ6oEGMt8aP7hcqabpDxApEY1sGuFwBvU3mpDWdybG4uQxn1bZsIVM
RYzg92DKp7hk/VgY3jOQwfmaZazvYGefJtvhK7xmdFl1d6eicI9Y5Owj/cL84UZS+W2ZXLCbYqku
SS4G8/Jb2cHb+h8DhtemUBgk61ne1SJ/wDzRFlJO39PkfwxD/17PAeboYDt3vLjTWNYn1yEDlYP1
CZH8yW5W/S/dkKGg0uchC4TaMR8v0zBcPEhBDx12djL0/KSHiRojFKOoI3StJTGe1NK4zVro6zTU
cMoQP8ghpzD1wcSowcez+5fa+A7YjDyMi3MQyVrFNY2kEKX7U7fGnYIeHHYjF9B+oKV5cALkZocv
V88dibIZD32lx5Se6hfPH/q7g5QVZEA4+6ZhDeujv4zDY7d60vIecksfQ+bIMxaqam5OTOXpzRXL
3xnolUOXPTYL672mVWJP6fOJgN9qCidK1zn02dMEI0Jql58JbhAGEGvuoKS0KG9zWs4nnrPYF78G
RBJIvaRFXYB24MU/HDADfCz6uUvc6dROGMy6HumuSink0n1xrsj8snz+jGJ1Z6M9nnQyHe06uQos
PVuJfZbEO4dZ2eGqkjk0yZnW9nQMbuVs/8kDbBEujqx0lHnowSPp5Fw818NaJWAsz5Y0x1dNGYYl
2zffbh+X3iw2BuCCKqoaQqghyixB8ik6dTnhA1pggS57dkNV4RfHbUuw3rBCBE+2vrwhsK2bjNH1
56y5piqzxDzQOHNYOoV4nDLxPHfdhzmhdisCZExgjaknABdQ1nyaUVWBXXdU+IeYJJmjU85NPrQE
2eECJzzK6N7wurvlzs0+sccPS3Saors8FLD6NsWS2BC/8WkpH9OLzS9mtBz/zCdAWJCHpkh+JO6M
NYDzKCzmGcR4xc3eB0q3vvyMDRa3f7VHvrzjodq7ut8tIEYBLXbXsvhukyF/X2qSfNCPto1vr3GF
MXmMLZfBJu4IDVd0eFSkeVyjCmsg3gRW1sOH/QVJrQCHQmDum1z0x0DkP91izbsEei24PvjKc/m7
xcbmOGi6jMQw+/3kPnkz6caFDReV4xhydfc/jG4fuzYnbdR8+kxKbAL5oLuGND/dUs2WhNS9Sr5A
MfFeW6ZrFRnpiRKEpj61TVWeEjE+pYF9RjrKTw4fWw3NZO8UTMSdebBt/4SVJQXxOrzwtrIOpr/8
Sst5G6VWtYGljkzGV1tZ3d4k/ji1P9K1KI63/1aYjg+uFYMd40c6KpMclteXz31AaAh2JA5kr9xP
gz2BiEzuuGnHTTbYPyBuu0dfkf4nqp6v8V6UyJ5ZHBl4Y2VJyiGaYYtq3PyG1/vM4YXn0pnzi0+V
Td43zlYyDW3de2t57A38dNjl8Uj1kPSOXBheLUhTJ9+pD1FZ5aFcQXmKhm2nnP7mfPxPvhj+pdl7
488sZyq2LsanZ1kQ10witxTulBscuOmWhkaylVJc1+XXPk6wcU7xP69mxeRgGN+mc/dCyw1XBtht
m4WpfrUbvsd2DMaPsfSSlTBllkW3ZB24rtlCPASCym8WRPjLLZLM3XyaathxJYtyYHT1VQ7xa8KN
65oHYDM1hS+harjW+ryatmk1qHMm4S1NXAUXLxhPAteaA2lRtIBdHQn4JVs22Vzw52k1dQHWsqv5
nfA34LfzbKVupV2BLRmBYEaXbNSvysEv0hWa+mYKySdksTYDWnWp/QEmdGxc6OeLrwC2eMSZqA6x
uzyP6aBPjaf3hmclJ6YWvcHNCJsQCjcho5oEU179moKGQtkYc+vkv9WDYeJ27Dn2Flx1mvEaaUZj
RKdFqNBo7JUa7xSRUynjY+0wCzc4NcaEeKAN64RPgsMCFFhhDLRABk8D9N62MADd5/QSRVRhjBni
OdbBxGjOVEuELNxDKjuMMPXMMBVtfyrmftiyTHxNogmcqx08V0701BY0Q1PyzLfX5PwZCgHQURE1
DALc6pQYbxCiiadOLd/CpoQWT1aiteR1LO5249hg5BFKEsBqeTStwwGcliqn5Kefp2zbBg7WtK8I
fnWoTOVBtwGV4kr7YMUjcoWbu3uegGZLHOQlLSZorZYzb+m1Nx8sqsw27bfT++ZZ2fLTDJS581mv
hvDzOGOi5n0W3p7lE6UJmFXN1ETCYYsR+eJ3PwSYqKPuyF473YGnMvf0ImQPvIH6EW65i4yrW3a5
q2tUdWlBfzgk1PUXbnCKbblDX6XrsTehp4xQmf/B51ns+jwHYG4Q5sijncU5us9oBD2W8x2yKqtL
iq68yi7WvsnHNB6C/WDnLzzsGDIXltG2rn7JPv6dxx+S+MpBakWUgwQC9jBnO8V/G16ryazT17xL
qSQxYKGUiXzqF/3LiqPnSFAmA1Srozsy7eBPMOQRtc7CWLjPTZ0o9JRgxfOEeOEi3kfSJN1adayB
za3ysRUCzPcc2lDtsv6ORlmHnQXS04+WszQPJt5C3tcEz1uGjlM3YI/06hutoitAY3iUqvV5n1U5
Js8s21klBYdpZGxckdCG2Yr2RnE8MPOiGQ/MI2cHOQoUXv/IKLeZ+xFuQjcfliYBRhK9YZfmIB3K
954+TSBF9UEpQa7DWW6LMwgArvz+eN2NidsTD5kZrkgmGF/qYiCUxeSAznAL3rS3cNUrYOFGufGv
HBjN6trNd9qBzEHN8ImLjnEuJn5t9DeEmrGM0NUMTKn8XwUdisFuNQraRNDwPvFLE9AItRVFN+17
dwvEApDw2Ti65YhtrPPJC9U/HvC44xjE+Bgb3O1GFwBH7/M/PRXyrAyU3rEbxvrCLztzFAervuf5
NGdgmGIuJ8FQjftat/W2N0w4TcHEBZVaeU72DC75pjh7qc0RVlEaMAxOfhlmhVSZ1pdZ/8kHwgxR
36FVmciHdanEXuFMriqZUH3K3d1Q8SkQzWcq+GN4yEthWb/RhpJdYM5siW83oZI+iO4Gz6U5GQxe
wew9lIEDLLhj2MJuQP7gry6jG/xSCyNHtw3ahj5CZ5kOLsEm4Ra/XZi1AFDhjK+2gaTy3w3hYL8y
eCRYQRaV9+4IZzfTR/OA/wLgv8VJXtGyid0V4ofDtdFOgofBnc/9oFvaScr0VS4cGyrrPgvC+3DH
xHlWPnoXBUQUdcJX6y62i0+IZMUU9h2VADEM+7LBo+g2/edkcO1spbC40fh5qMrlBV5NHvoz7j3T
s0MGfp9CEPXHc4sb6vQTqz3noAbmaR2JG7MRJVk4puGldW3xHXO4lB5bLN1Yb1ML/KSNsUKX485K
ydOZFmbVDC6KlBcro0Aqt9xztAwg5wdTgNNo/kxM6JiymJPT7pFn9aSWJzmanCctP5gMQkyxaGrq
RsyywV+zJnaZU9fDq7KdDpWlWaDFmiSJn5JTYXkVkqMeX1M/gnPaBsk2SYcXM/XFs4HM99AWJBdq
qFKLAbkyJxPYeOm46wt8WIVV762hRFSrv8e2IccOJEuOGMAHb/4TBX1JlkLd+i66eytNXHBTeTAm
cq5BwKbU6qN+X3gBep2LLRxQd5lggJ7QK3CApf0mZ+LPtYTa7INrDyIoG4E1/isrIJO0AdMnyVVi
/Gc5ag47c2YabhowWESTBpe4B7omCleu/2JBVJvAoswtrkhD9eIbr/54yQyQ91Mtib0kR9PS2MBL
FE5vXXlaU/5V804nBbW8UfJHzQDzaNupmtyiKg+TlX0StKWoqWuwemWEieS287HFL/Q9bSmQ3oCC
FNsgG4ITajPQsyTZBzZRbNuuWUDa5bdfxNSoWO5fZgmsTlX1FFHsjQ42U2ywDDxZbcLlunGe2Dhb
YV8TmqQxDaY+3s56aec/Q/JXo7wHfRJw3WeUTQjwnvomuI5+84sDfjiyNAE7OaIhlONbY62OVqeW
+7aXf9xGMLRioVsf3PQ0JuIiPUmddDkiWHI5o70BwcrzuOB3XApB9Q0+k0E1NGxisdTTc5Jt2ANy
RFQ4I9SYYu07UTYz0p6Bbd6a+HEZfXdtrbVU0wXc0jZMsTRNFApbvOKf5Kh+l45Phigyux32lkPe
prDboaiHGREmeuYs81FxpowLcTN+QFj26+RWsis/JVr+DLkcWIu68U7z8+kW2AOJB16KtMif3CEc
3pblv7YP+lf8u/7i8h0Go1a1gP7HXlyKCUrOYkLBrqXjvHRId4XhE/ro+2/C2weH/MJBJu6BO+KD
35VYsMbqbzX1P57JTSL4/3wU+B9jK9sXaxCcZREn6dBssCqmVAU75CXGgBiruUAJjgoWOYvBNSBK
4BPzUqYSpYEMRPKxVxD1OsqIZHJwzWzHJFWzN8D7DjT6uzaorO2KJj4ZDRRUt8TdsgDnLrumfizO
NlPzuRIZqbgkWGVYEmTcHiEsM5KtMsPMpSk1i/kI2uYUyWaTpDGxCcyiAB9RK8YAq0MjY3ONYDfH
2JEMcGD5IeVyZI2oMkM2y92kOOQl36+d6Y/5A0/bEJrHTMp526Ma7YbFvQsRsNfm8PZ0H29nhiFP
r3fM2Aw2BuXhoBagCM5z0+wmgy8FpbMV6/Rd6Xf/rExRRDLklINr+WG2eb5rixz/IGGuynXOkYf8
Ikv32NsTPKbSOBQtnXlYJ3Hip08CWdkPzKe1QAkUQh3ycpI4/zcxdqVQDk7EhyPSDUU1Zt4ER3OK
QTRiDs8CeTYoZz1HABM3a4bgKJP+oxecl2aTfCGa7BP+pQ+hRL63NFPpaFZgelL3Z/JcQZO754YC
u0WQnnrbOVtLmRz9dvgnU6c4cenf00KCptogb9nEh0GX+eGk2kcoCUSOpf9lLciQArVvIDmXAgSE
B/PszWlxVRrvf85zF67lr0nS7TUzIGytWkD8iHhUaN5mBOFUZC0aJlk0PmSEibYz7QDAOTEIpcYQ
gr89D8KZ/7kjl90CDVmbJXszbHEEM1BDtJP+6F6tzcfcvLuCrxeK1MGWA6UtAl4pPS9P1GbsmgmR
mQwWuHXuXlo33AjWBpH51pRiZmyIOG+qt2Uynkh/43fJ+AMp1w39vn22fYCHfUmvwIr3H2kY4i5C
wwZy8ldESv9QmiAEWvFdFE+9Q38TuzMHBaYmPRkgWJo6Wh4rFnG1x8pVgd46evO2g/+3+B3UzTg/
TC1qjklF1aZV2UHSDn1MRfGv9KhU8iY6v/EGP9g13uJGz8OeKQmyNj5eq/c/urbu9smY8fOV9JPQ
I9ryXR/oY1oE9CT7gtGlvMoANwKlQswplIe7De0ifS2oO0TWBqMU0kKI7J3U/clEPhod9eW0UbC1
cPUdlGt+0nTVOybvhdl5Ruymz2Uh2bZinhene4mN6R0vywrT/WsHFNsMKMS3Uej7IqzxsEQHy0B3
76NuDFO0lA0lz69rlyFYSYteEtZg2ynj47NaSCnxgmRUL/NDTGkuJ6OtDxDeNzlE3x3tMh9a5VCY
JSVasuv+ZJYVnwvHtA8B2BTLjzxG+P6Z0mkVElRZqPbDd6u8q6WFOo3WtDNq9d2YdXbmeej73NxD
4IHkAPQNhjrBhcIvvlri5GgCTs6CbFYsCasKUlzdDrS2Qg1AUxAGfHGNcEjl0opMNLAeL4fAIHDS
sNuw6ngX99MRS2j2qJfoh6moAtu/BDuaAn4tsAfMaaiubaRB8HvVe6DTF2fIqdguzSc6h4xLZpbp
2RABc8TABi9xHjO7P6Qjhe1FGgcPLEIVHN8HjkNeXC33hnYtSyjiisUVziIoof/aWoUWFvud6Hrq
7Xz2/Sx91viX9Z269Zcmd0eNK/vOIb+yes9vzaOpuYpBluQzKTWwHEb3qAOfhK9rsUvrwOvCOqyv
3O2Sx5cBNh7bRnZyx8j1wGXaZNgH1MSUAq1W8APr5okjAf+VrKr0NNiVg6szwoUkgl3Xlf3zaChj
Y/YmoA6p1trvTyUc/7lX48o7JKhYTisMs4IwndE+/WjyKn6QfvREdWr0qNxXeLe0sy0+mWhNqCqY
6cGzxa1bbQRDJDu+CHjxzYMwuuI9MQq0Zgxy26jDO2kTb1q8STLWVSRoy/jko+LfUAmYagl0Y782
Q3yNT4WNiUc3WJpFI28Bq9lr09d/J387O8EYNhOQGFWmN6e449UUFyd7mftC4z7IwtFlc+7mXX4x
GBi2sMTA82cTSVET+Ho3fZD1Xfnz8S+WnR5GRJeLhtt+DsGiYXHClWy5ZFG1DAUgfgIajo+U/eQD
H7O+K4WBQzpINBmlQDO9Hktn/E3qztxPrZ7OeU79hEj6q723gvbupW18JLhxHLQGa9iRTDMbK77F
gi2K7X6as/e+tPy3SZlFDLNIWelYXvDi9UdLcZaT00+9vntOnOasCiYrnJLsJgQ1AFEMTFYq50L1
YuA14AktvjfZvW397zhejYFLrkLkfeRymw2eXRF3IDFjodz2/o54TrG59XRkA3KVUHMgWaUjPLml
+IJp2THID0exFo2Tf6ifhj9ipg0xwEz24EwkYmkWfShjLXZmlPweNEawpVWn6QQepn00yBfXcwTK
taaqMWAY5FVPCBaw3IM9sCgbsgFxjZfraNTjISK0/UBnI0ZAKvVY3ZcN+Cbccc4MMGtyizc5R8cJ
BfA0T9bXTMfRQ9orJ8ygfV46LB6XKoaZAXao+xPX3gvdUiSgag+Ik5jaUAI32PP9DR2RHHo9RITO
qz+Z7aq9EPGWvA5bb4qFNkJmnJ+jwd3SK3eEc1mBQv03uNncMD04mEz7/bqO5bXC1OHk3LfItGQd
Mf3Y9H6zyPZ5ZMS/qFUvwcIGKxqBSPl5TR9uUxGJjAZv5betQFqf5yxZ1jrgz3aZfsaWnkO+IukH
qbQ0wJXSZwPMNAwBluYKhmfECxG1wKM2zmaISbwNCeskbCvz2ShqMMB4IOGyTet4cvMbybjTjofS
Kx5r9Be0RICt5LC5K4xxcCYRhm9mqjCf+PHT4o6vrAdotysl+hxO2YOrkrtXxv7DEJE1KxqupjXu
54Mycr72QfUdsZ7LrHk7dcPO1Lg/E45xIC/+y/9/wWn9a1mTXuSHHe5W1RHPkn0K5h31Km91Pe0n
XhNwsrTCzhuzVH3QLChtBrRTbamXUXywf4DqX/b5tkbFjP0P0sHMGjZlN/WgP+PaaffTnLPwFxoj
p6R/pJ5wUVW9m+2W3OaYHuN/JC8d0OhGcSXDidSuDO6BpocFFGT7zfDp3iuSzg3txjq1fJNT8nMn
J2m5WaYDSpaYg50yjDvl2ZtJRt3FY7X00GsXDK4xckb542+nL88Jy6LFn/eD06qtAO63i23n0SwI
2YPcqXa8w7EbGt5rY1d/prwWD6vAdVLrxNjsRTJZ+9JLn4ibemjpcbatG9TRvvOPrc7kg0VR8b4w
fkX8z7QV+wfIA9kGxfSfDgj953LGDTZWhNzUp8ytidzhqG9YClzWb3LaWtaTo8vl0hhYFSKbZ6jJ
yc27ut21Xf+TmoBrRqO7OI5znghyFim7UDNnJ+O0ryLOn0qXU6hfGzqjIPkjvPtxiuc5ZNzWO9bR
A/pLGJnJuPEDSeJqCGsHeLmbFB8t2otXNEdtUeBC5klu0Hdmmg4pYfcn50ybBiptq/be0ic0AT5F
DbXdmYDjS56Io8yK6JFZCVgaOkmTavKU3JztgMQftfUcHrXR4TBFya5ycvtV9NamC/Y5aJubhJbo
jTVWRwSjZK8g/wH8B5Uml3OZGALFv+BK7tosGTGuUO0XbR2ixRjdhs/xIqZxerQjwSV+3ZsW1T7z
cnTG2YtPgwd7ijDf1kUqfMCz12rz3rr9Y5MUy87BXrTJ6eXF0hS1WP1p8TLad5Bw8M6w4Kd8yQkS
4vEnQLZxXNjUXRV8j+yhHjqPdiaX910lTL0LPPOd6G6En8PgdubH32YlmHtj/C6l8Rc3xh+/4XSW
i43kYnqosZFPjYNg7bT+XWL6O8xextmPg8+gZ/MWf46pPW6qdjgLY0IeJqxF72pa7PJGXVnmHNLI
2lejCR3KsRfQnrrj22O9Gu5FgCcKzZiIHolpmauzpWswdHHJcW0f4Tr1+3bgkh7D9jtk1SPfiFcf
r/mTnRbgcyqSIzzVfmeNz0Emrn2z3LK0xCdTGn+0noJzU1GoYTtzc+vdzuUm3W6qQLSvY5EnZOfZ
LlcZpNCYKqweDlDJNYZsR+Q9kp8/UsKwHIcx3gfmSCYDB9aLbylrMwTIONjwfd6GiQBRgw+J/Oye
WvUnctWXAI/+RXG/Eh1llMZamxzMX6jCE+/tjnywZLPOVAUGLGX/ate/VJo1D6w0gFM4fME17QRe
4kT7WgEZn+x/wlxA6XaM8+ws/GODq0ear76i4MyeamfbXFiTUAoE5yoWkdwNA+6hxBOg6TPJ9sH4
HbPvCee4/h4sNgYjYbMknp95ctYsS5Gep3a5mE32vPj6EDMPnC6EUdRbWTHLdxF6SL34YuvOQbdN
YvdntGjpJGRHrtheTjCS+C4NvPo89WwS0D3A3ztAxEk23r5zp/lG4cJL3HdAX4MsgI26xKfWRJiO
vbLd4hGKw855KZbc+JXHe1DoxlaK7FDV+fs8LueZoeTSsjg9iMi4N1Fk72XRBKEWe6NJqifXDa61
i65L+PgejTcjpWOodgcC/Ki9eA0LUO3dfeI6i33kk1xS/MvDFdiNH06pPvCm/Q6MFnLE4ho7PGG8
Zt03K2KWpCvv2SFnwf4FRouhTIB1brs8zr1NPH7B4OTAOAGYq+Zr4w57N+6CcIydc5Bl7c7jdFjD
8lsnML90C+W+Jc9IKyEACSPw72OUM6fYwt10KRwVvlYvbB3pZxisl7hKnc3Ylsh8EVaEtHnrzM/Y
yUlHdOCwWnulCK0tqmZOVUXOfqtfmM+Mq14r9EqKfvMiY8MgPiS0ul0mohhLjDNdc3OYrnYz32Mn
u5lBzpirnd0KIznbCeV2jZyZnvHVG9I+U1j8GUVUhY20gD0pvDZIvDRYQWtFc05fF5JbW3yroWH6
pzmSziGNTRF2AbcmakuGPYnnb3RRj409ANx2a/EZ78saGmIgaVxoBPr9xLugaqF2tDXx6L5aDkA9
SaWtc6FnylNVyBh2pPjXWWZ+IYGNN7DhouZnsG1K3gIsFq5zANkN2qudQbQMqADITPHiYCNAyliM
s+0YI89NxAq3zs8aQUdJWMpoY1thmFvTm1bhlhqXeNIHLEDcokDF8OPptsjEuOzIE5QxbzGLKu5N
P2c/sxvB6qZxmN8+LH1yG5jBt7WBGEUq6Rq4HT7SMhouoh0/nS6l7QgdNLTWHosJw99SzBZNC4jP
o3gShfNZ2Wu/WgIkXgGi2gwDFrjBx+rnV7+CNnO2QUoKscGcgV2d9kHUyLLxEzA9+LRRIs8tpdOb
PI/ssFLBT2lGN4A74miq8kNToLRNF6gJRhHdCr9Xm8oL1N6XIGCKYGCUSvy9tNgZzVZzzpuJSkb3
gCT7pAbDCTtOGtKX4hS4t9KP4qOfSbqJ8K/W4BNqNjmxJrhFrfs1pwpj37YIzSOUQKMcfgFcZZyw
FVFOLh87J8/fqpFVppETkyfFY51JiljngUs742F6CQL9d1I85Lkz0XBAJTqTJ5Se0ZbOLpCQTbKu
Y0m00CqgKgiZc/w+9QLPNNfOq21/10Btn1zf3gRK2Q+WHBKuP23zxGfTPv3/d1Pi3YpkuFvKM8Jl
SED1O3/YUXhUQI1n1qs7BDX7+v9fSvu7VCyUCqxFYbRWZRPoR8+ksgEjmXfu6ZG9Q+MrD4jNBiFe
pAYvgNvR0jITzgV36WVou0c+Ag5FHDCuOz/ZicHSAh9C7Eb+pS4qfW2CPD3hnmMLumatBnFbLGcH
/ZDKBreqrhDG2egkaLZ48jBr4OoY6O7aqpyfGcb4PZCa5qBtUvkPdFG8TC3Smbt2BxPWfoFEtLW0
P17pyDiMmaselVm7m9SGpNh4GZdXnMGw5iXm3GGvHBxPesGpUaOwMBihPXpwSDaDlJ90Eol9wuB6
GPsMCWLCO201AwOWYOuRmJxpUUW5Ew1HBUMokFYW652JO3auyuwMAHY7zvRDxZPxTlbZaIxPgpGw
54nX8FvBFbFcnxYJxMnJXaiZViAFJ0FbMFWQVhMdowEZcFgx44s4RzmrfCtQcBLlOG9xuXDvFs2b
5TEFaex429aKzEvvsr2DIC13rVc6O40cSTCTsogaHVn49XTz5pgvcMP1q3LMnRdZG7s321XJg5H/
2UXmXa7XNX/iU2M5CyadGpG9TXNuzKi+NU2ptp2NGyFxcxF6ExNGl0MxmyrvV5BAWOGdKT/LAuqA
kfANidLnuBZUGKN181uuoESTohuoKUDIM67iTtRQ/CmpiCA7+ph4zzzJwX0u6MXrVIrB3GAfAggw
IHwc1nFxLGP8FKbNPDKv1yHYn/uY5BqTAHctCwb++uvPzWNQ95c+06SSFNcI+osvRd58t248HTGu
plvJ4mPT1lj9bEIxgEuYaN0Om0NPazEBQHuf6RgURRwwl8OgKUdmv8li4zEV/1r26ttyeG14hA+y
jD5aXf2kmuZcp1bXvlB/KJu9g1T09ij0R38YORwC9L/p2yCXRZkmMH2WeEQurGPO/o0gtP4icg3f
HNZy0aZocIbdnZfZMej08Pl1DPWZNKN9wiQAi6eBhMGS1gyjnOHbaGLKMTXzuFOL8giMdNXhlmey
pkZfXmKjVGEXc8k3ZPGY5T3oRJ14u6XpPmgGKSgd2E4wIsPJgNaSs86WcthXVAw+Np8TdKuLa0p9
saiOPnfa3WjbyF6shQxM0dcHYknfFASempKbeF5Y+an14zDHBkHDCAaAKRMnraLxSOL4EjkpVVYl
m/0hkekGtGN6QFK6JXQnH3RU/JORDydq8kQI0Wo/0za9JdXJajBAL+4dP/QRj0bstmf+sFxdMunu
1UDuZzItyj5hT43MmVxDqlPC7SxIiwanHH+M3Ci/o8VnxTL592VZUX0JoR1EuJ/CSLNzrH5XkXCO
xpI/iN4UN43Ces7n7N+cwaFFSdrOQIJ2VPbcu3i9sqb8rkVSb0t/tF8CPuv0zWyt7NWEz8bdlYZ0
SjjDtMzuee0Dha/nkyN6+iQktYWiR2aEknwaJTJqLbBnq9Y2N2nCZcGzzs6cwUrk1lAV8c6ruTXh
2kKgyTkx6sIKII/1wdGyfIDOVBCFqpPvcTLNJ+E2exQE6DxD1YZuh5n8IcUExm7RtMOFII+Ua9V6
g1tMY55IJZMaytF9GfrzYj4HIGiJy/DAGo37qQs2uTk2hg3WgQSFasTEhEaEkQhceHbo4+B1njUO
y3IKaFaCjcy/6MK1kSBOg0vpKf3ajSmvYdrfUfXz8bNV1bef4M81ZBofaHYX9650Yb8UR16n5dUA
aMwPntpoYjWgQvzf/lA9Q1n+Hc+TuyHL5AMx6X4wTeTAMsgQZQ1SYN3whap6M3pKuzWVSmG7hNFK
FuqxWkR3Ec7CRT0DqcPEqoGI6WxFX/BeyFHn3Y6ObONMQZD7WkmffyNLEaoXo4QIirbH7IZ1xFLz
PpgdcpckSkOIZePahLikHGCZMpAgat7IzMYvteaHA1bgy4fKBSvRhhHWrdwBd2Hf/zsZ2uhtgZxD
9+FN1FzyrERWqMmFcaLqbuMXCOcVoWANXrmupijU40I1lny1IdBtY4ivm6KVHN/V/yYik/I2as7g
ErRbBy7QGcG4D9wcCnCw7EXdfzSuY2zS2Pubyvpmx+7vnjIQdJluSq6BwLekK/y1FtbP0fopjfju
x956+cs+LamXjeUpSRfBoM+zwOSh7axDpa3Br9JKu1Izz77PbppyOghtaKO5B52pX5Zd3nv9XpIq
wlhvLnvr/9Ze3qSc3Jq7aPfIY1ZDO8l+2TW3TU3rfejG+smz06Pl5foQNMtXM7I8jhOlcDlqd5sV
DHl2m3/5Lq/rsY6Zm4YJ3jHzv+5cGBdJ/Z68LajoWwJ2zqfjXzSegg1PHt5mT37z5qLLo292Gc7s
3w18ODRDChe0PpWTa2xF/OEbXXrh/gyozXJZcHZ5+WYKvLUw59k3UjAjn118lWjfVnoeiEnP1p3j
F6ewsnaAFxjqcdmw0OUmRw2Fvdp4OG24WSRbDMX0zsESOBt28RRUqvwigoSnLa/zq9FYd2l73XYq
p3vvE3I2gpzkAwsc1dHvgKn02HK1a8RYHTwPxrMR1Ok+7dN2I1wjlEtFLmZp9pqFAmGVujosMuGT
mH+SoKD+VBPptkjgG0FLINJ78xo57lUUfbWYCMMk/56X5RGGa/3dx/Fvu/fDitXy+5yA2DM6FKsp
UM61L1G8Mao0E2okzWerkZ930eD+x9yZ7NiNZFv2i5hgZ6Rxehve3vt+QkhyiX1Po5H8+lpUouol
XhYSeDWqiSMiXCG53NkcO3vvtT2efvl6QK/F2SHsQ3yE+8tmsNbdZ44XwPNyn4NticlUL+bBA0PG
gZEqSebZR64LtviJ9238hanUsQi7GidtUVpPUbM8GRSGku+je5FkOI+Q/tLVWC/YoQybuMH8jnWZ
xcAsrLDHX+GU2npyR04csw0yd8zrB/RitdUADR9TuBzg+Istt3H2DL0Fv7cUmxYdq4MoRAF9drAb
aR5rZt6Mh1UaQw+wTCx2lvrJAujPUOjnvPCjHasXMGNl0YUcFZsnc17XXwEmsgrd0ILcfOkfBhsW
lp3iOsG5Wx/9wfvSs0UJg2vUD1GsLoTONWh+DMbUrhcvqWncW0GKN9xf4rArmYWmevD4CYFFGjnS
7McvgEzJhS7RTZPYzUkktC9JC6oDC/9r0zH/wMNkpO/67OY7yB8V+wp8BNodi4tTkeqbWUE9d6T/
uoT7Vw80ki5WTWMKjWDRnNYficM4ASJWn8eK5hhfgbVtqKcXi5UdoJk1e6+knqhoJEuX2IR78kfn
GHgqdw7oGNUfwQR4zXDEvde48e8KLZSlHd5YK3gzktm5Tq68UIvyaJt1+4WotrZPUKjduy3FN6xY
N0UMdT6jIuPVn35onxMw9krv3HIEf1r0Et9RJHNVOHfMiXVuZ54pei6DbLxUiXwXRhSESWa6jG/j
uRb5dKzLyrswWMy4cC5yVGA5avU1Sae+uY6N6NkG2QGLR/FURz9FjB8oRU9lqAceyEE3S1CnfHK2
G61xqVsZKFWbPOAuLfidckTmDsSJZYB4khDLXdGemcLBfsg2O/ZO8QNbujy6lJ6QrZzRkZlcjIBh
piedfA7Wf8opsOe3wxcz23cE31K8ZlDqgvGe0cS4a/rpFZRLccL4DbiYHwuZCfUR8yQ6NQPbU0F1
Cl9TOuyiwnzv8/jeoZaeTQnvhyr7k1u0Fdo9KJpmJDqdv3hFEByoHbxD+oFvmQJOyBaKjGO++/ht
OpJYPPVNPw1oL1vE3mhHeoHGYGcHZFGgs7/6NmRrm1jJgasS454R+cVDa8SPgE6C0HEynrUcnXAy
LQd37mN6DnYXKrMsyzn4pf8+R427TeUoT2swNc4LMEZDFxNCaeFy40imqOydbnBx/fthEDx02sr+
M01GutopPsdEjawM3WnvPUZzbgIaqZE85D4bkl9LU8b37UUPBT9i9U1Pijg0TQPeckJXWqFh2BVF
zzFgQVxwbiDHQJ7WrJNG87Uj/rNbRkjotEfiPhzMOJx1ZiDBcI7xsdrVXvwCh7PYdqxM9xGHbs2e
5VhE4JSoToC13jXP0Cx/jLPLOrHGU9HPy7S154y8YmqBlYfA4mmEwAH61qXWPotvyB1ULv2yWpi/
juxC0cGGsfsM6KQ45HjM9aTbLaXbiMXg3mvrXtfjLeVpyABYMsTxCnKTzqZr0aWymWNxQ3G46u1s
Y7tsZ/BhsrTVU0igNtkXAyPfkBO9azC1Cg/9KssTb9dLvIA9XkxUe0orRENEgBQW50/yjhDw1s5N
wQkNECdmpYi5xTPc30WdzntHl01YJvVjFPTzIZ2IhOeGxcKNZKym741bRx7ROzvcYUCj7VIRCWzk
LWJ4JEKmDpCJfoMykCBXmoZqkE8H1eNIRxnPaIhZZEyBEjkNjbIDmEzfbEPDkH/K0howigbYPD1k
9MbrLTZQLVBDfhoUG+5ri3GsMEqQKtK81XMD5WXWb2vNGzSSbb1GIGW9yiSIsqnG4dD7833ljNc5
Y2aAJxCFdTk/xiRfa9pBwAcTFuinv8bITbnEzn4asVHatVNcS+WfzIFecl93L6ZAUhENFQEm0OSc
6OTNL6YnG8o/CJX8VCXucDA8Kro4eGx0+lmsWjTIAGdjYAzi+J8cbCOHclb0Z1OW5l/pY+u41YFW
nooqhWHarl0KdqB+lS5J82iYmVMxKSxxNh7Yum+amLqNfjG/s474JG5psqza2bUtd8I0pDJMyddy
rqbIB/Rnp733uE2gH3X2gcUUnuYCCNfoaxC7K+oxGJrsgkjGlk9P1Q4a4dltUroA8+kyM6EfzHF+
KUoYkYtO5k1W9bwTh+o9qKd5P7bWhDnjw2wbjoV4MFyCKDsnZ7+icaJS+UAYuHTwzOHMRh6YqkcY
gjG5XbB1OvZPgaYOGi0Cb1NzdWyKS/AHk6hBvDAwcthj+ZXRTIHkADqcb1As6mDT2Yrnc4bWCBKM
XEoMmLqY07t8tu6SkpNsthnteCWNMwgQ8TgJscZ/I0rz+kQ9+YT6pBi5hftjnz/YIj3bfGHZBAbL
J3ZmWsNLVn/g0n62QZrtZVxjsaCZc5/mb80KnwHt28jS2+fOxSrLx9JOPhazRCGqFeyVesLrp5D+
IBOFsY1hDx252bsaZ58T75MBKFCvSr3VLm8ozbOaKQRaEyhIdECEv8EC7VyCpxQOBt+cMm42hCRX
Q9snS2x5xyijQNPvqseyh2dQ0/hu9yPAH4cdgAXLumfbDYSIhwJ32d5yph/KavBTNxgJKuI4TUYW
u1z8J56KFWVV84oaTo48O73OR5qOp27X0OEhUi8+24hb6WSx0LZNVLPWp3eXhuq9l3F8A1PG7KSS
u9rE/oXnktt+57U8xJfb0AAe6Otvnuz6xjn0I1sv/8FYNLQP5J48hYdXUB47ZAeObPqA69XYd6i0
84SuYTqJf5g85yvGCHtH5iOMEowwBSarnT87X1WThMzFNN1jHNipc1kXcrcUOAq7cV1Lk9o9dGDu
hJx3HgVnKLlsGYyCFGmFX3nizWkpck5B/IaVbNyPvfz2JTo0YYh7Srg4tn/KaT4lrWLryA90y4P+
Oozufe8n3ZbL++pW1XMgipBd61eT2aeht96CaGA+bM1fhuFEq2nUh6YlvokOgEgQqNa7pZwoPCGv
e2WdQ+iWCkgI6Hut61+4iuIC23VD/KTxqxtVLGRorLseg7nN3DnU8N/IhTiEZ1hNqU3G4ppde5vu
RvyvENydB0e6x5LTl2CEIhBAU7eHJXeM05O5fgfGnqKAkdml4i7ySq6G0nYBsQzlI0MrkK38u+ww
Bjp59lIKHvlKx1+6qwAwYgJMy/ROS/lsq5Tyi4RhdJiOYkX2uQZ94gE+hqx4tmCWgf7QNyttD2a3
uhn4C9prFxZ+rhROiEYJI4a/gW5/pDcNL5Pl8mB3IsTCGaPP2sKGnZs7xyBiXoZFnVjHaa4+OFns
9AhjqW3oTCUsOps+gm7h3kn9UzuLeU5K983BDT7CmNv1GZQjFl90Jhe4ffSyHPOEtB8V18TRWAQ4
Pnr6Mi3JQ9K1ry6QKsRGEimKJXPxRiTdO2tnotzKaY8tuXlW2VW6HUHYZfQS9r18GwD6Xn2z5vxj
RDzUafswJTVsyt0vTvZQjcaR5o7fKfLHtvUKSieC0mR8wm8f6frUmv0JF9plCRY+P9vrHomdd06L
Q1aXj1HOAwcSijkHCL4kvjMPfjnOPogpnPeB0/Gh3/FcQQx8SVRNU4F4qHpn3SS7ZDty+mwb4H2V
nX10unxz80mhvLsubSqQ49PiaHj1h1XjU4d9xwFxmWkwaoPXMjtZo/fscwoQBWBrPyanrglF5P4a
VKdevRmIgWOLeVKBfsjWmLBK/FeHWY0ZCX8ayVAs4DYmHirWQPn1JB+M5WijhLJxoYt+XHaM8k/4
t8DTTMOfWP/Mhke/s17EUDFAmu5j1JQedzgplSolz1u6f08pBbKGX4AOKmAP8s5/aOp+K23nyss5
Qoyj/1Q55ktQghr3vZMUtKzHsOr4kq0SNbuZOEVHoVHyqkxZxeacVUhUImlZBa+tiTIS8INha3vy
YAz4GydQ5DGWhN6gdYDOw72bFPYpC2hZ+vvfkSa5hjHmzlPzDm2dMrupRQTBeDHUn1q1uF+SDqU1
Lt8JGWyzVF17XpFbi/QKguDQ7fKAoj23e/cd46bTKEbMKr9Ezau0cDgC1jLashjLwmL009CjwKUT
e4W6FnasEncq118ck299IaG7dsRCTTnwy5ifJ++T9xozRzb96GnEgOwbUhpwNPwmx9UlghNIvt6y
frSpsWuNDHu3wZMy4TI0ch6QNFFXlkGPRrWCcTk4pFGDg6xEuvVIn3cWJMJ0gnYQ+XSY5uNnFrPW
KQCAIoC4W/upnUjuDnTAhJW0jzJurxiDOYkU+Wuto6NR8sQcKwK3fIPtxZpwf69YHSY4LpevknoC
uhfpG+1a9bxYNEai5v3Gq3DKSxmilBMsrkHqN032yp+8aajeQu9AOzdWEAtlMrAsGA+t/uSwhfcj
nitQUxj4nR2u3WnfGswdfsZPVhcOX2lvPli1d7KddmFOlVwU2FU2KLt852aGWZPNR4pXJNXV898v
eqgkuzmUoTHXP3veq3Q/ccEuxpunpq+IghpE6r+fbGfn5LdwVvBtMtT+6gCeBNSUbrmxWFsphy1N
F4L1OJsszWtQ0BsycU+Eie6KdOQKUEAyMI9yXCLhzKf30hvwS1vVz3ZWP+yqePE5VBjre51hkEdb
bJzd0aL/1EvPnUB4duVwLWa8/VUtf87KgIpUAbDiBqjqZnUzzcwGCWxkoIb7UXqEyRN3V0bTQ8x2
FyVywC3G+ZoXDw6p3yu3Ba5f/AkMkfcPdnJYDO+1DarAcpKwLGgjw4Mqt52/fOSr3ZbV4Bps2S68
CMbuoTLo1wgy+TYVxQfm0TLvx7WWdNNBgbKqAJVl+ZKL/z179P2knJcAGi3rmPQjK3EsFuWPfp4/
Bpd7nKUn1Xc2NxF+/9qt71PNLiEw8KngZKGCZeuywgPOQj0LKb5N2sMZbJaIgvI0OQ+By5mlp5e8
8yHZlvbqmwmOnR6bjZLo1gagG3qFxMYbSlCiBQY0bxe0+o8xJI+8Yb+FN2Fpzhe8f7y2jOF+mqO7
JQCCy4X1SwzRL09a79Sk/04nMITDilJN+GN4V0TJncryG1wfhFM3/eyoOnDa/jX18MQHDQVY9IRs
eQ10vM/aX34sbzrJ+q09qZcaerB2bW43PKaunX96KZF3WyTbQNU/2GKhRLfE37k0aR9N9zU+39V3
/pNSR2cL2eV9lO60M3AHhYxLbMedbtMjS6xgAHpNebuw/xCTNFhxk9xUTMDsd4Ynu8kZDmeH555c
fstiuObR+qlgCF0X6ENUAJCa2pjH6hhqj3W+Z1KPifltJW9UPIcw2IKj+jmDEMeqODennDrvrCbq
6WXlozV0FKwF6PhTiWARYE4oSlIudlujM7vx08LuRti8JvDNbcA/8ClZPWWuwAXbPbLjhS1SEI3P
U/fSemDYYw0PwwweMYkdeCqvHQodCUceh21dYchDE+jJy51gk4fZUmBHr+CZefZAVzhGTczB+8Lg
XvHYxxBJBxkwr0V+FWcK0COPg/L+FLq4ZKOqDwDdLrP7LYJ+j4n+20JA2MYT/89MTBNmlRUfndd6
ZDPTpiT9R6sHXUD9YTuKUxn491lDBbZUCgnDSsOkcd9ZYVkHXzb3RTV8O9XcEU03viQZtQp2REjK
+TkZISeLP8gq7L25GtcLLrLlXarwXfbzlW/xPI+YHmbQXSSZ6A1bDspjyQ3HwSHcdoKSQbi5/JjQ
V6Dy/VGdWQKqLL/9OX8b44XN1ExhCNImkKA5PvlZ8SN3wUqnRcZSDu7OQWTj78UXj0Nr/my9+Utx
0nV7OxwJfJMpXN7L9aqu8UHH1uJu411diveahwjqRLn3GDnDIR6rzRqsi1q9InNXg1633BFlBdSR
4c2CjZVnRXnBznYq3Gq4sOdiIekSyCobDjVjwltueqRzAGJCqlyCkwXx2yUNKQw4SjY6qrYg/0+/
bckyqqrZQfiM6cX6XW8VbTiO1X1Q83MYBBFuVBQqeReetXP1yUWKR7Sk/zKBgx79Goe152Mg5lxN
4jzZxV0s0L8InH8J36fErqYvntKZ5NlnuTLieNiPSUW4/WbGydvfXzu5LESEw6Ni4AhEQmA5tRgD
MQY8ARbrQhWYv7wuXTlxgO+8FA5G5PanDJ7s4PZrPBrFvk36P2WNN7FqvSPe0I4aQhTDhQza2nxl
w3ExrsQ0ngKDnGa15uHGQSsg55MKs4LWp8J96OAzEeNQj6iaUHR6JULAwRThIB+4dB/zqpsOsmd/
lUznQTOGWvE5ywq9VTkUFmPS2HhmPDddfUyJzWzLaobEFIPEjhxa5unphZXFRe/S39eYqw+e2QEo
eOvpj3ak5qxnDcXjkyf9zMutmwBQAL7m9WqIFPfswGWJh+1/ziP9f8aN/itt9P9KNf3/kUfq/Gce
qery8nf170TS9X/7J5HU8/6BomMHwhN89KQv/jeRVNj/cEGL2mArJWWmInD/i0hq/wNSqHB90m0O
OXXP/i8iqfiH5VpmYFIoaXrgE7z/CZHUWpmY/0okFa4lWRO6gt/Kkq4D+vRfiaStlohEdD/s545E
UT/j/VxsANgUpxj3UVYx4Uw3m9GW4jW0uWJih4URDpolfZM7PRth7zS8orpS7szRAwdu4yElCvrd
2rZx/M+MzxUG+29fbcB5wvV8sdrw+Lb861fbyKVSBHeAjIiIQ0flyl3Q2wcPbCdyI+RPYh2fo+Ao
qGzOGhN2pCvYiAv8Q9w3fdmFNnIqw6nOj92cvrZzYbPnL7OrpdKGhXf1kgWN95q5eYlriDMvK8O5
PI518EBAjsfXWMa3//yXcv/tL+VJx7IoPnEsG/Ox9d9+BLk0Z5gvmukE3AKujnVRAFIPI4AoDhAQ
ums2N3RFOjTgNXDszqM5RXC44/R9Ip0SpgDxClRTW58m6IudjvoLZJYfHLAAGkE1u0sKI9o2VY6B
K1fVUdpswcENBQ9earxTpqDOKLhsq6fpIgaKdFl3hgRHeWXX45qOYGw6mmIK56leTXVshlSVljtr
gZlnlt45yOBepZZ46fCrUTDTAgVtfDrT6czxZ3Vn28GnX7j1P+nI/2T/PvzzKv1X5Kvw7fUH/q+X
r+eb3CDCFZYtPNNy/htQtynN0eoCuw+XiViZ0yc93BKOuzHCVY+j9sgRAOlM99YedT95jjoOsrNf
yg+7cj4LnMS/M+HBjiq6AzOrukrv0nfCv1olE81aoqUtsiBuTFesKYmBW2a69W3jOe4XaxvtRzcP
doFTpYdF9ZzaiDIBw3QHIuVjhnIYcDYJqDUeCBSHHIwQB1R8Ni3Znx09vuZq2jtlMO/468lNbeLU
Mun+TeX6Zx9ryTinCiwKmF7KfRw1/qlc/5tQzb6iTeCc9WevYMpQlX4ghNsgkwm44dR9QmZcSarg
4KocUWdo9dvcLnsYJxzlIlAWtdMTsSmWy1hgKZGtR2Fw8cc3oC7wE7B3ELLsDQGE/mio9ToaFC3b
4reXALyrWuQrAYp2Z843wZoqbtNL1D6Zja8xNC4U6Tj17way7jZWfhJS82XuPXu8eR5xVZXor9Zp
KOqVfA+h8ftnUI4YvNI6HCRtSYbE+kxeelv3AnlT/XGT/hGJc1cHLLYp/DrYZoqhgHtYLt4prtjR
Mg+QnhMuHhOzxgvYMvTnLgtlsbSkJakkU5VthhUn8FJE+qoT4rlWq86oxpCUEoyEKBtGHT0IEzZu
NUK/lC1qT1D75s5N60MUqWdCx+3JiInlD/lLkMVoQ8O2x02+jYc1r2Jbxy4l1LbuD7pWbPq8gsWQ
tp8xqZQxyaO946E5aHPtAMlqF5a7xQTU+dOjnxri1IjgTFs4pUmky2x0JA6tsz6CvxzvcmpGgEuZ
1HQom4vKTPdQ7p6FxP8Q03E9TzPcEStutsJf3nvQEkeeyg/p7NIrEU1Hy/UoGU9HQKrxha0GwwoO
A/LJp35Awc01paSmGPUh8ZklhYkpj03K2REHe+q6ayppp8VZ+9Sz2d0TmqhCUtmnhal7FwfElIDN
blWP84fokYefL8lh+Mz8Fcu1OmUyJFF19RUJk2sz7s2z9pPsWFCFx3HUv1Vm/FkuzYQgmmZ3S11S
BV5ku9Hv6KmaJkprsXTeDSwQ2NrMGc/lDmvhFNF6C74stFu0GWBHaQ6Rim4XJ6S7+eCDZuWVIIsQ
2Tw+4CLYOiTP9h3D7Q6v4qlGtrhk5ZSfc9Y8ZNXVtW00G3rkuiFbWStdUR9J9MZoU2nu3lGairuh
9V/oFHpvOkfeadyQdG+zfs0X6KduSVXgkFINHUguD8to05NNXGNBT7/rCXqclJbPyunVMRqc94Bt
7MWu3lpf1VToQSouWg4qtc0yyNag5iRvDWopjPg4O2sbcpM+oPeILVSc0EUOO45YcXHoxQd8uazC
+4eudr7U4L0a6VTsuyQpjmnLl0hmhz3fyGK5ceRHoUyOoW10M/JrChrloEZ0/XjOqfq15gtdyuku
SrAtDwZxxNIwQ6PB2erUKtiWNOmQzCeRaBE7M5sZZ0yAXkFGgxIdj4V6Ta/EAV8TKRbjAnVw3Anf
+pztgkUN3N4G3GRIEcVrzfZl0w5YiH2iC8HS/oLGwG5q7a8rjWzr+v78SZvHD6QMjMSSri1Zsiiv
+XpM9oEPAEXds9lhP+fpri9+MV+Zt7rQagoauY3+j22uGcSmP84sQI9VBIYbMjtG4ZoGbqIX+JSX
EnOKV5l3lY8EF9DyrfyyIVEacFLgF+Blsd6M0drUK2qh76z51rCGzVdIq5Fg97RKoQ9NXoNqaHUF
5nIozvwwQJIhDQMSzPdZCnRqjPTJcd21Kg9LzxR3dCkvy643Spyx41xdk/VDnzhXM10TMovW18l0
zbOHH3kg4OVZVnSDGLv1RtYeyAMd+AmljplP+CH17dd86pbHupisB4Swn/7ixbuhzOcz0qYfGmns
hBn1KR+paPfoHzfTccTD5Dj1vW1JtekDqkKpP6gfx06bdMPmy/3EQ/uO6iLqX+OcYBFllDuOvVFg
PLg9G3CkmiuAbnlTgfuB5xCZQ/Nb1vBa/s+HFe6YcdQKkX1pfLegYQXK/TMHhvtiLULs1wBnSGe4
+7L4rMeXbuRBDJ71NExcA8Mcj3c6E48eEcqXtfNqw8syurTQGh3NS0LoxjrM1SUtKZ1dDBp8CyuI
bjkw271YdTRy6Jhsc26Tifr2Oynb+ex63SlmPKS7Vl6rxvoVOyzl4jl+EwS6bq1F2zUs1d1oeuuO
7QfXWXXJEIe4k3IyFlvf9H71NcZJ3fZfqj2kvefc5Cx+mYUBlEUV7Tl2aE7++09/P4xplYQ8Bl+F
kA3Jts4z93Zi8RA3cWe6Kw2bbp4pkwGFcvBUVs4Ds12b750gdd5lPDxqgyhwadmvAcV63RIknMMb
HSZF+ha40afQJZ0+DCiCQOH574cyKbxznQD3hRPu7xUQ+11g4mTCMFK/j23/WxKmuK+ysX+1gA+1
BUvphAhaMxLnWDtpGoaiMWIkZQilWR1KGGosvJrEqvZLy245scOFaIFZtdmN/eKCbEtjXivYsHZT
k1xRDQnPite2NG/+pPOLjnCYt6WX0frEIrLJiivIPLyf8kJITF7KYKq2TYv+h75Y3vqe8J6fRJdx
AQeYrPdlz38e4J0/OIbxztQ6X4dyuWZ9/cN0lybsNBiDfMD+5PX2prQMzjRa6HCK0084NquwkMzE
BzIfaylUyWGaFxQhfqpJR+GmL9qHaYDOY1k5FeUj5VxjAPQbZmaNF/mYWngTjNFnMhKAWbC+keJ1
kE9VR0/6csggwlOaxxZiBQns64w2NDpVG/B9QInwEwSbNWlRr3KxQXOr7dCIxdj34lpYcFVcHj1L
gg5io7jxi09BnxbTvf6ZA5DGARNBrSIcgYk6+l7yGT0Idy/JSRT0cf6eCMHtnRqbWwTmCJWNSGpf
q1sF42QTMdWQvkmAL/s1pLC0vyPJPB/mlFVmXRTy4msaw1xMIpWV0jccIGlpwqM2pXmbYTaGA+v0
sJzL9oHUVB0WArhJNZXWQcdVdZ1YC53YDYMxSYmHWXCZq4VmFKos4+NKPNmwiN13dvXAt3AlPg/M
HIv5zElnpQRQOkHy9yQa71wWUX7fZ7+7jDp4Vjeo4Zx7JmHj7JfpLYNIFE8OJvpMv9YJhkTbQvaW
cgKknkGMlf4PvNXu45J2n24fFvhKXr+IVcXH1qjffHvNBPkIefPgNhc4BL/KRBp7KlcRkvy2ZcPo
RruELWzEIHWaC5Y92DF4Ncm6/x7k49oikFiZuDX+xAkseuto5sCKCJahjY+Wmf9UtCWE2hfcqy3h
E399dKceWre4kd1NjrlnKyoLPR4AEwQ+rINIKPU8hJp9U9CnElSr+yePIY5WgboHHQaxS/A2q1i9
i8p7tKQsHnv3DqgoiueoC5aT+pUn4+gDAOO0SpwUR4evbY4XaNmH4eiCZiD+cdLO0B3NmBTaPGKj
qjjhJ8Qosm64AZY2z2WvK25aU+HdswlggQqFyQPWO7C/zWXw9zxWGU3ycdrLETBREilsYQ3TSITb
f0NlZnlV+XItGhDqZdDd6QnrU27zIqN4JF4otOWrJxs9gRBvkHczXNwJyWfR04kFoSLAlNMQAz/r
hONNlrgvTdAVhypOHmSMowsjKrqmAkJJluySsZ0LrU7xjJo6517Hw2HJxHsvVIE/2nlIB8R73pRg
g9ODNg2ODASve2YsHnP0dQQZJ7KgPCUGXjyhyq94bshEh1q0P+da3kQNudBeoaBN/xBbGqzCSsuB
WSmvwuPI02FjC7XruLd5/fC3yVQhP+dYiXiCBj4FW0u690tWEWZZvyMSx0dNixT3t24f/n6AHkzF
c2Pdr0NSOVmr5wu9e2goLDTaW7+oS0kcm4gaCbX4Nov5NwfVp36ZBpBvsfVKFvNVmyVdv5KoGCwh
cclN935wjeFhKlX9tqTOzklp6XDli9KwDYPO4Yjn1mFcGtbPicOOO4/L56ATwM2N+V573OISnN6d
w0Fyp4Mq+GpJWPuk5b6zofwDPTh5tYyZc/Hs8DAt1kMsdqcHc2WC4HjJfrkpKsN4dBFdDgPvCVRk
Ht5dl118OUIIGVAfK6qdyfAuxJHiMiHA7XDimlrzyp1zaX3ql0Y5/ohsb3kk6ygwBxG3XcrljYQ7
Fg5qonkMj9H96BY/ol2Xegad6J26ZuqhLRP62dOJuFflpxcrS+yN4S1yNwqyqANO8xfH7BXyOGY5
phmKbipsvkYHImoZaRVzbCecZtd7yReRweUtfg/S+ohZGb2XZkaDteaJL2bVhzYNfkejUuz1BdBW
VL5QYwYL53Q+wBsYnl2LSrreIwfRZzR78ebG/9FHM4aqFC+U357UYE9H36kDFtkcBRBASFtQqPzh
6Oienwo6BCxvlnBg13uMA0dK8D5mwK11PbwEUxrcARQ7SwJdIbytVxb1DDl2epTNePCmotvO6UoD
0PpZj8sE6kBRLU5tmTdih62DA/wR+BWV9o+KFoX9Ir68zPLeCXCRpLYWjo/VhALl6OBWRsFvs+9u
Q2ctT9r1jYfGUm9zRl9Ha7zXFLWGWKOTo1/SShYvRJK8mIP20DfPc5uPIfDchGjuApGHZ6RDgIQb
3jdCN0BMn2vXfKdHoiNhRYHo2Js7z7+2rDPCaGltOFfCxOom6lM8endpSwWla2AGrkzjB3W6DmJA
c49AUpKiyGHYMBiAOsXraAK16tM339VnaTBNeEtkf4kIgjjQgl+lJJ5C1HRhtwAecBBERKeyGcKM
td+LO6Ii5EULKyXO3Z1u5hyELinvgWDYNreIDy1RZ78BL3mFL+/fqyx7izRFwUlv/uSFYuxiF7ez
NKz4daE/isIwuARJjpNyNnDyG6lyyPbgDi5zb3nF5z1PPhHQ2NN3mOvrpzI2TwobWC+DV8+VxjOt
GZtSjfybNsQTLsc9hQEbhUnydWgHdfPLEpL8smQk4Jz8GKWSkmS++ve04FHc+nN7+vtZxzS/k0Ua
RFf55OxfvcTI3pC+cZQ5w9U1xNU04ultpPz4pulo4bi16LeI+/nc+NbClo9/nVpSWZRd9vvhnSPe
/I5VZiaRYOOK4jXB4Ip+aBnFM/WXyZNl6dvfX+VEzRqXpdJbKygeBJ/mXd/j+/77P/UO1BHDFzxS
CIpgBv3nrwpUKy/5KAjFeO5R0an0puX0s2qXI9pe8+bq/k1jMZWmHxDOG+09pUDHBhgUDlsE6soc
d7Zo5nOR0k3SNO3rBHb8EJADZIxiqm0UN7PLkiS175kyWfpBudvmI2g6ZZqkRL3I3vsV8rgTMSrQ
UoJDURFkmiXFXjVb2sy/N0H0TKn9sKyA62HOeXHbADJgpdJQDVw+HGlSRM5aGfNGKAvx0FVUdqSc
ulaOfjgIPBcyyKMtMaRlK5V7BivFlOljikk9bHLgDPAcWitthWvazqW3YWo5mPXq7Eh96zKgRC5w
EfFitjdsPm8ZILsD9BFiU01n7BVuvSHDqu0H9m4wfOruzNR5mKHYblyBFLvmSKnx8o9ey0Bjd/lN
2YwCnH+ah2Luv5aAOAo57VekuuGQ8yPFU44tmZkN6z7E0Vsf07gQ1Vcz6z8TN25Duze/lM+lLQlF
o+Qhc03wlDcDd948OzDeDAHiljXzSOIljHt1KjIasPOzpQ04150dXbzktzF432YLu7VTIKdj1wHN
ED3mClK1XOpTFsWUhavuiBBqXpwkL88InxQGeNmxWUoMzSSdE7pv4Lv10SM023kXBrJLQ5Y+j/Z0
6vGiHpoB3Oyc3hK5plYURrtY5fHFwF+ezWSRgBzxqrA7hgfrR9n41M2o4gJVn/kgoFgKkZee0gRW
cubwto0SqACNYN5blpdMJQ4CYEwHyPAIXKg+zkX02+/Jp01s5CT3A+9Ow1iN89hN6v9F1Jktt41s
S/SLEIEqzK+cZ1KiBksvCNttY55RKABffxccN+K88Piou22JJoBduTNXFsZOmQnts3l2A2SEIgFI
fDMJ7kuTc6PJ7buv46+OHWPN37rBhIlY6t7xueErh9KwuBm6y5wVN2qA91WvxWuDHgSMPb1g8uy3
k5v0b4k0Hn7/hV3SIqA4bfuhkmiXqXWeZ85sZVFtKKGi+wNLs6Q4FJNJigIEtnSfSUqia2fssd03
QKGcnwidEP8i4Cq1XDq5Y/q+2qxiYgJEFtGliJPT2CyDZ4z8A7QfWCZpd5uWmk1VipOVMTJQGIdY
Cx70asXzLu2n9px3MgSahSWnnQpQ4xICZ54xCLAuL3e4gtrGJe3niovhAwyvTU73bMFO+TwVFOyl
m8QxJIRA+RySwKdE0rq2GQVRjkOVyKxNkpYoTauxY50dkRsHT4JNsHCzVSbwMCe1eKt8Dzs46kkf
a4igBsAe0vgzkrh1tvvxD2oV1BzZ7ETg72sk2QR2SmWRRK+njhLR2gcSiYfb9PJfgefRlyfqfRTM
3z2DGYqWA/9tJ8R7KiGUjUBkqaQrjQ1TIw8SkpAMg9RMUyMiV5V3idgYs1xHo61CoJi69NodJw+c
hXgeQ1CBPLf6FN5AltQXXdWkeilEXXdYuXKw8TG2TSBK7TVP+P18GScnKLoytSh2kKfU7gm1c9VP
SLFr+ql/BMRFaDnAcWh7I4OLGA9ACXaztMcDjR58qo18qfe91SGZOd2OJ8g/+F+tTctd9Uz2Z6SD
GCsEvlzIo7mg69AmUVQv/YOpRxWcTcMX3TJeT0ECpt1A896hR0hvACmH22gndPaiRdaf2NHenSDI
9ondR+cwnSfyRdvGyssze/3y6HDHzLvS3U1qeCfuZhL0MT5yhMTLLH0upyk1Oe34HxaQHNAJ8cGw
7g6Kw5FEMqF7RJc3qqVWThfeg1AVt0AXr33hOw8PBq/Nd/tdc3vYam+sjkP7HKnofa8j9TAK/GuV
gAhaOHInVWZu4+VLTqrQ13gU8TAPImhE/2YgUS5O8VA/FW8Un47hhfQ82wq2C6eKMUMndf469u60
Jmx0NoPA5ejGMcipxU/hDbTOi77Y81d1EmRhV5HV7+KQfVhksx00XeuXQKpdt7Ew8ZVV4bHBWua2
Mwdm6WJry3x5tLL2MeLAdgeWNmMNas5tXIRgS+Pl67uBKD88GHjc1BtOR42Rb9vSq7PS7z4u3TWt
YPKqqDNewZHHFTilCRVG3jceb+9mLGY+s6RssR4/GJ7au1sExMc9pgmdOcbV0PHnoOyLrQO6o0QO
IJDoSRNR+qww8Rxau/gzGuIWWdVXD0NrR1pig9/COTULdY5U50+/xMqhm3uIqXwaezicuvkdt2Ck
bdIBTY3a7HMbxieRXIeushYw9XV254dlm8UavxotGlR8i7Js3j0VbFWofjuE0laep7q12bGGUL2y
TpNjXR3TLU4dPQxlAzmszvNw6zWIJ8b4CnEELFk/76NsfrJD4mFY1bicCp6po6ufFAr7Z2RqCv7q
+eAo+0j9Q7RpefCebXtgCPD11XfY5HBWo1seRFG99DXGjXeRwZjxACieo11526H4MUhh3nWZn/NS
bJoxLPeFsunojnCY1SXhAdGBDx7NBhdR7e/TAlbAHBr1Tlg87KOymrZYyzMgLgMtRTaqXUJxzBj3
l9pTGVxYNNjZv8mC3moDcAbKJU8SmoegQZMKctSIdlaZz4D0f4vp8KAivEoL09Ab53tXDIxpZsYc
MtJ50bK5qkjMokEh0HXbkpW7SVObLP1jRxR9rMfhkAn3Fi2+9nFpAIrCnNJrbT7yApRg3UtusxwS
naRiNHJig+0ZfV5qtv8UTfnf4PpvxoDoKwXB3iG41VIzQbgFIUPWlYEGEzjgQs+sftoXtvHWWliL
IlBI3bhA0qDvJkWNIJ+71sYRGVpGZWwqALN71765rQEK2cUHEDgoRe5b03b5hQlIYHJEn8FuW2E8
hHQlISn0Vgw2qZi+gqajAxzw/2SpZyTbW1h1ICO88o/tzenJFRx5mBgEmn93NIyliU1U7T4V/puj
6aEIiMvb7rMBFjzBp4w9x1iSi3hbs+47IQLPNzbsR3ZlRLmpPhtm45Xv/8P0kw8jS79i5CJIWPRM
E4vaO8okBxIiR+asKwMnOxhx/Drgb103EOzYATrFyR0dXBWNcdDWb2XjMx3m6aCZ4JdUyop8R3Vs
p/4wTXVzYLFUnku3eqQNJYjGBA/Hj/Z2l669OgBC7bNSsQPd7UDy/Mwqy9sBrqC2I6GzpOY8f7Cn
dJ0n2C5zrdeNZft7WpPhmNPsXFQQvSHsYYpWDCq53vLgbxndu+RgGOkz9QgrunmdHZQv+Y9V+j4N
Y/DWeAHr4KretwS3VxrQ0lqxGyQ9n0XrgB6rJmWUawFGX3LrHTI2Pr+h+olXJHphhv2h5yB6ja3I
Ja9Q01lTBldjRMxy/J1wrrGBmmN72KsgrJwMo8F6AD+FG3t3dSw35vhOmjL2gegOQKnoqm42RmDu
HJlBIIsoZSOPtzC6XyYH972SUEtMVaBJsRmhbJPkTDyjK6dUa53DxH3vcAIPOW+BzJWH/Ivru7NC
oL8K3RRuNbI82zt84BXKy4fFQYMb5LFSNWiOPCsP7aisjTFWTNS1B7fE7lP0ZZstu8fp29HjN9b0
8api0BfVnyYBJrMsiN3az25o0R71vla+NztB5crcAaGd4+mY4nV7CCg1+PlUt/U4RR5jT96TJm3/
ek1PCwVsesbM6szntGmYGVuPHSZFZ/ZGjBArK6AYLCf3KirffC95xWj1wigG6hStTnXwYEOl0PZ/
uyDJGANpCKCf6ZeB7afFrb9j3QDTSNofHYvPVZTYgCLZqFS+eUnjrjuUgIYIfybEzRAWmVR+UkhO
Ean2f1QZZWCAx8yNhXu2dNQ9HgnAFFH1aHliExl8RCAhL3ro5WHiTmbbrGkcy1xKANQGmn226y3r
CvDGPSIvN0QwlT44Uj+jf0nGNgBK74bmNS8PAwCOKxK9syW5LVd5G2HLDLyjM/TxzrfhPOEcU48g
bPZ4XeZ7GvEERDUuVKJf8Nd2lDKw3JrK8G8iEOBlD23PNT+Y2hgIF+fpYp1NlA722k3jdRvKI8/U
Yo26OW+jnOYgqKT7ZIgHZnwww+TMX70jG4/mit/53PmWe9J8TApIca6HC8gGL1xe/Tzp6bU3KOsR
GGMLZvUzqf7dqGaGt8I8GXaI/E4hZhPFJ+Z6iP25J8+iXqjRfs5fgJ6+pbP3+1GeqzmnLp4Dh2XE
22aq4oMl60dtabCeBTVNXYtBqZjjq8ZpyzVr6F3hmjztKre6zh0GqTYZTvXELdyvifcHBXxH1fFQ
L7IRtYkHAs7YmrQjfIbf6LS/wJs7fG35RElGyLgVtzTh+W+BE+b928GIcy6Nt4zkhZswFsAmNYgB
gEDDx1H2myL2XqsEIHIOspRdQPLUvvuhACyxQUHsVIWtdm3dHnzH5WZvjc4KAuSPQADHjrQLByEl
g50x7WepS+0oe2s1gdcRlO9miyrdleRkK6/L9n0ytzfTqtpb4VZ/5RgP+9jlzWqsdNj0DFZJNTeX
HHzVqyvkwc70bx6GfLbS8KcfCiqtTJQSkMUoWOz0QRGKZmnV40/C0n3Fy5pRtTzuu9wwjqoM+Dh1
/i/tLDpjJ9WuI1Bg6ODRGSwVArUfAQuVZYEC1lIgoSZOcfMnwcfvSI9/ACsoolPxTozwkFNZBeRZ
jemcGrRDz9B7ep1fx3aikIwyjc3E3WydpO5FWRa5Kp60pNvs9zEdCqotVrFSyb1vuuMcOcOBx5i7
8Yj/0A0K8DQN+6NS8sVRG3vKyEz3ali5dN1oF0KPZhMOAuYRuz4YfiFfKSWI97XfK24iLiG92lwP
YfzDmHPjHC4BpzZhgBaL/JOaq8YAD9woj3c4755ZECVYqni3aMOCXWVdOrgTE7oqPOiFd8SzdpeX
RD/oWfgTTpNcBGs6q8rgMHaos55H4ISntG3TNptzM19NVs42ZclDAWmbj3VasOxoqk2TuWJT4pSH
aJWka1nTDgPs8C0JG+y+cNyIOHaggoSFjiFtKCdk8joqbnwuhv3Ql+ottoGUsgbs0/FEZC89cdzY
YReuz56L9w6DOkOJ4KJOA2/ryeabNm6mrth5dTv0JztPb56XuPvBDPUezMeDSe5egqrdh5ItfBFF
D6cZzpWXD1fPAbhHwdoW64271w0OCk4Vw0en1txzVdjc7Lja2dQFrxHuvySbl5VCPzlP/76UXrJA
R+9VmXDpSvcpSriHFeuPiHouv6qtB93Kx4gDDqGRqdtq8Z9PfBo8miKSzPDK073djlN61L080pBj
USUvPJzmLGyyQXxGTp09GYhf3JCz0yiqIwAAXBZxFz/IK9B76IBictPB4kDq77uhDE/GhGMCXtzO
aX4PE4GNrPOvI7r32i4ScrTAzWi2bfj9fQLXVljdXBxOrHsyQC/GSEFWes80m0kh8e7YSWLhqkj/
i2oakb00xU7X7auqGS4NFi38qOuqv9r57K97+ivW84y7ibM46kYO8xeFW6jgPzeeulMv3Y96juyL
JkgfoGR7EaZy9g9UErANdTv844NBD6tNuqguyoIAcPdueX65VbP5apCc3BesriIejJRnh4gxoE39
BGcELjXn2nPkOqQtFQXenGAFmf3fyK9IfdkdVmz+YTOKrkp5zpIie4MF8JRhso10ZR2m+WomEe0Y
8/DDCFv77LCboVmRNHFCmYPVv00sE/cdykk5aqRuGIeTPXY7yxoOkWPTrOBL78Sy/pcnwh00FSwx
Xc/tRZeffVmfgyoEV8B3CzKUU8RM6DzKof4UVcoNKtnT3kTHwJRvixCq1zRQsyja/D1LAu+aj6Tf
GkZer0QzonCNbDlFz9uZHotNpi3wdnoaz83Y5Ozxw2YTOALnwfJSE35agUNLt4ThiAPU/LWYcPvP
kISis5kHF4Bx474qp+isdd0fxkjtyaGXnIyIRSWNvDRdwW4xZNtlq/qbb9VfLn05KP8QAlv1M22f
DY/na1TJz54n1y51LfMMC+uvV1tLhzSSBj6zvzXOmTO8l/qslhe/KnbT4hCpk8o7DvX+f1f4LHHZ
IJcYSBclEfNdCmDmLCFldkJlR23j6w3n4r+pgeQ6tsl1Ev+l9N+tGZAfAwaQ8/9epjF98Ul47HmX
3WNA+L5hROVvsfrIMuoiWVDAFl5eBpcs1uSGE4YBG5dCkv6lM9Wk8nBC1LAsb5uDAzC0N2MSWx6c
dnMyI1ydZJ6p7vDscU16kVafgdq2NGs3Vct9xVu4GoEkrBmEwxZu8UphLjqKLjo1fLZgKMQG61FP
X7iJPUo10rPk4aZo2tHe+IIJKiKWc86m8Kt3qv80Rcbs55N0F5omSTVwPEYW7RLVP81ULWQgJOcC
ji+pS/I7OHIoCMREXHvZ2TdL/J8MjZXb/e2G6HejgKPPnnwVHHJoC61PDeSltVnjhVHNN98/hVTU
9RyHdH53JmrzIIygRKbitbXd5ljLAgtd0tUbY4qTq9fL+qZZCqJHxCtVQR/tUlrKxoXcsQPAUf9q
KhNojPETZozzJ/UxskeJSV9G7h3BaVVHH3DDJh2cZ9uq8TWzeYJbTyGYyqZOmusy7tqVW7vFb8Wi
CrDqZI4EePLqNiRfQTXc0VqRly0ojDa7jF1LHcjOKopP1gLttWnFq2GAnysJjH7aSXxtADqv6sE0
LlMrljcOopRiWb4RXgciNi8BoOTpaW4AV5lRe7Os8j6zkn40a6/x6pM5IdLXcHJWbVxo9FCIvBZI
PFYNubNB/iclGjkaX6dIrprDED9PiGOpsvYQM2lqYkMiacDqHOFeRb9szsrIoojMjs9JwJSjdMXd
G385DNCfTu8+Apqej1gGLtLP4gMr7H0krGzjFxQK0IlBZkpgBHZFp3fgk/JtBKR0i9K0QHrb4hqF
6Uur7WJnzEV1Mjp2AiqsRpCNbbyJKk1lh5D5Ie+ofxlsg6wgAFUoF+LnKLU8G0nzqAMrfNpkQtkp
Ui7TWLSVGFQ8CWI6vH3CRuibkdsPdLyUKAPJzU/S9NWZguk1dvA0YKW/00D7o1mYfKlsI26XNKCY
esx2I0vDrUjuKcWlN9PJvv24ct/pc4tvQ2n+tgIDyF1hfYQ5ASbe+LWkaGdP83hwCV0L+4QY6c9y
YZCh2mOVdSzIx44M9nzD3kbb/FMSKyYPDpaWdVryMJesIUDzBfs2cowNiB/n0FMtybVnV+uhS01s
2H58aW1NalTnxX6i7mh2W4KlFUYTL/vhu098rCNn+/fWnO6dL+DOIua2ukvOvucRwd2gY0Qbq27j
tdNFlyacIawR+ssFeFzDRCawog5b0oiBLIDJE+oiPNl6KS4Lpmkdce+kp9iaYRUhAVUG4jDneBZd
0I7qWoKeiyCSO332aYWi2XOJuJc2zryLPTxb8mHn8kA1Ocz9QXEAi1ofE0bXbHLlj2t4buOlgPdB
Yzot8J6oL+nyAmVzH7cOi4jZEgv/b23wCbkEEnoVF88R1mm2Gf1qoq0jb8xV3Lh7ovbhCWjDpcuo
lYh5V65KfAxlVh4LuyWJmMod4YV+PRTG+GhabscKzziZfWJ6lOjyOEba5YRlr0vllTsjZQqn5A8s
O+h8cjFzv8KVD0c3vsU9PRA1/IG5NvVNYsNIpGehSRCXn3OxNURs3ILAoAUyk6/ZSGXYYI33fy/e
8ivtHUeXUpGO+zPXJIMq/sBg11X4gaPRG/Ze730UbaLvzmRTbr404uJlkk0bf9cZbuh4IAo6aubi
kXvlShoq+p5FcMRlGmLx82l7Hlzr0siWJDUV8CAGrF8BlYY0PBRbfA4ndvvLLYYs8Vh5KfUy0d3r
dfsxpschAQHDiufLwrGONU8PC3QPqnBr0YUZyAeZkORQkrNd2zRDnjpWZNAM3nPfjN+y2r9W1cAH
pHa/PE2RA/5qNHQdA6dhpQ1InTS5wJgvchQk4oYN1TI1SUugEdaAr1Wp6bPk+4Slk1u3EGrSowa5
wBb/PDkI+hyKkg27y+zBmAOUh0gn/kkArgTF3sOyjW8a+ReTxfBEz4HY21b0qyobEmLfvpsxjoBY
U8ri4NW+EeXZY/eurxhJdj1bPzV/5m2qbonvw23UgAkR/JNLOtfle2SriiNUwUBlO0fQACPybPgu
jQ5pgCQRy39utnELNiQgphjVrn3uFvI8t85h61itvbObiBaFXs5vPV9JKYYeWRVvPA5bG9vEaBlK
Sh+x734IX38oYZtPmMy/Z41nq1Flfo9F8KPgzEZBnn7tWiz26NzODb08ct3+ixtrA8u673HRpPWe
FqAP8j5IsXVA8rlV1qswbKBMk2NsA+2/QCSnJQRy964bjPQWtac+ZppvIrZo88hayedRtOdRRMCZ
iqerCyI9zdiGxYJna0vBWAbR6gveI0PadFZsyTeWST6iM0km106kvzwEXgLg5VkMnbzkfd1uQwxG
W9E1kOQxfV7sPqSRM4nkAUR7Z79WRuq8RvgddyVhYTy/9OEVs3lN8Nitye22R+5tmGEGP6aaVuFT
iKJ95QlSPEM0basW/AUyxczBknWJDco7NLEVt4nj7IbOL64JdU4sv9MsSn6yoQBt22hxp0EjORVW
Me+gdToA596xsLB1mtXvMsIslc/jm1PB663xiwY6hmg/uzV4c3lWvGmHOhZ+vYrSBrmYy7BO+Ek5
nPSPfy8C1MchhhuOUb0Dr5kqF7xiY50jq+avZjTQk1MmcLO3kx9UjYJJww5C1ufo1/pdpXl37dJm
P4hQnSLBJN6BeOQjV0f3JOy+i6Q3TjNWiGvQyBPTe/5aLC84sDamlNl3zRA686zkaht+IY2FJ+3l
GI84PXXUct5Ikn9UqmR+FhNxXZb5UwSrGyAMP6dsuDrGWt4JyJc0Bh66Mamhqcw0BAW1TZ0LeLR2
8plcxvhd29gEhmT8gOVV0CrgF4cEf+aLkdVEiFqiJfkYnAM7kh8NtSBBZx5mWkdOIgFa4Or8HhLb
e9HFpDnBiB6DMo5BIt3J3oZPVGbu+Ono7slvhlUqecam+QkLgKpOnHQPg2AmbBSH21dZHgXCAMc0
4xaHlF8oNQ8vdfWj4mBycC2yZTgiplPvRn+ZQxMS9qbY5xREMFUBoiUFB3RkBEJf5Ilxps0iucRF
ci3DiZOv4Ucvgxijl8i3cDHNvb5raggwB/kYb5rZG6699eJUFoM07mUglRzscK+dEH+6bWZ4b3UV
O1wVK6CU1klZqt5pCUNMsoB7/HvJbI4xivPqyp30aYLY9FYCa3gxKrWdajBDftPA7WyaajvpyH8J
KevehGF9sR00rcAEShIyet/MwbQ/VKi3aa3Tk0dwfiV6s8A+O+zpzZgeGMzQGQlBnktWRhBjzC0b
XPfg2lDEAJhx7gvLl1papKtDxhFEW3lufJpzhMMP02IHJDg/8twI6+pcI5OxURWUQ9uevJbVLmv9
m7tM3hl3k55TxE8nyc/1VCyMeSDz9syKEWvnuiDZ9QE6F9qw/+4ucxFTKny6UlIx7BfymEeei5kz
+DKzyL4P1oI1ddjGGpkxHNhTAEAilbE3wZKfAZ58WLkyrunU2gANjglGh9usrek2UfdJnaR1kgjl
R9rYyrWGjIkjhIhqAp/nzjZ6uJczEMF5NsTeTDSc+dD8tkgvkv3LXO4ulr4uVSZNTdtoNvkPUgHU
gA/VNqlaPk1YM3D+m/KYcZI9D4JNXZck88HtErVXnrhxWy2/G9O7SnNW90433jEllLlSU+PsGhc0
aEGX0D1ySQvGfX1ua47SA2wXlMvxv7Dqw+0ojZKQDNlUJMDPZJNJZJcIi+jGL+n2IPi5G+eQM64F
k04BWsG1W8V7O48+Ca/yExriapUUq5nFPD+6OIPealvmNz1IB/S14WeROw4OrGZb4zHkQne5GmiV
XlOLVxksA+mngVJqbNOp44vK+XSr9EAp22bs9NtA8e5Nir57TMp/V7RSnHRTjJRwlM7JzWiQdTlt
HO224JPaju4V1x1/kqsxFHSOvWM1Gx+S3DQJdHEwcCazex0hvJhIwb8xITwtxkCgOnHFUQNmZ4US
ZluKyU333UVmbXNMEm6l1GTt7Ip+A571j7q+pSr7qyPDO425e7VpO2mS1HrX+ZBsW/Wzi5CXZdnc
yLj6tyFMK5JrYbe3F28vUMWDx/OHheJQ08rlRluUPLEyJXOSHxCZzTlefPtljPLOmfluGcq8S39B
fvr6M0An/gVYn8e5a9RPy++yI5y6xcdRflish1cQnca7L82tMzoYRvMZS4zs3ftiPSm1nz17nf1V
g4wvda/GdPPvlz1Us8uYVKyzmEuwF+S70uv7U0KQ5QoBIWFXol4cB9uHslsImP5wrfzZvMWTNR3n
abErDGsOj/OrzJz0iiGadKVhY6xp/ZfWQuG1VTasR4d/0y2n4BJV/XuAQr2ZNNGlLLg0FdJEXH2l
Zu/evAG0p1vkwSmsDYLCjfksWkEjl5sFL/9eooHEHNXMBahgZ5DVThd2eOSuYbwIeHtLz4Pxq6cS
WbgTB26W0bqWR44j/gsgT5Mgrn11S1d+CVq1uOAU9Lk4fKNLtL7Ecfja+PNbJm1YimZVrEdjHHHm
WM7W61T/Moy4qn2es07YPgYy7BEphCNJG7wYGHo69nS2yc+oqdBxwzR7R8cWW9eh3b0Jefvq2bSv
PQfKVd+Hj6wkZYJUpmBpOeMel9wuc9vubrat/WL372OcttUKYNS3GwdcxVGSvquEB5tMRbHxfHqP
2qW+ByOioNVX/gDR/JiWsoR8aLNXuq++y8yx90hyd6uotqn7yU6yI1HjlnsfG+sb16a54V0UoMMi
OMn2IN8VN8cDNxLnzeU4stxGd5HVsmOAvfxedS9DYjKKxiH1LiakGQsRchJm/IOB7oiVWD1jrPOg
TPLuZinnZ+uFxrUoh/HujmyKRDC4p7JfJDDq2zfKbMNvI7gT/ni60GIdk3SuI7vhNqeN8YGjFMcf
WjRyEECvkT5Xp5u5JfO0SEKHyHs8Jx8pZ6A8pukLL1xzlF1d3BIIQ3ZRNyvDtC70GpLjLGVxNrvq
MpOcf9gBwDmVvvr+riME8xVgxWos8SeYPf/CD3FB9civtTDY5fKysmRo3szAA5/bOPhDbdDKlEqv
hZtWzxqFpm+0eYBJHJ0IRdSXwXBp2mijfodDIHj8ezEHCE1pfiSybJNJvHQmmoSi7JgcCca4CZXt
ijV03ggcKBxtC7jLwWGYrOLqkO/d6ZbaRzOZPia8OfvOgQzZcCplUOV+XieS5UzTPMiYH1Tt2dd4
EZipriEcKjmPicKGvdmh7YDyLbaD6pPT5M0XZo9g73AtngC+s7mt/F0ainfFmepI0U3xVtMG4tXD
hHDLorjWlXdqbQsrKNWb2i67W5DNKwe0+T4gG7Bv5TSvm7DzQBH8nQfhHC2BA0UDoeaakFJsvADk
dqcBBlYWx0az8dg7MS3vQypbqBqBWzCN7virgaPdsK2yulmefM9yD4Wtca+AOMR500OILQhAwToN
HP8etfous7g7sgWqXm0vo7GRVGicWPV9CuS0KhFfVqC2eqzOMn4D23JW+DXXrI4oWc2lvFi53a8r
PlucZAk0Onb/nCqwOkFRgdhOBv/WZqJ5rVz36ZQqfqTm9NGPpnsvm4F/wWeRUi7SZWiyIW+dqnjt
0uL3hBOYZ4idHlo1oELjOcEr0kLdb36Qe7MOlDxkN1SDux9Dp/NQ43amq/u3vrfjbZxA749Bmp4L
p2rPoPOOI4ucPT1PxslPlHFylxfqWZjklog4lvDL7ObiQoX1sU+kezJDfD6DZ62QDo0b7Mvwxj8D
G2uv/WSc93noW7fZy5pDgNe0k2N//vciOBeeZ6rNTmbNxZ1VyY6cEu3bFjajms3EdWRndNWDk5BM
Qfls/N5l3J6rg1PhwMhL1b/2aUdAmqbvfTeHZs7yElyJm8FFYiFJxLR/k13CJ96w6iUz1b8VeKLx
H00s8UWwjQZ7aYd0pnzDarDZVbNvIY471nGU0yMfEU7gz5Htrrzp3Lq42p3Ge86VkV9SoT+iULT7
POajVQrn3WQte/GS9v9f5PJ/W0Md5kYZh6rweHj8Cz0aMfqiX5b3jvU/uIR10U3+d+CrfVU/Bt8i
ysDPQk9v/Wk64hDWeHKpAD2h+gRrgnlsNg1FVXUU/Zc7dkWfNFuoYrCWEpQEq2iEiByQtfbeSuT2
zE74WSdbwPfFRSIguyTt4HCLoKiw7JPPXsoD55r1mIV/oeMpKkdL6t3JFv77V1CpMGc2xZ/so5nD
H6UVN+xwasUD5DWzfHU1GjaABG00fbYOKNYl0DrWb6kuPiaWm5ym/DWJCNDSlD6NJM1XfolNdpJw
eyN/1xjh78WPBsXpUhbhl19Fd3eJ6Rgjdak2+UtqAj8TQVEFYQLSRxM1C+P8pVRzmbCEHynoxvOs
820ec7mNLP1XAx+aW4JUUPKwwpuy7vr4ByHAuyWbLyZpBp2ISbLZwl8/yMT9HuB7qta9IuydOuDj
Kfots+B+alGxTE/8jf3+SbDqq2TLgqKx4B5ohPXq19GUh3CoDU6sIdV5AlO2Fs52YJuEnfTd4xbB
vZXAvPVBjeiVsso39FokRO8/vwnHY+TQe1fTG8FiOCEnif1wa5cuvxpKnPr2txpePO3+tAa0kLaJ
BtCPMc0MmhAbHacbaudFppBznNdC5EdK1lm8oYAE48WI4l/DzBU1lyQMW5hbGhFg5TQSl8qPru1+
5Vk+bLVD/FqER67QCNZr8luCCLLBdk51MO4d22awir13ETN5jXQFW5Fx1xrwlwxrjA7yZ+rprxjt
miMRdwGeIqfJtz+TgcU7Xgz+gEVta9GMdlU4/S7pJTh6rHA2NJ3C2xw7Zv1xeGhE6h237rubK6zn
WW2ehmyywQmkP/qUlLqZJsyHra42KmWF5LBzJe0nXrOs/hO4KVuBMngI14tZaDPVZBxVUjOpnrMZ
A4jZTmRsXzgwsqBi7/olgBJsrJEy6HI2P9iJRgc2uNk2myOKCqhfRZnjI5UUHKEbR8FE8C85FHRy
Cl3F6jraJqX4rvuTZzNBR1HNm4P6zd5HIMOXUPiGmA14oj6NSG1Mng5AjDneziBLlGc/ijLaBSL/
D62HULE7/bXi7iehQR4HfJXzNWssOrNnKhLSmOFv+YJp+1g7baxRIRcWYFYOJwNuF3gEf4qk+OHA
RCB1cuZTuM7MAKOsZFRrcUBV0/uY5c8JaaBhGaMa8KAcq2QSfcoJcaiFIr2iWNXoj1lTPQFqPIEr
rCPMqdrE8IQr8pOHOvsLBInpr6msC/yId9seaYnBZ4i99N9vEUPJBqmdv6bY5yf+tzHYwPwfeeex
XDmyZdlfefbGjWoHHMJhVlWDqyV5SV7KCYwSWmt8fS9EdVtnxivLtB73hBnMyOQFAYeLc/ZeG9P1
T2BVhxHslJL+FaX3dZTdT0J2H91STuA5HZoWeyasS1pDTb4sAuz+tXDWcehxrgP0a1gsgtOXV5f3
9FiSpWWDcM1e9HJ8CyeEw4Z0Xg1dO5L+tQmyfj+U3mtREr8nMmAIbnox8BYvoHt8A0N4NmBsp0rH
uD9+2Owz2Zoae7NLt7FNgynVB2M5NXKFFu4jSox3re2/gMDfsxvmxFpeFYd5immQ2zOiL6TVviVq
OMoqvqktr14mlvba186eCHm1NCwLf40fXnEkccwCxS2yZFP7+js/r3W/Oe99A7e5l5Tbqdev3XKe
ogH7L5rAfYQMcGFVXqte3JS+w7SpNoniTQXHQOH+AfoT5A8TdnJ8TDTr0da1L6/I3lojvwEZRdmP
3D8thsGHyrOwPrI8u8rgDUPBEQHpIykVX17QPZNtuEnSBs9nfeNTYqcIuufAuq9kwjnWELBCnOE1
9uyfAFgBB95qN/XRjvK2WAXBGNFla47W4D6Zzexw5qCZV8AwEs51U6tgqrMlCxP3ltf6K/RpyY5m
v+16datuJrK5lhnOvkXAG7xUZLzQscGFOJBjNR9PTZI3rKHatVNxUuwYF79+bABfXMgSrbYNqBCd
5NdU3HVp7gCGKX+A8X/m4d5NdBJ8XAzPnlOfWwAvMMX85eg7HJ+zg6kemgrgpmjKWbb6g9X4lq3O
PTx5DR22eAVDHMX5ZkizG1BCL1A30CS060iNFHwC+vrVttWdzUC+HepmlLPsv7N9VDTHNNfw2jfb
qPaPkyVQhsiLZh0ygvs4cMHpoCAWvFTVq+ZNK5S8a8GZLLLt2wrzmqeSfRWrk5l0q4i+YWHQ6x8f
jYYZxJX5S/2k9e2NLeizRCRlE/52pMEVkE8H9Z71DKyTsc8Vq1Ju1eTdquQVMP3dlNIdKKcvHHUU
DKwoWEP9+VST8UiV8qPKPXIs57N1AnBfq1zqBDVuAEAiiJtceODManEaDOiLg2umBwtZgJCICHig
N6vGBDaVdyjnBOMCg6YiGYbONAtCmx50M32PUqb1Bu61Ia5WZZ4pDORzwq1bgpRAh38P83PDXcqE
tgNA9ITfiHgFV71P3U6vomZJKgT5DTTFFwjo3qM1i1e8CHr58BWL/uAMYE6i8dUX8gbWTLNQ9J+H
ni4hKXSwW3DMkTfZIFIsdKbyXxCHZW5hsod1mljNm8yqx7CKPuwRyYJEqVUb4YMWMfzd+sdz3Hcx
obyvSDJMmkf6Bhc3LW6rKH92whvIbUBaY/6ZvEg0yU8Iv24rB/tv7tw0onkocI40lcc0GL0FBdEP
TnBMQlBuenwfM2TaltOL2dQPCs/MyioeraC/2Kg58RReB+ngJe9uDRNjq9/Ie7Y9HwZwlbQhiscY
HwqCnmSA6G14w0AJlb7clkn2NqVpBSN7EEsnq/YRyIAyATysJveBPdMjdTLWFxLuCtvhzOuJh8Yc
8ZPp1xqhjadNn1YQX+J02sKmeXMj/dHQIYJRAbJrjlQurKSFFN0dUYe4XobXyrAYG4n30t9Frnkt
XetLIuZahJ1kfiV5oJSftnUrg2gv/exTEO+z7GuYp4E/HhDvY5LJqZGPhGxjUCfIOWz8ZUulQzOM
b2UNwM+ory3cbHgXwbIQ3StlEgSCyvzKyycyYu+Yp65Wqp8bixfRya7t4DxNXvdEqeZNH8Wh1sdd
QZV7YdrULHM2inX4Y8mUTVWQ3HWKjCJjfoMq+QrNNgypMrIjWchpeA/ISXY7wDK54d8FPmgTwRXG
2q3eNm+jBj5CaOWbp506iRrNM8D7OWFxm9I+sBvtBf/0DLLnjiXEp06OnXEWYCQ7BjlOItkWafiJ
QYA9ofZJK/yOjDlVvw2BizvJvS8YLRoLzCR8LBEV6Smoc1onedYpSPYaK47lIC71O//WHeqLXRFm
NBR7R6hXI3WoWbndNZD2yjDGkw0DiraV8VTb3PoKtkABe3yGvTLnO4secA61Hl5JX0xr6sM0LTD0
gxiJsJEYNLvrRwog75rVvFcl5n0pPiZEZFNZ/LSENlGuRiVO62OLoJLZqoqBRIQkTg3pc+aan1Fm
femafRZMJoTU3FQcpxk02qWMgNSHJhbNuDhjgJxTK454Qw5mWz725fDhk0PcRvjr1ISsocl5QA0b
fovebGpSbUEpcJ9k3ZmC8X2YYF62SfLLJkgelHbMqfH5z1Ca+ulPVSosghJRJYeLmpXcT7MX4MQz
/R3PpYjbU9Il2wo2/sKGhy6wrC8powIP1OGnU/dPKxINhCw+LCvblpOQCw4gPPG42vdE2ZC4NuOb
SWzGbvIZw2zqASstRuq+YEg40jRO96k727aWbNI09ydBXrPwcl4MQexm3X67xZymHWm3Ua+vgkzx
CoNYWIj2KxCIRLowf6fbB8nFLXc1xq6sxeKkGz7KbbKuqwCHuqbz5G0wy7MOnToOqZhZfD9m/BoY
uUd88OI6qu4nMPjvOtxBECrUduiBz2dRUCz6iTvTJ/YxSD78Eg3NNE8T8ycPboutVnvoA+yi3mR9
Nd6P6pibJgQe+MWxeVWtRQ8Qi6Jv9gcEEtchxm2ZDniui1R+aXVCFXJYa+jQFrLKX9x8nHNAaV9F
kyBfvQYbPgV3XlsSrxAN3HA+qkebRLU9bsQ4P+0PTxY3k6feXeeJnsJrk7u8A/C9KIH3C6klAVJN
gRc9gnMZ3ljTrEIXtwmeIui7Dt2bnehoVpkK1SD5QNTx+Qblh5cmyyCnHa0Ugh80Q8rQj2EjPvTM
v/fGCsUcJ4UySPdICKJFFohu5knd5UwJgd3fa0X9ZCgWyGFwkHQ8S8i9kSIgxn/wygHtcOqeNFYm
nD8HIx+fQNRtCBIjkg/MA0BK02ofy4mP1sfuqUH5Iawem4fe2CSkp68DIvWmA/PQZS+FlkdLzjJy
MeoNkZI8Js8ojug3PgILF2faevDQ2E11TfKWBM7Zdr6LaDiRufFTDvIem/hL23bXOC4vvoXv3CM3
Tdt1GtIhOLdPAGcuVZhexx4tTlZg7RsZFKP1lFGT85qnqAhuDHb4vr3FlEpc/MVGV4vFx6Rokprf
2YSKNe6uyEq+hQ0xUIXqRhHSm1n4D7GzFC6NRjqbOFo1A5VvFi10LTpGU3hnOGgDixcZMDRzK8K9
2YBJcgOQ5jwCnOUh25VBX0JgRPbK8aienmIvecKvPPpXjatvDPceLFaEfp3uqK9W5AIE6KpX7ch0
MKqG3npLs+4rBN7iRN1GGLyQkMBviDW6zawAwkN7MMc9LECU4MDz8Giyh3aeaqVeByN+wHOEetBq
945hX1RE0wcdGdCn3v0ImXY6q0FzD08AbF/27pjNW9f1DJjk1DjDmdSXm9YZd7roAaDJO27mMYY9
QyWteSGWhRi75uLH+1peKffeskX4JAWC4IoOvWbimac4+bEnTiNB/WYpL18UjAyioRcjjdoEYgzY
h1sL4n2eIIxEtghvutrqJq+JlUUjqkm85om0zrUlmZJsavBGvQdoGFM9GjzEgjhxOwlQ0HfCXZU/
Yjh5rvIomx1MR9PgKdQN7KE00jYjeWC8P1Wx6mS4RVBzb2T22S0wIJT9NqlqYvlwwiCRaUX7DIHy
iXDi26gC+q/8I42K0zCUOO68+BvpqCCN1s0VpQxnb4M5DdEWjUFxwRL7hnzwZGFlJOHpJFrxUM6J
3rMdKdqJQZ4meGmenm9xBi3imZvCR4aKQ30znQDZY9MzLoaxUXH+OGDXZIeyc4ZsP+Aah2h7orr/
GpcseHXLXKXuQzKi6i49KnYzjsxMlHExENRaW9Lsgd0uJzJCAvtgD6Q3wfbuPKz4fWo9DNXwgbjl
aBmYEBorWoCZGheqCG9cZiiI/5LqlkQiEqySGAlqMw9hnxiKuseLKZC7k+/GTAUzmFnPuRLL3ixJ
FhiWg50f8l79CERYzNksTSJCxT0S1BLWlrUstSoHFLGxJdCkSlLsp5pL06wLQDy80jnXlr/+bd6z
ytre0a/w1QBWeJGji2etoZtY4DrVZmstIkEcr3b8Yoh676LJGe3kvXJZSAkj/ZlG/YnyEBiAjz5W
N3GfHSynuoONsO2Ta5CMO6OcG8lQQ3TvIJvokVtIEM9oXluHSTwJ5D5U2k0zvvQieZapukfYdzJ1
/wns0yby85soa95Tn8YOER5vuof70Cu9pbKpHuyDYjzpHtS+VkbfQaXdmUn/FgrC7Lq5IVbJcuWF
KIQ7pCYh5ZBQsiMIQvXZ5js7a9BL1PdzQL3tbmbp8qS1qNKbZznrrXpNf4nbaZcb3rpKw1eRm1eV
ah+WQfZgJi6/wg2KmVpF/7TWt749qjV9uo1mOBu2uNtJDc2i4aQbBHq6U2GN1bw+hL9KQzOO3/yU
PFU19R+mru6DTL94tnUz2MGlir/y2r8F/USYjMsrOpnmC1LC3ke+gIiph2rQE4rg+5sBiNuySLZj
6q4oVW0KNbAclBTCsafQTK+uiUdgSQJbClwxzh8R3bZ9+0i6WcfBriaNqV1nbN3H5raPsMcO5YEI
rDW0tpA8En3CJwQooGiebZTTOMeBpAwIx2BLSsoQJ32IAd6l2pbuVEAtRLs0ov5CELIcOQvUWXJw
M7WxHf8hMsfrmp3uNW7zU0jMcCr9d3ihi06pvadeq7Z+igN6nIUPvkBzvKcITlORiJ9i5mDIlM6o
1ZYPLnmLVH8zm/U+zT5MwkRoPwSHHvgEEiX4zzZKGsLFyuGSX6CvnINJvwM58lzV4sZtzEsbv3oa
MQl1cxzynLoh3eZQH+4iViTbZslsaHaPEzpyTsSPLgX8JBs+Y9ooC4+fiuxEUo1J7wldwYQr4p+h
L3a2U+5ij62t8J7dJjp3tXdMaa9rEaURCmiGND9JSrmMWJaMJDnz6rKNlo8hboTI0k5TFP04PWng
6QdNi2/RQPpN59tBBZspkgQrjSmkjcun0FiPCUsa6Cws6tXwk+9Y15/hzjyHEFLHVt92dUepmLAa
i1qEfY9g5pAY33UQkIFWHV09upN0WAeojiYpNtmAL4xTE2nOVOsLQEh5ztRX58PP3FGRKv0s4ZWA
vGJTlZDGY1V1AyoEfy48yRM5Lq3mPEZR/t6a8hz03fwM3ktMoTmwqx6Fg26TlNWA5kRdVlIDTfJj
3XUrJwIJ6Ivqx3K05wnzSlIMmwHsEKCLBwoN92CTXwFVizI9NbH+HPpULUmRe3GJ+Nbs576yb42m
fQTUlC8SW8CJ9A6O0ZLWbs8ctjmqxx2q5JKFX0WNbxg41HgK9SjCTxxssjjxYGaUeNqF/CFADVPY
SBx65VSPyOG+Ww/tuoah61R0zSYv8/wtciZ67N+sB3T5ShOBuW2jwZ+6/qjRHdqwWa9hFRQhhUNC
KYLMiq5ThwE86eGg6cE93YOClK2PgCTaXdR1dLUdh3MQCKE8Tq+D8srdIOe4MHSXotKrG51K+dIH
jcmxv6uCaluFYI4IfSG+XO4ik2FD3PnSZsAefn1J08T4rz/pjZuscw/hVKX31YHVoDz0PnvOhktZ
CrciZSnlbWfHOBCvniAlH8qVqQXa0Zi/oG0g5Zm1cCnHmAy4bGyP1RB35CzzJ+qbYOqMCVcTqWMr
LW+cg/lmAqs51sVc4fONaNxgTHnXDaYh4WobdxhLPBdOefS7ojx6SYKR/v9+X0InWqkAOlCtDxd7
tC6kP6/ypDupNr7tde9ZgNpBzk04Fsw5K6ghO+eTQzTfNq/xPkxRr5FLwkRlI8sSEQIrPUYf7Dhf
veafonB4lWbaAv514uXYjui3p+bWgmKOTwaVkItWi5JVE9x6kH4sGcdHCoyYm21EiwmxTjnpcRvh
lqd4EM++H7zjlaUSW4mn1nCfnAZYlGs9oMFKkA5h1TVE9pyCdKTpjFHScGetd6Cfo/rDAzCxcquQ
9KfW/i7MA1pJsUOJG1MSAJkKz0zF9oelOcMyR5a4iMof/DRi3afyLlPTg4CSGupwnlo4KIS8mo25
j/WIhKLIXINYJ59OszbjRL6rTHlpzUn7QlL3wcCp2brkGzQj7a4JCuAdnU7JqJu37QXsNofeYybt
m4mlhJ3dBxr4ByjzL72Eugjd6s1OIcqM7RXfNQLtXkCdylgIExeBFOJbc+CoFunI52k9Uj4K97QA
P+uyvaiGFpLsh3a5bmx1FEgRArCrkELuSpPcwxw7b4TlF7L5a1Hz3s7smrAGVMcluZlBKSkT98ia
U5xEe0P6HxC4k5WtUQKd0P/gL/eO3uCubEzam1/PVRctnluVnPQie8jjibLCAWYGmUIFjJImIEFe
zGhQbVei059ktfE0TqIwRFG8GpRXWQvMcTwValXTm6mG8pkq+o1ZnjXPcnDI66eSxRNfEXsb7J7o
K+cGoaPWludfh3roFrpDCqI1PAFeJNmlpkgYuk9ZbV+Lvn/VE+8RYEuyNrR8GzTcvqllD0i69VZQ
zaVQRXs6oCKiee1b5X+rCaqh7kbPZZ05K3tAatuzM1yErQ2bCvQRLac9vtU5EtN4TaTJDgZadWxm
Sw/2w0qriPAR/HIFpuH2NYlHMKDRMchJsMMr+pNrfbTSO7FpiJRaWulElmTvn4sc+whxQPDs1r3r
9mxUtRW1zWblFN8RHEBO2hhOipR7SdU+9PS1SeGcwxrLYlmGu5bSyFLgrsCI6GM+Iqma8vXZC6aL
nT1GAfg54vC8DsFZnBQY2bkLKxb4dCXg46Df6zZN06MpTWAMFV71Wfjxui/9IzAk+0DoFgfX56jv
OP6C9UUEFO+R8V11hExEyW2GiN5qjGUb9s8uSjB6mfg8cptmCsnkG9OIopUzSZK+AoeSKqrgfR4E
J2VGR1zPD3UKIx2SAnxowfnNSejMhQ7NVzRDCqBl5uavyDdn7763YoP2WbjNpypaCoxlBvFpIA8+
02A2UfpRjrmLjHzf48sC00kfnrp4Q0d77gIwceOFQcqAh0p+YrUfaPUBvQq0GonL4E6brhEbCibE
OFguDow6q6gFnLUxgwGDqPIV+cXSlnr4KNtXLN31bpp38MigttEA5zEgGQq4QLcGLhwfDHf6dPJI
bKIhIwou5ahkosog22+U/kbVF8A5dKejxFzmbDVWGmoZNs0pKBhkEy7RKUuETvVmQMi7iLPS2KBO
8G+o7SHJcnxiE9wccbcP2VC209YIp2jvaMFjPeXmOYlI26R0dkSgxvyZ2tsUn8l6KAl+MGcGyECR
bT22v4oXCiijIDnaHz+0gEjFMd9VNRGeC9qyMrdZA8hf2GnxSFw0xWAd8tkyyszxCP1eP+ZZ9jbS
4j3arfUZRSWKWI0zXeeguvZ3k0NYZmsYOEmV529dSQJTmrCosurJVSFMmjNhm7Dr1rM5Hyc7k22b
UhFNEYLO39p9pK/sxr775z/+53/++xx95H/n/zv0pP7Pf+f7zxy9YugHzW/f/uf/XwlMlv7rDv3X
DVq9N+//+EaBgvb5Pf3+j38+hd9N9p6StvTrX+6//uOfQIj+T/iSLtx/Y3CSB2fpwjGNOf6o/66b
//inLgxylFCmKltX+q8YpX+ATWkC/n/5b1IpJQV5SK60LYNQGRDZ81+pfzOFbVj/L4lLc5rPHxJr
lG3pBj/V0R0ArQZ/5O8/3++JlK65qv+B0BFasl26+7iwmKej9KG0onuEf48pdZzFH+7F/x4s/8ja
9JKHAEPnX/2/+zTbIdtJYr21xRz/9IdPk5wZqA337t7R/QejTUFcR9CSEnsvq/GEleY69dmJhu5j
bupPQ0XzeTyS6bGb/Gmjql1m1YeAeS4ys407Zrez/iF2A2IzNyy907KowNxybn3/6+v+LZXqv26S
A5APy6+FBkf8+bLTsoQqmXLZxMR89nVxMeqa3p/c202w9jPjMjhsanqqy3/9ub9+8G9Px1VKMC5s
V5p4Tf78wVJDRFXnCN5E029orQOTImqxH8b3HitLhWoX3Uvc7MhKSJZ/89n/+kvbNvlPjqmELhm1
v/3SZe5A+yrN9kDnA+WNha2xsIt+m2bTVxm4xkmRmn7oPKBzXhy8VcPgPxTQBg52mXx5pZvTvKey
GAIsPBDFZTxyOgXZ57+PqYxPf32xxn93sQwoyhC8IK7jOn++Udo4Zg0G0u6QdeQGdLQ/75Ok+aGZ
o9spcQ5lah3QAZgHxh9EVc3BMaFtKxg5qyKIHNQkdDfhyvsOW2CRXqs0pw84JZjY8TTMIL84a/Z2
1xf3OlpRhIAsNBw9crDMW8dIMek21rXS2fv9zW82v4B/HgK2bUowFEwMhjCN3x4Ddq5yikanoZxW
aJvU8JHHQOZwZyw7lmNgfZ2/yWGA0UFPtmU0ddeIOJ2tjDRIqRVeVA+2oaF7F5EOyD2cap8R+HnN
PNIOhskfz5XVt7hYsKi33igPf339+r++8kx4ymYMCcsRhkmq3B9feQ9ZqVPaRnOQJDy2pQweKKzG
y5InsjN7CfO4jW8onnWA4lzkxm0PPjuq4I+Enr3w6PGffn0h9OHv3q757fnt1jpS6oxy6bgII5mn
/3hpgLwgw+dGN4tIoYHmZORkeOcNqAwJPoi0RuZY+Kqlp6sfh6mZj0dJe+Nlzfg3l2L86zTMBC9s
i+YOEkEm4j9fCrQp6cZGWx/KtEiveCiGndJ9b5P16XeQddUZPQS7fNeYvgrKZF0/LQw8ZmvIJuPB
G7SZhU08N/cZ42Ce7dqgTB5pZitUK/1ZOnr20PxYZlA82a73nKRZcqpmdGqOAerpr5+4Md+2P99W
JXVhs6IYjFxLzQFzf5jktcjJ7djGH+y3Y02Npk22vfDja6uV1SGsarmoa4tve82+DwPUmkN2J9w6
23ZB1R5Nvct26Peo+Y3Tcy/RnI89u3M81z9u0NVnpOsrIEDO9q8vex6Hf7xqxShwXSEtyaT330x3
fjQafpR0O1JUDgMcFjMoN3/9EfrvT5nPsAXpiiy4woSz+tudIZnH6AA1tzs7UjhmhwSsE77xFCX9
Eu/TtJHafsol8EEog+yeRbpLM9O9WCO1YoT/7V1Fzs7Cyv0FtMOXv76633L/1HxxJi+DJegDGabz
20TTNUUakNIwt00DjKcNiRwaZ9AMDgjiCEJc0aTXA/XEv/5Y/fcJjs/ltrO6KseWjmHNf/+H4VLo
U2BXGIIAteJh6iRq4ql35qzotTtHJ1bDSIMihRaBpX5Enj/J3t2lkTJoRvp/N139yzAwdPZmMCwN
0zBt8Wtw/+FqrIEMJ8cB1uZHxCDXQCGHNvEuNWY8Yu+ybHtL9jDVi4p4aDxYkHhwF2s6tZ6kHIIH
7qD9d3PDfOP/NDK5JMsQOisbL5Nl/rZpqkx7pM+UtDvfpzJLSz3c+EF7j1J/h/sSEwwZQdtKbbCc
0zNNNrAKujv2B3DLJbILiPTNXEbFiUcxAbvEBlBvuwwFRLe/fpS/L8LKAJ4uQL3OQ1xI87f5NMoD
OKxRWu6grt3q9k9RuPSy5uy7Bt1BXa470yW3wf6b3ZkDnP5fbhG7MoKyuD0IPJT4bZExnAZTNjDK
nY/Pk1w+2poWHN6jM38xq2hbaQgpg5aDX+LY/s0oeh9nSbLmPcUC2EQEjiKYiSk43DUuDO6p16Zd
NWrFxaPFcFKpdaTlqiFsqSiKqta6UcHQ7EqBoi3AszNmpVwnFIZ2zZjUG007yFAYJ6+MGpRIrbPB
AWNx8lTfIVyOo6fbBNND/QFKbIY3RuwSyaOWMAVIojK1bR+hEEUZnJ0UaddTG32RKZIvcYKcsjw3
SMGe11FhUFeP7vshFTRUAhTooBtW0rVeswHTmavDhUGJ0NGNpm6ysIFXX8YBEBIJTv4XEcHohLch
HKu3xkRJ5w/QgusoSZZmhep5TG3mJ1HULzWLYV1Ka2/NoJmstII7K+VcPVTIyX9964MAuCsDnJMu
BfF1U9YIAtgS7Fhh5YHcCZBMjnaewna6zc3KOIaVAuczWkS0NEm+4rXvbjW3vbPHtHukumlfYCEe
2sBsjg2rAhXTVNzrKSJOfEzq4A8asMoMw3JqnbMBMyIC9m3fg1kjbY9zPdI2EuSAYY/RLozYUuhN
6R+cSRR3NiUSpZqPPJDjix8TX+PBoQKD3tV4djLnLh6R6HJVP2lq/Oh5qx1JYx8eCoy9Fe/tOaQo
DhjQc1fFvmgc721kRuGRi26XQY3e1Ab4DTfx+ot0py1JOiZdR6I7S5XDUDTN8cXylVrSiPcORVoT
xFKH4EHsucpuUYLwySqEQdxxqVE4rtts4jTvyn5tFxoQYN26DBHGWwxT1lFrYdeYBtaScFCrScuD
x8JmmwclIV2Yqtv9etSSbUEwldE73sZ+YeM6UqJBJjJ/wRe7JPjBOxh6faRSZB2nViTrPknQ4Ahh
nBty4JHOqo1V4iNrdt3k+JcowxWsFQItskuR0pdnaaB6KC03ODc5rOjSF7ugHzbSd+TjSO9YbwjR
oKgtDhmbbouZVFPOCyrS4sGLJyLDyY1dI0Eb10Kv3fPgKKhvowc4P0gbJo2x2tDX1U8+VptozMUd
NgX3Fk0c2J9c/+hb6pop0VvFiLCmwHi4GbUhuW2rSMdrh3QcKM20zTtTX5fxnDBItvYWlaP+Ksa3
uPkwaIy+kXHfrzBu1Wf0u0ur6sstt9++ra1ILTUzl5ckHz7iruFUWqcuKSY93Vrq9V/sh4iWz8et
N5Z0E2dtUWuaYjf6gNWiwfA2Mvdq/B/9hCPzsRtBfIo6CQ5WWsh1IAqxqgvQlZ4DtxBAwHQMZIwy
uZSsNKrGTBWM2pncHmrGVrmrDPWWRZF+x+RWLXRVtptOjPZDVr4Lfxz2GUqxbbBFem8/UE13DzXm
nM7Qb4a0ah6yKcKCYdDdbkK7OExZVr2wO1vmvr2aihA6ukJEEPc9TnYkfVXdEmA3mnxpqHTVUdvs
BHklF1nctS4WlLTahnaQXwM4CT0ptqcg1u40dzS3cNcef62TOTkke/OobMJgiFgdn6PItRdp55aY
D0GYtUYXb/TE3buTUd9rDtmhcMk3KBR0gE3eLXkABxdGzT53YmBXJeJnwm7towRft2p8vT50etyt
bJ9q8ujrd9PUlTeUycJFpM3mM+TQ27ANcNmjBiF954kw+/pUQFBC+t/V970B8bqNja/Sjb6h1RNa
gNPuVohq06lIPBlEl+QCK08im2DFIn0FRWFt+7GxV3aKStGfJuvQ419DLrWm+l2f9c70b81J4F8l
8Q4klEHtvUsz4gImOCgZftybDHAcP7ctVgbVQfRfPb94zNQiNalvwyLwDz0iQ6TovxytPrprryBC
xLN3buBkT93IlUZiMtcEm8CGE4eo8L+0xAW7IkK1F5XrciJIHwtRBI+6E++HkEPXENX1kaXSXuFc
u+OWOGeSqcpDkemfgmRAyC1jP+tIJgdXjFdcOSzGNBAaAAdNjLEhc8i+Y/OxALmcz3AguVVVWZz9
pITI5cHCVKFG8mgedTcwG7xjEIhNjprjIbLyW0r5/s2v78RIFmQJ02ssh00g0+RCrhG9NVUew0n/
adjb3CuzQ8QycD8Ku8GeVHs0q3okPYK9KdhgsRR+b6yRxQIESd1bWjjJbUGBawlnB4aGVphrjEMH
o+sPreislR4DLR+DEpxDbV3zjnw5vRuHXSTJc9FrUnfKoSJJnFXzxsVidew60gi67mjKvLk6yiJ+
VhsPgWwvMuDQzb2hF136yZ2e1Y9VST4W3Q1modqDO2sM8hlfiFibPfyTMTPMnWaU+MY8RPzE0UF0
1Ump7svXhnzBW69z2vNolOjeSWDTquGt9wjOzKL+VGTuqbYZKx6eFjj6/ko4It30pAOtEifF0+i1
H2WjngK9Gk7gkd+tPlD3A8YrnCLA68OiuxAGx7Du7pPYuGEhK3D5iuhOR9KwSCKS1kPc1RsvSZNF
TZdgG4bGPewsHQu9eIJ6ExxCgYVEJTXdmKzV5W2ua/fIC5xzTW1nEnp3Y+aX1jTCQ0zZAg44q2xZ
YBqsilutVPYuxpXPacu8dxVSBTsJnU0YT/12mLRPxQq1cy3qWinFr7Pb6zRIBWBX2xrJ5YvjvYVH
K2arAhqjRdaEXpZ35Wh4N1mQy5MqAiQwMeh0fRyPI365NddLJySwIMnXWbgfRaJvZvAKbOPhO7dL
89LkubdpdQM2Mv3lhmzRpRVI+j9d2b9KF1xOx2ct2Je2r6WBq8wxls3cZEYCuipAHGw06UbQQKD1
5P4P67dziqVstrA7Eek+eg37UaSq2lJrcPcWqtnjFYmOygItSR7xSYokXo/hNG44GI9rswmggRGo
A0Pao0kK+XmrVY15Z7jmU8AyBkf3x5lWvg4nJk7HjRwLZ0mLbTqVNATXhhqvpBghX02bhrRpWM1R
UT3hAS2/zSnadhY/Hxdq9qGlolxqyFyW/ABU9PQbBLGIUUoEZGl41rkbhXUGaPikw4/m2j0PAVLm
ylVWqfDo/iit8s6l0rlKkb/Xrg3HsszjdWN54YFe+bmFY7QudL08Aq8A3J3/2DEJvfCQ4IQW7fi/
SDqP5caRLIp+ESISHtiSBD1FUl61QUhl4G1mwn39HPZsKqZrZqpLJJD5zL3n0uCyQApaGApNrved
pc1DTirAri5+ORm85HmmxFFJ+DpC6jrH0vunRHxH+oKo+QKSUzzPCk3cMkwc/g0PuRUMLyxkhxfd
PldsWuF2AsV1XWO8xLH3akmr3wQkzqw6j/curartgIBrz0ijjEyYnC/CyfITy9/4mIXujMB2mjYx
sr2Va4IcYF9UnZ18w1mBFkJax0lXFbTOThxN+FfaJYEWDTADLfZQ/JFtLLcADd0t/F1oUMX0K6Hk
BQrOCagVeu5GYBNfJvfsEv7BvZsuQj3pulNPixhPjibnzCub+arr4Z8niy0ZRiA1HecHfwdSA5oP
oQefbTX0D7rPG0SXGPACf1geIrtyUCuDhgJLkoxEyflGzPHDN2SZ9XzLy9OC5zcy+aqeZBSHHpSc
vk2QhWQ/odWK63/WOlMaB9H+a8I6f+15s470SowhxDJetBGmu35ALasd/YpZxoqI4EBL6gT5sTZG
xBN0JUBNHBi2c/MdVjK4wmJLVsFSVgcnmKcXhfD3hbvVBIgl3SOWCv+cdvDJSgl6KhBjiCgsHk65
lq+MDYM7QFR3y4nVHhIz+EuMkvrWw7jRbCBphB8RtJnyULk5/sqb22tsJWujs+YPw7dugWSsRjwx
QjRpQcU14vnk0SbHdf4HSmj8U5b64uB2XLmtSu61IN/RaBJjp7g2tqBq5ihIWaY7XXd3OKdaTKSb
ts2Lox5MzAgY+EyyaTaeGP+2YULXGRCGaDKyCUJTHJj3zLdgBFZuEVOxIpJAnSfT8HcGEqxL79nV
roEdjs0e+oxXmc2mV5a8M3leIy3azbmdPc8I0g1fWweAi9m2yfJ9RWv3Og2wWYda/sDVcLBDL+3G
pusilaZhSa9IkiUgI+4H5yG5SM7N6BWnTsUHA51dmpu4NbI4O42PX2on2WdhP1BozMjffDkcO5jw
bCB762MZ0+mAsOy6jEG8Il/Y2DGYlPcy8H8Jl8Wnr8YkIqk0R/JSbP24Mp+nuW8fnNDbFLp7HXLS
lbE4Gob/yVgCriGOVG0Z3mlqcUwGJSq4wXTI9RTTAf1Cs60UgmfKv4eJj5MFRTJ2QHIv5tjdSb8j
a5GGV4xTysZfpmfP/2CbD2MPCPzN8og9xLqtL4g6Bz4rohtmsmkmwDLvYC53Qemm3x3cqw1WkgUe
SvertfLybSw4C90W1Y6D2z1qHbJVTSsjW2AucT4Es3Gl1PSPLLye5yqbb2PMsDjrAToQYkU01NAB
vieUvLcxctTSqREmVOQUE8XEqzmsApxvgL3H9kOgI1h31WMZ7yZ7R2buvqwCvZGVf8kSvvyalObN
gNwGcBTOLMtChuelNSqtFVT+eUvvE+//OxXtB6hEkBO3NFm2Sad5XrO8oU005K/enM92Ahq0q28V
npl1HIZyl4zyqe87825OKDmLvLYvGq3Ryicodzc2NEFcxugKZPaXmqfeJEZLUlDNqh4KMCena27C
bJCrcsGqLab2/b/pYcUMYFbjD9/fxsrif44hn0X9iG/DxHO0Wtpjpa1NPWPpY+UG6Vwlu9JXpC75
bK7RJO9Qk3MV98O0nUObex7059r06uFaVVmwsjv8ALrJXmcj7E9eQp4mDedSyWnVBJgR6lGwGZOY
/odlzreT6n7aKk5O1ni1QL0wWJhMEjT8al11U7z2u/mpd43yafareTXMi7XRsJqjGNE6rRt1SNPA
8XjcEjamBAM2NDAJeytHw48Mv+VytMC/u1VioTxMT3MzmIfaQcI5kDzPG78Zx1w/dwKgp5fVu0mG
1gcRP4Fcnpj0VHu7nU6Pcx1qMbTZ2gzWbYkMzaPbihO2E9JKWOs4IJkYRPlY+E6dKF5L+kcUeiKi
ouCRpQs/Z6RWrsy+ng+gF3ya8rTcpgiAT5iUg+c8xDAdTFRldert2oStnYIuA4eDXombGls6c824
D9HSwgW5d94jFwkobjz267HJmnWTxnvu0++MiMcrolskdz1iNp9G6jNfnENgCA/mx6mAV/0EK/Yd
n1575tVmbDJlX4BeUCXWA0rPEgAArpOOIBfjAf3nGkLTVP+gv+tf2PM5rNTgkHklCiIZ7MqRk2/p
rbOJ+G/tNUQH2ESfnvArbf2hX/kD2FZcOt22L5abL0bMQ6ZLvZMNkQHkbVu42KWGanhuJVERmVFO
8N3iX1ZXGm+NJnqihhSi60dCzOT6771wSz7DCdiCWwXvY83pwNIemtXjv41DJC4ej+epZCWN5ZgQ
59FIb1BWw64IdjFrd9wVoPKgBNoQW1sqdCMnvwyrm6MG75yXrnc2KAtdYziWvPrHyQVoaGT5siFT
AvSmmj2MCfWpGZE0Avh97hbvn0eYxDEfaQRyVWJN7KaG2XSjv5YfjOS/W4TTP2Md/9UDs53Rl+BV
ca2hR0NgA2a9lxVv1ZCSId23UKCHpFobiOX26eA3l0aa1gEcDSHOJpHIytCHwsXK5wW4fHuAHghK
E57uwjBOVW0lK8/W6YsE9QIEI4A83VrPhHLozf//k+u/VGN8KT2aMBdR/sp0vA/MuYRnkL1S2OWw
xXcD160iOtBNFj49CnxIhnpLcBSFf1Y3lwf4AH7PFroLbmj0kYSkKfMPf7m1Uc/lVvftsJdCMDsK
RHfkxTeegXr98d3e+B7AejIFbYJzw06j7+P8qUg52O26Kb7asUg2cDDzE4lA4iOMv7zUm2gyShIi
0DLdB4PGAeNYvXODVb8s3FXMPok0t7o9MUwbs+2D18kJp6vs1N+mYS2bxnn8nHT1hkJV/CV650XR
CT7ui+niVZ0Hbs2ctvJBTcvZ9EW96T+OLYdwrEeX43bZv0IxAjASnzT2MZwPswPwlmIRT8YYvmB9
7tFS9tSVaKt2kwnpL8WMsS61E+67UqoLMtKNspKz1hyM0LXf+OGAU8btkXhPdQ3hXCd9+WmikT/x
Q600ENARdPA70CxrkxVDfUY0DFFgZzXeV4XtGLBh2jx31qM9MYE+JdgIK7/N9yphH9k03wlwt7fB
DDA8aSVXU2GUeyNL2ZDEBCAnMnmNdbCpXBsWFy5yqH3bkkqTMxSbTVn8kOhdYnxJ5z3f5ge/4xwU
o2rh1wtzC4jDdSHWoR+kO8/PoLeM8RRBMbpDtMDz2EBXLOPZvPdMrZ9KB5L15PKcyF6JtVfW7pmi
qnmWY/4d1iUPWN+Bb2L1uAc2hJ+EgJiEwcIWVI9/lupTxCU5IUXqR/z90pOFoM2b+dvwwb4LLkQv
JjkER7UR8eLok2dhbQ0MYknSop9Ojld2Zzzj6baY6+y11fS5ucz934BLV+zyloM34UazdPAThmpB
axYXW1ngHDHpxZ4GS5IHYrX5zUr9r6DlwneLxX8tKp8bdwAKhUTHJ+32OaEsIh7GkRu0vZVfj98i
c3/505K9CB/ImOrCNPrv94nExf8p7NfB9PduEOot8n77MGdj/VyFqNDhVqe/+76/tsh+3xOP1gHI
drD3R0tjDQ/+/fc/gCL8ziJ9izfbf4FfD6nX0cG1zoZyr+s2PIyEzF1KcA0R1LXpNTGwasKETn4L
krqrsbP/KE7F0RWRMQmscmNaMPB17d+Oy5csrRGXtMHPw988uc1AV3d205p/tiARmp2bjckZhz0w
zpC05WaRP0zz0y+iwOeo9HvGrQ0rjqXsmSBijcyF9Z2GqdgUmLVOhpLWnaIex20Sw3usi22iOcBK
BemuagicNgxAmNZiJy81tR8DENP9PWYh61rP+kwCsDehQ5palS7hE6wkE1vJp9228/vcDo/cL62/
HWW/CFwUf1widAGLYPqNOVx8Eu9XKkf1XTXyAuLWIe0pvcRksYGYS5zTWAF14Vkof4lA/iyM6cdW
53fyKjW6exDIVqHcbzqEqk1+AlAUUTFWNtO+xbrElbyn2nzJcqf8aLJWHn135hV9/OMYGDwhg5A7
qwXqloe3ZhHiLvybbXbi///g57W5hZmsNnU5ma9OoUzCtoGH1Kre5YXZv+nFeZlhuNKsBvpk2HgV
lMOoSIdHPqgGL3VuRqUwa4SSoby2ff9YMPrWb4Jzaa7lami97NyEHN+u6m7Z0PdPhlcS+EWe7BZw
u0W0lrw4saIMG4p9/eDQJChzaV/95lFdYWgkKNh3M7JUFw8otrTUFkIKi43Oi29tW3f72ByzdVqS
yZs3SXgEA5EeJ5Zv6GQ54NtqTreV0VFGp0iP3XGX0ze/CaLxYEVRrbPJ2rWusr+mjkuV3dZBwo/F
CzJOMGFiErZE6qLWDOzyooMxj0yrvciyxSxaqnmNTXV4Y4pdIW9Gbc/Qx6NxrO13OnQ3rfkjVOXs
/oNlJlPqbczMsHfhI5dgwLxFggFzpGmx9JcNoBHY7DeJ9GYk/KY8pmXcvUxp9S10M10AXQJ1HlzC
m5RbRSCe59c8o7A1gRFjxnEWVHT42qUDHGWMqVNNKzBQSzvOlabMvcIR9PcBBE5KW3NXLI6KmgLt
MK1biJ51TxX8CB6lMLGLRBArPbzZWefsm/xRdcdx+OobBths4xva18i3bYv3MccTHiybCTDfwSlb
SQ5tP63QsGBtLIKTSarvI1OzPPrmdMTJs+xLUaWobebxuc+/8Wd4B8ps3j/Q7IyNnpJCYbLvoTUL
kj3OtjmYEAGFu5/NLogsZbn4CIiGM7MRI+ZMpHaaOZQKEucosO6tnEjfJiPsh4FFeXK1067ZuohN
XxvXblbhCV6GffxPCvNIqE/qKiTaBPx74Dmk5ZVw/DwPu/5idezFuqudTRlWNfeFDWzIrjcur8w3
iXIQqdy4BH1hbF52wpyu7X9uvtB8TuJqPGN/c2mwQ5BGmTWiI7IxlHZVlV8CB/Y+dv2cveaxVJnI
MIyCHgStFGb3Hlng28zao+141/qSrR4CAKKGFpIhnZiRQT515i4HPvUxtcZeuR1LKbs+olT704Qz
DP9g4wZkHMlJA7BqmTM2ocY/xgCxmOz5LO3OWz8cXZBvqy9ZEEhobzuqsFOHwWyrcSoqZbefclEg
sYaraHKPdp4a2+vnkbYmh4auLPtJ5ss1M1r3PplhefAX93XW7l0MRb8PbfPitbb3Mjywba3ovnTc
m5FCCHskfoi+Q8VsvSABolErMDXF+T+XJJWs9PS7svzrwnXzGM93r05TayT+vnd55IodUh6IvSnz
+MlAd7b24M+GHQsEhFIe5t4QLSAbclZRqo5a9zfxYAXm4CLfWEOptj2kV5YFKcPORBan3iHPPjS9
t5CNIAMcQkChmZ8r1iebPncJWvoF7rv7weMdILyGhGtbE8nn+fLqTXZ78+wlP/lV/zQEbHqa0pPb
NJEhxT36tf9+GViWLpOMQSzy+iIwwiPBCOtQNp17AZ6xWvCfze+NXfgI/JhhOvAt0pRkn75L2OU+
XikZk1xidiHRTnMZPOWiJUF291Dnkx1AblGwsAxRizuBW3LR2LXsVaW0Z4LYxHoc7Oqj7WZ96XT/
ks3pTXWeJBVYtIRKDSypvMQiORdmTcgdNyoe2II1ammbbdSwNFpC9WKHlnolpnJjBJkH1EcO2L5x
XQRJ8WERsQ6wRS+r1hjHQ2fTTBjTm+hr+821JIFDQ3AeedRFIux7WxfU7J2Sh4qfy5/eCrtLNk46
uSByMJnHHkzinuMLzg0vHglS09Mk6xukvexaJcH03M/vYdvjzSk9jrgQNJWcp/iV4fFLUFT9YYkX
NguO9SVhHpSza74IN4GK55HSmOO2OLlEl66LIIQmVM7mcSgrHq+geKsG3guHWQFgPHsm99epyfmB
mQj1d9zhmXhzHbkL5zZGqGWF58KUBZRKd96GwMmXBvLVXMzPBil7v4wYQAzUPHnCbndRTBuB9Qxh
cUrGqjzVVZccEk8Vq+q5kb77WhlPASKro5sZML6adhrXcAdAyXrdKaz87GJxdLPWAsXhgP9dCbF4
JG2yUPYa8y0ZGfL1Zs8eanqJRWLjhboA4tJf89JTewSzu8+pWs/pqBE71DgQOUzwTMRaX7iJQeO0
RFCti8nJdzVbvC3c1/rgzaAkPKs6sv9pTk3wMowMFPQpt6b5mMTwdjJA5IhQmzpqHiiDlvnKdR4g
phWJ1b0zUKBC8LMDDEsmh8nPDH7jB68PmHh7+URn3h6EE5gniNWgFeY5xuGo+2twsUfzxzBAXWeI
YI6AucQTOoOtBcxkXgxrh0yHxb4GKWmPlooK270PnJHb1HN+PRzx/53umRY2xhFyYR4Gv65u+0Mi
3JMFRe5JJ9MZxEPw7PdwIVl0ZyzI4nrj9NysVV+Fd2FLOAKxGHYxUaTM9W6UW4QHxCQSZPH6gaDd
ta2DfbyMQ1LoSQoqGhhcsLE+c9ut7qQcvgcEktzBvGw6olUzPg5zQBBNGbdyp9rjSC6/8ajGujSf
HQNk3hT4y4tt+e/OoHb0KvNNP6JXLCcgeDVh96hLiK0EUORAwMdg1TpdtabSeeoo0n78PP2r0Nau
PVzgEdTt8PrfL90UHiyyyD3EmCO5XgDF2mRnTvFwNfHhPPZC/b1JLjJejHuIW+FYTf3fCUla1ORx
uEpnYMeL/yAqtuVBJ+o7oZTa2HyubE7iG/ld4VqWLCPKguGRCrsjpZJTPdhYwatRFvYqfJAC5ILz
yai3Q5xEeqYdmNMUt5b5VuTVKyQvAmomFiF+3F461YZkTVCzJ/H8pFOcoA0q7tid/uTxvVdw3phG
/gplHOVZ99Q9ik8VfgzYhGAQ9NNae9WXUrdlhDDa0UL0LfPAYshQysEyYAGFboLo4qTu/0BKZS08
SEh4kgm/Z9Jm1nAz2Wc2V29pI1QHPZcWkEAWdqukTHXExzmywmOy5E8vOROTUyVL58o4E+bSn1zT
4QjtD+tEGF+MhPOdmXDSlu74Etvyw/Eg0TNAi2JilLhWcvJnjagampEp8kLISYWJPtGvo/TqqJSP
U8bhnSGSbpX7+sDgp1/zECCyzxbOF/VGgeWtQk16Xm5TXYcIn9yaWbVTPTz31cAQmM1LBonS59kz
eAC3LpoDJC8XR2lUEIQpJBlMiaxhy1kX6WGW/p+6AGw6Nteue61mchAJJYRAP53EZJ4tnqCwIPpy
CddFRmxV3ZQC+YnztKgcdvgQo/kH1FQt2XYJgLYNh2FanqkZh004/4ampzeZqn90UEMMNTNqhDxr
dz4jb1bdYUSinYe1rPuuBmpPj9A0R1XR4wME2mwBnVDIFBKg4pm3ychZAvCG9m45lI5Oz1Oj3c24
fIjUOngW9qjFJI422EA3ZTjpy6vbmS8qoByp0ZWqMlj7fuAf04ZE7yBHyVkTS0KMMhFfo+novaXI
ePeMv4L9FwzMXDIn6NYp3TT2dzPd+6J8N3XzIno4Jr1F0kRpEc0zNrXclk21UY6GhI5yxeNf1SxI
10q42qU9BuuywDdMy0Suel5fVFLfR3zuGz21f6dqWNY+E46VWTOZQNIdQoxtGXyBhc7uySjuC+Fv
B+NhD5OEZaWw2yhtAkLQcRSHX2NCChs7NyZSXnqXRLGjgV24LZPfQ4GQhmBUJwp31sgR2HXl0bFq
e1XF5kU44S8779ZJkhwZCpERY3nBCjT2sy5YG5TgtOisj9Im7d2uIt3B/QXGAiZqSq9lLSeqRf1T
pci/Ci9I9xWDA5+WQ3nOve3iZ7zkSPwDj1LM9cSuWkAeM3MidyOlGnHMzTISE5sRMeaSl7Y2JxBY
k/VUMzRhX+YcjDj9RWLeP6e2CVWKWRqXtU/gFUkPDb2jCHPE8d50bPutUWAVAiWFhHnuwG97CHxN
qDH1ND35ZR6BCcyidBjAC2TlvzSIfaJM9R+/cAaKewr+agD5PvikGcuErXSJ2wh/CEhgMsUyfHOb
RbOXyP6NA9lm6UB5l8YFw/RE/cZuu/GlFqu21/z/zW49eI+MTfuLMpgR5oNLYSXinzDDAhkx7IrR
vbUzuWzhsFxL8DkEDASfThIOa+S0f1yLsVrejCwtu2qXWKjsx8JxNhXc/5U3wL+ccceGhDDI6jdv
GqhfIlrWnTBwhKq/bLHZtgfJBGBEfnkZBHGAkp9gPe7IZS/pwFI6nRwvcsBTrRSr0Ig38fE9YNHA
jWxOj5i69DC0j9sobv8o+5spwKUp4oX5REBmgv/WAfhc2c1877pZsp3f9lqkSCQmNGeEGmSTusaF
fq/JK8GzUm1KHGdQsP+6LfshsNy+gPgV9E9+EH8ZbnAG2q/IOeLrJTLuLJMMEBrSw6gbZ5sdG8Ho
SyjWLRgLFfZdZIHEggJlLRT4NNr/Oqftjj5PG0cI4Qp9nZ9nhzsiJT5mrcPpnXSZP1WbkfmTTJEm
Do/oG/urosggsFp/wErzcM3iPe2tfxbUvM2UkFzuxyeX4PD003ObL/wF3bbMpp8QMP7QlIhmB7B1
pUH0nAzpkmTLxe8Xq4L6iK94qiO2vPw9ml2R4e9ZwqhDfktKE8w3QAyFUSPVZcFwduSPkXw5TIT2
iRt+ypRAM4b1VHQE5oC4/Gq6fNxVg88x9OAcTWRqW4KVgmAnEip+oNwh0XkUGzEhxcXOcrFCEwJn
92QK4kbCieOWkjK0IQn1aoQIL62dyIO7yoO3WSoUAk72nIw89JbrI5sy/rRts2dmyyqWCMEsZzct
SPMu+uW0EDw45GxWnKLa2hMGqqImkRkU5d47NrsczkwUEKzNWRP8Ne3wwoBz5zyMEI6dhJGdmTtf
58SDWW90uPa6BFpIYuG2ikHM8antx95dWw5e7MlClWLMBGxx3IGV06wvAz5sLeii68DdKLmwELaR
qj5rOp/NQ74N62TE7KuKeZvR9CNoKw8tJql1yb70AnX4YfLvgdjEJgOAYVN39IzBZEKosSHFp/Rp
4+xB3Dfpo3nNQ7MXD3VrEVVFQI0ETYWOEkZkSX4Jj3HkYu6YHqe3+YB7pgkiYJH3a0PcTQ/OF9Ku
R3YsWgXMeB96if+J+JF66DjbrALGqEkWivsxJF9PlFuM5tTMlx7jDYjk2qaotTigiYpJTXnQmRD7
UHBoxhzBK624cNPO+RPmebmZG87hsAtP0vfQ0GbGwy/5ErNOm5PmNIWgshCE/SZELY7cIn5HnOas
uw4Jx6xAFCQOTjcF2TwjLBgUR1ZtZPc9hxWMc6v67fsW53AFU8oSF9gNQV+QVVMV58GEv6u0O+7h
j6AHJo9qmuwLC6q3EG91lDf5n3pKP8d68c+eBXXSIIN63zWvceK+MrSaHlqCf6Ho5LGg1I8aCdQq
Y2bJjjM3t5VggbywQV7rrAchkCW7Tprljs8sWGmwRU18VVmziS1jv4RyX4YsXU0r/pn/+10ndDaL
tUOWghRHv1LrgGBT2bNlMgOrwCGQ2n5sihaeOGruifrLHJS7dtjBVoaCC1Uhda9ZMjomsdHUWmkg
eTsFLMW6CV6dES0451nWk+wqs6qP/I70kiKmcK70JgVNwQAfiM4wDa+T0Nmuc57M3gDBIrkApraA
caz8Tcwu9aBgmbD2b4lLJr9d1dN5YJ63zpyyW8UYCx5QYwmcVKGCMcFE+FbkBRKFwESie0l0wrjA
DMm6v9ks9mbgBsyb7kswY+WfYnGDRIT6rb0VE4ByzcVe1t0xzHQQxZnP3N5Eol/pSGOMXKFVxgAA
vqRf4CA6hthoklOih3ZqhUELbQtfsyqPIOCWdcnjiuo3BQzaKYLrFjwzQobIytUJOJXxCd6hX5yn
oA4msGIdckUL5phN+BKlBMqroJpPuqeTl9OBD96JiYUQrr0u3Dpj8QaARPnZpzH2V5U77R6MHK/r
S0leREQASovPkXF+O6c7W4ULsA1sRWbQ/Cnm1kPJth2y4p08uw2D6DHyU+tWI4U7aoPE3xkEgnK9
z8WxdDQKNr5a5t8C6BMib7ZGVul8+z7XTgx8iBVIcJPqfVkWunyehYadFiPFvde3K1VVnwT63FBl
vaLVupuqI4eSuhchWhFE08DWvzDFe66sZ5RM2OEGnDNdiYdWJZIIEJCVEO84npQeYAn8XjIGdq1F
QvgQVOs2hD1iJPO1AiKbpxauXDKjI0V0F2wT4rtCdspNUa/dwLlXpnyrQueaWj0MrdnXO7ITpvQb
tihcgWpydhzkh6mSxforcBzjwEVI7klb+PvZCzeMoXbJYoe71HPjNcossGE3s39whoi5Xw9wglaV
Ny9PNdEP7Gddbwbr0en6Ums7qqz6NfF+24yEjv30iETqOuaINKZ22111y5kc1FcnTP92To9Qhp5g
dPHktM0L1p+jI9u9HDqCE/BTROky/kpwZ8z+hEB5li+hBgkKLAj3YecjEit2sxfs8Zy/mmhyN07l
vvY+csyKlZQ2vMgPgGV3HiMbz0KeNUGXszm9+278hYRvi3oXaFiTwhS5Lez+qTvtS7UjkSbZ6DL7
qHxyFRktDqzLAxrfuCs2sx3bOyIx7qlfvArugfXC0KQq0gpm5IyCkDpgJplg5ZgTpUzNfVc8KCKy
J5nO4jquYW7UYf1ETNu75eB+cJtmw4pxWdkWRGzlIm5cwiAiOwOqOmuVFwarvHvoJIPsLozxxBbd
5/1Jl1V1q5NS3AIe0dYPHyC+7lLgzj7I+spM+X1pu3NuNL+V4zsRCZrPyqlemPABny7DZJc7y9+k
aGh3EbxGsR+/NH5kd3G3Ann6SWnwGjeIN0FXYTDqj0HVNgDk7lyKM/cZuqi+voQm9Y4sGdJ2FhCO
xl3ueJ/2fZuS3okbMvUb/URfqW1CRw4tb3Jd1SBAKrFrldfCrOdNge3B5Rt/j1RrtANfktUDPXrn
I+HEDdt2Qb71ACSqND+HLJr27OSYN7fmKumycNNQHZ27s1eKldOV8Ys9LN1zAdvJUD5iFDF+Iclv
yWBbs5oO3xcYbjkBCmrqQrRINOQETbwXxCpUJhDWzIZP+Tik3bhwtnp6pNIs9TYbrkHSSHQK89Hi
renKEqJK4KPpTxyCPJ1465tGuQYnv05sClzUC0jZJaukWfyWGaOQXjH6Rnof2yww02na12NoPc1T
rw+5m/yJ6/YdEyz4qT7HdvNfjvID9LwsGzf0eDrFgtsOWSJJnyT5Ze1LEFYfXd0YEVaBksSHnqmA
aUKHeik8UVy6AcJ39Z+gA3BTO19Kxmac7eHKG+NbxQ7ZLsUMepZmaYShssrawNiEcQW7pBXn2QVX
NFgWv0XGgfDgk6XV3uuERs3Pt970ZnhVdVgQrxKwgrMYW6IFdmZh48rpP9O+nFeGzaUhJ7eImk3R
kXkhM8ITUoesPhIoHu/GearCW1gMBxMNe2TqcI8iA1ToAGI0gy4YZjlBmw4xHiNFgWjXjVR0cjGG
sMRC1xRSedlqIpKN23ldBwxAHhhXViVxvhoJIXlyOGUbQag0HDwNW9EdrXZd14a3WnJKdiRIDYlM
5cFIeEubXfzohmNQGa+LG7wPicfIKybLydmyxwWKUxPKrp7xt1k3hVS2yJVelbo+g6PJtxUAR9jJ
R+Z02W7JH1nqc1mwdzIik+DjRvNCiSJgupzGcuWTz+DF/i2D74K0CyUROpZ0HacZkUqJjRK1ziJ4
9JOisR9ZfgCESu2o8ZstNXXLqgeZZFt+qJK6xCKUWQpP7mzS6jTFCVerlUT16JHcMdE0xsVXgdeS
otvc6bgm3CxmMOP7aqsL3Hc2SYNE63SklTTB54T6rxfZdWZmNlBebpaJfoQQ0WubmQV9Fc9CdrOU
f2dl1/5GqJusZCcTeE7uWWmbaY1nvySCCsNKbVS+OYVOKXYNO0aGcD7aJzXTvaDACG2CnYwXplkV
syb/HXkEQfJZeXYER4BMBTnmMfDSbiRxUDfFtkgpsbP+1bO75TCUw7BGjbyrBH6UqvoeHTZ66OIi
t8MH6c8hmD3PRVrDvrZBd/gOFfe4dHV+nb3sq3L5whxv2XQ0wCAhWup1cYZk/SBnIVYQGhmGRp0R
NG/Cw4vFzN05tKS+0NKke4e8jovww1XhL/1FD5dcI03JJSuYJJjhaNg3wxHpoW3UnesL0ptDqWRp
MtJt1LKD+wW3yIhUNa6DFKGDE/5M4JbXNkwX5rE0HLAjVw5PQ4QzAlyuNWUMA0iWdtWCeuCjm2Fw
WQwvuwQptEYmtJbFryLBR1q0nLGsiWaYEDvVZmjV+vqppQBBtZqtY2BbaztvCDp24PNy09RlcJRt
m1FH8854rDUR1NymArRlippmAShv6tInzq+9+G17x6tIARJQ2UPslWq4JbP8JBRpbWb0zwW5Xc1y
q5+DLnCuXmgayGg4DATKvgVQNE8oWkExYo1kic/P+bCoooczdPuhTfPH9pfhSGbayg6y9n8cnddy
rMgWRL+ICEzhXhvayrS8eyF0JE3hTUHhvv4u7stEzBzFGUkNZXJnrjzQYNPwPrA2WZ6UNCf031b3
7edhcjaT6adZ6nuqCeF6LQ9+2YMlKKu3HBjvbgzBm+Fj23FPTyNc+eIwcibtwvoxUDpDMU/byzi/
IR6jYeTmHqFoK7XnomWGmzjULpzdanByqB2R4zTPql7taC5Xgo+6uyQL7V3Tkt3KNnPP5WocHJIh
8N2Nn1X+3wYByolkAhhTTo0Q/4maEk7oM0jKyYo6irfMaiYqSZMiZn37LSkqbMJLqBcqcLES2N2d
1UDuaknO8cZ3QNSCkFEhcnlhiBgtSewYDj+5BXXhHjmopApoVQr7eBQn1xCn2inmyM9q3iBfYVIa
SM4RvOKE6Gjgyd4tzjWUDoUHqx3x2VUBy4ok2pbnFJpirjrgFrmXjAVvR5MregsL02HuFvbhWef2
i1+0e98AhuWnVXZrWcY3Bw9kik4Mt6uuXpibIENwai1NBPKuDY1oZK+zw+qt0P13h+y19lO6Cyli
YLai3rfVytPYbuDvtHulu1fbAmMcDnw7kIePNgfjQ9ODT+Yqced6XneEvUflZ6bv8VO4VGbkRTSB
omlqelg7QSVJsrhIyh7i/7pKZp5VDE31N5unmzXtA97lyM2YNWrV08Nu5/doXBUFgsZdkDsfPW3B
t6XlHiyLyV1B5w37vaSzLapVBR9V+O/l8sIcqjs5M6Vn3TPWQm7+6C4mgOZloL7Ynaqfuq5PdNIe
l55oYJ2oAoWADuG1tK75PAumeERrC5t5Hgr2w1j/KlAcsBd5P3Ec/8wZKGemfmU7XosDnDpKINc8
jX3BqWIWfmQu4Ws19EzR0k7hxac5ZaJHr0Txb/wkjcAYZdiiwfRVdMcyH4zm2vSuVYo1uF+UH3XF
9IOVUDFJDW6LsHvi6qbxEZzVOE03sluY7SK7zTL5Z9r5gKiw8FxyrZ7ZaOFc/4ecSvxtAMZOgqBh
grGByOomGor5P0aMUKEX+ZdjRzJcRohWNwYMI0d8fBTErWRFhTmwuC7/qoyClXUl9JcsT9w8yHUz
hkSu+2IexshvNu8oMSWugQLebU2AtbOBHI9pLc/z1CHxEWikyIcUywkmQsa/8xmULgwpi3sVj5n5
hStRHLHLL7ulvRRW+4kthnKZJN2Pmq3Ww7TBOryeLAGv1FpmOHgMYTVEiztrGE/C9u88PGE7gNlk
Jy1G5R3NSulo00U41/+pinNzg1gWYlHaAShKIz9g055mqz/NVRB3VvmdMW9vGRlwumPDps92PSbh
tB4qCjrwwCJr70gvVJHrE+LDb006pSlOm8gYVgXFMYW17CeUMGOVD4TsPzwUnrNpm6+mSwuv3SFi
k9vySZvH23D8aCTWp1/+W4VX3Fn0qMRy+vU5cMXlKzdAKD5YWnYis7kwu3MalV1+tjLusRx9/oKF
OU3FUw6kNGFbEdNpGvz6JBsNQLhvY0pfysg2SvYNTYJgdgYb9COoe+XWf1IMwaUtrRu7wozVu4hq
mXMST1VVQ8UtjR97HmPHNFAcZ+sZ8+xPmU3DaYUQ1vvUHOAr5nzVU8XOaI9JbNmmoIjN74khxhyg
neWhLvASUx2K3ywmn5mQuoDdnhVfNBziEy4DPt7G+IcnB1Vx+0/tygXRGeV7aSDUda2BCz5sVn7k
5TS3hPqIVtJVWvGlNCl612m8FD1GZ99uphMCIIBfsKWmxZWp4mR3ygowXtl2o2rdfi+9R0jw2aVe
GPxvI7LyFwmwJzljMvBAKCX4uedpBqCx1vjKPaRLxVWlS8bLgg+GrSfiG8kdJAQDX/KIr3acs3fR
WGiDmu/DM8AV5PWjkTBXS/uUiouxZZEYQT92VfhsoItw2NoQcN2tEnN1rKXLlJqGQEkJnDeEkgYn
jPcU4h2lxsm8BP4tpvFbrIwp/k/jJ0dIObnDfHUN9K/E689m2WNI4hSTAkhA/5k+eNfWI7UV7O3T
1TD5o75c7COO/9fu3WeJwj6+wlpuxYkQnbtXc+Mfw4ktxGKKzzZLgsApmAFg/JcWde/uGVTL4+R2
nJwJ2e7ftEAWrxcgLClDMjg5KFOPW+Q4mMp/o6bt3NtMjTwWjUOlaS64HRP+Raxr7HiUZDWKU0hA
gxxIA/BrEd4GfwFVbeM7GjshuEL57DRyZTQEjansJsZVKTAiHJ320FC7IRXDzlvMkac1pVDDVKMX
mSOzeVFCfS3LZydsV3zhy5Ne0+qQrPfW0P5BPMeu3suzwn1miO0IbfdyT2XkkBffpXYYXZvlxYQO
sbemkRcd+ijgKnEwO0i96/TB+C1aVRrGs8s/1pl8pmBvTryCnpcxdbgcDoD9vDMhxL+S0uE93bMU
V+iXsPE+TOocWs3WkvupjKGBsRzK/hQq0e9127tcRtTjNPWEZ53Z5sZMAw4XKVYdY3pJCOTuVvpM
GYOEpFhXeaNoj9rVff3Lw8K5tLD+5Tb2mqb7dkJxSdMh5oREhydp4o2uU+3IdnDobTHn8IVlVC4i
Btm5HmQOdJtBBqm1YoopE9QsNlEv+SbnowpTUvdO/0GA7LvOjIuQmkG7xntO5kM33HYZ9fgqNfe2
zyQlHORzt1RtvHTlG7DRJU4RkQQH/chKDHkOGth+DAn9iVyUY5CKBA0CKdYB9GMEEYoxN15YVtTE
bp5IcNJT+5F01tn3mpbrr+DM2+uj6S4T9A/vKgYTMYv3VWIfMp3Epj93MQl6D9/hggAaWvSPSH87
mdOm0QXVvjbIHl0S3bIiBsW/oFP1zjeqMRY93SOZTXk7xReEn6w9rmvOOiUHymzz26jxSFDiX2p5
bN3DbN60I7yiBRfxMGX0wa/rEDcrGURaR3qcKu60A1tpcsTH0BqsBHMClvNTbmlqHNefnEuLLPny
lvTRzqtc42S3bXLqZb7XxALZg7IHMBnVaQramzyZxQ3V4Rfutaz9jG5t74X6heRWMisJfbOKuh5c
SNYuy24aNoCVy6HHnqfgDCPdImeAeXtDBBjZxffSn97nVGu19e9kYuachPmtK3jiyOkRFNzsbOFv
KJbgwQqCn4IzCojMF7AWOBZUJiJYSbei0/2B1X34/zyGxAD9kzO/ZWd8pZFjccub3Bkf+6GKxTQ0
92i7IyWwybp3nPSayuMyejGzsO+yw6JaFRRnFiVDI5Ypa8cYgIalfNS486ZP/BHOsW6bbZH2n9aZ
ec2q6Ck3UWO7XpRxYzK0Dig0ArOJ+iMjBBky4CT7b5XmG5NGfiUzgKuiWMK4JGFc4m8GNjJLAPkY
FdUcoDmT/cADlh7D0mw4R2ztNQwWmnKghC9FrjCd7yLUKqbA8TXhW4jKyaipyQ1fB43cuWTLYzAK
Ivsqiaqleij1uDwK6ZLaYceOTAdpNIPPqLytT9ipHp0g7A+exH/m8E03w3TP0BzUiLA2On7r7/Ho
vHpbgn0xUMVNg5CmyL9Bcv2rQ/vki+zdkCbc3cm5WFbw1UGGAn/SnriYH3uo2RfLN1pkxcWKBuL3
/FrPjfbesoJGh9ky61hNTDi7tnwE/unGooNcnrvM5ddh3wFJoXGcCSAM3N2I75iA4mfD/CQm8QFp
ekGsr+xX/tjdTQF4DrPxvkfkeapL7Mj2gNN53nLklvhK9/B8oErjBjcV81mEgWiwCMRJ7YkIAtFz
Ew7viSWefUfmu1wxFGjABIDNZsMnJQeWC7P6MDVfSSv/qwZCohlNmVBpTirlBD6VyT7sYYAPhY35
BNQQPtoftGgsmWVKprYwaKOkXCpylqqP/auTYGwJFqiaNslLPps1mePGMSXduOLk98yDV/3W4LhC
4MAik2iXOr61pUiL7guc4ComS+CngTh1hX/v52ykWL5Sxk9Q/1GROMUUFCUoaueYCnsvY9ntSZ0G
FkY3ZrxxBSchEh1Hw4xBF2cPOrBqopYBF8CEvk6b+SYzM+Y+a1anByAhjBrbKh4z7jMjoc27rELs
cMEkYElxL2PY/yKbg0YuUJaa4sVd1u7IYVrcFu5VOWEVmZ7DWucmXdzCRzEoFMwHCqK1mAfsIIQZ
UqN5kRPjh2ACtVaTgCK0991bGVBjbIxZYlDdq94XT9JhGHDTadLfdg6uY4haU9jeY1AJk56N+se1
tTqlLQpRid8L/kbaIWdl/ehTNbAe1YBdS6+2FfnI78BuiBlv7TDoSHh62no+Ca63CRgRUQNfy8ru
rwrae0eaX2vAXlm7xU0iCxZdG4E+Sf8f5bwfLNHxnS7ojPjcF0PcSSXvgiSvYku7C5Qh7ozuyN19
8bjPs2ldqENnrVEnY7TGS2on+Ab+z6qfntpVTWdbsxZTjxJNs8+j1ThPlNEjbdJb0QdPVQqhGuAk
0Dqb8ip6SiDfE06eJ2KyrZrvSQPfFj21P1Wrz2boAv0St7njYQdkmI2MFY6/arPhLCMuTgqaDms2
PIzBCO/AmQ+FgV2pS9somIyFNyD91dCsmso9U8KX7HWWBoeJ2z4DS24WdKzvQ87tML07375WRvsb
etmy66VvMEYjfV8aAfQcJtjMmNA+yPhECXw1ghEIZXWL5rd8QHDgQtFVBCQr613k52rwqUZxw5Pm
MERKYP4SWBy8DPwWgAEG7vMhaPN/ZLruG2/h67d/uLK5zacQRAKFzHHlhTdsv40GKFAPm/kim7lb
yo8stNhycrM7llAhI799hdc1R5SsJ3sblVyx6AZOcg0hA8It4pdZ4umqsea30BJirILpnmLwmBhx
fXCFfBA8gxACMfAE73Ui3925ZbZMp7ZPkmzsGMa7kEgnn25TzmaY9Dhk1cT5UZkh6gSQtuoUNIod
cAJm/m1Vps27Mjx6eDVTbT4Ha8gTuSDs1+84wL1oAZNTWZdmyP9ma1UMm+RbaWRvhsW5yU+69cZi
XLyjW8A/hI0OD0bT/66juKpsfvG72QBsl37WW91Ip9adJ8aGgwi9hoWJmSiAs0bVQfivbTlxdbM5
7Lqc0z1rkXUeVQscJOUyy4tAYMzY1RvlQ3fzRzX3zd61gO2wBh2mErPTmr11KTFMwySMleXwFcyV
hjdweESPohJWGioSyfhs+s/PnQPzvTrGSZzva2w4KKVsk3X2POvwIwiMj67qHjxY6LGb93D1xfjX
iuFFkVIICvs5xZkcz554GG2N563JuF7UfR5PGf/mBPl+QqthvNSfFAy9qHJIh5eyBL+l5AtrLL2u
xXYmaT07lrx8pjKfypknCOJ7DeKLw+y48DNlW3FmWja/4lllmFSAXCa7HzfniGvWfSxCiFZeypk2
tPdNnV4xxzyOGwbNAD+4sxCdIyconacSh//KMhwPK/SydqRNt1IEZOsAe5U5eYzd5xtpckFKhvyD
ShiGWCboYgchZxDLgSlhELORPBtVfq3yzeVV1Ng95QfdAU9clnhh7bo846N8LOhBBxhEbmAmPTQZ
gx0vWcVnsx+bsQZFa37LDrtrjy0AUc248o38GO3648EzyP3gYQ7mTyyHjKKYTVmT7XKdRWNrFQYa
rN1MmlP72s6xbnFxDFbOJQFhwtO3lrupVkmvCSIMLl1dCS3vyvxMNrG2Tpp7I+PapzFanvTg09gp
a7nrNAM2HGDCnfqzwZ2RdJDke8Ey2uMPGmvebpOkMzFYe+PtlQSso2bxZm5EzLYDu+Lvoe6n0b81
smyE6fOts3Zg8DgtJGz1q8pJ/+k7t2r+pTaVssoYvwNzC1I2VDKmWJtN3d7AwT10DkdXMyw/Vcao
0qVVbsCAdczs4Dal1QH3q2aERDsBBqcLgZOVOddqHNdwe1QoNLHUhpvLSQW2w/jRe7Reug2YMwQF
NLsAJ1k9Uy5XkAwjAxJVjVwOy0PipjhcUhJECyItXBqDjFlA6WFR3aFeJ5VkcK4f3Lai6ktyyRM0
Axum26HvA8GhJO/OUC7+CSbu3bm2BHQymk4xfBARrXnTQU3eLVyOW0NsYA3yYmjWxsvIVbrF0soQ
hFQ5i2SE+IOdfLkIBQSH92MgIxsxIaJltv2i3S3YFzPGnjRN30lr8Nm5JIMyZryTatKDW41y3+e3
VGyIg5c5z36arzs+ZmG/ZJ16LQGcInCyS861vzVsAcNVTD2Ea8pdbcOx7gFeYe8ePqAANq6xkoxG
/fY7iHSjs9XUtgdnbT/tafm20wp+0tSyrtLVEbbTXwZj/UDA9rfkug63hSfEHOaTCopHZ+5enKFL
H6Er32UmtTSAmnmusr1KKLAtPGli5Ct+HZ/NWoW8Wjjj9ymAwX2dZ1GY8TurwhsO5cMLOdG4bIsX
SvDQQXhEk3x84UDBp4KLzN9mXyKruZQm4jAwt2G8zP1L2swN0xC1Wm0PhzpD7EBV8YC5puSkPQAV
euC8SBPuYfStp0AqLpoBamneMklyVuBx29Cos83Phkgem+DMA/oyaG86VxDEMJXt3MUC7o6HyVtf
CoBP8MjPcvR/+RoO9njsPZ5TykAa6gcXhDsM4FHl6iMVMOe2M/5az3GPbCWDN21G8a+GRZvLlr+X
VY8o17seoJv2UdjqmpfZPmc6E7l49LfF/bI6DU/rbbklRUJrubEXj8em1HhrZuOR39h34Z36ZBI8
4ZpCL4nREPE78cdPs8vOPobGLqmewrBiTC01nUqPgiM0IwxqkpccR6Oe9U+BW0U7IAfWOsTC5acn
HTgN/bjVeQxzvMIWBonpxiB8eKiQrpnB8Qs38FLsAC7lGGLHeb8WXL4cCI9HyukI8Y3ZVdrYBCGb
6aJ9G9gtzvVGByzW3drCZA967nNpkK/0bxQ/Xm38pCBsRkrk95Njp1vvzKuSo0Dabh8TWuQit7+u
i1vcakPsRnOgld5lsUIuxDZyDLDHER3ZbEe1seLGMPHgscShCYGTBRRpDNtVl6z0IVyDT+ng/8w0
QnrTg1fADp2QpSgehLXBKbVLafXyNwFd2HEhetD5eWb+wPDe/tp4y/vVyx/BO+EJz637rrOzuxHe
cpiUmCulIhjm0rLJDjkw04WzZn9lo/5sHdwK7oT/YTXvnbX6yfqE8ET5Vjs4f0qaYGesDRFN3gvD
n2FvvDQeq73ylRE1SDpRQTKTnUjEqmluMjn9Qd3IKQ8s3xoujnnAK186sxVD1qXuVBc3ZPon5DkH
WcM4F4KfkRmtVTMZElsrVDr1N4UDN9L95jyW7bSxaGaEDi5OV343DYNIGRJ8XK2nofOXs/CMb89z
nViaGfCEtm7gSegbnZOOwq8DaNHhmFPx2OCl2HcN7iTU46tnOB6Rl/6t5I674+xv7jGO3pNyk7fh
WDzYjvvsUEIIm1ghtGJRmDrw5z04ZlEi3SbACUZsgHqF7mXmNk4Qg6ttAe4YkfIhYaTYoGVXgkoc
YOk3sz/C8uXOkoR8fs44vdvKKA/UenWxm1o3jv2sINft7NxPDmK0MYgNzrU3m6ivsCbm6bBzQ9Bi
9qAO4PaNmKsUtowQhbEQT4blcQto+bRX+wAxPWMqshBIxoZXbDJupzfxD/aI6WGOCP2liBJG2hjG
ftKCPZsIaH2sJ/E6uP/shcFMrkw4miWeiZbQJucR+jIF+nqrd1YTTUMhIwZ7B+ojKgKHwVXk5duQ
cIOWm6Q6Jdfe8K6mQzVbjeIZDp+UZmYkztfrauT9QeUG0lIQzNe6RD2YeUgSZw1pcwN7WLUWC+ac
xJiIBcVMqFCN6O5n33htTarzksxziBs0KJN2bDFWHEZctGtA0agcgxd/zrDmAgAJNKRbW/lPCe7N
XY3sF6vxKVgCdaQs46HQGb2U9buf68/M3/uZW0EEaj98hC5CLd3O21BihQwdShgsKNzp1gy3X90e
+uWIxSTb5Guf68jW8dsw+XEXHkK33kswy5bt4dKkl+Wwro8eld44fCgVhjy5RGOImXrNIeIN2XYV
n3wZg1i5xVaTEUYzkCC76XvKZiIExa2NW2WXA2U/mMO6tbxOp8UJiC4OsDpolD5YgEWRpcjtIPlx
gyUvZJ79Yq0xrtf2vlVoXT3oFAm0y01h5RAOe11UPnB2yvfBwE5UIG7uViYgN80A4hE/nbZnmohc
/ZP533K2xdWhbEr22ZMIMUSVNjt0M4pzJ1xnn9Bcp4MxO5IprvFwmTi+j149YAKh8lk2hR+H+lG3
2ceKcEYAwkdOJ0O59JsD1f6ia3HZKahRGos/0QhdIB5q8i7ZGlc+Qa6W66LsEXpWH1cklQk+7OFB
K9Cg8o8BbY3qwWRw6cl2aL1+Gkt4u6qvTNv4LklHieyrs9ILvDFyAAgbO1Xa9H4RaYGhSTWoWcAF
nDDpsA6cba4CUS4XhoU2p1gHOU/NtMih3wCBHauTX2BUnlxVXApkaGyL7Y7SF+IE1k+VPGNAJbdE
yEw9NbXsDkvZHpfNlRp0/hTNRfXXZ8ubMT23Env3KPm/soQQEMzx/VodlERyflM73KQjsyr2LS8K
R581lMMN8HKdQwvsFH4CUsQHUsNPRsYrp31+c3aNyzi0OJETx/NjezPTq03r9mAtDQE/UeW6N31d
N3FgTEPkgO9tZMs1sWaqNXWXxZ7bvdPb/6liG1FvXERG3VQ6pjyTLZcL3AN4H4d150/Y1dUADo3K
2C8SbviachzS1VrH1FmUAM+joMCbMSdcasr2Hrp3eSet1cXwt0DPc1LjnPfrexAgCSyE3ikgSyKH
6kBukxl4JApjG0DaFlOmiHPkYULOB2Ia90XaH5xks9QG5hAZCaIHpurx4NX6seoFb3qAozO/J2vo
07Tm3eoNYVPndlxM43hefeO/NiD45ixIAr5NQLvZTGROfnVZDv8vvHmzwTUOYtNmEikxmNGwaa38
Er3e26Phdvdl7h2hx+OWlbKLPBaZoGUEA62xiUm0wUgZ3Pd2vcym/T4TpvA2MpnmJBxtbadEwq1d
ZqTwMeGCEzE+qJ6/3TYKOD9B96LH7EHINf/AkPI8+3X6X9HGdcjKqrOnnDZBkHvudJMExOs8zkE6
gB7Xut2tz+waHFXRRdo92g05JZdWQM6XzXTFrWRG8DjnfyPbqqtDZnbVeG+HRht5Nvpil9sfvmXT
3bkFXZucM72zbnaezmH2oiqNzM4guWnT7CYNKh0lU/hZZIST0IYogenSs1Wy9Kv8YbVWewe87HXV
RRgHWTaydjIJLXH54ON4r3tsXVamCARb/NyuplC2fuNQce96JCthOw37qtu3Y1rtG64KU99bNyvr
euuXGptPkUejNLe6xozkO/HehggdnUJd5Of7ZfKfMuVy0fNgAkHl5aia7GajZsS5zJeEXU04PXEA
zFV7HsuzlZQ/oDIfWEYxoLoxLCSO4z2WW/HdoJovleUcW6N4s8ldn5UZ3ma8/cBoELiZIeL07e5x
/kUrhIWIKeShAS7GxM3m2Ga4/3Q1/kBd4Nc0MPvx7fwVZePUbiB3Jm/islrWWzWzOXtpvqdajJHb
xa2SvwBnL4qToeKB1uvGl7de4sLzH1Nxamv440nO/zsMDmMaqv2I9yk06WuYUWZBpiWgw4dd21NL
miYIUG4jpvPcPpkpHu9gwLciEqauPpcbLJK71S1Iz4vps6P0K3Y8g9+C/z4ZPiX2WXnTzTNKVfhu
doz4jZwPzRq7Y2p4fD3rnRxYeYmaGAglYOaN9mw4xcqY3j+tZX3j2/5NSKx9p6yEi9L2D6HKzQ8q
UDvIcu4rQLMtIXLArdCGS5aYSzD3h9p0GhzsymRE7x98mHEHCVYEMudAOUAyYJYbhouXdB7FCip2
NFGG1DGduEpevGqAg4cBw8TeeYQmY138CadmZVQvRQ9gJcOkTYr9z87AinaKsHcIba0x27MSKXdP
7m0mE3XKm8P/ZmAWTBimU7D3TZPrNznOIvmdFKpE061PCa5OYLnqah8BVKGjVeIl7LI5UlP/gJ9D
sXLy7OsqvfqywqS6JDXiTYxIeMVBeSJ72p4GWI1U5XKAzKzfAUIDLiiPqMfn1goYOJiYCj8E4dEg
CXfuV6H0m5+aD77WTVz24alOL4kYz3lhNwigwWM9IYSZiLeJCSTL2tPSDgaAs5br0NuuQ87xa4iJ
JG8ANnKPUhvfuYQFPo7IXkvzaAPyG7FyIeDnaKkhx4YKAKZs9gG5Q0HYTbDhVOqtCVKHvOKn2HiA
QQOM2hpT92bJp4sXFm40W81Hsp6mLNAn3+3xwbDbd0X40KUoAOyskPZHKpR02EdNKwz+ruzkldNF
Xb1KXigs/iKc6e/61PhwsP5ZaOd8kAOXvc3m2A5/BsLli2Da5MOL34cq9ADvYhsuGjw2geF5eN2A
nDvu22RLJOGJ+YvvBNNJjPpSb1H3sQJ5eTDHlbEHHM7BGs6SvPnO8lCS+uHFEQxruQBvXL8BTDhY
xiywnNvWt9zY1eYho18j1gk6NNwJFNv5fVAN7evMUJYBJgKq7l+HhR/pRZLO9MJnO7VPoeG++yWz
tJTsodcUGJfc9t2ySNogz8lymfaTRYQ/Se2nakZ4of77e1qdM6fqOyPl46spmc3lz9K1YueYKeaF
HHN6ybjY3BoDHPMI+6Pfh2V4NxU+KSEICdT1yjvmF819KCkzqpmfYfZk3/W2EWxzw2bKABrKdQ1c
QQG0IPjEZHmF/pSHaLY5JvSE7aWvCLAPeMqngUS2gSdq1ONfBnvs6CZWzswd9rXqfouJiYJZXm2H
LljmakSF20peC7xMY+5Rl2mfV0FmrhWJE1sCzuQw4LkcD1PndzER/Z6zhUVkwa1uWKE97dSfuNzu
HbzREbTUTcOjEwaBOBZTfXXX4Kd3cArMHgDzrg9I/NW3I+0G5Jh6pq6JvA4zjshJvcu8e4XWf5tI
NsIw8S6h6YIubUrCIepPYKFkVzBOYh36w5AlNnSQ9T+ce5wIiCezDDpEx5c3nFUPCCAYm+amJ0GZ
PSrZPvlZAcvIwzmgOdKVPDSwc6t9Wtnkoyp09j5Xp4URwhyQE0rny9C3r1OlOdZx3kIs21AjYD13
DrAbHDd4pgqyvkdv4z+H3k+Rr6i2rt7+6xhnrfRR5Psj8CTugqE6p0Cray6U5FwO0zL/QW4cFTGl
ABa7RVUs54M5hvyAL7Rz2ttx7e/9Qecxm8wHW/NMUSuc2J45iO1szkK7fSeMT6xFaiTbIaLvfD0V
YMUwJWAjgw+Lg00BYISpWg4qbgP45gFOZjP3GUsSYdi5zLeGllNJkVvfyZJLDlkSJZtZO8Q1zK+J
qyxSlD95a8cQ+6qDY9LBPRKYVuD1t6hrcsBTi9pGkXIgCM80p4rzLxlyeSDp9VlR0Brb1XbdzfNP
cgGdcN5rIiJ7aZgPWb/eOYYGGUbJ2ZlL4q4yqVxb9X8Z1d7H3FBl5IXTpa6y4oyB75qL8XYONR9S
ss3p+/wS+Nh/rW1h3LqtdmHxK1sYSOnM0FiETyhvZSyY/uNCEHCtwPpmvtrCpdcBu1GwmVkbfQLg
QvTUfEoDvpmQcTqZtUc/5IzQASzYwnqntg2fILi/JDOTbO2chnz+xi3HIdo/S2CtpWO/B6v9hb9j
iMkeMOkxbiwLoI0QmEnmlIkWjuvP3DLeLJqPIevCk0C1Mw9B4V/TNkBXbcg1YqF+Y5yDtX7GQWIo
+eAL59uu5vkYt6530CaPn6N9fsC1vB1qDLAjP0qtmLdMNgwiKtUhZvavy9D/pT1j73L49UnvkdGX
L/wps3cM7gAamMI3ZMdtIimwodMfeg1jvWnyvYEyVSQE4mp8+KtYEhAaJCmh5BE14paWCV7QzLWv
osKdQnU2IRbtPDuZc/ZqaJwI5fA3KWRebG9hMoFDeQIrG44oFxi7jR14RLqcu+IqgUmQPtVfuGDu
J64qdtp7IHerKFXWGDnuFO4ZoWk8WTzBmmm21S7k+8xnR643lcrvDcHE2PGyPlIbv2Jz39pleuON
7fM6buY/vzG4MfJbrxv74BE6RTA/dMN7Xp5KEr67cOV820/OlcEMjteQ17/4Cl3nnbHtW9UE24T5
bIIFKO0JW+owr1vby3+WgwzIR0dojRcvlIu8dyW2tkQFJ20NvJnSdg5m+FQMNIiHNaJ3Rhw8UuIz
V+N/HFWgeCq6cTYGE5VJUsEGx1MGGGI4D+v4FQwNasO83HUF7Q4lJ8PRQP9b5qyMYShD30JS1V7y
VwfBryhC3mf0ryXYA1b4c2b+0LBG80YNsTWZSDvMYKEF4ppwvD/l6wsEoP8KnSd0qvjvJuhnzB4n
i1jw1Nfv6YRdDEgo7OSk/GTYXHNrLj24OMDFPXCsdD0LNkKYG92AFwHDy4B3YJUfmNVIe9g6ZI4l
3+ts+bF5Pw5hOkl2P+di8sYkxpl35cOkTFxk00xrZUqlTy1iwA93LWZ89ocz2bGHdjsjDQ5GV8mg
zkimel8UT25o/JWoLjzmimTU4EfDAF3XUut3we0RrBEPOSU2bkc5GDQhFjkz2dcXZsxERl1KKkr/
wyHGjZNRXtqV3i6/carjtAS3K7rjzqRzfjA5tIN91CeLPPHtBjTFkoE6JjOOI+tqAB6xyrPXYmOc
mUn0/CSYBNKvMlPqMvjOpw+ZIhZOqWPD2ZyJfk/VbQhlLp/OYkzLiFaptP5uTAflmWQ2aujDwDzh
0UlZq3BWbErzyfR/PT+/t03Xgm9AxMdPyu1KTGbKbK6LtiFE2TBvyeHf0d5GWDcLikvS22fsSSum
ufmBN31BhizuFqhHEsFDgifbXttmL7GR7bA3Mfkgv5NDDtireuB5nVz0kowNd+5GtoCVIdHKMzKx
JexpTQijRTo4VjVbY+ebl/9RdmbLcSNZtv2VtHxuVMPdMbZ11kPMM4Pz8AKjRBHzPOPr74Kqui2l
Kkvdzoe0VFJkBBGAu59z9l5bDhy1TbLeYrN/6MjRoyeATJz50yMu0V3qxPi1gj7bVFIwYK5m32Ed
vgraDZ0jnQN+1VXke28WlGdYGfl9WQK0ciedJlWYPSa5wo/RVrSNqRK9gtSRodfv3YEywZwOccDZ
p8vBZQgf6ZD/4EwgZ1uZDyu3bJNFO1JnF5KuRKa9+dWkk4VWVOthZL3RaE22Cn58GdY8tJV1KqdP
W1bcd0ZANtSoNwBfeZ37wYmcVcTNgO/WWg7D8BWkyJYB5on9lca+9FZVWHwELJJGgDK415x1EhLZ
YVeQ7BEQ7GWI/M5oCEhI1VbgzV+Cd7+mGsN6EQ2LEJ3wIkmn57bi7gi6Ed5q2uLNxOVVRwxipV1h
J7L7XRNSwghlDUty5c5Vg7bSQd4vhX5SsrPvusFhQKUCpEK4bSVwA/Zv7zKmw30TUgokqcjwyQbe
bZy/5Hr3kBJQeGO1Ds4vWU0Htoay590DqSJuIL6jT4E+CesiMub0nJai3klcShGd7g1WzYBxAvTs
bih2WNh43lhjmOPCwbXD4CSnWS9NrhiCrWFL5A+UxBqZsEZiCr1c+921U3iT0XAoMfGyFFPVpWnP
xJf+kZ4mmOPMNriONByBpVqrnrKWssc7+GVwjFuFmadsVk0UFKRyzBKjAXmBOR9LxmgokEQl1QZr
LEUps/JccJSmHxJvQjnUgNRDBtktMTEToDGaF7QobECkVcdHhvG1WWGi9GGGNuI+mRQ8VZscMTu4
k/1Vr/OGUTchJNizowATH3LgiH2v2aM8qhmnQrCMZ6HPvQtexjPLRy3qT6byt0RB7UNvNDg9RTiS
EuY2YU+WX5HwFmgHT3odsj/m2iFth4vIgaSO+B5yi+SwrnNWdmNu9IkbifBEGzU3Ih8Lgy2WNM3y
i4NToY01p3yfHKa4mK5GdGc2HR07ByiTkwzPygiuQ0/4QWp1+9gx8X8ETOfph5YLvwqfUo8xr61Z
Z+SmzdqLLSbqzlQCR/TXpMQBBOaIM1bjfVGJLVvfB2a3L7GDcqicoOwbgpouSy4OFtKlMmis5NEB
ixy4RJjROFKSE2i0rem71QE13Nk2zRKaRbMNhIuolZPsIkxQhAH6/QibNbilDymCjIKLzqjTlBsx
PtR29qKEcxPmRGmAPbyEInuOnOoeg/kp7gPyviIOgPOSFxno72K7PHqu8dkYWrVp04EsHn1pYOBa
Ip6zNjDugTUERbpk0cabu67oOXaV4iCS6u6mDO3DfJjc4y44loQiIPtFyF5Wzj4CoaPh90ddlKys
OBzOSVQfaRHvS9r/q9ygyMbiIBd1am7diEGs42DSaSuKzCo4Tu8DErQd/X12d0r6jJ7EIJF8pK1C
7YJnonRoGqHEh9QPt6iPdxFAiN0cbrJUdAH7JsALZdVEUtQdblKjP+uBqO849ZPLnCQPVk0+Y4O1
Si+Iioe2NZ4wdd6jVURtZaAp4PbHQJzqj46O3algY0XRywygoM7IKknBKoBXtbX52vPyjBfbG7QT
iIatY2fyc+1Jw8lpyWsi83NKX3MxlPKTnA7CDlyO2EUMqddjRWjdU53OklH/taBbxyTORlw+eygT
nGPsSv2qGGkABAoBOYAtWGkhKk134NoDKHYK/YDR/EtYj/cp2NqhHL+0g31CfnwcExIG+WdhWhFN
Id++ekF18WpKmbTSjy1teErBWQEjRxyu3RVYBOkrc4hczYTNxm+FdgWM1wgJdFGDIHSs9pHd7NCN
3Laa/Ag5wUm7uK/p+iA9qe5av9zmFTVx5ucrgbzcjYL62AwKQYOKs72JE4axlNqmdEfaSul7nzNZ
7hwbWosU+QLONsebbuDA0+JsXE2OeduHW3cKv8actZkwIO9TxWPlHvPoyUj7YGX1tNWtAYKLzCN9
4XfsMZlW0u2Yqi++7G/S4oZR4IfdahcVVp+5Cdyz6qGU+SQRF2DEFx73Pvn0MOC1fh0mpK0NQXMw
YfMuaignHH7KV3vIv2q6/VlPeADSROOMLnuc6O5zNPnQdVCU01eSSyXpSRT6h66HhAeMCg03cZt7
M3denbj+loUfhZM/UAu/Jo35Zqn8JmMJIwR7PqxV8O7tk2aUwbJT43Onp59Tc9TcaNGm4sXFwEYO
662Pr23uozxNwGcXGUetlU8QU+ilB8k2syzUFC/TicwxLWlaONzTqtW9B4+ZfuDLA+3QlwRNGZKX
GFNRON4lEHtqopLTgc9ZI0/KjN8iMfdoirsBiStCS/tec/WPWnacECftobQbjjojEp6wDt/zJCBp
QG28DK+RK5Otk5f61Td87fQ9nMm131JnrJ9igYC3EIAgFJ4FjiHMHH2Kl7T0jpqsL0nBvI2+zUD7
FZngNe6bT/x1rBgIIfCs5echSW5rck7XiAwYLQgy8SKJDlOJt3BoxpPIP7USrpcxcegl2Ak/XB7t
ptZsUaUjCzQmD2mwXX53ZgAkctrHAWTjuTRsxJzFXHa0jNRQB8bOnlQKHhW4N8NQfPUaVVHlOBax
Hi7yGNbYLb7+N6cSXz1PAL8fYjq7pkd8TZGykFcQJlKP9KACF+uYvfX9ZJxU2pKzalQhdlMr2g0d
UTgk4vmnXrTnIkL1CYENlXmFS9G3PuLSRfo05PLYgCnPK4uKR+YYFp1SWwGRYI5GzN/ZNK1q7xC1
zeQkeDapNsYhmB6DRFBAK3ky14OfVwfZ29veIcrZ6/Fnj4X7RtBAWVBtKA7i0H3Y64mpaDZCwXpM
Ms4HIkfPnioOGGl1cUztljYye0Xmn1EmEhnSIh2KXe0rBCdmzsz0JPYO3UQ90+IefknGrx6hSaYa
+w2C63stTPdDN3FG64GNDJF6sA19z6InNiP7zrYT8NmzdYM47ei04lxyeK9D58V1aUo2YX2uzQrt
E33tiFn20owj8rhESHlqPM16fXCvTI+y7uA4t7Dv1O1TMjjlrlHJSccrBWMn3sNejLc6WrgpaogR
aa1veiPaTYPCnM4vhFB6+95y8P33wYte7YJHrCnGD+AS/sJHmgF7o8J0Qfe9hIGD/jJ0KhRsY3Kt
2fpkaLwZDvdcGFzS0nnHuHg/8fQYbfIUyoZ+vfcwpMNC1mTTBAR90bXcorbTZxZatsV51VXDgQwO
v3zpXdS6peM/p8QfYAPFVOrjB6AQgSKI8j+Cf6Ilkb+OoubiSgPDRTyfCHXkepVifmWOBfVzygyT
O9ar7HPvNw5ZoQWjqE5SxTkNS7WGc626wxnFBW2Axdh5foF/6iwQ3KQJeUz1lNBPDJp1NuNY7yFT
J5s+NPON4HC/hyzd5csBIOkVXAGL6VTcio4WuAacrCV1bx0lWrWlvUYt8A0Q6gWl6BN95DtR3cZ+
me7czl2UaCYYOMD+SAfzhaTNOLffEl3HrEulztX6GLJ4XNYYEJaj8DAjBBg2pga8rUSdkwCRWU56
layj6RaRD+PmjNae6I4iuaQtyUOhnu8Y7L5FPUqHDGXjEt8yM1ZDYkILmWtEDar/AP/iKnjqvBZm
a1SdIsfEx0cL2cZP700oSyZRCTjY9bPKBi7YvEckBAjXJTJXIaf+owckNMXDK3rq4hI4QqOBo6dr
j0LCzrtzzZxs25gFH2UnVyBuXjTPq57dJFvOjD6updluSliiByKSduQdRLukV6jbXNCUfvQ0Cp2y
yBCvymfMl4+lyXiFeAG7znf+obTM7i3VYlCtIalk1pA/1/r0AjVTW8jYOjWRD6slyL+ZXfEV62ew
6R39CVkFZrV6p7O+LaTRL8tA2wGsCyg4dTjCXJuy3GRZ82Vqhz1MRA3BI6zDZjB5ILBiDIl/ttEm
EgPXXWLz6nX8yCBm8Gp2yCPK0n5WE4KkIqc37zFSXwhVnpt0IqLBFzT3ZmcNnBd0QkwaraQ5uYG4
5CR8UiID5al6orO0wLzxiSNLEhR1iSGqXSfAHaiSVboCRr9ERsdA0DfOdIbgz1Q01Lr0gzHJ0ea4
1dvMFkk2ctGIq24TON2bUQ0SfmoG5s4g5C6iwsD2md+kQ/M20AE+INtG8mMKb1GhJdmChwmuekHz
Cjo5PqbRedOQx+UEGR97PG1E7tG9BvC08YSq4QDjNQgUI4yE+YhRuM0qoejDN1c8pPXbnGi1L82Q
VsuoHVGLwnJqt32fPQqm5AsdMOky1KpX2Y5nOamrJvtTWNarKBj3MjLeHC7rNtPid7Sv4dnI4qNq
FIFzKfK5AvZolcJEwUK0wxBw0fS9F7UXg7O6VDReW4VLI43Ve6q9kwW0U5QIApCXUuKx13kgp2hW
+XOH++69T+VIq4cdwC17VEcMKg2UWJcI7aJlPCMSp78t/EuLbhx+KQNqVRSoKk06OH2CJaSfOTxG
9a6p/BvaIo/g4fq5APKwsAdUQAHXijH2TYtwQhjxeM46UkY7JdFF0ykGNtRsfU/eE5N+qxtkxdRX
3Yeq5+JlsumQsmqV6wyotqm+mInOEYUISVToKCewBG/pu7xVrnM1E8yv6TB99pN17yuErhqoScoD
Gv8k5SJhBA+AUHKAVoE/urCmMwx4DUoT9gBMejQqhnLjtvnRjyyF2IOdJwhMeHy5hnNNaMEKxzcV
KNEvy2mmijLFxTgdgF0wvsQ6HWxq65eksrD66MWroLmAfmNK14NFCrpu3I5hW+8NR7uZJv3eNsvP
QVjnUDAydSzd3uROR7p35D914xjdhlN5bEFBNokdzeaHbtNGnX+0QC0v+5rWo4M09CYcEYqFns20
LCIy2IjqmQIybCol5bOt5hTpfhQgtKk06h7JB5YC5BJkkoqhuAgHiS1ECx7LUIvrNZR/h34fsGbS
o2QF9DJ65PwbrGzknKvQrZ/TQdg4tjksZTg4101hbbDdAVuaPGau2SNLa3AqIk6Oqd/KA+UOZ0kI
Sp5Bzqltn8QkbjKte0nrae+nBHrNbYckRNdlQ1HjZAtgZz/K/IX2AKfVzl2NQAx2nWrl2Sc5iDF+
da9MddEiUFNkkH6z6M3A24QuilOMByK78lRH68ok5N7GhwOn5Zz0hGb4DE4G77WIyVcxxvpLHPcP
RcThfnTcz9LublTPtqE05+uYiex8ce3WfS5IO5GSIHpVM/oPnS0pSPm2n0ZQ4x4Qj1EWZ0GMO5u8
n+7Dym+vfaGflRi9FXMhVtKAhtBQFxdastYpoMWxbFqjOzJVeIKIo9EQ8dCqWu2L7PIdAO74RiVV
eGkj+tuppr0kich2HFF2EdjMI41aZGoBeX3xVES3iNqukSO7K7O+7tayWmMVTjZgnjLbEKMjTwS/
Y3TrP4vC6bZG6eDtZ7vEEvoeSUs/a4nfc7QSSPPleMXUSc/LxcBN52sROcYbxw+XGZuoKDkl58w8
sm/7Cp/GCLGzq017U83ZZLn+tWwYyboVxwQ0mf02IPURa9GVyBHaPBFdlMZR442nO8mhwCEYT0F+
wsV06yJsOXEool9r6+ZrO+lf2OxTGKHdqZTNynIc+870UwfLcFoS6KOqeYocwO8Kr1ZcGI9Rg5B5
7GsUCTzpqQaNprTblzaX8WOnOAKlMnwlOobWZxxnZ5IRI/CVAFllUEJAh7Fw1bHJlKWGKGGIwY4F
QXkNJjQjbiqjMykB3WHizuyi4Foo27x04ZRcC+lNtF2GnRfkybWZ/1cXynAD6dhfWpNgkzMwxXOe
w4kx/9FOtOakBXVzMhkvsjbOf1Yc/TJLJvtpMOIjmuGYyjci+CGyJAaihhpg9PYBwSvHPM2soyNz
MALf//P7v2ThwAwnc68veuMkvNE7zEFHQ58wSFX04pShBOyfRKN2nf/TQmmCO5l+KAnuFkwwN0D5
hTtFY5piJMyn2gQuRfjUu47cj0GbbYNmAnzMUk6HwmtvdELesbQmDBXIHbmpshu/GaybWLfNG7sb
30DsqX0e3wdYFB0t+aitYvhGu3wh3SB7Uh4aZGajsLNleNNTQh8ImZmwx+JDKDAL31paektl+8Ur
YIeak5SbOky4WbzhBij6O8BR96XiSmgtPlwMQ/QX7ddgegAS01yCVr7i+1E7va528DDzw/e0c/ZJ
7+KaJU8miAoG3cvff/vPv//31+G//G8zUQaqbfZb1qbXPESY/cfvzu+/Ff/4v/uPP363HUfSwaCE
cF0TJqauG3z96/tdSHL8H7+L/zBYGcZAa7sdHFJ7mdtBtZssSR+3CYFE+OrOM8OCpzyKTn/9wqb+
L69sCF4fAqs0hHD1+Z396ZUdf2Q+IzgGqAIpkY28iZ1vOthmt6Kv46EFpWfrxso71iOL4SSjnROh
AvUQCsaqg2Exo2Pj/lab8v7dylDLWyiaUuYmDDzOVhK8CINsL3LAHxPYbguKjfwxSUP/wlEJdBe0
qAj2J9C2Ytur4gZwKNQM0i/W/Vw21tx1W4/QXzLDrfyZ3XKbB2F+j6/Sumtca2dWG543Km3Al3SO
yehpPN06ZAwzNl4dU2REKOkd2GXnv750Qv586ZQukQkZunIdotkN98dLJ6Im6CM9L3Yhfqtl4rRY
nMHBzeLfdT5Vza6mymUOQaKhafb6ya+IOua+EsQv1Pkv7iAxv9oPt5CyqUYs1jNqEljP1o/vJtQp
Z/KWPGBoM0xzJVM8Viq582PtKWKL4rxF2qQ2xRNY+QTsVMQl5pCCIAHyIZqaS1b3VOc5oY1la5/h
8FK6FXr9KJrW+8W7NX++4S2TIZWOzNVFCGbLn2/4wChpoht+fQAGVcPDSElyhWAVJF1zTA2n3xgS
q3Lqpt1VtTV+c3ACcOc/K5W/RaTjnkYlQWIHJN+VRPtuy0aUb+5NUPrxm9bPo0+cL/j5yClpG18g
yDXf8WhPO783jr09qju9QncZFqT8AAA9BEbQERBLL7HCbxDmNi6uCDY2R4bm1AwAy4qE6NORbtDO
Rc76MNgk0ISmye2GWgg1s45DM9YYR2FxozMRDGs5QXxsAkOHb9dFdwjiyc/Rw/FIbtE+yGvjOYr6
fmPpOa48129Ws7YtXfz1XWr9/IBzpZVlzRdbl6YrxU9LSzHqfa3w/B/aIem2k0qxxTSVy5BMmUfZ
eaiT5i44kYi3pdTDDf0XuRls3aDoCyp8Gt66SliWRZ6jZs4q46AqKv4UNAriZjLwege8p18+lFN4
Sou3plKc9fgwnzXN1UhjT7wzCzdo8uFFF7X1UHKqBI4UjifCCMAQkR5y8lx6/qVfpc+u0yPQtFtK
UDouVa0pojos81Rh4Nh2bnjfgAx6kHlHWgn2B5QjBYFtMZV+PpLOS8IILO+ZFVe5GvGO/b6hU7ls
qjjEEtAUy8mj3QrDxzgktWH84raWPz+E88U2XMECrpSBn8388SFk/AylGOvcoenQIjrCi/B+AZMg
6bw54behfm4zAhU6ld5EfdUjLW3adWHS348sa1EaefPUJkT9WHB1RqKanziA0RwrKD+8rhuWXtu3
W1p45ktXeieS2RS9IItyXBTWnuRZwLWZtIj6UcVVsCmt/vpucv/d3WTqQgkpTdNElPvjL8j6ghfJ
dcqDZQ41Fa85bLQht+ZMmi92o56lawcHd2iad6Zty7iuAoJPIgcmRkK8sUUF3dM8RFho7ty8Cy7W
WelwQTnodiBOt6NqyNEyy3DLaENb4g71cKJ1AWas74raepvW4IpCvbEuOXP7c87YprHfyygebopJ
4wRTp7g7XCQnFdZRG8Qz2T8dYjcuJuOqrj67TUJiLYj5G875CMiU86U0awbKs38xA2R9HPuUkZyK
alLWfRxdujzmcfRgDancDqbu0HJpH7SaTKypoW8UpfOBJcE/kmFJ2Bt6iA4i0J2XDK/5QsTxSs2x
Yths4UbkgbPS/HtaKYi1QTutrMI8NyKuj8RL5HCU0TWSte2vhfAfktDGbzAoOK5aThsf2/gpk8bR
0BrzHhUNc58iptRiJo7h55szVeUh9vDllOhC7v76ozf+zUfPRy5Nx7GUhXL0p3sbyXjp9BTlBxvf
yVZh5LgQLQi/sVX9gTO3XDE3MynH0QZnqizXQwCxBD5iv3eQveGzqy/ITuA8NN5WwF1YkPXl0KJW
AXHJ3BpRGEY3fdTdkk9zY/d2/liP+EA5hT52dmIdfLvCeIWbrux0a68BxtqIvu5xEY4Vmqll8q3n
OHHLkAPNYVnt0SBQ6/BW1qmTe8e/vhxC/bTfWiymONp1ZenC4dz2034bQ4PjGUiLAzEDtNZ95JKk
fZJ2wjkW+BR9rSnECEKALu0OQDB1mgJmr938QoW11/K8/cWzKf/lA2JRFg53I0Y900R39uOzyRSs
gTjhmvu0hwVJqJiskOYMU3aSow4LxVlhLz0Yg3GUfo5tOd4MBGYEIyKwwNhO09Z07YNm0fVnyrGW
ZNyEhCD99WX7eYFkLDgrvw0bKblwbPnTe4wmUqfMoTfxJ6DZrNHwSRhGK82Q6DWRPy9zI/nqt+Gl
nmzvF1uhsH/6yOYXd5meO0qZQhjfV+8/n3VrjBxM2M396FvQGHSo4CflZDZnyPge7l+w6oPx3ugZ
1cSuRbaDjXkM0GAQKIhtdv+aZXGCnBXjd9umdx1BHL94i//m8tiOzidoC8PgWZtvuj+9QxJ8pjrX
PN6h1l1qFW4S3d26lvZhEf3W8RSFGcKpPPtFFSDEv1wZYy49FCYbw5Di+5X70+vqrMpD2HDrBDJJ
D6g6T1ICKx+zZGtHbnIEotfsytRH48Dk36y6a2Ex9f0/3hvob7AjGkI5Fm9B/FSK4E3tLS8Pp70R
Ttt8NIDBg0PJe9shElGAVvMvEFCy+8Drbv/6lf/lxuBmEJgf5pMzBC99vjx/+vWNqVY4LbqBwEAz
3hhNffJN1a8Ds7Jn+RuUHEvKX50V5oPXnw/strD4iIVuSt0xLGXIH1+UEAd7Is+13mP13lZa1uzQ
OpTci11Gx0+5a8cM6FyEDN2d/rNMh/GU2MkDLbZ4HYEW6xPzLZhajWbRoC95XsQtaJTx3nPML3GD
qxduafDE9sM8m8XqUEss9n993f5xY/z5l3CEOS+BdANdiMmcfH78JfK+JKfS9aiVU6Z/hf2kDJI9
IF+0oEJr9B4EcqEm7Zy9QyF0I5SRsu0iISr9zF43RvbOiF3fyLC5eJHaC+WS9tsEe+QSUAx1p7z4
gn8VwZfW0pOz5kTlUWrdebBD61oyjsUcVD9Eo8yYCbjd1tRNYje7Ij06iXutW9N98G19pdlfa1lg
KkiCc10M1kGY2XNfuPEBVPXZ93xxriXn295yhifH8Y50FO91w+PSRXVGPzpV6yonObT071vbD+9r
X1/65aCAWwv9LkGwjZW3ggfYYnT0dIaVoinNTdtG11KX/cY1OYtxhvVPOapbPuThxIGWxm/XSBSa
8OKMBB+eka401w92MrQgq/omMfWgJo+d46frvh33HIV5BEMgEkPA8XgqxmzXBlh0mIUhV6mFfhOR
g7wIx5B6c9CRYmt2vS04sDBncrD6R/olTbxnQnN5F0VYgZqAcTPEhGswG4vU4J3NuPQuRRiS3ITO
iSOO2DV8H4JHm9ZvS7NQBbASq3c0NMHOhcl6EDWZQXMmMh2+G9H31YXJ4IxkCk0OLNovFop5a/3x
prNtR9omdx03HQeSH286ZuOEsOdVvsNvie0Dq1KSWTddCvcGiPMvXkz+/Jw6wrZdQ+fuNnSTfWv+
+p8WB1MUrbCAZ4ARwgwg6pcBd+crDC0/lHsvs8JV3Bp8IDaRc2NqrGgGnr2CwBjbH58zhjxbw5b0
B8agXmdNCehc4F/tiLEB4EEsHHpIOth0xI3avuJwM3/xC/xcagMipjuhhK2UpOiWP60zXQv7tk78
bhd3JtbvEu84yV3puijhf490OGmnAfIQEuHN9+XhP39oa9Xf21xf82IkeS5ofvrj37ff8ss7xuD/
nr/rf//Wj9/z9/P95uEv/8Jufbf++S/88AN52X++rdV78/7DH7ioYTPett+q8e5b3SbN//Tl5r/5
//vF3759/ykPY/Htj9+/Yjxp5p/mh3n2+z+/NDfyBGs5e8v/dv7mV/jnl+eL8Mfve5zdbfHbvk7e
s49/853f3uuGH2M4f3Ncog9MwzTInJ7Plv23f3zF+ptjugZUCJPPw1B82BmVTPDH74b5N47nPBjw
F2npsRz//ludt9+/ZPyNzpBh41l3Tde1qNr+5xpc//Fc/eNT+/e9SsEn/+MDSGeAkwIvpuv693bT
T1VgMaZZlaPDf6xMAUM4P5uR+WDpFeormyfAI4MY5oRqloYTnKUVfQZlBgZaGzc+1LI2OYghT1Cy
pifqJ7UIB//gxwdY29Ncu93WFoP+EbFHq+Xkj00X4llRTQ6S2E1qtKGRtxajfsZ3jrPXAhdKzohB
8zvGCInLlrzeLU0kZ9FVabnJM5SNNdSSjg4ZFm28t9tSDsGuDuxLport4Ncj9mPzRIrCgzGlp7pD
YGYnA9TmqL2xDQMfvnf1XXc8Jlp27OEGJLq6tQvEf2Nv3KKDAlkeb2QefzE9dYxGpBo47p3QvY5k
D7AIe8jZnQIRnr9HmPyKAuJWtMYdoxGg8VZdrAPRgqBDLm8Q1dD2xRXF862fRF/aPHmbbAXTdrqO
ThgtnSTYq1pfsh+BvhIYDfzI+2rSJPMShNpZGOCVi3YekTL6JNFfJ8zMs200kqxa+o9IWyIVveS+
OyxwWu4lI14SfPZIUD6j+gX70JowjnvmjRQq/kZqqtprPVoIsVeyfh45NCOvUcgeDevgoV/Mc5hh
aRl/CYXzUI/GLg30C1Poe13ybofauniGhg9yJvM05qvKCkVRfJK12Jaa+V769RvHfwfza/gJuutT
z4K3NBxv7PwmFBPjA9kreOLVug349SJho5Yc9KcQh78tprcEv2xrISkVM5XOsj8933kNQvUC/PwT
KIaOAid5qLoleMW3PCJum9xdZphW8zUV58CCGpQWeo8fB96qEX340E5RyjwyKAZ7RgbMjeC2Hdyb
Jk6/eHbvrCozu9YTYjiy6hgoQlSnnQnKIycmHYX20mhREigd38asd/SZKseIp5DcOjVjGfYQJhp3
bLFt2HlMSDTCsjIyMDB3YB93xmg1QTiGM+Ri7R3wsPfhV5J5MGTL5FYPiOl1lLx1B+M2H5B6O1P4
VnfOBV2zviu0YI0+tNq7s9dFS2bGE6mDTbwWFj8hAgLDu84DnIbqOUeHVkeYg4AP1WCO2Oj9pYbr
et1J+CJVv0NfPxGC2eBqoHUGsPa+nKp6BfPuQ0uMW9fWDv54ZygX1VwQQpLNg89MCz6rMvzW7sK5
7C0AhrZWhxqCeaqaGU21L+HYZXv8yZAlvPmTCzok8EOJECK7VmE8rsdm+tKbAiIZKHGkuIxoEUye
HPJSbVfe4vWKEcPUejChPnZveuHviR0nRb6KEAsBLHWTA/osVEYEhaQEJbBkYWnrujMzhXERZFhn
yNS90c1jRMQGqrqnzqEI7nINlW4xvgQPqibUpMo0fec7PHQ0hkDUZt4SKbub1yuMK8YWqjjJSEHy
hvD9AXdJQMZ5z2gkGZcN4XIMvpEb3oa72kDUGw3ZQ93lW6ZtHzR2WAqtS0c/cU/ew26K0E0XgXW1
EYX53A2ZRmYBdh1sdoVxy7m0XqJs2+uc8mNSDOGXNI13G5UENPS1dafbk73T9DFleVjlJaE1XPz1
OOnEANXbpoEiCz4HO6EAP5Q9WBYux2osj5ij67Vt8TJFmF+D8cj04Ey8PIjGJLsiJ2eyVohsNo9g
s2WuTCzjuhjFk2swTM98dKNl9CXuQ0b89RZf24xo4YOwc8QLbKOH7zeMTvJgVBlPbHW3GrwkZGsM
9SPcCMj9r3rfndlxliq2YWIKYioH89VrrLMH7hlTVAaIDMRxnLHy1A1rgDmgC8+iOwXPFwf5wfDQ
4XDeZLDZtN9qVDZ2lRZrN3X2uoO+MOddaXl27QbYySV2C3ALaHjzU2l0L1NkXSQ37qIai5edavqE
2QGKbJXTvGry+4HQ1EXXgPMdpvytrCfGxO4mHvTLqMsnr2GrGPusZW1Dnt5V7pK0iZNp8gpwccRi
Qpw6b1TQcuE/RoKHxEfLY0TWoqhJdQC6W4V5uQqM9FGbGzfFHLTZmzosDvzQ/nNttuMBh/ISJ3i7
tDQYE3Pcn+GYa4Rz65rgiall99Pbs+8k2LEcE8WQ+0C9cxUQVk0rfURL8aG7RLYjHGE9wSZjNtrS
j5BUyRKgksylIGImK1agDW3ZoGXpSAis8qtWtGfKrHqFbRa2Nmq6ZaQjemkqjVwxO78E8MWxYKDD
4WxE/xJnz6KyCT+ZOWCAXqiJ+haqiSFuRj+0lhWQtwWx51X+pFnAdkM8DmNgBauumh7DWtzhPYWi
G5HD7A8XPOfukrO5ycxqCQLhtUqdk+gRKgXrGhlWGsy3WWfflz3H6i5dkeZmLL2N12KH0eecV8us
rjkEbGACOgFXqvrUmUunmm0uRWU/lGAiuPXp0+rt2O98WW+8Unf3Q3TfyAo+axEclF2wovDddYKN
SvdgDjUHUJHBInWnZGGX1QuQ4BfRN18tOa1sMluWoWp5aInyGMbs3q6KchFMTDPnrjO0ZHB93cDj
kzxnKYnK4WivUpyqpj7INSJYZ4UBYUMxv7E7495BxOLE1oPXcVTSJ7Y/O6temBusYm7doPDeDSv4
9EwsFjmW71Ukbv8fc2eyHDeSbdtfqR9AmsPRODCNvmUviuIEJooi+r7H178FKuuVSOmKljWqQckq
U0lGBIBwP37O3msHXf6kiq5ZB8oiFRicwWDb0IF4rMVk7btW3XkxsTOjlV3WNUCeeIqfBqM+6xHb
VmpycaT7tfZz8OsuROeJX4sXDTFRD4E8YPobRi+EADxiIftkqYdi8IZ1ko33btefh3LCnAVouvdZ
c/s4ZRDZb/IgOfGoncqUX0qlekExe4w1EHf86FRhQtU8eW+pOU3goSWUYOs2zhEt2a6J43uhTfdF
Dam06LjsJD5ky3C64OhNV730dvCePN2vZz8WkUA57VUde2NiyxaiM88i4KxoVaJDwyDTROt6AsLo
uuR/MujDQm07OxAiuwLx574GWg/KoUB6N/sUnWRnFt0Wg413HF04v54/rk2Dm6CbgiSVDdE/pLzZ
Q7CWgcVgYoTSyPZJGr1zYRQUiZG1i33tIPzi1k2zR+ZH13RXo9JrQS+V5JlCy45L4CeqJfvdN73v
JoN/vWffs6bYXMWJfUE+sEUPo9mxiS5CEQA/EdwJxJ0cFca1bCL6qBohspLaKpPWbQncyZVQUWzj
JU7il74t9n5VbQudMJSyxR7qWhiRtXCk5SGNQ+Elj8WLwbhj5UtScFHy7PKQtrqN1AteJehoerl4
yz/pc6hwM5nXsfVcm3kAeNQzdgZywKTG4MGK1bFWZRBdlz3imcGz72Jj3VXtJcq99UBU0EISC11j
iqZ43DVmvp+67HYy86sBX0FBh4gSdjfiSgfBHj75I7+uQtYrIOJwAr+HO0iZ1Z3Jax5Xs0Z+GHgl
hAWUeYCVTBmvhHqq7AcyMA7plLAgE2G7aBztuygrJKdznIav9pmbPFp99dBF131ePylT3bmp+w0d
6TOHnmffABQDiR8Hap1862VzzGdFWR8RemHnTCvR8aNmHrKrJB7vRzlsW1IhG1QtjRAUuF07YcPC
qGpkqAatGjsmfdzvVh7tHazT3mWayGeYj82mTLPZxJgiDCfuxZqWpYE8M7/rA/9Z81lwubt3TPoe
LUIs4SDTTukHuhA9QYNx+tCk3qPOvZ9QBSE7B3uiqfF+iJMrn5dYMWc4wG/n4COjB6vOn51IDPus
vtFi2GyZjqsQsTTC1upbx1OyRSF8RTcOGj7oP0BASBfi52TwX0ZCAhjfPBMJw8eDqeXp1zJhTQBf
9kLrBS1w1e6agKtSMjxa7j+bg3c1f6+wIxEP4rAghNBFK1VAtM/Q2u0AXD8xbgbfZClWgpKHNxkP
RZ89Ccb0q+6754aIJrXo5fVia+gEa6Cjs0+aPGkwvq361KKwtoX5RXI0cJdxmOxTi+XLTbW71prL
c1Hfh0jeJ2u+DbAnFm3EsqQXYYyqlCFyzyaRjRwWhV3h5SuGux4dYsESuqrKWf/JRHfRGiLaiBGT
enafSHPaFW0VbmUfrSOx67LJP6Af4NCpR4/lqZ8QS+YMv6lwlIPUCV4D5fYwAsSYWL5CVcTbkN19
F0cabTctI2QpwAxduO6tR6JHfeyaUzmATG00hGKZQVNJ6KQjEIfhRhTbRIbcxyHor0mGx1bpsB+Z
n1SuuvNBFjnBYxNaiBqL7iypYrgoz0ljfjPLM67T9VTS6KFkIlUTJZfv1A4MJApsy4yvsToE60KQ
Tjf45reakeR63v2XbT3cWyHP98hhCG8LRN+4OFUdcs8pqR/SrHxQAYWxE937uDFhTFEyluUL2D74
Oi9IvsD6AAHmgdu2/lcsGhhVwcbAuHHv+taee5okxhMVHiFFj8LuoVTzgyz8tUQeYJfTvdXiz0Zq
FnUoQAbvbnQxe9Hv2MaxAUCBWrvL/Ocwrh8yeFkUX4BBDA1ReTnclJL8t9LnEJ6RpQbEAWu4NVbx
WtbXoc/gnT3D2CCxuh+9wYYRQPWG8oPTEOMhQsX4oxQ2fLeFMtm3IzMBukiTeau5t8XgMmUsmaR1
lriGFbLxbPUA3rTfoqB57PPxwWo4gsNKI82yuOpQ0aIjwQKcVLeI5L6GAFzDDvtiza4SQo9cCCN8
mlTy4GvZKUlprQ6NpRF2NCynkFXbQZa29HVs2IkKblOneklDtdVN7ctYsRA0ZqmRR/Qs54rNNrCa
FvFjW+vnsTG+VwTk4jwkXzetfGfVJ+pa+TwvRkiUXQpFHVwpt/QcZBhivYEqKvCcu0k1Nfxi9963
8bGZIeMwHxSZhZ7kiaKxCmEt9JICBC8hIadu0axttppFjYNkUsQUmkVaLuD28Yzj+ySom8pq3skx
AvrLMQ8+IQ89pIH1YuvDISKFYFm1ZIqZ9bCNmvHezAyHCp6Csh+oDJKWxrnja0tnwo2a4r02/epL
zgb56o9akjzzmWkAR6yMYnMs9FOhkaPTssUHc8RHdct56OCO6k5P9Mtminf4bxMAHisMqChg5ZCz
bkLyVCwEyh+ORn05WMtUx+rmUg+F4tpxnUOngQD75x3T3/U63/ROP4dxWHx/Dr++74i++a9+11P9
X2yZKmZff2qZHtvsax2E1e+apj9+9t9NU/svBCmOa9uCKSaevv80Ta2/DNcVTMVpqtI1pYP/76ap
+ReDcgPpHH+vGCfQaf1309T4y+aX6HCwDJSrrpT/pGlque/a8IgFjLnzOsuCEFrT1X07Rihzx5aa
HlWfLLRg9NQ41Dw0MnO2ga9wd0bJN9uKnjSXriPKWXh2bH1jrEBsCgSERW/mWxFcJw74CjNyb8nr
tRemNm45aQDqgCenjwjApUU1ZDoT1bjJ2tyPt02ZzelW3VcrcR95GWKh3IU24aV9bTHEUylWLtgT
PyjpyaV7EwDHYl5wTQK41l41QDjQy32L+butmnZHnB5VvT5+S1NCgMe6+aRXcbdy6xpPL+odanMc
/BJTgwGIHhHoKbPba421aNIIG0qy2OU9P8az39SvMTU41C29Hn+d/1fYtFcz4gsjowbKUyKVrEGL
pzaJ7YF/kXb8t+krQaS1CvavYOVwhsJNs00VDRpRp6eOCh2HJHVmD/+TX2RxccubMMrvMvc50Mmb
YRM+TnVZrkTxWYe2JmL3azZ9A/XP+Z7jCcaLo4bj7NDxWwriMHfKSZ700bh2pi9+HW2HLtjAgqC8
DJ/AI6FTJjfa9cS9GVBloAzaOIyIOG0/MYhjRFjeti5cMEED0KoIXGXvX9kDZ/FOyx/VJEmfqZJz
lze8ac98rpDAIhRzkD0WMSl2jnn9o3NWmoRjgLHznPhFOh6SPhpgAlZVCuiJoip/1tIyX4VW/GQa
Ju4cD2B2kN/6iolpQe9PIZqhEgwvU1M70sOfd/boCXo/ua79V17sKaSGAfil75LC36lK3aiO7l0b
q11WX5P7aqylWZhbQbZQ1VsR3l/opnofdvvKoHntI4UMO32XTpO+zCyDzJEkekkCcY+ngsP6lT3i
ghZU+53Z3ZMThgc7wr04jZ+lTjB9Sjou+h62BvoWGO6cENHfsGhjkPxMla+K8lE0/AsOrY+DdB7h
sZ1TEh0tkX7TKsJ4qwdMceSF8veokdYOUXf9WN2Su3r0pgafUsZPB4189rub8b7FzTDP4r699p2s
obrpEp0Hqjkzi6BlP3fmCgJndO0I3S6y+vvUN2f2g33X4tXWmEnjhk8eNcn+n9Vwi60+0ja0BS96
jT2nFj5pq1a1jJr+2bKTaZNp5n1oehMpbrMXu9yj2YVEW5EzCb3jQtXGDjAZVrewhuJbxc+Cx84s
2fpSaoTSR9nmF1ftpAHEIl7G1sZ7OdwUFYAZsi9e5lZ7PPJEWpp1C8fadXFzsWIupmp8SEV+BS4Z
7oX8kpA0uEGdTemVBLtemk/DCHXKzvt61/mYibkzOt07Qz95CaLv4l4fKIknNKoLMajLXpPX4dzu
m9sGaEsoOZRfr8oCdIIsXKDIkjvpG5y5XXS+dJp5EzID1K9GsdcsM+FzLhtssofKUgNo9eIxikmP
sLN+3InSOA46hHATBSEdRWy0U/tQ9JBhQ7pJk2vsfCvEJQDHW6cIDXx3wzhkBcWFmEhcHati4AHw
uPE5VjMlPhlRdltzgaKSAlGkV6E5XkwWceQEBTk2dY7nJac2JysykukTNPmbGAp7kXqfXdk942wg
TtZkUssusidDUCwYITFs4c1lgKmgES04lrNwJuGTyvxjGmgHQhNuU7v/ohGK6A7TQh+bT3hBrpss
fqYuv0MCc+3lnKjEdU6MATSgOUvcKa/iKloXBUcHAzfJWEO0GUlhMlN5mwtiu3LG8kCp2l2d93D4
s2ncQCJvwyg7ZcmoLVTlYd6rQDdEMswPYuPFFIwc4ncaHXVZWbuGeNyZFnNbEVqwZBbsRBKLaAi3
R78ezfiLb5BP17WXesfvM7FLOmH2YhU2d5ktiU+JGUhyqMyJJltaWvRkoDcwjWxvKL4nXkpzsI6Q
Ublpf9aG9NKpwV3azGI0P8t3ykZiPnU34QzISnJ9ixx3WLqt99Cic8SUHvMfTtE2KCIWxGqFBiYH
e9HDfiYmneYuQ/5oNG/tyWrQMSfjOrbTq6GMThMApMVgzc+/U1EyRnAMfEjp9MC8c2g2+okUrHa2
wFG/svxwIcuuT7dfWBHmszUc2piLV8BjWqfkZEAkTE4ViO885kze46KYMcTNKoWbFD+R+veMbwu0
hAC1XFMlanypsqB8mPsCMYtejz1qsuy9YV4TzQhfnLhVr44eOTNwTE6cfdlwWH3tD1oiv2gxeojv
o0Xvh9A9Ytm08MVzzC1MkL0KihO66FVWTJ8NZP7rgow4kPT9QlE3GHHV7RF+mMQR4rHMbhIWo22M
bGcR3LTA0EjR4c3PO5CEi003dLpPApCptIpXpivOIiWGRg5qy20TC3A/AtLkcG9yzA0spPaiDp6J
RTp3XX8VzKmROoPexmaD7LgDxFfRjTDpjXkg20hb4KgloV6Cxl4EeCBcWtl9hA2EPEhr5RVfMru5
Z2cIFoasHuDgPIk4f4zvHEF4nfLENVcKDFNMs05Pw12FxluPbZsZITuVwY+ZMfVBbObQneyK2wsv
t0rVl1zAa3NCGAle7N7nIQm7ZGmJVUGb8GAW3udGAxrZDXCZHFERHG02R4Nux7psP1nJWBKG6SYr
K+PtzxB6m4QeCDxQscyK1Sqp6DAnCnS7rhl7Ed4VOcRBoujoW+xIdDjhA6FfJJNiXosDMi/4vvkT
cyMU32SJY67Bud3jjFHfkMLTvgGuv3a1/qQ59A1t4kvZSu0Xy2x/eFX+ljy8GeL/f43FeyXGf39s
eHOu+N3x5H/wXPGBEOO2+deRuWf9L3QY/7r43oX1z2qM1x/+cazQbPmXRVasdJRO9T6Lan9IMea/
cOxZMShdTgeIWfmrv48VuvoLCYYtoSqgGuL88B8tBn8lXBroHBAVogz+zz85VvATb6QYluVgnzF1
fpHuOjpaqHdSjLHz2Yiw3K46T15BVCOMUy6a9DFXF2C/4T7X6xzjaoRX2y6hmZBf8UnxD655w6Bu
C8h8ieZxNZ8xoDYpqwcazCi4WTnqS13B/5+7hHA2yF8vPGZGJAVFASNjeiYM4Oe5nAi6lV9h0Ayp
DJw7s7/wU0Uv5w7T9jJMX/KvXp2AIqJv37Sk3FrrQn3RxVMf424VxUp0KbETYgOzYzUyFpPw54xS
Xynx2bro5W1cgO+sqgUmNmbH6boFKUFMgX6hg8Dx7tzqRqRPVYf6upaEmFDuv0bB3gURinmMo9Is
907sb5HKrGU8ohFgFkv6EQnx67H0IVDZcEJpvcMkTIaU5cc4yxIIE5ctbc2DBJVvQ6WpnHofFekK
Kt8ipzcQLvv8qbIePYauYXSqeHX/rBugOgh4KB7a8BFL2LJtHrvgsrHLGwYuW9Pvjj7Rglnrr+cd
pUriEyD4rZzDGa2vQX9R97RZTRoZjbFLanuZOhlofuaXjr/tXVZTI19WXXWpi2nb1OxJKPusuj86
dbWHsEK/Us8es3kuNRr+jTfUJxM+1JjnVxXkCB2bQVtcTkN4MzUkJMVFTA2TrSiTbzpcM/M1yLt2
X0q2Pc+D2rBwx+qyHnygZdqa7MKdKrW1bNm0upoeOiBoLinZbutRnaLCPN3Mb3ZKG7Cb7ZGlbYPQ
eefb7g26gsf5bRTdtJ0vfRbI7dh/iXqIwIG2bQD1e1yZyuWOle6pMJJdGT1mfXXZTsZBZ54kCGog
iZATy3KMposciWxbm4eu1U6xG+JIiU+ubpwRGa8Nb21OxqUKSd1to8eINGuwLQS2t0sgnIfQbY6x
sBiPUL8641YFYLW9dkMG2rqYQ+VsctpJrm5wQZlwZFWZ0tUdtgJYgwaCO8u89aC9hN2w9W2w6WAO
+RU7x8jAZy6Lcw+6vW+0tVZBY4PkkmI3hvwzQUMT4TmbBOcjSO6lu8DTyGE52Y3RFy0+9sxjONTM
ytE0CdbG8Emg8NAaUq4ASJcRDx78iigZN21n3dqy21vdF3A9iGvdYzO5N5pnL0MxrR25sydYAaZx
JlKGh4hmQdNND/RxTyk50VFuzMJu3g68Cb5PHkgCnfQz8s3oTALis79aJmWGTvcdG08ON4DDGV17
3hfEl/huzrysgodWfCfBE3Cjv0Q7CVW02w4x17j9PsmYEZokRJOkmaRdKgvZBeCmyperzMG93MU0
tD9XaFdHcrMG3N/R7JZxvkf99UxlCF+66ZMCr2WE3yzjqA3Nsiw4g9UWXgvas/Rkq/bRE5+z4pwM
0dlREJ+Muzw4TwF6sGrjNTmRthQIFP/9TSAvjTDbuub3ki0Xap0RxecGcn4fQNVIM1T1+jLiPnS0
WYI1Q7N9h1Kk08qV12TQvmgSslCVcKXVRFBzct2Z88D/sWXIX8tm541PgjZo3bJSiSe7rMhDivcR
RBIX7H+BZZgJ94M/TEc1jCyWzIBbmj8jMzkmeMNAOiGFZ9dszHFYi6DdZUQ8VCzYw2x0ZEkz6WaQ
T79VWrfLidxwivTcGcZuklRKrN1z36VhOlKZpHQ48a7wML4wA+7DehOmD6IlX9lmuavqzfxjuYkp
X0zHLpwTl54s1/rRy6QY+D90guZbmeCPvckyDbzNLu127M1vW17ggfkShsMc0pjurB49RaV9MtNg
C8/5KtSYP/akssuUw1ozZ0OsYW/SSumOTu5z4rAXoRktOTXtG84sNv++cLVVAz5UYh7yKn+jHBMv
mYmGuV1q2mMhy5Xh3IyBfx+SvxP60zbp2MwmThkmc42YhRx5YKcH69ZvWfD9hYY6btAZbKALQzhP
s413EbE6sYL0pr+VEhvAmK7Kqb2kOYzayL8ZGWcbgnfh2OdogniqcabgIK1n7iH3b2O9Pc77RtFr
p5LMZMwlfCd5gxWRL2oTWfoWm/JynOKT6DowqLyb3lo2LHw59Ef02FuHhPMufShtcnsBJ8I+bRsH
eXiyGhLtJBKk9sjt2UA2qXtmHz7Ni62X0m/AyalXyW5eyGqa56Jm0VYsdnV4yPjl82LX5LBwuvie
8QBMPMLt7IMttOvJDG4i0V/ok/oUxsO27klTapsjKs1d18bX7Kon32mWIKl3/gDVhpTwItkJyfoA
8iZKooOPdrm2jTNG5CsyIxB3BdvZP9pDW2d4lJrMNtlEQyc4pMyMNQ+/HzRJcjQjunIqya+aIr+q
Wfl0waEhHBD/G/9FJfy7EvZNjfvfl8r/g5WwoeOm+VOHHeboV2JY/m6wvymE//7Zvzvsuv2Xi3lK
uZZOy+hnWbKu/4XfB+6yNXuNKZT/Uwrrf5koZNEjK4t6+GdZsvoLv6I0XQT8ggrWxe30T2TJTA3e
ugIYJPC20LpbyDxR2b9dbRLVuU3NZH4/lHVwaOperjzGyHSQy0evzR/bcdYnpUGycQdDXDdDeMws
Z98Mhbz0wXEtf7qGf5+4fkY6vNqV3rgUKCQ5H7gMD3CdGK/khZ98A7WjeK1xJO20Ia/a73p9Awsc
vknR9St4K7tMtXLTFaRUZC0wr6HXCZmYPLkhU4BjZaQZS7sy7aOWdlSYhHZudCCXVzIOtQ+W6nez
CWYmJhkFAjsj9kFmHu9cPB0laZH2JC4mJuHURhncOlqUrwNglbXKKY9bM12nUET/i9fldrFT4CPi
KZkPNz9doiGohJReDtw8YjaeGeF13FTb0SNYoqWNvGEp9VA7kb7453vz3tPBmAhqE5JXXB2IOYxX
m/NPLxzRZvVE78m9VoIJoMs3bTutq9dEOogjDv51X80DPiU6aqjp3NrtcCZs0F4HOVF7CTkuyzDQ
jjU6pFcTTZeFR4sK8ihkLI+x0+7iSZbHvon//qOJzf0Hn+HdTXv9DC49QiQt1uw1f3fxmPtq8HJy
d1+Gk7EwIppJosevOCE8MHEznRpQB23Snmotf6pNF8bQCIu8gHZG48YkOQvAxokUH/fKbtxTXDGs
b2NGt1NSPWa+AXMtpmEdepdFpCefDJc9gNiJmyoxx+PkkMoFm2P95w/1/kvz40PxRAC95rQNAvft
E+FYvYriDOGmmork7NaRJF7iE2xOl4CNSzzIbNPtDKgBM7DKQuZcaAeXSZnKtV6aYuk6zZM29aeG
INckUNoVS1D3wdPz3kc6v0neolSOO3sV8UO/fZOxDePZdnxv73LNy5JiP8LnVQk3fgzH4AYOb7OB
KPXop6C5EifwwT8F/hmBIUlDiIchkdnWKjf6EC9ctXj+4BrOk8SfFp757dF4wOwDQUPHLPLuGkKg
6UC0SHfPDGPW6yMazqxbI8HxqgcmREb5kqREkvhTnt4PBtJ0t03HH96f/7P6+83TybBVKGUb2LR+
uUZprNlqcHP8GdbQMiNBIMai3dHS1KedGYjpZBLOBaYBF/2fP//bjoji41uoYeiGMFClafN+MTPg
XSDzx1LSkrS+h6Y6bQo3PAm3/MoApLj/86u9/rq3V5sJMksX9BX6Oqwr7x4GArLBhVraXvP9btsr
q7mtrIAmeJdVDBiVvMyC1N82k9SOuCHdg9eUH9h3f/OJ2WcEk21d4P9571CLoKjnDjzyvSiAPHMw
Z+qHsmEdK4SRKkhv//yR55bSu0+MNdmWJhY8ZJLvny8BQNIdsfnvpTadHCIMTMsNjwa14qChjhGi
jTf026ujIrngH7+0DWXKmJcHfHmvQ/af1m1yLIae/CRz3ypGhK1wG7ZNAET21EMPE/jHDaj5BH58
rpNafrA4/eYyz/XF7MzG+MQT9vZOd61rh2UY2/vRa+U6ZGZJ5hMNiMzXR8DGjvrgw/76FcIqjwvM
tSnDEA2Yb19PHwuzKeA+7Pu6yk6esFzSRGOGgPZI2FN8YyFqtUVbbv58jX/7smiqTWzoUsr3D3Rf
Jyhts8HaNyP5SMWIK9ayLwghz051u6llj3zdCA9/ftHX6uzdQ4UqArAIX1u6NO+f4bbKIIeoWbFv
2iYpD1GMMAJGdaHUAF62jdY2Lpt70q6WA/SHdqgolvyix44PfImBNbrSKrc/eNR1erjvn3WqI8XV
wCBPqNq7tRSMjdlqaWvvdT+przLyPq6clsbiFFfJIVapfXr9I3E/x+ajO6HxmgZyHIUiPq2Yhs8l
+EHYmHn1D/ET8yrn2tj9pCW5V79Ulz5DVUA7lbdvCyO+wd9F+nS+KajRSO0lIts2SSYoVJofccN1
69rxjL0aURvmQ3FlxFd/vn3mr3uOzTOqW+yHBt9M8e46VRN5iVY+9ntlO7hmzOoaBIZ7UqW1QwOZ
ndLO3juZ/BQLUjD83Mh2ltbJQ4iNd5kXRGNZKYmuhm+JfUu45TZqs2NqxNaFW9MHSM3iMKFYPrYT
muEyb6wtGH330tOFt6kBPC1po9ZafU4ygxFVyglXDKOkBQSGqcSIyATJHR58OsFp6arbylZ3tjkj
MaVItiPFxJUJ2u/P1+Q9kYtbZGNG0lknDd3BBPWuqjaIP9BKN6ANF0YT2atxus6K645Sjum4VwHB
0/GcKUXMNqpZlrMZnShCkg6nqU8RnbpuuCWoS7P8+jpDnTY4bbuO6jw4xTRPPni3v7mD7JYO9YzE
O6Lsd/tYMJO6yqlp9p4yLqQFIDnumnlA6BkXKSX5USaRvBuS8tZmnLgIXBEyyvzoXbw7xHHNWAUM
3oeUHFvd13HHTws8+MbORis47HEW5Atph8UJoTopgfB/hkQZR1/N7d6udi9e4UI9Wgm66u1K2pho
HBJjP6hjft3sEJlhw2XXgRDBgvx2EUbPPAD+Mo09IbWngKVnFdoNmZXEgOB57BdA7qMl6eYUeglC
gA9uyvy1ebsqcqJGxMrRzKCH9/5r1biTzzl2NPZS1CyNkdvtanw2JLllzGJCyNOTV9GlTNUnNmF/
n/fVtW84Kc3DD96KfNvMm8sqUgZw/LLfC3s+rb29EDIqQlxQKXDhAfVK4w/5hQxBfuUeKcdeIIcH
HL9AxTvJoIg8ZPhmw0XfnmM1XmioMGDJ9whLwixyL7vBP0ELINevtsk8onm2EeYYnFrdeZkDhm8b
5exdmdaXCdHdBMin9wnHuQ/2cxR8768uoZm4O9hh4X/Ys5n65+MnySu97OFq7BEsTKhk6D7Wg+ve
mHaO+YL8gY3TFRoOyyTbBTDpXDhcxJHF4jAfDdYej+KmHKS4xJW3IfRw23KgVzN1y0hLqPTtsfOt
/MKryBn+xw8GxT1KRu6HzVH2/REkhEySW1qBX0WOyXk0LAsTmyScL8QkpBD/AGjDOVWaw5UYq1OF
MgUOxhmRi7z781t5LffePqMzgM1mCIpZkUbHuwcjATXh0oHCMTqtPUNNt02LyzCrnGDfyJVGsbRV
xG4pknhrK77zXCfbODYYdFFN2E2tfD0hZd84qKv26NjRd2iOdxkQHFm1dgYFx32Axt3cTU9d7pbX
PVbYXVZZX+uyMr5m9A3GMK6OXqiDOK1XluiqaxdXVlKeQjc9dujM9lVqedej1YLWykH7ziG+aZuJ
Ayi64oP14jetBVcar8+UDtiQrsrbh6qyxdBZuJ4Obd0+IxnGSzY4ZFA6ef6QtM7FhDr5Znxd4O22
xyGqZ9WG4l7bJHASiaaoixs3QI7t9222rglHOvol1U0Zy2qn5EYyKjkJWlz8SjPew4NMd0CV5AdP
mDEvbO9u69y8UtSdDlSeV4LjTyvxkIloLInsOZQEHC/RJiT4JSbUdKn9WDQy2cQYD87/+aO3QnUM
LELZ4vJzyjUmXEsfLzIYHUxFSedC6HMoZZ1fNxjtRGaiIhrSkxae/UFzT7qIvpX0mY4sxfbtMHxl
zUXKE7b5dmTUmSKd30ur8I65U3+dTNltfC2i39LLpw+e518/t015L6SwAB+Qsfr2/kVJWVW+53l7
La7s23JQxt707Xj151f53WPCSYYLbLDy8FrvvjW+zQxEFSI4VOllR8zUIfLhXXs1Aae6enYlYNtF
oWFniyLj4ATMn/veIsnAxolUDbmxDhpm4pyQ9PPgNKdqNBs06nFwqAtm6gnowTPLHtNAOhLrtrK7
+5AZ9Acf4teawUU4TQdPSUoGzttvr9XEBpgowqT3DbS8ZTWE5ZEgpPHYJ4T8ZS3W1MpJYLxbBIVB
sufLiE8+zGCdlL1JsplE4ySd/nMgbetOzqNl85oMlnbBfnE5Nb51mTUcCf78rn+t6V061bbgu8me
jnzi3bKvs0cNmlXHhzRBo9e7D3Y+fkn9Sl9O9US2RyWcVU7y1bU/GDszVmS+a80NbG5t62g5wS1m
ACZ18h7//L6MeWV4842jHcl5GrfS3BInlPbt1UyllXskn2SH2o9y7M4AbJ0sri/QbDfbillzhZ0W
+UFZ7qpWwh0vvTPOm+CchGSuosJWByuOSW2iAF77NU7ZkI0nsCJvMXeVI82MdwCVifMMmPkhs0gO
Tt1dh01xK7O+/KyF/qcyShGYGl7IMV7VH1z5WYL/7hPqjmB8QClBz5+q6u0n9ApgFvkwz6vpFKxd
Bmin2GF10XxSZhAwqm2q2c3e4rRyqEXzRUYTdZXP9BDoFRb/yIw2Kp82EyR8epiWsQ3d+FaTWFoY
C4CSSDeqEWKth26LanD+9L7trDJBdqGGIO5gJ59iG99/R9xWonp7m2d2+VHj/5caFrIdHX8bECiA
ll/2ZsfW+sgUJTG3c7YqpN77VjKzR8loe4Ay3XENkodn3DTHhyyM4IqnpGoGRMwt4TPh80+0j4hJ
72mFc6ObZwv8z/xgub80xTpODmKMGnqCjqavOlAsoOct8pjS3iSMJt70xZ0cQW8l1i0KZ5MMUQIZ
m3RMT8QqGB+sfr+0GFxqSAZI7nwwopU015o/7S1OhI1WlFLbjyW5RWbzBfo6mUuqe3A7YJKWFi8D
xy92f/6CvQKZ337B5g6DSd9fl5zq33fMi3bUkdTI4EDieoqQHrd6Zj34fW4uSaq8ILG0PxjaeJGr
dllEVXgf6oiTcRZqEpvfEPWIJ8veOkQOglATi3vah/shC/Y4S2BespUeaJg9a+PkMWaPvWXWd9bJ
m9qXpKtvqxpscJDWMLUVGeMJJMsVkmp74TXCve2KuQ+LHuOKDfMyCFL9eCC30dg3RC+7rTVceCRP
4HBuMLFpL0mVaOeQ9v+i9kL8HRMnFGAN3QfPsvlL/4Oyjj4DN4mbZdHhfHunKj0t7X4AKGIWOLuq
pAmvBh3EdVUftb7iEZnVlCDlYXGkJ8RX4ROm14qja0FOMNlWO9Io5U0u7C3oFOsezYS18ywyGyxo
68g2Sda2Z449nJWMe97wFLwAaYw+y9Z40OB07LE49Nssj05JRBZblLT9vSUDAJdDiFIq09VOR1o2
DUFyn8eBdhWp46iXZ/gT+k2l4G6YXb/346b+ChcfFF1iqw8u0i8nI75ZFid9QHiOM/PI3l4jkfct
kSGIcUjnk5cjsUfbBmFDmSAS7Vjzlowlhw/OLr82F+bnl56LDtFZWbR9375oGAvb6ATpKaVWa4BX
ounY4w785DtiPeKKQPDSUj/lk78MgMcf2hDGVzQ5hzyNH/paUXX54WOqzB2rkraKKz87Z4V/h4XQ
/aAknv1V75Z9+7UzjQNKWPTl35UJCZjRRDXNuO+MpF7XnBHWWpGoc4gxGVx5AuBDrzZaSGgK9/Gy
0AmfrUSoPptFnW+T3ks2xCjbn92RAE/avc3ZS2OSreuAihje0Y1BzqPeZery9Z96u/TPGiaXH//k
NsGN///YO7PstrVsy3YlOgAn6uKXBAuxVEFStn4wJFlGXRcHwNfrRnYvW5ITtH2vrbjFc4z8iDcy
fjREybIoEjhnn73Xmqth6tKWwTCHJhSv9GS03RiTKnq6UjG2hTNFIwT9k5+ZEhTfOFu0Rhi+ROfa
dB6lpvVvVM0YdmRJffuglLny9S39JY3u/1/KBFxblqXRcflzYNpDEMZ585z9gfvvt5/+3f/HtoJf
T2UcA32Bwv13aJphM1NkGgVajT35N3WCrn3glmV6qqCd/Sf/H7zYaSZO/4fzM+qmX1AnMKF4dxNM
JkJaJ0zm0AIwRni355nwdHOfieV5KMqjo77pg7qpguwuIiEwkuRHaKCvEUI3xUbX5GhbUKkWCpqB
SUbOPx4eVHS3uFIXrWbslclhEdXqrmMXGIN7b+Q8BKJJZGJlJOElztE82XJuuwqR4yQJr3EdkriS
tw5CNx833/CA//nOEdkF+h8BD4nrQDIZnuzc2GY29mrsJKgTyStyRhjjdv3Y2jT+8/yti/FTRFEx
QWSckxYpD6lULkIg5B1m8lleoqtvuk+SrT4qwj62jbbrVeuGcc4pt6QTDs6jl1L+2OGajEf46NK6
6tNPaRq9ZLmDSSJ5zepKzAIVG0Qa52+DQBhoJMuhOZROBXnArE5x7y11IuJnnDpLckjVjYDUPy+r
+8ZSHvIsZJft40+IGhZF1N/1YcDUJtCoaAiMSs1bX+kfgBSXs0oxcLDUZBh2XTQzhXROiY6V8Y23
9lHn6zX5r7NYbe5ZZ9eRUi9FauEsGF/iSAfsVNy1vmAbLMuVFKhLXffWTsH/yw6pwRMTD2VdIe9t
L9KoYjn2vqgiv08UXsKi9x5S0RGRMVCggyLvuwGVhdqWcywLy1iPnqgi53IFsyCOSau1PcLA2rxM
0Iakd6rVAGko03k/lJcuIXAHifp6MC1+S64RGVtsGpVauuE7zLMPkdatVbVu514IUwdDToxsc1xF
gXIsEb85HUf0gGSePr1pxxcz0cg+C1Kk2FZ9a+M0630S2hJE0HjLy0vkj48CjdwgS0czQTMRUYoE
krJuAc5IQn41cgwhdq/DjVPRZPOO3iuteZKd9iAZp6Qp9vlYA8ye1YV9G/rhp0zB/YCg4s0v+Qsd
exk5SEY9O30jaNp3E318rjA5mlgY2da2gLSTOU6LZG6IZiUafVj20fDoRNquSfVNLKmu0fq3vLgz
BMOrxJKcmaFJX9oA/3g+UuQa1E5DzVm5lsIFWYyZijZcyjxsp4ntGp7EDi7cLs+WpQJgv5Mfu6S8
UOPcGFZOP7K5o7LbQ569V3KIPoJhOnWNo/R3qpOQgCCNRNikq8aGxJFrLnRuHCQDhzGreABj2M3N
AC59oEecQ1u3s+nRqZ63JkRiYQT6zlFhb3mIOt1SIolbITlP4QqqVKyp8V3neAQYIp4j2NjjymrL
6q1D9BnbyiJc0jzbKSFvnuXZd6HiSsX0ZnTVwkIELdloIiMy0zqrXJ2bTOyCRmDxbL2jFjn1nDv/
kxQ1RG4jjTSGL3hgQE+TDBKh9sP5gxLpk1fIT9BCFrZQd61I7pSh55wvgMvkLYyMstpxwH8tOm1T
T1UaYOmiSa9PlO4owHpwg4b9JQ70jUXKXYVIJS38j7pQdroTvAwy5jiNdJ5Of0GEe/aCZDG5khOZ
tEWtuK/j/kEu4ddyMBxsLjFJD14kYW9gNc9ktX8COv+ly6QjHekNCqMtMui2GU9Rbt7ExvBU+MGq
GtINyq+tYU+oyWBlNenflIX/NNK8rvjoRDjisMtZVxnJD6ccnOChwcF2POO/Ao9lQn0pi49oafBH
ZzArC/+V5PVdBFKb3NmdJ4KN4ZVulHYuSYl/07//J9HK9GzoLlCqKpbBLONdEZaSzVfS2pLP9PUI
5Ey5/gyS+HxgXiThrstOAoOX7Op8GdTeET3YUwocpiAQKq+0u9QjmAwGCROAf6Hs+df1lj/JNv+o
evo3FGRatAS0aaz+52XP/jl5Hp7/sW2rMPk///W/63h6dB9+9t9+tCn99h/9XgFRyhiUotOBBKXC
7xWQMXmVaPhxBoUa+4NViQqI9xkxEzrFK2qW6+J3AgJtMv5HYMv0bBxb/5UK6P0gDeknxRcVn4nU
E4nou+7W4DAxVzO5OpukCxulTMwPwsLadHOSefnhZZyScJUPxx9et9uvp/ufZJj/VHhNv9hhRMF9
qE+C03cnpakZUDaN1pyx5IoAETwGVht/QF8GpOXGCynBiScr6UISOOQlQH8ZdsnSx8kfcmDB4yqq
WaoZc86uK+AEbq3XpCiYSzVIn6JxWNCsZ97W3Uf4ZBMiaXqvmbcwoAqgYJY5utiElJRsE0wGpm/c
pUl8yosXSqqlia9EzwFFpSYM827fKeVOspSVrGFp7fMbk6hB2YEM6bMPRyZtkurJCu85p5/kBpKu
VsrVzHNwFGbRLtAL9N7JwcEENOjhczfhUtVceS1b7dhVNn6sZOFXxafQp4Vc67PJLTROYYasmln6
aHa3qRw8BuyAQ5xziNRpYvT3ndkizewKZx5V9oF+76mAnuMM/Wr6hbg9bzpRQvUkaieu7KNwOna4
IQjcuslv8LMRBaTDJ9hhL56TEblskb71rbSJVPyjUIsXfejMkQLOM9l7TQthAYVB0tePN5nI1pkU
fZYzwC6MJm+9pD6yt2ouJMCPjuctSNV7SiiAqITsaSKiJf1F7qWlOnYLq1fOE2cAW4dVwKsC/SfN
G908GKm9LapdKAHxg1KheLHL8q3MwpII4jP+UKB/Jhg6LKe2tDBz9J7eAWgFtm7a73+naIKm/O5g
wPWpypZsGiS/TZ7BqZ34wzZR1mXa9hAKzzT455jb5d5gjlIvnRL4Umjc6SL+YvYLzRRHNQpPnelv
A4cNsSISOLEOIUUEhnA3i7NVMaXnlNIm14fHMaw/+rwekJ/cJi9WgWSsVa9xsYtjo3sLlM41Qn1t
pepd5FgzHTx+6Dl05LR0lubJATlZWwt4kgafvlzbVgEXWGTuklpsBuh4ite6IONmLYScMsvmtD0p
hGHNjtxMBKtjI+qOddkggFbnvdLey20X0Fw2sLuC07c9wEHlbRKQ3JKAcQq4EkGpWjbldmLsypqi
JM2aJYOjtUABnbbMPyYHdDsUnxKj2oxdfEAfs8YdMkvGaO1gAk9VbGhJf/Q18oDK8sEhvCFJpK2n
hLdjdwzCfK056rnDPKJQjw1eemtxC/eBfmC+trT0nrzGV93i2k/TW5+qnDMa6cqxWyreolCapZaQ
VZa1G+6GXTB6f6eD+sPLgZiDSUqPiJMe9s+XQxdXVZoJsz6jJz0VpnOKZJpi2CuHYjG01cdRST7n
HUuZ0h/DHjNlE+0bUcyKKr/3Orqp2dwz+iPDu1WFIz60nQXBzcuCkYJaqPsCpL/IiluaPid9aN0w
sXbFCN9F4+WXcQLq4YOk9NuqLG8mzqpudfsUWu/AMamxxILc9BWLxsJj9a49liZNJ4RbdyMLdmzw
FNvHwsxXXlJtvJ6U2Cp64VDUy9uWAOq+bz+Sau6WmbhUiNeKVuP59Ys8TBdmDc+yaYilyVeaz+La
A4aS0ce33bykNoMiwNsBPqsDxD+IfUjgT1+YO7i83Or5zeRHaYp672vdMQUIFuEPT+FKqNVIwrgy
t4PbSBH71FFXcGRHmMLgTGmJoSaG9eQcArRlZnf0REFc/GfEfLMRMJzUW3haXyuVP0WFrFFVjHWL
tdJLe84kUQAspqGoLKCIR550+9db11Vp92O/eloZlIlBxH5J/ahOLYUfVgYKw9QESlafTT9Z5+bH
tmG58g2smITA6BkOmnqp4Tkk8n0tTQDhmrON5d0WlrOQmGw3UutKPa/rdAX1+UI14puiYj3slnKz
6aXxoFfEK3N/FSM1qFYtK8yaHvo7AhHWSvXY+XcFYZ00eB9rO6MHpp1LL3ydbjCVxYDj/pLJ4twb
HASZxY2lPVaOM/vrV+F9d3V6ETQ6N0xSEFKZFCE/vQh6opaWGY/NmeCr87QeavxmobYuTAxQuF70
N7OJfyqUr79QJwyHWxBbhPb+BpQqTSpgV54JY9vA5FhaM8vVaK5Y/hZn5plG9nagr19VlNHsCX38
6IhqabbGQem8gDNX9rVE/lMt9VSe/dRApXaf/nKEKopBtNx7k7dmxL6liU6chZkTvV3eSI46C1l8
RlNfl5m562xYMgU1VaKvKnq6kWrg1nwQjQHLAi0It+LIU22kx8qy5pEdLmzJ2eJibeDQ+WDzANoF
rbXLYVf0WXYbgTBBKuGqXXZDdvqebOFbu07YSGxCD6tHffS3XWnMwemd9ahiZ56bDTyQbGgf0zY6
pIazCXBKVIm2g6IIf8r/nKblCj0MMNZ2LydIKOGRG/ZzTWWimv2xjviVlINJ3JKeiXh5gHZY+vhD
nSyNZn1mr+mGXTASER4DQcKHjw9StIJyzm6jSqeafOReC7ZFAs3lr6/B9w1sGnaI4rDG0F+kT6i8
0wQUigeNK+D1NyVtXeFY1hLv63v8S93fffha5XX+pfllsNv/xGPQdVDyF0egPHt+zX887lx/4OtR
B77CJDV10FkxUFBp0n4/6vCdabA8DTtJsKSiYj35DnvTPkxuBCBxJpNQFF8cUX4/6lioNDGoWSpy
Kn7wV446aHB/vmFVGNIIofg6Cg9C2Zx3zd4engcd0qGbsXptS5mNhAxE0VDxmAzMHpIHaejnWbHQ
ylUqFteiXafqAUYDnWZl+o+q/EX15yqyQkDmWnvXFc9+sreqjyAU9ZrAzTvFvMnDG7mckwjUl1AZ
7POgr4zXDPyDfaNGN8mr028jYxExrlPW8VC4wYOgF6oLspNRMIwZmOa5qrhDcWZyGQ1E6XDMGPEs
Lxv7kJfOUrYXrYIadZf20OJ9eFhbjK16smk9Omb2amzBpOzNwo35yXKxJSS6jN7CDpsq7YWJ5o5P
yp6nTxINkOjka58SsTQ+ZtImvIM6PSLTHWbGox/OW+DoObc7MXWzFBOBTWrfGJ2DKZxhlXyyjS1j
a/Gcr8Jdthq/eA8Ch1xBQDv4AjJbb6Q1jCodj99Owta/hIrm+ktwuX07r1M3X913a/zi8ylGE2jW
F89ylXYlZwdFbBJ00nRcZ746sxa1yzh86TxU2pz24LM6r278ehkdi628hm9Br7qcAT8qdhrtRMKn
Is4iwMeKWRou9ZywjZve2Xc8HxUc7tmij3pQ+09GswmTB8+7FehI1BOJTjl9OG9ppgTGAKCY6y/A
wWFoERjIqRPmP4Ra+vHkHwABVFcxtArKGWduKWCbXEWdtc+gTQFwwDxg2JmNB9VbtOZSm9rBy2GT
VKj30epvMCU06izFQW7PNUgRD8Vn/Qt4HOU13TPuv82DYtfpR7BJ+VzV/TebDqzrkQXr5V2+jGrd
cItYuwztJmhdY4TEW9RiIRvpVz37Ly1/f9S++Wlh+5ezhP4Nm0BX0ZRFbfHnK+DDWxY/x+0f+XJ/
++lvnR8VjiVWEb6MCRbZOevRt9mXqrFU2thlZE7I1x7O9+VQNT7gx2Vfw2lnT6YWnsy35ZBvoTWk
7ELID/xmsuH9wuxrchv/WL7Qd8FIwnKt6mydPJN3daxNWA5JM6G2N9R2J8C/tZq0MaGYzKJUQWj0
sWiTe8jYLAjDJZdhl/zwsv1BD0h9p6y6PgGOdewK7OQYeN71nhKyXEgohnJF2o6chShupsCHtKVv
MagpMyAWTD/6bHTp7WBDoa5JeCEH8+IHn2ui5lMfAlil5C/kw3w0Tf9zAu+Y/OO/83T80dNk72Lj
wLqnkcXI6/hDvT+IMlboDiv7Jsp3BQ1ZkuKSHP8I1Vdq+C9UHxdTfU6H5m+sCu96c9fXh1KX8Chc
JVN86M+/2E70MK2bUtmHQtpUPW9AVh9UjkJdb52GQT8YUnbbC+tvetLvylpEUlNXDtgyFxqbtf6u
M9dyprDTzLb2nSlflMpbpEn4ZerpXN/+/7dry7/egv63XFywLEzQqT9fXAB0f87/8b/+cXqO39D7
pc8/Vlo0ab/+/LflRVM+2JZGF1Xn/bouB9+Xl+k7NJZVmfJYo0PMJfut2tKsD/QvyJdQJqvs16iy
b8vL9K3p8sb2/219+aXl5V2xZTNr11lbWOOo4QzsMz9fvczcx1wykvzOT79EOowrGChx7XK5z/sk
W+QVVQWZIlaC2oONNfOqv1lf3qvr/ukZTAvgDzduQAqM5lQ8g7LwaEWBJ818wOeRK/bDDfwPuIXA
Mp/InJo3pjJzpM+/foX/9w4Pf7vH/k/BRnPp4K7icvvzS3z7jKgpjH+8sJlwfPuxb+cI+8O06F1d
FJPGYwrN+7pxWjb7JjkFOs5L1q3vF7V6vXIxVU/L9DRj+W3P5E5Apa8gF/l2wf/StAQMAdfMD80f
xCocUJhcaNOJxEQ3+/M1VeOTUFAseCuIgD25YWirAQoTvSBnTEurz51K70bVwwkZ2N1lGj6KNDTP
1Tj6M4J2vnA+jpZ5RJhsXBn45MvxEzLwQ43+6zgg/6g9QC6ROKRjry1rLwA5mzjyRhnf5LrL5ugw
i1VsPMTE35LNlTswYqGBdZqpwyCTPpdmhPnJ78nGJaMgGrT6RvTRWknKN3IuOnA/b2lfXzSY1JD0
0ZdmNPnCRCrXWbMtCw75qq01q4ycalicRTQvLG+c6/Ds5r0N17mrUmehTx3/RBAvHii0vEhjA2kK
1U6Eij8bx+TgJS3E6kEj+YvoUuy4LTOWNnV9JbyPtLZ86nwOVRXgCszo7VHlhNQw2GBKHBlAhWsf
kE85bmKQD+CYECT0gUS0jB5695E1BcAMw0K2ByIFEaVXVuiTSOMrt7HsgWwtyXWyUFl0cr1ofEI9
q6AF2azUFPhexbnCWGYEpeehtbF7XBombIUyHAhx1stuRfKB6SLzv5MtJNm27ou5mdPF/s/K8DcZ
nF9v8b8cr94+S0kovQbhs1TX7R8sEPz0twXCobCmHmMLmxx4tAh+WyCcD8wzcWdbLBBsmFNI5/dV
QvsA9pGv0rSb2CpTz/L71qd+0G30tNzW31Vqv1BZX1sWP60SlE7MNa2JPmAoLF/vKreyjWPFb0qG
H9TQHAiFxbSKYKORCDnPlJtX1fDRWGjkvGORPyRSuq9K5p08c2eXSsrAB2fEzSntsdgkJ3AghJ3J
ztYG6TapP4icHBk/pDWBGfR2NSKo3XropLnBXMq1mO6onVpOfPcXbRl1IYLUYGpTW9C70gIsojGW
rlqUkNyzaDVk/kYi6HA7eoVDy5QQFj22+/uqyWF65HDQE71ZgdbAdCfJ81En6UFpxk9MkEw0whaJ
RUDn04Gw+j7oYhIW27XX4rsMbbLg4InwR9nC2YGza+JRzEumICKHfKaFQTNTiiQgYNQOIdVS+Rs5
IhdLRxAWi7fIVtNn6UAAIN/Nh/YlKVwdFUykeuYDDmM3lGp9GQ6sHebgOQu15URumvJbiL4JTnYc
LLwhXKumPLoB5iY/cx50uSE4ogPmroXeQFsGcnBZqls161wajd6tZJqLYWqwi7hcRpmjzzqoWwAZ
4zlYYWtVrszkJTcaFKthwpDWjl5R9ETzseqsudl7YnP9UOXyR6caq2XaVroNUTlqN1X4mEqSvusD
ZiIYRKChOae4cjZG2OebvJjFkU/ytNO0885xblTEbWZfWve+4tQLR2mzvadd4rHXV1AWyL/0Lknk
RMux754cD5iaqH2L0HEySDIjW5rkqmlOad4hKiyJ4uOEReiaG+J1CIaAmJCi2ldBkN94mkT0is86
WeXShXwWvHwEF9BY1qt5XYDd7IcWxF5cgfFNAYXLuTJrU1gOCcfeeRm22zpNITtZ1mdvEP5Jal4M
G4Iy+WZ6ClFezx+geb8pNkqbWGhAn5ngY7tjdG7ctFkHU0nieXNXlLZDtmWKNameoEcJCP/BKnFN
IXMpWtObIWek79xq/r6a8M4Fqv+6Bi2dN+zCoSDLBKlWaRvo9I1tPSKXUrB1LSKT/hmw9pPdpoxb
87RiYKPG+742bvumHhZRH/boxOpg24FYc+LPQIjMRdQwJcUmee9YXr5w6jLY+XpDhDjDtUAe3v6z
L/y39gU6sX9eMT48Z/4f7Ab8zG+7AXKY6biBJRtDze8KG8pFrDUWCeG4tSc5PkeA77sBBDTKSJwu
fI+SdVqjv+8GyodJC2TaVJoWKCoGC7+wG3AlvqsZ4WYoMs+MvrOtcIR7txu0RlGl0RB6Kxx7d1bp
bQoLaa6W00IcA1AwjnapwnaybwhQhk1x7Cutm3ei6NxyyPawDBZ2b1qrfhSbSNHO8VgOADZaeDLE
ayAH0Z8bTJoHqiEf4YELStRfdghk3STd93Kps5ZgHctEshaR0awlu6FprHnBUo9fYfNbe62zgHyq
L17vPcWlLRZVQ8qj0oSPifyKu76cCeqlVTJ6R6nXP2Uk0CIlaGeJ1xluHAclN5zl2gAi3SBUaYjm
qEY7udyEtkZAY0+7GkuwTnGYbRRPOkg+1lM5uddCKVm2juXPQibPi3RPbHD30neXqsDRN4D5rkZo
uxIeE1dGhjnnnkYMFEzhzRktoFZt8nWmD+YqM6INeRCha3v2mxM2CpBOaPXQbBulORl5qBAqHO9N
qa0WosRNB1mAXLI2hIhLrmZBgdsBBvW12mXJALP74iWU2KXR2rNUZMosqB5Afvqshu2a+IBHVRef
7ViCroqPYwULjkyNdJRZyMUmi5SlHzjdoqiVO70NnsFRqQS7kMgM9nhXmnWybYscXkGKN8jp+EW5
UEmSQweh6yGrrV/cR/jqUHbyJnasy40UuBjuy1svZWGtGprzRT8w9pInfGrZks5B0Bp7gSuq0dkn
9q1hj1+oTE5kGCyhixF0i58M+zkDelvfyW0dL/rIulOFw+4VZTTfPIfhh8aBRn8Ca69R9mcm8R7F
jd0QeJxrMUiFz7YRLkRuvA5wbjaq3/S8eGGzwOaoLQiRob5p1aPutcO2k2ZpHBLUGWDVKtXHLAB+
lFdwNzsz8WaMT7ejlD2HJi6toJGJRZSamaoHwdKWgDsrXftRn1jLeZZVCzIVhzBbe2p5r/myvur1
tHf/s/j+9eILR+gv192hCn9qQF3//dc1V1c/aHQKoRF9K8A5jX89omt0qWFAwSxh2ocdauoGfF9z
rQ+0qwCJML+fJn3TfPD7msv/RxNgMmth/MDi/ku+jgn3/vOii5qR2t+cnsRU9FvvD+opftJITj11
XiM5GkvtphxtuHtkeVRaJW8baQj2mUDXBgNjr5eJ/6Bl1l0VK3vT18wH6E/SLhqJFnQI4jaayr6A
iRyWadhXy5wjyAXpjTo3QCT4XmOvPC0i3TnXX7sYz2IgCevicL/k6KVOHAa8e7OPCGLOj9JY+3d1
Fmh7GRACdorAuOhj0d6YMZqX60NZtMGyrNMQHmV7TJxauxQKWKs61csN6bIMflL5LQLsc7h+U2oc
15IUZnihZLp9FNUni99dpLqCJSLsjkaffyShUbmksl5sB4sA+OsHm/DVrRSODlaIntu6VsdLBcNr
kUtCWTV9JF9kowCFHVr2RuWexb5dnbK4+myMznDoucsvjmQuIz0w7iV1HM9+syOzzznY1vgchn5y
p2r5Xi8acSladYqwDgmq+/pwiDeW1I7zug2sVWWq4aKTx2bVeLTWW96HIxvUxZyeF+cNaXX9u9HZ
Qxwkr2abF3I81yQ53QrVfiiVOL5tYAtdDOdZMchWrrA63kcGyZnoWy+Josw9ByyKZ1XhrFWFfCmG
Mt8Uuk0m+PR3VhJ0a3wY2LDjZoIoKo9o5mQ34YC29rGWXsoEaaceqPr2+ncPunoRoTEes1ar1z6b
tAvKY04Qh7fLY/FEQyo4twQRanJ+MXyo73aprK+PmmmZlkzIwjESHsAT2SWPakj+RopHc2yyi9lZ
SOQD5oYUsNmFuIIn2QeGInIrw5BSJ5c+HZnAVhj3FJGmBCFHII3DWF2GwkguXrpyonh0MwPYsjXy
xpSk+KARWcaFby2xHA/n0bOHheYIzZUbkyhdYzhrWusvB1XJv/4LO3GUOYehW/yDKNrktD/rDllA
TqVnCzRQ4kyPRwcIlmrUHDxME7MhpCwkabZv4EcbRnsmTry9Ca1EnptD2p0LJL/MQeESXB8SB3nW
ZU1akg8szxo5bc51r1u7oaWfhDmgObPPFgc1bj5dH5HbvZL0WtmB8DsoYVOfE61X78rURmHpo86r
DeE2kYqTwHi1qyw718XFkmvngVMvPqJieMgA/52dqt84aTDefn0U1c9K6jV7Q3EJU4vPmVQrZCCn
2fb6MO1Ta+5EtrkeIis+F1ZAESEF+mIQI2R/Kzw3Xsylltm2m1Z5dDZ7X7lxAEfNr99VU7XeNVb/
YFEu4cAmWLFI4OA30WFk5HVu475/cLTPX7/l9M0d4IhlS0hu3If1vVaho4kqB+Cm1hyujwrh01xj
gLZJoyS8ywNnpUx55YnCrULyjHcyM2kgqIubKWwFeQw5bwPxYs1cbdrgzje1VR6b3k7TIUKrjmOf
vDEv7gp+r1T09qlUY0IjlE+54M5SyTKKgNWfsPk8FAAnDsH0aIi4I4KqJxtyetj4rEONw1XVIKfw
QsM4FUllrtKxTecF3+tjm1ZGEkUH8nMfuunR9UuThrKpRAjMuoxP5piU8AKtGJChGuN4QwRFQu0q
kgdpTgJUd0p4kjhtpY3F2mmPpoawO95EbSo/eEnQngTQbtKObLEz6+ohLZPy0GkZEeqsrquqslKI
vYXhNhXRXUnW3VVZdAob72OVqe0cnBLybAYWg/xUGKJcOX3XAxJ39HPc3Wu2N56kWOhnpFhWN9qn
ttCh3wQDSUCLQQq5nE3VOOPu66t+Td/AXoiotJd1ERE9FfTpvkmITu5keROM1PJEcIazonTSL+E9
Eq/mHpEKnVSqX8+E3S0cudhdPwSJHLqRAFHeG0a6yesw21w/m5S5fmHEGyUYyi3ZhOX2+pnCOv31
s7bw1RtZKebXr9ulKW7UMXQtlZiLJBOuKiXBxo67eBfn4b61BCLvVneQl3n7tgjljYCIs9P1TzKp
T1KODEHNonqr99a5FYq49ZObKBwyJPSeQoUeIiyXC2V7/dCWhky2HdXqlNRaW35519a1uKno9axK
2Y7PkTc8+RZu49RIqpVBbyYarPwxpt5ftDEvc9IM/aYLCf8JykwrZlYtNVtj+iBysCv6YPDF62Mc
c+JGIsnCMESx8BW8jCnxfY9F3tMyyEV/yP08PnJqeBMlmb0ifvQi2Tl0SYuIXBHtYxjKGYt5ky7i
0Gsf22LZx3hylIHWcBcmKByj6Nilya4jMBCuP8ppycvhHea9PjAoDVCyiCHcj5Ud7qu4xYKQ5qfr
l6JIt2eGmgxQTDp98/sHHGCkOmGvJhwjrHADltISkal87M00oygeZmGYyNTJBWEVMB632MCG+ywP
3qJOHZ+1pu5nKbyxld87JnEUuPekvC5n7K4psRul07iiUOqd3B9jW0/3U8ffC/Wd5CmQ7ERPJLaT
m4hPMivZl8JbOmqBoqjIQ3WmajF+h1I9o7QEQh/W2hI2X+52nNnWHqZU+jOY6IQvfyxpctp6JD/b
gySTS9/1255x446ou61R4QjsgtI5x+19zHuJK9Jsz2KMurmu9HPbjPwTFgdmF3Egnmq5wcqYIr3R
pc8jWKpRWxZlo2+joH4UFXp4XCqkAQwyofW8GJ/yHBlUlTXDzs6dYh4K3JoFXaFjLkiF7vRojam9
W7IfybdmzUYKeL089Y2I53ZliEel2bTB+FqienyGss7fUS9kp0ufRxaKeZYaw7GBsHkTxkjDlCHM
SS4kFVIuQu2Vm66N/efO50A5BhzOwH5ZhJa9JGSeDwJv3Ehye0Z4TAJ3zRzbhT36p8qpQQCMmTzz
omSuV0ExE0aNAx8q8LwQRbiozKhx1chc+XQ98O96dAtaEqtovElGtJOqvCC6Kt/6ZviSaEO2VAXh
zGYXIscn9hMChXET6U26SmsoGJ1sTZYavlduIDtQDiXJRzXp7xNdTe5oPUeW1s+adsxX2F+WQyF9
McvGmxtdco8A+Cmp/S9+2J8Hs9s2rfloVnK2qtF0znQrPQ6VzquUHGtCLqSw3RkmZERyHVS1fxgC
6zWI+Ieg2PzJ0Lq3x7rb2FmqAxHn3ZJG+xEih4xjdS5KRV/KhjAAyvhUamMV4nImMy0imzMYkmKt
N/HWsvKUcy7nytiI7Vu1SxaVMbipRynQhfo86JFb2QKYdt8mxY3Q4OrU6rMQ1AEUIBUwS1Sxo4/g
tg3IuDNIYafGCOKDPH24ftbjWZ2ZkQrGbwpRixwpPmh1FR8Yn8eH2tOFK9v0LceoqjcWh1HPr+VN
pFdUIoN3a1WD2LKELDss0ZJE1KJFeg0UFMnNBhL3yiiiNSDEIzuB4pYtx1894u4K8hq6aqNHu68f
suIRpVdKHoWab4h1/fbh+tDPYpUgHAvJuxHnG+LTMCTpiZ1tfG89KKOOkBEXeU/DjGjZkVT0ITiQ
QkvMzYjzxpflZS7AzgyJPevl19ECs1R02cdRxVuUV3bFAODQ95PgVwVxGXbmuCkGt21TSGGmsRP/
l73zWJbcSJvsE6ENCOgtkECqm3m1qg3sloLWMvD0/0Gx559ikc2y3o7NostIY5OpgECEf+7Hc125
mC0NsBRhjp6hIV07aKw71gps74qGjGLdd2Noj4a8QAwh+WrV9FQ0rep10k3CyVb57648cklzGec8
Sp/0eYyONhKt01BUNWxCcdbPlPkBt0V9pzEoUy4iSakaYYmsV3ETDc1wmKVenCBSGsJqLxTm0nfN
SMGzBlMNjKU7LPUQhWtqfAHhIggQKOUpktcsMT8a7BInN6fjyYnaBzvvz6ZJMCWXQdzSOi4Uy7jN
M1qAyDIc4wz0fURVrwMl/z7nWX9cJBZJhQuVCQSuqHgKpd6gNU9YmOxeIzvr8Ng0DIlvO7JoFoGt
vQNRgwCO/AFspeQKNXhoqeNwNNZZARPmswHpzlMEMS/qu/iuYClOpWscWdeFp6tD9GIOqc/4JccA
vpz47/L4XauHtEpyij5Wcvpd0vP454mATB3GajRv+FAd8cy2w16vZ0+smUPVlknnpIjxba71xaam
6rbt1SQ0NaUlACRO8WqXPmW4O92exps0tr+M+qSd13I1g4npi5eUgoNW2T0PSPQnKxoIqlUuPURI
5PQ9LNm5o7HQ7Cct1Ncm8Sn0qwIgazWNLmym8c0dTO0pT4phr67xO31Rj6nSmQctpWp8JUIeMJOn
ZKYRjGQ6WdAMuN39UrG9Tmk5L650SE6ks0ZkLRmxLRCZ2+wGhRhM3kNvQ0pkWjXSzxuNtN/mfXSt
E/mmdXF6kA043CSFRxNbahnQajMcnJRQd2nxVKrUOciaDodlYngLDhJss/F0ZMOllrd5ubrnH39E
y0TdY61OYRNz9k2IjPhNzqccVpiciAxAkJXkxJzLApHiUrQlm8/Omr8545QflbrmLh5XjK8bWk11
k/dUidIjfaT8ZIk+B5Wm0d6aT9fUFdMh/0Ga3f5Q2vmQ5HgRlM7YrdYwUPXCRLAFv+u7SqKdKqNW
0HjN6zAKIpO05wwnNz3YBqefvOhRFBwD/TF2aDIdk2NSDVeOA9XR4vu/GFTP0EpZkGdrQKtqbQem
Ia8eSiV6KnkwB+4SL8dIsbm24/ZqSqS6qhbJgWUehKhYnpREpWKxaew7Hq5XvWXsNY8jNkOj9tF7
P09teW2ciKNLwnhvJk6ktgvUZGUJUyvvTnZlX9girndNm51b2kZv8GUEI+QYJBV5YsbbX3guxuHM
sH5XTwGpp9Zfp9Hx3Xy4rmxg9karyzNX6VC0yVVR1WvWTvmhlXVozQQuzUVMO620KJrinmHQO3sV
N85+tOmfFdC2WzZFfl8Z3+dtzXSa+1xr3BsT4oZnpXXI9r29JOnKbljEjxyjsse17fxZ57GUoHtz
YEGzqTlRomM0YnguZwiaNie3/ZAU12WOd2CVtreQHVvO5rQexVk4JTXVnhOKRApGwq/l0AUGuO/Q
vs9SS7s1G+NROMKiLc35RGAox9JdTSRfk/aMZfii5b11V6jSvelzcWTgoI0cfONBYSO45CdJzhIk
fXNIiq4Ox8qKPanhn17zY11vVqyGZ4XzGMnc8qnhM7dCqCpMsgoTeFOqN7UTPTJZbQJFclTjy8+O
FBnSPxYB/pBNctZ00FM47e/oWozvMjb8l3Jr9OhBufK039q9uvnaLLBMoo2wYU7qTWKGwMnWIO0N
1dOYVc8OLmqRuHqY9stMYfYUXzJKs7SFcmIoV/vIWeVhyKuG0mG874PbXWNVZ/psOGPo8m6ZSd66
reue7DHSiOCV9+C5jLue1pDCKui71qAiRLF1GNAQLq1uvctE0MmDrhcVVsoTcv7u1Noc6FPzzVGI
CKy6cW4z0xcm7YIxoldjMPyOamaumGl6lXzdJKdX6iG1A/DOL1o27vUqYWWr0vdyUe+qsqf5qswG
4j21diW8eimzubuukotb2Pds+TlHK5+nhLklWcL4fgRMghx2aLWk2S1NqQSLoXx06TYF4I5qzSzl
0k+cx27QG/IEEjg0uL5z2eWub642NXNk4HZKn17NVvm6pJIQAbGdP/54sBjIH6wOs7t0SufBiBvt
vjfuFpUlByWmpa0gK6+DCgesB4B4JNtxV005nEuoH1lsoeP0ybMiiqMoMb13y9Fq3pze+WDZ0XxJ
8Wqd2XcdNLkP2e2idiheWj1yvVS5ZbK+7xgzEzi0nqs6+qaJM8eYIly0CdKH3T+Xw9p4ozM74dCw
P7IBveWRddJjxw5HZ913jGeF8jZUgbJY6d5xsyfqqcJST9VHDRcahbmQMYA0f89q8TKVvEsq1FFE
XS+m0RC6gsNJYqwPeWTv0xj6HFayyG91AtHUKicwabMbrqNZqdC1XJKHLEmQT/vH2l1UnxkK0fKO
lXXe0tiOOz43Qg64BWKm8fp8UPKcKjP1gAus8mpLfFojM/MKSnoxOM813SmeIlwq9qaqpZF2PieQ
tCbwO0TPqb0h1EnmoK0RNKhIXmad+kWYMMpiktxKnod8m9pEPJoUFvMg1XNqwLBNjE3jqw3gGNrr
v9kWBdsRBYbZRJct79MTJbjaeTJMj9Nf79qKJ8sZ0GaPL3NiQXWPsNPvLXe+KJk8I4mOR9rNHZE+
r0uLBJzjuuYUE+1mAw3KwnkC0N7YRZBTT62kgZSLzjkpduPno8ZeQOHbnkeqI8mnYn54aNfoRV8n
e68Ww1tM3zrsZosg3LT6qwCougiEVVnvIn1615Psy8rxy++Feruqgzfn5g0ScBZFoJ1LlSJOolu0
FY/fYscKlXo6A1kWB9NWH1unrcLYXUJHbz71jfmQKZV2UjT3sa2Mb7PCUl8O1B0ambsTNLcHDk1u
PpajA96Rb5mFMq4DYdkaRaPCSUOtk7jjHZNq+Pjc6+3q4W/dz/j+QoXr3p9S7U2l3RDmEkgesyh8
evM4SdosEo6JKY8NWzmXxKjTQoR5vA5B0sSfZtl+HQdCK123GF5HqRLunXdjpA4S8Ach8ZSbrk4Z
rLIhADdMc6Hs2otU6V8Vi6D73QKLuOrRo2pV94mmNaecnkGvh1tZaYdOm8jPV7APbK1mBOdOOwT/
L3m0XNUR8TtvNehr84g3oqsOVmYy4+t8Dgqpr7kR5/ikuBvKLY1slacVX11fUWHDYqRymnYa7iPY
x1bHU8ZV/I4xBoGD9WgZB7dYvJqpKjlukFQix66EM0iLuvWmVyV58658pdV62EkrP7vFDC3PrvRL
NyVUOLcOXl1W1I7JJoWA9utiICGxr6P6bxgf1RKsn0WvxBUVgfiPgKED3nPr4Yvu8+TgJMmFq5yJ
Ys8CXJZkLCdNG9kKEc2J9Yw4j/kwtTiPcy0j1cRW08uU/JDoAz6VlIoyrSuFr9X6TVRQE7kqUxxE
orht4u5jzqi5305SY1udUzyS96PifCOCap+iyf7SbdWiA26vIHZayQw1XPAF7KQp17DACeD9iDIM
YCB2EucU6J8l6Buu96GqHF7poagsmjJzpuVKU687sRZhhSkgFEiUntqP+8aBsqcKoOfC7T8Mu3tZ
BP+cWLHwax2wGA0dO7MmBKVK2QfcjWSxSuPgmPZHFZUApNzGPM9695pE1vNQMzmwEc+xfE33azE7
u6mvj/AMXKbflNCnt33l4AKCAXitpH2tJb+jbGLICyoT8AHD2Fztx4QkusLB3FPdftrbee4XeZT7
1gpZM98wQZRBTcFSDlrIN3+nZGmNEiWKu0R5SFz3Wy1z1giBfTOWxMXavn9Jv2a95BaraHK0rFHx
OUnxja6EfsVqVQdD5u1jSk1rCxk0j2X9LutR96tuMC8Oz8Y12WBmyFWoB2Z7Ro9BZlZVL23Hcq/G
rrGf15KMGCwJhYZxRMztXhtaMIgiPjuHSXGWU1yoC6fjPoGE8sThvWbovnSzG2YR8fK4L1w8UzwT
Bume4bat3thFusfJsb4pqHvU6tHyihnE7PjYzN0jejN4HwUiNEnJY5+BkCgj9TLmCA3ZvNw54k7T
OWQDOnFDx4GeMYylFUYrZLmxG7GrLog4smqtA8rCtzjpmpCHTris9Xq1rD6UUJaoYtWKPfkiRBeD
ZvXYPBDaDxLHVgnzxR22E5XdzMABawBocrbW/IuR2tJ3EIaI+VdhHxOSXIvxgf0iDcZG/6mr1Du7
UhTaaHtxnYX73g45LQCKLYIYUt8JD0KjqPNjBSVpLxX4UulI8SRQiceiMJZ79Gx/reSrXLrEXxWd
9s5O/TZr8barGb2RSwTijR1oemBKNGMY09PVTesAPizQhI5Baw2+NHNmjQsfc7QRxZ4xCGz9GXdt
5bymHxljSXJ/tnVAwkW9NLq3esxWv+rdm1ofEnzCJUMxXH8uYWUGZnbrS9qo/WGdbqKl2w9qQtSe
cQ8WjJ0+Fu8Yi+2wTSN8O6O8VKrL8b9XCj931g9lSnZZOuuBgjDE0XA62Pmoh/YcXzTDDY3Ucbxx
Eg9oAnKnRw4mEixtWipP7DNBh8RcVHopv04FTLAsoR6NTZ1DVUprSnsn8i4Loj59iKmKxoLWPpi9
XQV6vkivyYbXpNbObdmv7P1d/ss1o+qk5fP0dnMDJpjr2uIglMmGG3HYm5MYLnle9mGOe5vLmEGy
QDMVinpXz40vla9VY7zXnbxhdo8+YVXnhrXJYw/acWPXBpQ585NmZ98rnEd+UosHuaxraObDjclL
+Uu2tg+VHfWHeZP2Ro0O8iF+z7OUzetE8lQT/S7FnSr0IfftfkZwmp41guVekTrUSBskG/M89RwO
D1V8ANM18HjvVa4E7qh5boPtPjpUZn1TTVREU0V7mpL00A0Y4/uNn6g2ReYZlQ3LQuq6r7h9vTMb
7XmKKEpJJ3Sfer3BdQlVxlWIuVV0PPLIC6Ix9RR6lfaTqbBakUErEGDp0PIL673TEbbjZIaKFLs3
meQNsaaxt13IjEBLaWLXOuNwt70hSg4uW2JPT2wc5+ugB72V490Z1e+FwlY2ykUMRkNlkYw900iP
igOT0OSXX7u+YIqDY97mHmV2zACCJHCPXWJHXLDb4v0j6MhqDcpY9YDMdrtkaveZAa3P7au7nFVJ
MRkyCo5ZsXHJHb08uS2noa6l35WU2aEV7XV1kVDHhmdmTPtlAI194MGj4qTq1AeGdfNBL7L3jg2l
Lyq2GpwiEuSP1QFqFE3ctv0WDgA1PBoGBxZqcIzJ/ozH7GDMNfPQNWlRXyEcJbkrGKXzwC2X6CnX
zsbmQy2m9Dq39cPcGvPeMvixHJh8lDip7MWiu2KudnldrCwk9b3KkPDa9lQnN+5IVTwGWDh9OKji
a1JAGi6aGD7iKqabgr/1Clk8dY0QT32EL1erdxgCm09u580ucCgKVFliFOq6XYSnKRV+zoz2Vji0
NwuO1J5px9eZ7vJDPnJl5FwN+0VXjtMY2wcA+KqfWusTnaVjgJ59iyVuN1L1xEm+dHZdET9TgYRl
1abBusMIhdp2rIcsvkkTKl/Q68ksrM2lGZS3pOEJW9JVXaU5Ur7Rl34tRgqT4/UZFkMWKo7yrMVl
vUta82NkI+hHAD3N3OB2X4fzpFZWKJXuNK/GbVVg7BJls6u0BLg1in/ccefrEzuYwW1vKGa7jdEH
+8ReHybC7bOM81uECy92pn4TzAmauE8rFct9NBevUrKv09pYPTIxurQDn8mSMLLkTAzdzleObeYS
NCBJ3Lb7NGmIGk4J81Cfe/rPKQ+JRfmiRmSUkzryzA67n7py2G1VG0BXmz3lKmhMtClaEWxuUvbu
jtJc2rW8G1+ryr2kg24elrH5lBSxGyTx8uC6VX+ScxTEmdV7dPgtD3iXt0dcaZ0MxtaWOC3FiMFe
xpwJrFd9kNzNYpK+qZMptbiNjFLA4pZxUJrUppoZAJbWTpGSEueYiJVncYxUo7SE2dUlXEYU0tTJ
3jJDf5pxonD4WTA/z3jZ1QY3eGUmd0JporuR5y1qkk7rwGfNxCOgr5Wyh03Vs4hwWk2gkjt5g/cb
yFuoFM3ZsaojAFj5KVNQrOLPZS6ty9yqt3Y2J2FlORSr4y68ceORbYKatewkEjxIQtcOA8O7APjV
OwxaOFQscCqgkZ2w9BqYJmXanW3eMNM/CHcmis5Ozpv6ueKfQXRPTUmbtuxhgKtfbIcQrcmRXklq
gAeVQ/+PQERi1suWaH1n4BCfFq34nmejjubcPC72knqRiu9DNv3rSFIIAM/6ZCik+NKuf4vH/LGx
yTTI+UbCs1Fs6QILox9dOAN3iGV+wxT2XecgSb/rSVvowUDYvhmy8XlVs/oQL0PgaLl+Y3fgh+j6
IIpslPuYFjm31urnTtuEpPIRRuvTalRjMDS4I602f1RdmioMlfGPUa3Hbsq0vRT0nTCl3WfboAhj
ZLIN0ljBU8V9UzgNsKU8IE+r30dpgCtrx51K2mdNxnaHjvlS9+BNOpIbmv5Qung+RVCVaoZnlghB
LvjizM7csVCc52hVz1xaDAXdMmzpZWmAp0QVv8ucLysSP7l91/0gId4GiPH3rnMxNOOrorufFFcr
EBmDiuA4CS790EbO977CXG7n8sOxq8cyHy7IqmFdtp+NxWLgqEE5WZ7dqMYZbxE0S5TGb7p2T2Xv
sq9xqKe9833hMReuTnwd4FY2UOIjq0ZFRHf1O7RmJ8vdcwptQE7QaR6MqD9GtVW+x+4c8tBikz9Z
IGEafV9U4r2xVRkoUx37sSI+lWJ1IHa7XsVu2qtd9b7LqE+1wZruFCj6/phlGlWIEOLnuQp1kUqP
fNyTWeTnaOAmq2NrDXMluWsSRp715pFrk/yxXOriOLRV+pQ17luqWrcIz9MDYKE6XEms7hzY6Baz
GGbDXFL2eGVZkf6E+daHYuNsblf6Jgl2uXD7T2M1m5D3Ho2yS6BRMAObyYVPso3Oc1kLVqCZLXai
fpnzbGGsapxwNIfJ2JlMIxVzb2d9UBnIvyqKzfnHH3m1WH/8FRXV1jGKa06u6SExxg7+c7nTplw/
mYogWFoZj2zVQnszIyTtcHEfMVGVt5qZGReOFIjq82PvxiVn6bW7/vcm1t+mSf9fIjZgz9+yozhJ
/3OA4OajGZKP4m8yBPxrf/hZHfVfwqR52sDCiFf/R1Lg35FT919gO6E8IW0KgFc/h6lV4gUGAIcf
cBveCWGz/+NnVf9F+QBcBQyvAMsxhP5XGQJ9w1v9nDvVNkg5szBMrZtF9lfWUWZPPUGHhtNww7Gn
tRaN60tn3WgZU071KZ2Uc8PW6pS3d248BxM0YSVLgrh24Bx3TLWa5UVTxheES8IDUf5t6YvMNytc
BXP0fYB+K3rm5C0zvXNnGBcyCNxpMVJCb4DgLt0CyF6vGPvV/mrNcvTxcSFlx9Pziky7i8WiepRn
2Icxn13MNM250o+L6LXzpGdsUmm+8SZrflRr272VKHE989d+Hc+607OSMIBs9Q6v57g0V6XJSwSs
9tqhMDGAYw2JyRjkmN5BXpfdFIFqr/JjWSKV5EJ7sYvkGcFYBpbpMjPDUdHJdXPQndUWOcooi3Oa
NoS/S4PRWKOvu7RbtcPKQALjR3+PMetTxCgKwXd4YfyBRb6jiofQFAbeT7LIhkNN+7mSsoVKx+6p
V8o5nHWVMW8WhXrLQ4LT+4EsmtdAld6ndTOE2lQzSjHwPPBc3xmNlh4su9zPUwlXWoeRg4zFKHYp
GwJU0UjRCcjzkkBZWxKiSjf9gfiZpbaExDSq180LLmdjJ50Rmz6ntgbNTOrjC2ude6ahqAyGqSEA
SE2CgEkXYD/8rpjpEbukHVht2e5slPZb1TjUrf49ASZakTL8/8nWp3820W+kuv+89HgfSfeRVn9a
ev43uGSyfggA0KwgApv6T8El/glRVBrD6e9ClzM2o/6/TfTC+hd5Io1eLwsrkka46H8XHQAxsPEs
JhEmfxr/JSDmV1yWvq11W1cSSVlh2eoPvsJP/AQC54zTRqfdaTNmJ7Os7gr3Q1r1NY7I200m08GI
o2Qu2Bvq6RTSNZllX7LO3Ldx9VpUdHfAAizV6pgV5YeqYpEwOIRb2nTpwYLb8nGZ2i3jqG0ulmvb
VociLj8VsCZZgTaPxNGoQi0nyA6gt6p6ROr+IkR0h6XJVxSdMW15sM2RZ/X0ptOF462KPFcDrgp0
CqMA1xubdHGWASPIV0tD7DNVc//T74lhQ8I+/xllTNDh55X5j2+JJwYxZHsja/xCBHBTmlCi0mp3
Rp/fV5DD9ZUFLfptFeyPorGfHgE/XuhHiQaQA6A5v9LLsDgUoPZSLJic0LHazGinaxKwRhFSF1q6
46kQ2t33gZCk3ASpdr7WHRmDluJ7S0fLij5H/BhYgYJomvxOeU16YKt6jrfzc+32IWZhDJKI4rCC
tel+arx//qp+RQ79+AjG9hSlk5inrNiINz9dUR1Pl7Kv9XZXixqJwpea+zCu8dXIjW+0WoQ5PuSc
QovRym4AHf6G5PNrHfIfL2/bBFBIBRIS/+WnmnFVsq2W7a4FvRoZ2Xfb/ZyK+oslyUdrCeUPhBf8
rsP4QDI5aFz8l/wrDGtX7dznMSPXTJw4FXDqWbXsvbeaoCa33Pdm45EcfojGCg5ciuEUi7Ox+oXu
Tl63b2qk+Wq6tbqLE3XsGZl5J2DCtJbZSEtkNRlpsmq78VZXjKNM2g1+1P8b6f4feZVkxf96qYKa
t7dlA/gUt/Sfv/5xqGErVWmL/sCvrBPNy6dqCbIRAbCdkgcnw4sB9YLqs+M2LeNRSVFTQe0Ggzl0
U/02NqLJm9L+ozBbvBn5yyq1R0qK9pZbHMu6ubjZbSS7wo/U7L6bLIdpZ4SLXXteK+om8nhfNM2t
bVKFK5npEzSPFhdvJekadHxB+txp0NAdAxqMNhwndbqFiCe8xCoVbzGyO7UrbkaXDgZrAjQnteOg
dcQrzEutFDfoz6o/IkGVRGsCvGMXY3Lv0wdX0o+Bhyphml3vVYWyg5nxK05FZiFRUCnaq+I+sLM6
EEF7WxZxO+GfCqLVuIfP/qAivZvr4zhTcVHJu3mKj0oqgpYLhq4V8BU14gAWyl5rdkqVHGCCcdjR
ETqVoGxvpvw+c6MLC2fIfueILO51Je5Vc/oq9b1aFiWTfvd2jPhy7JUUpY/zHq1lNbrboSt2tlFd
VQ6U2BGORlue8BAyLFTeE3O4wWrz6NLYyxPkvnOcK8WcVyMZT7Ka3jVS4qqSXFLZYkaonpJW7uS0
fJ+wIBiR9S6c5qlq4z37Lq5Qthqjwp6hYTimBTEBz6SyT0uvhInivlZFeTXnwTem4pxU6pnnRdip
w84FY21PAMdzeSvTnqFPVnyi8GD1jFicCAW+Me9bGt8APKrZx5XRtlOv+VZWcnRS55rF+r1Msncy
TmcjK4Oe+CpXCK4uMqjRnYjxXVFHWqYmTSfmITWmyxrhmluhtlNWWHilnF/zedIDS81vAXj4WYLt
llBI4eVRc7CL6G6tEwaM5n7z2aBsBnpCKczANQ06uJnNfcVfpwbIR/NxqqCYD1Y4Kw+L+Nx2DyTk
2L+qeBZMTtEjrSRRYOMD4L996sY36jwdtuMpzXhCdwMmgu1unhIz0MVpSFAlq8i9K9qeVlRi5bO4
ZyT/abG/2Ylzu5bZd0VXUf7ZL0ei/pwXNaWJ7ZGVZTfjQ9/n+CTQDULT8GtlOo3ti92jyWq8efiT
5YwxyLjTO1IpaAQYXe6W1T4C0N3rY4ZVwg2F4t4RHMuxRvfkt+JQjZ2bxugvetffiVbe92I+Fnn/
vEl7HMwZjTXrlWHyQ19jsHQmB5maflvMqgyzyvdC2k/gZIq9YvMWIlfw/fPAztQUZKTbnetKfRtc
htZmrFqeO9guohpvZXsKKzap/Ho+uoqD83Hm7KGjO3sGc0ivU2q8aHS6eLyxsLSrOujw0gDMYVxd
29FJxehKD6eGbMloD1KtBnA8A1jZbFl+mMoFj79IUbsTr/4Dw9twNmqablvIiVI7UOwa1TkWIJnx
Rh2xWoa2wFNSVqj9am4fU6sIOOUIHk0m0gGaBhrOg7amL/WsP2N9CdplvolUp2TZKN/t2MwBY5MD
IA6bNdatGUD1vc8hK/Qt5WiQ2/xcctY3qv7LgEmIROSL6mZBWvPgbYprlg4nCTLY1eQ504A1m5Ru
yhnrOg4B0dWHKYHxwPbG6YBGLvW+cq1j6Y6XyIaEp+vtcYDho9POQEG9HRYlrDz7Lcbuqy3urkwQ
uVz4QpSkndxECdYpI1gzhMWsz14cqHFG45xdeW1q3CfVSmsgYxZMZShRmnROczpesm6j8jS7zIVq
WUC4B6mQihmIlx3mSXJvs89rGmTb1jhsuO+h1AJhPNgGIWNYX4qOOIzNcwyLuv9iEy5i8mHsHRVm
t20dt8KZiQlozRCqMhseN9wtFon3PvtsZ296Zl5HKgkyh1IHTewnSwGzrrDnYcqcsq7hCB578+By
TyKaEqanxyBmbuoO8w0xpzs3RcOzOhuQCl1E0joOSf3YvJI6eakrfqSkPdpmfdDiYzrwf9RfqpK7
/xWM06FJoiDDF1nq8rbJgl5xK5AiNqkgxPY8NZ5xxL5RmoFeVx9cComcZX2XxtEa+XgRO14rMdlk
DSeLmJ8DPD2faoxNKlfWEDTWm+s8MosMaLDyJvXzANqlVgxf15iDtUMoATyVVXRCX/7BOh9Vkzbx
16ofsGB+ds36Xdedaxc1j/pCaYRSH9RZeTRIge91bvck2k7yHb8T6DWWP4xS/ATbN6yCCh3Uej9r
Vsi+40bH95S1SpChrdfTU2IXr2bFWpGyU7Q680oc9Wkj7YPi5rq/pimOEFZuYJIYUMwddAxv+4Vi
vXzf/t5cq5tF0hfi1OpuFOm3ohf3VlzdCaqnDPDvRH5Dq6veDRiPlYufmcnXaOAXWQKUGR6W3Kzm
eiEIWeFhKpiaFziNhnHEvBklXxOrPma1/jzjvtmWMRFPp1V37pTUetDx79aC6VeSw5hKPmZF+VyP
ps8+w2+3pSEpsD8wck34kt1kO3pn8wN0gH31yo6bguHqURpFUCzHutC+Fhis6k57jNeJpzHQ/nh4
oOcjbBZuwbYg4Xrhd/hwuMexEj3Xkm8jMXdUPARimP2+7U7V8GUTGHg4sPQTKjN8s/6ep+ptHtdM
/fmZnYW1kZTJYYmJ5PcLEVAiUKO4lyrms749FNY5nomjDuWrkjyIaDyadQKAnzBJ4xzMNf0M+SeI
5gUTTqLwZdYRwLDBG6lxSulcm0H52jGmLzIgO40mSY8xlgiw4yZeYmek7CsiNmBGD4PGDotx80fv
pN9z6yuJhIJMr/3CRkl4cwEpyJEl03Qby9/DyJQsYLR8wQbPPTyuX3pMibmk1heb3D6KCWrNRqru
DHBEZW5csjrB6YSlT8Ph62gI/U1nvMVS+aha/fNQ4tOTi6bAqS/vl1E91OqzI1a/tuxPqc1fZNii
d1J3fRzbyUk0QAQTZnQt6Rn2JjxjYoNLKMv7IOlYcUc5fY1dDYhAt89J0x7mfvD/+RyDrPfnIx+N
q7ZLWt3UhU0Zz3Yk/OkY4xbUA8dd3+0gJX0rKcMQMZUMQ0wk7ncFUWgDf3kpujk1OI/A5kzzF4Zh
JGO2LFHV7fruM48AChO2ur/mmKoUv0NS/ucPhvz551czVVVg1iBQrAJAEdu7+emDJfbirM0wtTt3
MUJ0uZ1RW6RyVaj1mZ/hpo6j35ye//JV/vKK2zv66RUt6uRFGoP3gMt2lYs4ZT3An1wNRVb+5sOJ
7bv60wH6x2shZCCewIn5ldef1EntLAuvVWvarbTXZedYaiC6O72OuFItILcSw44e5l1PZ6NzGTFo
MWTXnOV5embcvFdSalwlFoZy3MciC7pZD//5FwCO8Nf3yGZgU41BA2/whJ+/D9vtYRjlbCPd8VUx
BkIu4jdfw1+uqO1bsFQbiYj/kVD58yuMKgSOJtmywul6J3TshJoDle9pXr+kj//8Yf72pQCqbYdO
KMdbp+jPH0aJtWoULUO1pQgJbs8Ma3Ltpeggj0TLH8Ljfzzd/kWG2T7W/32tX2HCKGjaMM9Du3Oy
jg6kwltVeZjIcP3zR/q7l4GoClOCTqCt1vTPH0kaEASG7IcmO/j8smGPGcbMf8dG/pvLAOUNZwfa
ILwC55cVJlfxXUJaaXcT2bYaaxWP3uCfP8kP+e6X20EDfsQ4wXSp2/q1IFmbZCUgUjDyNOyPLpoC
xGIy+xc6KHAtF4ccD2ii56FoiNfZ810WMZaftd9V6/wy2dgUM96GRXkPF4lt/lqnQvVkHccMKLe+
v0tbFoDtLX+K7hVX3qv68IHD9zhKonUU7BD3dSXZ1OV3N8XfLHxw+nT630yIUJxe//yz/g97Z7Yc
t7F16Vf5XwCOxJAYIjo6omsuzqQokdINghSlxDzPT99flmwfqewjtU//Vx19cWwfiSygAGQic++1
vkVj0euQjDHsIvNxme2b0ZgOaeGvgq/9YUjDb126f/uw2n8z7f1wvLNpr81JiAz0blF0prvCbb3z
8zcqLzuWIhtuyiczlh/mNr4eZX5VcgWaWDvRnV3p4XkguAA9D+qId8Ki75rlO1KSD9EQHEcLbbea
D24mtl43vpPDfJgb831mgsYo4/VASiWt8XEVxie/9pM3l0egKFtzqv/5zE7Xy9Y5MUTMwV388ZJW
cdN5FeDRDdboFQvFsj3aM2qb4ldv478dK98dSF/r714hvq2McXQ5kDfhC0MkErPg+flY+UvhjGcU
XrLLmxiEl38qzX53iHCYS1TbPlkNbBPRCd6EZN/OCr2DQ63ZXJ5z+/2c/Yo8/ndfjKQ/Zi4w8J59
PkDxZKuhnBqWX92bMz2ZqAR//rV+dYCz+VmajbAn+e0AVXvVu7+aLa1fHME9qzj6fClqpxwB+vvl
UGabocBghOanobBA5INaiJ9Q11FqQGyYzK3rXTkhNW3jtQ7ljVMgEWvE/NjO8/O0rEE2t1P7jKfz
1owIz/D2fjnf//yamKfc8/N50SMKkYsuXXzoZ1O8VcnWJbqUc7bJe2iQ4JbVgtm161cl75M5a7tt
sThUo0y2acJ+j4MPczUo3RUoXlyvh8HBqmX6V7T71oUlb8Kqgf0T7OzooQMi0bTllRPjbHBLTKNj
fJlH3nVjiY0kQXVmyzkHBMMxmqtgvDOlddva9o2yrbWxcmJseLEREREItnG05kOViYeu4eedgvzo
ktJG8Wly5E3QGlcLYdZdQ6EQKycL9sIO9uFYHotwIbyEJguTrfQ7ALfFRn+cnJatpbwee+yH0PTA
ywf7ORB30i6vBks86hl54dQ6HIURYq3c8RC6JqBL5Qes+h9y5pFOG8jqdD6olQnHxZ3EbZtG17ZR
HGHo72tglXg+7nvHIr833zmGeduVPAgtlmiEqzyPDzhabiAKrbFh4AJiJ1M2n7JcPPr4hfzZ36Oj
uO66ZCv4+0a82TaS3yHdl3qv290DRVuBECYWCmeznW5rr3lp8oUYjmwX8OUXJzg66XTo8vmuM/Jd
IC+LuPg0ZNM9iu4bYwyfiWl8Qt/xNZjCZ4/97SofqB/3LgbAqBhf8EntJ1TtuXLWcwWD0t6OjXGH
DI+wkDZYVwZA5CWCsRcl3XrM2i92QxurZpHAUADR2pY3QKKuKJK9LX711HUEKqYl7LsYFEd42zsx
iVLdJ9HqQjwf2pWcW7UvqvyypezU0S8rYjZ2qVEj4J6jz0Gv9q38NI+QHnp34wnMq6rqsD+3KQkh
5XDIe2VDq/ng2vUXP53vy8w3vk0m/708//+XlCc/J/lz65u+/b7vq3/+m9jEdn5jAW4KtpB/Rh79
Dk+DZM5ajGg5l3/TEGZ1/gc8Da6aAKkm+GtYxZbNXPuH2MQBh2wDXUOBQkPYYlX6T4CVpu4uf78L
sSR7WzA+0Cp14iHilx9fqUMcCSZqhPOI1tzmkUUK2l/oCdTcadBZYhu64/siTG7jJVlHFYHvZYxX
LQhzstyj5HlqreciUehLArNdid64scr0NRyTV9a7wxqV5xVJeMlGvnrELbnxfOMvya4pKISL+p2V
qHtMMwc/6e5Gct/ohNBd8SoUlUbV3lJt8BGUspLgrDyrwStIJyvuapOovZ7U0lJcujN69OJudKk6
LxE0WaZgjHOCmVsifHXI2VwL7XXB6E2pvOAgbp5e4Ch+5H2DgUcBiMiQCqGfDh7ziUgSbhgV7IbK
g79NmpEPCTlsRL6nrIePyQByqaZCis7P53taHR8ZYsFdsxuFvBCGeyfij7iLLRqR4T72kbWw9+Ua
6cxQWiYPp1ObR4crFgIPiPv6oD+qHXFRJiYFdwjEFOW5gCbQ5XWNt2i2Z7Sb49fEa9Re0GfRXyzJ
uQqDMp68Aa/c0DfdNiAdz818Mpc8551okczKEPgRJcFQNIhGfK5ia8Afdig/KxHc1jJj5rU4sjTV
FznREj6dv9+M9HPagpdQ/Hq6LgJPIUUlmlhQU5gqu/vRig9TyC2rp6HbCqe6mCw8xuazHIkdF1E7
Hnrv2eVKGomzdVjO+kNtrxKRTlS+ECXiENKvix6G3aBZvqGOPC+21WId+4yPnKrK37hUk+mZZZs0
mqkt1THWbXayTq+2Q1Mt20Zmy26ab7zaMnenOyFqTtDz2b+nbkPkZZfiwqX9YFnjLrVT/Aq+/ThT
+VlNg3fZNlaxH4hsaqBF7FsnoIg/lw+ZORSY0ICbTMXDktt7I+HccUAaW5I6PikDJ6AvoZTVBZ33
sbE3vhlNK3q+h9OzLALvRgALTQFdYjvSTy9UI56+hXs2N1+Qv258A2ebOGYOLeRpIb6LrtqqNMlx
Pw2CLkRzOmWHxKEVMFkYrzyXIWg3Jo091Fsm55IG8t5zlnucfz4dtRZBMOUygRebhD9uvZuNvKfl
J6Tzu8AxWWWZH8Yy2Oc10BnGak05JnftO2BgFL7TVypxLT3X5crs+30084AtCTchzI3Hsotf0xif
QjdeIoQ4FtDHdHSySpd3VDAvSKg5Li0nKDBNZ9rIF5k2z7BLJEKsieQCodQwOhNJt3yhLGISCY/4
Sl9UyqXNjPQVofNjAfN8jcis7HV7KOuHbU/K8RzNI2Ucc3V6Jmg73fTLY+vRlMeBEMOhY+R2cm/D
BF9neqwDbENesRqy4JEEJj32HybuALOBu6kn/kAVDGvUEDZmzOkGVOu4Dtrepoxa0FNLvjbSIjCg
zr4Ki2Z/nk+3Jp4sMgMYeS35lPnQP7YCOG1aii95Fz2YtrT4TWbKPG5b5HQ8s0W3Ha2PUFy9dVgn
r2bEAsOzcYV4Y30ZEZeQYG6MXeZUocQXQ3rPuf76lenEWHqSQ933Xwq3C9aoEp4KVVyfHoyewtXp
4UFbhA2kYajoe1eqsFrr+LYsLRHhxcHDEJMP2sXG02jKZ2mD3rDa2r6Yyc40fKa2Qi6w4h0ySTsU
f4aZf5hKbRburD1s3WJrqvbJ7u1oY8xGRaMJbIeCXjnyQtvm1KI9uUw3aQNern0ua6wXfm2ER5v4
yWaS9qX89rj7nRvQo8Ej7QUGqrfqLoMgu4+NOd9Mrnth4WubFy7raVZjVHGBgWEV2k5pP8auiZZI
Tc06EvUl8eGviBV5Eflcg6l5nAb3iY1xNPF1Wpcga8Pb95k1rK1avbcSZ889os5h8dcwFW7mPnmr
6H71Hi3Vvj+cbmellmqvpc9NlToXLZBB0fiXVrRUpBtjmyi4azW0PIZ4Nq8zLzqqLHn9NqnrQY1I
XtB8O70+MeNxXnpWZE65sdoPk+Pc6MnAnzjreuLMTqeOD9BOgE7Z9CLJ/qBh0cApWgvDfDcaw2fc
tEx2foXxBt1JSrCcVv9HNgQfCeLEd9J3BLNiVibJzuZxFz7n0XKyuNMDdv6r1vJe7B7YZ8KjNOup
YELGyesA/WXwaBf+ox2S9pcm5c2ICAUfV/RqlnNMA6PkPZG86h+hx/16GlpOOD65UU+nNroV4k7/
cNJyWEe/5nBpHVslQfq49I5ijNQ2T6OdpfZK1vyRq9/oC1BDGgdfbEXUdTB4j6fP7ekyrNI8eyfA
opTiwdRTNyGjnLI+qYx+8JASygeM4VgJCXVYujfuSKo6LMHJ4of1aXp4AN0luUu5wcWUX+a2+9Ed
cowvTFGBsG+IIHmcjZJWNMRDvv5S+TeB6T2adIRJDLlqo2Yz6Nfa6aRIQOd+80ZiUbcOzf6d/rpT
h+wMuhYXyNiWHswhAyhCm8TvgXhypj4vtNMJNX6/lbRnWeavLI+TOH3HseSL+rRtwmw6+EFTbFTG
OyECuGMa85OZ6q+i/9GlI1GG7js3s+O1Z8+fS/K1c0cHxfovUQgiq1Y4sDp2ofrr5kx/e958qGU3
qodqMREVX3h6c2SKxyqpA4APPBrmYL0fPcTToKLg+3OBbSRONu59e8q3p9ukLwjIcLCI0XAjZp5g
YQhWPnq0pR3sITQMLcOPdQi97RG7eRm+LQWXJQ6aEhsiTcPYvkfi/+zk/DZFIdZBSQaQe7w73by+
sQloCtUGK0Py7VpncihWEzY6fWtmBMxb9IMk0BIckw+8impieFax212ezmVZ9NJKOK+BYCLhDoHn
IqCad9jpPKo4J2lDSNwzfMHTkBhEdbGQUDk05kEWDkHetr5AVQF1z/72c1PGnxju2G0Bvtmr3C+v
wJ36rDT5bMzWH0RZX/txeNkr9FONg+hFWauy4uyA2LGM0c/l6RvnM++1RQ4XcSFMBhuf68TqzVsG
8qoZ3LZ+sGt8xuU0vlU5f9K6LEKTr66+v5M0i72nB8y3/5qbYG3RJ8uNJl/LqWuxIF4z896ePotE
UQa8UbSIYLiY2kftRMHh9D38KHnEH3F7epnHXvhoNv2wtlmeAO/LT6OgNUawIdW0AbxUrgfJXWz0
3FSxCNoiDAR+Wb4jcekq7I2vpwM6eGuRsN4tpyHqYt6MRjzodfmKQxJnOakhZXubiuAL7IJn0BrB
2h8gI5jpglKAk83RmG5k8xkpRbs+zQ6np15Z1mHI/N2I4XwNXt0At7c6/QILZi5g0h+NWb7aDg3F
04mcfvB00T19iapI2tusvykdskH1m5/nk5XbXD0rS+77tFp2XVRPq5mlOaCOvesNau/qhVTAXOJE
zIz0Xl9s9eQL/lDPoXraqyrjUjjkGNUFb985e0163tJOVNAot9CUlSz5EVxeW/6KXRymKUD7Fykd
1VUa8BQFQRJBDurwH0GZXyidXMZ5uO6ANeMcWTAWUW+whyXftPnSXEQOTQwBDQg4xf40amGCsfWI
mwvQFtsU/BBgMNS5oQXuxZpvOh8lPSgRnlD95J62ZXjwy82UfxtYScBTocaRBWUJVzBLQDtlIvh2
F8xqeFR9vtPDGUrDsFYKHVAiQCCDdohl7ZM9DbVE5Q+nvz6N1yXEqeQXd8Kdm2NVoravKINV3mPM
GkZPkZHhX5jNpf7PRb8Fypy7Xrp3hMG/hjWz3az3d/kgj3rmgsjwFJTdAf/Wltb6+vQs+yleXPz7
VDwOMg7fgOFw0SfFwpPf6PxHvfLTb5dZv2GnkqMEnDbPyya/Q5QxrE9j+DQbdD5B802p3juavrhY
Bt2NpNumJAqsM4nZNwKkvMFPfJ01AWTvnJeroIC1GpPxNizZLNTYEValk0RAShr/UIHYiC1rVVu5
Au7IrD+p8AWPNnPSmEBWMq2LGhXMJhXy6xL4Fx21TBiVPr/FP5r+LgaSsvljoau/ktcs70M8Vqg0
+b0k1FNCDz6aBrwwvq2Lo5ln+nQ3idUb1v1cXGaT2sqIHXof3PQR/kn2aE3G/dZTuMemQnYl4Qz8
RyLjV/1v5bES19ofbBKrDK/8KpzRkJnuY2/6Ny66mdPjHUWsiQ25nprAZDV17Tnh+9NQCXuGxuCn
H4xAHeckeg31okN/csDOVd8YRy+EIr2wh+VKtY2/afkw5t1LMy8ORtJXK0M5d38Osgz/3VSgRdAl
PXWtlwRJMAWaRHVpc6oGiejrfmDzMVrMJRY+tBgFzqrDaUF8EZAVveYHtXfUazS2LNlqwBuhx29l
mW+IyjtGrbhEkt+tY8t7GNP57vQC1z9CMgULjRGcbgLSuNBVDZhZ/CO4hzv7mCG7gMt8mglq4tGk
DaXSLQAoLtNTHLWnY56+4LdfpVzSxTUUP8vW+qoCdLI+K2sqMQFHzs70CjCgem9V+YyrIMwk6cU3
w3gf6C2x/lneyctu8L2jYbOCa0Z+rCidGQJhQoGxYoOu1xl64Umi8dJ/On1+yARIhxudJ1CfOl6J
mkv1bT8RWQfAI2jACOrZGdF06yBbaoanUj+v0cis1tQ+q2QMpzPeQWuM0xXZqNuI0exmnDcVIxLp
jauyvOgGtpqNTeZcwmYV0S+Tn+eK97K+NfVCQV/pJbXjjW2ND4teb+itLStW32IF2wbjFor+xWkD
3Noz6JkSgyTrZLdlUs8QrG1dVpyxYX8e4qsKNiUyOG6j/p+5STyKTA1Pxmn3W8/zwVAhERgMGMNk
XNmGW0GAKdjkw6GDH8ziMZ2pAIE1ksV0KwGYbGA11cAxuJSRo4H0rJzYdBfVQ92xmk64sr5f33hk
Z6x67kFjNw/+1O3119AbN7DnrD0rSjKnzb0uitQBpmirelsQVe5OD/6pcHLauv28VXHWtEQVhf4E
JjiJM9jTCNL9sUo3AjJwpiiQTGbm9eA4Xy2fYvlqyp3PKYoGVB7fWsb/v8RLzaBr5ocvKi5/tOoI
KqP/3tyzf1le/utd18TV93VeU//Sn4VeVBauQwQrkXD02blFvxd6nd/Iv8CHQBs48CxX0rX8o9Br
/iZB+krfcUySeCkT/6vQa/JbNOsD3bInSQOHwz8p9FpnvXddasZLyCnwL62LOWuddlElcWKonlqi
Cnd17pYMvRAe1gDXP02ou4GBhgECID1KwUx7U22h/iOKa7Zwz0cUIqsCogi2DQfQXcKYHF+XiTpe
1QbLp3Cpx1ud7GCriClZMuk0Hby86ErW9n0oP9Zu2aznJXvMcnVTAbFedzCYVm0nUdpB7lX+O2MR
H2xp7Mq6uotmYIu1fCyHVmFJqC6ciaoDSZekpC/2jRewWgZC6DNvTgcy4cRFOpqf3N5jHayO/WAM
mxARP+gAkF6Q8FlCrZOicjeMYnW7KHnVxguCs4I3fpfLaeMQBYS/qXyD8IzTf9i5ShH9la9ds3oJ
BwX9hDWdYSXXRogyuxZ5QDpEdQzou+S29dQ3rLPahkX4ykqa5BOyCgsERbzIa7eErDG3ZnHVhd0u
8NutmqZdmqCSyTe5bHdhPl+05XQDPAZGtrsawLp0V1TEUG26a29sXm3b2JMSd+gt+Q6OSoSs1+vf
Q25bICJGWPQXP5gvuhDP/JpuUM8b3oba6liNB3G69Nd9Dc22aiuqLOXtCN8VZEccGvs4cTRrTE73
wzSYbKFdUe1OA+W/dyr5t+nP+jCfywr1vYq69n/+j98Pu3npXn74P9uiizu6iV/04G77rPtjtOif
/D/9y//6cvqUX9kAaRP/+5nifzVKf0rx8sNEwa98mycMaf+G8kQQOyYY+x6Jln9MFIZn4yT2EFcy
4GnJ0DP6c6YwLPM3L8Cz9Oc0wt/93hMypPxNaNXAKUmX+cL+Rw5kPRP8qylOaBkyR7pVrkNuJhG7
7pmaowNFhyyFZAC7qFY+YleD3C2xqoyH7y7L3bdP/N5N96Ng4K/HOZMk9Ek99ISPk6XQgHfRdVTe
4bFmNvwHx6Gi6pNQ7YGLOhP8IBKlae7LaAuBwno1izJAUlBO0frnh/lRAXf6OhxAeHix6dhxE358
RcvEN5UnIUmKzv5ApEax9ZXVrAorgqhmGCzqYjf6hfDG0qKKs3tlMaVjS0ed6tPC+/GgrRWxr5dl
iu2SIEp/uxhLHK7NiTwn/NMshj5Wne3h9Y7YLa/yHBTD3oclN3xEnYByaIVMy591491ujL3qNCGa
m0IPYoClkQC9bepsb1ddS8tlLukAeCy3ln5w7V+Iw35c4fx++b77Jmd3CT6dFS8Wd6mv7W1V1zT1
CGGw1EiAgBG9BcswbbltTz+/abrJ+pcLKKkmWrYeWNa58bWrPFZ+ub0c4W6uZte4W6hcK1R4QuHV
oVTyRBreNQniuDOm3ezY1xMGh188oXpEnd/F70/i7Lu3RkqI1EQqBPb5qf4YePwby6Cde9Fz3FFR
kL844N8McYRvaEIFCSWSb/7jY5MSciEm6Mdbq9BFyS4vQxf2OtwmIk6jGKOFkeNI+vm1Pv+WnkB/
aOFyPjWudezXD+ItqPr5rPE9WysH4SIG2a9DEgmPCRSS3T86FFOXwNEskKPpdY88l/+61hwMo28u
R5B3n5Uf1ReDlapDmjnBh58fyT0fgufHCs6mS8Q/JrzoGV9Lksn8TkZtWgGW0yAW/yi7yi0eWjOv
6dhaiUGCDGEE4YIntYNeRM0aoFD/YlNHxTTpVLw42LKx86HoUGOfiteGmnLfPGKxGNzlUkFu9iZ6
NaJX5VbNVjd9nMxBpeN6BtNujWu4c2AjyLoYa/q4RdeB1ati1bjOtmnjKITQViEjjCDiWSmoppH5
yb0aktZo33xFzkDJ2mZUFYWCREyUhCIqpeUbDcOZFs7c9JPy7vJEZeSPDU7A87NjVakg6PRttKrS
aNoaZrvsTSNBcU0tsRhvay/32OIWeeSGn22z9cZbSK8dtWELJmqOyFr0NX18GHdpWW0W31/M67Jy
g+gWIBkMTl5XAR7itPECeV2n4mNmzhVsvL6ELOjNmbdOiJptrmRLQsmQ1+/LcIagWVUPVuJ3bKAd
4E77KYTQuKsCOcJ67+tZ7NXsRvk9d6cNH+YyksEDf2rcFJlRDAfMRl5LzkepvLUn6pBtods0b67R
AkpvymWwDz3PoHpZqCMvBYUVLJgboPNtssOGhGxpADcEs7HO8SFTG+j7DfGy5rx3Fpw4Ny1loWbb
9zwb+6QL45jkpRTBFkXqNGSb74Q4PUWzuOEt/s9innZuOJOJgR2/LyNIj1EfbBfXiG1Aw2EvWySl
fp3060aBnD1GrfTydC+npKm0zCD1su0s/Izg4cnlJdsRlErKkhG3JA0bYATTVVX7DrbNxh88/z6m
CSZovZuLfVsHKm55f6DvJDmyXVxHXS99Wkq4PqZIXNQjonAWmtYp/YRrCGtmdJ8Db04/yiCe/NsK
IA4lSqK+wks7nqLuIcibJruPRjHk2m+cmDTY4kEWxqfOZz66TgyDwAaQ3dVOob+xj47q3fKTX4W1
fDfPIs2QDVPSXNZBGOHHSzKaTXedt1jpkRghxFcUPlsfgVrV1tt2mRvrumLPkmFHjjTfPTGCVzYQ
uVq7itreymzrIMROM6dPKMGSns1AKBCN0Tcsrl03g4UIA8UyKTBJs7KadRkaU7UVY1EAz6OBkK+d
wlwC3DBUxmOyU9JpZPuUZbXJSnxUjL69Z0U5HL9otpMCRHQJ8TWHpGySjEFZc9ONXkGyQeTXT6Pj
T+Ftbg5m+uLkfuXB5Ffg/kDKC2lXX2crHMwHrBTpvBtCsOqgDQvwI5AYx0K+FEZmFgcBsuAD2Wd4
jccxojpN19oNX+oFRsi2l7Y/Pg8ZeoZ3JC6Q/Eo3shop4fuDs5IG1oFNEUKQQy3uEXxn+BjZN4Y3
WmLXL7aAj1Iz8rf9GFcoYUq3zzdWBYgTpy5TEcQIlVEosjt68CIOUBcofxbqtmvhs3yJvaW/yFmK
AFAIZpYooTX04F6JG8rKi6LJaeoSSFK2wUU1DKGNqAc7U+HnV+HCzFLtHNBfjr8HxKqaHCmBYwPq
t5CUBocmy4A1X5NrsiTpXR5X46h2ZRZF6UFbYTT1tca8ivoRLPSEG7EEAEkJjTd7kfiH1otnm/ap
4P7UO6sISqmwj8JUM1fBVAyEelmzanXOkSWhGq7tYPIaHjJb1cU95GwDGieExS4F+zgXcU5/IIhC
9W4oC8d9IvDMWp6xUefxox/H3ihBNIqAOnOExji9IbKhRLY9Np6IuSxLNcXcNyCGezQdlbELQgSG
wbrrmjwn0csJoukK16xn0iQgSAzin9X2TAur0Hd9gq5rj7pgDZ8s4H7s/co2u095mE+Q8Zy5Cl9m
OLL2LsPqFJq0+1WOfcPByHpfZWgP4Uc4UbUbgfnUn7vai+IdQeBG8n6MajXclIuV9dfY66XY5bhe
g5vctAATEz0mjdvMTiOgapA3/WRf0vDBNZ4nDetUwmyD7eDFaXIX1tWCgqVSDim66aTUkTpcIbdI
lqYe0SuIh7VXYyfYiiosoovOsVrCgVKRQ94vfY9uusfL79YtKcFhZwrqYSdKu/QZKl0gw0u/8p3i
gXnScD6F9eiMOxBGRbhXtj3N6yAox+YF0QJvC1YSuXXVyD4nnjda5pi0CEqutBE2RKUR6Tw4VSUv
kTDPr6bIxUBw3TQB2qmpHG2Q1xXeFSXvpNn5sW5ep1VmTteTpFP4wSM+i4Rbw02pqxPUku1qac7u
nRmCqntnGlONYAqaWQ6x0YLrlB7jJjPEderWU3kYzbjBu5/Rkby3hZHL7YTDM70cYPk22A3TcL4I
C6NK9nAL/O6BWOFR3bUqHTo6066tSBQjCqmk9p/nYWvhOF0wle0rAkVKitZjH5e39DMy9yIIhwVx
bQCi1qFXLe0koNE8dH4TA43LpvEVTotrXJKvbObXpd+KT1hlEWC4rYmBb9UOnQ2vKCuD0n9DyVuq
aWVA053hSUVWe0133KSu0iWUL5DTovel8NJm6GWYWwmeSTwztzBqNjNOdiLNvBVvSFWx2pDO/GjS
X/CwGKiaRxX0gJDxZVvP8eCvY1Ua4h3WL7Q3q9mLErwjqcpUaR1cZ5pH797WywF8mtgZpwELuGN3
2QNvHReKrYylMYj9NPV2p+4kaw1q0NVQDt2OiUz0O5m7TX0olWHD3bQsUmfdjRnbJbV0JCQGaANW
VCLM9uYCrut9JN2FdIrcbjLzOU1VX7x343CSh2gup/owuUwN90HW0LxcJT3lyoZEpbDt+ytlFlJ8
VrFs8nFrAJPvN2m2aEhh52fGAGKgLAkmXXuwjqFneVZtBZdFPifBEYRZgUM2UKGBn9uh9FMjHnHG
pSO1gKVh4BakFobsYTdDYKZdvXJZGaQlNPFkXh6TaFH1m2R5Qu0KQK8rXhJ7iKnTFUuGXhrFkWFB
VGUZ08uroTLbMN+RS2AhgCvcrLHyS78bl1IBcq1xveh0lEVRlp9aF14x/mJXZhunRsRgr8uFGEDk
J0yX1ktBPCvtoSmLMADgtY1Rd6zMKrcoChQ+DAhAunlgqNcpNS1IrkNLPs/nJR1qUzvvySyfVxMc
JSC78YAOmoVCGmvwdCcj26P6VpjlM9lFhakw1opyeu9GDmk25BW0GIB2vV+jdlqF3Bp6iVM1Blyw
apaG/R5sMa/CFRVHNz42Mq+16qlz6u7zDBCowTEelQTOMnunJoRjFloDXYcFdPS0trvW5scdAkYX
kP+2X3VP9iw7/70P9IZXoonGDEjw0JO1+HVxHBQ/nig3JVHljrmxZqMV9zwVQZmtwYOq4aPjdhgj
1rlJkYnzqBqf+BCTxWiTrQJga9EjUIdOfqgI8zBesU/DaULYG+QmFRw8gMUKgk0evpSd6clmTaIx
kT+rOPMCZ1wh5bECiQFVViD1ZyGzmp6wb5FesFoCiXBKgeElZXBqigW3PbQCBcCfF0Ec31JinEzW
LdIEc9NNKo9h24RVBp2e0dLWL4ZYqtCih9K608d85iG6m9rYTMpVQyaF+WwvkCPeJ+ylSNXrJDFe
ICQC9CubTE4hupGebIjc29oFr7AjQv0SWRCU93b4NJRpPb9y1eLlvdsjIwJH7jpk2bCMblPIPB2w
hRaqbhZaH4toiuBfkEqaw1sLFCB0dEsVxKg5ZjpkrUwN7KllQwGovA1cw48Jws0EBdR6Hg0kFyQ0
j25u0ycPhtYkjYTVyrCP2R+gpHBCdjaPFKI6BF5yRLBwF3QEfLFtM1SVfuqN2NfFhjgxzWjTKtv3
nnJkDN19zM4Y7DFDUTjkSvHR02ePZb61bvJwvprrJXA+Noll8ISOY1s+xq0hQLUkhD81n9OxK8p7
nqtRzGu7aZqpoRtLtYpdAv0448swxElBYzLuvPu2wHly3dYqz978TlD2P6LM8yBx8K6Is6u88BQB
Wctishfbzsg4Fpq9o7UMj/WSTgO0ECJyphuGiSHfeiigXrOuic5DzdzUjZpXWdVTgb/Nl9EJkQaZ
QdNeM0ka01uVBQ1yCWqgorxLZ/YEMJ3ttELoLWUi2stJtTUMcEJndRRoMlUNiYOIVxa/cT71cwcW
h1BNXiObX2zmf6zDsJUnxVwXDUxKqQG1zx8rFIsYW3eIxHIc6mflXC4E1mD6apFp/Pw4Z5XPvxxH
l2e+95i5fAE3W5ajAMrVsdhB3xD+6iBnBTVcllQeXNYcFu9DHKZnpcF8DES2OEIcK2MZVk5qXji2
c2e5800ZG8cwnS6txvxFDdTUhaPvKlmng8IRCDSoUxeSzwpLgsJ8UUhrORpkQ2+6kli4WX2sAxKf
Iqa5tCoe5qjTumELMFAM6bn+p/eQr/39GVg/XttyoZApeu6hNJNDOtmHyidoIsag4CRAHv/hjTwd
jLI7BUQLaudZSYuIaMK4Amc5lio7eGH3hD3s+H93iDN/BqzzJZ1buRy9NroqIXNGZHL8/BBn1cDT
TXMECHfdamRmOXtS4iJ2eLtTLRudSwYtuV0E17b3Ngbhnx/oL889l4tGJ+5KycsFx92P92aciSOd
i2k5Jsy/Njloidv/4hB/feotStZUcnGXCHplZ02FKspYQtiNbl7cTuYMhfC+ru4zF9L+fDUs7S+e
tr954PXxHJo5PPDUUs+unRHZOdm09QISZt6NiBgT0sRm8Tz0MwHNLb5xuPzWxWK8JU34i9F2VlDl
vv1wbPdsGmkXI0nyjmO33cuUwWYqNtn4i8fvr8/Gj8c4e8LzgGB2mtkcA3ja/BZmH6f6Kvc+/vzB
+NVRzh5yhFxJ4CZ8EzmUG7wceSF2GT2nHtryz4/010fwx+9z9nyMCFIVMReAYgkCUtFnZ/hnfYzf
bwo9FJf2GRPh2VehUhEVYqF7FkCbUS7gmis5ffCVe1is5wrv68+/z99fuX8d7uz7QNxRjsmG7Zgr
+sb9zawoNjhrkf4n48qFTcJMh/7kvGNgLanhq6LTz7n1wWrRwdNe2hg6JePG6HKqK796l/ztSP7u
iGcTeYfmG+Ylz0RCLQ6G9ipujkH5QgVpZdUX5vKrnoh+kn98dekvxgLARqMBkOFsJPtZV7Lx7Mdj
PkbhCne5UxBiw6pnSr1P9kiv7Od37nz0eiY9J/ie0CUQZshzQGZs0HvCZTQel7EUF0vHKnCcVL1C
7jht/4NDebwWfd7LwhRn8y59XHAZZTLS5EovEWoQDU2Fjw34/2buvJYcN7Ys+kW4AZNwrwToXfmq
7hdEW3ibQMJ8/SyWNHOlkkYdc5/mBUGxW00QBNKcs/fav2AdGB+frvfv9IcP+rCAyr1b22OYyHx3
byw6NWY9LEffnl6zbjAfzW4Zll1m1IHh4+UpzBKY6ejuzMmSxPro8gpSCNKcYXe/6pT+7dX2bJNZ
gWUJcOo/Tz0kTimr6qpk7Ziad6oSUW8B3UCu7mPKt//B5f73Z72zSf+wvKPXCvaNSs7eGrs1+/yg
V3FIbfE/+FUxj8IrcC10RfaHr9TIaaHqmYz7CdMOrKw7r6+vjju8/PO3+bvf9PZcYCTCvsTT/+cr
1xbswZUu9D31Jm3dVL23plSofnHNPo5jtzvnj5/y4c5J9KxATaOpvUVZBGVqidQISli6ON9Gj5SP
f/5Of/tp3AY6ozQf/HEh0nhunRiwdGkqjHgh1KK2fkMQk1dgHy/9Mdr88+f97TUUfKDhAMf5yzox
434TEe69fWEZ3wZFSUm/kbT++UM+DmBcQhY8YBYYuwTijQ9TwUREJ7tTbYCkTPlrIenKaoIMRMGo
Vhbu0H/+NOtvniiGE4NVr3/bXrgfJjqCgF1HkpG0b5NZdXeDpNRQQc2YnRnkLV02Fj9uatsC8uAo
3OMSd7lV4a2wCHbBmmLZ+l03Yp4nKwzvsJFtsskb23yXxYo25HGgdZg55yKpLQSkZhTnGFHmqlxO
ZaSkvhUVwk5p1zrQN6UTUm0GdKTSxthHyTLGgnInmdk/6wXm1BuFXryoCDxLsuZDwFBGg8K2aUgn
QZFP+coKpK/rjX7qXFQaOBnMWt4Bcwf6/qsL90Gz4bgo/VD9UAehnMxI9OG5NT2PJLlOxHuIaZh9
MhRo2q1kQtmS8HCt6FeFXdySOql1WQ9xau673gM1l55Um8AduPlK9OmO6t1LeXtYEplcrLQJKVuu
zXn43CUQlfX6aiUM8kyX3/PO/HxLtfJi+hhJVIVDBVvxn2+HD4ghCms3/aIJwYTzt4T1UUgx1x7a
eB7ZfdHFwLnp5FF6abd2fKMauNNJFmW9tkrKb7UHlj4rwqSVJxLeg5ggsV+czV8fBU7GQk6JgskA
7/HhUSgBAYJYk8k+zxHQqdk5arqND8WWF8snKCxetv/J18dJ7+tM6dZfnnCh7MVJM75+0yRYllIJ
j5vtILadaQbi4DsdxlibDm58HadoTT33XJEeQHHsF6PA38zBPJbYchCiIu5w3A/rmJl+TWZ3eoJG
331u2upAvQlRo3ks9Ava7DtL4DNMrvFVEDxFI5MiYkFiWOF8+cUl+et9fjsRF/Y0kUemuGlb/1jl
sPqobCZlc0kysO1uvIMjuUFzuGsXGrUDro5sibeCsqevPb5/9v9Jcvi/8Sf+XwoKmaD+d0Xhvvvy
Z6nyTbz7m5rQsf4FRgDKMgs7IDbvEInfVMdC/Etng0jGCeJiVpom4/N/q479f7nIDEHjMUn4qGSY
rn6XEhIrgJYC0Dn3sQPQ6f+WZfK+hv33mtq1bnvwm4CZ+/F2Bu+xA39YCS10vnIb8k9YLel93Zs2
2oMYlMuS0HJy+h8DndOw74azncRoDSeqQYtlNgQsut26UeNZSnkC3slKvEHuntGjTXpn1TAGIvzQ
TsKBBVstoKNrg2K3gl/RGCel4TSHoO/TtMvRrXVF+ov5HEHlHzcLfDGBBh88FBF9pBX+RXdX6J1P
wqKhh75IcNPR1rr2s4bEsIg6JL3jsOsHRAbU25ejDb3yHNdkOc66Fb8IiJsTOS3kJrs5/nh6xXOS
GEeK7Y99RxlQg9gSuClD9Oi5xlZERRnaib9sTKstNtRXiKOOAQWQRbD3VFfuOwcDIECsSpu6O0my
9OKMwUJ/Nx08TPWqw05qLjFWexgTv7gS7/vZP/3EtvANTCEGZVMGnI+zWe84dT1w1UPgoe0mZfl/
tmqHCR63/qG3sLLmFinVXjZ1V+F6+4q88oFfZvGWsw52YD00Vh7A5FEbdCE5Pd7UCeiauOEfHpm7
387oT2rT2zr1zydqE/nD2ogTBunnm38ejlRLR9CvIiP0/TMyo29GVIl17UiEPnq/NVAG2TZXnxp9
uh3MhreOdt5exgzILfZ0Tg9naTF3UzjIKKBrNB3SyTkkDlmjs1/uTKvy9/0gAK8ZzZWm4idZ6M84
2asnV42XqYI0vHLAYX33lb+m37IcC0Ul3yKk85q46dZJCD/UDIK8qsxi2+TFWuB4xS/2aH+DxrQx
dd3QMkjkbjfyn69DygKH+jNAJbMfL4mK3ScxZSdXa4+E0AwH7Oqt19tk296UN/HCdVhiFCs2XF3N
Igp5SqjrzsWevs/UxE+dN87nW69jXVUPeub++OefzfjzMpMnjRQkgkmYyGAT3urzfz5duzfKPkVH
EzqJ2QFTiOpQx0kI81ESg5H39dZCHILDUbsmXpxsTYUE3u7qIZirpLxkvv1mJpV29Oj2/2KVYX40
VdxOTujIpS06BoIizId7igzSvieb1A4nVxOwSsoX1ZCsUeXwgX09u3PUeKqypNy1HsyRKlN0WSbx
nHNq55QeK+imIt5NyvfWkghoAM3ZxjHL+iLNmQi7ZXj1loIuqu21R3mzdfoFMOxqlBCiwCiKxTmR
p2EczawYaULLM1eSbk9jeFuBAnIb1zkSgbCcCYgUmk6yuA03rMKeDdD8oRim+oJ5K7x5jo4WXaQA
V1l6D8bzp6Ec85miJ1oMZ0f6uzjWPVkVZJUHGmNjgMNvOFj+tRzy6T7mjidG0qZjSixSldXkzOaf
irKv7608cxn0WbqjwX4gqRf0Sm58GSFShDhiybfU3WpTFOlP0jV8ICG3FL880XdNPVa7SKVhXMni
oE0JSo3eT9+cBojA5GsbFx3ZDRBvbpPGxXKeNOtEH1uSv9V4i+qgwZw7GMIa9Sjpjq6y/dDV/T6Z
y57cRhEMnj/dG31eBWXcQVz2ELxOXd8FzGnmJpHIhBZLnNE02LvoFizw/moQ8mANdC6HUh4LT60N
SB97WrNm6JE8WyhUDq09bHKNpgA93AfdJUVgmO4U7jUdfcUp1egTtIZBxm0uo8uwoRFaop2ZzI0X
o3umxw9hOOoqsua0AYOrKU6gAVdkdcrjiHSClrWWHkbla4diAZBhcw99iW1360qhB31eDuukwHK9
QnKs76wWl2Yj9f4VweeOtp731k0UCP3YerZtzT4uWvfZzCY9JOqnCtWglQevyK8lIjTywlq86V3c
bB6TSKtPZOYyQvvmsTescYcnPzTbTD+1A/kWpnw0xWB9AnQSeuZgHCqosyvb64qDgS6DyBpOvXQo
3/nQNMheJzFj1MjmGJHXHOx5EJce640w41sELB2qRBVvEUke8HmR0iiVu6GKKvXY+NWybcxeC8ge
ukEbOof42YxgTaxXZ4fA0Mge7kfuolPleeZ9rSr7vNCOSjJQEuaovxRWX52LGqtnYj5qdi2cVWLc
661pX/sKZFubfzWj707TAuW8PdjYRyHh9GSNFQYUphYxTuCPZr2LdOkcrDG2gqnKAfZH5q+GmL/O
Wg6mD4Fvi/AoYL4fqi+IeWtw+cINSarhnu/S6FI7/UPBfrEqJuOJfTkxD4N3kH5CM9yrxhVy09fM
9NW+4r7bNq1preMhRU/Fhpf8bMKUCwn+qnhKGxzByTTHv5hq/zIsoqRns+ziWfNu3rWPbsVqXvQo
NZwo7MzTHOnugyiRrUa52HvDtBxqb13TtCQg0prozuRnNFz30IluixZd37htT7hTfSfcOXtyF0Yd
fWF8bPz5JBd0GGp51NFfnNGNy19Njh9nm9uZw/40XdastPU+FoGbLkri2wKCoGLqA0PHJt3OzDUK
lwcu8HQdhJWFfkeSjKRsexubUm4iI0JnMm7mdHZXgtRocN04rRbPjY/ZbD5P1jys8caW2z6dX1LU
eFst0ZOdZk40uZVQ26psf7EN5HrfNnp/XPB4EMtRgXgszfTbTuzD5MQ2tRN6gkycvDiCr320gnUn
XhO7zZ98G59cRjPfjpAaxov2krDJ2NmtfKrsyXycYsx2iSRsPLKbAzmu+6WVP7KpXdX45Pa5Z8cn
ZKZ16EYx2YH4SkJnMNSG8Bg4HiOFp7xloESlHlrVfMpwqVzQcG1l2pqH2kgvQ+NG1y4nmn5qKUUj
2j5o8fjYO+qcWXMSNmKeQ8VWWhnRS418BhIOQvo6q4FM4Q3uEZv7kzU8cKNLbP96gCKcxIolzc9c
W6bKMm1PEepK5AifYq/Ut0Vcuedh+ZJFNiD9sTUlEl0PTey0VhGSOqw6qThwa1iH0YoCNcr4APQm
AVP63wffK32ciiZAON4yBuL9MObcFuXZQepMXZNs+hUSS2sNcsdECbhLM0sipo2x5uBnsQaT+GLy
RQ5LKr+Os+UQpuE6h3zQtnjyu8AehoQo0mlvyMQ8uko800HMdzLpT6pGoifzPU+LOESR7gSLPoH0
9Jlhtbmo16VpBnZijCczubfqyTumUwEhzqnOQ4OGWZNldW6Wo48J6Dy39XTs4eOhDfpesSPcFgkh
SjiaCVySuRTnqRY3d7MvOV8JBMVTZ78pYXxazbJ1PRYiWBG+ohoj7FpXz7PQsocci3c1oYiVDoEK
Vo34EWu6vTPm+bPqEvtBE98GsDUAVLT7edSL53j0jjn0zRVBus22VqZa+6Y0SQJ4B5ouxNqbRAlz
l99HE2kO1YhHJYtrY12AXTskk9aEbsLdGslvRmd9AQxOpvEuSUu156ImDxrhKceu9R/Gml0Zmo+T
XmrfZauTdTM19raLih8EhsCcaLUGpIL51ZEzeu1sIYmJxBuDv7XKx2Lbkp2wm5tl1U5xsleuRYUy
kevMP7cFYSZ1wrLDaP3LZOhqJ5rCROS6Vfj6wFOkctNk6rkH3wbxawvVxAxiA0hAOsahMIjPSuwt
Jfx9g811JUTZHsDOnSazlWwkE2uDweI182Hj+VRvdKvaOY2VXWe/s8JMZJ8ZhsAKVeVTOhjO1ocd
lPdqDBpyoteDqod7Ho16NmOSZNqLqjPnWBMkhJtkvs3kBE6Cflgtlf4ceWW1zhPRH0c7sgJbESs/
2xuEgtNuTJJXtNfDwaPVDYTQXVWGk264x+rIFKCsnYUF1KCt/Ha5x8bgoqBE0JPmJ101KEnRDm1N
L98VRRwTAt0+JVOWb+I+WkkvqY4C+U8+RFnJl0yng4+ElzANYj662s32yggZWe9Rw/cHY7T8IBub
z10/HKvZ/FYNsQ0He2zv3IJsYBMSeiC7ZT4zhEEmGHwDtqUY2KtxoBb/M+/tb4rdYEB74LNpkUDG
lkdneky/5J4mK/IneDrY9vJZ5k2hP5xYVb410yAI7spu6uyEJMShBrJkk2s8a2lPAI8OFthrv9dF
tVyyZVouxN0POwhWURAX0TryEBtvrL5OdoaiAgKI3XqO3CkLUilyvnblriJZk4Mxy6I96LUEA91J
PQ2HdvzpRkS02xLPbqWZHqEsRM7MDQnYjSh3ZDK3marYQpMIyBZ4h0ayu9P61tpgnMvCPI02RVv7
l7HkkmdTcW+SG9Mh9n5hEDLvwVLsEfS9irosrwMLrnCuyE9P6Y6B/+nLkzPnRdjJ9ka2s5mSlVNu
FrfVrv0Yto1onqDhOE+0aq/aiFubVQEkHGKUnKqczhKO3qntBewo+RClS3uraAPISQltGWSVQNY3
lwOuj2AY5nHfks08Opr5kDzqqn0cnak5mKmRh3alnrErlg9NI7/ofWy9cL5v3Zw+l4YYD4076CtE
sQI7TFRsCnTLYSEkBeBFlIe5mqODSCPMkHWjP6jc0B8Inj5lY/UFzToJS1MzE9+G5tiMj7B/4uP7
K7Pp4EuVNmmyt9ByryO0/P2VSxga/5S3Z035BaWttkHJivIYPk92mmckjl0zb0d0jOzNAAsESVCk
ROCgxe6ucVYMa3skmzEvBv3sl0I/t4NbI7hO1z5EFgxD6LhXDCakDPHFQOTF2o5+uBvYuw73wd6y
zEd7aO0zq5N4J8bh69y7xjk+St1aRqw4XXFmYi7Oao6KfUKmNf4bdVyWejzGuecToO7uexndjxLb
p4zldcGij9S63faFHZ0GqX4/0GiMTu/v5T3udVICBUw2zV5nOU0ZqSsGnzzaUH9q79A9Yo2ZwWZo
2QsWAfz3Smf1rAgrGsrFvcAJKeLhPh07yi/mZBzSYr79/1V7x/7MWsvRoD9NZOM2KyP3RKpxAUwP
senU2eT8TGTiknBTEnLUKXLCmzeaPwOlfTB4/jQLGC6ztqUcNlyknM9uZs/nARNAKkeJWOFrg21m
X1tI4nRijRmKtfjEv/7oMBahnS7PcUX/XeeeC5TOaC8cpdZxKuhgJM8ezICrYXTqrmXG0WNCmGyc
kzeL0bkjBiqecViU5C6Hlit7tsQLGezjwXIWcZG2+ExOcHZOBsPYL9AYgjppmMcmS986QlXr1ta8
XSKh2Ix+Wl9MD+M18Tffcux9kHXtB0xu+Q4z0LcOEfoW/PUDxbdx5yhNC3y01ViDjPSMNPmHX3Xa
F1eppyjt4u8I4ARVGpE67Vs/lDzXUWtuS8FyNbUnJ4j7GKMYEGCEWStnnucH6GRJwC6u5XLmy8Wy
2mk1SdHsJhudSS2l+d0y4PRE6SemVcqebbkn6ANzQWK9ZqyJHiO7uI4SqMwtJNN1+fXduZifxCx+
GMnMiDSaP/ERi2MZr9hKcJuIZIeceTqmOpKAafpuOi7spOqdgavL7SCozVneztd7XJNuusM1hIvB
ABxUXZtO/tTcQ5fNoekRVBgj6p0tq3qAdpHt5mkEstV0bNDmZKVh/dnJJneDsXm2EuiiEZ0Zn5vn
0aAtFwpRLFtH1R6jFGqajinvWpnDJcpwzbWNWeyNKoLqNhE+MqYPMXc6TJ7IuasiKbYJS70WrddG
ZUqcqWu+6QNkiHnK5m+CiHs23yDdqxpOe6OSH5Pbvvo8ooWXvCl4Opj3eCKNSSH570hTMdRwL/Fi
kENjVE8lauhgwctwU14bB+zap3QWx2J24u+DTTIWbe2fbufcC7uNP+EWgv7gjuogyC2oTIdIcYB0
+1mH6D7n5CMmVa0/U0gAbE4E0I8OwL2Q7E4yZR30ST73g9O/LYzFAZ2c+g4ce8ZaoXT3JRxPHIBj
scZECgaxJxQPYtOJyajbj5Qs9njQixM923SlSGgMsJZ01xlUxbprU+8h9RKDtm9qv+SaBJNRdNkX
fAkPXWONq8Fs50esSYgQKfKRQnfyXVroqxJUSBqr8Rvc3m+anbh71fiEB1cewuGqbp7xu+MucDL7
XgA/ZstTLxfXya1tDtTz6DjNQ0EoxoZWPLyRuB1PLYt3Ai3TjkhOreMBtNUD+zrK74tZhQ2Gt8Du
MTk2MbxqqfvFG0zbBm94b3y2hf0pEwORsrF1Xso4/lmwb/HnjelTJ10Z1ksdEfZKBWTv5AuByHif
QxKYjZ+elR5r063CGp/GWRvsJ7cu7C8JMhFcKNPEdoVy3pw2w6vymfQFJpZTigp0hfFDBMYQTY8E
iqhQ03T3vvddCodWDZUtTotNE8/GRZMgkhNK8OxF0vrsaAMcWS3TjpnOBoIWizhYiVMd8jTW96PL
cs+YBYarkmCtpNDJvpzlZnKJ74IKC82KOlQ2Fip0pTvTb+n1EIPUBI7ZawKjHwgUbRoEvVh6Kf3M
L6wNWRBbeHWiaqeGeDnprHWCeoTOgksxOqWE000LlgQdA7MOvGRQ2zLLfjC6VOHs5xBWq3Ta62n9
YywMO/DizguWtI0C1OwikJFMWMWUV+UZ/dbNaHWgOGdYy4gbmhNr2w/WFErf7y92HIP0zIc+bCLS
LJ2h+ubzdTZx1FoBOh09iCrXX9cTrmpDXQZqQPdlfjQJbLgbDcaIOI0J1bRlwXtuBWlVP+FXJz0m
bwm0NsXnDmbYzjO1RzXdPDH/c2C3OW/kZCGD+p/3pDuyYHSlWrf9JE7s3H4/uLdXcJ3ghZa6iWU4
1k/63Ygx9VTf/ub7q/eDa+IQ9V05nvSGhUHcrk3ZORC5McyEpd5ap/dD61FJ1JbogKzyMeVcw7Ex
XzEykvkA7ME8kc38+8GJNHpIwj4sc89bXpmvwS74KxB220HXLKJ5fUw4vtfuB5N4ivdDUvgv2bhs
dPztG+IcvNP7IVZlulEGqnmjyrujbtRHB2virm/T5WRGJMR2wJNvcuxyjT+kOE7uNYoyBv0lHm/h
y7fjuJRUkjHUbkyIq6eqt8uDFOxBa6c+mDyABzavBboHj2EbSOWp0vu9VyTevVknlPE0dbfgPen5
tjjz+K9EteOdg6mK/AtCVt/fI9xpCoaM3x6wsX9haGsuNb3qqLBAl+VtdPFv7/PzkxxMPXSABRHO
sXDOrUCWoo84wMHBCfgFtBz7DPO5XifXil3aMwj2w9zP8x3Fk/K5tOovyWy45/c/y1xmSTTS8vj+
h5Gv6YHNxhrdRK3d2IGgcbGDXpGIBKUgJdFJTbyNt0PRjuy1OxogsIKZ7G9/DfLjQiEZdpx0P3Wd
PlzHTBuu768GE7wjZnXaJBR/WAmOWaApajMxWo5tLyrvXs899z5yjGdrnvyjz3Nuoku8GNqQB05i
ZPtpbKqDWy990E0OC7oqIl5RUfrShyJgB64/QqwwQgvL3gUq8rBv7KbbLU1Z3OHSoU/GcuXN6LV7
V9njTx0cEw1p/ZtGC2kFYTl+kkWabFTldCeTzNMjdVwZxGP3WLeu/UnzrzauNZ4/Nl5WK7r1aOL3
ooppE2yJdVjW3wFeJz2PX6x6G6epytYUiGkysqSJLJJWNNNtN/k8f9coJ20wF0/XIi1+MGl0wTDG
+KbnKTn+dmjd0Qn8yUmOjb2KutI+yLEYNi2PuTuoG2G4ktDmTfS1c3aZ1Hc5692ZHqiJhtFfe41d
kk/axa+5G2H34pc/DZOIX52iOcxuXT/AhjefTLAO739rWhJ/2zvDM5YvPXDd5VCQ4Lo1ZpqBeZHs
qdHnmLqOPvKgM73c4pLXsCeHTr/W2nz7aqyXnZZCDYxJArb7bPG2BBsb9yXF/vvcI3E1jobh8P7e
b3/QFse49yUnXb05ndavXIEEVbc6PjINcnXNBrNaS9E9wlg6ZbdgYlyGrxrmul2V0ru2S8j+ST8d
SoyPzbhYX8ulf3HKCDI09UBpbvRKhz5ArSpefLS6FguKqt5QYDSp3MAnVYZ+EI6zxxJk7UfiK6OH
UgCErWL/oanG555xmb5H7WxBerMANY+VBReRmTxMcFCHs5v96MbsTWbY8pqsO7RwwVZeeaGiexGi
jkKqgBgL6+xrY2QVagIHjDu3gkCEurKb9MWe0nSjdTpOxorWEBCkZBUhDN86tolNvXO2osiQykbl
JdJZRyXfpY0QjJLiD1/RoEUACevAYOVfGTtTZZ/c/ObxBoaaVd2euNe3aYidsIpnMuZtla4aqpwb
PE60NlxsUNXw02h6djhK4Dw0klWWkGzblPJT5SQ7YpdXbuRfosr6ZOTx2W5nBcbzSsd/70+T9t2S
3qVtq9BRs/vVibuAyAgcyhjP9o5dfU0SVyN1l12LTh8N+K3lzqw4YHUELCB78ggiM1yaOrsKyQ0A
Gu11TLLyaVTpDzm2jz4Vwi/ZMvRYxx1MOzAhNjYTwiLi9EoHslzTcVChM9rtZWbvNuvMM5PuUuv1
HBDsubDDApPWlrDn7Ai519japZEyutfGsaiTbEuJb1r3yXKPjdFYL213qWB/HOgpUMl06QzWnhZ4
9UuPE5ueL2gIFPVb0ny/GnFHbrFuEny8YMqLSeOO2njtTHM4RHQyy1uNy4P7olkBJl+L8jMxFwxd
5komNo1aowZHcoxvdvyoarVVOZws18ovfjdsUXsjXYvI6xbl1WzuyPHZEdMIVJjYPPa6n3VCIAbp
vlIeeh1tnICu9V1UxX2OFRCh7ycHrQceUt8GC8tMV4vQpN+WlO63XsvJaJ2SU5rIs6uME8yrT51S
Gp44i9ltXrdVba8alW6LXH1LB+QiqGoC28iDurBOOj0+e5QR9eZ5s4BGWuVF1q6UO/irjq2Yp0ih
7p2XvsxZRNIBvLF7qyr9CSDqO2koDWfCTFOI+BsFt4EsFR5DI6xL+xpjHF5hKjxr+bK/KW97w/lS
phmTDmg4mMbDvh76XZdN1hoOtrbqq/5oWf1hJPIRT+D05pTwaqjoINYEU0EPuVhVfZ3C0p8fLX94
IVAt6Ga8q4bPSoAYehMMYC9eUiEvUKiBocbdV6+Gqk4H7V65xoY7qJ4cUJ4a029BxgPk2vjBHM2H
ms0nzbCS2KOofyZp/qypYpP70bZuzcciIazBSgkLm4CmZIRxMDnFbubsR6s+a6Qlg9+hFznUX3gY
qPxtMo3SpOvvYuUdSLbbYgaGhkpBOhv0JGhmc+PKmyeqmi8QhyLCh8FT52X3GaXJA4WwtBYXgK5H
Mkywo4tPg24+sKsyAzN1XpplGtdQZ1YjdeAVW7+BhTMaTlrJJ3tMjvAClq1OgHWQW6PcVY37LfPd
exvYDExUFHNpYayn2EYRlb4Otvo8WM0nIDHXoix3UqePO83yqYkEkxa5grG/tWeY0Wa5fFeLDtFf
RX0w5bFx32swqEXdXKLi0dOgW2itTmhJA6Bk0I2fA1EEk3tfOzHmcU9kKyqqy9olm1xfySFpgsru
8KUDiEQZ24VRAeeMHdejyX4kkxCvSwcg+hjnWkAt+qWbuFKW+KJLw4DmnsFpnodbToe65NwiQSWU
jwDsLc0XZ0t9bEueFSz7ST+VZfeTCvIKJDQm72ggHFi20BnlCKTSiY+2Vz7YZKBRP2YF2PSURO3k
R9MCay9Ke1nVrf/obuomPUa61QdaZh0U0ylKo9WcET88pRszo9rg5gKLrsr3ZbqEVrxMAHn914IQ
JK9yDrAYjm1MoljUffO0mdiFHg4Ztp6NbNBrQUgrw4T3CMtVyzpyl57N6bxJE+9iV89lYtxRrNPO
SwpiJEpfuTe8FfC1LvCcKd1FSbuzM0BLGcCNlmgRc8R8HDvRCaAMOaD2j3yMh5CqzHrs0Up7mhGv
XZYflAzNKj0TINMEAABAYSp90/AAhaiFf6Z1gyxmzI5lPp97Y/jUBqXuwem3+zeNHDlKLnUAA5eW
b6zvRGJ+wk+O6s7ZUVsqAkdoUxhT0WGYAq3cycoNCUF59ZeEsTP+Qbj1Z8rxzdkGT2+AEb5Bubc6
VyFI+4VMGq3e6slMRaCInlvaMLV0npbUf8llfkFABQRYqRfTjeg962pl5NnTGPlrx8QxbCnULLmd
PbcCUczMJqYjfTW41UQL99JO7WuHS8NP1lRuT5UGGw0UdDnx5aICEjvFiw2nf3AcMt599kVM2F2D
7kGx+lzlR9FaZZAMzWPcluUpqfn0qloCrMDgXaYonJGBH1vLL1dzQtaMphfhjfiLictELhK2rfkQ
VShXNB1IWk7ALVVf9BiETmXZp4pyQU3K+grv94547fs0J32gXcJGRcfzEhnUK1sWKn073I2m+KYv
GXE/6V1uUHmzkXesWoIrVgA61pqYaDhAaM/pW2xsMT6hOKYWSsyfxWzMZh2PvHysMrSOdA1qy7m0
Y2qsykbfZwqAlkO5i/QDyc4Eww0QsnrDGC3BnOdfbTyIRD51hK727UaV7sZkIU+2Dxt/I4Mt3Yu9
VhkBzZRj28uzbpIvhD4iru17T0w6FKCfI4peNGzslf3c+dpRVUMIzrKK7kUWSX1XJEdUcD+ijsWo
uZjQmZ2vIOjOptGaG2RLNVOSPyC4aV9rha26A1izj+xH0B7I6pL4lRbmSw7Rh8gJgiom/dVAudQU
FJfZpFgk1lQPoiXkG8FZfiy9OUx96wYJo9yxOCPFiNvvGuv9dSFHNqD9mwdClPwCKZy0W6V3jr5D
aXADI9POLjHxUFLtW0S8hkam0ii1UNJfXJAOwD1og8Bki4yVwcqzTpO3vCuvozue0jQK3dm+643p
DrAP+3DcVVSr4vboTXPL3mPhgf73fyeqaY+TaWqbZmyeRrv7MrLo2uh2b7UsvwbjWL+5MncPhh7H
oTkpzrqahyNEzOGopPv7K9fR7IArNkEf496KFhEdY50DZZepYDmCoMANprKMsVD5t4SBBsql6LT2
kFl45tRNdYpDhFKUbhVUu1rjMEjPOLy/ej9U7sQmQGQ/NWtXlu+QWFLXxy7ptn1vPSTl2YytW3vM
6C5t7cDzJ95h9qJ2l9d5+TTP4lC49PGUglw40LCIq6/aUjYb2RnJQzmedSVbirp29rSQxBCC5E0Z
lwyYJpJIXKBq49G4BTi1rYhWvSr7c/sjd/Htov+tP7c4Z+L/Yuu8mlNX1jT8i1SlHG7JGQzGGN+o
HBVasZX16+fROqdmbubGZfDaNhuk7q/fWCvqofVFslSHiEvNkffEG/p1bpU3RTX+KNMZV7lI4NyC
aBVrQJZxlQ+HEsh3k0c/fi+Ty+ASGN6ihJ6kSva6YYAtwvEoBzKkjLq599I++4r98MNTEJjvkPic
NMzhwbVz0LXfQEueQigvsnEZOapjH5OvbrOYOcojVOWfG4uaV98u9CSHa2GrIlGcdi1b8aedcIUx
BvVbPc86+zPq2lNrGkdqeD5bxbmbMcNiHRwa+GRbUkBKMYhcITKCr5P5xnTTbxaoeZ33f0VeNJxn
BmfexnM71aahyVBmlt9flF7LliR6+Fr8YqdyX4fhtk9/ldDaZc11RDWc5f0yzjjcJuo6qoydkrkP
2kkfxaaV/R8lkgzdSYJIX1/Sv/OWK0hGGuuSm2hWs1AH4WSmQCpQ/2Zfbse5mW3+zwh9MGBahgrj
7hX63a/jY+koqzDyLtBU3yQUzfwpIbopzqPh7gs9PFLV/kh868dxiGfvig2NFH9ZPEokVum19o2l
ksE+JAUqzzTrvyHZNlVOKQE1CIyZxLRwX8yEJS+x1r8ko3riQyTkvar3ipLuW/H0a/PSZuATZfWo
VePFIoE6B2oeL2Ue7PgMkAGap55cqCJHiTZ67Pdp9pUz0Lf9+PS1vd2UN0ZOkk5UgCXesT9B4k3g
+m9lUJJpNb0dVVO9Ke6zc13GZYQKRvAZpdrKjcuDZWevxEarr6RyQdl5K9eAjySXsCT4tlGrn1xR
LrJj3hSpstZ7oc9T95CTWIUnqoG652QOkUUAX1E/gl4e1UgbZ5J8Mc7MyTLsy10fh2/VUJ/z/pm3
zVJk1aXqUYS1XXOv1fiMrmSFmZu30OfKtxL56pL+pJdcSSW6e2Qi5WpMvQVpr4MD9yNb4q8N1GSm
ilMTX6oz51SsmuZ75XFmZI0ZWTED9Cg/mhlfkLWc6tS4oBq4utn4RbYTGiP7OyFvPJVkeBTNruIQ
QY59SmpiSVlVX1OlEhPC5ayykTs2stxlputrU+WatntAp/JFZOrF1s1fjygbLTfpmoueRNXR9TJu
ekV7N2vyfvy8fqhKs3fMcud4Kz0ZT7lfXZ2sPrb5Jorc79hgRRS0K0CDaci3k59oimTMEX5S8eOt
AhLRCPB70ZXgtwBmmWlDd7DWIqz/nKmyRfezfdA1H1nQZxz5608R5CenQjGuBW9h0R/i2L72avJo
hvfYVWhkAjR11IHIXPPVNaAuzDq+63QIS3WcG2X2Aee56ZNXBv617ciXpMt2veBQb/VfFnq3QXtD
bftXeSA7o518+uj9DRWdqS3eI5OVBP7Pn2PNvJG1paM58+p51YzvoawZ3/x90eUpDXUo+yw9VeZh
+KRQLESEwA07PesQkjFjvaXiMmd+h1fNB7WnVokKE5f9RbMgUovO/RtAXEcj7uepE9WQOK+Jq1J1
FqfhQhslFsOuAZRhBGzcDG+f6NhbghBNivE22tKgPDSbe0V08k1/QDrGEkI267z01D1C+q8+tW4d
wb/M3hC7xFzJ0CalZFQWyJtwQlfKvLWFN+MtNGfYEH/YEPZTapJ3xT/EwbBkYTCq4qkO7SGpEkom
060TOhvPVxeOyO+avhKRfhmHFvnmeCjZXYlMXsBib/41wtSUN3Irklh7qLto0/EOj8TscWwVdnjQ
0h4ZV0sJZvdBcs7FFggBPAG2YW/9nFBLbsMlZYi++B16EPZYqQ5WoexajlcIBc9qGr3pefUQ/Elb
67b9IOcUa61D29s2jXl0x+7acVi1yaemqhGpGpPdCo+2xcdGpiH6sj2Kt2zpxOGjyu8igPUsAHBB
5LqrrHtOrwaVHRnijcahm7O2qFgyrGOkcYvalF+Qh+jR5gK4V5VhPiONbmZz9CUy9ZxK6zo6Ful7
2az0wlWtIz7wwuoDxeVrpf0WmXGwcs4HTQiAopeEbXna2S1fA3cTZfLisqYRkvYuKvK9Wl3ZhZ32
Qn4b2fv9Bl7qZEXd0ZE4C1ABYUz6KFqCLF2Pg7VdcPGBcweu/eXoqL7x8TEZkk5DqNaWZkwcg0N0
q133mTtvWWF9uXi1wdAcuIGSSMVq57TK3WMa83XthOoZkpFk/SFRl3H+44rqTOPouR0Io8PtV2rc
gHngLjIjOmYhW1qje9fAtt+aIXhFfO4nbyTWvuXTJazHs6HtSYRCdjM3XD6F8G/oES13epBO3U+8
SXfd8WKAquDFqgifG3ltmqIvMilK3krojSGk+YgNyQM48CL3pNncTsTn/jqifaXYjK5n8zeNzIGj
FlM7UNAFih7EkGIFxAThiUjCNxoKc895k1IL6IBm3BL9rM3z17I14RXst04BHFYVrnVvHVrjPBHl
pW3a18yxUXgb19ZL/7iPD8QD9rZ77OqEwFFMVFnjbyKrVWaNp38perGnDqWHR683OkaMWQlmNyf6
7h2bMpXg4Uqo6ZNpiWBRQWqVFYI55PWbRM64tCw2F8s55LG36foMdMmiMqF9s4xiFyvaDrXkQSl7
yiTi4Cbcpal4CykfQ+9cjAn1DMrqLbK7K6vZLBj8izNgVa5j4IJhFFubenRl4BPQs+Aa1+qXGql7
EVDJx58GdmnmyDUSjlAHdOhQnOnMwlm70Nq6XrQbI3BQ9k8LlalDk4zhJohPmUbRsRWpD2y24YLs
gVlosEI1dICij1OevvOm+u6nYhQnVFFfSc0ajo2rJ8sgk5zU0H71SCHLK560F0XJMfS0ICQBH1EY
U206+sm7E9JYAUC4DOrkXKbGT9azVA0CDYev968hQiV36CluayzIeTWDBukqVM2KnDX+nzJaP304
HQpH5TZ4zaaL8k+yZzC+lVNtavLVJ/a+x9RMQ31YzABOAAgSd90FXJqRDv5mR/Wf0Q6vdTHw6mlm
ZCkQ1y5FpqDbAGBO8xNM/64KlQ7CxKFXCfNdTg3joh6LE8l9m5Kyp9n0lyMVMbbW/LgNM5tG6Ou8
RdxSJ/AyFTeuPcpfp2R+pg+T18dSI5y/tOF+LNR1mNbfYy3orxeynPV1Gc6m0OiwK77h9eaSwGA0
bwm1O0JuUVhC88BDzECw15pRfGXSVWcyw/uHVMDo+N+gUZ0Mta5fVpiCZmlL0qJoDrnFSEaWGPmG
afaOhI/PImTLMM9V6QJEBulfxjZqjawGLv+foz/hwQwEcVIftXS8phnKVtu8gkUz1NLvRDnKVLks
Cc70wBma2lvjjVh1/viF3uoeevXOiOQe2nROxuExxrxFny0sdYLuVpLfWdfDSfXcWWi5x9Z3fuIR
XK9PHyPaAV9SDl9HyP9A5yHByQhqFQRMaln8qTY3mKF+oU5dBHb9WRfpp69Xdx2qVhHxqmjZ72oE
eJzxx6WwSE/s+6Rc6FXpzIp6QhJga6zht7Ylk01K6GhEKVJaqweW90Xvta96h9jREEy2SrmFL5/7
fQU/GhAcQUp0r2DFxiGxbp3kYUd7IeE5VJXwLM6re8Jf97bjkeDlnYFcPpq1MuovXql8g97/lGn0
ravJmhqG/dCy26iOzd9mfyolRRJaBWLk1Mp7logdHO5Z90qLGwb4lchV0eYfdg/9GPrlR5x58Fs4
F+tJJ+Ffwp4VoSZUXYbtZ6PYAXdd9cmWQUD109bB7B0lAT6IXzxUtlxFRN0NuIS6fk9VFQK1ot+E
4biz2MdbtX7TU+uNI9Rr6Aw0GY/HprZeuZlfcu8+JPpPV7JjJUn9BIjpteaTzlskSj7wrvTHX591
i8+RUy+7FreXZFE2rVmpQ65GwbDrK956bTKbmUH2zYS7dawziNZ3J6B7DNS9jStnkmFG0fTX7qIa
znubwDr5Rfskk3Vlqu2LH/COIbYARFWXhoZ3zI+1O6mAHwRUYBQUF0UZv2uZ3MtRe21MvFG+eiun
ZUL1DBiBnKHPK+7e6N1kQjSqsLu7CzUVVz3uUUDWuUyyj7hcI+QJiEHuPyoj3CNqG/ThRtLxztCA
7Mv2K+TUb5isTVrangfD2Q+R/uok9tIOodT5C4qJLrOubi2mJN61bFtq4prCT7jh3qtZCr08/Ah7
548Y7A+rlTe3sk4tDIVRp+eLLJ3XoYzfQQ9OJLct3OgEufvAOX7GF3ahkeBuYW9VA7H3c+cT+dNf
zLGvGoIbkpq53UE1EFj4hV/k3jNkoPZDCVkxVNdsDAtUWYdeaT90Uoch3dud8Me55mu7KmxXSaRQ
2mkyQKjtE4frMVG73W/UGbckQXQplk00flbTlWyaTBC6hDpD2i0893PQi2GyH7zlbMC2cYnVYFUk
ydUvuSULjTzD0URSox+ndXisKDME5rBS8Rn4Yodlm5I2Qm/zIuCjcrTN0Pi72AVCDKK9kqwxm4UA
1Bgc7PBV6F438xqajsrh0loODH1UyxnxasOsN9UZziETXIwoz0ikX0Kqd7UKvskDDpahRSmuPnY/
mWEgbAheqFl/djUOhcBLlFliqdsUp6dKYD00BkarYQoUNqvlMLpoXvTqJF7R+r6n0gHgD7u7r6r7
NtkEOdHRwj14Li7QYcQHZp9HaaJa65YjZu/We2/UR1419Bz6u7REQmztCsu4DJZ6iKpg30c1bgfK
h4p6H3HJNCORHCobjrMglRQTsVyLgKwAd9j2Y0OtfEl1tvteV8mpVdJVkS68dHg26PtnNvUKquuc
A9H8eZKY61BHAtrdnDpFWMqVJuIAd3G+UeBd9diG1k80OcsxNTrt91Bmf1IKlOw+x+XkRxUlgk2Z
VnNvVLfKlBxYVZOP28sOdQpq7ySXSYHv9bB5isY05VEixRrrzfOoZKk0YLoQWXfueTS7dUwCBsCF
+lNmDuoNyM2UUKl/v9Ys46W0y49OqdqZlzpveAn2WkjPLkJemP0k2tRZufGQuRFVj2KdyhZNtM5C
6Qn4zosauWW+hRR72l2J56D8sPCHKWH70AftRzTtnfootL5PqMJXhxF60C1MzvEOSclag6tJ4cuV
IvtwNOUnVay764t9FZoLC+oJXfrN6A+pW3Ih6+4KPRc56yq3prP0wuhSmPbdRqowmeyJvx3sZdz3
UET9tcvcX7Pxfq1rHWifWpas/KaQi7yLH1YQvRpYkyei3Z33FSJCS3nWFjuOKcUpdfu9aTUfORrY
Tm2DuSfZyaVRvsYQ5WSeX2Oz/mmH8bOU2hc+mkWm9bjgbRyEVpsSWa5vhwr3RBB3X02p7tKUGnOp
PbRM/UU9XmG0FhdMNcz7cNaa7Txrs0EW7a/0ADA1s56D6f1ZkGwOhZfYi6g0Q+JSlVf1x7BaMv7T
xKTd3D3Qn7D08HXPrbJAst7L2WBGJj1pTOiibE5FZa9tr/qj5/JVDP5ttJGmWXLXG+0fYNgEIMVX
hWBAW8RXrSHQQPE5fGnZAGaYrxEmbgfHvBNtAkvc/WWa+OugglT56FUcWKHbHYkTw5yR39D033Kl
3k5Va/wKDnVEUxveG2LNpgazhE+ZAc9e6iC+mUrL7GK9Z2p4VXFuzKaekCTGBYVLOdVYhLv0t8lG
ZjWDal9U7Ahx6FtzW6ucpSODRNtC1QSoi3qFOYon+ilaBHXdbGyLz3p6rQEkyr9nY8hcR7/Qjpwv
PI7mqpKUM5bQhTDkI0EoMGc1Ql2rTuMkWkiTUX3WSkrQNbGL9OHDrpUFsmE+3QClljPYB5V0m1Vh
R0A+GjxTaXB5Ea+MrlCIZa2rwcbJhzccND6dxCOEwlML2mpX/OGcDV6ouid2GjGent0aysRXBrO3
ZY2ExMSuewlpEhVV+jt0pYZPWa71vAX5ZuxHSOjKRU/mEOtw+O6olckphsa5Mi3ihRIqp6ADwIqd
FN2ZWp4HE/GJQlHAYkxUeivyDsC2MVcmbXJrLpJ2iTmppeXEfPRS7KgDoJtbmBBgTvfM9E89TZBk
q9SLQyKetUA59cmkyzbNuwmZATehg3an2SN13CVA3De3Manrmr8NSmtrCaVZSll9NeLdLPWNaQK5
ClPJNhh0jk4PBOTUVEB4/cGj0LXIhnOiJVs5WNewr/Zeg9UDmQQTNhmxrkDS4bLltKgObMDqun2R
jvmhIiUxew+60XGapVZArBKJMfLcyB+L9H6ryJ+xjwCIZPNq+NqRctw3r4zos0Eme3cKeCoC/qyl
lSrvPdfbWu+mLSnXNo2VXaVQXhXwTsfu8JwrybM25E0Nx78ozCvSa1IE/sG2GtEShfouHcyjDJ17
0xsfVmBuIIKWQes/OyG/nCx/Nv54VgPlkZVzqTog5aAjMmBzSORIDyqy1Dnu4uWgm/DscdRu26Y8
EFP6DIeByYsyNGiEcVnY3iM22ZYVhb50VAEYrYKz1J2nJcShKuubVPzv1LZXdmFtBEWM68EP0UjB
fBc9R48JQZ6X3FZtKt4SJjNDQ8tiaQXAPkxcXBDhreIVPQbRtQn9+mWsPV5R4r67NznEv/Sf4DbV
p8IJwuQ46YgF0UYNzjXnr9NqLnptE0fB498/sbFLgP6yPpNsvk78UZtXHZdCXAVcf9Yr1FZVeSBE
IgXoaCXIEVKScNS44UrvG/iCIiDki0ggKJjtUMHvlOLfy92YXvow6IKfSRt2NPcBwuq1rsTuh1K0
jJf52cuyM2qwfj60AyB/6rBGqmWjbCrAe2NQ8wP9CP/9ok0Pc82CNh/xifgat55nLJIUTMIqDrJB
FJv3abVqOeYcMhLZ50GjkilOuMjx3xeGPgqPxs5bj9CFZ7CYk55IfCKVO0P+DJrfht0GYw1KDdDG
tRhdyiMlSl6hlRomUcLVU1bcxb/nyvAQF7V14ET5Jt0ynxd22O50KZW9xc2+H0273eDz/8+jf0/9
+6JO/+L//tm/5zwwuhlhTNrCjX0yKKYvVh6NSxkLzr3/+xz4bzAZkYLD//ccFpOYBHCtwm1rWfsq
aBA7DQkynsnJp7XAcXA+/OTfj0uts/ahSnKCYiiUIvhVdWI7k0vPiagKH4im+vcFfrzXZlVGYbY0
2nJJQQwG5QTEr+UgAVordOZXPbP2pkG7VI9AGPn+lkEPjfz0RTVT0npU5FLTI6VS/K1oI7zb00OD
nbhpeXlxE4UEy/MCFikWYTCbMTg6ILHHTpT//a6Zvvv30E9dc+GNyMpD5JfBuoFZwT1lGtlSkyGY
1b/HQduaazZQRBWhsoz13N011nApDWfSzSi1uaTCxZz/53EhV0xq9H0HeEu1URXq2tL5A0EwpTco
Y6CBQ9XMoLY7UU8uExvH/n08fUnhALcGHZogY41c4dxTcCrRutKbkRYsIlNrt1QILd2M2BbCYYqT
I9TmEPH6rvoIUVY6mrP9z0Mpi5NnFPvJ3ZZkmn6S9DBc7H50wL0WnQZjEwcAHBZdL6tQ76ozmTj1
2vcNUoynjJh/X3o/GHfmVG5TePLQIfdYF5nz0boJJqzQHOXhP98Sc7oynSDYD4UXneqxuzGwJDiS
ePTvqTga//ud59YHqnLOtdTlOo5L44xn3zj/+64qS/RJOpbiEohMSxJnH2mlswqbpFuFqqM/SgsA
CnF0dYynh0O7TC0ZPepIlSeGoalSnqezXhVrL02yVd1mysnu+u88rKmgnSo3hHDSV7MV9ZbtHhnb
9FBJ7ALvEMII4fYbk4D5e9Qo5k2PvoF5OOwR4XB33CcctnP792OE0ZvOzFJ8wjJbdQZ1WMzMaqEM
n1KHDFVJaaYipWP39wresHr8RDlI70er6WeXUyLhKTG+0dYdP7MQz0ldV3P6BMSpLRx1ToOPubXj
EZpNdqzAvhfsxySDEAXvaGMWSrcIxdZRausGaKZuDdxRs84Iaauavtio6kk0vI16+AD1iVfCzMUG
h0ow75XQPsRViiSebEfGJx7qupyOrnxHzhUVVaWIVlYhJxFo8EcPYrr998iIG6hzC9NnQ78RGvIG
wSlH1mWfjFfXdPNt6Ljp3ggl0sKUMDp/9DZkG7wGlV6fDIa5k1Zl0aqRmgKNJJeYxI2tk6FRcwIj
Qivis5gMnKvSrEiWtpFoHrBv7uxwudg7X+udndEaxyrVmq3mSJJrsM+eLv++jYaQfJnpSfzOzbE3
zuh8gk0xAX8UwlMalWr5qhFKeVTrXl4cLAMLklo9PMWUUaV190S1m27aRApkxzzk5Ht0+e9vA9jX
rqVV3Uosd45jL/8U5DShPrZ/QNxQ21SF9so0Yqwi6kNm3IYsbiYqazF2w4dQIUFAQK6j21mHf89n
HCnpurPyXWAH1UtESkyRZT4UhiZfxOBCOhkdxAx9RHzSWvilJv6qSvVjR8DFLoLPvBB+ha+qDhZU
WDSrSOjgkvmA4VxxMIZYSbF0bYv+9MBSd0la5RsWgBUVPfVeNRm9/n2pUdDubVdwy5LHYDNZHe3+
GJjjcPj3wMsqyfJJQaUl03g1TL/63+8n01Dfe8ZXZpkp3sbp+Q7kgcnS50hL+r9n9N25IJRvppqY
mnUYksEZwPAK969l7wwV15uTfXxIVFdwpm2fCZ0VMxOYkuh8PZj7QUkamQkXIvHtGuwFKSUfGwN5
WGDGPZe+94nD+rM0UR4izAT0Vn9xWFDO1ffBLM6L728Pa8RMHwAUE9OFDKQpyh7ya9cTzzBExyos
/oJUR53Ym09oSep7sCWXv3bnf+j9i+j5KFPwnRleQ37IRk80xaNJ4b0SkW1HkTASxeZbzziFwudr
SAFbMaefdWWagdjVpKqwXFXigo/xkjkAW2Nmk++Rv6Q1avnBYDVTg+wn0dOrZzDldpDXQ/vqRlrG
6ay8a779U5S7VPq/KTOzk2YfbBAfAyLW3PrObO9TQdo2Gzzn4rdbwwNQV/tDNvpbq0JpnvZ3tCSP
rnGekeofE7tcWS12guioxd6VSoSXNilXbNCQPqX67QWI27QLq6otWEtpXQHE1uXFVv1b6R1bOLMC
wg0Fe7pwMpfqKE/cMIAs0I5vasHx1ApBtZ34pk6oRi9aCxl2/J4MdIDXwZedgmwlHcOWQUaB6wFi
5jiDFrWOZV7VPworXGdesTcFmTJZDzoR+9egrq9erCyaXK6SXH4SqrLr7HxVq90mqPOHUo5PvRGA
4lX/aqneOieKj2XhLE3uTOl0N84y59ZKX2mlOSHTxMc1LnMjXUHanN1xZ9Ry46UZZ+MKqa5/jGAC
aAZcOjK7jGV7MTWiFsZ4Dzh1wtm+0Gy0qhj/ZXDPjfchWSelsQgGudcK/yXQC2QH8RtFl/uBT7aD
365Dkm9SlzUJiUmuaW9hSCl4ot18dDbI/JJ7bofnqMlAK6gDyjuI6whR66wZvV+KU2e0llzUIfst
Af9YJg5BnWJnBN3KskXcjFQZjsNnZkFu1EG9sDpMF4V4DeJ465GV5IweYIO6nPplFKW+kHK4IY0K
OTlMgmcAmQsjFHNH7Y55HMttaganyMuxNLX6R87uP8tby5216LRztbwlZ7BUuBd8FqP+oXZcKKpA
kseF+FNjahBjvSrxnwIPZOOMHkjYTBi/gNohFfSpbnw0/JW3pqNw1WfFR15GPTuX+wj86oLS91zY
/cMcxldOKknhnglU/NE97UrO1ZeTYuvC92DHDI6FNfwFBOqyHJ+VQJ6SSx41b4Nst1FTnKJuuDdt
EM3G4ZGm2kdtDeMs5ipJOBupVvdiph3nyK5dcSls2ed+KX+k3lH50B2y+DTOhzEOioWhkgBSt3fD
agy4bfTusUUmHUlJiyDmvFOgjdaA1UGJgcq0wEJWe7ItVH3U83Em6tXXuPFeOw+VEFkeuHrIe2ek
BOvTC1S+jX7PVLBAp9QXjgeS7mfVke315PhS2+m4J9YFYSfzzi8OmgqLcs0DDuBdCa9mJsfK0K6C
Ibv1gBV7mC9b4ZqKVdYElrdZl7G8Jcw1TRC8YOX9cwr7x40xGUKQRhKpGC2xP6C7+jHA2eFKbcC/
PIvarDwobnejhK3FehnRCEoBmGUsIG/IdvOdjaOVD/KAwbbYf6CY6gb5GcCtks1Ni1W4qXNt1oaC
W0PeizG5icQAT+G8gNmGeOB86hVSISfweTe31l1B70br0q0G+OpqWWLeGAdzXeUBBZviu0wdf973
JhCtdQtxp+56Dni+r3SLqCo/jCR+2NYqy9z3SCXT2Ix3SR/+JkbmzjwdsHlCQKa44IhcCV/5Hjn/
s3GC03cmfEuqiWVqpwcVRCcVrr+q38nyelZV+asTzb9sEI45Y0yYDoQtQbL0lWmm3Mgo/ep67VLo
8un07O9BKI5mUD8dWcslNZmzOBaQH06/In8a9X43ZuuQZufSr6NTnpCdFjX0lsGGkrNn3AZ80wGK
gQBW2EXMBo05dHPReYcMWTpmuU0oMkJ2PIjif9iA2lXz2FUPSUfARegT+QhbvsQJhVxymMSXi9rD
QOB5LGn5aLkIN0FPUwYvaFN0v6nFTsbx1C8GjB8KZjY/EfPUIKqARBzuBNaFTsurpR0vGsflI84U
YylqtGkZuY7cGHuHeCXDSz6RwYUoDI1rHJvGnBLQo5rYE8hVvw4kvWGP5G+V1gOf18xwSrKHaB3E
wKR9uooH1yieqcO6V2OCpgpx+++BjEKE+uwqaKMQ8oH7pCo7SOqKj85PdlWc7M2I5QBIrp4VY0tF
5ogkKaehF6psE5XVE6lkmEN/NrZSEqCVvFfuMG/z5NdWuU+q5GvwkIaRPHItnSyYi+n3j024g3QG
sdTW/uRZ6snWmodYUmZaMz4b5S9qzd+eqJmUUGVhNftegW4cpWKDFnXrxBsPRBKhMktRSiomokPK
W69+0W05ndpb/jzZOug7pdnfXYxmKAEvYdx5uzau+w0Bpxshhdg14EFFVCqXjj1Ul4l5cm2xTlQL
cXQkvxKwbN9GMJ7o/gMzIMul0xGpoeCKaqBubq4xpHMtIrNwer/hnfIll1yywp81HJK+/i4bwrO7
VjWXWoSwO9JSeRAJdwvIL2oBM35XLA3uvXBXvQrnM2JuILJjbDe+W/VnX/vViJzlYoKWUDzlTZDG
sa/89iwiNTuYdaeQ0jFgLhf0ByIdnoV0RswF1BQksm+fFWtV+6dYlQOO3GYzhPa4QDhwNHqfcCgb
E64XZ6RMDR5N4dJONrmT/GTCeoFrGu9+kiSLovLfq9DBi+UU3bpQEnehywq+RW5E0yOBtvKJwsQA
Fv9hZuLXKrGYuZVvrm3qIeAtbaIF6SZGqhSWc0rAQM9HB1vSgCtoMNpnVGCUB6RI3kgGmhGA7pMK
ZiXGW1E0yTrqMDv1pNoBaBF71DvpNKiGGDscsUGsrVLCrDqLtC3ngQFZX4QZYhWmR3Qan6k+qFfN
KWZj/FD0nLeIMMsqVj9o6ypZGji6G/m4kH21Q005Yz+Bo+HojyU82zukX2lDM27LMgUgH9JyVuS5
h6qCLaNxxBYG4hF1ouE4V1ExOSxVjEMDbMeGfK9g7eGTE0xLmPnPGkMypFcyLEp1eJclHiKj+orU
xnqxJxFV0QcJh1xmmcShWnzA+gBXPAB1dNbOx2S4IAuV+fbeVQZLA1nKSGbIVmg506DhMA4tsYtX
3H5o7o7C0psP4obOaaJsYICVpyc7b6lajIRjgsM+K42dobM74yV6FJr3bXrdOCf1Y2VLgoejuv5l
C5kHenAMNQvRkwz7+ZhKchHNxF4UHWN56ZKRq7eU3AEKWcFHMDb+gnDlHvuuf2CtvwShYuxtjiDU
GIX9wh+G324UH4neNHvf0466aWmLeiAbgbp6eQukiWqIwN3Q5BrTyNccg/YnUoNbT4CX19nd0kWM
j22tWjpd1K20AV1BX668mETRSFqbPi/Jx0SUUfW875h6wHbvvpGHy7IM4rVw4vesUt/byncXBY2s
hzS2roFB2BTg2GttMee1jRvOQR2beei2v3Vi9ytsKbyrVoTPxqFUr+x2aRt8NVWkzrttnCDcSJ0v
y6j2ZdtsIjX8w8y/I0rBXyDCBPNOiH+WsVzaPtubRR3yi6l2MYGctKU06rNsRvVKxOvaQz7Set+G
/B+OzmspcmSLol+kCHnzWt5TVRQU8KLopkFeSimVcl8/S/N070z00FBImcfsvTZXfl9miNDdW2u7
8SsqKwC/OP5a+ebI4Bjb8iuRHtKy7kX2Nn+ag4cjFx+NzG1Sx9larsYa30yK3eiks/zjD5tJal8b
6LNu4RH+USO1kmUWrMKsejbjZCMmsv4IJnxtTj+PT+c5oRTcgaF8OG3q8bqKo94IWslawj7OXmPq
6kuNgCrPtX+mFr/ajrZVqXhyWt3jpDVXXVRck7a7+NZsWhXOdzUxerdke8nLf0Vdn50vvsmIAcDC
Ms1+5QSJBdkfAyEZPflaw+C+Shuu4o4lGEYQr0TjgP6BEOooXk+SIhkp7xvKuGNuej/o3Lt1adv8
wSZkghLFzdKu7GeI5ZsN1XuhQ4shxJuvZ4KMqQQ2rKqOu2Xw9LnluH/xwQ9aSekHj2Ii0mysk0Pf
JtExVgigMuq30NS0HVtL7Z5nXHo4vrap45q7Zhp4fykWIm0aNhPWVPoRt3qJMZ4sXSsm5RLb0yIZ
6UfrkpVzW5ogYxJMWS1yhL1l119UeNPS18Wwj8sck09B7KaySpzWfngfxoLGyU4pM6AiffgVQyuD
xboC0LG1ipqKIzhOcGZUChwyE4+s1DrscxfHxML0hc/oS8bjsZcivVZD+psa9d+avG01DAXjSSRt
fceirdeMEYaXbYPneGlZKDzAg/gHIQxkcdOHMBSEK/JmF9MgabyJHgf3whDijCTyI3Qx0zessrPi
bNE0LIKemVkJyqSNkz+tzpKTJT/QJx3WSDSHFaPhclUjgY5QDcQtinlLO5LLG2+BWN0t3KvrJhx+
pQhgcLKQ0qfaWWV+c2lbDZCKJu6UmCxAtPg4ZPo32gREWlE7E11g6uDGlSQkr7+6PPo0+4J+HWLc
Akuap4yXkCGTk/j/BJgZega2hFGdrzpiyDctst71SKbIzux7h92Q/HIZa+0aZ0+XMm7tPDQ+utTb
jtGujOr6kzbLW2oiD18STwt3Nd6BQkshK5GyfdVGs9xybvDqORjoI/c3EX669hhgLDqf+UVfUMeN
WhVsVSDB5BhzuKGim8ndB2fRjpxx2vzUw+onE4BRzh5ANEsciv71RC3H7IidlxVkzkX31bZSCJ+5
lji3NX0zmYJD0E1udKc9SquGMR+5Ql0wrvGZvRhN/ky4+fcuZ8AGMjUuU3Y04MZSc18UltiwoXlG
VQsVKuqshzOwP1RxS+dUWbiRQuchnWE8AGf+Hkbir3rZniu5DcvoM1HpLRLy4eDETaHWpkN6IKT+
k1TiDzzDGGSdlL+ubx6+0/Wzx3HRu+gi/BrLnESH2EXUPU2ubPiNoKATA+Ugjr0Vsn9M6yOQPpy3
NE+jnm4wjp1Bt2xjy9BWZpT8zQPt0sIQKYE3kWlMaPCIzkX47QZvOFRP6W9byxVXWcoT+xuM8U5H
49AgPphX9OEEGo0BX71o59LS6Ze6GSZg+qdxIwzrUlvYB7344Yz+uz9MATsEyc2j+9uw6M6NvhVB
r2BW88BGhGetp5AKpSGvbuEEAUY3H8GQ4X5HVfheutk509neVhUsA6f1NmoaxUJbual3TRk7Yg3H
lOYQ9cKas+G1AuzQolxNQnVyMKi0hKeuZO5tYYJzbRdDtbZjdPiTnV0GidsqC4zdNLsBOcXBtH5D
i3LAGaCLHLXiveX3GprABmzcWpG1rnTIkChzVpYpC9yg8A2ZvsAH1A5mOqCdTep2O+b1O2o1toZG
UOA3gCtr+AqnquvvE05VmqQSs8GkSmr+e1GMMEbcIl0Npe6v0/n6crxY7PKQflZvW4qjZl3q/Uxo
G5EvlcfQbstr7psHfbY5ZA3XvxOgydlHCPxwGB8dnRz3tm5GZo3mfI+oE4zqJSZtfeVLQbPpxje/
gENsGVO+RIi3IkKjPJUBmWQsqkv6X+9T1fGqCWZOaRws5Wgkx6545RDhKIjg4aDdwpU023MCn5Ff
Tqg7t4gPokpLgdC2Fp2lsNSximkcmIfjS42uiKN2VvGNqVpEebMxM33TjO21lEaNJTHbt6WPu7h0
VobnJiwPufFU0jxTsUmLDuVXQHulBcB+2Cwv/Z4RdVZr5jznZKgxAeccLLPZdOy4FrHHLsByxM4I
tGozMrilmgpRt3TZdFSkzseFzcjDD5KTCSohJvTbipNZ28jyuFfGuanT186L+cbdqf3E/RSALdxG
MolXk3rhmgkOkWbvbFIgFu7Tz8o3PZXPHp8AlKz3ODLWGPTe8tyVSy8EbVR23qHIKrHTGLX6Nm8a
lWHEKhf3Q1Fu3ALmrM9/LCaLbi+EDeVEQ7BJxsxgPGwZQIlGED3uqK44jNL9WBWgaR0Hwiqe9axy
P8tA/xV1yd466WiN5jvEvwdOAkLAaxQZ2sl3Ot0kFRtUpq8qt2k27f6d4Ptk5deIVMLBhxwu4u/B
Np9FLuhXiTwMZ24NiVd4wha2FX1l1Yi/2hDOZjSTmocXdqkuZzhOWxM3+Uym/cgys1HeK+Rsd62n
cLSaKvVABLqUW8z0uzKItqkv0AGEDAhSDPXcPqWxYZ7HQwT/JvEbRoWcl1au6XdT7/9paWACfYks
QBksY+0wg/aZ7O2xfxDKpG9Rdphsr4o3nhC4yp10kWGXFZVMz7YlXuidoZ0D7IKXahAeymLn6JbN
HSMf5nqd5mO0To2R/k1dLtVSavWyg9bJmdKXqyZRdy+gQY+NBHa6J98ygZxPZl+jQ/GKSexU2l8i
vBpJ9clotTwYhfvjeQWIDVaBFL88j3W3ZutMxIdXr1w+Ln3y/KVv0HHk/kDx0KPfQy5iFQzWchQ4
s8Cd9VetXVDY2gsMBHtfD9FZALhY5UrCmQwre12M5YXxOjqh1v2nR84FU4RxSoRxLkd832lUh6vY
Otf9xDIE4cBG58Fo+nkebr1KHYuLBOUXjJM8TMGhFVa/N1T/t+8L8yBxQKSRWJVhNyJPNsYtPj0D
VaEx4FiCEUQymoEg05ErLsFn5RbvpltG5DsYt94cTk6D9yPs519xOMKeGikD0YNJi37M7byv3BF4
O1gUll629o38po3jufMCeCnPOWx96YZ1hvfeQ3YxHzuvpjIodlJML5aZ7HJZH1st9vcsCtEEotDz
/S3HwDugw7XWIMjrVMN7Hxtbo2bgZwN/Ovg8/yLpwnXkDtdYy76wkeL76uu/oWwpQzgbdiJL37OI
PE7w15zqhPdMUEvW0SBxLQ44wYCbn4eoI//RcVefTapne6dySpw06LB1lJ9GcEOL9yhrBeY1Q/st
VgYV0Qo5aLGhdkfZw4E7uA3TR975UJ8WkQURE7cq+Dtj7HZTVJ9M7BQLR3Kzy9h11rVXn9HkLDUP
52TusDTCQ862I0CAxCz0b6HlwQmtz/dkJaehdv6IhPY2cIJiZSoQMioZWmxC+ZsI52EP4khmtgBd
sqOBSRkC1/TJ0aFAVGoU57XYdozbjBbJTZtms4Vxekf4NW3YRe77ejhFkbK2VQC7C/rYjhLi0mh3
DJWPDt/FmyVaGM4BT58TGu95rI1LwcPEqIllP8qcyrPOLVuNwIiLvS09hiPwT/zOi2i5nIeNqgtd
H/o9Tk8cvLPLPsjbIy8vc8ok/oHnyEpEaZAsrXRDffmix/FmZFnNuwInpVeoYTw+FsszN3DA/V3T
+LepGT7xYb5O7G3oaVHNQ/fRfDFcKtug8ez6VdAzvI8y57f1s3uQ/Php82eSafcail2PwGtlC4Ot
gyfvzOk+8SqRgMywffC1fWlfOLC6rcb6g2qMXQdCuA003mH9fx+A7aoK6j8avIUNBJVjIrz4RWMT
TPAHOqTCfheR84PalE7S9J8jaYFTBLamgcuxl71j31h1VQzOvhGHQXQP0fs29kWHBzp21S9DjPEQ
WyUY/rBKqQsAKPbt6+DaYl0TKrFzBm1auQmkptDCw2CXBvRso+nWcWMXHOr3Nq+qdas0azU6OAls
uBgeY4LIrw/xNF3TuNH2rXEKFKzk3i9eKw8dU4P5sfajlz4J8ea4HlxijJpFirBXOekpqPTwRCTI
C4M1BqkWjC8n6Nf4Up6D1lv7gVioc8IXIEV6eM9CJzhhJpaCodBYhhXyJp/FTT14iLrUv9Fr8MKg
MAtVeg9i/yHg3iyGnsIkpDAtmnFpeBgppsH6riJzm08MsavG3Pal/dIUHIkFTeQwFQnVMEyiiaST
IM1/3ZzL2PEuFNnVqnfVu2AiAp1gZUcSyXgMKa6VFdhkKMGLRgZnzdXX7mR6rJsmrkg9/AntpL7n
8PJAWH+4RNGvgY/itdGgS8EWBAVVeoDU0+BFixVedrkmGKxYmynS2LSiDTPClMEI+8VlYLdsSYpy
FWqasTL1eq1yozt1UG94Sox1AmgJLSxGMdFe2lCjym4B2iuNoq3oypUh0/eOan8ZFD5myshp8SZP
r1Vv0T6FNYEltbpHpTpalUd8CJt92HQrP2O5xQe2iPuC+6+snzTr81gh+IzMfNdjuKeX+WMVQ7qG
9Ul46Tyrj4s/vsUYPGfpisS5o7hLgCWGcFA7tPEs5DjjlrKiJtZ9AMeIS9qNFjLXoe2XAFmcbzZ4
rjSno9tPO0uIYJu7Zb+sbGhYZcRyDPD4R1IHapt9JwGQesx6j3aOmsVJfDI7qquJ+YNu7cBqGZTN
Aoeq7XzFBez3aTrF2QRWHtyJ7HHlTt5wCqNqD7I93o3WhMZOh4Xe681cjvqcC9FJ04B+9CMLpgJn
41Kh0knYVyxN6E2L1MNIFg8Fbze5OnDgkYhXbL5o1xEp4itMR2qlNFM4IMt+6+XN9wBfD/sv+Q3k
BMAyUK9eBihcryI01vFba9bfMcSLVekmB9a+KZJGCAfsd7XF5OfrrO9xLLdBQLbFs4qwZzs+ldLo
WvpKRsFvM0R3WcTP2pP+upvKc1MFH24oo2XEYFYKiY+s55kzzCrfCgefGDTUbKUafZ2P+XlkkrpE
cc+NH7BURUDaQ6rdNrUN6S7o3yslPom8qI+ZqcZ1kF6zRDsXOTiasRTZvu4KgjsLGDRhxf8LTZG9
BZm82eiLkf5w8w4zMx4z2DVBmLqZaMuZNY0oCopo1XRJvWcqHpbapjDGcO54GKjCnlt2Rv3N7nw+
NAzad2nME3moHkl2IIX1QOqH4t9cbb6rZdUkl76DaZCxHvScdjepND73yvuNbNPnzrR/2QuAEYpD
kMTBGi8VPVWjBeuYAKMVtGWOSvqfRoPxU5unSceHYuV/u3HOeVh3nbaCYvMi5nUHiuRX7HK3YUjP
XWzuYWMsvaC42kVDzYt61ajNP9qQbnrlz7XAoy3xgekbm9NOEp2UDP2O2KgXTbrQu3NnZYMHXrIh
3ZVTxsqN1jhSzz6JYd06B73lR820jcofOMnXWmxvS3AQBUIHOKUHyXCdadUhdeWOsIV96UftGrqk
mz2GLjk1fvWYIv/q9d6TLKB3qIL0NeqQp+t0FNBPWBaSCUHtbB98P7zkZn0DT3/UR7HvBvk3oyls
0aZRY35DJbS3ld68ujlzWROLUXma/9z8HbZFfJIeJH88NZme/PNQwsVejsBeR9wcZF/K5S+S40ct
rAdgVDQcUCKUNT4GXE+SObvKKFHK6d0JjEeQxvViLOsfsj12pTG+ojC86UH0RirBpZs+Mqs++Ub5
IrXPxgpOrlvc9bz8tUyDxKiO1zhf6hi9QsbL7I7TPr5q3nh0BY44W1+lqKvR4d2GKfwAtdLipE0U
Ubx8ivmMPHMk4T3uscHkrmebLIaPajYPc4BZ2CQ7PpVziH++xDyhlU/0ECuOlBdo1aAY71DhdmXT
H2wc9GGFcYkEIDPo/mZevZ+/D5RN5wALxEA+CDI1QPvVh2wdRmX1Ls6r78Fime9XCKNasBK49kbW
u1N1LopqT8AUuO/4xa8YgLlYQcvefwBrvQ2+te6MBBo57mId1l0ffecxnbVtLj3bOUaBCzCCa9/h
m5WZk4FZQI2g6eIeFCTf8RtygvbFchEhZ155KybzhFwudtPXPNJOve2a5AnmjLHTa1GzvIbIcgmS
/DqYJgQlfOnGiH8gPtQJY21+RXHLj9cpA+Bu/5qbuFpFaj9mJERvDUfth1PhGLv+teeVwgiS0asF
8ODBCQnLx/fk96uu7C9cNF/eoB0KUZ4nZlvJFKOIaT+nwroI/8rncsxi92KUwVWa/XdHs1RO3bEH
tdDiLPJna7e6uw2DXidi5NstXWRQpc1TEg2oklY1HZTQFXF14s3spqvtEZ3mJBuJ2SNuxb565Fb+
6CO5m2zjXdl7qxC/2VxWjNYuZWjKyjMIWC1lzj5GsyD9l7AczrE1giCwL6FR6PPGcUlpzsJTQGyc
5+gsxHH7UmknowZYQQzLmjn2wirDkhVkyzAAFWlmwqfW93WKinPaiynEmZDHy1qyASjCfGnWn1PO
7KwMMnff9h2nJK/WfuhG4zAXIVaVfLbij1Id+jAfoTOQF2pp/Zsoji8nQZ/CCjTLbBL8qD1jT9+p
2dtYhPXdqe4wmi9VOmzo9q+Nlp8Kp7hHKEjbdGVZKZvVqLsDm3UaaysUEGHTOY+WwTrdeya2eej8
7jo45Q2uxVeIBA01yoI4ji096Q6GebowGZcSK7jQbUwz7MFSmhHUJS6RLxHlyfzX+Z74xChfBta+
mYytN1bXUasfdmCdZ1kr3oZgL/xgAQ5n9EEC6vJb2c5rpPVny197/ECNJd+akrmk3S0HJa9dI1jj
FGiHTFJKDeOZG/WuRVGs5I3V2Qp30JfZci+HZfgr5vnaUADFryYqU9rL0rox6F/0TXlpc+OaaOVe
48UYu/Zsa8kp5MWDrkaPgOAiN+9FjCQqh91sJ5ukMc6ZgfIamkrJeeIVATv/6jtmAcmoP4TmSeMb
H4XmvIveAoXb7KAknemZkWYt/ZaPI+wxnZCpETChnT+EtLN2OaDykWULre8S0SM3uQHZCy0En0HW
I6jjW/OtYx9gIG2SCaO6x4zI/dJI9sLS3aSfiOCRMeJnR17IloDPma3ZPHx+i/j59HTY9qn3wrH7
ajrG3ofUZZjuCnweasSVM1qctdgxMutMtN2+6MCX6sm5Ke+V7v/6StL5D9nSiHWKKOpWN1dbclrG
1Lz6zXhqSV8hWB1aTR83N8KEMFA3WbnNkreUleA6DjpzKe18Y2Wzw8Nsqq3jWpRdrKW6oPEWihXS
cgrqDz8S2HlIMVs5RvV0U5bVJC/riilp/y4K914N2gtEvCyjrcjAEi6acQBZ+sHA49wFPVFGfCGp
fkwT3kRd8P4zsJEe0BpN3Qmi1ZaQLLnZDa9fQuUMvf00vmR9q6+F1uDyUeazncwX3QA5QfEiNmGh
6oXR0y1UCnK7lOo1NqY/oyC1S+8wFRQh9fNQXOb/TQFz9RX6PL3YYDHiatCUg1xF+kuTSbTuW7/S
owvgh9PAH/CeOlbgrLtE+4gzuGeOHR9NNgx5cyIFExFJflOu4/L8TlCOJ73fI1ji92Am5MWoCRev
nbO+zv4YNQYXZK+AFxLPxuoTdnfTlHd9sNSSRFIPCvfGkt0PY+s7iVjaNFpnU732PCErYWlM7Fuk
3RZj8HhMFhj3osNYMaaKvL89yNVFUsOHN2v44550cJODma2S4agqN30yRdt2dvvWeM0RwHe/tC06
EJlMBotPwj6q1P8T42VaOGqapbRVBGCtueYF9mbCdoGvAsk3S7bukOsX+tMTzlfrGZ/0raBhs7Q+
+OqaE4C7cEV9HbJYbISsblYw81F9yK2FEXz6Vvdvpq3edGevE9VGHchklfSBHxPX2DlsiwvMoTfU
aPeynmi/3fB3BBKfTgJ8nKCXHNJ/pHrhHSToFH0/tWv/MYWtjn+vO9UwquZ+bxuKoNyCYEU62Hqn
xL4O7eyNVNCrRORvLIMusG4gqkIQIGDBaJZDmlSnIukOYYJYoGdZs2iwUOHSasxDy692TU4SS80Y
BEMaPb0asq7pwq6GHgX3dBUGCHMp4Suj+HWM5Kclln3r2yUYJNXdpZONB1IVfnu+0jJtSXmWdnqO
Jo4BW2cK7sb8+mIv+ioqbjEG23f2LeVSpvJfVOXohzX320y1CjmbvBDv6Gz6mpu3kYLEk+ya0Kfs
WpqNZdNG9lrDhLTBfV3wQLkHaXgZHPbsju3hJGki2G5aF3Zt0QEvKDTj5NfRbHfhf/maKfdzrY7f
Ecxx7a076tZDjQd/MaRI/Upm11c9gcyfI71iQ3FX/wvnlL41JDw36xBOtKcRmMWdhUL/ZObGo8dV
xlwGj2pbc5T4SiMBobDXzqhv9C7s17HkgyuoH6VTrhFpKiIAInrHrtmTKEH/XP1jrreEHPNHtm60
apO8oohkE4aVOd+MbDTiwgKr0xRf/OKHNeiHFzEFKYmvIaZzLIIRUhT0ggjFLQhz+NyIEeP8phS6
1jLcenBRweS/EeJsbJNi6eTGrTfgKbai38AugL2D6mjNLc5dX0z+wtE48xI3u7b6eajjmVVpQghc
Onb1CNymJB7Ok1tIYRkUnQH/MQcyzWnpLk2Dw8Y2so2Vd+VNqj8ZTctSxU2z9mqc2ZXLmsjqtXfE
/QfLGpydbaKNL7NvEhfiPyjrjhxAcwke6Zi/iTWIFMsZprrsWZHHoSYCxe0YLipoflSYWMULIBkQ
OyVj+tBlpea6ybhO1bBEt7hCz1afYsEBRPj4l5O7b35Xnoj4FO+mo96xkfGs9n561suCUES28Wq0
zRXDtHKhPCgjie2+WOwFt3aL8lrV5IyPL2NKXnea2RGc9Z6ZH9ohXP3BKGGLI95jtH+ylLQ2ZfSH
q9dadYwRPvS8+LD1ijyCvtjZMclRo+nm6yIzv+q6xfcdrDG/dad4a8UtW4bY/HBb+SxsNsTRWJyF
BthKdZXJEgeXfGKm5lY3jHiliWxTjbwO/1vySE3W03/kP5rLPgu6tSfCk14S6TK2hvY+eCxmDCXa
U7YXrKKXhfCuqrEfBQzH8R53XFlS81kH96LeY99aK+Vmu0Gzt5Ghgwmy2diianacHPbG4Lzw9W4R
hgY63jeQLn/rOYOL4HpGCq2P6sodXxGjw2KIQq7dEUxW7nPHZY+4828MwNuivdeSTY49DR+pPqLo
p7b2WiLAaNdfOKQfkAVuYR6IdZnz8IzjLRNYwuVQXIEUPZOCuCI4ohJ33SIqPK51E45RiEbB7VD3
TfYLPfFpsKuN8LXPKAjSpZnlUE/aAdqPS+PqirMoBFlX8L7bWc9e29knjoKfudtAZ7X1EF4myr+U
6E8Ww5CQn9Gcc9P/6xvDb65/eIVk99Fv3IAZYnfuy5IrsQNfoMAmMa86qB714oBnIxoQ2+Sz1L/p
UFMRwViEFweCdmKN4P3jKzIV5otfXmK9NTQKzEG013IOoU2KNxRoVyb+p9ypX5ru1GaMjPo034PW
suud38sNCW+XeXpRs0kc1d2onXMhObtDksPQek5VdZ6/YB0Oq9jTCBdtbow5T3Xp4vXFDKFa/Th1
0RrF1HsTGL+Je8d+9ZFoHOICIiJVo/na6f4T4Rm7H5HACAhht3XoCxE9wenOp5vnHrGPPQw9+KsK
2I6WfQbecE6tCfPJVzDiHCGCMPD0P3qc/qktc2OX4VsYI4CtIOxSQt5SR/wlxAn1kWh/UD29ao2/
kuglxrq5CoKwaiZo6G5YsFbqy56K8zC6l2bm52Q6+B58SckP9PvZjTAPq9Lyb6vkvQj8G0aQaLFC
0fbNNI0nsch/wPIXqzT59vmWTDkH8Qwo4/uAXf7wL8PRxd1a34sp38GCWJhNeUKqskf9BuvNXKkA
33CgZlwJz2erZ+mKeClQD6XYk7NxJwyNCPu+0m4sZQFbuM8I6FaQTitQq68wIN7wW51Y77N8Gx9i
VIwstKXUkGK6+lM3ME/o2fSlNT9o/JZjona2kb+PjMPCLyNiyFg69DyRmTIEBGnnug23gt18NjFs
sjbh3FHbbq4zB/fkNfmLGTOc8rjCDEkG5Neo+9cyLX78zPlWFVbXFAl7mR67uGu2MJa+e8UkLSeK
1Ikj0gCct6gQTy9h7ScC9v2Ffa+k81Nk2RuKi4+y3vtt9qxw/rB+1f+UtVjmXfhAO+cTjDn9VEJe
coGcf6yiX1i6uy6w4acApWj86c1qXdIjHjk3xoJ2o0KDyfCUYb/P41w3BhuN7jYg/XTa7I47UK3G
JH7rSx+P5oRWYPyR0LKK0gSnrCW7yDRfZDfjfBBpx3QjHVX7Amnk1s3jtyqjpBZF+BZn9o8Fa9nw
w60Pyk/paKHtDutQlqhrYAIt4MMeqkARlGHgBGmCjyAqP0F9JalYjwSDIWp6xjFKi/lrxVCKA+ro
yucASW13WPYDq8skCM9O9C8w2TI5/8Ps3GE3whlZAzAgb8ic6RmBsaifoOVflYNgzwDxXzCVbpEH
4QKoeeFY14SIBIVOv1cWnCARbWlChzCrumg8qidI59OQ08Z7Cep1jXsSyykZ8JX1akfxW4FKJU94
24rWV8smkCzX+C+j7EH7YWDeQvSgUooi20YwatTRBy/IfVDZ2XJym0eBTyB3g7uGDD3R8V3FTXX0
qmyjQdrtbN5BEHGXJG/XhZyVlg7AuDjlc6d61lumE8Bc7828TDFsb9N52Rdk46Uf8zdaIRyTaRrX
nQNZT6WsUqPmT0kg55LswF/lBVsjNT/HzPywq/qtzuJVxw+4tHrMTHm6hXJxQqJsIGlKPmPGbXxv
PZ+ZZu7NiL1gqgcnusr7ECukEVoJjcl5G6KDkyafpVf+eHr83ebjwZDiJfL611UtZ/UYFS1OMj6b
MkTfryRinBbpBfCpRe/hD5QW0LUgTNBexTsuczxhmrgVYN8JgXIWhrBjlhPclYBIRxcDq2dxA/Qt
4wr3nXPlndHTNYpYyAYBCv6Uh63r5a4o67dgkMvEA0lq1rNjKaAuCTQoM5Z1SaNdXHlPLSg+k67w
mIzyo/Z8uqzljRqBoTK0Dz2jYm+BGNrlT9DM2ApueC65t7IeMSiiBfaanautDUMDAV6e+0R55C4k
DAtA68T68JxK8+kN9S1ltFiTrqCnLsOWWhgLzZnzrq0lt8aHyAizdUd0LzkaL9MyfhHa0CzBV7PZ
FZKhbh47ZJxdyuhzrD4ScmBQ3l/dyME/1kR3WBcYGtgEBb13GAWykqSnNV10ibxWkfY3HnVWLMbV
c6Zr4GRHzV3bVfGSivQ8yOyl63WwGeVGwIoarfHeGqBBWv/vlCKAi5PokPXNS+PQYzf5dLIjyAyq
r14jHTieuY4q998UqR6UGzbJ2KMHk7CtoBmgN7nDAjt3hfsb2OYlK+13M+re/V47IaxcI79aa0I8
HJblpt0/OhuCFyPeXLRXmi0EbL3603t7uy9uo97fdS3asZ3myuSprbmOyJBVJr+xkQc+sVmNHbOJ
HW+AwplVaaYVzO+mh0zrvV41aJ66nVkdOOjvQUfB30iWCao5iVS81DNGK0mg+EsY0BVxHPiz8jcz
8H/b1PlqEu0RVH+zGMmvnd+jipivJNyFg3Vjzr8phmmFkmftWGoVy5mTK6nqyDHIf4wm+QGPEEGa
dL7YvG5tc1oz6n4IArXtoy+Kq4lLaNFDRnI6zJBNNa5IG0Q73P3EWjA7tdwP4XvH0Cs3PrJERJiH
3Km2PX1TjEJ/kOKWivGlLiqIC33MNbIMWafXWsS6g6d5OmcM/N0g/YiJaF8UUl9POOR4flowlqxd
7rzx9cIxQXE69qGoxpvlesc+Y6rXEoMgJ/9hj/YlN9xH6upbP7bfiGb5m1o2JqLunUUThZoNEbDT
nB1l9dZs67vihx8ER6ft6xeXLs5sZ8tzcG6gpMBbKkj507IPBUCltRDp8moVojh7itgJz6MHn1jM
BFdUvmjd2poTSnsbO/tRV/FbmLJg9YQFNoJf1NDtGUehDvZuOkFObyh6ME00Nphf9IyQYxh/hC0L
vbx+9eJ2G5fIujjaxMpJ1M8E0XynDfI9rixzKToEPU4NB0+l2tZNk8fUQA9Uk082kzttZR++mF7U
7MmU29VlzvQ+zIsNG9V7OmKiGthcEY2TWscGkYUpeuOvXRn+whbxPtTbcMUK0ebb1upt3W0tzU5X
SV7HDztW8Qsq7fP//+SDPngtrkybT5YzOWdL/PbdED1c6bVgisi++P8f2xCn9X/Mndly41i6nV+l
Iq+96wDYADZw4nRfiARnUmNqyBuEhkzM84yn9wdWu6q7HXbYNw7fMJIipZRIEPiHtb7VgCHi9JUG
T6rFxZErQhaB2WuRS5axKR4RbGp0EFZ7iIeGu1UzbesQuHA7v9lBVx3MP29czmnelEEGFO6rnyHf
+eux61OxvqIW65e8aJgS//jWYIr44l/3rw93IXibEWZ9jMOA2XBdHizL4YbFH5Hf6tmvc65qogT5
jFKuBPeywJ+X57V+S6OQIt2ojLE4XG8cAsf2I8m6y8yEIWoIMeZALlt9wGH/j5s/vgbcGB3JsLt+
/fqlP77jep9qIF2DPOYFGR3s+f/80PXnyggt3VwA16caGU2quIHt6GMag1eqSX3RdfnFEH2jipws
hclwdhogBHidLsvY266vkZpXePZ62rJV74496CRsMHZbn6DIIMVKWTA7nw2N17E24vKYou1fwTQG
Vf6oJj7R7C1jrnzLNJjaI4aoxXTJ3DNpjtdtLu4zJ5jWfugi/iM/YK06NPdxUzSbjmnrA7EYn6Kc
DnIYEkQnTKlcgtOOEbEqpyx0WTUL4aGUjY8DmaXHNi6RzPHNEXl8zBvJeJntDZ/vGkcY59VqeiHH
sF9Py6BpYq24jTCkbcOuwfI5c54MGMY0kODKmYbIYOeGBpb4Iv1o9AwXtMVpqBEdl6If3ZYD+9lS
2ZUXqEUC2skIQhSaQxVA+0msfDOVBhK8hbuKxmHap904rBnRoLxwMW+MUfYYNbhz2pIRlN6odF1x
0jlRUZscMbVRGRfQsBii9Oo1UXp5UqQwnJyJSEJBTxGQLHSHWE+/jOxZlTWp16ZiWma9jOB976ih
xNZFU0dHXDjnPLdp+BsYpkvgMxlqZrNJRhbbjtSDy9iGX/AL2UKa447jkly/iGVP2rbaHbgv1ytx
MWOm0oDKMMxY20acP4nXJtejENMj6ia4XbwjETFJvAReY4bOylpoHvVENupgqaPW9vZWEC97KE3d
P7qBcjbVYKUHliE7kB7RMZZGtnZqsr7dwQlIPmCDNcUIwZD0U96mtvMeI9aY2hNv2Kl09fKZvCE6
lLCI9w3BEkLPOFQW2oudsfpASeGXVnqCOYgeaZh0jG1YY6xkzncOZcSrbbxn7Jt74sIealHbT41f
rqemCB+6RlhPSqEBbImgyjTtlqqs/R744kYrPS1hbjJGbKELMwww3WADqJniUBc2NdoZ0Ky+bhe7
ULeyO1EW3+UXTH1x1gvpzjdtIvlnZL7adJUTI31LspQjFKfsb2Rp26fRRXhtuInaakMKQs4sHfSm
o1hFRpIjS2DT4RdNsslqls7WHFCwaU78YMtrkkn8K1Mmqc4O2AP6dSJN9NF69IuZ65HMdIQD3J0x
bG/DcMkNIpn8sTNT425WvXd9MG6jF46t4ATH9i3KZ+tdsZnnsLZjNrOMRFOdgDmfleo9k+sPxit8
sohgPg9BHHwn5SBf2U2p9te7LKgFhirT9iauybQeBblrTjIdK2e4OHNBKC3nrht8RtOPkEKdc8b0
0BvxCzJ93hpnnF6HEuyjTTCWERBw61iIX/Bz1Gl57/eFdhykdmZe0B8TEffH67/YgnMmQx5dRrH8
3pCL8z22XzJqpGQ2JDUWEaOUrl9pz5I5QrdxSZRVEIlTWQTrSbWvB9q42p9WppHmj9efEsPRu94T
JbFggnbIEwMQHoHv6vH6r7wp0j/+JYQw10ohop+swt5MNgpR6bA1A++acinOh2dFn+6Gw70Isvhr
ES1O5GC84MnGdCG1Xa8Xxrlf1sFTMWecTgQh7NZcIH5AMIMr48mEaQxYStffxEj3B0DTIiXDcBnk
uM92rdf3nRm+1IVdHYUFkyVcwCxznPzxpdKorfVACQ/OAbXx2lSTfrzeWHLKj2a/dYKBOiBAY+/m
XXWLNm7YiYA44UEY5YpILPk9Nyb+FWjRHRPojuUSEBUm2ZiA9O9hqBiFpyrd6DErImuMNW8IcQ6F
zKW9XqBysNIWwvkcVovngN14fhrcNn7ynT48djUWpXp595SieW472jeJ7GY1pibcN2ykn5gH/BUd
e3V0+3S5AN/7YZqcNWvgo9GqGDNdbe5ks6CHG9vrMqQTg8gR3Nn9OVONdp8uUeSL/bjX7KeChLMb
0TOzSkg7tUQE0ZZ2IXDn5tbAqbMrLN6LiAFSFkT3mmnY25qgjr3s7YtpivHOjvdRNN6pejZeu4wK
MWibftVVAFJT0w3As5BwbaLp2Gg++/nA6tNdVFrasybxbbFFmY/VaGrbhgwNgnUsbUNCqcYaUhOC
v13oFAzYlBzAt/dxVaee5SSkNFEpwqDs/GOTdXDJXYNBVuCG1Qb3IYZq1y+3ITX+izu0m0TJ7lF3
iAwtR+y81y8jrSa2WDIkNKv0pR6meDvnWbCp4pmPXUxcEPuHezGk42feOH/8I/jnr+S2ccl6v7/v
2iXawccBgofuo+9HG00vgpWbbCl+FvKXV+f5uEN5Oe+qfhR3Qct1v87K6QPh7KqYUeagQ//VNqK+
mJk8WFFunkeH3WBPGtOqwh6xHooKFhyhZFts2OO61gCQR+zPcZiiXDbBxTQ16z5N2hIaTOoc/FRU
nsmA+r2gfBjc8kMAO6adXOZONpNahxntk92OJilGjIHjhaBVlDXjzvwdi8omIxzroKQ5I96AMLdi
qUyIYp9p+L/adhd0BKou9/owJjy1LhgJLHbXMa2Hja965DxlVZ/0CM+p5Zw6PLeweSX8cLbecx+R
65oNcj3rBOn2YoOdxMCy4cwraB8Ifpa8uLlnCYAWce0UWfflRtPX1InstXCY2eQikA9U6ZJTYiLO
y8yZka6/yR1TeLkvmJDQQNl10H901rCdFhXW0OPqquRwZIOinTNd48Yq9PP17qQkziM9QEw5x6fW
Z83RF/Wj1eBonZjSX+9pM3qtLBEUxZbPiA6xiMYmgWjbLDmUbRivSmk/+XaF2BMLAX43GM7Xu3As
Qo/NGHA2tkgNST845kUJsLdeEgc5G5iJ2o+G72/h1qdLMM1AFpn2BE11QRckNThM0WxKF0eFUVah
58dA3kbQTSe8p9mGOqqU4x5YFFHUvAkrv9cdVraUENTWN67lo8sjuWs99Fa+N+YyX1t25fxALA7R
prGflFG1mGo0vEKuFe96firqh100xt1P35Ag/hzTOOG6ehmHqj8auYVAc5biBc3/ku2OJIvhY/A6
AuU1NI4jGdjlPTL/R0AJwavpZ9VOHx1q0iW6ruHSDiQw1HgZwh1xkdVDyB7uISfOZdOYfri+fu16
g8GFdYtmpod4eUqAkGBv6g4zf4Zz1eJepmMPHw1EEOiDcFNTc1fHoGEbQvtKC8wWFBVK0H63Ie2f
YxO71VC5xyoA5O7nGadEg3FBPmfzOjUbedfl1sTUElsLnxKHi50emDSn44sEae8pZqN3BrCIu0Qx
ysMyemMOpvNFVda+9Fph0PxH9tnuxrVmAREY41K+cCplEMkfcfEH0T2jbZyCpRsdgvewdVizGhSl
ddSIvSVxeo0BmIwJSYkXizY9Tcy814MiN6d0GV4M7Go2LbnGG6ic6i7ADslvy7qO4qKy8gwEgaMf
1TATnZt1NQnmQKDZBaDC7VFA1+iQN7GBR9mfZg3CA6+bm6to06Io/oiMMDi30/RLz1V6Nmu6WdRA
G8tBvRMX8fToN6iJxZTdy45A6ylTexx8nINr1WuccRj8hgPKvlgyMBtgrNiRFJs+GIsLi4d5zzTo
ETBRewcMQQKQYbcwd+arSyn45ovpNvQT0Dst9qZm6Nq92yrICv00renPCE7uVL7TZ1lu6Z+fCOHs
gBrnGTtkHfoM5KLicv2vYKLByFah3FwLT8PtPuIO/wQlbnpsK7qetqmiV8PMjp3sy3vlM1hu8N3u
KuRMWjXJO7fhaqIyeWRXw4DFBozZhsOnpiZ/h87hXebZeMYNQOJwZmyClIDRUmrPoh2CXeL752Rk
v0nG6qX8yiAv+eyyHyTFETnp4i60PEi/yc8O9FEXYyppBliYk6qbW+mG+zZc+w5hgDeRFm9F65Ai
R1hNUGB1MjsKJautneegI0OUtWeztWZY5NNgn1gpZZ4gBXQ76JZHd/hdmap4LMeh8PC45vsxXSYj
rOInigdDprjKY2AtQ5BZO6cae9gXwvSwktCPDr4809mSdQXnbpW6xGiDmd+JqISV2OnTeajt7VxX
012nH4DoorNmiGN0xImmFVquIp1w8SyNCZQYJlT1+DSGAyKn0Aw3dd1uZrMn+k2jQra1ZHE5F9Nl
2bLkmvxuLNLOsmdVGALJhxRyV5oRw0aUNTjWRXOsa2SuTZo763ka9B3lCQN8J7qtw5pTlLZYeRN8
Lqp2IxDAiCEVs9rTWBPFk0sS06Km8XRXj9Yg0hlFgHpZV1OivDEPx7MsErARZMxwLbHUvZu456yg
TDbKktDsGYVoPo5bluDxSfpDg+hhkeqDP3mRcNGM0kjPqm1SdGPsoyqVqkNjORgEZnlwI/OhBc5x
vt4o5SZHUOHmcaQ17ToaCBM148p24c9ryG7WWoGfps0cPoqEF2WqPJV2VD/WHHP9ovspaoHMAX7T
mqtq7KXYQd65svVZsRnynratxSjT5vGApiPd4DvSveHpi7B5efG75yZhROQVZhO+wYx80wE4rEAt
Rd5QhfmTnEGqGLExbyebRLvSqY6T3n70Pv63ouGCmS03JqcO0Se8OYIEjkALsdQmdrNlJQuiwM20
50i16szK1znbKs1Wbda7a/iE9YkmpD4JmTleaBM2RtZR/jC6rE40riLWclYtelwf1595vTFL4wc7
4JLQEU69QK4JwkiPaTwLBOu0psMY2UdycDYz0gIvEM2wrruGD12vjUfMq1BJyq0Y7OScGxtii55r
mT1T9URPWqGcG1VgyB5QxnWuZLo+d9G9O4TG1oqM4ThlxQEzN3TzSlf4ANMZbZ2kstadeR/Ho3+G
IvoW9HKEsNQ2e0Yg6iU0pjMBGosIdEYiquenCg8EldN8f70pzc5mdh1e2sGM7gv82GyX7qKpy+6k
tc4CW+5lF/zoJ5mdrzeInLAkkCmGBxx1PLE74yaP6aKxWGY7u/WfeRWTE1USSFhKlJsCGe4wV/kl
SYtxG0I6Ws16Gd5Fpjbv7ZqjrrfvdY7u5xhZ8ArSDTs0fDqbJMfSUI2Alc2sBfnuZPx3uJe26FHM
C5ZFtMVkPQaTeYwC9KhGMbJeRGZ8W30UDALPdUO8ui0BICWWDLal0tt9N5JmwUvKJD1pPbfVHjuc
bBvpj8NWkni5KfP6NVNZiBO0RiMZxherragrkxvfTIJLMJjPGilEnj4KxlejXl3QBiWHcNomujT2
Zs5EFu1Evc2j3vAKO/nkGMsOJnNiZsjffUEwbDfi6tX6mbOjmRzMGXV0E0p7RQ4cEg1VxVscrtbB
0IzYA/GRrQG4GSwv3elV1vF3iI/9fhzFwo0YsHniXOgAv5ytdH4dzaSkppmata8yYjAdAAZo3yvs
st2RuZ1+PyvLPQx1+RD0RLwa02hv3cA546IZTmIUzZ6gHkxz0hcQszl5lk4f7NCTJKsKz7YoxHCf
NdV3I4LQlWKt3yjJJWAyEEPjLcFmqYOkyGN5mPqkhPCmjc9t7970XK7XLUWNN3JNvRNmWa3K0GWx
q+qfOLKGB9+eUDJEUTnfNmO36WYqpjw16QxxVbTEa3mGo95s5LG3GMpIO+q8LoZmwvznAF5U3ai6
rzcRVuigDJsDworZjfYDZNIbTZwhvB+zgWrMGAqIhuar8DGNIvJaIplieMVIWVZoAbT7ys2WPES/
uY3qlPFuUkDKGQg/6QvngXQUQofYfcPWMBCh2co9EcrOJo9dBMI4GZ5m1Lj1dMnzWL+XrDwhMKQn
nZQfWQn9ZFXFK3DRaBt0xRYJGEGqvX6utIaXCBzpPV6+W6u57QLA+E0Lw35q+tvAvs1sBLBjbOLS
8KGeoIpsPbHE6YKlEUedaVKRna4nNbftjkM1g/NdKoQqX7IX6Nd2YE8e22zKTsr9AvMYH693xq4k
gUozN9oI1ZUe8BhxPO8jq1H7NJOfvY9brHJ0r7PRQ8esH1aDI8ItNWt1RvPr3qQZqv0lCjes9RYJ
FwAEnQHLPs+QZAxZPN9Eo4xehUmZJGKOcPwZ+UOfB2tKafFpaqt8zt1DClb5j1mdcHN3b8/92QDR
hbAZsi4qJN6nko3Wgr2Zjdb+qKGWGZ08jQv8SSbyvuqHH3bFZKEIzcBjFIzaRTJ0iPdFR+pAuVRu
ZKivWBrOa6ev8nWGABprwtqPBSylcAw3YuAIzgis74Z8xfJwwIbuItps9iqeIi/HeRvHp4zJ3T29
RwjgRBUeEgWubGxjiLyf3NNQlKQptotQL2kPozZnR81FeXe9PhOVvR2UlEwsai6uUTJu276EzDgN
w145LAQaX5WozOz8lSvHSbLPZvuXHrXloi7ZZq9sRaZyZPTyiKqIFVGCCkCkFqqZ2rD2DObu9Lju
LrIVOLPSMqBVI4MS+3PjuXZLjmkGVTs0euxEYp0wfjsUWQH27Luagy34ruqu7dqIkWz2MNJWQfgj
vLhKmKL7ebKZshI7bNhO6LcqGKmxXwSrrk9e2jFhGlgDj4sAVKYFq5sUNxkzWtxtQ4Y6j4nRPqip
7yJ6UIzybCUBBt26or9n/1zsIyd8CgLU2I3vM/arzH3vR2CxJuYVIs0KbEphC2yqOqIe1qGh63eO
UTqHDqXjpk8dua7iPPZaEtwPiEmwVfStCRSTLIXOQk8yhvOFIWF8N7A9HQ16qTEAtgdM57bIx27f
L9ePduwPTlkzYPcBKFeORlLI8hY68WzviFfazGnQHvXs/VrCDOppHoBJG2O2JdNn19mT2qghl1uW
8Mi//ewrLoH1Tpr7CKADkp0q9iXFna4mrAkzDn1WKA3nY/IX/XwB4u/GyCFOCjf+Bqx46JmVixYb
wc7a1gv3NqDyPZlRsKl7IzwNkEswTE4WDYILkHYZeCuXbmjQU/8s+r2t0W53eHzXKBWm43Qaw9K9
06affD4mPBjl2VGhfWS8iAPNItS0BSrhsfLDdMUAOgDA0u3jmtX/dY4YlCxqmrx7k2iFbX/Mz6FB
HMcfN7oa12OLXmi2pktWu93edh39HLjaezbgzjBZjUOiahXvTOHv9RpEmMFy4rakE+d6y9BWx/IO
wIaQ62u5RQXW7mMbQYsTEMkcBaxxWIy0e8FW50ZEhNbB3UZvpmiQl8u0VC9dVU4nwx7vDUGaK9r4
eqWq0ryweDUvnYQLTsIrkw/4LNtmJtzHTofqLl8oRnP2gO5tPF3PbZjqLKmim2+//cff/+s/Psf/
DH4WEB/Y6+TN3/+L+58FORNRELb/dvfvO+/Bu37Hn8/41+f/ffuzuLxnP5v/7ZPOj5unf3/C8mv8
+UP5b//xa63f2/d/uePlsFSn++5nPT38bND0Xn8B/oDlmf+nD/728/pTnqby59++fRZdTqP+8JOM
jPzbPx7af/3tGyaK6yv0xwu0/Px/PLj8hX/7tm/q95/p//QNP1Fa/+2btH63HVOiU9TxsLH1c779
Nvy8PmL+btjK1DVDOdLQpG58+w3ndxvyTfJ3/JeOq6TNN5jKtr/91hTd8pDh/m66um1qmqu5piEd
+e1//OH/8s799U7+llPoFhHl8t++Uap8+6384x1e/jJlKA0JvnJ1yzSUdFzL5PHP94coD3i6/t8I
g0IsxPxiJXS7xPBb9d1TOAnjQQQYUnyh9dhodOkUK31gu+LVU69OfVDB3h6NFtehWZJjJoexRXtE
OOiUgP01S238cGQkdp3UOWtG0NVkCrBzHcc+E7iKgpepjxvvDarPg1bq5BG2k+kyLfKL8s3Uhxyf
wFg2lCOkbfCBm/1f2oRCy+sps+NtAXsVMw+9sFiXMRFDsBiVs8YmrSNIJ3YHrnh+VzLpXwNmBRsQ
I5200VDueXXid4nO/T1bNkWe7EVwbN3EPMxEQxwSAxoG4p+MOl72aNU20+BPb2BiIJ36LDq8yh77
j5FKgGDFPq+zndVbMFtISLT9DQEKaLdljCUIAfNQyF8u6c7ZOtTtCNZcCE/8BEWdhKBgzjg1EZcF
FzqEOAR9fYK6ucmcMmrZz7RBtrJnS6TbkFBga9+3oqbumKfY0wNtPmsERK35Y4aHACUfoZl28+lY
OjpxH5Z3UY/1jt1aSkurh0u6E/5EB0fCyh2neCXDIafqAt5o2G5CSwfuZQ5HA8m7jgEkz8PeX0du
6z4T5KLdpoi+yOPGY1zgU2sXOsFgfIlkgidZk1R8U1U61s22dNZ1ifugI6IYO0Tf1W9l0kv9RrNY
Hq7SJDEe8iTWwPUXxkFpZMXqgynXRgoZ26E0/s7SytrOuCG4JdmeioOT6KkOGSFGtgwQawRNu+mn
cUd5DjcwvGI3n5jC/EQe8KvNxC2sJ4BnaQBGlI71Rp/om2NhPzRz+ABXDoJq5r9wSP5EuXKq2iLe
9i6ortgUH2nGZsgw8AWGNrKGOoapUTAew5TGMH6uPclsFMpVpHZyYLDrssTugqxH1q6wqeigM7Wm
cx7msRPbqoqTbaNl1T3SWnWbo23jfcAaS7xDgPodotZwRthv3LOKjZjXlww8Wu1kM5F5LJ32Ic9M
coRhEN9jg+9PtrR/NngNCI/qAkw3RntCpVEepzTi4hL2IyOEjLFDmWFYFAavrdMuwXau9ZkUJc9I
FHHIkiuxjJEdBF3wkke4e/EAfDkFEMY4lcOacxh+MzP58MfyRcL63sCrPrEDQgVdmzm2E2DYXf6k
5VOCOt9g8GTjiE9G097HI3273mvWoQgUqEtGLje2axmYSciGkj2CnwoVHXeJ+lS9sbEyddGa8buP
eiFWvPZpTHg9YRC+4GnCrd8bO7TX1KCnZexs0+cS9zLfOTlxtDlbjpshVcnDYBMhjd/6JTCtB0Mr
i03IlXjj2DXxySM058QiINAZI8nyGZuV5jJBSXODgWvuv/VZuk+xya8spYsbK7I/ssR6z9mQrplB
opueqX6It9ceLQcUNRSVZ8tfwvd0kqPxn6U7gxZ4XSZ4d2cSkG6GJhanOA2DxRQnt9pyjijp26gg
XcK6UJDhXhmjs4bymALdLx+I88EJSojABpCSzqe6EisXa8omlC0dQmTfGpXF8HeY6pe+LcbbIo4a
mvHkFUbYAD8AN6/DYZ14ujH+gKZbb/SG6U7pRCGtieSs5VCYUf0GpAD3zNVuGvz5OOkTkpLjAgVs
XFaVR13S3USBesuMnpV3OiMn92215gxYHQe/YAhv5DPXIfTKWZwlZzJ4IWDmBBTzjuV4/Xp9ncUR
nCfCATEtLbKOq49JTECZVEMCamWwDKwqsIH5bNrnLoiyX0p0+dGyG/dLJ9qTI40VDNI8UGbkVJ7b
jAxjIfPHeFpie1V3MTo4gUyr1YMQNTjbwiRST2X6KizMt7ID3SLKEEgn0SB8Ejq5dqs42OcUwZjb
bFio4EWxdzeF7SG1VAiKjc9ogj+dLoAUtF3dJqnSReFrP1J3MuMxtJHk6faWzyZHjmKI0HbaB9mT
ARLWoDU2A/COrJo8mrFHH5OXQ9PEDmAnrNsuvZ01yHMX3z3PLkUvTsWaQPKPFo9vSu5L/ElmAWog
C/5PoTe3uqs2lfmrNN6L+dKVL10BC9yqnA2ugWhltNvEVlTgTQvorFjXqdqVSfe97JozpFKHwCc8
Te7ZqR9H0BtDd5rdx5patXqeGIDX95IcDd77oHjMusCbCUVn+n/RTB1fGxdV9rcxMhQEdpAwEOmH
lrYizqCyD2HwNOAXOVk2IngymQvPH5n+ilYBuWx/QeT6FVj5d6YViH5xDDeFOAe+dm+79335yXBI
o2C0Uiz9YLD69tPRl1IMhw16ToJ84Kok5zTvl9dE4AAF5gr/b1/lzI0wHOXN0YgeRULS6TDuEske
eqoQ0x2teHFwsDNBJ98E70tKi4GKCBD7bQePl9TbreV+BNV00qJsY9aIEPPlxy+fbYmbtOcsnhnz
JrAytG7yR4rNJlSkxFPYdPLBHvDa5hcXrxN/l2iru0xzLkZx787FzpL91tC/DGuIVk3JzQQ5owG8
rBMwMSLRlfC17XKFWKrdOLW5RU2xK0eUe6xGtI7oZcC+e23g9MPA69hqsIeT18T6WfW72MHPeBea
PzJEWzXv4Dy8loQY8sHEtbq0doOzj2k8x/dE/JgnXj/14roHffS9ArORrj9N2LujchtFymvKPet7
q7vtYvbM0QW91M2Ekz8qTIITntvq0rOLaAEaSzRvw4V19Flv9B903nD9fpiavrJTA9dF9RI4ghMr
XB5lmDd8DYKnQ4Eo0u/QDdeaUZz0vtyL+LFw3kwimnzOXv6qcWP3HAcjG/QwxNk7H4cMgzCazfC5
lCdkhTe2bq4WomrHpo/Z89zvQvFomMYOx9qabPdSP5CPhbinwL4bYI91LlFk3s56481jwrGWPxEJ
dsiH5t6alkRd5OmTGZwCPaNHStCSRZpHNsEtAurjqNSj0cZ3FFZPjuSK5Pjp97pLH4ZSPKomOjWz
SVOcb2SQoRcpYutJQMzghKYF3mg7j7kRP7eGHW21iQ+LTs260iQvfet6iYr4bUr/oNWMWwy/2wVJ
dJfhwLFF6UU0pUi6pyUw9osJKXttE+MTVBgW4xmhuo5QnqFHlFD1ZHZrRK0LMBe10zSQNLiKhKbu
rdxmPEA3H0nSSyChwJgA4jnpWk2dSSAVpnaAhrjBV5jRzfum1eoDOVLtOpC1sXdjvRdPTDstY0Ma
9Yuo9LliIAkmHaL1QPBzqIDAuXX3U8DeJLvXBUZEQEDmtHew0PKez3xhzzDm3IEwnTwbHkcH2BiO
S1/XfC8fzCzYBVkack2ZajbYWzMiAH5VunIeGL8ULllxrq8QkWfDcRgCp/OU74rwOQsZxxKaUVsO
RlujQ9G2ajBoGmtigARe6zTtnrg2TxdVuEPsCXqpZPX/sMn9/7CHVXSXNPn/ixbWS397fE/796+i
/uc+dvmmP9pY4ajfbVdTumujw3MN3fmzj+XV/V032KlbNKuSDldZfzayuvm7aVoaD9D9Is3V/2pk
dfm7bmHhcHlzdNPQ3P+bPlY3jKVR/auRtSwaWLpYEJ6WgRrGcf6tkVVYP4FnkX0SYxRrzfSjILTw
pnnhXHUBA8WZGTgImwnjgkGWqZyJ9ohALD9aCF0zKIuYojDPUs+FaEbZKD0+dojiBsJOQiwYnaig
9MQlfpsw2JD6kW9VHaLkX5IF0jrDLzfH3cqNusPAeNOLwSJghidMYmF1xGQUp9aXpaNn1lyF8hZr
dindJ+H4bzm+EZOLTVM3EseMelr+BFnon7lOBRRhRIWc1hfJwdGpOPySGx2pC7i4hhwt+Qv4DQJn
OreP62NGFXwfcYtEKC2hzDL/SZJkg4YHL6ICvMp2GQyajbEKK3SV0gQGOT8pLvU19MB1n7pPzkjn
EGPj3rQ1v+PQHQw7eV9+rbGlBk90az9jhoD34q5sCOljODGqd56MIvkgtJXkN/oEyJPlVzeHP9As
kBKwKGf0gF4REwZ5xhD3OKWtzCj5CDlv0Q7LG3xr2JNq1PtV9sO2QS3XKvzISnwRvmTQVvVPGS9+
DbVhVVjzJ2ybUzmilXMZhq9bs36qyuDFHtiyoQvF1JjFP0Rk/rp+hRnkpyjeqj5BiiC114pjJQv6
BxLcDlPls7DMTBaOSDOqLr2QLIFVJbxYnZIbEdcm0El4snXbQga1p5vBTzZ2qL1mboaj030At3kZ
FUPzsNM3FjnFsJCVV7m2dVPW/tfki1MAyJ88RJBIxScHMMSYzHxy5u5Vz6q9AYCLlJzhe50MSxDB
G4RQOKAN+WfSHT4UmbEQJLHHOJyLjcxfl2lFA+aOD0E6aCtY6Gl9cXjtbpCU7qNpB2JUbHWGs/jW
xn3ip/t8YQ2TVx2srDICUF/hfJ2SOkOAwgvmC/OunimxcH4qAe4hEsHDYFpY72YDB3FzcCeNiLum
/EiX4z6xIZ8MkelsioKmmjbMjmNFJuO0zlwiTmZr0c13XIPCJqYhDxChJCBydCvYoGD7xViE7M4i
qD1LmW+91SBPcfW3VCc0kqhJYx2npDiVZHresSd/1KZ8X5eIIErKUy+d9TtLG+/aib6V90NfdbV7
Aqhpw15HqlTBirfw6VoI272Mj+jKHl4c135htpuuScXEKPQVi2i8JcnUzXeGFn4ZupmvC3Pet038
NhIMcSMB4SxOKCWSbK+bC93f/cxQpvZlwiEcAeZVrPtCok58PkAGA4IqTA2IEjETcugbejiclf+m
5cO9Mpzw0dYHVtkl3Yo9BOWJ932ZxyDpb5idcfQTOOW70aGfq+yY9yj9KM4Ovh+FZ4It1rzrJh3r
EkzUj085Z6Kx1F4ZyRc7NtU5crXsi8CNfiMacFbQ5ddhAKJsaC3ox2TMZyST7nqrh+toAttmuQTU
oW92RZVxkFkJGke03mFcvLU9QqcuaJ5GBj2HrOJo+O/knUdzI1tyRn9RTZQ3W3iAAAiAoN1UNMnu
8t7Xr9dJzkjzNFJMhNba9HtsokmYMvdmfnlOYjMOyQdCG995ylVEBLljPZSBMW6q/okNQblS++G1
SfwPRxhM8WNkUN/yKGDTR2IJDx7xHV2GF49QitN3bwqCVRXQPgIC2wJrHxQErwM0yyVAC9jM/p2h
l81YQGT1gLnMhLmejapBnmT2nxGDZysLdP8ah5e2AU9MsafcM2EVysIYUkA1MkISmYQnynFnuPWN
QWCp6BHEJ4Fs8e88ipOggwZldtcusCQGpKpr7pDzajVnYerZt0oFg3me6t66RFJMcDth0xsHE5lF
3Je4Dt326kaXQLXYK9GyYOY76/dd8Lu3Wbv56cbEl95bxrnRKelluvlHaWZ8rpkCeq+LqKwA0moE
sJbx290a0i4cKdPJX+xQ9482EuFVUkXvTW59wGTLV6U1VssW3Q4aKY2FcxpdS4veus04GeuqvtuV
qVosuykjmzApWNWmlItECPdI5w61UX4X2bhVfyU8HUVPCKZ4HgeRO6Hj8SIuC3SpKlO3Vh3o5yXR
qWx8cVQzOAzY/bRCHqdjljBsjfRV1K6YdDEXbhlcakIuBv3yoWIvhdL3j9OzO0UQkx8sQFpiaSm3
iJMSBiImc3qqqvzLHnaDTv1IaYGQu7l9cMOckSgqtunQzmcT0CQ0d4bJZxfqv+Ylj1btTUuWJ92m
yYYjQhKfsgXWj3ICWD4sawwvvKLikA7fpX5rB6XdW2GiHklA7AnWTk9F473FoEZWTtaHDKTAE+si
/Ub6CXtej3TanmwmNQOgK2XorjDHczdsz4xcPtuMMC/CVNmMpWHQHozTpd0qLAasZt8ztP/isety
kWZwQ1u4dfVkRgVJABV8MMDf5mHqkg/Ps/JdrdZ/GIkr9jY3dSsb8Q/Oc8aT8dZ67zH562JHSMBm
jmh7fbcC54wfvl72vvpklYwYtVp+GJi2abAILLrO3fYWN0qAJcc7IZxzUySXKYtPzFRTfcvC99Zx
KwpToKoGTTt0YbRvSuVKeGs7KUg11RbjmSwSGnOljIz4jGxj6cLBFPawhyyie782mTAj9+sGZySE
jNQJUQzg6zBOy0Yz172vHTStepRqxMTQRniZcvcx0eqzlVEZ7y2iIkyIPmG9QXPnoX7lRF6NXbCf
LMwIPortvg4/kpA4Wl9t+jjydh4C6Vn31hNk/6Mf5jTrGUpkl8a0cWF+jc2gbRkLU8tzn5U3HTw0
t2MbMk3c7gsd00GBKbredBnNvijKsoXfzGQ3g4fA7l/BujMYqXlvcw3dvrzVTcVNeKQaQ9QI6h2G
o4HYk5973rOVsIjruRW7IxWsIVi3ff9Q0bBfagdXJbkaO1a4DI2i3Zc+nWMlAPvsKHq16vViWDqN
qawKasQLN3unYQLnvFXUVViqyVKtYSBPBP23o9WsxwkYVls4f3J1ZzdhyzBTU10Gmxwh1ZhmFYEA
Jz0+NbgFbfUI6X3X+c+uMhAKYV7ZaQvyzSG4dKci1WNs9M79jpkspdLLVcU6j+V0D3LTW2rUTKJe
/aNGPjgv1OFWDu/Lz0PrMRu1cxfPe060W1f6f+KixxNUvLO7pmJo3caBIHTc584Sotw3ncedwuJs
5WOTiaz6txv5DyOiGNiguC0001wNFp77gGVs36G4bxMYJJ453WDkZmSCYYdxc2J+99Ojm7FIjWjY
VmaPWK96KJzodUiDihWHx0W9dG/sIZdsiKldYnE2hxXZwg8zTb9q9V57qNj04ZsRBWdJC4nG6kDR
RJVZQusShtk9zsxtr9shRUE+gzAlGEpVAHX1c5CP7dLIMqYzsxpYbg3zJqYww6geBwT916n3NiU5
ZziLv73kpS8eitFZlbZuLwgjHbTEdNeeTGz7sNjikHhjkBXBmvIAPZ0mPWd29YKDW3L42oKc0mv3
WHbRu4MOYAFs/2ke40/TTY4DNkkvPZfB9EjDLtqHH5ZdAwbqHzvq5H1ZUO1xk+fapV49FwvSu0AD
gs7c5T5PPvD/OH57q9V2hzKpWhSN71FkAvSQpSrTxHZ/ZkhrWDCYgwKkxXdCBeBIt6dj7V1BoeqS
Q1LZv7Q0zE58mKvOTq89btC7j053q1KrX1h2+ebh7619gLeOHDjjxI9Qtn3dvJRNaFM8MgmK2wUa
pvC9CRo0FmavcB3Xk4PS1w922F17AOiK1iFh5DNe0htsyJWQ1Encu8/wBiuQCcUH+w6vYVXFOUbV
DR6OPxCQmHYdGqkMLLKcaAh4BuO1gK0jewV9YGLUNaYvk0jE4HOJsUJ2WW4wsmYP1E8toGpcZpwM
2FVZagzuKsE0wq2RfIkPhz9zFPy0inGvmLPZui5cQVA7y6zNvDUnzTNz0SCcivZsAhbnGl8sshij
rSmLPw74ZmW2jkzcOJt6oFPQlwxSRDZDSmFIzCf5LHxaDprdP4aNNJXMaOSFhTvTrD3R5zC3BHRU
Nlw0d0BxhSyd1Na9J1SvmV4XYTGRe1apv90zUuNJCcyVOlW/xvDl57HZyON+3okeo8ZCI9uuRJ+z
X78PxfBQhtFnELCts0tu4Y5/Sxu2hz//pk+xNMljMxtuHZgo7m0ViNSAGDni5mXkaeqBkcuvMr9R
/CZ2SZHNSoD9RqhqmLpCg5JOD1pLnNB0dDjkWvIJm4QZk6mHfNcjhSebOT10LSM+siVAAd/eOn58
T1N37av0T1JXuaS0VddpGdZbpTvVQK2WyAZSPrz52cxd9zpk5pHBy3yr6hS5WuWXqWT944wkR7da
47mk+EQTEq9zOp3o9QOZL/hRmDxWHStbNVC+2C8wTDilnz/7TcKS+1k2VZ7+57/ed8J5L8CpJZQa
7qZWVfeOwMxpZrbrWoNY43jhU0ngv2TA+dBM1REVccI+dNsBBDlPFlpyhm/jrriNYLwnl7kTlg45
M2tWWp+Mga17nGeSxvdtUFSQGGpH39fAHGiu4ian/myvrJ4QyjQY0xmpJ3sMgljb2Q6oqElHewRO
FAdv9qT6B8c+El5XKBBMhJ7j+TDOXDBL1d1jT3icg+nqW+yQqcix+zJo06U1M3e1Pq7DNP6MmpGz
N7yllCwKzyO8VJwKvfke4m+NCQK6iZxqva4/WoPzUWQcMmzemtXkHEMAgRORiiX37X5Zqhw6jc1T
8Ac1o2OqoI+kTanAMi4igoG81URxMTNzfJNIIpNV4dBp+CxWIUzOY5CYPNJZF274yBINDgdnRRAq
95TdB2WX85xTeTDJJUFa5Tlprgw4xVTiY8Dm7Uve/fI1Mk9e2F0sJm8XbA8M7lX+3erkzi1XiFjj
K52ZYLqcG94z7I4ULeLIPkOwJIl6+jkdVBx8yNXST6ex93rFHTSqGNHLuTR1oyjOJl4GSyAjUy1q
0bRieK9dHkt7/0vpzcVAqmybgDGkrQHqlQnXr3As9p0vTQVNf1XjrlkNpnmeZnLqoWOBgdqnU/ya
snCRg1OOS5WM/aIN2kucEOvPIU1SiInnc5DEm6ogxBX4bDJAWy0Y0owXVi+T8vwomGUn+sCUftXk
U2WB8/en48822xC5KlHeKXuAQLJI4gpLwYJxvckdV2kLAq+DljI67MJik+pQKRcEhG5KzqqjzmNG
nrlkdxm6WIep/KCZGXlgz53TfilCpvOYKeNqPr1lWuH8vDeKwaVON9+qOHOWwE/d1c/HgcUAh2h0
ZxTjVyVtVfkgKmaoNLotdhKsqwLkXyEeLtg+i9Zx3n5KZnHGj/t5f6nvY1UYTApXpsxtdufRGm8x
lfU0I6sMSDgn9lElv4wZaCrc7pVu6/OOzF6wQhLirK1hVBeDpMTgiRfMZtM+UpWG4WdlOoK2In4x
1vOm8ZR7NnGsyQXy58I9BsS1/P7Lpl2/rsG/L/qNfPw/t4BR4oleYG1+Hmo4fCquC3ym0IAUkked
DLAFij+QmW7YGBVq7DMMnjBPTVNqx+W84b5MXVJOkzH0N1ZRW8QcKJmZDkHwPcF8GBNWzyDh6N1V
v/9VluL/4T70lwIwLVoJef01GmRQ6/2XgqqhwU5yNFtVpYQr3/9LMsiunaYMfNPawOZY9FO8G1BD
Ocm8SPw1brSlnbdfEQecOTrnkDkrZua4u6Slf5dnpuRw3ZLgTS4C8tmaXvrttgdszGNeXarY2lcc
hFHHUVkyh8410StVegqc+czBnBnpv+n+4t+/JO9/e0WWq+qGh7LF8Shh//UVoZHxvNaSkTRqwtmQ
sX6nMmZFn0Bat8XYvdkJxcRBd/b//vfq/9svZu7WIeugqxrR2P/+i/U8jyY2QbyVNdBRn2a1iwOQ
MnAbK2ullTlg++cqUs7eWZNbvgzsZnP0abkOG37v3WD5MKkPdgSepQMQrWe/TVncdJzNYRDtwLav
mE7fE3f7lDXDVHGTKezzv38hBuX6/3FMOMzcW5rtUrXX/uWFGDG5tHCKgEXonHjyzOX6NyTjtVHW
tht/ln39yDG/ryJOXyfhEkbi4xOkE4U9lh4mV4eIp9VQ1nXGehMXZ7nEJ1yBSYpxA+Gon7Sv2eKe
WRTGwpn4B8Z/LoRMk6uprGMaw32aMI3K2yefZcip+fNK/xEm/Mfh/y+hxn/58v9ZxlHX/nIs/M+M
Y/2r+mtnSJOH/701ZLp/s6WL4xgSI1QNj+/8I+Ho/s0DBGO4rmpLr8ekJ/OfCUfnb4bjqiaxR8of
qqNyJP0z4cjDAfRCjPZoN3nm/6UzZJCZ/G8HrWQoTZA6rs7FVlO1nx7UX0/7NDPRsfsqxd0WhKvp
+5e+GTcKQySn2e0sdifpwD0+aye8H8rIzI1zJc9Yru3aTO6g1p1Fo7kPThcWj73vKxuVUtc+sHQL
YhVumNTqSJnE/pqsvcNB7+d7pzWxjppqdfPg05Eyj8xv0tsTgKjfpvQ/NL9/rpmwPHL1bLexBdlm
nrrxsQlUe5kx6v3UTsVjmk3n2Q+6t1avydOzjW40OzwHM8VVajlkK+ydR698jrgmsz+MH/TWZGhT
C7OzE/VbLTJY8iXArXIPXK/VGMj2fPrFKkzRjTbq8XOGl0txvPi7z7rTrKnWa1r7D0WV2oTBWyaG
8LPdNCUMbgYwjnXXtiaayiZB2To9a4nfH5zcrtc1kpRffbNPIs/6UOYmXwFEfraDuBa/Q3q1uvRJ
GxP9oWNedMs4Tr2E0pldK/mmXX9roaZDvOlMGk2FupsM3LMB/k3sdPZ70WfB1hyiJUYC7RByWK0p
yjAsk9UGBdTcBiDDLpjrD9VcQ1sz+Des89qx6NrbJUDzvsQDCmtPszZjHVSXkAsMvTk7QCqE0wqk
E01oJvJJ53KL+q8/4lBvD73GBARrn2obhTABJp46qDunOeT0SykIJzAX1Iovq7k5kI547+O02yex
SzDDZGsECcPb0h2nWpQn33o0D9fZBFAKHjra61FFyFv+zvf1P0rI/DiNVINNf8zMgDZex6J6KkL2
YHmnwJLnx9zAm8FHwBG1U2z82WOaJuvBGaiMuV19BqrxpNFpWhN1nimtkK1PPfOoc8AJ3Ktaw0EC
JSMzNKRp3eVQxA3vMgDZnz/0BN5xbrcly3yJcAZRe69c27+p45c7anQEcPfOtjM9aagEiN+SXvSs
+tn1lTPoYvsR3FW38YoiYNi6906DwTDzRH1pE0ANPk2xA5cvKTdgT4cHNwj+8YffBJwvE+2dKB22
Wp9Foh+YgfPAMrKIq+Xlay2MI5ZQ6YrKFBIVISBNoJC4jChbkpAkz4STRLoWYhKDg8u5hKIUpPCU
XMBKrPsQlAhrKRTqUiX8pUpITIz41AQ4oTNR/1kbwmsK9Ada2rA1hOSE/0HZgsjblECeSt1cawoz
tVNTQi5z23Rrm8XI3Lndr2wm+T0gtp5wo+hFbwwhScWj91AIWwrp9pGSh/mgCneqFwIV7oUVoCIq
nEKnqgfauOYAsYqw0kEBYdULyyoRqpUrfCuqX4zSC/MKq860GlPvGvgTs0qBjmgnBi4ElTVmZbxA
fUzlg7eHjLT2xGB7JnytRkhbrTC3IuBbdvrVC4trsKFyEVCUaGO/xaoNuIGt7bLvawI6EePkUL0o
C+1D4Xy5Qvxi6bzRQYCpNSwwzGoriPvZ02TCCZPcLYMcayYlqlX+AxNLwSccqDqQeqpHwY11Qh7L
hUH2l29FBRSzn68DT7hlAMz++Vc/f5/II37+7u8/bBIOmgvva29HZXH4+QNXDZ2huWLZIDQ1trnF
IahAqv38X5egZF40uvmi6Q5FnVSFxCaP6x1CJRS8r73w2gYBu1mCgyuE7saKB7DbP7/++bZOTBAE
rjzo5zs/fyjCilOBxs1Z/w7RxFz/83s/D+3md6MHT4jgctr2zKg8VXqI/YhID0h42HWh33lPOlnc
Ut0zjorLQHh3bsM9wzLQOfPWBmQDsnI7qUG3+vlytv7M9BZOtChOiDk6uK/RoIf3vsxPgWaGjz9f
wbLDdKFviyLjUyotE98OHD4LIJ8lZD6jHLTPBlhfKtQ+0hLw+4TkB7PpFjC7tKH1iGcM3F8WkqNH
AfioCAnQECagWpdIOWQ/By2wt+AGVgAEIypmbJebF1XYgjaQwUZog5FwB92w3VpCIoxBEspc6cJl
s9cIrVAVbqEmBMPRudJmJtzfE77r6Kk7FCBgfcCHCJ/n3rxnsUKDEx2d0BGdRrnU4BJZCCxc8Ik5
GEUo/YDVhKzY79DfvcmMIz8G8mIEgjHXYTE6xYpNA+xfGI09sEYDQoYGvHEA4thEaB/1hNhS2r8k
BpxHxnw/OcGfEwCQmWbfCZohR3LvHYDIMYEUaYKMzIvp6oKQtEFJNsKUJKVwi0Z6kt1NKWoCrNyl
VINgSJW9uZb6NsYao4LLygGep9Ly6hB4xW+2CggIusZj2tZXrXeuAbMJZVhtfdCXzdiiW8RsBxIz
BY0ZCSMT9u1vWxYswDNpyhqwlpVvIuQ0cwBsqoA2K86+lirIvHaAcHax9aEJlVMHz9kKqXIxtDA7
I+CdNhBPxBzM6c/M2Mk0q3VNe2VHwfzCbN8thaPhF59NpNzlxxiCCNWxeQozFIwlCRjqJJQKiQEA
FvXM8thTD4YIO1AE7W4GwENApBpAUolWWLV2TwGVpgzzzd7AlWBcjw+QhlAd8bkI3ZSSwytdqGsP
9lSlZkBvdAem4MbQ9DVIDnk8/vL1mZty0V+IVsxAyIntTHcbrGpQlXcAdqBH6rUHdpVZgpc0x80K
jnUAy5raA0uaWwOslf7WIRJ6K1MtFlXDjqIlaNdWX4eAXvuheLKE/ApJaT42EO9SoLARcFjmFcjv
tu5nBzZ2Bh/r8Ki2yTeQNe9kfR/7EdQZmNnAWfvAZ10gtDMwWrzouzJQPoeoudgIdYm1z6BrfRC2
jgrLFq7G7wDdhSOUW8vkQfa8wxv0FnPjY2Bjp3bEi+lG8qlR2zLwMuve9Ic+3sZm+nCZjjopOmV8
aye5rmDu06CyNcYPWERd957+nvMOqiB6I1C9Crv4Rti9o1B8DUY2LcNDnki0udp1mbGch3HZGcNz
M3Fq+eCAC0rSNnhgDUwwWuM3vYIb7AlBGJCe8IQZ3nRoUIAYBjUMpsIEnCD84YDGHiPFMIljBzqx
D6Y4B1c8gC1OwBf7wjEOhWichvYln9OXbABGiBReyMezMJAxfI8Lx3zUhY5cCCcZZeGyBJxcC0HZ
ZvSU/MShFbbyKJRlT3jLpZCXe2KwQmJuhMk8thp0ZuE0U0QbnnTQzR0IZ/IEXwVIZ/in71PAWIL1
zJD4Mx112oYgoBNQ0IYwoU3g0FHNS40SgGOc8u+mEKT1CVVVzNoVsvQgjOmaqL0FdHoGPg0V4p3Y
wFYDSo0NK6ajUf/q4+pzsDjiVQDWppCsvZDekQrcegByXQjtupm9o2dkN0042AUuZuFij0LIzoWV
jcl0DUD7jCYtJ8GZfblgtSPw2rFwtllVLzPA21kIgdu0YHHTmj6NVnUjN/ZmCa2bFSwIfCF4c9gB
Z07uFFbJ78L4hobcLTPhfucAwC1A4FNhPMHAMuhHUZlyI9hYQg0vwIerghG3+aeVkMV1EOMFqPFK
mOPoJqhqASHXgcZ0bMxkOXDULQhvFsRydkVP9SuULz4ZgOYgHKGRCuPcBXZuC/Xc1+Gf28F3DA59
FC56IoT00qWI55vhQ8SyMwKiHglNfdar1xkuX8zYQt0u/CB/V4GvqxHvwCQ89qDkYAPQnkbUjoXY
3gu73QPirgNzN4G6y8+qgLyXQntHI/isgH8fhAMfkYVPAcPTFsaipuuPBsj4XNjxLRD5Dpg8ypHt
CFx+jsLnYII2b4OdnwDMZOwR6lr77YGlH4VPDwrAcuHVZ0KuT7q72drvxjw+z0K2H0Dct662m0He
Z8K+N7vqHIXj71Ko+IDU7gWYfA9cfiD5cDWKXuNoH/XxG2Lh52HWf/cxqQilW7nC3R/s7HUCxG8D
5M9AxoxC6NcE1S/Mfmq9D7MbbH1y4V5ifTHpDVjbvlRvYWDuXHHXhKw1XVQAvm0eh2xcatCualQB
YCDIEtTvVNx9udAvQh2rQCF+AZ3CPVEy/2Pecet/mSNy0Q4Ldec3sOQP16/qBUQhlTYRTEBGYMzh
joyXt8E5gxk8OqH6HKE7YI55pdTpyp7d1ySOvwGt3Eyl/SatOJg3T6v2JUmKhTWX8cqr4SyEzKnr
Oh1m31n5LSCbBraIgYLBQsXAdWXndJhyxdHQIWsICUoCAitWeKZWYphIoi/Oj2yVonlwxffgI34g
4sidrXPsa9c1N7Cmn4qKJQJHk7aIEEdwIqayYOEcnNBKWOglCmv4SH2rXFRztKQD+6cq2wsNsP1c
eyvDUp40RBUUT6mRWeVnkFxzMVl44rRg5/tcIrmYkV2IYSJFfjHO1TVomVTSzkOUnobBPmU6Droy
wKlX3ulJqZl2paAfLfRqChDscWdRLNQyth2wL1BeG6kzZNwv7CyGrhknb+ynesP843v6i9GHaz3U
H+ZBYUaDt1pniD6J22ub0hdzJ1qaIcgXXDRIQUzkIBVtEJL+J0cOZ/qHTXTuUIkQY9jUSbPj3jhm
+7FgVksxjxZzLkaoH+u+v9jT8zxmBUnvkKWti22rtp5N7cNEY2I58SVGa2KjNyEAd57QnTT9LgOF
A7xGZSOGEKUfqnrZFodeqvl+D0djFHtKBdLO8e6toPqQq2Tqm4dqJdPdT6ShpwkFS8GtZhEjZXGZ
l8htNOhcP4I5+k3l5517HO6GCZ9LhdgFpdZJRfTSiPHFEPdLKBYYUpbvE1oYK1GOOpoYB11M/uON
EYNMiEqmFacM+vSHGMmMg2ymRTqTin3GQkNDLp7BCbw0/qxe27pmgKF+zL0BWLLDpDmjVTcLqQ0J
FRIJWXubklWE9CZN7kx3stVEhlOLFSf+8eMgypl/jDkt2Wfy+twMfOtzRKtTSKDeUa+9kVmPdADf
ub+UPGQ9tH27Ynh527kTqnmCC9aPtUf8PZGYfOZbjtanr827X/zsA9ulehiDuT3SY6AdqEfBazPV
BkOTwWlIYmCNMxkKMozfyiKfHHNVilcoqJINq2omzbjvbdMA+1Df4yGqxEgUTtmJefpyQyDoVUNa
BJ0hXETb0Vf7o04Ew80ADyA5msV2FBgxHzewkJ3pZifVjN+oTdZv9aAbK2SSzD0YRHCNoyMeJX9q
PkPESoFHZ2WazkYUhg+wDOi9K/MjVYClhZTJFDtTjKapd1h7V2Ju6iccTp7YnLQ8u7Tid8rE9MRQ
5EtFdvbFQwJlI4PqxAoVoYdqFDxRUkBJEEc5YpBSxCU1iVUqEr/UXFNc0BjsY9KFDoRYqFTxURUO
ZqpQHFVBjq1KE2+Vze3xRvoMEBhOqyL5ot6YyeAgvhW0VxZgz5cSEZZbweXoxY2ViiXLVT5iK84p
YMabju+xq8Ko1aPWysSxFYtta99UmLd8GwcXxYs7t+IENZdWJQkKWAjDaUqwluHImJqZEhAV5vKS
MY3TRcsQL0NQJ9MmxT5ZEUYUG1g51M9KG6IvAU5dXWHgoB9p8IcZ8lIt1vuDXzcLMj90bGGfEKxP
dmpdPaZ+O65bp/jQSptIGZy9OS/wxY00YJmIK1ZupZAS7ZNfio8zxPzWGopakWXU+yYIlwx+EwW0
i7WuNOtIDGmauNLoim9CmTpkJgBB7diXq4J902CxDNIb4153mn4sFFOFeEaIpRgtpshedEVTYVZZ
6whlWy3uNg1iceFic5tivG61GN4Gcb2ZSN8msb8F0GBUq2v2zVuKE2Axd8rvPupXlM5YK/rauRWT
HB3HI8gkZBI45jRkc6VY5wJcn5tGTHSM4DD1JHY6tUsuDbq6Ubx1jhjskqw563lCtlbzvigiUWhC
d4dJMF/GIsATEx4n80cV0l0ZXDaagemydhvSk2LZ6mqIad5ahv+HzeIkJZibJ769Tsx7Ngq+EhWf
KU6+Ljt49aCupl964aYE3iVo20Wvntj8TLR+mLLmdSSmv6qmStWL/c+L8ACmUX9gKqnAf1wv+VZI
qteigDGMNusib2OJUXAQt2BoXugoOUeqGly4fvSDYbctRUjoEUWa/JYjzRveBncm4tzA2GIZ4+XZ
dwBjYJngN7SrZo+5gVvZZMB9R4HYokJUUCIa4kbUkSSiDcCWKN5EZhRK8Sh6Rv+dI1ZUxbBoimux
Qro4JdgXnZJhPon7ed0lEj+jLabGztHeXdSN2uusu4xr6E2ymuOW3ni9xFWuLpOqvdDOCzYt09lL
jVw1zin/l6mzZmkjbJGAuUu2FPOwbJz6wQmG52QsttmU4zTS8T5D7qGrPlqst/B9VxgpAcGgX6q+
qiAiCB7iHTQUGssaTnOb9Dxu45nAJI5Lo0M3Ate2QlSEAjNOwaBAVKDruJpHHJkkh26uWDODyCHx
hp0Ifj6FasvLfgmOkn2CCsrc5uqQaEQQHXfY064mc8/oD2Tl/JpPHvXuo9G0p0Q8np5aH5whfIed
ZK1jcX0CcVFoyeP/1BCBdmX5MjPXznINhks4dTzt3gYcQ+xN1ZRD7m9S8YryX3cE01g1DGBouf6r
brqnvMNFqoqV1MvYIwweWHNCEQqhWP0x7vTX1gbDjD5L9qmPRNTScclrRc0p9tM50ClSIUStnfpa
9viYc0bsxZiqJONvA4Vqh0q1QKkaZG8VPIvG4vKa9NW0YgtR9OHFI1fo9tNLYxwqwlPiaeXVvbaZ
H6+SsbNWStW+0Sqmr2P2LCtaylcmm3RH3K8OoAm6+9hmRjyZCnN78Gmfx7bOt1rDMq+I2qvdaQx0
q4O9byL1OMc6VxPMFdi00M+yosIqJUZaryM2gaK2wWqKsDZHXIt7bZ975om7xA4c8iYjTukzTaHj
QPV6iIeg3eL+aYQtoKHFDdBD68hLDXsiaOluu5oLQet7f6ZUoRhK5L5RTzVUbcf9UPAJ0yj5GhRo
Blz/oAm3JzMZLslwqtH1zj4+9Sw4R4Qt5P8zB5k4el+Gv04+ut+0RPvrw5ny2uzG+mhMoR9npP+q
auc52kOlWC8D+uCO9ZfMUNTs+BLrE8ITYqaUtjfaYYLeuwhPL/y0jU0vQacPwUCNlBoXVYUN0jAe
Wdgf5ak5lrGKeH1kzi5mWp41otVVaV2pbS5iTsg2HriEFCmZTS4OPjGyRYdXWWkoUBlX6hg0Mpqd
HZqvasTsDtbaD2ilZLKbS0VLucHJTNTwmYU1K4o1aLxTb1pPVN++ZkzO+nitqOs1xKcGV6K0vAuz
Ut1dDNCGq4OrsPbME3tO+Z5bGWUa+AuAunKbCaJsYNujmYxbZ9ilDSzTtuimC/jsCbw/6ujcYe0L
NEWmIrhr46lGdXGoeueV0tDGx2Nd4bO2WV7NE3ah/mYa3E+7GKKI/ii/rsGGnRbTpcSOzdUJw8wt
x5ndizw74gXhrmODShyGYu/ZxrOtsERS8G6XIuCeM0L9PU7urvyFceM9Q94w9ZNGO6s09t0gO3kP
RrPBTMpSN9+Zi82WDIGuI8TBy9ZWNo4D56z+QKaz99EROLjCTZzh2PhgLI4UKHwA3FgR3VUkivFR
ZOOpgPYsb5/5vBcaPnJPxOSWeQ4Mdk96MEPfu6R9vFFnez9q8SmaSIj3i4y3LcV2bmI97809I+sv
QdPuuJXchxdahXvVQOPNAVVU/d7vtItCa6rCp17DZsjs1RiMpwLbOi3LtY0h0sTC7mBjn73uZg/D
djTjHdCBOB8f6ix8dOv5a8yVC1Sss4rbvXIvKqZ3Kxre2cGte52rZliewGs+AEHBjQR7FX6UZoU5
XHyAywSPF2ZF9JAuwSP86AsN7wdQIvAtH3Tk8wUS+kT8kBVa+q7T9oF46pFbn0vE9ZQ4D848ryAR
ckU1TyVU0CAZzllJEE4P0wtX622QB8YqCZgus+OnjAT5LCiN/Krbpmz0yJoas+iRtrNR36ClMYRV
etQmTGQi4OCA8Lkb27QeMlOn1NZfzCT+6ifn0beC62wlTwOg1jEwr9ng3lXbppZe2PfRCB/VQlkC
NGMbXZ18tYQ9rZ2sYvgKjeqsscXm8v/lTfUu8Zz3xKreGOw6pjynUKZIgu6Ud/GlKdmGe/2nhS68
4yaF2BUe5niYaLs1VXpjQQw9/THnydbcjV0Z7pm47HZ4M+Md3PMdJ+TddaGC1hsmwh+CkT591R0s
vf3wo/kQhdlDWHcruDpeCJ81pSlLUZpTazWpzks8qA/yPGwurTZrSBXlQZmRVx82pk6yO83/ODan
mOEdW+Xd0/LH1KiOw/zGhfesMVtVO9qVSZwnXPI7gdDjY+IG4mn3Pp9f0ARSA5qXWhs96MNwD5zg
ybY59AnH3JG0go1Fsau/d2NLXZIpL6pr8db1lC9eaItkhq6B8kD6/aBNWCDL7Fgyzu7OW7Mvn0xn
ACaQFl+dO+5S4n7D2HzK4zp7QNVRXKlDnj3zkFU4XvKMqa9kKndZTKu4O8wOxwrkVtLyr2rgXhq3
uE99dHSo9FEVxeS1DjVzD4F2J+9iMgArLyHt+M2yJg4519Z2ytB9p3ctgaXGM1Q7hn8SlOZq/cpS
aeV40dEt7R3b4mYJxtdCasCOJ2sf43HYNUwhDaG+1w2WIu457Zy7adkPThttQnP+FTop9KSofOqV
5AJyfwm7bQ9+8KTXzlXX7CcvZHSx1bLHGUwRSbgpxHeXxJ+9NlyYTT/atcLoKDZZGqLkjUY6grXi
ERVinDwrvXWakF8roPo7oY7/mrVLoZp/1C4OT4Frtbu0eh17WEdlHZ2HFIiAll8a1WmXZh0dGJ2N
D8xHLwBuaGzQNSiyEHCg/321TkgkS6NGnmtU05SccR1z28DR2JMeCVZzOnwAJ3AW1U/sIIovLdge
KmLMflltVu/8pLliyUieyfbDys4A6NQ9/0f2NdnnKatBOoUnP778B3tnttwos3bpK2IH83BqzaNH
2WWfZLgmZpJkhqv/H/Deuyq+6O7oPu+DUgmEkIQlyHzftZ6Vme24kRmRHmVbvmPBf60Vw3io9eQX
gu1vAkq/Y2weJ4GCLFIFweHGZvAQWiuuEkCOJJQjZM6oywDFYMZfezThiZkNvvVQQxD/+Zsmj97q
IXyCTPN7ci19DekMZXE4ULSXbzUDQgT01BV0nwRiZWl3fc+NY/Rc4Nz4COZgWJeR/FEas8LLgZ5U
ztHn7bM/UYoTQl+NfYYGt5c/CC/YWYkC3DJxQHIlkZqCd6IXwfQcJ8fUEFMbDyTzpF4IO0niHUlS
8ls7l2FPIsj3GPPxbo4/XHfhucYgcDfolU6OAlgGBe+LpKGKZkBbouTNxnOq8BoJhw50b7z19ODP
cc5smFE/B+QcTrjCDWsv8WzsLSrTlTOciXKWm0zHSxL02S77kShChSYt/ibDckKqbFPmLbEP22UZ
7EDH773axFCb/vRs5wdEsHoVMhLfpVPUbGmqojuVNB1cxkQ58FY3MlqwgVz2gNLLSnUbQzCepo0y
p3XOBb+PbKIbZEMH3oyj/ETo8BABNtWs4D2vcC4kU/0WOEzKA2Q/TLJL+i6Fu5Y+fSTNP9tuh0S/
f6oE45Oyt+ifldPzHIgGLtSP972JIc2sk9c674o1gPBoPc7C91Zoa4IIr6GG/rDy8RPGo7FJZLWG
M9Sd2wkWEGzrNU4tHIpWDe+765m+hw4kiLi6Y36A/ccK8k2f1JuQIJQ0SBjLF97GwJzJ5B1KzwLe
4dtpbDQz/jaPQjQ7Vk+9Ln4V1YShajLpIHn6pq6Di4VL9K7lq3qcZp0++udo1Rcjh49Gqtu+BiqQ
a6Z8V9QvOwYHv62yPQq3tI4ZtENy6KEIWYECOO/eS4ijOyi755JxBa7/HwO1UJoJHTjccdOgrlln
oUjuSnSt+ZA9SeaEM53tjHn4Z5zjFG18ymxTIeSq1plYpOpMjTc4Kzm8JljmViMl7Muo9dYhzZq3
Drj4hsDvS+XOgbQ19XOpi3PnJOciKdQ+F0GzSlymGjEmE8EO7usC45tR7ZAJP0dhmp+d6pxGlXaI
p+kBLbw6ChibTF3fJmc6tq1m4d+UkkymJ6ZlxIHqA90nyyENw/bQq3BeuMtEqlOnyOW+MQVEEqN7
9sX0jC0H4ZHRtBtkfuMxLqvfPla5EHLNjE3Y17Rsyr7Tf+CVBJjgPBIWIriE5wHfY/LaY+2tNJti
w7fqF+7213Bk8BmKYJuUXnTf6eYptCKSZgP1qdEbp/39rY/sYaPGZGtrDnnoxoxmBSPCp72OvnaY
0kF/QQt6UsJ4D/36ySlxJg59YqzJ/tBrZkBBUn2K+Ffrp08YGX/jPaalZOu4iUfqEEofiIuqr31d
n628irfCZR6v1bTCEkBLiBGQpTSKc0zMCMm3OjQUSbdXXNp3eOwuVu6BdTaY7XUlmbmzx8Ki56iy
cI0tnOq3aO9j3zmbql4Ya9kW4xQ+LztBpUeDaXAi99h24U8PZdNY9z9gacQPvpd8DAFBAvyFNoGF
kycbtB1N85Qx6karS0rucXwYmKlhRSifkVcivEZED2t/SlZVO7v1QcOXyDCw3Bm/7XoghcWvjyOD
wlQHnjvkUN8RJR9SDPJMQRmvlzEe7DopV7ke3MgSZ7yIvyG/OGN28M38CiDgqHHBLrT6CFinftXK
5NzrxapuFZr+MoZVlQWb2qYcVgzBsbbjzxLU2qbI3U+H2XmQpocKxYGgGsdYGNWEBbU8U6HGC4lr
ZPGdhnhmbMdX3XGewgGpQT40gNhdwFoW5rDcahivWB4OgAi3VCELeLs6ZU6//51jRIPg1jyk2RsX
gHSneNZO6orM9ta7Mo+XZ212a6Iq4X/EZEmIZFr06wynrqLcfGfQu1sFdO0PoY3xKC5/EN4bnw3T
/QSBbTFHzG6ww9N1MQFYL+DWh3zSNfZk+VBxZVru8A2i76qX/q72DEy+LsrJAmxBGGsj+CYHHkbs
x7CM3as3NHxPqpaQ1cYruRoygnPJ61E5PxmJmXMdTM1jZFXTXqeimBckX8g2/F7JFmmzFR8Zxv2c
+IsY3T7Ta/vRQZBEo4RxNqOvzqAG3uF/XocjHbhITjCaCnZDQqiQ0c4v7GpLRzAD7tgfEY0boAP4
WhRaSeucecQa2+rN9u/7Kn9FCsugSVL+Lr2spv2YMiCe3FNeB7dmtqtqoTo3Ofwh6nHPvpb/QkEL
fA7f6imQ/k0D8mGksUEiNtdBvwcJ8c2dJmcrAzqCXmd6pyAQZ0k4yrYIxSNVFKkiRHgivjlD+8u2
G9yZHWgLoVX3ky9WQjTFizB/pG0ZMV1WJ7hmRjatptjh/O+U37h2Hwjs8rYm6USr0TToRbXkEOrI
mTrREgzVmhs3yOWG/tk33bL0g1mGEWU1HPSZle/ehD48B7JA4sUkDQjI2Rn7Z8Pw0F3hU9mLji8o
tr0N1VhkBTG/uI6T5ikKmkdKAyTEaDSaC4LddhJN6L6r62/ScZs9XVubYlnItwqd+thrmCdLLnzM
v4XS0z3eD+YDNClH+9wFKC4w1m+YBeobxpwfRRdfKCDBMc+GJ8fEuUxGN9LGgOQ2FbzqJi9lljRB
+ENhBqjbb/AEinWbStxWtYu4ospX3SiovAXjvfDpgJRMVpVeXYfaUyC/C+JLWhSOQakofGnd2WlL
KslOyWhVnQyDyBq7dO7gg2unxoh/agEuMxg3nhZqh95hGilrGM5J+EMnwHSnu63cBklBJwfNiCja
a04qx2ZMUwqlSFxtaQuuDgxfB6a/jorCa4RYlK7cDc2Uu3Fi68nof5ABz8kLAzvV499Vne5kXE+H
ru6+5zp91Ezxq/KkOaxdbxf7/cnOzefQQVkZ1N5eY3CdFqA+knIk4DMsCJdjOD4WHglXlBWrNnnX
tDFcJ1Ad19GwqhuNMnvi9ZDjIiIpSDC3p60ZRHAiho2vc4ZPhjkKzcZWZjJ4jMrE2yQ6xYCu2A0m
RcHQeAgtMqXwWw0raSYffe3vjS5BsAEC9DThA3OROGyaMfnuoC1b9xMjkzQYDuJbzPnqLtQoHvc1
YUKOK3CSxsOeEfuDptvrJp+iNQhqfesEo4A6NGIQ9Tn76nz6xon3cedOR2GYMHn1dp3CbN2qvGfC
Yz9FtrxmyPDWYXwFjqChiFuV7Qgrpeeb3TcaskL4MxYHyjTPOr7efSM5AIM7MIG0cGHjwqj8+Nl2
OtxXHXq+UfzuZYoyLAVS7g7xm2PVl9idGsB9KLX6dJ+a6Toqvg+W48GcoMxD99dgFBV8jNFJJ0Dx
R5KCuY1gSDLs7BVnCekeprod77sqdbjIMM6tLfRZLnB4y/c+RcV5LjvW/P+WlTWpwlamXsaQoJlg
SvSHWG+ZwzXz2JXhdmNECLFyBsC1hoizm5LxHDZowIpEG969ZOjuRGREGzAzwaEzyrcmSu0TLAxr
S+57XyKUYyhQq+p19MbuI7NckquZ0TxLn7imTOPEmLQtpfzZWB0/TUng34yc/m05ascMV+A5U/lw
8jMaL35mTJ/KAHtsj3OiBUWaVrdOU6OH+3YI5TpSNCnpwXcQ7PSbOfnFQXTzNackOOQEPpwOJj/C
sjPhondy2lRd68c7t3CsswqZyrb5xUepbFf12csav1lbAKwuTI4oQOSEJErTccEapoQcB/SNCr+Y
Pqde/CR/aHwaRBtzDUqB/Hbm9BnMxAAkDDOWSQc0n2jbXrhqn0xoAOqE2lyfFDZtnv/cBBXyY6Lr
fJxIMobql79oXQ7Hox/jy7IKQSZGSEKnNoky8ONHmiKcxgaAmgwJDD0npvdKSMhI1kif5oB9y20S
i/ZNM6guRrFe7FOjb9/ajPp/kOjB1ScO8o3GSWM2v8g5Su972Q9XKQdMZ51s3jSdSYztQJrlQO5K
5fYHu9aakzU6FtFr0mxOy7I7rwxVwcoWAsLdYJTDMc+FdtRVLzZa3sq3DKZ/bgi16xnbYqrqP2LR
MSu3nXjXpml/8BujfMyorUENRASS61yU0UqdlhvZE/giesdYdUZePIbBXlSKyoR0bnnqVghrcD7U
kwKp8W5HRXQ2YSwd0SVcPGjDFzHICSRkePHNLD0DBQmPJaNiDX8HvXDCk+aPhg1LnSaj5LiF5teS
XqTVaVk/EJ76dU+TTnrEs0Uh2siPveOAA5jvIZ5P0Mbr8boLdISZ803gZgnkXrVrBAxgGPf1U/xg
9E3+W9YMqQNTWjePcpDjAH0N0oLW+0zMDiUlxEpW/gYwN5dMxvulc1PSLG7ASO2xP3C5UswUcv+l
so4TRc+bV40TcfRPqAPt21AoiqbGrKfPP9ratG4xbbeOMcHKFd63LopecO0/IjqOmeUnztry9ZzA
HhAu8FAdhguYPJQsn01ALhhqELcIU2+owbnTM1EMvhFZDWNK8zVmnnxEGYAexW1fLIvzYGx5O+UJ
CL+TSl8qWo8HAvoQBRQieRnCmbCDORTmUPaSzDdyaJ6xLMXXZRVevbWoFXMsO3F3eV87L4x81oNn
jpuyKQL+aKP70kxyQLcOATiYF7OmN6+uFT4vD9IC38reSR7s4h1lm/dSmYAQAt6kmQfykeo5DuU5
KVdWvTj3PbNVuNiPQlGOimKnObhOIl6CIG427mCPWyuDKhflhQb0FAW+5PO1thM9tgWf3XAAqSZW
qb0kTt1ctci7LUu+ZVZPuYJAyetKdCaPo4bCepA/TbLknjumoYzvoiuCNPN+ecjq7fVgds+5wbwK
fm98o7JPWlth64fW8GKEWiaEBy9g4jQ/qij7SpdLMQ53xnxNm94GLup7smY9/jYRXIsAskOl0Kcu
iw2HsdCbizOUnLf07DaQA/UwuN1xWXJVMDy31JOLKgyea/+GBy2/FeqHk/K96GKmf+MwVTcYN9sy
y83HSIX4ZFvn6iWJgWgT5I6eNzfTUO9mm5fXZUk11Ddo6XvnwXPqm8cv5I72obZ1jfxGFBfdvYLp
V2O1zXFZVHIGLCf8GQKtbm9VJ2lwAq5m0IC8Ng+b/tYMnPwlOMzdsjgMYwFeR4t3GUmTt6GdnE3l
2Q+kDhurGPjHzc07uU0aGW6HpBlvfuLsVCFma8lW1zqQutWQ8vfnpvadZyeS46nRsvSRA856AzFQ
p/LmsKxbNtN0aEXGFPa7P+vKLlLwm3D4/9md3kbWpnSgTv3ZH8LaatdRSFr9WSezSh4o2lKDnV93
eQ1V1s3JHKLbn1VUfZ1LaWRMof7zhkWEwlILv97b1/udP0c55aspEfH9n1U6Obo1wunzqGRIimun
SIHcu33ZXwFOpffLTQo4/d7Fe57EaOG+bkI/uMeuhkFb/HuVxbj3ocoelsdLpyUouwZN1pIvcj/G
Kf68dmIe3w8+GgiHRctTIJtpZtzhZGl2y4aei9ELKZ3aZFpYPDbS2Si/ZZQ1Ly03BUWfLCzMM9Od
N1vT5bp2TFI58pafHJln35lZP06VXt4s8pDob+jZjuqovRpUExz8sr5XZmf/IAb0hyRu8yXNommX
I2neFzhu1z4lj3nsNF1Kaolru7WRm86Lyw2tzAlFW0ii9bxOlgiua40Awz/r/rGdXqbvYV7n+792
Mj9/2dOyLqPEzBc6Pv1jHxpDhkviVe65ia//ePafRbvMzEOJlf4fz162WNalSRrtsDlSfv7zOea3
AP+lZUDSWx6ngBkZ8t+HTTWNzMZzK1vZMRlDjInZcnn860mYfj6REhmuLC4qd+o3fcQ5XzXVrfbt
/iFwi9uymqz28RCW2KmWRYdLypoplLZfFksxfdCft+7jRpavyr63xrx5K5uOPJq2QL857xnSrrEj
LG7aLI9qGbwTtBXhyZk3bmr7WOIWfNJIUHguHX7D85Ok1KcTKWvZankSAUHhlrZavluehM2QaTN6
n4vSpubNpHtROXl7I4i4fUga4+u9V03RH0RJOWF5kjfhz2hbKzwsT6pc7Z16oHvvpU3+2hRPy+um
UvqXQNKdWp6jK4w7UNyNzbIYz0m0smEivyxS3jx2VOOeoqHInosq3S97VgaBs0i3BPzsPeJ/mNVN
/MNly8es0LLnJrU5FnXRbZrKyp8bWcVPlniSJdawZQPXtJq1F3XudllXaqV5T14YWrL52fNzEvBd
q0irKxhGPIv+cH+JC/GYz0vLKs0vCbRMo/i4rIvV1J0ytHJojdjJclOb5U8syeK0LImAGLFyQuSz
LH7tKfevnq8922rwz6Ql0asKm3YdwSqGkluuyqrO393IsvApRg5RpFN7a4LofnS74HOKFUjnXHjX
fOCgeu5A5WV+ZhBoh6jQjFeVmxHtf/IbdaKg3pou3y4b1JD/EM9P2jmLG2a/WezMzXb/s0dQTtap
erH9rsfMBtAiNdv2wyhvy+NTT1XEhLJxylOoloyTqcLPT0RAR82mTpInvi94Cv0QFd78gNPch4TX
fvg+iWB2q+uHih4IV/3idXkc5jLkD9fT7q0p9M5liZIL9n3wGRtErAxp8q1yZYlCnU6sibfxVXgm
YfLzp4xVhxikiq4WarCr6/cEHs7HhTIecJLIuPmyMvZBGrjbvA61b21grlwzHr85iCfrFO2bZo3J
pU478D8eP280Utb3gLziZJjGd0a/NAYSeKM+IeeP9H5hxs1b9JV4rJ1muoVS93Yk9oV7URb1/Id5
VvMGMHJKKsqu9jiCTT2SAIAlGyzqu9f26wjVznfmH/Tw0sq6puQGEBVocZJeXh3a+ph7n3lPHpgR
mChiPI4NWm/x9eIuhc0xjsw3TPDWVlclwJZ4bJ5NXf1adh0V8fexb/3nwe+C/YgIm2wIM3vT0+C4
bFChfrlrEqN5qMnYOWk2MNih9cvPOH1ZNgi1MV7zuWmnRxU99HYgnHV+cyMGJDy43junDGtTB2I4
km08PHpMZBDV8bl0rqpoIvyb7obWzsrtdA9WKL0xbP7ad+5ZBULyvnjyjD46QhtLtoiqondC7jbL
LiQvSi6cFODKDIvQcSA/jvDN7+TRc2TS76VrOOsx9DQmVJDidB/3zfLMqU73WPBQk6t+2hajDv1B
m7JnhxL519sLgvJD+AHDaxOfNtb4dJfg7Xjl32nZRZd6JpY1TX8IE77k1JGIFnA67cOIfi4bkFKl
rZQe9BcL/CvIECr7y7EhSPDOJl3xQ89d/DIytI+kXKtHC1T714vLsbjv+Brg2kicDVdd0oidQiOk
br6LPR/JVzQF1gmCL2vREEfHpKJE/mejv+4uT/K93D4t96ixgRlMQ1QrlnIDMqD/u7tk3uey0bL3
r0eW5a/dUVlL52kk4YiuGa6XR/6Xm389HhvIrVTUjF8fYdny69WXF/rrLX69UuC35T4J9K+3sGzz
z/fx9fRlTwa/GuqYSfK7zgSsofnQLJsv96Rjl8f/z9f4P2aIBTBh/vf89V372fyiifv5N2Njfsp/
6Ov+v0zDDnCz6b79xcT4N2NDC8x/mSY0G8+DBeMHugun59+QDcP7F60d16TCH3iBDprjv5AN6Ose
FTQCvxyfCDIa2/8vkA1z4XX8TYYx3MBzeR8eb862Td+HAf83ZCPtcwSCU4H4Sw2ETJYQCBUoQivq
n7Tgdz4TCmcO/D6fqYU5+MIajCHS/xspAv5BKOeahO29C/CQ8rdG6GkTTPciuw5AESWwAnpt321g
if5MTVTgE7t7AUoRHQVwahN/e9q8ct64JmnRzXm94UYTRIDTX1tFOjXAqBH+xhssDNRwG204VNNw
EukrcrJfWU6D1hQo8FGJRYSyyAHxeof6KFIIECqJ0TuaKZGDfYOPhgSNHQYzRxK3crSyOmeXFfLF
HZ2HyXhOcALTPal7lBCGtxLN9LMoB8hYN/x4P2TvfiB9JGhp15gz7RwdgNmIJ+YzaF4wwkIW46ox
1wDdfhOJklRLE7lEaMrvY4zGHJGGmGW0PhhNp8Q1M+m2RGUGsthTEGWJPKbuCn0T3/XWt7STorfS
ui0jRkidI8hO5ds/AXrBtUe4h6DceRoHdF1MhEHWviFhwrA78z8R3bQ1/p0ZDGrPiFADVug0Q0Oj
mR4KRTQkzxeJk/5iX7VmZuSlMZIbuKPERpkeRcVhBpL6jbwUuokTwR1ObfVq9P4+11MDSw0HQCUZ
Kk3GX+uwiw3KnxZ4KCejCe7vo9r2fhtmss08qhvkHu9QO8q90dgpaDIiKFtFacvX32VbdnduDWqV
4mOPXxAbb1IXEVlwqNIN4qsOmh8A40BYe1ee3dHSKOYOJ62PaAJa0NgGqGOMqrQZ+Rr1NFvkrAsn
SukyZGa8rmv1jYqS74LrhRubzQDZyO2QCYUnoM7rZEbMdjNs1mFC3UO/ECDUYNG6FT1EZsjltodT
G+vllVEAsQi7vvjJDC6gMzj01kqDcEtlNjrrMG8F7Fsk9cGeBPaa0CIMcsmHkcGAdbuegHpIDDSm
1hUk3XRG6gawdVsE6Rt7xu0mcHexG+Kuepi0tQGTtxzr+6q3aNcSLIshQBF+5MyywAnEck+fGGpI
46ynrSLZSsenpdkU/UOyxMQMBK7sdTEDgqUOKhhpyc+8anY1zEDRJoeGvvzREuUumrPllYGxSCTw
t0WKkjh9UBCJnx03PrczpLiBVuxT+cIKQqGwYZBmQzRuIRv7tOQp0IqqYVIaI7+tqpWe9GAn831a
IM1uDI02u5YjB5rjNPuVW5f4IxJMfYaVBhCZo+zcJU9xQxmbXeGwaON4T5PsXUQ0UizXvsBXMXbm
2FB4Lae3vCRQlC/vOkATixl674bQ+GjrPlHTgoBZ4XS1GFtDuwz9VYd2cdXHzqlK6OG6yCNPKEiz
ba8l3l1Sh/k27t0E22Le86Xjd+WbILzMwqOhg3TJRrp85/mDOF/Spvs0JvlcZ8PB02E8e/kPolF3
rtOVe9OLIZVYPzskBHzVGwD9aLR8KyxOQdxuyEL5nEZ0bUVqxwej69tZwImGpoLcMYfKlZFIVowS
1L1v6bvYjNBKDUKs68pr9wlJdT7dFjCSr8LFAWXyY1u7SQljXaB51AN6kHW/RbXx5DiaXFmtdqiE
ZR+rlDSFWBHqNubhWWKp2IhIOju6G4d4Ye7RggAylP4aB/8H5yE65WEYrQtKn3d+irIJjZ7FL7R9
SpyUiNUMvDbC/Q2R7ohoA+jIk+Ak15NTV7T6MeYjttKfLshFLk2tpxcnMrprFIOKc+3+ESEDzj/C
KulW6fYeaSM6GyEgvOPIbTidt7YY3uGXGCuoLdoD7WtrN5ZxgfAqfG6Re13QrpLeNbhPmoqdV2xR
nHS18lfTD1uSO/hWBDYU2Vb9rhyRnqqATkHn7QWhgN/wwY0nmRL7kGLeG8z6gvYf5znn9ZXXuNap
n/H1+GSYSozQmicStjzjOriFe6+nPSYdEjbvHOS7b1wnzbvBoiM8YDBaYytaM/x2N1pLbJ4+mOge
3BaAgFudOc6IuWvwPK2Znt18RPxW5/FTaOmoZQDAO4lT7XEuj1tTN2gkWQ66AKMJ0PBlL3U8BL+G
3ltTxv8Ye798QkJkUrxO7bNWO94FvQcnA818FY4ekween6spzY6lX7zE5e/IJyNAaslqGjo8JHpL
9lhikvaAQyyLig1czA0+t20bj49TV8KTIKF+E2cpXOl+5+bqOOQpZm5wEj0iCaVfCN88WDT4kSIm
ZOblZFnHEV0yvjVUuhk9NIoBr+HQ0QueQ7qQTmXmm7C1Xls0sOt7kdC11/JHjRpL3ZnEGySquous
sOK05vFFEOWxTJ1nwzPr06w635Yk1oGQMq3TSIFwb3nRcFYFfwgxzz3d1H9NOW+ietTfkANB1fHC
8SOg8N7gF5BCn+5qHUKBGP12bQahdTP9sdgPasZktOaHPVnBUxelzw0U/ytSz0/kOAh6UPZepzoY
9yNJHQhi8KpTaR+fsW++zs7Cjt/5xVGWv89SiC52QAclqHY1PVwyJzVxHLQeXeyEHcMMkQDjh0ia
6kKPMtkHJIaSBymzdR0E445rlrdONA/RfoV+oqNHvmvltFaRwAoUWQcl89cBneUmwz5wp7nDe9VB
ey/aifNieQ9pI7yaQW/s4X5+EhhJZnSMRdo3Yh1NImcWFaYvVoAGOKy7+po16HArTF+HJqQVxrx5
1odr00lrrR9aXA4PDMT4EAjXXW+8DlP8e3KNN6+aWpKykWx3fnexKFxU4+itkYfF3yoaDrTNcE/b
llNuKQskj2ajI6YfpgGvM8oPvdPgZak0PBtcVTjPO0+okpsLdFHnoY1fm3qEfNEb0aooq/Qc1Vxw
mMnHJ36gL/x26kOYj3IfJuqDUaN9lmFg7f3J+Blk5ASkqX+EHDF6RrlTycnpuMByrFeWQbOhJ1Rh
543RlTbHZ1xGV5Q9oAeG9CWr3G1tkLagB8mDg0MJxFt0qVQe0zyajtDYOJfnzY6GOlUz9xSk+CaD
iO+Jvw6jgXCE8qY71T0mbxBgoP8l8TEFgbhgfhmT1BjLGVMNvG+gJJeSgMjRVd+lwuWIcKCEaH3X
pmTuTKmoCeVGAKH8+4FuDdQycmXs77nBrwZtsYWoh8TVDncZmm5/LZXilGnmBMFXz62oXwyORjqB
B++MfT7S39fHK5OLtVsG/ICxS9wZCb8KoFTrScr3rEhwboMeuksa/SVu5a8eLDgAegVdpmseUzW2
c4Oz3QWNeCVjNzq7Ij8PTdFAVHvxcTSclptAGtDeRdNi4R6TdP3XyuUupXJiGv559+tZ1cR7NC1z
99dGX4/8c3spYl7FtIhpmvyfy6Nfq6iV9Ke/nv7X2mWrCnbZweCkK2G0HtV8kwRRDdH0P/emAgLc
n3X/2AQrAmar5eF/bLPsYTJ1RmX/eM6y4bLb/6uHe9hE27ROAO3Ojd6ujotjOknOt818d1n+88iy
DoS6NoUC0Z4PxaTWVHH8s8Vyb1nXZjZunWIVOFzzoMvA1g4cjCL/3a00uxhB9bzs5j3bcEqmtpYB
nM9tAXNL982fqirVBvlIcUSVIY++04YZY7WPsA/LQzdO/36LJG39+54gsadT9Py1kR+f7GlcB/mQ
H5d7Wiy4J0JnlUqUTAaGtuNyYxdBvMW59La8VF4JlGRwhlHS86Ka7Dgo83vQspDcCQ30iD5U5TEi
nYkfwsIBo3NaflHDlnvL45j7eTycUWLLstc6/b71uezOG/+1i2X5r/38eVzW03Cok0xslIuYtGwp
q+BYU9Sb+qM5hcVudOcGZDofAFAfRJhmJcqdUZFOs/Tuq1Dj8WI+zMvycq/SQjgVE5q9Zd1yYxNs
TLhABBRv+XPYYBXWVocrIB/Nbg9gfDkGy008H40/i8thKvM7MwMi31a0vZa/1nKzPPZncXmSPbPX
lnXQa7kyLMvLI8vKxBiDFV5o4aKJCCNB/2wAcWlBCaxm5r6PT2ECEdRbz0FTn900v/RK3NvGJ9j5
fTF1ZwVDRC8MZAT+LqzHPXNJxJJMZfCeUI1dF1xfx+LCBZxuVMcpAN1zW++rQj7ojnkq4lfs9WtQ
PXSiJWXh8FDa8jN51DXzhGdrT0DdzvXFJqqafeNUW8gCO89wd5Xeb2exWgr5jKkG/lJOg/eVrdYe
rpHidz3FmDJDQkzMtYNDUfQ94Q3ksYTZ/IfcQQnaqtTYeozncBltsuDetEBa8mHtDcGXKwwLImk2
GmYY7BAh2rnwYSy0b02FLiRwHjsC2HXSspjykgB5tlpvW8ga5FOwLjq1cu38JIPytHeT5jQk9UPT
MhC0KuS/9sEDO+QZzGCKt56iqNfWJyTgiMvqIyWkvbR9gqZh6TTmXiTGjyEfX1phv/cxjsvq02oB
I4cRutgUTnFCAMXEjGA4dXS13By0MEYOq0DI7tnndmz2xmjuKzkwUB22wP2O/cAlN7t2eEZTtGZG
+qTTRCeXinEAcurJv3W5fATqsIFmhtVT0EqOu2fGwZc0n+7nD2APr026wRG2n/TgDNPuQEzkrzQz
nl3LQiyg3xex/mAKE6YSMzAYKUnUPLVFcyos6+cQhge9Dk9Z2vJ/cV/67awNXbn0G4RnPLT+VpfR
YWjUTkf0QyeGP9OG3vUKrWgOJ4E8WP8ydNbRafBXas0h08xd6akV0QX7joaCsJqj15SvYTucJJFk
Lun2thHvTDij43BVLpDFxNzbuTub7aioDI/CLK+pPmEeyo6TVlyCgVe3p5P/Bml1JxkFFK531Jy3
CENqopkb26fhmDtbYmFPVm09Y8g6SNoyIGaxjY4nZjyX0bppXbonIZcEaf1BpRMJrwmePZcPa26a
2NgWn1Hc7xIQXpVOCbzd0RNDwscfRkfIM+5oXAFZE8fW8c6Oj/nHys6Fbx7cNr6kvkMUywuhTfcC
X48bejsrpdxQx9/aLHpDfOXpnGqg1h9a2zylmFdLWZ0VMee+917gReA3COrdVgRKo1eEkXVusckL
ouKceu/Z4ZOEW522r/bw3RzJPKubsxeHO9Lot1HJyaeGzzSuQiiAStUPehFyzox/yNi6dgWXO989
NOKWVvlB731+Bgw1h/EEM+UkuuaI66JREDd77ymBCJi63WFKwg+UK9g4rSvlgyN7fndwdjCjvrOG
/iyoAjJ4IdZgetT+h73zWHJcybbsv/Qc1xwaGPSEAqBmSGZETGCR4kILhwa+vheYVRVVaW1l9uZv
QiMJagIO93P2XrtxDqmRXOzc2bRJ+IgQEjWJs4N/2EPZ1EZza6qSLN0WxKFzFNJ+mivjkIQIeolu
a+36USH3rQu73TwAIJa7iqqKVTFaFSHqpZJFafeA+PiCcvXTjv6eW/WYyPJRpf+FtYWfdkfsNA7b
8DHq+neyE48aBFRVKpuq1XgFcYsN7T3ToEfE4jzM87rGTFar5VMmglcZQZhJzG9uXryDBWPBHyD0
nL6JPvUpW6574k2qttzXNp1d+POZoEI3UnIkEcVpr0pdwnCnJR0QYNDfHPQyrBt2ahX4aewcCpBM
mrmPnPLUDhPE1vApaM19Qy3EqE8FYRWEXXgFcc4p+jYXX5WVYHhV2gcNLmkyn8aAn1gUrxWLg5QK
jAsRT+EnLjX2JEV9QKrj02DZFZW1mTjeMnBuWe6eY6V97OJimxI8qOt4oWV6aUbravX2E9PXh0B1
bpCaaacWKzsssHG1u1BRd4ES4NZVXkxIJ6TenWXg+oYWbeaOoker7FOCXiod0xgNdMa39IyJz3qy
RbQr2+hQKuODjHoKoyp93vAphullFdpuzuJNFzV+HlCQNHcRU36RhGs5j5eE/SxWnUsXIJJEIgv3
3R/cDvNzDK8pOU6GdVUAyulgNVd5Zni2Rh8K94FWbaInXd7iAZWOxUKPyDohMmypdD2DbIcdeVdg
S83Gd6Xud0P+KIMZsojjI37k/CS8+y6upze6llf8+usmIyeT9Cq73mtlxyjTbK0e5Bm51LOYzip7
QdBPewFby2zeAyd6iQlJmMxxTyF9lc3FUxn3e70U/mAST6I0+/YZB9COKBPyUxk38QPnYbElADlv
j0PznHfDUZj2k4yMs2UNfum2UP2mdYXvrzUb3LWsy/v8lBWhl6bxgWiPbdIGb6Zr/DRCvAORfQia
Yi9GAq4AV9SIHamVPc1x+ZpQUUwdwxOOPBeZ72pHmbwI049BeLnDo/Pdrl+H9CpBThDePWzN6jSH
aM/aD+l69oBrmsPogjFiZenY6N0nEx9io6pXoiyfUmR3ssle4jHcl+R8BC3Bw8lFH2AaVrvQiJjG
LxXXPnqtnPJbWcFNy6N1AM3KXOSRjnLUaHAD3IX8BdeBsvAZ7ee6xPFmixyuaLQ2ZzJcZ0aEYPYi
s2RP7tdxrGGG8Gyj+nDm4hrK2FOz2C9SSoj4Z5BmB8wmAt9syxNOhG27L2wLq9U5g5xhQNRUbfBm
OlNMoz9Yenw1jadaG9az02yqMsX1avjGqC09cRgHMHubEfKYtbMEnQVzg/vAazHlWm1+IqQ0SzH5
pod4tPZlXz3pGujAPHswnGe3dn5h4DNa8wqj+GCIlGRzB+/iWsPOF2Rv00jyYEQWD6BZJxo22H2h
DlM6nBiA5/VgHcYAPVmg7YtuOle1QbhQ9d4E8pNVc2YcRpVpVyxWji9xHHdyGcOnLbLvNeY4z+rD
Q1QUx0lyipfKJ6vJbWw/plnjSafZd1VBHXzEabDL0J4FsUE9nXKlg0AfvZEk09c0Eq8wmH6F+y5i
sOsAB2nVzl18NsV3JyyI4Ii3OdVziyxEXU/PmBx8jXxK1wm8MpsfNA9tUos8wWrE0aZHU5rBvij4
oAEL57D0kBcGdvNA/OBxJBlOmcYf5Ko9WUq5n9VbktaHKVL9tJtekNCfAML4DnVMK0EwnogjreFD
bZDkrpt7ItBgSdseGqgtFTDKzJdgNk5G+61oq5Oth4xHKWuJYZvhOzZYIk1UuQNl3JecGlEWepyE
7ALeMvLOvg7WIaqTmU7O2F5RiHgq8DIlmnZ0MQhiCny0Jb5m5RtDYfhOn8dc9UMl2IuwOOOE3hVR
vaHg9NohC1yYWcVQXbOSox8eb9leR6N6G0WEmZCMYyvy6O5tHNvGK/3RaP2mN4Zty4JHcl6sB08J
poMZIThx4q0imCkzcsAI2zum+lonZD2G0HnnijcOduWbqnV7Iwh3Gmx9S/+bat5GF/lpSqKjnkxP
EQryORxPvCCtFHCsIYdKii8i5fQ5+E1OSxDwcUqnoW+8qAz9EfIvwKFNO9IzIw04ijQohumWvWwz
mxU1tXmbJ+5mcioPAVZGLT9P5bog28iE4CCc5pg6AyAdc2NCX83yeJNWYqsju4u6fNsbMV04+Vpy
MhqBJzW9D+tjZbWYRwqUUgnuaBvTJAFOyQgioKVdVcCyy9Zp23i9IIVytpm9Rs/jOBApxjmqIXR6
SPy4rFaGaj0or1nCGsWBLZ8LytadT5yBhzHjgAiD4ZtiL24qDGHKeGgXZk/fw4EQ2wLG3jDKTccX
L5bsVaCAWvmeatVWJ/jado5mg0dUEdu0QE5vArCHChqZW8bjA5VKb6S/ZqQkJPABI2hk6lDuQ+Jd
5nGNxwsNsuo1unqK8dMsXxsgC40HNKOiPeS/4gGmbXMNXGzqmu43rV8p0jfseocd4hmHxltZUmat
xFU6TBuY3JYVozirxipVtnIJDOuZq5PhMKrtlgBOvgdcm+lltG1PavSCmhq6K320RDl1OQucevEE
2BuFJmNnZ9tJkkXvnqe63RvMF1XG5wDMhC0Sv09rX8/sE9Q4PzPJSxy/B8F8Szv3IOr6Gwzlblke
CcIsmcB3LXVtF2+xmK7A09ejhY9/NK6lkVzD2HqwImVTyCUalQMoSc5l3/I9qg3+DIb25mjo+odC
thQAEOrnNRC+wJyZ+Sa+4sLTg3QLJmKl90yiIssHw8AwZm2o8O/A/Z2Js6GmAQZTYZbUMrYzAhaJ
tUn0GIN45DFHOdXGUa3LbS/jswkOKcOuOAEkClVrCyPFh+nqswSKYm3Xa7VfGcBUmhTeRO2PrgZy
FVh3GPphFvqONrJwsZ4oouyMApggMLeCoRk/7wsyRth+gthH3K/k6xSNi+HgIyAJONUwTFirjq6B
ZunQFNiXlHM3G+Q7fziavh84Yc2d4bXatI4hF9QWVRlN3xnkWccFQuiKCmqNJ5Y/L2/J0nQxl/eD
V1UAyHhleynv9N0hxrGtKw9hpe2NyOWE2m6rDu+UAoyJmX4wBIF/L/6QYpysq4YWYtnqFKBoSJUH
0r0Ssb1fvV9Ey50QfJyNU4OTGssUb+Wc5zz+vgkpwtJ+CJR5a+UWpPNYANY2ShhERRhr/jTg0Vrq
TX9UQ77uu1+7X3xVUeI++mw6PojiaMy8adZvYCLDUm/Sj1rT0r1JUMlXaUVSl1+TCorptKeUtNA/
mNKMftMYXq90tv+7wmY0DWWZe+mGoORzghSUZdM/az73+3uTxbtlF/UGrMu2NauRtpJ5gS/McV0T
3F61+fCG/15dZXY1n4c+sV5D4l9dRfZv0COc/VBm/QbASv6om+0tR+FOYYcpkV6J5huxA0zbgtM8
2FiGlJh4zwDhfG719VucK+yYYWEf7jcjmkcpSa432Y35uYkA0VG3qt8i7FYbNGXZ/v4wyHm+NQLn
rcqK+PmuIxX+ysJavc5D++4aLNiUTE33TeAkfs4cysPYL9/s2fKn2tlHrAavdjDEr4oebuzKvNMa
MHqo0t43/UwaFWuLWlf0p7TJmK9Y8aYNh2DfOzhhLTWIT1XS7ycqAc8C1uhDFlbf42Kgf4Pua6/n
Q7To8IiZCS7mAh6k2pj6RImsMkxrK8k3fFRl/pwOpr6tKRFoluql46i86FP7Sxum5hyphKDnZu6D
UA/eM5uE+6RObkPmiF2Jvew45r1Nxz0lSHDBn6rVpiU1uruzt8mHx12VM/CZFDgjwmLU9Ec63XpC
5UOXXtVJXSQph1JAST1NAnQ4pok9vkYqBQXrnaVSuu6R4ak0T6+OgxZh26omDW4Pk40JXTVgjVPG
BZbGBNPqvC4VTj0GA4aLaboq/KHUnmdr8oQtDq5o6V/yvXtzL8r5Ia2KJed0P9XnHkUG1BK8ksGq
WGQ5ybw1OvJk89JrUR/AuNqGNqG/DFeVlOBXHrOgpHGcwAkY9l1G1EzPvuAqXgnS2yJ8RVUMGnTz
2mmirah3TaWRf9xgeGW6gjKVnN8OpypMi00IWiK1Qdc00U6hchPbznYWtdfTU6FYSylw2uV949u/
LFbj9FZIY7wFHN9kkjw4ABwKkCB2XsMcyzZl6npAPzc4UgAOoWpXMPCn0bpDSlmGH0Y77nT8IuAU
oSKB6mwI0kA30JBEna6LD1zsbY1g4UPXHyhymO958E4unKUihY8PE2dVsbekTrr3MVSpAsb5ZiBl
WKleVe1YAWbDdRK6B2XajvRjY0YnlL85RTYP45gnXpJpk0QvtfXAZ+FnaDDguG9a/cIJUTJhwZ2U
KBUw8GcYVPjN35J4UbCA3A7Bc1i2h1IfmOpPOqzwuwg0NT65pr4yl85q7gE3/qqZhwVbVIffTI4r
LE/RrpobaKvOqdAmzOY26iCL2PFNhc57dm1m6gYE33Y/Vsb30Zlga7Z/s6DCGu6omN3c1+wy6M7J
NBQ/ra5ATbeN2r4xR6K+QomRmI8GdUUTvLbqteIc07rOyq4fJmRBrYMsKv+oQEFmO3Mo10b5dk9N
Z5ofQQ9uY92zFY1VIHxemerrFtkyJLndTPcKpVlt8y6Y1bYo+zdO0j2m6kyHVT9b+VuoYaoNlAfD
/hDMVcr+mDYNK4NhiXhad6xCwcySb2gDidPIvayPmGQPjiUfpyL258je9QkSM2CJ25KqrGPsS7rv
YsKUZOpn1ypfDDB8ZZxtTSH9DDRwqA3QLgiScf05FfuZ3b+T6d7N3W9JrVJ0HY/x2J4xA+2WaKV2
Y4UuXMKe7AtQEqyMqw3DTGrs8M8BhMXNDMVtQw89n1ldx/AWn/vuewXNTvPb+tYzmIaPy6GtAutF
PNxj6O/RAYgXVL2h6q6qi61cAmMEIXfJQKuRoPXDAlL/DO5NGbZGBeJ7T6iNYq0IA+oyTH3vTvLe
p7+go24aoW2rAt6yaV4LWNIFoLiYFceUUZoZ3JRM9Wozqf3LxBw9aQFJdK96Pxxiko0obHkIuby+
1eiSGKsovNbjjO3UOWWk1jLD6JXAa+LYX0oNeDbfcMNtcSej0CCwruq25rspVyoo2SBBmKSsdc06
h1p7DgZnL+zyisb98zAY4lW16w9LuPRHm0tlzxedNPnSEKCcV4XGtKqrn+s6W+EQ81l+kH5cbCSC
ezUckMyY7M3JpUPL0KNHWBwmVazu7LgCzPuUJecuZyBvQK7Rie/tVzTNmxTvXmeBjGBw/BlMtQuQ
ZGgOtt2PDGGm+LQpwTYO4GOlm1jkgcrP6tw84TEi58qaDWYCdvbDtU8QfeLv0C0HTho8YFCZPY2l
cVRyso8Zhim2Zmd3trQfqsLUZXAVlVZxHR5B8lmIFuzozUG6fn+EJZHj1AR4PJcjx4pTCXg7RmYf
c6JE9ra2ZMb0to3LHY1U4AbgfprAfpGOJi66Oz1bA3ZJTbee3LopfalbIOeGSr6XbbCfErd+oVie
nUMhGHd6Xb6nWYf+uijV09xo4as9Q/ie7Oo9auWzY1mdb2fOjyLOwqewNZVHCrfWlgTVcooEezQ2
kDrBtxI3RzFG8ul+jyn0FiCOI7b3bVlvOacqCx8EZxTS1eVhsnuXOJiMZcFyjYWae24sqEqTYn7S
gfreMS1vwesl1TLqL5cCydKxmezYT5z4xVEQgRGHkQ4HZ7m4XwuV9KKb0t11SjGMnM37v+sppDuZ
WPrBUkmfMioX0Zle/loAtoRQERFBaM6pWi7u1ybwE6sszECM1yQnBrO5cINrhWGOGO4xds/sF1QW
IBYdmOQylM0YTghBb5jlZvlIZ4BmQTMSR9KFMN1o/K/7fAA0HoQ9JxrFZ2pXv9zvYgK475OxvibJ
sUoq0r50GC5hjFfqfhNGsuvlI9Sc+82KcLD/lYX/V1k4YJn/pgs/lPXPz+LfReH3J/xWhevuX5yb
yDFVKUMhvzZ5qX8ELxp/uZaKVlwQ02n83vLP4EX9L4MdgphEh/BFXfvP4EXVWUTk4FRRjavC/Z9o
wlXN/iN4EZW4IVQVDMqSqaw51hKL+m8JsqnTRvTiupYOHQX8sl7KgFXrUldJ5XeQqBHx1Z+winNK
xvAIsIsOj6VADXZ/AJnmb+00JS8sqoq9mgXU9LD4vNUULVpKFd8NvSUa10El6CouOdkW/uP7M01c
jULtpm9ZP+S+sbgtXQh6gGnUx98vbQ5AohUb10wSuMcGezFUjmJZu5MzrcXNdYokhrEhBkhB4NYq
dir7sdbV4oTtLdk0ypB/TqI/1lqpsg5CAEXAtg1EgicgKXRC1X43rQ6aY5KHO6J90zfZoyJenoej
M9kaLLEOEJfjl9INnrrlfgtBAdjsuUPIxAE8LWHxAHrh1QK+10ACkzVJg/FHkId0/e4bfl+NGu3c
YjZaTzg+N24KrfcfT7k/b7kQdnCRZtntp+XBv19vuf/+AlDIh2OSNfwE3PX7+V+PGwhx9LregYb0
r5e7X7s/936tJcloZcKZJa24orFkD2JXxw1JZNJ+HdkLrkU23KpG5xaKqwtSk8/7NiwPZHAm5d/3
baEBUoAgwZTwLp4osN1BDEXPd7/ZmH10GuJh/H3TnM3+CAqGfwk27ToxXfUwSxU28ZAEG0ctyhvc
ocITY9Z6pCiUtx57POdV0PP3rdGAjrdAYcM4zIOjTuNXG0UBx5ybQR58MrkRl/tTHZU5t1FWj/dt
SmSg708I6IVxvh7dbLhgBNS8PDDHy2hQU8W/IC5RC36QapZ2ifJk9oJQ0y9jYo9eHqrmZcxmKneY
4YH1jD2L09K9gC7pvMCYFNhdoB5zOUXXEpuTx0MSBI9CemNWZFd85BXe8KK4jkND9TYrqmuZK1TV
kqm+BuTqeaNRUIytl2Rs+k3X0SUOIEiC4YqkHtWCE0xXAFIR76aI69gRRZhjHbuWjhJsAwXBf5CQ
4Te29KfyQTjbwEjdaxix4FRaO7iWWmVRXiujB7AYJs1mJX4Ayod9ItRAdqr0WoLEyB8ix1YpvQ3V
AyOB4FUc+TBqE2VVqTQPo8RhzLv1DxENTE7P5vCQh83A44r5YYxQtOeOVB/KPO14vY7GXg+adCxz
E2y7U2+pNtsPY6tIiGmtS8g2Bcygd5SHIGFdRqZa9DgGgLlyq03AQM857zZmj1E9ZLxeWz5GZjSR
iWeSuDnU7dVWo36PMeXjfksDGXK9X+ttGe2HeP75x/0zhx1LOSRxf2wYlLyAGwkR7utF7g9BFmf5
loJG748NIIjoyyPZ/b3B+Nd7l8KBZ6Am5p/PALaheRW6+BVfjJX5/fWnPqk9mvA5c3C+0NdFoNBm
M5A7/blBDwN1C6JB/bcN989W5jMplhUI8K9XuW9wMxERrg6L7o8NQoFjB/Gr+3ODmqY9IlTiOe7P
+PrqQQovgfpItP1jg7RQVqnEWvy5IXccdR1NGaDI5Qt+vVRhkBhgaGDT7vd9/YB6YJF032rS+3rw
/bl24yorTofqnxv6okaLrneR/8czUghr5IVN5A+Cn1ypeXzQ8fi8MqjQEbWnb7lKgx1yJo2PolE/
LDCJiiAkBamQcqlyzoKx4RACVw/iZJNPtEEGQ8Su1rzX1C/y2bZ+WJKojBxXIQe4sanj0tzkVmrt
kALMfmg3w0tuuD8sOzB+iLwjVg+Ykao3xhqJf+bXUvSsLSMJu6J/1Emm+V47I94bO6ofmHWWmwA6
AX1aEjDgFeQLveB+US8wgw6qwf0W3UOOKVNJN9h4smuazK3fS5a3SRFm1/EOTcDD4Bw6Oz/f77tf
3B/cNtB45YJZSBcqQ0PP8A5gKEOSwEKwi+mCaLhvu1/Y8BsEYMZriqb398XkzsMlq3e2qsrtvAAg
2gUFocKEUBZehLaQLsQCjJCQI77u6hYcRRjtlTtmYnlktKAnJH3AdoFR3B95f5A+Rq/1gqz4uitf
gBbVgra4v/z9YcMCvtArel1f98kFkKEuqIz7c+/v0C4gDbkgNb5eD0EfjWYV9MbXfcMC5lAWRMfX
61l3gAckDzwWExWVBfFhwfqoYX7YXa2Du4EmcyeDNJ1peXLyYhlkW8XI51d7MCe/MoIJCo439U22
wE9Vz2hcOPaDmd1oTNXbNmkqn+jGlOqhVrD4NudNX1ofzRQWt9Se8rVUJ/3QLTc5fy7ycbJPxnHO
b41Tf6s5CzOaLgzd5dwoAlhbdR2StMWtfHwWSRURMNaSzpMHp5DCrlEM2gZeTrMbyg4OZiduKJSn
m2E0xtGqqDUNQTfdoqoedlmkzDBW8V/U8XBl2Yf8RkG9NkLPvRGuQZEZr8mhGxNxAwhAp2qQ8Smy
l1gmAPDKUPoK7ZInM+7y16z/NOtMu0kVog7ujueZwM8j0QbpOuoC6mQdFDXyq/Ub4aiKH7d1TN9F
eYXWJK5ViBov6WlIsQhCxBFZlq+3gIJVp0oPYR4ONwvdFjD2piFRgpsa8EypCUgs1fg5MLe9DMkp
cfhjeks1nirTJAaD753lCJTntvw55bJ+6Xo+Qz45qEZpnd6/56BWql/MKoXNoppvQcPnskXt+pjp
S2QixDjeLzTSbI4Cs+eNsMW3UOqMAGGt3nT665lKNY9epkUFkgZJ3VG21zF06HUwEuUw/rp/b2fs
5cFN6JbcN0rSV6w2Ym6alRQuemHcZEZumtFEFFKXm05g5iv8M9rZRjv5aBNhJGXsi7QKngZWyC8m
7+3qiX2rZ4PpDOS4YNCs2zDkju9WlWelxEEZbe3c+Odqr1DGyWvhJ9yilmMIVs2K+r1Cs1Baz30N
WiQ3Hw1pkjo7yrMtwGVXWRWdiyEWR3BBqTcF6OeLWN+L/NoWc31p3TA/6GJ4DhdTk5kY59C28qv5
mOAzPzvgsqzG9sg7Mp4tghq1PtVRqeUMxl3tz1ZMJZwInDG29ozfJtyI0Trer90vSmM0idqAXSwU
Cmldba4TG2xHh1IhJXmjjsSPAPLZhgwzbT1MMjhOQxgenYXqndcRb/PcF4N5gmcpyB5IfcshDzJK
IK8PCAbWAswP9SG7u5CAY8ND/oBneBYGFaM6NktahUX/lAjrCrr/rZNF/EJeZ7av8ZrA8gcJGWHz
oib7gK1tZnrZdqj64mM9zy+GtgR5DoVXW0XB2j5R15jw0TkI8nJ1mBvr0Jke65SMgl66FLVmx4/u
kuySQdwWE4UV7R19tu6XU2/59txeIpfOfWnl7wyEe7mYGsE+WUzLsfMXrkaOsWOsgTpLJFD1vgvk
RjjhBWrU7CWN83dF9b5N2tGXtfT1iJqzkVnaNghKb3pNI8PwafX2qyqX32dyQgqcHa5dPDvp9Iln
wPTqwPl7ANVaWkADXG3L/IVIMMP9gCv705zOrW08kr0rtyCyPgctpzRJ0IVSWMZGms5nLdODNrm5
F8oRtawUmA4hXjYQeLWqWAc6rW5ilXAcatsuD9dm/RQR9bqqaCpbRBnrOeA2VCq09qNTYZoqZuKk
QNRCfX2U7jVLcP72i8AaWjGdDXLBnOloyRg6Y0c2DhYoRKICxBheKc6x7IYlkIg99oW9Vk80uhMo
t/h8GiQRYNyw1PQ5krzSpTGauFpyzvr5Z0JKhSyeK4pp2xLr7jbCK5j22kOl5dcYLO1Kc4FDZKN+
pDeDEQrtJmr6N3iSNV001WuT+Cecv2KNH+0VqRptG+KIhU0sj0ygTfIzbYZitteGrHxdIZ9lieaj
QzINDZlj9WUuJRFqWwlfC8vBbhjA8ZYUpFUibdxOe2Kk3WUT2v2wwzQbmvWWYiq13Q7cYF/v3Y4Z
BvFMLqjm+HIJJLtTZqrMKwUamEb1yeJkFBffCD6fSR6xnwa3fTZxoOWGfOjd9NsYJdqW7KoL3SLl
3o3KzEo7kkgILd48pFkgVpgQaB6BlHCcsOdDjN6kzo2X8PU2GjuoFWdyBa+ZUvGlrAsXjyuPmxlq
2YvRaPRhZG3JdqiEEa6wPoj9c+iE3Xl6saVR+Qo2ORqiUJ7z2gC4T1dJ0dtvWohd1y3SVRdnV6Pv
kHvxGdfFmFl0xkJlPaSAf9FlKFtGcnsVscTLc0E2Wjg9zW6B4MQRvkUkwsqsfkU9Kt2uETlHjZEd
ywi+XTMWB9ITYx9jxKOGOCmlEbuf+1lfTzMCI0mx0Yzr8GRZzH1ilenCKNUPqRnjurWtwdOHakmN
4iA3ll4emnlyTRSG2mRWYw9yFxNOMZ5CvKikWxM1NQ2I7OdyL9P+NSyUzmOh4TJYJf7im/4wVSXZ
hnwHvWIOaU+ywNZesDijfEk0ifvKyoZdkZH1Eaciea3Jo8kqsFH1QyqKGMjwu9KOM2WeSu4bZKdm
2dSHwZkoE5k9DhEdYaS9JNtU58m1nrXI0U+jJf/WNS27GGHprFpRyH03mS/mRFUgaHFkzor7IyPL
0rcjNdukDUmfOsk8jglKGP3uyZUXmTqYLBW9X9tNr64wABTR3wl9K3yj/M6O/tplLc4K0t8OKLQY
lPVzVFNPV4xtXcb8807RH+dCx3I6TTtN6o/SNt/n7BCJqzAG9TMftGiNj485sTAws+JlMHClYe5Q
ZUuBQuOnUnr+EyNgB6QllHE2bcazHk7XiSi2vFRuKObJIreVM9arANucXm+Av7e3oK4JfQAGs7EM
F6e+Zu3d/qnN5vJUIoJ3BmPFgYwOaGBvNEPpHPqhPSEDKtCVA6JaVAxpbCdbuICvfeY+mMINX5aW
mqlGKLQTRV9XorAQjyzut3YUO+opO2tojZVRpdMGSGZ8Cs2/41QMb13aop5xa7iX9OWq/AfadbGL
m66msFDj1LYKIvZCWkUc89Lv8x6y3zA/kQdJ+nproVyiTYem0isbcvxMnbifgFyP3RjE9tZNww+p
2NW+WNRQWYbvJ3Yi/vHyKses8s0qTX0k4S+04+t90JAZM6PULVVSTxEtdOcg1D8iHZmAI2c6G814
tZxQXLEoDoQGj8r3BPbBk43jETpw25zxpyAoV8jpCt1Zu6mG9koEM9LtqVOIJdZMn+P1l+w4lGFC
PUiKZOeAVq4uAhtYsRYqB4KFy3VUGbmvRsrCDrYmf2or0MRG9EBTp/GrhlpACPWMY1qLvI5fLRH4
FKoQLmptKFeni7kQGPqWeTf/7LzRuxosoZOF2yp3yUN08HzLbMS4nAxPYTFd2rAl2qz4VaVQOcd0
8SDSHMVGwJRfJSRdr6xTOdl4rA2aNbmrvtEtODYN7lFZj9ZmURZ1sUDXWirDhqheIpDoilLsY7Xq
4EAypfgc3L1WuQocHpjWS5mO2s8nhQdiPJW1amEqF+T7qkjNQhZbbi0QKpTmq9OrL2jpCrtE3LRw
rAys7rUJaxeQARHnq7BsiFJweS3d/pl0xariR1nNwfxp5K7XN9arrra3frKCvYmStpj16Tgt3Tcl
0BgclmvMYP5xLdCXrPiiwVp930Bhhszn5er9IjWz8ugiioy+NvzbVW0JZa6l1nm/n+KE8vfz7jfv
7zdqcPuN3nr7es//3+dISvdUN3NDAfY/Pt/XY03orVuiwzCyL29TWXr2z0/6r7fVBIXOMDj98WlY
rVnb/23E/PdGjP5fGzHHbviM2/9oxCxP+N2IMZy/DF2Fv8Np2aLZoRv/bMQY1l+maZsupwXDUl3V
UP8F59HFX8JFy+6qtuZiAdP1f8F5NOcvUzMs4ViqJvANGfb/pBFjWgt7pyR8l2yEn//3//DaUH5g
ADmmJgyLT8eH+Pc+TF4VMpRYtZn4dWInq4LWA3AY4JmcD8dgOAwlvY11Y6kDNkhhszDIONDnONeO
DSHgED3wYEBbOIQQDQ+2sPvD102J3GEjdFriST4wpkSW0R2y5dG/bwe55WcRZU+FWdChmIG7EIZQ
dAfdNfZK95b2pJ1M6bYn1mVlT676VGD2Ugq4z46VxFtXM15cGQ0kgBIPX6bhFo4O81V4LpspzsVq
5OS0RZtTYJRMyl1co0BQu+yXWajpIQ87ZM8vglyVbSp16WO23pKE+wICptjocfnTCobQI1CdeTHu
wo1jFvmjmWMnp3oBWzZ7vH+wwnVuIwK4d7T2s1mLQ1+AObequl8AwOoqLZjcMYMl8qvWCr8RyWaA
qvIwVinzZWFSJWM01MLmMSLdaB9OE8E1k8YkQATFBjQMp0XlRVENaNjlGUlqeMvnor+k0thEYtxo
agikv0Wv1CujSetBsx9alDksnQM/L8d9VzAXbZYZYgQzcoXOmYwiLH2nVhIIYYb9wSqGh6YhVkk0
Tr8m/c1ZRWjer/jgkrzqnzS8RxgUk2U4Y7XQDdNFyxJ7Y6fkONmhnj6iVA8bsuaVMva6RD6Xre82
WOxtcBpTpu9yGlkrt5lmvMbMKuO4PwNKki5x74h8tm5eIf7snqb8RxcC1ndUqa8UaQLdR8XIMpXS
qDPX4Lzb90I42GVYk66HgZKLDeJFQiHZtJRHNzS/PEKYzjV60LEV+DvRisUt6ceIA5qGVCdtZHId
BtlrREqChKvFCZLIWJK40O1F80pK1iD24jK3rOw02f+PuTPZjtxar/SreHkO1UF/UMu+g0D0Dclg
T06wSCYTfY+D7unrQ8plS7qu6/KkVk1SSiVFMoMI4D/73/vbxus8gYgImDxVb1G9wdC3TqNJUjLf
voVluWsHUIsEieatGVsOF1j+nFY0mQ52hYr862/CWMSJQeI1mVq1EcER0D9Zn7wyV13N/61nDPuk
Q/dWgkpt9ewORgS/msSRzqQIEUS/1UKYqHmT7cELv0yoTRgKib6VdXMyY4Kms9NQpFTW9hagh4dD
r+W5PAZMgdRbMVriucf1cS4aC3mj5OTQl/a4sSh3PlIietF5U++0hMW/1Nn+lIWxonJx3HF1aSgh
LCzGCq0slGhvoVedMZE/9iD47uwOnTlKS8mBsL4tOjIyQcNoRKqs30HmwweUAJiWE2aNxg2/e0cd
pzbXjxYFh5jYKuprrAtcJ+/865eK5lvLbecbqc+UOZBfQCtx9r3w9IeBInD22snOdgvjlLnFMyK0
B8a6hq0UV7ejsY4oA02cL46qOJ2S0Dw4vdZzGSHhap4G86ukQ0+WxrxfRS3bt1mkXJP0lA0qE2T2
oniXZl8xhgvIH5iY8mHCmtk1j4GLbMY7T/m9BBfy6zog+RduQ7QZL4W/1/UAP3SFkG0bH31fybWu
D9ludpnaDCSfMa/p9JAYmqwuqH3X4dsx6shbiUzcUfYkL5V07yuDTiM3N2BqBFsDNcCquVHh6Am3
TcsZlIGKuAsBNgTBZDdrdrohO8EViRuwq69sWiiHTyj8hYYCyV24MYZF092CxIQEoVq/7S2JB3Mg
1Jg1OlgOm4SA7X1PZf2ARjeCpU82Bk72mzCuuyODyE8znocryv94bbIipl5TYj5f/htn2R+kbzGR
hr23C9nE+lki++uQ4LasnOLNFUAQhAYOIQPFsXapQOAtBg5BFalW7x3lHI0CsrxLScqxaDqCmXhh
//jLcqyIg+beZWu+zVMjpBOU/RP8ruqOv8q2BmORC7pfs6CvbmbMUFSMxfjM3FHHQEsI0CAWnukw
sXoXaTBNIqq5DLKcicL9CgHdH0YcqpUl7TfgQPTJ9txVEav37UDmyG4HFujyq7a67KpoJGBxIUn7
ihE2L/VbJ71OHtrlD2vXq9fobk/NWKClG8p+b/CrGdL4QE1qMNzq/VFq/ZOMkhRXJlscehQsDuCG
djUgz9ynsgagEng2aDd56rPCfklUe5lnlfxQpvFhu1UCDxarbRzq5DAoG/XBLYvrHDU5NcHKOxQO
qYnOzG5yTfQrVkPAXykX3XCxc+l0zn7yWv1YlretGqIb/hYOJuB6Q5FE94rofhMhE+U5wmRa9tTD
s0sky2VgQ2xFt9N0uiwqo3sq5wWzRMDrW2tWppw4UvacrUkx1fdmOLrkWYziMLgN9cgdX902dYX+
6u7KsbF51rjGwQ0tbVvYRnErQvfUdZRMO1qTPvI/Ejap7WvDW8pDFT8nnKs6+svnBggA9Joc4CBV
Q/x2Etw9spBq7olqizOXFC0nv/711y+6R8OrGL1dIKzOZ6Kq1nMcD8aW+as9B8Ni08UPDtqv687J
bHTn0Oy/YUbQqbz8pzwL1TmtTGefujDtZtMCPlPN6owXjXI8TKtTEGdnSwQwsKDfbispQZr0Nb1v
4tevVgGbPLXGq5fNEylD+sGIqMRnQXmVOwXvTRbcwMtYG0WZvmmV69CaFHenqFbVCsR0cqCqWvcT
bGWXpDcN33Dpf0s05zkouI1F8RSs3TxXu7THiCc1o7+wgcCXTSNuU/3iPhMgtqJj1RgEbcRZ8AKe
yVhi6Ygz6B+9Ck6ipT28S2aF/XMUGzcbsBRWIBICiwdqoeunnJ7MyemISgzudfQE8MZA4+19F+u9
voky28VvEBJkKkbtjmlFozJSd34Hg36N/zP8Lu9+n0r/qVD5Hdbwrv3Xf7bE3w2rDtMqHcqMq65j
GX8ZVkXKm3nO+DaJaNDj5qjvBspTN1NKoyXlueENtI1z+8idcAExpP2+Cl1jLTJt2uZZ8MFN4avU
1Hg2wm6fZxFdKZ0ZY8Ecj3zVYU956msUte/aVNDkPuUpnQoUWWddfkxoJCFIqV2qbg53XVvTfhqp
jTdo8DXAjIfC80XZ3DHzAPhj6Q6Y73XOu2StgSVZ/cHo9Z+8ELr992O7IwUOLcv0XDgWywHhj2M7
Pic7jLsY2JRTdueeSW9nlnTLjKyKrSrgaUoTMX1jGgwuGRT7wUFLtgzawIKa93OOJxubSr0eR7Kg
XUiBM0PGXsuF9hY5zcZwJ7bTTUIsJqOdJE6n1WwphbHcfB/wPe/pJkJT1suPXxOMbTIRFWZDlGGk
d9NNnOIQgVrZGDL5ySDm3vSBfBZCZVRCip+2Y1LNJmPjWBrbMDXNXd/rS9g+uzXqtHyLh5YsIW5X
8i4rGaviRq+jF5fqtrUVF/0aPnt/Owm1c3o9PlUSpYwWT4W0a8V3rffRUZMXRJ3zabHBlshCS3cq
lzr4I+zY0s9LZW+JpclNxWtU5POKCjX8/2DqPFtAxqRMJTZTesRFpPbmtHRUUmWKNwW/g2HftG0I
XESAnURhEfjJ/dhtdhL88NZLkeiKKFjimg0AT/PTtsx25ZDzXTd5m671iSal2mSN6uLZwtlNmYDm
+JGnQH2K5Bhjb7U4kRwT46lonOrgUGKzCeb6gR5Ee4cZLtg4ZMVWQ+O1W3o1wYP09R0awrRu0vQF
lEpBtocaz5YdAjnUiV5e6qpWGLSaB5CDL7VWfVa0cTd54e0QQ14bm3tSaNF97NjWY6YlT1bA9zxk
2qdm3STeiNvCje6jxbEQuqihIAxMMoLyprDT6JIbjDtB/OZOrvVYmIkPbp4ux+wN5xz+AWq/Z71h
XcjUm7riIZ2+cw1lycIE+zwl+eUfvzUWY+NfDrTS1SUJR6C4uBl/HXj/YCzMnCrFDB6p9QSabdUE
vFTCje50QrmTFT0aeQpcJZQASZfKYqaEHg07lgR6R8BoML3mZ03AMm1d695WI5ne3L6vaKdna+Lh
RznYiwSdErhW2cGg4JQHeLmw5R6pYQUayhPFhXWLxtdOx2VpbpT5mzfaH1nHFOj1YDX1YSUbY1w5
BjUJk2EyDOYnwlnwXSsGYt3GBll7NAHX4ofOLWCVGHQWZ46PqxGLmCwaHjNDuFKANMzUJMRsGLdJ
2HS/32b+x59uuO3f/oXff5VgsuFgdn/57d/2m/vNvyz/x79/xJ8//m+77/LmI/9u/+EHXR62j3/9
gD99Ur7sv31b64/u40+/2RQcz6Yr9/Lp/rtVWffrG+CJsXzk/+0f/tP3r8/yOP0XQs8/JDGfvz8/
KJX8s9Lz7yBm0/ltoRwj8zgWmBzu2P9muLV/0wVZBTQgx3E8z/gPCLNp/eZ4hoNfSbdc5J7lj9pS
ddG//rNp/sYMDV7IME2edLYr/zs6j27ri6H2D0IP3xg2YMNgascCwL/LPz8xONwTsVGp7uMhPEaR
eWrzml5Tr7wol8pceuEJ6gS3bmyjkCT4tLAFpd+cF70fHPKKUwMC9RQpOI6MruNZ0BvaBiNWA8H5
ubbkVbY5pYOWmXSEadmPdU6TnTlA5uztYgxWhLgZL4KfTUjgLsby56caiyX4iVHI1wjE/WzMLBZR
dIGLZj8ZAjzy0joqcge0z540b1+a6Y0CvTAojEFdH7/iIT5CrdxLwv+UNtKGTWJrlnlyLXW7Orq8
l9hxZ012TRXhosycn0bBm7b/lbCWEID43O1aaiFxmqSgZIuHtW7Bx+0VJWe5owC6Esbw54wWP+Jp
X6z1Xb9NTQ61kvZvCt1PgaGzvaSwMrolHFE9T3OEEcqyswfwglgKw6pmRhjmdeBo72JmeeuI4hTz
hFpXg/0oYuB3egRtKc9H+dJGJDeiHKYDykawyEHVHbVB30ZDRLEu+BpWkS3H0IutdxcYqaAwQf1p
9kBUQ4zhlQvqWzp9sC90ScbNzWEU0oyZ9ypjGBE8i9NhMyrtcyiqqxFpjyQLKIYuiFuxhoRdPOTf
eJi+gEFO67mCmY3qfO3q/jyYFC+J6CmpeVgk7LjjKvGorJ/dFYId89EQkYdNuodIzHC5dONnW2kw
jcdq3mRZXfH0E5JQiPjqLfM4aXJRgBprY4jqfqAe1DeCpD2ziiPIaVlfYOPGR/rJHyOX6lM705M9
sKnPskBLKNk5JVn8BBzSWKWVPZ2Hcq73oY6RmTzUh8QwhfAX5hczoGCz7ZwPvVgY1UET33U2FCS6
9MrLlDI1B07IEUP2FoBG+0cxVdo5F3AqXE+TGwSnfoWBryDBY3frUifHHrFWO8ShwLjQniH8HwYh
6NQyrDeB6viYS4dZE6fMqozVRKTeJX6kvHkBB4WsJCsl7Ysqgf4INrJ+W0u6LIwc0KNbptgRATFl
QRJvbT0vd0npSj9MADMkkaqOrc5uxeH4vGtUP6wGPH5H0bTmrpnsfE2g6NHJshMXq+SwOcw7LZbW
yeSAtB57lsOeQ921tN0IklD6ipk32UQ24ohJ9jB09dveCCkH8chq4TejgpqlcRsGn52SFs9x81u1
OBCFAMrrgSQ+5TNYXdcA+FKNAxOCC1EkN1n0za7ha4gBm1hDMzHMLD6YhTcc3Qakujkd+FmsIVdl
d7adj/5spN0D0B3ivGatfK3g83h03u4DdtLVQL3DhA9aGjks1iGdsXJ2+ZtZd/abZtYhs3l8T2sY
68oypvZY9zLftnvwP4VzzxnxfWzTL9UX5PASTNLZXd+RjY40lpIx8yHo04XGVhTzbeWNi2uOcK/l
sTYj7bOmvfhONOlHGwFCrtpbxaLXNOSTQUX9fhzoQdVjQjhDI6+uyvY0zuIc0TpO22Qy9r09uX6O
YYvjXYGoW/PxaqS4NoSSMVjaYVSptdIIpINKn64GlY7osU1L4wh7xMFREQyDqbwxpmyfd4DVUOH4
sYyUwppxnJ7bTr2MbRuv3Rbiq2Hqj81cvI6ji86iqL2tdJK6tkg2eeM8pzXxo6FlFKzcw+iQ+pyH
V1CyKWnBkoEsQ9ivQ+MKET2CcGXilTBZTU9F9aOiqmvVJ/oNpIi9MCZmE5E+J0ASbCO+J+DxVLne
s2rdcd2WSBKrvLVuq2kCt489Y5uXOS5LzLacpcwQVEDzKkX50vTOrXIGb52L9jMEHFLXyVlPGfxV
8inHpPVpXvRW/XKyDaR2nnjbYEk6d4rSyqGMoapTd+R3Geip3pyA1g1ABTxOhHjYVo7HCahsuF+q
7r0oAwiaQXINBSEEepeQ4lLmrQn9uGn4/GlnbZPBfhilyUJRqz9GHkYrGJWXMncf5onLsk2Gp25o
GdZjm7+YomFF4cjbldDEt9Jh9Vn3xaHqwKUiMfNhtvdSNYo3VoYHq9cdPmCyQHcNj86cw/3DrbRu
B++MP4j0YMQdM0LJi3i9YvHejOJVjxtIUpSLgvR+knX7OfGICpS3n1nqzcLmVWxevM7+yDPilahN
Jmeb6kR3Exdv9maNKbjPItjVU1jt67q7Uhhpr73evW9Tlj1BhG44MY+Oyfco0+9qsJas+rflcjmE
ozhyy8jvbTwSqSogNk+KfjnTeNLJMOy7eDRIlmkxh3FFvmHY1mSL41Ed0lrs2lHgBS1Tgs8kMCZH
3o9u0/tDKFO2reLaJyGFQ9Wjp9lHjdDbGLuIKO4dsYz92EfvicGPuI2Gq+6EN30TPRYu/kLbkncW
ghS1xvAuBkLIrQhoG442QJTdTTljeAcSibvE+plmoiB/ml/SotjZWvxaLRFIGkSx4SXjRdGms6IL
Ge0LM5edR6/FFBzkkPXACQFV2ukuZ+NTImdaun1oxMsCnw21bAOLD39QdzsV3nE5NDVTjDCwifJD
DlnNYYei29qDa2c4I9spZyuRq308M01YZa/WgibcfvIOFkdzB7ZFUM4U8sTXebT9idO7Uo9O8zJh
EAV6IcY7FiqIzz8ypntT8Q1RR0d/wEfaJXeqw4RPXriwOQQOxaoD20//wSrnuW2CJU41+keX6Irx
bWvhSpDgRPBj4eeHYDMp/dulWDSXkCunFt/IIiAXIcnaczJc3P6DqsHViKQ3FncliZYmf0kCOuur
04DcDZoE5MpLV1J9HeKSySUlpxRjcCJWGlQBuH9e7RAu/Cxx0mfAQrzupyzJaNKXTFl6CcmixmWV
WY8T8FsejHIVmDCedKizVHSb9bEbwoMk5tzgH3DTt9kw8CcBJbSusGI4vj27LAWrZXNDIEblNiyP
ZktMEXKdXE1asiWpvbbzb5G5OCBxuAMPvSgcL05ibMmXrGdsF3Z9AuIYpk/sYhfv1RlD/cGYntnJ
+HV7DWkkSYe7qT50NrXaNQHX+TCEua8qcGpjcQ+9bt+W960yccuJnU6HdFmfNdTKipcBDBBLlhKF
9gclTeuyTE8zUYRZRLtSbzBzxe7Wy7gbFeZb377SZUKk1x/zcZ3Jz5LMV4N7W8tcX7EC4jo6zg1P
xvLNhms6kO5nebhWJcAVdkUsCXZOeQ21U5C725bzIRBFjob5fkz1DY+LjVt/6XT/RQgeKvq0uiep
5KbUGfzRBwoYQMM0UHdg+9L9DhmfKkZHQQ1eFKfkGV7k9IkqspLQvlBj/X74haAFA9TiTuZeDMNh
mKBjc3LNkvBspZZfj+xcW2weWQayPvnyRkE0NsGUpS4meEv60/mGgrRI/BZmYjomYNw+AdyvOL1j
qgOUEDHTxz8dbNETr1OTE7iuITx6B+hhfq7rvjsupW8ujsRn8lHo1cT3+cxOZT44I8QpHqkqw8XO
nU9SR54Jrmh9mYl5fKqHgqcky6WVXjOmdMaB9eE+b9TR6H/2xXOUPgvjuZvePK24Wt5w8mjJw2MJ
pT//cnsAPCjXK3v6iF0KpOmD92R7RWaj9/p58qxdL5NLhGE1HOJjDB6cbdQXyaPXDrLe1AWbdgB8
r1HgW4YfIWosp6EdV+6qpmyaYXo1uOB/rDujFuvIGm6a8jNehO9l6ZnQfUjgupXyUQhIylXnO0Ph
xxXvJfUalw1XM4aZanjjjLkqpxGq4qmaNRqj8a5xaU3ACaT5hQtvZQggcd6+8G6TiLdm5tJml6+B
enMBXwDLwSRMELMQrdD+wUJmiKpLDKvK5ZZi6nfXtlZtk39H5T0IpH0CNVwfu12e3Ude4A/UtlJ0
uKX7cmujzo5u76ODYyL4XgIVc8GrFWym6jHDIj1NlzDJNhkALybD1Vwe23DYOPpXukBjnHS3KNsT
CMMoRvRzdz3E7qloHr2qZIkD2SF+6XJx5+qPU2L6AzdPbBlg/SgzHs5xfjt5PSvYHtUmOTQWr1vw
TpQQ/osv6J5Ip+azsWglJa1BlmM/TSPcQW9DM892NKv3srsnh/NmNOU2Su/iKFsDpH7RZ2pOjG4n
prMqeMix1HN4utTy0TWNtTm8U4Tix+CumxyYBvU443h2y/LqinizQCSCjsQo5LhU9fSxOPt6rh46
jG/m8jLP5k8YRealIGzuC2vahJAZDXuefFcRq8+cDfHXrVMX8wGw7c/RLWjjpW58Br8fkjxFm3R+
Nll4rBVZtClzd5xH71ku06vBSq71XT3fOjkWrqa1f9iI2qtO69/psQAk2WLQ7860qbxNzU9Zg0xh
6c5x5WQ42oPZRK+OiwDIfYlny42d2lev7bgiONjgPYT6SG8gRUFa+NkN2pNHjUPdt2eeqU+T7Dcq
koysBrIg/gK3eGxJ4FNQwC2gp6VghL5nOz3bWuPOaMJuW7vxJu+zDYzSLcvTfTiLB0TQAN5Vf5f1
XndO1fAiKBX2oCyKajiFlbqZWMMDacQNzOUw2sYmN9snDmGfJujTMGQPVjsHRIofmiI80BgfORv3
wiD53tGOroJXz66PfPJtyKGUXtt90QNk6ap1CXuW8vCTB2clacaLEwDtmDhHcahLpJ+hXa89jScQ
TYhPoxnwKPG2Bc8P4lgOrLK8D3jTilXCka+m87Ol3kQ4PKyWQXupcMy3RpPdOYKfdJbF970YLh5r
D7grD1r+3oO/cRObox2ARswmHRGxeNqljbVlyPPjFDCRY688E8e60O6NgZW/+91LwZg2rOosomwb
ahXiAYt+dvpsBxYuaUmUV/x0c6oN8aPbHlyCOsB069h+kLofGGM3cUC1adTchyQ5eGrwtWT00lfm
ZaYrqYxC/omdwQ39PCqpXMGPQtuCVrqvgwz3czQFt53D2bKNcl9n3tWM8stW3D+qkqXcuDKpDZ9k
gUulU9ega3fW+KOCi92ULkdj8CwdASnA7kXSbFQTsevh9AP8QpWr2DA+hs7eKX2pv17+ZrVvevqt
NyQ/auQJkljUErxE45ssxX0OqbYxAwgLXvgQuDVl2XAfOGn7AXBMqwWhN5gQ6tmRXPTR8AFA0PuR
VD8wwu85rFO3Bl3pZ25+LHOIZhDGDrruIU8pct9Vur3Nk22ds60vi/up0wCHWJwa+rs4eQqDEA4I
A13PxgYmVx8D03gy63eY9iK6H8MHCrTUfG9h/Qza4TkzuNGY9312D+wssh7N9lvaL04A9kFj4nt1
eWTY4Evy3ag2DRE06T0l3PWich9ML5RVJN1tWRByueVrJKWJ7h4cY9p1zJTbVHonQ20flGdDx2jT
EWnoaJR4nlGPnGCfabCLeXpUNZcItStVlfjpmG2kttOhJJl4o6x23rYg7FzPWzmlWrcaICOLpUwR
HO3cwPF7dnGPkKVaVYyqlhpuZ/CU3aelfkoL0h+JtkFQzdtI+RK2+mfFI7OwqpUB0qSc7Rc3lM+B
lhMbQvSe70LwauW8GcVb4eSs05eoZIS/hwy4zIuVCZCFw8lDXdg7r3iWxoA6tRHmprUfK1zWKRVZ
DdDtfmMjBBoU3fAcQEaR8daSGx1+4thAakxvHWLNyZsHgNxUMHezx7ZQJ6l4Ldqvmjazogv8BsFI
nzaD81GmaBw2wCHj1Qq56VQ0G1CidajNgDfcpPspZO0Yxjh0wPWgYfweg4Y7ZEChUDbkcLLSDVZu
/BonI4i2IJbWg9wUbOYBuFySkSGQJVRSVhXwoJBjSLxpjcNcRzvSjkzwPKmc8kK39Mq2MADQQLIi
7fQy62Idt9ohS5MzvasPnh2fvLnZgjlAhX016seEtmAK7ld26q2GnFBG95opRkR5FqZY0dQuQBIB
HPeEP2oO8T4D1mlO900P05ibZ713WViE12aE3pTeRZBzzdI+ltLbtgEGsHS6zQJ7sXljECeD5QRv
opPgvXfRMjbiQpmTj0ptQ8DK5FAwWONzIVlHrc16zr8EbaWAgRkPs0bBo4KMNRtXI3mNwycPywjL
qpPFu1vr433BqF+32hVb2hW1yCSSwr1UDrgyhODfSn3QsctBvSyibE/+HqcIi8NaRxIWRnNvmvaH
3iBxFTbyW6G9p87YHlonesIqThLIlvUqTZPnGt7eUFBa1VFvI7s7N50vMinXTZdyZY3dD2uhPHdm
+mi5al23/K3iSbiHos/Fh5xE4UMNX7KMmLnaEctY11iGTwXCeIxi8aMN6McltNtV+8jhgWjZMbA6
UhPQKln5x5EfJU5wrjULUF0cb9NAXDF4jtfR0ueDiNN7b4QYAEAjoixPJc2rVWtPJC+I37jyklLW
ywEpzLAuJ7dob/cu8D12nKWzScaFbOUkI36j0fpmccEJmUDnoXfQuClIeXNjp1y5i6IsMZnqucCZ
nB7KDPo5cAE7rc5jgZQ7lxZthFTprqVVUvdhcYhQSbFQviJ3bQ1YOAcXMev/oTf5/8eNlINf+P/c
DXqb/4UAs3z478Zj2/tNmvBaPMBFyxppgbn8vpCyjd+EEI4nhcTV4DmwXP53K6jh/LZ4K1haOHBg
eIL9x0JKZ73lmh5aHntVFwzMf4sAYwk+0x/3UaZr4+Bw+dYMvhlp2cuf/2FPi+HdG43YsdcUzVH/
EAEoXWo4w4i7u2q46BHAinWl19a+rSFTd238RPwC70KsF2gMNREazfrRaLX5oegRG1IkUttM7+cm
GekXiG4YofOTFmeCRqNF4Cvi68At5Jq05CepH4BtXVokTCunhvWqx4ewI2LFu+VKn5e5ErG3zFI2
86hnH5D7uIfU43wShnqpvHobMwFeZqyKdmV3+1nHZYV3Fv3S+A5Zy18IW6x5/eeNNvGozwsZfwD7
8HPIZItD76akkZFbmleucjMQFwUJeyXMCr4XYiana7Y1McysIowogEmzR7dZ7lQdnRlsiQoaHmd6
KmfzNtBK77YGqzZaxr4Nk6+xxLQYNullDBlGpihTa7ra70xE1daIGKaajVUHX9YE7NDuWAJWDsOS
KUfI9dVdR9OfH3ZkwWR8n0x0ylX3TUFKVAtswProG9LBcwb0sqFtpfM4ZLAYqzjyNZ1prftKvWSg
RZx6wDVmEVmEJ8CcObWrkZMcAyMI+vQN+md+BpLNk6SLDm33owI9uwvYTqyJ1P9UFYHysUF9prjh
6Ol9yICBYqPmnEq818DGn5Ng/oqLk+NExyLR++0s6eBpZBGsC7cibFYCf/WKei2DuF6DFcj8acTW
MSaQHev4TnPLfqN5jj9DHDq1oapPYWK8G0YOK4WLYIcdbWdNOgRM6dAyREVNapFitVHfKfpwHxtO
2+DYdJT241SAk8GQjNi46qnYBhxLOEYbKiKq6SYdHXRnC/Go5Nbdtql+9KKGV7nHWiOYoIdU/Wj0
jAY9jXwkiDcvVCa6auBhIDflah6je7wg/Y52JW0169Wb4D18y3sIGdbrz1T9nTxhWlcRjOSBctdv
EgBtA8O/avvgSJmIRz+gcTJG3bolmvsok6Td8TPI/Ia8mIzltagb8w4nWbJKe+9TlVV4Nk39KwaK
slLBnKC1d/W2Mb363AsQmJEVEYsNxgYuX7T3whmiGAdMgPpT5DDWixLgYLU1m5fYMq1tJQAemCDM
CjX0+6mc56VdASEnYXfYyeNUoQGluQmaVdNuilR/trIyPvbKOpiDXCwSWvJKG98ls0qInotOygRm
ZuUbOlgFPtI2tpRlB2x+uN4UWwRG2UBnArMF8wLW5yQAVlQ09DS0KaF01jQDyxl9Kevr3LNGJwes
yN58WiS7VMo1DGpsvCSMm7S2UQSaNEHWFNOaFeZoXIlFZEfJjZICqprOi8oEMS5Ja458tQ2NQgeX
rtTTDKrUFnyrnUq1c9ERaApMR78p23MHFInv8wnT8G1H4tVke8ogQJNa71boBowgKsdmG2YO4uKj
oh4Fux5uI5WN3yPUpoy71oVgLHRH6Z3ntAfBmkXWRg7iMSzZy6vsOSdysa2HvlhryzJh4L82ffNT
q8KfRj2emkZrd06raThY7DvPpKU9ofBv8DxSZMp7Hg1LHAFupIE5EaDjoJNUnfQHk8iqGxTnpGDM
pKPE9hVHtRH+j09P/IZKaPbyczahfHmUDSkDXqjOrlM3kbtDGuScqU4Brj9pfZYfMplUKMFGeYhc
+zYqWcGwzgOvmyJfhM1boQhgVO+92YdcaRHD9dRJ/FqCXX0YFkQUYjyoqIebZFDkRkSFhK1vWExn
pwJrdKyXw07J7qZyEHIiZ8bOxlHh0ldDccnTMQd2kq6WJLPpxtHWrSsuEFKhxCDMG0tWQFfzvV7q
Ibl0+a6JzODOy1dr7Ml5sPP4gX1ef3GfFTn9c2sbD3ZE9BljFI3ziWOsy1FLfUYqe2q7TZHFuNrY
BO6Ncs6Rt3AdpbX7XbPLXBGgc09aEH840e0fBoP/xDNoLJbAPxhATGnYhi11Q3ddAkWGZFL44wM3
sZzMKtjJrlkBIvLVGBftlPpB2oDqW6dI0BJFYZ/lshuoWpfaqPYne9eBH5fmM/RmexIcic8iwlxm
YH7bUOMWZveZW8aPIICrvEnWiZvkpIH76L/wfpqLt/MP375l4Koh9+RI6CcW8b6/OB5DG9maJuto
XY28h+jDIDFqZcQCiXCWhneVZfc92dGByfSV+QFIpLlcHumIPSL79NL5rRpu3ax2fLtOerqvAoQr
lg5c+gUm4tWAJYxHVeWXRk+jpBm9Qb448dj3u7DfyGRAILlaadTt/vHPxfqLlXP5i+m6zgykm6bH
gLX8+R8GISY1ZWZGGa8Hoe9JY3+a8N5pnNPWA2rKOshQk9qaEhWbt46ZCZL7yFm2Fedb3ZzulZHr
6wxtDPa+vrbxJ3EKGi+EuigpMNlR0mzMKDRH+yIOun05RGs50vtcRlCdugE8Lz2v8KPIyZNSo53c
TOm0sp0LTdUv3A4yLc+5dsXPuNHdjcLWsiKvyupzAdIm+ONsQ39MpwnYmkN613Q3//j1wUL1dz96
KV3HlZ7n4evzPPevo6KVE++aR8uXtiY5CuY3fVTYgAsAI9HhAMPS4gm5//33jfXlNEqtUJ6mnRbU
ZcCBjJa0CJTOSuX09IxNPd0VKp02oJaq5gyO/JEF76kau/iOt73zSFyF90Dcjyes6GuhT/FLK323
bqJ37r3IX2lCJ1dtTO+4ao1Z9MeK7iZ+Sk17a456eRsdmipmXUbz1NwIyOgQ8LqbtEzZD4fNUx22
HdTTvOF8C5Eu6eklMktrogUNtW+J+v8v8s5kuXFly7L/UnOkoW8GNWHfiRLVhjSBRevoWwccwNfX
AnTr6b5bZZmW44wBLQCSIEUScPdz9l57VRSefsEdhWJ2Dp8if/ix7HKDHC/Pf2hZg5+zYLzRqKWi
v+yDEhJI74G6Z3EaBv2Z7xIDhp9WO+w0RCiCbsVJL9pNVgSC0oMmme9U3Zli88VVKShsLRQXmVOc
n/wR/N1s0Yj1sQPFDm1v46Pq5KqhWxfH6h8avewOokAc7yJq8UKcIpERbPQq5gQtKnFfZ97GsCds
Fw4m2F40YEaQULgGODmu7RPZB8CKaAMQWlUn9FzGhJ6LlqIYdV80VAUHd8iSC4MuufRlelq2gsaU
Kz+YZpQEX1MfgLOAyGML3E44pcJH7DcTMEkAwIVQKZdaMzl4NdPINPCnS9AnirHC+2FKEDf0bZ3X
kmsBq/jyJzQK2gBiGg4GZKqNFqnH2mSAy4xyU7vEy4wJtoqQz6RC6XcIiYlakxHCVDCmxp+hGMAy
1ocbygnFc6lRCgmDLrgFLJGT2UhnZ4hHcttMNj7h2JBTnDOjN4JeTXsm8J40Ib8GqpNR2QTMrIwx
fO4L7YlTNj8bFLGpw7LCJhuadNyqZNaa0m1NfMu9GA41B2Wq1xyZR6sJ+pBlf+gbgCuCkICyMob7
1C+/V7JXv1p4/09DCEffwZt9Z6iJt10HF3xQAVdWI731qiBjhr4JIFBoDaj6jnGnfXRMCR7rxEzP
XkSOzRBmiFFG2EtZiwquBBZddc50rE3cTkpFZ7Or+C3Sg0z95ilQEUZ212qeU7pFlUZSAZP16DgG
cLhHnx+zHGoOFUOnWYiLlB2agyEJqe4mWbwGcQrOTu9DfBrhHdp3/YQ0JpwoHOXy0NThe8Mnc/e5
L3DCVRRGcH2K1tMPuJLs00bvq/GMd2UkxlXHZiH1HbqoBiXMo2cV0XNoWm9WYWLsH2t4M2UMD9tA
jbWp8dYc3AKgRBFRBy6N4W75n9+l+t7O0nd8bxJqIpc+ewCbzNzBvg6zTHKMgUO3ejvBhChusGsQ
ZBX2lc6Wv2v6wttZPYU22bo/DQP1U1WWr6lFE2Aw2vvPR5L8R3VNwMRIP7C86d9dtAzbpKn0UxKP
+ROZAh9FnCYfka5trFzfB+jQb4SgtjflyOBOJ79PkM9xzKqOZW6nl2QSc1MPRkAEG91X0kx4tLrK
PGiejJzQzEIf2o3rZdVBMzI+YBIFLnmAr2jVSYm1zWVWBKBgk7ohZPExGEhggaKwS4tpwOCYpNck
wWJkg7I55mTEX8LaLHfU8cWjVLgiMtML3kIZ/oJgVX14st5Mon/wo1E+4giIH7xK/rHc0fxm5LNE
hkTUg5qE9S1Nq2PteeK5i4PpGgdDS6eAhxVhILaGza8UnFLHxJDQubgI7LtsqLbxNCqU34F6YOhV
Dw0+CaRdsSL/hjtS05bHtta/1XqM9joouNfkeoJXGcafxNN0ddEwXR1h1ZCLXB+ei2Fx9Z939vPd
zQgnPKaet2Ugtc+OJsONNU+d23wCBA7wf48b7aHLmZTHJVHTzpyHutyMBBWiSDKH8vT532Xvsk2Y
Ge2qwPtZzjaUsSRITXa2ujd7JvizdAkTNWI2BLTVMPRHcBlUkS0b2lHQnzsMS3xiBJcjOgMFRyfE
DJKVWZuCwUzMUenenRzldNfm+ZlEbeduLE1iTNErUuxtpHGcSle+ALc76VbRbWJTnzBxTsl9Lo32
2mbnZQPk2nB2uvhk5HXxELVOsK6YvDPnZl7tITDtmsG7c/XMvxMRUCY7Zs3Dt7CnE5XvPayD74X9
fajCHpi8/EitUdwFdIjoc/oFigrY3IFvnaP5BjeDPPo+Jhxlu69GkYqV4VpnF5N3jUjkMMxwikoL
f7YxqVM2WR57ZSTERRGpE3fVJXCSnZmN9JXIxN53pIjsqIDdh41JxyVk4O68MH+SFf1yO4Yd0oEu
mxc18BZKMRlHdxxfGwtkVanKJ0LDiqfR1H+zivTOyxYYVXU0ytHF2ZEUl7hwPfsQSH4UXXdt5huL
FfhON6hOL5vLHQ7SNBdj5z5RrXdYbgIiTSihB9pdRxRuGbz4ikZ2Gzz5g1bdYhzstOW47FWDJ/aF
ufgA5MFXaA+CuPwho4xkMm+Vp0FHlojHUFhnDx096Rd+lHA0Y3Jz3AgUTpPQMMnxQa5aL02eDM8n
whDT4yqXGqU0lp0H+iP5dsr0R68pCmoCcjwvN32HMrURvOWsvhOBa7/gSSWnXIRy3Y5MDK1W78+q
hjpqzaQfSEPVgxv66hgURbsWoyj3YU2oYuj2H2ZKWb9J0DVZFC1cPSSqTbp3NSPLzq/jGV/mOngy
jsjyvFdfS7e0/ppZb6BtEXx1WJ3OpDkj4FGEPXT0OIHe4n3qirsJoAGlNLP7nnrtivoW1Lir0Ad4
xfb01rVibYGQZDGfEXqgN3d15DG09CQbJUqv1/GkVTuEy+b92BqYC/T+mxoQ3qGUupgNFaVxqs4+
Az3jZBc9WVPgrwdyG/Ymk8+bYZIR2QbJbYq96OhkFRUJxwVTc0EI4fG1a0T/WZP4bva4IrWYmBpd
qTuVpt219e3uinOVNWZJEyCi9SjIorg4OWCyqam8VZDo5q1iGDgWnLND2TM/HKIM3bljnrykyYGg
svSPbBA4WgCwr4gMdVQm+S5tR1qV4dTHsKyudmuGD/RRQwx5Wn0pguHO7nDztaH4CS2PPJtW/iiz
fK5eVt6LOWumyjEkAgXV8RqKUrNzqY1d9Ua1e+koxCARsgKoxxppbpH6PnaPqRhIYouB2RE8RE4Z
Y36IEqQnFJfsXgpofXjVIQnsA0+z14VNL2RyAeAg6nQPsHKMQ1Q01YPjK/BVZlp86AGqhQBdcCoC
5x676atdZeqbLZXHmh1r6WTBR0xFf4ydprgw6bQObaW35zgFxS0TYzzZMyIrBHJ5pOkozuC1Ykyz
lntWoWgPvjbn5XkIOSDJig3T4ALXLYuitBhebKtRx0hvQA7FXvE90R/aykVVXjf9yXGG/LF33ZQW
e6g2mLggPowNq8nC4fyCSeGe0AbgQQOdRX7e+DTXpfNQFt/NsRm3GfhJFmvatqrRmWBTZCpatYfc
QJFVRLHxzgwUDk6VPUVBFl3MkK+IcR6w69D6N9xJJHBGhyEpzWvaG/uxq/unttayDdbGGpwdX7/B
j+uPnLTxpso/U0XCUlkYNz6iD4ji8kPjREB13Nhv9hAj7CO7uoimS9+a1ksZBodk5t6JKn43DEbE
KSr61yFmDozpliXOhETOyWi1lkkeHmLP/ml59Aw1bWpOLLVf29IhbtRq461v0vicGM0msGzkWFMQ
1cvqJRfVDz3Ui28JGZr020NUzkQiXIpwbilOiCfbnCutVrQjcOMA84UZfmMe4z+7eOloOOyrRGVv
bW08OJ1/HBFEPCw3YlLTyVbDI9hD/7LcjFW2IkDd2YqBlrSwQ4pzHr1Bp6HpC4/Bh6O99/2CEW0i
YMcNzlAqnnMnNm+uAUmEtm2Fq54aP+k40z5piZpLUcbgYA/pjFmyPUd+fWj9UZ4TU7X3VYUUNJsO
3ehOeMdG79ppCWmSg+3hP5TT2RfKeWiihC4Aha5D0OqYnYV45vugyl2M/PVZP34MNREMpZJ7JQhF
NT2E8cIFhZB2RnLJHe8cNyGW19QtLgivkpMoEvOAUKvaInXDC5f49b1hxbgQu9B9b0wfHcmYO5T0
Krmnrt6tYyK3f2jWtJ2CnS4j99FCe/TSDkiY3hsPB2GpiNnMu4DQEuX9tuskPuGuTe/NoZ2O0j4O
gEZBKxTBk42KeOs5iOkF4oJNa/TBywTqNwN6/AzW+mQaDtaemBEDZ8pwqXpKsy5X9JUs8D5ETu6/
ulXMUmuy8LyoYtyryGThMzFfT1zQTbaPZjTUxTrOjGGX9sB/yxymhk7Yj1LDsG3j6m0oAuDGwBC2
GmrMTWka8kEWVQNzgIz0JnES/MNA8vMGQsooUNaORvwwoUjNcigKGbHaSVSRDmuT0dj2Azj5HtG/
7k4TaviB6gEOKlm70zeSPBxmeUX2KhJvAPjZI2Li9xERDAVCU44AWLWUCFTdfbayzvjZ648awSan
nuCUTenbwYnGcHBKZvqbBQdG1/LurDqUmJoHOwYoeb/JsBVR6VE5eMrZtGLYpCT4IX7QOh69S55r
rO6q9kZOzq20kuShrv2D48XJtUzb+8RClJSLfqTlYyZX8qIScpSkIi8k4pKP32Vl6LStlJmM62Ry
bCR6FKYxlg7P9Zi392ZozMGsSChTmhBJH/nbmnPgKBIFtsJExGcmGLf05qk1xuCpw0SAsr0L+SBZ
qgSFf8pS0zslWqlvRGkn9rzeGAiBLNbQ0aKTU/dezSR3Qqifya1WWQgk6tx6jaYA/juFPlKPHgUO
hccyLv1hFTTuPsAdvMbs1eyLXhzjHktKU/bhecjpGKWMWtumSNVVIM1AZKb0tes6/RUbUo2yhXBW
d2rqO79sX2DHDk95mYxPeeW9DXEu7lqtQu9igRihVDE8uEfVVsTEzzfL/yayfeDQWvHf7si1OtrV
vUtzZ36cM+oG4VpDS661c/YyfkeNL9KDIpnrFiETveJ631VqbG4dNqODbdNo6x30No5nqkdtdKgc
5ZbYd/zUXqvMvLXeUP9sKnypeuePT55ivMCdADsipbWSJrAvtQQb/5AWT2VYlChVhPZtUNM7wcHq
t4ncd5qcAoAzkneoaniKvJ/FLMkeG7jchY1Rg9axyzI1QK+XFz9peja/Br0+qapyv0V2EKGbj4cL
89EiGFlOyQj5T2S9D5qWI7fMCG5jlH1t0HPWVeU8UkOgcmuL6yCc+K2wfHmWRpius9jSr9I2CQht
tV1g1SQdVqTrmmD496ln34/KipkZOrSBKil/OkaI+Cdu32EYSdSTNZZkLI8rC6LrS5rU/qqxOKUI
cMhe7IGOajoaEyWbKn8Z4I+PRhpvClva+zhD5xQje1gLpx6PdZGQ7sCKfKXLdjoLR2+OU2WQYFtJ
bTvh9diM9DChhURPKYjFzeDNUZoQHB5JGbEfaQfbqcWyQ9u7ksS1oszWU2j9tCLaSUKDhNGN9YpP
iHyt/ja0IUl8Tnuwym6d0rCjgWtr2OrUruhhS6DnhpunWR+y/NNKn1xMaoPBYIOysmFScFEhm3tE
boSQDnzPj0gLjt2xlu2bFU4MaaP6advYzpWNGqtqXlNdPPVpjvNnUgCNYff7jnjPI8T3iFdNFFBP
UV9faBPfuwJ3P2utn0X6JCY0bGKEUWKxPkBK3m9UjGga8fue6VlLo5X6k0frzw8QSIoXA7k0GApM
kg0B1yYz4bHWXw1h3ne9/61oX3PdZVmQwueLyLJcHlHElPoYeWnHQ/cVhOUaTrcah8BZQyMlD9qp
Vlz0oEE7UE6KHG/SSCsgj+VvOwDXkdnrwHV1bAjKptzPxTixNgRl0B6YNqkzHhwYP3a6zeM6xcxO
UCrwrvu2cSIaQW1Ilcre1qMPD6cyH3w+nyxUqL3MfIXr9bdDbqwT+jsbtO867JBGCxmT5+2lKxpe
JvWCb0leUKjExbLJ5JPXGKyz3+gy0w/19VfHq68uhSo/7KZtk2HDmxi5TINVmuxImlND/id0skNC
QWcDCqRquBROKLxX3litpFnf2dL6UeU3N321GxqmmJAGwkwMPhdFy10hl0un4VFC4t5gaPzACHKl
qDhssewnKxR1EKu9u9bzkR/nABCatiTQVdDIqZwGK1wuMLfFxYfDGZwMH2o0OvTy9YthUPOoEg0z
/cC77hH5wSQZ3a0/YqWME+fVKh/okedbt8ByZhTyki15ObPUMejjdYz4fxM0q6lCcecpa9wm4mYU
udzlABzrPPrt5KoGTdbcJJxHBmvyPgF4tZEHJo6692BIuTI1ZGP8bO+gcBcbk/OXnitfXSTebEsD
WO1WfyhRn00fe3MsJMNN/gxP28ahMqVrLkx3pTts0zyC9qJqGBjhD0hwzCnJb6V2G34YRNy5hk34
sp5enXgIVvTPmdrByBLO8AFPfVuWQJ51fbJXiFq+xU5xDqx4pztjsqpCOpu5l28sewJQDDYpLLyb
0SLVKLrsTfbIV4uWH281QK+c6U9xbJ9DN6GmORPrsvdBd+6dxo+ArcySx5oygBODccaIUsKBcRuN
nAijM4nhQddvIt6Np1lQ6OTMvZkyhZ2F8NMYXikexLsiPw+9EFtpB+TLXaOWehCuPHCV9hStvNrE
UiLodjP7IUFdYtomXS+quiOOrBanh4BsnV4HrW5QIJ6UshCD2VwGsbKjM+1g39YCFZ7ScD1plCPQ
4D97avpVq+aV4MuLFDTjZUgTBmBKuVrnVftcmlIcRBuba0fTQVy4GCZYsr1YgfZhd6xg6Z+LnSK2
rOWMQuCYruj0MvzJTQtSZc21sd/oiBttOxX7mWUAVNw45kwR10BhZrEdfsAoYuYONCPzW2Qtim6B
1hxiXf60G9I5zBa/1eA1b9qoVSvP8xqaNwHrgHDqDho8EU8rdq2Hv4js0Djmk87yHHUOFiNz9HET
R9fYit7izvrTeScv6lAeD8HdVHDh9QD+0A8FAoPAnLQlRDGxF+x1kOxbSKJ8aR5qBrwTdUn2dkYK
HLbo9KBZHYaSkZzxivM6kx1jhGH9Sdti3cbGj3jO5/C8ady8WXbT3Wu+ZWwJDfg2eWQyGrF3HeYb
W/aIO0XE8oss2gon9KGfVS9JDK1YdLSYkN/RW0Z+RNX8aUDkgjOkqtZVzcfnRMW2xusleUNIPlOA
/LhAGI9pbsyONT8i+lNykLIMKdKkxb7xOK1s4B1rooAOw+jgFUr4kmxRxmcTYt1UlgcS4LaVXyXb
UiMCypTyoyRGYJ+YEHcU4EORZyenZ2TsKSKtGzHg9RuOGF+R+RByO3vRbrUfveatFxz8YvguGkrz
/jwc4Ut8VAIuv22yuur6pwS7Tl3jhbC1m1UWCHO0Ot6SQeykLgslGm3KKS6pcsOtCttprTfZDqGP
S093HY+jPJgil9vSrC8t07ApHtJdWeO/sfJ+xstWYgvqhGE28UnQBsJkzEuMHOkWqUob5tN/TEJK
dzjs7xyld9vUTk+enqBYTRjgIqf4BTI7fW9anUzqCVuNzGgSpPljy+8KBQ62gNqp1iQ5HUNPz/a4
cO1d9Kj6mPNbTeridph2GtOh4kWChimEsx8zfZ9RgD5MARh4Uk1oPchD6uERHyKiKtxmPFgNEQb4
jddxGXOa5wMiXtQTsuSiP/iCCt00MZixPpeaTvivbv6CnYylrM7IAR+HHc0tcl18Pd6xeGpPfrv1
euh3IkxQmpnDPg7S/VDNRgFk3gVV9G2HM1vrJqgAmgnCvE+nrQM2c00oDW51SqBcWZXDuQu52M5R
OxkjQxUFVTO/Oq8YfBhT1aAfcy8iw6Mwti0kA5bl0YW2In2WuSfmkJaO65/CtLMRRQYedNJ+Z/P1
RuCH47NSmzBWeAjL7BYqRqC+pbwyq6RpGZxDKw7uiM58TksjPehGNK5kmr1NMFeJeAUn5/3RdKpl
dLkkZZ1tYtX3XZncVA/xH0Yi0GaPKQgZcIWJFSeGPmGF8rfn+BWGT7TKcVr+yanMb2vHSHaTPf2y
enQxVhb88Jzwt/BzY9VZ9evYE+IyJBalyfSPEWz7tETHjWY+qPrfNYbemtLpug+ScQUe9ezL8aEf
wGqXrr8uR3FvhSDa4TjGm9zWfnhcINbBJJ6dWlFIq2baMj27lSf50TlxfB19ryZyxXjXUmMAedlc
q0jnZyxjjGWQjMd4y6IDhgRrlbUZgUgaiuEx99P0KZIDMTtESa/tVGrvLqMytICyv0cQ1ODInXme
HqXQwgzEPWMb8kVy3JCSeOWzUPal9lX4PrVMSDJ7yI+GrRnf7Bafxd6UlfhQMP3Iv0aas2wKK0CE
4cZvw5gmp5RG3+wwMO+EAVtq8MtHMzayp1ro2kWZU/P5nixkzCtFNtA9nu7sbFU6UdCwdtAXBltm
LxZ6c03Hw41sEB7JPf4o6xo3+V2c+957HE3TNhhEfDQzMGx+v5N6+V2n+nwDHuKTegupKlBt8tEh
IAnsLrvrivKPP/fbYG/vFbW+u2XL0fvPXVOsOzSh6MUtuzAqfz5q2Vr205f/5y4qg3s6oe7fjjU/
SqdodLc80ezD/BgQAb6KlLFP9YRMUhbE/Dhh+U+m6PDmoe3XmpwZZ9rcMliE9qDp5yBot+WoT/Qf
nZ4SVqqoIMMPND6GYNKvOqCA21Dq3KAKTcvM/9uuNsr2avDkxoFssvn6mzrHBNnueZ9vbdk/7/I8
5d3VoY51en6Tan7E3z4bHlFktIWWv2fZ79K6XHZ9HfpfT4yIrNsVvm6suyOk9+aWRO5uDme/Ls/3
5o9bsBRhjk0DePmTFZpM3ZPMfjluWkNeD6KQoAX7/25+vjeD7uhy7/IelmPrOqrA+TP9fAS1Xjpf
bH4+f7532fz6Y+ZHDHOr9fMJIuk/N78OiStsH4ZWcBfPyMimy5t97GryVgl/q2ETvi5bugjEMTfQ
oIy0uFW3p2OI07mJ9Ye8eiYnprkhPiEP3B+TzbKZzvuoxFQ7ZWLaXvZloKlulAuZXTsRIeXm1BIv
MVXDrk1ZfC6PqQKjvtVuadBfwYm2POXzgHrsYICjsP91rM4MWPXoMzxmfrnlNTknxL7Ndcy3877l
hoURQOGJALmvfbGZVvtUtgiM5re1vC5Md9QaPtz75XHLHaXCSxUSb/23fWldUb+m0bdenrY8eEx9
Z88Khr7Vv17XnyLgBoT8YcKvgVYwy4sPZIaSQD3/mcvxiSnID4Xvw7L/1/OwhTaHrLOxyv9rH9kE
/SEMbfPzucsdliz0w5S0+urrc8JnYR+47I2fz13uIAGUhpkHj+Xr/dYJnR+PfsvfXoPUx/yo5mXx
1+sqI6yPlUUYytdrJJPbHwsTftnyuOUOY+r1oxGwIPv8XlP0Fkcm1HQQvv4GDItHM4fz+bWP6lZy
QrdK53v5jOSAaAOmy5+vQ+tmJk90S35/PYsTbDwVKvj5tcumDX9ibvnj630iNPdP3WR9fO2yhio6
T5F8/zp8pYjZKt3w7etY5Au3546ywNeuZswGAsHLl+VYy+dIWcg863b49HV4sqO9s5vbj1+HJzEd
qTIOmGXX8kQzjYqLFbQPX4eHKd1e8qa8/zpWkfYDZNHyanEVWTMpZpWOIp9T+TkzMu0Zr9BJwyr1
YFej9qyX+IdSwMxIgrgTrkW/lkXWHpd7Q6ZaW7fRjd1yb4UIfN9kQb9Z7rU91zgxXrlcb3nuJIP0
SibA23InlNDk0WAJgG2RvGcxUq7J+/ZpeahZdw/Aq4v75aH0Z+A2wNY4L3dmph2CF7CGw3JvFFOl
ovsnPt9DYRUDXehYWy/3NiErZGoWdIbn9xDHZXEfFPrDshWQLPhEpXj1+R5SVl16p6WPACO1Zycf
34gJI0pl3lKVIrU9Cc3T8swmKjEtB6AJl3v7TPAR9EGzXe41UHkc3Qge8bJJvWy8TBV6w2XTYn36
oHL380i+aU/Pvv7XW6D9foDjpX2+vyJM/kizSO+WF0mkVawj33CPy2Fqc4y2GO+j/bIZCiL5XI22
7rKpEyxzYnJE0+Gv720CoKF9X7YIQ1S3dqaTzX/assurLhLRATO9yVrVLnyTjpbtB2Koe9csafLm
LF+HgNVAX0CkcBoTSGgeHS2zcS9jhsVU4yTB5C4MCuStIJHNdZ9tkRibxIHTOpSdC/qE/2myNDbL
5vK45RnLphzK9t6QNEaNyH2usfc/15iD543lYF6QXUrP9e+XR+NDAVClO915Wg494f+UxujslycM
dBypRppo8+bnG5U7nhqsOZ+Hm2LDu2qGeFyOpGk6UgOEv/NxnF7+FwpkQ/+nkNMCc2fbpu7gS8KY
ZM98179JXQMpGm3M6AiP4CgeRr9zXgeIP+J73zX87IluazxpRDiWy73aJqGD3zNBai7dcvxlRm28
MhLvpy8bML0tvvBcz+OVAOagfA/hemXLA54nZDZqqN+81vyVlDK7j0TjbfyxQ9jRw+Ty01Pod8GH
0/kh7mPfOhqyjJ7zfHz108b/LjHIrhQ2qXuNsXkTwq5i+ZLlW12l3n0c5vTxhtE+DepPECXaRtfK
fmebDaWnokp3Kq4xKNL725XNmB51gzfWe9PF92LkCUlPIq7R3Y+eHC9krWx1VzF6J5Gzs6csgDw0
n9K6ODFRjQkCdJqrldjQnYuQtgUrtoKkwn09U8CJtfUvWSHard6r5kjpxj92OSjPkevQfEoFW21m
uBeRvafJjMredNWW2N+RgiWKrchoFOC7xrmj2dtCiGjFAxZojT+DIhOIB/NQozGFxadpQIbCX21S
dLusMPWNn4gKHaBdoW0ITe3kiVNR5wCqC/V7Uf/+xXr8S7b+D+bkPzb/hyEoA+9v+ugZcfkXunKG
bP7v/3VjR/NvAMr58X85/gwAlCikvcAlpv1fbj/9PzzHwOVimL5BsrsJ+PGvvHfcfpgDISrjW7VM
kJE86S/8pGn/h+2bgJa5ONkLmvK/hZ/8B3zS8gjrDgz+2R45KPY/zX5mVSedG3BhCjuzWMUFIEik
5k3wPdWJGRwkTLBe+wboRJrtyoMRvBKYrcDJ6FtDw/g6I4aoRW2zoXhd4LR+0T387XP8//gjjP/X
kKijjnfxGFgOb9j4h8EgnWwj0VMbNxRDAXFd0prDvq6gWx1yi/wjssdr7IlglRvwf3rwZKt885+/
h5nB+TePA55ILo3zl2RTWTe9f1oBWFz3Q4wGY1PTV2G68JwY/nMLt3FlRiGGM+g5JQG7q//8Vc3Z
+fHvL8uvIkB4adoQSqGK/PtluSK91adCX27GrKGWgD4nyXdd4W7ATG98pe1SjaCRmTMbDxvouyu3
Go5V8mqW9tpOCDArte0AeQ+H8BsVhC1Wx8Ngax9+kNzFXi6JUYj+q2/Lnv2r/3zXjmFZOkMK9lZL
/wfQdCoGIsglASmOXzfPfgX/YwrEhwS0D2CJWAouqOJgBAQwjkWbYoOuhysNSQOQ+Vi8cUK892bi
/OaKXGaojBziL90J6QxXYWGe4jw7TlmPBE6drTa/K33nklAq0Ua5T8Zig9r5MY/LB20s95UTX13Y
FWbsfFR6dSzdYIfI6Fhk+c4fmt1M8sorkA/WgcS5o+vi+Rp30+CvLQhdxJFHHr0ASHdzfbrSDpJq
n992R9MptxOdCzsDql2WFwM4FPq9vVsnh1BDwjlYF9vu8BjAi4boFo3OZvzTxtOucMV9ZY5XYziV
iKumkZVwlW5HXFFhEe2NrqY5DaLxSbTwJoKC/FEwkWIGyTBvijOoVOoWTyH9q3uUgIeoQ2Dnwxgj
rIdUkvJ5wmiOLHhrURHw9OJ5ImO4sqg74hVfDTHiYqxe2qp90pvhKZYkeVfu0ZPhR2dgqM+KdUfW
POvfrW4be+hh4NqHc45FvlPGU0V5WdLlwK5zxbR+FbmDfa16rvwJjN34g2SyQ2mCICBPE1RKFmYA
kymCipNWwosCKLdC27TGwHMH4p82Y8bgOWGeS9dTMhxrPdvFBnIOHPCF8561ZKU04ZVYGkbvbku+
2B4r9KOjT+sAblUJ6VuG4yFWzgKaQDpqDua+adUO1VHcU7O2YI+NL7nRb+0ufqtraz9E/UtUV3dS
xSCivQeKdXJjz+QwwU9hKcgR8faS2XT4TE/+FKQl+k3zEZUzhyagRzP0czbfdFM0FDZxjCId2Fpz
cjX8LlkonwQrP8ffQ1i9+ma4ayGOpHC8vCLfAfzeuRkYg8g1XvDoXrNqfKELROR19rPTqeK24t4e
3cc0I8/DR6Y/f8pKz9+8qV2n4BFopthkGVFUdvmsbPdOcz4oEGxLPaPnYaPS5cDpu8qDjSWmB3Cl
YgVUO9jICZFR3fzOWoxmMEfa9tVPxrODFM6V6uBKiqspCCJ/Tyf3jEyXxlkHncw/VFjOt67Nd9d3
sPE6B3dXIctL6Ho4PbzvNJWw4c6EDEtHzETZazd3nv1uuswRtG7Qnbo23PnGcOwcddNanNm0igQy
JYWTszMIl4kPOEGPMR0IQ0sf4IE4Vr3z0+ngt/5O0pSV9XCq4V0g+V1FZrTtLJBoDoS/aS5K5sPR
JWnCId7eYnE+XxonNRzbkVMv66hDoXEYxlMoCcWL1LlGYqAn+B1RwfnAKH1WMx7MTjhe8cUELlNp
5sFmiiVJJYqkzYUJlWxLZGQU7GpCePMJuVDd3bpsPNIDZfmmH+bvN6dMW4jyGMdvRkRPp4Z0nJCO
OHnXBJ9DI/uTCz6lGss3MbPyBte7R2aIOY+Kivsq/V92Cb455q0zm/UdeocUl+bvaDTCHSDeVVZq
zGKRG1pVfm33fTftpEsiUjLcwmE4anZ2kdp+9Dx4KSz9VLetvIlatcXFgyCbYZOkeH45beX4qio0
AvJI3spBBXh0zOQRYfCfLOar7Cz7l/LLmyEpw6dJv0HqOu6snF+fcPy30GZZKq2bTm4KgYOU8pVI
f086aVku83wharVpJzx6heFg2I3D1f9h77yWI0e2LPsr8wNogxaPE1ozqDKZ8QIjkyQc2qHF1/cC
69pYZrCMtOnnfrlWt0QGhMPFOXuvHVIXgdPMT2XqYXThaWTR5A/dONJ6EgBkY5TE84bA3Lm0lGda
Gfd+Vp0lzwzHbYcnMqAFjUbvZPXZu6Nh30Z6dFTkjTs5y/Rh1ZsRwkxxM4yGMSsDgCmki95r9irv
zXUcJPea4i010o0iyLahUa0yM6DnnVAXjXboy1VEHfHPUNUfJbw51amWLaK7IMp+VEqizJQaQHBK
K0Pk2ICqW2yt+7jD2kAa9yIzmiehxkz8wQZL4qVwFmHDfIBVaa2g5F24EgoN+S67bnTrJQVA1Akh
cehqaJLDIoxLCVOvCB6QR+Q01V3tSU3TndoO6IgjzQdA38BTrRxSiWgm2UJiKsB+iL5//vHpKYb6
U0lKXqJLjKeiw1Wg1JKQJJZqD4TrvPtpcsGOiWUwRweIZr7MfziVvCCQXoVddp+l8VPh4B0CTjib
qql87VMf0eaPCmLCHAOh/6K1VwAh0WbewJloCGx3Nv0ZFsrsWa3kl2FML26bkK3zPARilxD+M9NT
7iFqAXLGpk/vxwpvFK+6BTGCHBoLhaKmZ9v0Htw8eicDg2I4mVgABI6lX5M7gxV/oEFbiHenKN6q
GthX7CAAVML3Rq/7WUN0Rj1aAE0BDkCF+lXCcqQPkS/0LkTZZzTEc8vskjmQwWuecZqfUFXB1H2P
M0K5KglSNztkBlzJybkU9DXP1mFYJyk5PlHmziIPFG9qQT6PwG19PBak7fjYDR9MUb9W8mHZ5ATN
tKG+lnhhlqRbLYORKoJmcZch+mS2GDeIK0sCpJUfejGijEr9n3w9L0XvATyt2aZZ9O5DtmqaAiqx
aoY7u41+OzATQTdGhEi28Uq3MH3G2e+sTcSsH+AvCv6oWuGlWw6Ts+bSmWwtnmDJqARhCv0GrmkX
8j5tDbxn0JJ0XeoJh1+MEwOfwKwJVmhCp65/dkY4xJRK514jaCLQmOmp/F2yIVJm1ITmoe6+aqEC
lpN/3JT8oVETvk/PL5ccEIjdeMT1+atKa4tvBKlw6Kx9p99UdnyHwegV1FYMOzi9ZH56LF2vmwkn
PQunf2qEWFi9vsGQgXIYoWxl2q+mbM+yirao3+Z4mx5U8hhm7EtWjt2F694LiA99L3ojmalFeklT
7z7k2wkg7XNCTy8eIPOZ27tsl5Xb0jbfZTO1ObGLoq54NHR/w4c3D03g9vSdD9QR2QQRojpkpxK9
5TzNCBBq/RJVwL1hl+W2TZy1maIFchheQyMIdWNbvUhaku1QrreKPc6MiLVepJCrsDK9WAS4YMw3
QYMgRTHUnMEY6+Ck3FMSAM+gvozIyQqRvrd7ywifOwmNuEPKX5hcgdQ1FY3YndN1z5r5iE8V4Cbf
J4bGh1EfZirCTqziLR1qSnkY+TZpy//LpoPQx2MIG57Fx2gmemPeB9mdGDNyjHkwOgUUAEsGhPD6
XjXzM+le73mJbqhtZ07e7XtrgDDh+dNQmhkC92NKXvp6OvrU3atjk3ldlJCLqFTct85tH5VioaEb
3OkOJAqNjyvap5Bu5hytNnyVzChaCFnfI5Ca2tjahuwBJXypKlRscb0zQrP+QbMuZsTyZSd4v/Uy
KuZtS1xbkMfLEmg0ECyYoZpr3HmVmTMpUSEmf+0dRM2iq80ZsHgPJF169ukTzw0Z2XMOBTtEOXne
6EtdpWlotwBgXBY5u0ze4XRipXCZwRkb4/T5gAvF6CmfPcRHc5sNeuENLdt7HixRx+k8q9ylmQdn
rU0eB8mv0HOYYnC9M1j8mI2ro8yaRNvzhO61oQ3XfpuFtK+QIo88Zm+aiFMicivatkYGi7KdRMrR
lCkfqkt7+ow7Cwr/UL4g3+UmNAsk5ERg1ToW28598E2khYTWXGBIQ32PkO25anb23fQ94IQ6cyPO
KcQaYk7XbTQuXgKnBzkYgz/02eyrp8TB/QBvGtEjVgejYj3RZYTdhCxQiPkwKs4UHVVcUe0iEspv
GgrHtkVzpIBW1nHD+29Yit8J7HsPNIqB9kTHzRBtkW/AENdgkwzFLawSBOPagA5bdriOdfYV3g1O
OOReg/2gR/a5Z5cV2+lZ1VhCMIeos5B8YZ74RVHCAzKfS907D3mfQnqAbjydHhB2P7cSI9e0NJUl
n4Nqmo+IGk+dR/g29z+4LDS1kpyVlHXFwPAavegGlQI+m0Tyt72JaUt7R00mRwnV24mNZg7ZhZRS
UM0wxEpk6jFzG1nNyQxN1GuZoREbmWYwqrDBR19KMZi/4ESwTJPwvSq9h6mKqdbDvBHBUc+tjcpy
xVkA7DDNDZx/sBrpVPPh07dKeLp6Yj1QAVxWRfjjY3wkFX/2wLROHWkjdXHpFeoamh29Tx8n27dL
UfgklOdnWCUUZMpHGVQnGbkPOmFn0qIOMf3Xhhfeg12s7OgyvaWasjQhTReT1Lgarcus1I6h90K2
6UoT/zxgnBWXpHIfptkhHoyHOJjIOvmFxqmOhF3ZFCoKtP4lzKEMNjmzfyx5+jl0lEjwuASgw+nh
VEN146Xi9uMJW2SfzLQ23WYqiR0Dyq80ftaZ4Ba6Gl5CWItFh/yXwM+P6fbjv3Gkd2NF3j9jHZvR
Ae/uOeb54nX45/sxeYcuc0PZKA84Jay51ubnRM3PFEDgw00TWMV4ivNL2XOd03tRIsToikJZgE6S
sF+Ew2LFWfdSNNlFifi3suKCy4rJ2981k9e3biTI3Um5gGPAz5Q9MsEjZeSj7jfPaXrP7glhLoGb
M7+MDjxUjtUohZh+nj0jsBGbolk1/YWIQM3H40+B+OrjDj5uJfHwYhebzIp2JIkkKLayC9nR1czz
zNcIQBzDgmCuWTE+gQ55CUcWimn6+JgpyHC5NBbVLsPcjdHIk3pVk+FSsL80QU7mo3EuSb7w8oB/
hX0PfLt/PojOYq6Zvsw8S19AszPJwNgEBGjVXIOha4i52kPCkT0rD1iRNuVoIAtdidRDHImJ0My5
L3MnerwXMAbnVo5kX1W3iUKwPPl4nVPvRzvDN5cCmqxGeexCILlFet8qGGdJhcuG8cEQNqAB+3b0
tKVG0aKuDmPI11bmbCRlcY684J314ayxLdIGHXOkXLroFqclGg39JbCSw7RX1MlsNa0K1p+VLikR
fOxwCRd5H4lytNL99P1/bIzCadUMBddX/ICx/JCqRNJY3k9I1qSEyQplBRvsimwyaeM0Fp7Jdrsc
N5nRMgewtxHMlWnJ7DMtfaSsXVIlerfgK1hxcVszjKw0eKeMMu/s5ADN8D1Q2ptwO032kW4i40Ls
w+dXUfqfReX0Ohy+gYG68Cw5NU2zy+Gj+mztFkHL0aSsfmMVICdPS7cwBRdx1T+lOtQcrXjurAm3
2MxNCNfOyvXGZ3esbhMsfITTLFuM4cjV9baCj0iaH69/5HKMUj37FiNlmjPUwn9QVOVN8oinb2P6
auO0xKRc8V/31HUYAX5fgWTp79zyp89wK9P0gL37YfpcMq/BmBfeTpMLMe7QINiifPzJYZSdp1mv
LJNLG7LIxeAYTqDGnoAIX2LlqMZy0ysoMVzlx8f49nwFdD/C8TQHzyQahNaSzounLK2ACXl6g2OT
HT42o3k2/E5w8k47lOn5C4ZJDk+BFLBLLzWPZXm4sQwq1DnhHIMsXyxao5QTmIOwvttvyA0uKTmE
H997OChwahwA8D0n1awQl+ltkQe9ADNAxq6Km5P8ji3NmgQaLmG4KedJrI8H7MS0vvPz9DzIL3nH
tn1iaQISAyo7F4+dEO9STS7NVCvB3naP/O32ozI9TpEOdmfvg7x9nB7QxwCZVpM++OmTMragYYp3
ri9e246ltHF5Bn3N50TuNLV51nzPIsdnHH0WlBxpagtwD/0QIEjC7sjIkfdC027xQsXQa8d4Nf2z
BT3QZ87bpJ367jzDC7VJsn6pWMGkDHE4ouaCp+qqUxwT+A87FZDc3H6fGwKylLC3AE+ymdLYP0ok
6osm5joksBBRcY1Wh80RVtaaSMZW4dAELc9js5sOS4W1AM3sCDyBVbAWWXzj1ETtKnhNnMqt0Aor
c2Na7RGU18yhAHCmWbvGFLTGmYBETBJnASkH5aFInmUMZ1uxPIkjpqaG2LMy6Y09D+GB7aJGvS2s
Gvq6Tlu9BIiNXWQR/iIQibyCOspmUQEav++6cqY3cbgvLAw1GutljzzkcSiKRyvoy98iQnNGRczP
+ie1BOlVV1B0Ki+FtNSedaWNb4s8SVYu+wMC9iwkhnkq9nhecO102VtD1McRxbm9Fln1CtPOPHbT
3+ptzMlJcPz4O7gR92oHAgScmEItLaMW8XXnQKNBdF2Dd4g1Q/Lq6I6j2lcNXV+hq1mRIbaYKrNJ
m6xkbi1MwMQqTUfUd4RHHVjbMRJFK1DdGOh+NaJYK51+tAAVfVzN//YK8yarS8LvAjQZf/b+aKT/
8b4+9Qrvn5vX8P/83/L5JXz+9J/9p2Vo/RcdH1CgpgUaTLVMmon/Sa2jAehZ6DPwnUFkcqY8uf+0
DQ39vzTL4GV7Gl0X/jmdl/+0DYGEqp6jYguzXHhWcEL/f9qGxtXw0h14uwbUKUezTRNL5HWLJ2ni
2OwUAl0862L7QLE/MEaDVo9bbTTtjVNhQuss6p6tCMXRMoE3B5Ven2DKjHTslNegU5TJtxwtpaXv
h1FZOyKszkNghucyr1bj6JnPqj5Ok1sAwS6sxQH349zr8HMU2QBqlM7KkTBr9cih4yW2enMV91q/
pECdk9MlbtBud9+0tz6SbP9oyX3cuUUv0jM1VQXjOikp/lBK5OWY5EWG88nspELchktxFSLBeXAC
uSLXN1h5WaJtob9g9wQ87Ee+vXQ0wk9EODWcguesUpMtFeAIynJQzgnMKQ9GRcsJoMxwDjmvUdcu
938MsPM/F/hnQu/0Qq4uexJ2MDDhAtu6ecWYS9jPj3EY5PPCHI5GLbVdFuI4azAwGLEPScNkJwlT
Jvymhckwvfpdk74pXUyLMEXH1q/moRovKUAipNnjAGuy8/EixW63otXaHKMOWbe1/PpGr1JGeT+m
Y1hA20wDJp16/YOxhuzJASk2LySFzlZZ6MWt0BD7SdPPvnmo2ue7s+CewYhzqWrbznWn0+rdyKoi
Fxm/34udmg75kV3Ira8hgjfj3D7rGYFsyMfVRxyESyh+IDVbm3hr/amJNPWGjRd4L4MMIDmdNVIZ
fjNeP793h2RHpg9NdywbQt/fwxWxjG/XRBDNaymjLeYLG5FevqPE08PhIxc4D4oTTfToO0nRlbCA
94CcQGfX79ILtg336odbwESeV/CdgAjVzf6n12XZQ2006YMDO1cYjXnW3F+BVMx7TwM85LgmoIKG
dd3Mk7tiQK7FwTleffzfplWTO6ggD0E1/3q4/MsrdFkemTThLbNcTpjmP79nD9GGYM8Cz2OMVZKR
0vzAl/HmlUTMsaEaOIJ46i3gCcVOsaUa2W2jqJgFKy3ea+gwiVDztbv6TVr5QxXV7jcLuf7pOYJU
NDUdriJSkWlQ/319san1CESoyAZGs9c7ds96Ir1t7gh9WZnE2ZK3mK9hvCTYoNS3POSA46vpY6YM
0cqmT3Eyp//BzU0iegGBxPHYT2lZ029TzOWcf2IS4ErqTZYilm2XrgpgXL+ptVP2T2NnZcbsDD8o
vFXWfyOr+JBu/DUtMUQIXkUdrFmqw2ry990RjC09e8Bu0k4tv/6+U4LqNYbREchqGRBREsRa9dZg
KSlFfAmt9EdWAAWEfnz4ehwYV6IF3aH4ZKsmA9X0EFpczxs6WH741S7F9Z51w/N2Y63i9u/UB6ZN
MTca0putXDnYikUevUelqEpuEJfZhzFSVj6Sq7UPoZHTq7Me0O88dXW3GDDtn8wxWpn22BFeZYgF
28IRsW7Unns/K1ZVoKRLk717ahQb7K89KBrc/bqdInrQoM8BX/3moX/cytVDt1i+NPhaOsxG92rI
D5WK1UuZ/GUOctKBAbaltr8hbHPcm5Wv3CtV91Z78L3JJl5BoDEBwmstweFjeXCB985Vws22pZ7e
mMA8dM0/ga3eDmx279AyfXe9E9r87zUEEidLLQWIacPB/uXvQRL6RjqyaFB47cfb3JPRTovbO+gI
4ywOpX9q2xgaTOpEmwESiCdjf08jRlvrGSxjdXzqoYT8ypvWW5Fd33Pk0J5LIxT3mm8VKw5FK7j9
zqYaDMmByIbiTSVnkSamPGIaQhnMtvnGCcob6UQOGK/a2VdRL7dpHYufOQidedLyBntHxcAVu+M+
6rJq6cL4W5UIwFfkpHYPgdlnwExckI5wduYUphBPYorcwosb5xnmkZWGC3YtdPtHm7fAJav2d4pf
eeYLad0ifH2VqhLeCxDCyyz2thm3fu92AyKI7j7IXHurGuE3I+X6FMGSoU4bScubJnGWj6vVu8qs
HEQy5z1iX6DGjfh91AvcXxrubfvSJpyPwISk+4CD6JxdEZuiwbhRpUubNXxLUsW6yxXD2H79rV7P
GgiALE1l1tZIaObCvKtZY6jsRu1NwmuoksDgm4LSGkPlnGMYxpzua7kmScJFOGltsOYf6bOXaTe+
tSHNy7BpX76+nKsldroa9lNsOfCF86CurwaJdQ3Miri9VGruaiBIgUdGrahcRaO6HWKFiFNbfkPd
1aZH/8dHzNafcx2rAhZ3AOLsQP7+KCzy9wCfYNUH9xfc+mOLqwbJ0FKfsNmG0j7nYEI2giM79ISA
YBH+ha/vW7sSDf9zCdMF6BbhFCgc/74ECE2MVB8ic/isUfCOB6k+dE5hEHwD+ryX2VKzBcocJ3hw
dJRKLTy9b7aXV+cQLsEwXWRmmmkBoCIc4e9LqCyn7KJBggxTulefWGQy+JpX9LT9N/uEq2V4+iEL
HZ7JxGmxoTKvvgQxhLD/SqJDAgIQhjj+gblsTg9Dm5WgMQvVY1tT/aaZd/r6If/LDdq2ZqsWB3mK
v940N/5x3OhUlJbMZcoMNGiE5Jk7TBTQq970V9/81L/co+sRh8ornbbRHzrMP34roZYeVYYt5tII
IIcWaX+2OisiT/mnmrZPZl/ox6KKzE2A8HrGztI9gWQmJdf1h0ujT4Q5kbwIXWKl0Yz+Fjc69HMo
QeURzZ1YmH7gbED1YcPNW++gmOkaIxV4QmLUJrxcvK7MaJeb6ipwKbJBTl0MECeIit3UWUECRdkZ
u7AI3FOUxktpKBuntggNJA9i1lVGv/CFEVP0B7+YB8Y2rqWOprxv9nHanEnYGeZ9ETe3hcFUrOuj
T0dQGZd+UCRPlW2iuRBT4LIb/3bZSZ1wbI8n+DLjN2/06szASEJob5sW36ypcsS/GklZ3WK9rogb
CEcPUlHV3zpknVJq/pG6TbT0VNJcvnmxjJG/pwqTEcsG1+SdIvi9GkPhmAjIqGxitKJ9dJrusU2b
R5W//vpnPg+fKX5k2s1pmq251zeGpd2UmcBsXpNSP8Nx8BDYBbxkF8khiYpmQKO2yk8IbfJvbvDT
DMwjJU/FchAIOzzZ6xtsVMcFZxtQlnSXpTelnKKQPLkWMLrQ09Vd19jkVrrfTYBXe8bpVdo64jfW
Rw96+/XvjoOdxKWucceDjpjRQa5n017cxIpM93bd27PMwTiEiTbaZKIgB60kUKvuZbJmu6kte1Gd
v34H2r88CtZEFiEX4AC3fTUntxnRsvSzApoIWbor5MTJdcudqgyIZwn7HaKQfo1aJEeB/opGhNXC
eS1wCuXIxUIf0n4w+vuwc26Hsha7OB1GgkXDdvP1hX6SNvPsJseJS+3IoDB1PVpSve9cwPoBYhU7
3jcpZLHA7fo3hbCxAeoQ6FpzIes4mItYxQRhpf2G6a9AJ+r/Xgrhe3PqlnA3/GbvTEmuA4CrQzg6
nNIUOtQjMAw29A3/qu0dE7UJvtmFfP6OecwI0zUVcCy3crWLTlPYvR7eVjSVwyMewG1Y0RCtIbTy
n6GyMr+ZNz6vBDbqd85JJqcHynhXg1yLYLC2wJQnoMzHV+zyJf9PvmJ8BYgCplqBq7Lx/nvBqSU6
dhuUyJymLzKsoPk5AGdFDlFmxypYNpA4FoHqxrin0vi7FejTRAUE3ySujPHLjV4P3q6u3cDQKKux
yuymiQr+4+77W/z85hhzJnVxjUqYwwno71uEoxBWdQHRyZmMk3W5ITWbNEv/TEc120eifv16rH9+
c5TiOW9NlVl20+7VIyVyIiyj2oM5PZboqQhcITcMXcX3dzZtd/6e6ZmAccyipDDRr1z/Uu2kRPFG
rj+jToGiD0bCx3ZQcYYbITpz9fV9/cuvuVM10fYwjlBzu5pr0i4vBr/q/ZluAW1uIPFUlNhEX7gr
MC/tN4PjU0yGTtIAT1En/cpgZvuIa/hje8IREYCBgCEUER9B/jsTKz3TuS2nCOzMLG/LyTztZ00E
zgJTZB8mL4mtnuzKLw+VnlM1cLIbJ9JYbB35mxbbQa3TTQ7N5kjLf9EnA8meWWXf5TV90q+f1efF
kSumlu9RBMXVc20g8Ycq850BALpeJ8USxRMO4nCEGNj15MIJHGhq0JONYBh3ie18u1X/vFKxQUdq
xWZdg2d7PXkYxThowmeyIgvaXzuD+vtj04YZoYPQ1q2lgsNALfV7NVbHrSlKvngzfpFNbaCmAEz1
9dP4NHKoCWuaY1LPUvXPRbc4jbyhs4kfN/LmxMMIFwp1LsDBeNcgd3z9Y5+WRA4nUItQA+mMUZLo
//7clRG8rMmvzepyPFNMICDb+iEx4xrxfWezVZGD+90Dv24TGBRW0CSQ5OZNWyL2Bn//aCMjxIAl
PMmhssxfeSeBkKZRdPDyoVvi0RfA2qnAuBDIf+tEcFYRbCfhek+0NuUB6A9Y3OxhsOmF6GNwi7nc
a/xwJXthH1Ng1jSB5Xc9gs8HOi6avhJT8MdQvT7k9I1RuXZQ4HwRU6C62d32HnQ0MEvq3COPbGH3
0lnJCMNmDSurN+5jDfXL16/r02zJRXiYO7FZsRR82kaqERzUvDPY0vupOBJsf4u0rYBd7Ebf7EGu
u1jTS+LHDM9kEBLCdb0x9jnT59GUQzI2otk2731NNTWwwXXQgxlTS1n0TDp3ddy9tQJiQ0oBZxc5
rdh7VX2s6rahzEMSkj7WPdZwhNlCFdlZavo+4EWdmVoQ2KUIkBH3Teldw0VTyNOsKrLbs0ze2LGu
noT01V1JicoUGSbrGiwkUkNvxTkNnGmEaPHrB6xNO5O/VgmGJR0LlxMB7QtrShn880wJYr6UZthN
Y7M2V+zlKzoP7aLn7AtgUNv2MtVWQQxB19coSHLAFeeMvKWsSuJbfQjPEq7G19dEevS/XNR0bPDo
3jDFX38w0Bu7TBFMkE2JJSGT7tx37YvbABst3Rq1ajaeKH9DIgsRdFCS1Q5yxR62OeuNdWsaqMaC
Rt2EDSo9oqLyO+bbpxB7GVJHZdVG/k9yMlNkEXl3b6gayJTIyG6opOmzxPZeyMnRbyfwIQinGRyj
dpNWINkUtdtIbExPYRfoL4zajgx6RBCyvjcLr7nrFeW5pu+/ABlJCo4BgVKy2ZcBIXOlVaCYZb90
KnrUkW5Lh4PFWS7C1pM3A2rorNAABhCCItvB2ymjTxKFT4yPm+bGOgSWNFQye3SUY+LgEi499LUd
/a1Js/TLN9rkpMahvonAo0tRH1PhKOcepySFT/gGmaSyTNQqirViNjn1DoZso13tqrC5ZfmK96bb
j5497jy07PtUirVZRaj+LPVH2ylPjaaFt21RhLdjH7w7yaGN8hFArNesYuQ6Mxyb8U1eof0cUdet
ICjjuTcid6ta8meXNuYu7fOMZQQksdtG5Nn51bCwwTEcNK15FPAIHxRW+Y1CjsKiGuLhUVSOpKWq
39ZZ/Vb0yIpxypGxKCEYmQYhtI1uBjthKdYu8mJy6g0NrgLVirNu5MjWs/w1Dep8mxfATVQKUCey
qw9GUe11pwQPaFukT5BZc2ASlksj0Y/AbUh5yZ7scgSVGDnG0ZXp2c0cLFtt5Kx8w/cPnrRPo2Yo
R0oOqzjQsV1ohbquh8A9Rm78EJX5sGli962pI3trtvgIYooYPR2+WZNF3SEKbBwfhnXTNSbBa05T
XIJh8Q+0Xy3PU8TmHAejsZaJZW8qwVlIbVux1Y2+XeRUvqgN+wboGeM39DRk8CJnpAL43ssCDTHA
+/bGwDPkByHM6Nob9+1ooPVpXO3GcKJfhgcxzEGouC+TYdEqarB3m7j4kZU44Vh3oiIEbITRHyNk
U2IuNznzEXY0Q/sa38RJdbHSLL/xYvvdtkR+W1cE3mX1TTW18+RHLPlE7kLmaNp7p2l94vS06ii0
/t7JAYBXTe5sUWZtWtUZ7kdXqZYAYucc0/wj8Od4lYjyosBO36USfHlQHI1wT7OhRWJNBgnwZ6SQ
CbzSEVT7xrC0+KwSHb6oOuW7Ot+nnYnn0mWgskzLlBPC9RJYsXHto8bxZj7C+EBjv16IQltiCiLo
nDS8b5agz6Vsfm86F0xubpXm/HQ9f2xq/W6Uqq2zqa0ManxeQ2ZvSThGi91g48Wqs0QUgKWMxf/U
1z2GspjxaIU/WgvDRqZk6Ev+X0jt+Z9F4E+ZwKejEZfDHhWBiMlkzJ7p78txyYtCQMDiG1uwQFAC
5nu1SkhVRKNXkFW0dWL16eufnLZff65GTLYUHDXiCinhePp1gzMvu6R0fIsEcgnT0fSR7wMNNHZs
Pcy1D9Ze6sCSw/7x65+9ftH8LLtC2vZ0HZFFXCtYIlcJR6vmZ8mBZPlzmfCn/bhL1fwua+++/rFP
1Xp+zVN1jwYzuw3andND+PM1J6HeVELF6pE1+d5DPn8INaI71SYdFkC0sPT1tbbO8UgudYPSpKJF
4Tfr/vW7na7BsKnWT2IMCmZXBQuzjBt/MNL/LPtxbIml0UCLFJqCNJ+dQBvjtf3mxq97BB8/yuC2
bXYrlOiuBlQI5yMnnoIbVyiu+hE60jzqlm7eEkc66HNhxSs1MAyKr0GKIl3usipP7r+5ius95XQV
tHYZuhScPp+L+yEPpOU23Lo9RsvBKfHRcjJBcVPSNi/jdeop5anL2xRuh5utoqELjxOabMaKf99l
XbMaG4yMsNztbw6G1z02fof5hubFVI/QKAhfVQfwD/vukCM5/jizl9JtzqS+LYuyechdl6goQnBN
LX2tUi1/DDFYVLCv6ScJNJg/FbI7EbYr3e3XT+z6uPpxUSgiJtSETm/larwqSqlFUGZ9JO6uOPoN
OoPRUofHuDAiUJZYusO+X7DFvOm8xvjmdHi9P51+nD051Rlzqq5d1xViwu8IY2kw0XS0nvOU01mQ
e+Y3D960P7Raf089uopgjufPcQNx1NUXUZVkd4l85Icyg6knkrvc8e5sB5NCvPVV9c2IEZImuN+O
npG9iQTgYxLov6iP/UbP+uxVpAi1Jti7YVwAgngyrHbcVCjiSwJLjpMPPvNb41Qqu1KM70GSZ1MN
vlh5hUOxlbMnptyOeHaRdzM9yJxtMBkbAivvtrRmHz1Ff+MIzfbVF94i9rR8k/VkbwTQ/UaTFC1c
ZvCvUTK7fPTLZCxOGse3I6911ubBK6iYalOlb5Gupji5/XJOC/O3FtfRWhu1RT3ZMUWWHf26e1cy
2e7wfz75od9szEbuVXv4VatjQFILpDxEI4E7kZTtAJe7DkSHeuTBTsd9nlS7Fh3UvhbEveUIiwQ6
ZuZV+9RYJQiBJ6mab+Ugnywr97ZlBPHJUEKFeKXyxGy5JKhOLqVLlrOV3NkdBSXViAhYCP3NqLkb
8v+SVdtQkgGmi0UD5dxG9u6yZgydTEJs1cjZ1i0hN2ix6llsF/e9asLRAju+8TodqZ6i3YZyeMga
b1WTM6KRD7jMY9NYD5i/7CK4q0rj1R7JvCu86qRX8rGPvKUZDt5mop9iQDAJsiDohIxeNQJFqBE+
XkHSmI1qj2GsdSB+41uY2SNcvwYzw+gSmo0EMk3p3SWdsbWOovshrAQUMidZVH82GVkkIuxsqS4c
cMxTvnSIYyMmmYwoMVKcjZlTlJtepZ4nhMvGUcOCX1dQ1yS7XV+U4boNER4Y5gDEYQplq/01vg2s
YTpR4iN2INxISbSum/S5TqOnqRK/yrJgnYSELVS6AxihMwjt6BXvUIjgnYMFQuks/9W2QziPjTZf
GkHxy8v9n6aZpWuUqvMhwNs/lLY4NYRcF90v3TerQyXGRalhgxsrXpFl3zruM2aPdsNGYkqAmhEN
IGea6r+jGl/VfHeLsWBAFgSNLVoYYbg4OFSAT1rqGQTXxAG0oebNzGpbIIdJ2W/CLANWMXZzKF7W
XGY3cRRWaweRxKIOtZ9qRIMnd9ojhPtkJbJkh+KMWDYDP82gbcZcACQxekATlkRabvQ73WoknuTi
frBJ6KNQMPOcGeSOHGYFN8pn+JBwUOyoZwJzvVfi9hYX443dsYnP+WzDGsO6D2h7aZhH0DpLbibk
IS9IyvG23gC6j8NcHVuLcaQSVDdybccSxxZqEULFsfWLR9Q59OXCXpm/mJ1OvGXmZ3M9zHBO1Mop
jrCquJbypjvxo1JG49nkS3bLWNwNWX92ZPXmZ3Z3DzT80jGPJZxcn4KsW7UYNBV98NZWpHPxY7mE
CQ+Ftq1plBSdhBU6kRecJF6DREtlg0pAGAtN1m8RAaFIlUS/iH2dmEfxqy0wq9s5SdC0UEHxNOuq
tElSGME4J5ZIz5WA80bKwZsuVPw6hl/eOkPzVAzyt8AKh8Mrbmdlq6VH0CJpDEOstYCiYBsqMD/G
G4JZkc5kBcZBR63niGtc8r0bdQePy6Z/OB+a0tp25OrMIp4oft12Znb4SV2CN7ZtGxEakitPgOPt
eS8NfxuLEQZQze41Ej8iS0QLvcLC3dq0T9r8XqsBoDR2Si8pgyfXJiQagMuaWcOENnJS6PH+Htyo
syodTph5gxGp7B+qqlkHetTNqYpgpW1U1uF2VbTqz5aIkUXVN9ZhtGPrUCd1x0ThtbshxaboENbV
BfKEb2CjI9p/YTk/iMr1f1hMWzDG3J9Wqmx8tmaq7xLgrncgvQfb2cVD8UA0HNH1fdYuwtJoZiol
7V/xGAYzACqolpKiO0z5C7LSvH0rRuxwWGK3AQV72OB+yUuulcm2xbaaPLp1IRBSWdVQ7IzpfwpT
FtBcYNP3KsCTwvxvxs5ryVFkW8NPRATe3Ja8l8p21Q1RPT2DT1xin/58oN5dPX1MnBtCkIYESZC5
1m+c4rEqWIUbUfA8b4IKFeshcKxDn3jnqvaTiOmS/g+yzv7F1z1CDmFwmPcyMAGXkcAWoMkqQV4Q
bzyest0pw/nFnPZMC8GNOlRGZV3pzsE1DHcbRXXPP64I3rKUJ6apNunWdeLwzRN5+9CgcX3CAih4
y8W4HkVQPI3kM54CQJh61v6oa1FsDal3R23azJ86u+7wlPXwUgrsHlF/Yebrr5IgDPrjXGc+dq+Y
QqXbkGN4/e3YV525bxjK9ChldR5y2W//6Gau/MexfMSyZ0ROXVjeMofus2OSIfGXZeMJDKigLmrF
wzhvv4rmT8IR12aMiy2MlpC1XpdhiJvJCuFtAe1QbXUP15NcN4/z5l7uGu0/WSP99Xys+1WqpR2Z
8UAtN1DId4laiL9ClcdYElnyhmJmsudtIdaaJrw3ONq7WDPFX0oc9FByAd1lYH32HW/otRt4+ptR
DnvEFsVfflgjG1D55s3BPWjX+XGztu20e8OY5zD34bYoUttD7d8GrzB3Rv3huiMMzk7rrH2KMPzC
Hw0k+6EefXNq/tsoJ7yWA28XU2LANx8PMfKFWqUG23nXKJGSF4F5s6vevpXI08+HQYdE2zHKWKxn
o/imSAnyGivxsuwf49EtT3VYPnalET6pZDuekj4iARh70S5EwBfNnmg4Ye18rdQsyRe+j8vaEKfe
dq4cW4V1StoGaBtN507AiCaLKm0N5iftbVKZeNH/ceI+/ztAnAAkTCWekDnGGEpBhE+b0KJFYwfL
ysZddWyzrasFxd9DFrwQ4Mne7B4D2SBBOLCH7XlsM83EaLIPXq0o/D53Gw6oDgXW8GmV2bhoML67
Rr2Olkesu5vcMZPHyKlxIEFl/4et7+fu4xLbOCcbrSerrVGu0VsJ19DVzrz/iUD3qfpuejUSNQyb
R+ytBiXzhtGbz7u8rU6Vpw4HZn1Y6US5fAGsc79Cz+0WGJgU30evrRfow2pXn2nKVksUsU2Sih9M
WSLrWXj1M4a7iDRU/UNcMFf0sax8QTKiA5dhgyiNVfHiO4q2FLJWN3Op0kNJiqMogGNF5QzewMY0
fILR064jTHUHigf31Kktlrzmoa/4qj3Vzl46g7e9Hw3vc6GEPnNFhHI/tyTQ0j7xSoCwSz/zpnJf
hqH3n+baY9NsWwdnyLkn09BfM1vBo2M6TdnGzGx8OB1zO7zssGUaFf9+AZGj1cs6HsLtfRBlY67C
3qjWc+U0qqtNwFLu5wVUbrprUk9bzJXtmCie6hvgPKdhGUnUn3Bs+JHbwgSfi3mIk2Kn9hDKACkw
T8/uGzIo2REMZonsXAW/5KuOlYQYvszV70eRD4+roj7MTb56mGsw5cyObqxzgnuxkitrvC4/f+vw
/nFu+FuvZQboTiFPg7gPQzF7j7P+t+6mora3Vyg1m7u59Os65t3fGkdGUG2F4PubWn2Vfg10Lpg3
X9ciUhiAiPdjMzRdy1z5Ppiv2l8lnTaeGzRMt7XEMSTWyx1O6cbJKUrj1JW2Mzy0LgAU+ILRRinw
097HBvA0WZ1qr+6rjWTKA0cOSa3aKbsBj4P/tFZ9rELrOhOr30rm4kY3Nl5Zaft7F6Vj2DtdK47O
UE8yFNOp53pqzd+ghlOxiDt8wx6++p7rKGPw7lUVr4MB0aFNm6bNUQfBc99V8JlZjaXVLlq1PAPu
63EcrKtbMeXFmVBfAHAzSZ91pkciDP5YIg40y1NP1eLAuAmInceWRBj2DqX96KKJcbjv4jr6XCoe
xvZTg7lLxPpfhNn0h3uXvqq/OiFx9vmk8yYQ4TfZq9nPPoyufYf/Gt5r3IeV2B+BZrv7+1m8uPoe
NIWxv3dZZcEPH6HWn7tl3/zN/Ev+rEyaEjHZBGvyr8v0CiPE9okcx89BpS1pUmLMu69RwVZF34Lo
L9Jgky45rmPiASKdupuHNFckKpCjfRB1u/vANAVvsMDJqp9tiGeh5dC42W/9KhbJ+5IFyf3YfKPw
bWPlQ/x7+9U3lm6EEEbX3N77bo1JLUO06pY0LxnGBvVJ1gasm+7jw2YRvS2tgyU0jzc2yChi+pjd
+7x/g7IkWeq20c8+WUEj7wcwfvN13QZrUewbY3tzP49tVckCOy1t8zW2xsGZwjRkj6jY9CvoUmb8
WVLLTTmfG8JftYisqvit3z5IGhx06nRzHx/O3d1iUIJww7oPDfppQ2KU99WQeCzip37RydMWriys
n/t12JuQnluNKeF0D2pkSYDxdojjz+dt8Gtd5Dhjr7/GGqg+4rwgKdc/x+YauHxZkwLbdEoou1Yv
1Wsj3RoVH6PZSHMlUPE3QonKXFE1t7Gy5FljlT/vtYOsNkMLsh1usH/ScQ+wbQjJC29yCDD/vcua
/27onkwmEoNFNnQydCeNi7HCvDvVuLfv/lN6301ayz1Zk93B1HQ2hJ8PBXwTs0f8fHw+FHFIdfFu
Lzw8X2y1rW4eodoTy9KNEjnsTRuROdHZwLN+7svfVx1qmdLApYbVhnuSln7vt1f6+hZPlgtTv/NZ
5vbzIbyyfzv7r4Zzm7lWOzlFTLW+DmVT978a3o9jaEe6KmiWyIVttMm4wo2q4lZbrXvWZLz8OuRV
vnru40/PicgydN2NnE53ywNlxN0Kvx8r1w5hKl7my9ZQlDxjigZzH+WDrnPx4alUSb/c+ekK0Rdi
uTdmYjeP1h1c+ySx9Zj35mvVJp+OHMOOn9/K5OQx1fhtV/WV325VO/mG6By6f6vd1GDanXvzg+of
f7IaaZGvwMcm/iBpra8RaXU3GjYMtwaPEpCexmRZ4k/mJfFkYxJPhibIwJ+yyeIkx+tETqYnron9
yTgZofiTJUo2maOYuKT0k10KHiAdNCPIgdZk8NLrKIgxj1eOsFjSJ6QWH8PJfMWabFjSyZAFqYB4
X0wmLSHCiMbk4qJPBi79ZOUy7yrWxqoX+mT1kk2mL2qN/Us1GcEAETsCWcifu8kkJp7sYlCMCy7x
ZCFjTWYy+WQrEzoYzOCD/XNMzWQ/E01GNGKypCEw8WiEmNREcU+AqEewoEWg89XFimKpIiV/bYMM
PzeZxKhiZ+NyUIseD2cjacBt8XHeZ03585Ohp2/SluhO/To0f4qqclq3Ty3mZkZtwboJERe490W2
GhOBrzbzCZI0KY8AxL6O37uZ979azLtliYaX2assKOZTfbWZz3c/iyk8sYlT/eOr8Z+1v/rWlYJg
Z5vuvy5xblZ6MRf/dSkZKmwLN8CX97fb8sfp59pK49Q71PC2X21/Xvx03V9DmovLykG/VXE3vw3w
q8q9HSqjyco0e+d+h+Zz3qvPXfw2hnFwD123/+3Ir+/uz0EXvYk8VmkilP4/DOu3c4gC7Vd36H/8
t8v59V3OtUVU2bs8ea3aCN3OIX/XKp1ZoFrKaxZn2bYdhmFnlymqwmbDDBUo8mshlO+yGdp/uMDc
rs2/wwjbCPTT9Jcox6+ZNap6ElFd7gufCG/vmhLUlQZLS8+7jxG7AESaOuT24g3Cfean0U1/O8+U
j6YLWAeKQXzwzMI84odsrpqyGp9Fz7w6aAz5Q5Lqa6eTh2H46mKv/M0jjL2MlaG5IA3iIjVDLIcw
QHuZC+YqLHpefo54Ynma9Q88v+FYWD56WhG+n0MUmMf5xF0SeWur75rHeVjzAKUdEvjlnPEQI3hq
tx8KCc+FKSUeN9Mlwp0u9/Nl2yNKiG3SGi8ZSYkHB+TR35q/VIeo/We6b2hzO6+DUI1lhIDGGf7J
uOs7P93mpiav882vvSR/z/vger9LZry0EST6S8FM4yHTnfapMmS5jkrhHerA9g4OiYp164juqakg
S1flGP2FduFyHvH0vZIzIOvAexFqR1ruK6hz982AV2OKXqKxI5AZ79ShQqpfiDPChcEO00CirUZT
LABt9a+uWhfLpsU6Hl2US1bhDZFUPGNFMvIS9X3YrU4lF4pvwXVljSS1PNkniC9a3lOvedVnmsfj
CjdSdLGYHCUmioMaPgIgSHmLitZEjHzo6rXTOsre5oG954X1AXAe+I7ihudWQ8MsFqhnlRWyWUMr
3kenfI9Q6f9boq/udHjKAVpMd0lqZCR99Rr5jaR7jMxir9rgh8YY2e7YQX3N0nMEuJAdWfu1akCe
941TOebmaTJ3450Y4Zwaq9usSTSc+XBB0IyXsKUf/gfJE/imSbW23EDJHh9FOWkfQ5c77fPEf9b7
EQSiEeF8KFiONmn1qmK3zs1B+M8b7K0bwXF3WxnxQkle2iAOXio0XYJsKJ6KXv6ltAjK+qh6nkSo
1rxo8U9oAvxHqiF/ku5QXiAKDevAUJqN6W0q+NMBOSGir+92m4o30ZfaEgZRdy5jfNosHWUJBqZs
2lraV/z48AfDaO/DhYCqNX75nE+SKVrntHtj2hBM0pYVqirmJLhiTEIrg30kHmtgocARcGA/hIMo
SzsdUtFp0SbBFnOSbhGTiIvHfT1VzHzWxiTxkrZXOUm+NJP4izbJwDiTIAxJqSh23u1JKGZEMWaY
pGN0NGSUoiz4g4v41BR9fCoH9GO1CPpR6o7QEJwoeVN1pgGdTxhXL45ZUylHy1I67E+LnvnAsyuI
xploSLwl8MFXRVIjxsJ06BEtsghuBsLpsOTLTFWWUO6sbR7n3luVRLeiU9RbKOCgm8BnLT8fsC2M
411fjifSxCAa9Ch+KGWnDA82gdBTCuBdCiXe6ypGxISOXVTBtRiFMmBDeeJ8r7WAaESpI8096mDx
Hd3c2jVKy4GVaReeEsqyKX1t6bRqeAU+ZXstLp8qxKlbh6qhg6ymdGz/Oz5LizIpYYRZmEq6tjSu
bt+byElj6xiEuri1UbzVzfBHOYjkLLzYXo6ToWukmskmEEhmzLeoKAKyiXqQr7PpZkmFiUfV+ukh
bcnL5wVPX+L5+F/I8REu5KJEmvYdlrjyYJcky1BLylZQcPkOG2AlRZLdgswr3sfWLB/CJKqIoJmY
ElUluqhmvo9x5xyM6kjce9WD6VjHoPp36NtZ+yAZUYgukK31K3mFtOfudOxeHiyJGXdWpG/Mp8Zl
hwUJy1rnEQ/qt4RF74cfV+6CGHhxNP51nEjot1Tm/k4tUFNYira9BkMl9kLNocyVeb1UpZKtO5cZ
YY3WwlJ18INKYkvsEVUFLR5UV7uxj0pg9EddDYYjip3GoRledP6+F68koIoDuLMvRR5d4LGvKt1Y
KkG30qwsey97fFDHvBBrY9qVxXhrR0KUoxjyrWbU9TZp2nQ7uoF/UwhT5yMSw/1QPc+bdHi2R6aE
uOY6hyKKjRfwEjx2E6JsZcY96dd9W+ZLRLvbrSSXuoSwmp/GsV82zAz3TlcYR5JNbvMw5i4SKEhE
Gx3Gi7aPjWxgvEJ44YUjkB4D4EC8rXCaRZXh5omXtXk1GiC4mi1WkZH3B73Su0PRK92hDpP3ILe/
FWSAGhvPloKc3aOuYuWEFXnHz/mawSPFPrwI96Wd2Q8JEmGP5G2YDdgwZduxch6FXjzpmAdfupbQ
z6C8JyQGoFQYblCQg1PkYx6j+2nHxdqEtr5m0j5uai8Y10mhqucW16tzZ4zfDQCGC9McnYtXV8qy
EiWpaiG+WTWyczz3yW++ldO9Q8KxWKpawa3KdP2+q+gairMIL0+8e1F4PPus6lqFLphGki5XI1Ev
cjgUAhX8IQyfyUoXt8wYUcrW/EfeHE+zLnKHzPSj4j+rTiwvYar3Z5S0iROXF8Zq7hQeWwetktHa
ShHQQq2KnJZnIeuaBntCs+c0FGhiFfzgi6o8FjjWg2A9xaRqQT5a7XMfR89tU07Ezep9sN6G2DI/
4ABqK4g2cm/5RQ2E2uAhVLjZHminsZJkl5Aibfp1zFN+hZmTc5g3fSwgg0WvUagvMrurLmOJ+gaS
bPrVry9M6bJN7eYG4FYwWkAXscCS3buhyRYlXiXYzbtMPsxsaJbImijX0dDWjSXFtyFniWYEVrIr
N1zjiIeE764ITWPdY+PvmQdCP8Gu0U52HmJKYZF0MTOtOGjSGJYuic7PlIx3U7bOynH9YBX3IMeU
srD2fapHS8urI2TrfBs/VIzdpUaYUfhVxbfq20uMifK95UnjIUrVnRzzYV0j8nCqUah9tHoEqR1D
1y9uxMNaa7pFEA3FhyjA1iQVuUpCvc/cTLiwYZbtYOUnGyEV8+iTXoNyjiR8ExvazqprlL5w39gZ
QfQJoNt/duxig56DciDAHp5d8qdkfDFErTyh3OIC8+CxHKLlkCC01Hc9OSCnys+5cZaDZR5m+GrQ
NIfKq7l2d3q8OaF4Idh+DrCIPfgFDhidngCVF0lGDq5bq0YybBpXzz7sHLKaJxZKJoL1GCIHbOYd
SFAp1x2y12YYIq5QnVWnCD97/tTM6oJt3YXjEa+Vbe30iBokCD3ptaWei/SgyFpuhcMs38kQFixU
a1E5JUIhCKQvhKmLNSCCcp+EebKNLfmo1FDP81Jrz36q5c8RsVJiV05/yWwTp8NcUfHgAKOc50my
jdwQMQy9bw+KjlLpgHrhUSFjXxbmGanYtSpHwPwByiBxjDJIHVuYhJa8KnkNFjywXEmGTPExJeuB
L8jahkbMs3NdVh8ANlHBa4pxTQRT/zQz53saJZcg8Yen2Prs9F48Oj4zBTes6pWGWfNjjJDdGise
DZ8PCQbGxOmqU9J9jQxJ5yb4NuDQsOp9uzvEhILXuRd9ukWbnzL80bGKQTTWGMWyU1plXyhowY5I
2okHOzAtklGDvWhAmyCY7NSXuiqqZd2EzjJseqTp+y4mHGC0mzYA22K7Plriraf+cFsi3LawUVYm
amNO0icqglerVCredfB2cT32T1hUIMI/gh3uisFYBKjyLiuIGJewjT7z2jB3rUQnw/TaDhlSx120
VWVscsBK+RBaRx/g3UNQmc2pzFH6zaJ+POCPZ/BoHnAOCA159RNkAJMwyB+cemByNT2d0lgxFrI0
fHvBJNRbDiE5q1GzqydU789KJwLCKumEXiV1pqksDxRfvwxMAp/81Fp1auY+272xJtbQLPWOBPbA
TGWHhliy0uLRex88cRM6XHVHsYcTmI3ywawwuo81N7jC2LwUraZfzFF1FzEvVSgH49+2IIbjOANa
2D5fRz2mK7kO8qo/9T58LyP3x01WXOGu7oWeblsgxt+kToZ5BMW5rhQzOfBF63j/5LtB7b/HXi6v
uN92J1SKznzzzMYRV/sgAXQDzTp8hmYDyrs4JWoQnyDXmrdGx7Z8jFywXlWqH5Tq3eDR+64vcs9G
whXhxEXZIV5fOHryQSyOwVflGcK2v9K9V7/ziu8YFMNUdJphndoDThlQVkAn855OWlyjIFWjPp+2
JKgaDRErMzL2ugI8xSKodwLy+NE2XvnKbAR+dOQFV0WGrDK0Ua6sHtRCKdzsUO6BXBsvXqRVxCxI
cGjwNJzEfAQGJ91lwtoNsV9j17dhaqwQJLEBIJjg58xmDy22wfAtZA0wfRLIXTElUaeu0b1a5qJs
9+NUrKDhvf/aTUj0bHjzrz0M3/c+c5TfNl/H8APJ4Yc0zjKJZbfvyLhOZkRaRx7CBrgiq7Xd+x0L
kEzdGrZv79H7UJax6JXr0AXjKkot5xJrLeqt9tUMfQUPCHWrdPCrR1ueBQD/INe0gwaIaqkWiBjD
CCRA0aurJh6bpVZ3FSvYBjxKlA6LMBiohurc0VOPZaWbm9QM9xUct7Pgv4iBDsrldX0FOdie0pY1
mptlzSbGfwVFm4nQGyv2q+E4sJFwS0/EGOPcCHotljlCDyWAqAylvUNQIudriCl8aYGzT/1z6Az+
hyZ2SmtER13iZuen47DCNvpmiT7elq7bHKHDuZjMTB/nTRyV7doiNzYlT9GnntLTRXOE58ZMo0iD
5jjvp4BL0sKwtyWMTgoMHzlbo/27iip2czPjPd0RQ8InrYYbF8tjPW3m3XkDwr5YKqopF1rvbXRP
xXnJztAVnjZB3fEprDv5kAWYxIxqMQKvm+ZUCNYtnATITWIPjbwf9LMSuqjE7hdKIjLZybAzEtCP
RoGE20Pc9dbJybq11Yz+FQOiRWGxxpalahwQdDAO8yeZ+mKdx1hjTsc9JzN/Hp92/6z765jOFAjP
kmk/8dQDXojF1he40N6PfXXPS/X/6KYKGXysdcXDvfH/9/Rz/3PXnoT/FSnJ7n8d6h9jEdY0BZlr
m6XtLdNg0B6+6swFv13dvP8/9X0fQoWNp26gPfB/XuZv53RTZAS7Dvp9MYgLpkjGd1OJuwfNTMub
lQesxzJ7wHRoSD80XyFJWBnfZQH8HNXD+AxSq2PNjhrt3FQPf4BVVz4SIfD/Ag15YHmpXvGY1B/m
CqH0DkkgvdfGdNAs0UNzq7he8ux7xcdcgXlq8MCfMn3C2LvmLnbjupel8kaofTvX0IgLoPodWpcR
Xx3mvoDLx8xJvjv50vZdqGYRjFGB8PExiXP/XID2vI8uwHQiHcfwnThRvHa1Ltz7YScehWMQKZgu
vcwk3hB58mJmZrLV7MDYWFnhvmgRjrVTBbdGqiWMqv4mPb/fm0Nm8MK3nfeRied8b/SmHxcKLOBz
ktflKVSYIc5N4+SZh0+B5ZNIVrJsm0MTEwLEH8e6nxwpYPx0CdmzvmIZR2h0O5LOfopE9H3uwVDL
v7NokE8akagdDofGemS2/+Yk/Nym7yWrAnBwjqNcJuGhg+hKoM+sMT991kZThWAAoZkqlX+0kso4
o+cm77cGQYQlavHVexnyAhtrDXtZ/lI3oCbMd6emjRc+KYWoX2DqBdsQl4ONtOT40lf+be6bgCah
6qiwbnqc13ulz51V0o/Du++Hy7kGGufcJAyKz4EJLhwNsGzJmx6XtGj41no6MtSB8s0HSLP28krb
hry+XgaZnMEKep/OJGPGOfRz2lYhUJUS14409D4VR98bkd2+Chf4W23nxabrk/gb+P7VXKEs4Azj
9OwcI5t7E+aZAW5scD8TC38iw4yfrYY4hef2oHW6Ufuw5WUuB6YdrgJVxoca69JH7AbIis8NJ+ll
CJDuzQj5katdxlpgKtCLl1Rvmg8Hs5a15bbdLu2r8rlPw5e53ANmCntd2hcRjcpRakTKUKPyPpsW
FbPAd96w4qk3VaaHgHYV7dX3lN1cwbX7HhW33D3BQ3HOalQCx53uC1/MJfXH5oWInLXFlcVg3lxn
7xlzzrmlF8hm2fRtdLTK3j26rvJUZO5ZFFX2lAklfSpHgRKRh+LWvAsF1j9Ivfgx7903NsuyuBzb
w71VEkb7wEPhUdVbK1/Ewr8Jn9lVMfUZKXW1TaJYLprK+HkKVwFCpRRM9qYaxOgB/uuGXM69z8dM
/7HJq+hxbmPiqbNqcGdZzRUcGDC3Jvrra8iW2KYpwOBKK/sDjwv5llc8H3qRPnUACh6hBBGfz+Rb
IYfoEAui9/NuFqMdoyHkvZl3/ZzZaJpzUyuS32+NeHQTmb0qTmhfalt5n3tuG5CyZJPR9556BNxS
LGsput3cJpHaS6aUzbW2kAZiOT09veQb5ObiJCrRgeCjEYSNbGOVZrDmkSHfUs3AoAbbisPcR2lZ
myDO86fSH9rHhgj03MiGQXAIMhPJ+qkRRoPjasSgmJ8Hgw1a5tqlBKc3l1bmhYlI8dphAnop/fFj
rtQ3RNCRGFWX826Idu4SY+DhPnbfFi8SrvrVqmT1gnblw1xLt3PBi5qVRvQZdfpI3vs/G/is6mls
6vGE63ax8jKuYy6dC77qzZ8Gwf+96Qz8vH51kGo9MI55vxmALqdxMllc/zp4/1gqxOOKVN99NZx0
GAh/RecEzadjMHWYDF5DeHMaUt3m0SFrhlWSabBrvpqFWZ1ttSJ5/xr5vSdiodYK3hzTuT+aWI2J
oHA8yHs3sCW1BxeHtSXWQMsyIJWQTUtUgT+hr+X1O6FhFL3GYmnqmXq0vSE8EcKxmXyb/rnijcRP
QCxY/aofqC0FNKr8rdY3w5uZx0vips5Lrwd7Iy+wHSkkSu5NMj5UViAv88bvKnnpTBwuqwZU/h8F
SaJra6W2lD8Lche2TMyYFnMLAu/yMndl1libjmVOSHA6x3xs/qQhz4qTpsk0/d8FIZmXFYpD6Ab9
u8CLY3gaMdaBfxSUA/C20PWb5Vf3cxVRqQ3kU4fU4nRZ87F5M4YYXlrAXFZ/FMRtgUthIas/C5Sq
1BZQD7TVVy/zJ6J2PHvQ1Vv/UaD2EDxKHxvrPwo0Ce5Hq0rWjv++7RBuUfDUNO79VPB1E/0Uno4s
bHkvmEvngQ+qw4qumuBC/+4KABrhkhr80Vfl+VM9EbCN0Rj/LOiqySoqCnd/NEhATZCNae7HIwFN
KrBCAHE8AG5gedOVp/TprYsgZqe2jG+dPztKaeHNizFm9VjAXUWuFyu/lt61kwpZMJYyOF66FbZu
mXX12kCuPJaWWAclzSp1S+3ahVG78kyBMybrglWnWd01ICbK2cL22pX8+9JSqa+dPozUc8trIAyV
s3XFFSSsRn9mdu1wc1vBBEuu3Ui2twuUiLMlFqU5Wgl6YWM/4PgXJSBYiHmcd4Ht7q46adoX0hze
dDbrIggXcW2BAS8cPwUPHMglwNcN9Rx/uAQ1ZAkv9jsodn28TiHaXTpMwtf8i+TFa02sYOOhuoiM
FIGfoibRdXW+7mIhLmkgi3WXipSzqdDNlD6+iNqp1mk5hBfYrvXaMwflnJZls+7s3DtTpV0TNnbO
XTp26zTQrHMXO/3aC8CqBFk8Uhrq50BW6ho/R8Lb5qitU9/q4U26+rrz0o5P5OGNzouIzRCzIZ7+
ikwCMKCwJ+MrcozvhHr2R+dzLnMASR9Tl0f2MFVFlgbLQMXtF3Op1njxlvCeuZybImxWr7vGydZz
ae963lIhNraBz67tw7QaF6ggm1P0tD2ovWe/sFaGAFVn6MZPuySKyoekU8f7LkvVidLmpSevKZ0X
Uab/4Ctrnea6SRl9siqtz3NZ7MhXWcThZS4zlOJxDAt1q+VRspGpI9ZFASIfDJTNkzysUUm0PWt4
8NE/e8gbO1qnGkmv3ysYolomudEeQOX8p3qkhHxEcWvnKu557mfeBAP+YqwKSHH2JdbAc737ye5b
SAd/kRVwN3N1LI45F69d2FRKmfF1FM0pQshikXVR9okJ0GOBEOdzHoX9vkjVeJVMx0vsgt3Ejr/V
ExCKi4JX52XOu9Y8hphjfeqa6aw6ZG12CkLoL3aArOLUzjbGGNZSLaAh+PZNRUUYthoNhiIzYf0a
1SWFkXAeEYxJ2jZddqbqHSyna664amtQw/TiexCPt8K185fcSdqtJYGPqSIc3ryQufBcodWqRTGM
wzmHa3mCTWMt+koU38WASpxoyfd0Ro9WtUd0HN39507Nv80t8wqzsaJoulsgUlQFkpLniZv6nzUW
i1PXBWoZyy71OjI/vPCKKgKvHMriRN6rPM2fEsL6RwOQ1r8P33d/HQtL1nS2SGDeTccCRaeP6VP0
61Ndj+B1co9wBMdTrcpwK/xVOtezuBai0Mrm6/j9PL9GU5d6szYG4iFRp9DBvXgexryZKvqVDzUL
/tNvhb86mI9pqLksFaNV7lf151jy0RgONoIo98qPtVAvA07XN3XapNpIet3OjkIkf5OkjdalZZLY
KiVxohQbaQO8QOCmiB6xKlkiCrkirkVAUJXBo9EoEqnegVWeEgaP87ECibRljLwj+Tn1BamUvmMZ
5kMR04JT7xk/LNYQV5KL+rYZEwuvy9F/0q1yh2eYucnAUwAwilrlwU+6ZQGJcomOFOwAP1n3kfjL
yzx3r45hfxaRbuxyDJcrEAFqqh3BlRAOKmzwfVaUdzBkMYDLMeddSlYrHy1ToqRCl3M08m7bROWh
U9DtD5N2uAU4zASj3l/heyHcbNmPQaTpZL1wusbPAmBbSXYxbTLsgEu5ypJS43GKpEGMUcfGV5p4
Y/hlvsLGLlk1UYGrjKr0T12rDGekNE9KQ0BdDkP3qBm3KM3e+8YML4rnFa+NxFNzENHjvBeFG+Wf
cKjMa60N/W10h/SqlX/HqBOeqjR87gZLwaQLa2khMQNNAk97D9p+n/UT7MwOqp2ugDE1y6BeOgEY
c5XLWxEEeAhVt7/OG0mE4wyr9Rz2Vv7u5NYrIIKHgjm6HtfWpWY2CdLWcfe4BnYrMmDDdvQL85tm
j2sENF/LHoQjUfDIZxbpJ7jfol+yS8rOXvGu3YdkEQ9QSvIc0k7rrgroKA+dUvgPuYYoLDFJc5u4
vBpC5gIs2qsRqQj4ZGkJZ04a7yGqQUvTIoBalFMKG7gEfDeyPIWLeJQFJfQvMPInQ4viF6d59kw7
OcehI/e9IDqUZ8mZd+vGTZTwXHhW/KgqxUuOleexjC5l/xQ6bfQNFjFCq/W+tyAGyHxyKbOR954i
iVo3IvfcmeVRddciiAsMu2L1v6g7k+XIkSzL/kpK7BENKAYFSipzYfNM0kjn4BsInaRjnqGYvr4O
GNHV4R4pEV0ivemNCd05Gc0AVX3v3XsueYM3jAuDcxryd7XM7x4TqqmjOxUQXz0PbymxSyuqRW1r
D1m1ypMGVTD9z12t/BL/P741pUa5tBQK2oY92e8j/dQ0Zk+OsxqeyOzaQIpYelYQfFhZ+mF4kwGU
XHOWXrwCEJieslESQ8eQfN9VBBBWyMTWis7H+hM+ldFvwKhzrechdEb3PiPZ8q5q23XkF911/p9U
cevptnqJacqfNVpXi2hU2sZO7K99aeintCwtvFwLLUReUmYluM2AE7ssbX5KqLmsgmRyG7gab0yG
y3o0Ft/coHcWHZSBQ+k2j56WFJemRUTUFD4OZPLGVr2gdWNq1NBDF1wNKbODDGWztZwgPDHXcvd+
3qotdM9FM0+/695l9XDq+KARsXz0ES8tidaWC04ZaleHItsFUTWA/aHtMWLGfdXT6nFyhw4Xu2cC
mMn7iyDf22CBE9q0S/pUvshIuzRR3EULffJ3cWccJHPOB67/YpkDM2JQG6S7yFT9KdfzdBfMH2Fe
Spn99uleC7KDFjAfWaJd7k9aX97YetLu/UL1AM5MuRtqivm0aSr87nFPZFtNzKxS+bKzoviG6Qxo
DCQRiKD4jdbEOVFP+ulQ+IG3pOgH4cp4yscmsG0RwHFCEAn9n2RcNpAHvoSUhpZqyqM5u/0i6P7k
KdJIkm7qHiyYJYuqy5pdPLhvRZeTFZ1wj+h1tWxnblHevvRhtTeKCmBe+zVP0EmOttfd/HZOVjeK
zfg2qFpjlRFdsvJqAgOT1mv2gV6SsdeQvxU1/bUrT2XhxC8IAY2dsDnh2ugivuL0mv2EDrWidGmz
CXElhsZZIohot5ywnwymA9cqlM9Zg6Wes0pL3Z/p6zGRI7j5wn7wUxTnRqM/GfqoHXsLB73IiFsw
e+3RqblIu8Sql2gtn7SxtB9lJF5sifhT92YtiWaubHQ9284M7ftqFu/7XnyWEoMWo9SL0qzL0Gfi
5DnaOhq7hhnwKM4jum8nFF+BYCWbTPlq7/d9u+RlyHZ6n0D5LfNwJw09wqHQmac6tXnI4iu4tfBc
A1i8z5rjIJvuwaiLPYx7c8nkB2PyZN18PnhZdXJb4R0HJ4o3WLih2k9RdatRQKwk/ri9lNSfbvFd
K+J31ZFZm/viG6g4/84haD49Wlpr338+RG32RN7FSZDlgQ8SFVhLWOXXysgeWl1F6yEScg8iuF2b
YRRsjU98fObe5Xy0N8cqP7h6F18tAwl4aLrmS9Tpb5QC7re6Ty6Da/rI9s3vQWhlG5Ck1moOyrkO
WvauO2jVm1nNkvb5e1OH4zbr6wd6tjpqq/CsY8neczBOD8Pck2RjNvbgGXHRec0Xqw7tjV1yb4QJ
eiBTt8Wj75hnuBfaN01C6msDFaEkQt25CMrEQAJjRLcgKVry/VCKNdOqchuBn5MIBzHW2VuDEgTA
mfdcxoO9nl2ubs3EcdAEc4DeJtt0eK+V0e6liqs9nuidGXrJkyVK7BqALtYIPzftrMToQi9eoxWC
BqHEQSR1ej7YTtOsBSNShFhspXoSXOo8iU8sG3sjMVwkuL5cfN5KfWB9acYeK9/s4KCLCMuN6qBs
tJtMhe7BSWK1Cka/uk/seJfWvrhz46FZhTYHW47KtxEuyMPYOA0jPvRBCFmTc6cPS0W9geXlosFI
fy7MOd0zzZNrF0VA59pgLWm37RQurJVn98shce/TyS4unvDWnxxSlx7wg5H3SNsS/zZE+qpUHa1V
mh4i+tPkwgYvtrGJmC09J3UlD4EJhWsq6JL6nU5+dZbZhPnZ5rUqhnQbVENzcNug34H8bhc5PceF
iKLs0eha/2DoJMn2cYkdKu/fYAJR9HvfldHRWEyrbcPTXNuqD/ZwHRjauY37VNYXM0qKcyjMNbO7
Hh1elROe6E2bXop76EPBEX9+vHUDoAFJZNBltMb6diATZDV2CJDdSNGv7Upnl8YkatLgSVempnk7
QnGgdSOPQ6glV+ih89smcw9tpOhyN12404QGSKSJU7JuqfBCXX9wkTquZ8zifacOtvQOlmsGd62j
ykdTEE7h0shgMRo1zXnJLHkluzpPwq8SdeGyhkuxGcZylvQKPMBkYsVljaTMzRH0NH2/wsqcnL38
tQ7z6ktsdjWhzHDZPh9CqzHebW2XkODNy2ObnFi1fDPNNy8b3bCKLSQwn/fy5z+7orbWYOaOqJXT
l8apV4yX7PuwlIfJgy/UamW0KLQopTWIh0RTQ/bU0a3t+tr+aGS0SnEirbSuKTlA68AgR4k7vP/j
B2h9kBoNW3IJGnxVPKQ9mcA5TX0Ma+4078r2/vOjHH6oHdB+iGV4b86aVya32goFJQqaynhw+v5I
8eLdJFZ05TJT69b3sDpBgZyEwkcb+wSMuwg0lJbFK3q4zc5TRbUnwecdIXR0lRYDOEsIm7elja5U
v+6FXEr0RdlKejNbJGrTTWtoOn4xmhcy4702W2RxJXP3CDWa7zbVLtSy02sXr8lRbG+1hte1rRNj
FYT4gstaP8RRrd7GYz1a/d5X8A+nzjSOCWCMbVD799Ys8O0hJB9R7y87oYrT6E+LvHDse/JHhxvL
HvflSCZa0CCIIJpWnIFB1UQQaXLPUKWNPP81DkSwNtl1gf3Vxq3NUHchA9V/a/z4JiU8cFtyBS9T
EFY3bfXgYPDflEHZbJRuIYjv7Xw1RvpD+Jm+QbXirkCpzpRGxz/i5NFWfSD1F+ZhNLS84tFUVbrt
E+3ciilZ5/iSXuK0WFO5jm9B1YvFFBDsLfwQAs1gx1tihofFEMrkkZzT4SBrjikZG68QUDNbFtms
l/az6GnoKdbzE8M1cR6GDpUPCuwJechj144gAEtMShlJPCsjM9U+cZC+ARuXvMfwhsKu/aKa/pVD
dX8D2E2u6AO4WwZaa9FqyRVUjHef+CHdjCDP3ugBmpfPB/ix6gTUHKEamwFwpHLbYK9BLJRqu0lv
kYYFFi5vVCprwIU9Omv+zzb7r4RcazT1fIhgqXzUOkvbxKpNdgw4K79BUzs/+JoEjdvp9jr0BnWv
CM+oURJcaHjOhyzjLPv4qbVq2hij0a5laRHuF/pkExWWeeQ4Yi8IUquOXhoHe026VDODPacEdzbz
a69qo+e4qDmlVQP5y6YYN7HwWtAdEdk/bnD+fOi1/LkhoWctorqG/1iOT4E2LxVWeba8IbmxE9/c
iDaQZ7dlM+PwM52ssi3WCjoQSkB3WPW5H36hqnwuWpGv/Sy3l31dlY8NYYcrj013UbbiZWr86Ma3
pujGUcGw68f6NZq10nkcNqfSLL1F0KO6CYp4vvyQ8WSN1u/GfMKbNhQXsh3jnRYjMgk6eJZVaDir
qufuHZs7075XI/YW4VX2HTt9uhpUZO0w05B1QhPU6vJbRkDjndOQg+I6yMoSR96CpVmlqtWuuWGs
tSYtzjFLuKGHe06XSOXYdNaWO4ijrcF2wX+y/JQq62Wq7a2IF9W1OTPGjhju5qSe0Q4gVNXIQUPD
D4+tbkIzMjN2ezklJ1Xn+1ZxQ00IODfJjLTyg2FD3CRmN3NE8d6/miQH39dZR6ax2eMJZgt7wdIQ
oqN6QZP1FiQ4EQ0Lt0eOd+ycQ1VdaTb3W2EgBLDLoV4XnvmFF3RYZFVB1FL3iorFh/IWyZvZWkXW
bfOlGsyJJ0qgYyZtRtaEE128EfMbZgHvMhFNz/4941fbkrSpBHYTc+LxFgHCvpijv5TIUIHPqmgG
ZMsmxDZTWoHxjbqKHaxQL5hD3oMWtXSV1BxpLWqILK6vla77e1p7lyHve2gwgGo1PBELi2PDMcPw
FxkNqoFgOJNj4l+hfG9Gb9De+6MKx1vivetH4NZw0YipNrugetDC3r81i+me8UW87ugNX+JxOxSh
Aj8a9XeZntkv2jSWJFei+U30vN7kXa1OII6d1RAzKPceiLLwbnQSjRcpmc937D6kohsBpLR8MSpW
nV50FaHzUh4aTlesPel4NTtmrLqWgXr2BdJGOdkPVcmhhLxuFnltNBdDbA8r1GTmVumquJW+eBvS
fnyORbR3k7RDaRaPzxERilAqQzCSDhXHpzpzslCGg9OE3MNQs6uijyhsk+dEi/0NrlAd6KFXLAu7
bmDFdRj4aBjhgsrtK5tGcItvaGvlFByDoV5Cv8Oe1b0gNKdCKrRvFpCClef7xcYWs7vF/kpIpdwb
rm4vlGHp9zXNGsAzwwyZq2sghhUx9wXuJ2JH2i0k1ffaqqMns6dHrdRToWbqWYyYP25C9eQag7vN
ydaGvaclSxTOzq7VXDJCcG1sFb/zmod3LAOMnb1mqxvFdNNU1kPDQYXs7fErbZhjX8iV9IvqqNn0
kYyIrmA/6E+fUO86hKUwmcScD05x1KLCWaWGFhyHSegLSwviTcP0/6ZPWnCyXTUvq+7bjOiXZel9
NK5cTOlbWg3hDGEO77OOpdmrR4wcgX4U6l7KAqjt2EHmnpdZCmsaSpV66Uu9vQ3M6PsknFU2PIaS
/mAmw/YutbH4qwn3bduCJjJSta3ITF27TMLWpZ/Q/3Mz95qNWbmqOxROhUryDWAJZjVahWNi6m5s
LzZ2zpgMlN7eF0dVzBKUvU30QRzKaXrCO4tNG4DMMTCrR41dYZm5KCkKd9Ru4sa1Do1rTEv40ask
cejtaJ29LBrrMYkyxBsxedVW/+iC0fmmteLc1e5tUFaf59HoMFjGTskhOH4+mLJGvuSVp9yurYsp
oo+hr2qQ46SAI91jRlNaR2K/y9vPB4NurSm08iJ9JEsycDdQ8/xzrenV1g8xKTilpd36KH22DH4U
iL+VaEP10rbp0qtBImmPUh+dey+akoc8OpjJ9NoGocnebdKLrqLbrAqLNbaS5jaR/XOgzGjTakot
ETdNN5y1jlVdy1WG82lCHHQ7huZw2/vfBlspbCxsQ4aJrohKGCRxwavcV+Xms98S5TXTvnnup8Us
nThnoqURADeonTg7h8pvYFfF0zFynJsMpAa2k4yJcqr2n6djLo9z0prtMTdbOIz4pSiiClrZTfTm
DI6zK2Yo34ixyFTlt4wO8qpuK4NVSSuXCXSbeoq2Gl4IjnD2tiKZGaNOb59yk3akI7N8I2OnP1n9
prQ5ZdS6AJIzxuu0Tv0lvVp59cIE3QTjJKTs9K/0kQDllIhDAq8ySqJcP2pxvusdvFW2eQYhZACm
k/ERZhr13OC+6Bp/cTI4mwlR/obiOjkJGuG94CbEsOCvA/7iO8UIdBltJrN2uedb+6GvnadBeMO6
TNlJsgmbfqAqVmn1Ejg8k5QiYO+0ILc4UW9wU/q7zq4v+MTz+3QE1Sc6vCN5MX7jcI4zw6vOSVRx
wRIqyYynuW+K0HplBAEmBoEC9JfoA/eFj1VGD+GAzZoh5XsP0MBwiXEMqXSRfYva+gZGa/k9RGYs
aj+4Q4Mdr7KkXItaa19z2slLSrH4tvElcV6Veyuq+8kbMIk00rpWkoEOPr9Ks/1dYaSvboZHTENS
dw3u1Yz1bvxQnSrYknsEvNYGSz6SN63g8Kgs8CsI3YiieOxz/Ftjp2YNnp4vvAQEeFMn72lofovM
yDyFESh62bBvy9qvdq4TTivXa5KNZzDs4PQPGsik22PlX7pZQCTdxthz5IJv74tD3o/VG8m77yYM
ppdcVnKB/bRYpr5fb+O6ic7+lODNwxLRWaFcZ9BQYF6pxTxQXlq64zE27b2THTZIR5DfN5621MNa
YEKshw3QLUF6qDkgXwRmR/SIfRt2Wr2N6OosqABay8ZP4Lodou6qJqC4jWoaKoCuhdJ4v6gDXBU0
h5qu0UJVMIoW/rEpIu9QNG1w/Hyw4YVsmdmF57LLmXu2o3cco9I7GvNHjZrQxNVGvmE5F4tyeJrA
BBw6NHpsmmbwkBZolvWMaE109MMV8jU+D6vmPJMod+cWyXiEV2ythJFxbtbQw1ixlZ5ad3gLGtwz
vmfhmmUgP7VcICnKe4Y/XtusyUCb8Ac58H0i6wbFTIhhI1lj4Tgqb0C7nxm3zeDFe2dEsY4YLbwk
tpbS3ZFHUXkjY0anWLnmIDeqZdWqOQgstZpFUwhlHixOr5XGXZ83sAsCaZlMKJuvQmXHuDGDeztG
wKZkqq3HNmTk7xvjBhG4DVEbnyknWNCeBDXS0TGidZyrpe1yAmSVaa8JtdQ+7PwvyL+5Mstc4iXU
36deEinGWNXWYYBMeg06KqsYVsTFsOVP+jBreSr7lq02MD6aFkhgnObDTm+WTKC4biJhgN3BcaXL
lyTItSPMq30XYKgYKm5rBkfdusuC+V6cy9GQN08BFHRra+M04Yelt1DMihE1Ai6hvwl++DOGm+xM
k1m7JRxbQrv8EYw96iNcCTuHzDyvRX2T0bgOLSDYHuiFsf2NLPy/3ob/CD6K3/nmzb/+k3+/kU1b
EwPR/vTPf+3W1/V/zt/x31/x49f/a/tRXF6zj+Yvv+h8v3n4+Qt++KH82t+f1uq1ff3hH3BYo3a8
Ux/1eP1oVNp+PgH+gPkr/28/+Y+Pz5/yMJYf//zlrVB5O/+0ICryX37/1P79n7+QTfoH8PP883//
5PwX/vOXJy6Hfyxe8+RP3/Px2rT//MW0f4UxRhqLC6Zap14ltaPne/iM9SvxYLqtOzZHyzlu7pd/
5EXdhnxK/ErOEMlaNuGcZCrMeb4N++T8KeNX0yIpj/gtS/KG86n//bf/8Ob9nzfzj7B6Ul+5Ov4A
cBaOp1uoPSwHeDwBEO5P7OwQ4p0Plb9bDnEWL/BB0TcaQzCzXrD0sLICWC9NtbVTsz4WdV7LgxKk
hxhAjw+Fjat0IQp/uGhjju1Igw2Fgm3K43oFoqejWTtmt/VInGBqJdaSGeT3sLKoCkIYzLHT9peR
qe/aG/2AQYLRho8YQv0tqvP6MarbgdE8/tlhmQQsNWB6/XApiPlZ0Ke8V+Tj5h7Aqi5z3nUP35Bm
EiTqFQO4lKZ8SZ0MOiPYHeBmSbiwbPfJn9r3UO9fk2Q82ACnh8Y5lNIARonQWhdXmVa3sRHcIwJ4
izkUSCU3YpSLcOoPYWXsWqUfw3D6osT4ICqoOVFwo1fmyUG9bITx0uUYruL23HNWdarwEPTRqavF
qbURgAYkNFR9DiA5b5/pKT4hq8gXmmy/Yuq/zdLqudfDcxW0kK6z51iLn8u2PXAe3zCe2Jdi2Gat
d9Iz8ywC3IEWjRJd0dhopVMtsb0+4iGnP+rh74uaaSEjea7AoyWF+xL27aWZvN1gcVjOO+3OCqN7
3WhPetVcXCChYG8znC2udpCuhh3WSBaw9tccAdbZjLQa6qXf6KhDPHNHmPOy5HQvcuMurTq6+NM3
AIoPiemvZFx96RL/nLgYEyPgiKT5uZuS+Xts2s9JPuwtlUChtsR2Yo9eqoDme6dob4tia5rDdz+v
+hWYtxsQHeRdJPshTLdJ29z3esT1p+PHGo9jl5z1oH+ug+zVc6adMbZnFDsQc92z8IhetKNNoWtX
s0inhd/FH34dPPfJQPdBPkVDYO5NL7dXcFs5WcE8WgB7woYePOUxdh+KKZMiWHz3PfUc9ulBJtoa
Avo1qMOAv0dcxkHfE/7lLcq+fMsKyNgTh2GCHxeUwveI1UJGaCnWpva1tPQHJwNXp8lzTOdh0TPI
gOZDjC8U7DmosT9YfbOeVIgZyXgNAhLG9DHYkk77UJdACBLj5ARARJqGvLM5FJOuc5GUe2LqtiNh
cQQo7oNBPnGQvGqgdJatMr80jnOYKvnRZCXYIeW9SC1kImffY9IGgIsJOUXXqor6UcucO1p09zh6
3hSOwYWVTHDNiuQ1yyNGbYELVR/3LkNrakE7vFKtXJy6KpZm47yD0r4l/QFqN8TzRITPke6d6Tue
tAz5Q4m4mShEiIDzcM/TjgN1jKexuyaiO+QxHZ6pLupVWU03dV3tcqjsgJSfIuALblo8xf70AKFu
XAfAAtZ4Rg0USCM5qExjjgTlIHBk410ZXtQtmXhd8I2JRevl3amS2vcm9K8dhwhGKjSPhP0EcHs6
pVp3HSQrgxr0r26Ckd9tW/0EXvrQ2HpDVrv+KEZB8O7kM5IA3rYUiM9X9Et0Zi+DlRJJn4zWAoyN
vMGIWd0lkVassiK86aJc25o0x09NVF8mCKvYn1PzwwrFPcc0tY1C7lDRFzuY+rs4KgcaJ2O1rp05
mKf11VIb7f5+skTFrD/dhrXn4cvQvk0twyaHUxqdogz5fvlBe/u+g3K+HB2jf9FHeZ4YX9Eq8dvV
kHSvQ+FhbJffRSo+hGE/WHAbipipyZT1OxzsN1Wi9fj2OSTFmnVTO9V3U280hsPNmgzgam0l6g4c
O2i9QE9WpM46pLO61bpDUIvqa+iWbgo/QdPzHfXgg+n6+dq26vpqpLbFRKUZ9rajn5Th9VxSWbPO
vVTHXCxicqjqS6J3+N28e68IUQ4bdOoiSbqr2Tu3rQkgXKfBLBpCLeIc6JrbMR8qH2XVkx49IQaR
xksh24tl+NvWLLCbE1zf9e+DrMUKm+KS8+QR9GvaLfEYR0e/sMWCshm5ls0oJizRXel2xMViNjur
HZIdXD//rNUou+nvutj1uGLdOm0J8SGxunN1JAUIbPEMBwQQpMggrbBzN5lZhduRzuwRgyGN677v
zq2Zno3auWieCg8MzxW9WQiAluUM4QJ3JYEBCvnaNH73apkuNX1oljbe840T6vmqbKE4+FkB2kj3
xCokvmdv6r11lIV8ChhKbXws06tMurcsoNE6men9ZAM7prOMAmdBifDclP7ZI3MLM8d476X+Tk6K
Url+0WTnLxhDe0u75hUxk/jRzJGZGCJaVnoLbKWnLxqjXC4A2q46C0dfb9r7akx2GG6XVco3CIIX
29TcwCteBy33oG7d+VjMB4vWOgPTjnLIpudsoVgZhur7MPemym7XGnIZQbCHrb2QXKYWIvYGsPiW
DvGRISyXWt28pQE3QNc9Jv7wTBH+FMMx9uPkMmZWsBxMexdozhGRAlp7Z3g36+qmMuXt1HhbU8uu
TdUuGnjjstY/Amf6WuAT93EEL4soo6EpcDGJkelpa3fXCSp+b0XfvIw/aMjygVmpUaJGUWckI/7S
cYBD9L5ecJSJLqWGN99sIDoirsBaaJYuRSC3xZ4QVudbAKHra2yE09KkCt+D0BBfCqIGj1FnPvsZ
agy3AYeX6QGLpmGxyGetPXC4SjwGsXmgrTsKylUEooT7Ai/EPD/BVH9QGXrg1Jf1b9kd/2/P8U9R
EpUf79Hr/w/ndIej7X8HNf3pnP7ykX38eK6fv/63M7pt/WqbDikpnNJJvxYGWS6/ndEt8SttMc7t
NvkmQEwltcDvZ3TD+1XXhcm3cAwng9mh7vr9jG7wXThkbU+SU+pYnmX8T87o/yb5SPdsqPbClHSe
iZT5scBz4ZmZRBRI/CNastAK2oWSk/lW04zoHEQ1HGd0N0PJQuuPxDrY3d/mHf65xtTn8E+SZKB3
2Kb+Uxanj5Tgt6fgNjBSK81ZGUGo1ijzkqtp0BVhfrqYsom8hjQn6ScqL2yy0cr024KDYk7GnO/u
Pb1rkT7I3R/eyN+Lmj8WMXOSzh9KmLmu+uHJ/VQAo2Kqhi7u5MLLmSdMTZAePImwCKAD62lMFpgm
bXClXn/z17/4T9FjJunOhmmbguAbMs9+joEMBGRK4lO8RdTR5RHzaM+JumTrRAld+LZHnx14EB/H
y2d3L3LfR82OnvIM/VzfkFH118/nMwL3x1dCOJxVhYc3TyAn/ymW0q8aN8y6nhliUlV49OLrGABk
BeoakuAi2vUn94Jc72NSTfW5ykR9IIpoNVb6dyJaqqeUWFTCd3qi/+x58yHxno1tO4GYWoe2TeiG
lOaeRMYE+EJMt0Ga5q2VWn8TYPqnGNX5hWXUYpq8vCRu/RwtZsjS7VIgVAt+50Pv5jE4r6jb11NF
vjCQ2Z2Hq58qz1H7GAMD5JRlAJHkb/KN5tr8pyuLp+HopmFIJlv2z9FbGi9ABw/TW3h+yySzMG+F
ry/jrJWor+1LS0CEHNCz+IlLjxAPCU3GZR4Yyeqv39h/90TmYp9liPwzIl1/qtJTp2YwltF5xGp0
36DFOU9+3K3iMmw2mkfB1cXGSaXj04RXZ4HGZtyC2G4WwmCo/9fPRcy/68eLzKKNIFnXCHtEk/PT
coT0XG96AzVhAtpsqqZqWbh2TH9yqG5yWdM26Lsn+JLmJm80vDFTrG/y2vhIUBQuGwzSi34w8KtQ
vW17B0dShYF2ITVs1RMDKj/+m7ti7tf8/IRJKbd00xQsFUS/8/k/JMep0kGJ2bruoo3lRPKT0I+W
ad/0UxkvrKofTlXVPZeAXY+WLcpjd+sBKX+YKm1ve6V2FwxBt1HRkN2WkUMcjGiB3GQMhjuru9qh
aG7QznI/U8hE6QxZRRQN5MCIVnJK3VsU4RdCl8ptYiWURJ5bnofJjBYQlC3m1JU8UidCbG3HE2p/
6tWe/IWy7fKNPvUfSqMzSW4ZGjs4OTHEXGTy7ipmGnuobHFLuzfaVbZzdKv+Yxr8/MCLiaiFmgQc
E6GYmuo5uQ9V+jev6mdW+A+XgTFvBpKLkVRudrqfL4MU1iQaAmfhcUD2jMRED1GKTZ5Q2hq91c2g
sXQxdiPiQg5ypzHrTzqJJYSgBu4pF+GX3BMH3crsDcZ5Z+E2gPnCzKA+8DukBOOlQjW9jeJJ7sOS
SoreSw5w6HtrPvhGp68CRq6bcNQeW69+UZ3GQMaNj4xAnjItHBDwYLHs2omMoqzZTygpone7dosv
9lDjxNICpg0h3Sqrh8gVN49/fZcY86bz08tjIFyzBEmB7m9tvz9edFrYij4LcS+gi4Tc0zaIs3kp
VM4RE+Od+TDW05vXAJNzCkpkrw3TNZmS7dGq5F1RWnIhEsfc//WzMv+0VRpsD84c2OYINk3npw2i
BGZTdz2SmQ516I3sPNRqk1qrMvdhgeC8GLIo2UzlSwJj67XuWuBwQH1gUQRnpy5eXDnmh87ggraT
iwYlepno2bCs+HAZyb5b6xrzZ02v3ZO0CFsRun7sUW+55ShvBAB70jfoBc7aIs+PGPPmUqwyZnBr
LYIU3pF7UfX1lwxmUxA5aCz/xwHdJq8A9i3E7q5lICycl/w/LAZ6k9eVoo7gss3eY2RpB7/KqqUZ
uYyNIt/ZZREZzpGTi22PtnDb9giWsgQQ1V+/Ff/mAmFN4uZhl2avlj8n50W8PjCdgT6Qha0PkIo8
Hx2E7anT2CHDj3BY7SNmW0tVzRRMPdk5ofl9skf7wTZrfS/hu/31U2Js8KdzHhsd4Y5COqBrBbGF
P746vp12NIcyZzF6Tn7nEoKHypFGXCSmw0D0Ge2GifltCnVqBD6zrWRdbhGE2uQsmxlEaiLkMtk9
22FtnnGiAXVEiChPsk6tJRAthrV6t6ErU9y02iQxg7TaKSJMC8UnrbtUXdKp3BHTU5Lop905YTcg
rlJ3klSuNTyx8hrZ7mIcXcWEpaA7rBUQFWJtN1ZezsjYEStk8e3KQGpGrfkOBqdYujIcFrkq7JXr
xh1Rwh1NT5uF2vZ12ji98zz11nW0VPw9FitAamNjuW8O1TVpzAQPSls7qyrMH0bRUCPm/iHRkrM1
jc6Bt4Y5bwweIpuBk56bUVpLG0+VJn77exXSEcvcW7pADJmQURllI5lfHf2Uqjabcy2fRd0Fm6BC
ZZL4KZbRuttXXjljBrzsljR1xlautSTbIrypKmzTyMiclW028bHH4l+mHyrE+GJNGWuJoT8WPVDO
YLhiN+qeQ6ZjqRVdgqEMl4WTpPumHB+Jf6MBFpBjVCXGve81a1oNWMTrc2jRtPKYIq7q0sduiADu
EE82Oedx/uDQZ8Hv+wBpKb5FIULYiGMAG1OGc5JNCDwF+DOunCleYuQPFvDE3xEd44jiXlzUnfut
9AeLbszK7CTQqzELabfPUcZZyqSceX/Lc/edntfOSJNVMeywVLwV7tBsaziVVtrHUPqqYlNg3LpL
vTFiCKi3kLa7LTgMa+eaZfGI6RL2LdLKg+6RQOzkuI0FCVzGoPd7mGgN3ibM8lGvwk2k9/p/cXdm
y40rWZb9lfoBpAEOx/TKedZATaEXWIRCgXkGHMPX9wKVlRH3dpallVk/9QtNFEiQlEDg+Dl7r40X
Ifhs41pDwjxw6Itgdu2U3WPcdFDHQqxpRQi4ZtasDoWsLzGXLxmdbzdInrJF53o/Cy8mgHD0ir3v
N/Yadex9bcjgs0IG4vBNxGrS5HeaJXYIrZtZzfyCQWlhppH/kkBePoUsn5Y6WYc0SsJvqZZB1c7j
p0xrPQ6fvWf2ckuB2B163c9PTtSam9K08mOSud9IcZuf64Q/YIjBpDtpnqUAyCkiCJX8EENYHB1N
Qsof6TWXZXSqREFTN0hmQe7ejOEdEnuO17cnBXOyPYLu0No8uIKxte96y4q2M/MgXR78SXsa47A/
sk52lrZe66upRkzviOmBXpZ1DOvhYOm1vWlay3gKGH8d9UBzaW+jxlBlBeQpU5u+Rf4qC6M7KCq/
fZz3T22AwBEJO+snqRjrYLdbZ71HTro3RZtxgJ/qVqHG55dM4PsAuSTBOB6NYCQtvDMzSSlIk5pY
3LYSh9ruH0mSCVeZpnsrEbjxRQ4YjWp3PHhitBYoGJG/da51KL2fouVbiqWSwYluJJdoml8odDc4
4D0EUV0PiyZKF2RfvtM00nbUdw5OWqgDzoBnwJnfAONWcyGCtF8PpoMjpcfLAZ4N2hw8JgYb0cMY
deIxrB6myH6NW+gWHCHR1ZmPGqPe1RVRJTbxIE/4mtpjHJErOrTPwBGnD8eqoCZ7wXNC18rwi/ue
k3PTasMjdRYRaUmGYnrO0vHKihvWIXo4wWN1g3QzYpM/Yx7RzmnlgmxN0nsm0u6268j2IHV+2hCH
OKL3U+Jyu9HNIlxo80DQCDFeMU1jkEJVzJE+Tc7OMwnHGcruUhoUe3XEOTKSenhNnOJi1jE1siOX
pEW65CvFBzqgEXLgz9KKm0PC6nSdNVP2LSKhF92Q+0NokBlRVZYn0Hm7dvTFTnR1deR7ru+TuOn3
vXiInHlA4qctxPPBexyhF+ILN1mU5uqH0Xc7esluXYFqd3cy1eagc+VvK5eLEhCO5mDXgJbj1rva
YWcfLRJMy6T+UaNQfgiQf098NQb4sGvWli0nO5zFtKtPk/jMAMftC9NDSpoF4yPNzR8CrSSBCVz0
ukD/TlyafGl8sJXC9E1G75VatVy8T5NlZOsyt6ZjPHTeEsX/fdkm0cUhRnof1PT+oe/lRwTM/drs
o2bhz9pbX47NTtAlRI0+HWExJQsvhM88jp6z6mw9fRRetOY6my6MVKJ5Ld34PPr+uVfJcDY0cEPo
shc5hxx4OY3ED3wL1O8WlkkFSJ6vI9F05nuqh8WVjv8cLUE6sCUGdyl9JrtTHnZIfe0NNGl305TG
PbKaaV3MX78c29gy75qP0Q3eJ5LbFjW4YOepyDAfFO61xEW0GubzSE8WjRsUVxfT3SqvtB3R0Skc
xe92FU17kZM6H+fuA5kz4xpxs35NpjvU9tZuKIt4Y7sJWnIG1hsM0ZD76bo+hWYNgz5Zdbrl7C2O
9IVmodYawqTZZEARuJ4hvgr6GDySyqclFxfOjYMxLEtz6jaNiJpH2K07PMK1beY/Uyt+z0iiFBwE
j43ZxSv4269xEyG/kcYHp6zPoJLRdvCrZOtW0yvjeX/j5BH0eEht1QCOXutS/6nV9KfMv9ZW7CCz
jLxT60HXj4ZoXdhNuTUjBWWoSkZSSLtiBeJ31ZeT2HNRC1Z8Edol7MVxAVKLlvM05JyUrexX19HR
VkZxclxV7KxW85YcccNCM0rxRFwZw0Z56oLsKapZgikcXutCUqlyjRnWOp7iRZO24Ik90ldLDaFX
0WlqVai4enVC7x0oYL2oJ6e8WHrgrjLfpmonomYRwLLGm9rLtRWC/mEC6y8nr3WWvcoPAaKnnTRV
tNZNYhCzoQQbbkjGkp8c4ta2iQhwk05cb0TYJCRvwCUOzfGtBgjAyD+vzrXVoJcS9WOme3uE7tmD
xNywhSLprzx7WBVhHDzFjKyX8SSabZJoxmIid3eHoA7vAQQhvMBPs4KrHVNcKclOYtS4KxRQh5z5
4zKzh2BZ0tL5FlcMaJH0MLSvgGjN5yetpzxp/H7uF2FRTxpff7zdOKiDoYvY6NgSe2mg7mZcJC14
56iW1kbupGenyOTK0ORLn3JggLeNllPHaXtOPSZJDL2QN1wLrR+gWoXbcKqD+xhfJDGjLkVV4yJy
g5ydVAtnZWAmPPdJticVzNnW8+LWsHps3wK55STNgz7UlEGCOVSVNmed89eDm3gPRSfqlelwbRZO
Nz3ilvA500CebWdivmWiOJqYeG8yWhEH+Cfuymjzo6ZEdmcnDGX0IaoQpYdLHCDNSlA8bKTWRc/o
M+JlURoMhBiZLUUr3IfxQD/Z3PtO4JFM57Bac9+DoFRXxMnOOhRFuFUTqnJAZo+trx67KTDfGH88
RLYAEzjlaskKWLsCJy8WYzaKPZKwZ02T5MFFCLk4Dy1KowbyLMnxlqADYm0a9qmw9DMUKLm1O/nT
0EznbM43PZ3dbak7b0m8800kypoVHKWXisNAki3EEsqTdWPhdcduswAMh8BZLyvtTm/CcKNFWNkJ
tsayFSqQ3f99k7VkIhpeUdJ0OhjAeu7+uCGOdRsXmUJVSUYgUVgkgnY18Qyt0ZxDczma/FtszX5O
jc5FsdckR/yG72OTivv5B3eErpKXSUdQch4+kUpc7mHWZEs1eeCoXdPmYlOOR2hznCEd2a0jjtZV
VSfyhGAW+YX5YI8kW+dJ4q6HyvIeaA28SK6ghAEm+bLAWMvHBTy3rEP6Ib5jZ2sdHtFMteNSnUT2
e8VMmaIG12QXv2ESEqcqJrnNj4wtwulwURAWsSqin0BywheSj1p8XPmCkXt3UqlNi6t2o+cgtokV
ks2lMxnpKT1tH6uRAbUbPfLHRwvk6u6Wg6i8ly0w0C5MLrd7A3aClaN60ovp8+6iggUFkSrEmohF
AxHXrNTODXa6a36Py4HBoBkw4Paraj0IPCNdk+2TNrWuBDNxtnGjauY6jsfMoTjRA/48FlIdG+fm
qR3yX65lDYeoGccHvcvWTmfJSzfz+FHh4keQ5UDPh9gSNE3FknpdMU9Hc5S76q5Ng+wOdFZKQobb
70Pb2ebRaN3Vg46hADAqrmGNLlwOep2h553PEdzZVnfWrFidS28UR9QBhyQtok0ctDnIaledoFKd
J8G8v1a1cR4QvZv9RhtMfRN0XEWddqCk8rpgST+K3Js88bdWa71kuAB7MPPrAPYOqxiCmTlzxisP
0+9GITAmPDH6XhKPdamlXOt5W91T5B3AOVh3FMrFQy99Rh/eB6We/syCahXblj87B+IjlnVGjobu
LIZxslb2BPkDu5m3klqR7wY67svMKPG2ZkFwMhQj4rqS06GOKP8yh8qtnVR24iThrn2Cnxc1F6eN
Kerqmk+WvdA6q/iB8mMjDIRTZlGYIHf9NasC80NwWCxk4AevY/FZqB5nt+MEJ7/TintKNaDuXhwe
6HvVjJ1zkAz6mOJSt6drKgxgjRJAePZLV666r1AJPIiiHfdthHo3TlIbjXO6UJrU7wa3FTu3om9Q
YeB80DMeNhF6sgDc1xHqXbvzx+6vSeovHMJlQFPgZB6kfbkteEL6hwctKneDbb4bTtDuTdBxXDhZ
+8lqHnq31kNqW+axNEiD1yDUZ0Xaci2oWeTXNUVdi1fLBYELQajJ1kjvWy4jIFyqKMseEc7499rw
qQM1ehrnGw9UcGB419sdjIqPOhOyC6gx+6mx6IuK0h4Pt7tOK+By62O8vd3tjHG+voCQvu3M1q3u
CHFTwV1nt6Vju3egmU508u2n2xNQm9XMdr7uiNa/YCijeX17Jw7d5SkhounrbXSFAXcG7PHt7u0n
K4iN1W1nX4+bn4GbsThMqehpHkDj44QU7m30bn2OIXz0cMsA2SqXI933ZS3pAOrgrEcrieHZoO3o
PBdbPlkuBhkoZjlqTy3+8CSs8CzNvxp87XuZqOl8u0cfhZz3Ms0Pt7sOwFRqJVlvb3dxQABnI3Qd
NQlPjVwCKlhe5Etr3m8n8uTMl+nXbaPuZtp9hKbhtu32KzAOdD2mp9udIbMP9Lyr+69Hlw20C2cc
v96nE9LbFg6CkNvWTHm4J4B9YbXnhcghow4Kye25bSUcgEsUvszFbWuDteqCLPH19mHh7CWPBEas
CHjmfCTjmN5HVV9vz/Rz/R7ReE641RwQw/qHysWfsLfxKn47t/dRvu9uWxPGTpsoatE6zVtRL7BB
ENxx2yqaQT8GhU5QxryVRVB+ZwKqvG20MtVcyZ7/2vb1+LFf9RW2ttvDI0286i3gmtu2UNf4KI5t
HG4bm9RTq0pl8IPmd4nqAgYh+I2v99HlOJb4/6mv95FKNZ2Mgsiw23MDnxw80Rtf/82s8vUnh6WX
ENUltgtzXcxYr983Wsba1hcsNyenPf3t97e7g0nSN4kUb+G8DL49/m8PazQMxu4XBcwmqfZvj/G1
/FR1yt7ffn/by+8dDCT8HPxGbH//yp1X2r/vNmOQr12W5ihg5r3/3sFtf3jUobvX1fi1hz8ek5px
fVYjcU184t/vKek7MmzpT4TbSboQlf71B/n9GNtrq70+0Z/UmwKLy3DxPKJ/tby3WE/Ocb7u7Sad
A5Bvm8IAHYsG+B1eeUn04r8ec/vpdnN7yO3Bv+/efkK7fLFDi0bmvJPbr/7+cvbtlciQlvu6s9a3
x/zxFn7v+o+3GNsVKTVZihjz9r7/3Uv/fu+3XcJ9/g4HQdv8233fHvL7pVUeNMfJu7/95t++gz8+
RU+gOuZdFgp/7PqP7YY7dKSMx3JpNMVPirX+7OMaem5Kaswooh8XYpF/znCTEe6sMxuetxZUS6vQ
T+rt7W6r9fUmSAtCrucHJxMrlGouyr05wdpGSbvPi5AM9fm5Zm/FpyoLsKjOW0VLGEfR6i+3p8b9
GD9oUUv8FtvGIvWvSj3fnne7mWPJVFKo6+1en6SHsFfG/deeJvVNqja+3PbUeiV67SaWx69dmVy3
THzZ//wAjTWuMLzimbi9J9PR1nXaxZvbfrkE69uss42vD1AZo9prPue021YVeeNxmtv1marOg903
Tz6QYmbB2vhAyne+I7SWAL/G1u/NoW6WFF/Fj4G1uUbf8tMatc+0dJrnvjeo5UU9YjVL67NeKX9F
U8N+9Uvz4fZQ2dSHmNCgbza9BwzZI9LuIG8PxpQSnetn1pVADsycc1h71B2Kzsp+2loBUx88/aNH
Ib+1mSvsM6tP7j2JmqvsqvG7Mdqr2/4N5X8vgzR4AQNCuLwoA9D4sXuywT+vZVdnr5GGB2TePc3I
XT55xbsH6XJFSFZ6lyLQhkyCFaTW/OxaUBAubrv1P+K5VpvK9gGLprlLMitZNnqWFMtmbO6oUuS5
KafgGqWeS8QpKnhaGjGJZrl1XySSvk+pBVcVGdE+oRe0uD2YiUJ4RZaJr3uszhnO/MdaPzsa/2Z7
SPO3XAPzWjB93CHByN4qrXsYJaVUbejmg1N4D7df27IJwGD0Yn272wfM7ypifS+BK7RnZUr6/Txb
mJ1zKMfAZsiQW9TCvek/yeZ9wmu5d8bGR2QMExnBaf7RauXRsdP+dfDjboP83N13tS8ftJDiJdfL
/ENWtGgDT7wOrl1tcjsLDmkwTA8BruivfQiwCHDmvFe9tIBHJio5gNRuHwg+Ix163gcW4X0TYL8E
XQIaqbFIhwLK4W8Sv/nlGKkIrnjVJuqr1GB6YxVMrjSn2BVOfm/FZXv8fcOFpT0ie6QDdvulxnLm
nz/SOSz2BRW0mLIUj2qL7Ef0J195pJAMZTXf2k1/CufYzqmAOde19eX2mNsNi228jfPN7WEiMwQe
Xd18yaZ42t6eddvwtavf929PiXPkoKGNjPzP1/u9y7bJy52ZKTwPE5NZZ7zqeVBeiS/cJCxNXpG1
YpPLEX17Thy+Wjrc9Dz1wnVblcEr3KkBcIDp7hrhHBNjdCaNhsG0hFddPvghPT2z7c/VfI/Am2Sv
55CoW6x1DhkZYXDUhHef+Z1/x6D/l2UQZgnqwrlEJkOCAMjWIpo7BLcbzJ4LW1PlY9squvypF21q
5PmH0YEysahDkO+J2yscEMTyKIdu40izeEHOkQXOjoFZXEFEScPGO9aKpLcx6CGFoaVMJ0xbRmrr
3+Ia3TnpTKhmUirhdKyesKk5hwio2srgS7UUCKdkpu2E8l8Jue0B6Sr/BRXFKXNb+0dvx7siyy9h
5Dc/aHPsSPRRB7xJ/bJUFcozaEDRCmD0q26rzRh0JKLrXNVTkIhtg1+iHp7KrsEvp7R1qcfOxvCP
UgXRhmCedjFZvsARilU47yJzqWwy8tqZ76FfYStoDNMk3EH0sgClX/IWMGUaEtBm2PSn1cAXDxDJ
W69YL0LjDvacwVBPsT6fG1nEUgU9Vpra2js5XB/R0RHq9EMylC5sNCI4urzSFyMUv4WrmHdrsnrq
rUTf5YleYHPZNMrIzprP7qIO7j/chg937N4C6dcPJoumNSe+z5ZCcp1ZYXbvTMO4bGtb24IbwQje
oU0mgG7Si3np/w13xbgyR6zASZU6e1G2n3XIYrzs1H4oDqAGSZkaqgB5EbNhKy/JroOptsQSVK/R
4W2YPZK7J9qffag2oarjN4iIi1AZ713U9VdzKD/HQt03QgaPgZ5iiZbjvT9Fz56lfZpe1m6y0btk
fM5dzYAQwquoVs96NGhL0CiI5azw2bQy+Gs6I2I3e+78bGsOeE8b+tkhf1F3bA+ennt7ENY0L6I3
0xJrIc9eCJE4bE365L2+sXpOR1WR3MUJ56Z4vEr+7Qk9WU0WT3QIsCwPRDHQrUJDgi3K1rexrK6G
hUVyyPqDDv18YZtDsswzN1v5qb6jU3Ppu9iiAUMAZWikG4li2YBhtC4FK4uAJiEI2XpruBd63BbE
OyhP9DtXookHTuVEyScFh1lYBxxvEGahP65xVvJ18lyqxNKnb6VZyAaJEVwlU4yp2/mF1J4EiGQB
65Mjia/cTmrvqZSYhllqIy5fJPG4yloFxcRpv4l6NyZcJeBd1QtAbktTAtBwC/9VBNW3hCNtHY/o
sjWj+jaVTb5olf2ppEH3/F83zA+fkeoTohloG8S7DhI74Lpd9n0CurIdS4tWn0ixrFtdtoyZOzGJ
tyEBTuMq7lBSoW7eJiVU7YYQS2l6uKNCSmo6vf6ChdaOhr5YaDLF/mQmW0RSESMZW2PJqM9E3IAo
eNpVAYIqDONzimD/YtwNmtyTeKVRTofrEXaQZBnL7qJlqWn8RR3ijULHALc+gHzJDQvBOFafrdPo
ztLUySwhONbIwHCN3i4N3LVIKPnwi6icYWum6z+tKngcXPdHnkhzS1pSsS5d+1TnBKFF/ZMFQ9MH
LrDcx5GtMxWQTxTQ1zZkcGVNpbtJdGtfiGjbeFK/FEhrpjCMd8T9DIuuYxnQVRMZrYWDCcXdWcqh
9zu2Pm68h4qr7YLSFyC4FDCN64vVO/42T8lptq3C2zfgWipSZ73sDSf7Fu/xJZWwp2EUoOUJ/W8c
l82RZR/GmenYmtRHfDc20WQTJuUHiPvoPyFywgtbBaem7r/1Tn4Uteh2pSPf/LxUh0xvf8FkOw80
MBahAfo2zeKt0OyP2uSgxP6crV3xM1J5s+sIPbMjHuZo3hmGzAUCqLuWPjagSnDYC3Msqcu29eDE
i6Tsit1UI9tvnF7blLn+mQ/jM9/EHm4Q5h4jyJ1929OnTyK+u1GFd9ryJ7LeraLaBH4MUTLvfylx
cLrUvAjBj3pwbtJpHwcF2X6T86aAkZo6KIFybC6DSr6jPP7IAvEtSmNw1mb+meVjfHa6JFyTBfgp
3F0EKDvQtMdoyg8pE2mqx2TdGO3wlMGVAT7obTtm4hYE8j0n9KeGdCI0JyGsUyuFzZlN5qkzxU/b
tPqjcIvmua4py+zY/jEFujvnKx6THGCXyHs4Xfhgj/4P0zw2vS7OMWH3TDYbwbi4AkNhhvGTxqTD
T/A8+EN2MeCR07ee54SdNXJR+OU0GzO9IPOLjqIgBm4yA+rPfjYWIsO1M3HBv8Bg0mpw1PjCP5uE
ok2RpIddTsBN8c1bE7C6hNJ26s1TQBlxcRKRLi1hn8sWaxnhT8Pa7YYKJoRDAgihdTgl3DdCEtxr
4clfLhAq6CLmOnItcXRDyTm5Le5Gj8srClpclEWzN4PUYw1mWkcru1YUpK9rM2ZhqhOpatdG/ZB4
w3tYoHG2CF2DqqSjPXRG5AoN0Sikd2t5Cu1V0jKchPPaez0T37a9FEna4kfCNSns8U5J0d5D12Et
klKmG/jUp1ZPwY6k3qmQIxQOhiQXBpQyLNKXPOq8te0l32qJnDoUhrWMCa3YVpmhwSG0OGPG5gmf
yedk4AnibEwQdzct8fSUKyeKnC2CpfcO4w1LRF1fC70tVlLFkIFq/CRVBAQFW3vBuL7b+hWUMo9V
VhsUYolDXu4lDh1mv9ExaoxFmbCMk36Yr6ST1QuCWcZD4ymm/EZ/b7v1cE/o72c8DcVKB865kCCs
uwi1aR3aG5BLwbMZil+iJzlHCLWwZO8vBlneOYD77qa2oX0RDfW10MEkMJlY14XyjzpK+nVVGRXY
QAC/WkpgAB68irou3kpdI7U5yz/0V5MS6FIgqkfN3hqoITzisul378OIWbWoovFcuxIbcV+uYfAK
whbbEHMtegt0pingiDlEa+MIb7wbzM5ncN74WzfNfjnKvaO3S1B0xvJiarxshgaiUBqdBCET/CJz
4iRKEjFja84lpHSWy8nJTiX949UwCLhyyAKOUaR/K5PPoU4Hst8/MMhOH1JmR0+ojaZy45vbJocR
A2c/M/l6r+rPiUL3ah5v0J2aWFINRA5sO2WuIB9wlYfZtzMn8aipKIE6uQwFzQZ/E1hDfofRBEgE
/5Fjhe4m71aA+aa96T4V2LTAhU6HSTo/J9XnJ/DJARKxuaRo4o+0Uy7BAtO9NOQ6doWx4HxQrXo1
MCJp/VPtMHRoFNmEBhk3r4mkriyRe/CwieJkktkCqqi+7awBDLCsIRMNHo3Jj7rOkqOheslfWdE9
8PVsa1TjuHJIOdlPeQRAWQsq5sspZtW+Z9Qy6nvAfadeas0lcM6yacrHwk4XSU0odGBZwYY2AqL+
wr4Py5GalAnGPgkMtchSo9k2RhIsSUfweJ2k3RiOZR5GGezK0b2YGGqfknn5IbPorkf9uk7baKAk
ByjvKIzgEK77Dc142C8gdeDGz4Q8VC+buo/VvcKZeTAJQyVW51pTubwzoLRXrqXAmrjqaVJhuG/r
4sEDAHrB2cJJCQ3fLjTiZebH9p0a2jvX6JrrSChTUqkSWLaGw7YwD9MwDIy1EC9Gk4D21rd3Ragv
8jkMtRBevHCDPDr5Rt/vb0gZBxDmQXLdjkhNXMWJYAzkQufRWqbveGTHNXK6j2rQo12AJZPGPPnY
yOOiNaQWGJDTwVe2tWtMi5h1MexaT28ekRFimlD4uXvmSA0JznWiXVs4WmvLs86InGCBEDFEoBRY
91afPgLKbiajDF9gPJHuEjXdFTp1eA1akg9lR1gpN7ZdOkuQiQZM1zirmkPacuK1NXEywF2qQopd
aW59xFuLputNFOzhfQuNaZHYyR3KI0FLGTFwJ2V1f7sBPctKsjcRILBl2Y3zwtrshH2YufRZZxDD
gfN3PZZGvuy1olx3ncHfyzQf4pih0GIExr4cltj/rB3rjpYx/CZKhq0atPpIyEt9HJPMXEaJS6B3
ZvkPlX03iCQC65JoCH+N7tm3qnxtUjutLTSLcWUGz1KXw4L1nP5cO8VjG2frMZqMF+Cwx6qOm3Vk
TyFsRCGeb3cDJIHUIdCsbE0G36iEllldkRIlLUyimn2fx+lSJ0scoQ6TlzxRxZOmpdlGkTpMr+Il
7+vgZ0RuJmGJVRETYNk0bwjqlwpA9E7pxXHwQpaRtXHfFlZ4F5MIbTFKj2iPXvqRCF7D6QvgSuaL
0tqPZuqjbcvQKKLHebCiH23v8+cjTyzuiSDORtqkLXoAB9UMi0vbATIJJJCuGGRRofApFuOwa4au
XBEFieC00ra6xoUfvCl+fkQtiyDw0AqAW78MzZ2P0W6+fBYbDpAfMeAfAATEMuBU9xecywK0ur6x
9yY8LJP0j3Pohk9D5WrHrrNUqhN72ytJSKgRO3lBJHZNChvaZLF97+G53lRGri2dgQqmLWu0SoOG
XT5CJJImctGZXbmt09Q7BlPxH5TSs1XwT3U/uBXBlEO3JUJ6XTryb36cmIO3rzzs1JYpuhNhfVsz
AcwY4y+lrKoWeav/VFrnHVMt3TYExu76vn+NnPAYEt+Lcvhoxr0WsZjucHXEZrCTlRzui1GEZz8h
yRCmyLmtnIAGHdmITgQbyTBbsbGM8hJm/p2fe8jTwjlxgOeNMn83Muke4kZ/t/Povo0j48hw5TMT
k7HtOxHuIcVijtObF3AA0CpE7p0IW0+ALUz+oW71Bdjc5qgUw644YInYSdCHFZIqUtAfq0yqQ4qh
gHxaKpoq7RhHVWV3zDD+VjFR02UwIdm0UrpoSnv7D8L0vzl45j83BBVhGTZaaYN1y19l6RFFv9SM
AqkUaIylKsT3DKvN0ieA8V51cbZMO6njsEboIDU3W7ptxDC/wRhWG0RwR553gTMQbQ2L6AqKdqyU
fR4v25IVl3RK+GM90Xd11jjbavAf4mwKiPN+aIqgD/+Dp0xg/vz7sWM7LFaFo2OckYb9N7tiHlRm
3iKlWd70sUnevmRgFzep9IKzyKREdN2k69s3ghSK42hOxRGll3ER8q2aB0HZ0Pobb+rKo/A65LtV
cb7dRNm6cqbojL3YPI0R8bKZ8O9at+YbOktxoWx5OyTc9nZSyApZLzlnI6OhNEK2Whud1z4qHEPN
xLW6HIcfChE3JV+AQnA0t3lf2uRNW/oDQrdNXxK6rQXDGwvggRQgvwnjO6wguMmxohF16Y39fVAD
tNfNd28SPvQylhVRZOgkI4luWXJeJCLamxacHBQkMYRz6XwpkDCgqIOyZEUoRYTgdvIQZxgAZHzz
3MxQw+zXBMGtl29FYCP9NbsIt3TySqfK+foP922KSX8OYe+q4Qm2cLxXiigokdIrdtJ2gPpHuRok
OhZrJb8TkXYy3BJG/BA34q2EY+ICf9XbGpiqK8tvTakthhqUMr2netOPM8mqpuGtVdGqaLIIKwEe
B7SBe7BV4L50isnOitt3cDDAIlinNj8ZS7jQF8hqtqlo2rbPl+OIYt/TQVtAMSHayhPIX9sfJZDy
Q94U245m6imV8JBNY1n0It4JnBgLd6BW76bU2iQBp6CQLy6ilXeVUQbMB3hqIjbgzHog20usYtQM
CwCn7gI7iklLfLrPpfeDD0hS3ViFiDWUta5cyGeDzMiLMc0X1gef9CPrA8k+46ZqCOMqK/1DRdQA
sgG9WRDGddRQGLMuSN84/w+PUFO2Ss+eRsfq35q63nN1AxNahf58wl8KMvNSjTcKhi5Px6NHH7pu
6VIU6uKQ63INlBeWCySgzX3aMQSqk3p7e8cZlo+TG8fLmmNp7mb5D7ql4lOkWddb6oVpAkwOVZVt
7XD4eVtyVWmbr1oNWY96Htjb5vb1D1lxmWDSlpY1DewJiIQ+dDhZMZIUGgmGDTLioDoxe2OhpNPp
rsPXOlXju4o5Xvxh3NeDLQ+dLqI3UZH7A8iBjFdCHyPfgKmurZmfPaHEC68OgOZVIdG59hqGwb5O
N6wvy4d0m5rYe8LcMZ+5lH/ox3jqeQFCpRbmfCpK6qb8NjKgPeajF10GHBxRbj66mpnjuLJCmoBA
TSLDS4F9IgDxJ/8oUu076T7q61z1/5YR8P8X64sry//MEEDK3kZN+F+gp4Io/699k34ndeGv4C92
8AUV0Gz5D87xpqNTqpvQ2WYz3hdVYN7kWnMJ4Tq4xy0gAb+xAu4/8FQCsTMMw/aoWNn031gB9x+I
zQSuQtPBwmbiEv5foL/+5rG2LHxeOBPnHWGLkvgC/3pRlbZqtaKNUf1lxnuTFgBOHaDhEoEm4/jB
+DALcUYou2Mu84Kx5/GPP939lxXyT9e+85fL4D9fHk4h+AJe//8y4nm+5UFISfwVHvlnH0RSI8xD
7nprv3b3feH/B6+++9fL7tfreRQPwuWvyhrX/OvHDVsb+28PdxY/1GNjHDqKb6f2ONHWj0LPVrCk
PyEwbaC972IMt03ebAls37mTBVvHpG0hTmHqXUrhoy5qH1G/z9FVnMjQ/9jGOS1YHL6iWNu7rXWp
a9qbkhVBshgqEkeYcrgZ1Gs/2o1oAlUOi5XkjMDd4f9Z90JjLvh/2Duv5bixbNv+Sv8AKuDNYyds
ehpREvmCkIX3Hl9/ByR1tchSi6ci+uXcOFGhqihSmYkEtll7rTXHzNkeD1Z2nY31E637O1PYj1p0
251QuBy21R9h8X7763KG3MYAtlr0vjU1pEPzg1YeSPEGkozbA4KlQWzuDBIPfbSH4Xnbr8JVS4ug
qcNArrDQHAsnk3inoUfDpx6y+D1MH9cSxOP2pp0hH9VVvYiL+XWJW/fvP3kL6wBFN2mUU6RtZPwk
wZTog+/KWKVmWl5qFcxMpjhpdwoFZUda7pVQ/VfDzFI1HV2jYkm6+WKUk4bJKp0DFQbYjWtZWECs
ip22xyRrnLCInd9/NfmXowy1OcwXxpj5Ul5qpImmcYy2oPcY/mqOe76/jT3kQx0eME6d6IUOPfgc
G8RoE5sa4pFYNRDC9V3UwwdqdOmkWcunaVXOi0owZWHoIb42GZ7LPH/MBbiCBOyiov+FKBKHcaWV
aNWcZat6M1zy1nhTavFFQ5jzyh3RnmuOf3wYoEOF9Y50jP5CU6oqvRoaOR8GkO9Gnxe/7rSAXOqu
gEokZ4vTUC6NLBzP0uQAkOsyiJymuqvCpMS5zYf+5Ik955+yulFwwKEA5epTeui6E7wLB0ZBgNea
H47jMeLPKCqOWn3Jmsib8YK2Km2HIJpu6ZnCaGSbfNCAgfXYobwFy16aycHMY9+An6REFUXSlT6X
wd4yTlYY+9BW0U8hNkLcrIX0J0SJK3WLE8+x22AII+A4YqaR18PsErP34OkcbVIOyjJ7bZMcWoxs
xflDoz6GCOhqXbMzYfZr3iwrF5/0gisvi0+VKBilHMy/Zndy7uRT7Oo1LmcUj2Zct1ruUG6MHlM1
WLPCoTdnn1klKCUAFFHkghbaRck7S7id6ydNmlxCzxBRamWW2IhGfnjR6eZJ1NTWmthN18gf5MEd
u5liUbHbkkYravgh31VAbAeFVCkuw2EVnnQDwIYMdGki/OLrENG7fbGgYNHtUkEupUTeRBBcrIEs
HTlmBl0fvY8W607nXeNU8BbEoPIY85WLgP7gIOJepTPHDWgdSja6K5L3xABTiDPFIJHvy7FIldSh
CZJUni4d6OdQTv0q6hubbtOj0PTGfjbym3WRgVZO5JSkRawI6YqdhPD/WFdGa89FMfoCdTvE12/y
kNpc0x3lQqPKQbFv4P+5HwheXHVO4fQVzloIWGdo9vYEUn6OBQ8puYRi3YAKm/rfMBzHKj7QG3WS
hOmSZ/PFrHlSdOFQNXUs7KAlm9WXoLslzRmeeuy7I/CINDv6raXuIrXfb2v8UDEA9eSQI1xreW76
ALjLlIOU251pszuEHmdpOo7Nh7rv9zXx34j4e4kUCkzcP/OrFeUct0c3hq9nTs3mXIeCf0IANXr6
MF+a6Bgmw1GoQndWKWDgAdvx7LJVvyd7fCmS8sZsr7KUHLrauJ8mvjUPgSPibkn6fTnAbOebmfg3
dsLsYPjhG2GEI4m9xMvFWAQ3FuMAp6iqXP0k0g6ykUMiWZyIVyXwfVtMJ6Sw91SmE0Vm//cLCkeW
l5GDDglJNgz+6Buw/8WCMsUoE7WusJyhHY9Gg8gIu11xA36HntwsHmWOM5ZuJFlXn2s7Ad1z6yU+
yEV/xabtgWIS73Db1f3VwrNxNgd69CmPq/RPTyFyNLx1YmTdc+HgdY9NinEviwC6mNom5M3tZ/Pm
09F4RtbbjZzTBBb5OcqhocsCU04OqIMPzZA7WBC6qvYxVzlyNM1VJlmd133Qm+IuLGdfiIVTIZu2
JQLKaFVssGj3kANwqQgy671LK/1xGy5aCH0zO889HUFqfKsD3yuyFrHM5Ldbyw5PzMo3ZdvkmzVF
6Xk4Dh1z3eIZmAA6e9y/2tUfKpaqOHdineWLkxycPJlyuNikdqayByGcDWlXxhfPFbVuP6NhNCSW
ZqX1FRyfJ53cX3wwaJwSaHQYyEstJf8/4//0LX4C8rTpPq3VV/Ebw8bZnbrQ3d66XCZ3W4gJ9byV
BrdcwCAKSP+QnzUjvUVZfaJmeEiy+A58K9WOiS+KXlsLNCN2c0itBmZMackf3pW+d1B9kU963KMP
ale182VO9aCX01uq/O+qqP0QZ9WNJo22sFfGAQeEx6rEkGK7hGK+pDAIIImcUNpfolx/JeJ4QUZh
wyOcloEhKN8idUt7Ed+MKpAEKeotp27Q761FYC7FKaNbYxYQaVNvn4rENbOBmh5/ZqiP5EwMyOLb
ctVTtKalxVLONaR3QD6XzMqewrg4GaSihxQA/XhpimFvAM9NDLQFjDcqjLQmkalOVn/MFVeu0bmz
hURsH6CAOmnx6aFDNDPvSIVfwBBQN2QBmVhXxBwFTv4K3eIboOnf+JMf90ATYQsbeGeJ+ouMndxP
4kQ7mOWMcbLXFJsZsrMwwKpSCjD0G+lJ4TSgfhKR5S1jslmxv82iTEntmNhgW39HkvctfdF9/36b
5SAjoYJo53nRgtVg7xFUe0jQF6e8xchbL/yXokKfMwXywTXKL9iXUclGj0JzGPh4WuZZCTDvFCBB
4hHrkcx0oigLtlu/rcVduTr9g4zDkMAu3Us5mtAelxm0WSK3L8cQD8hr3IL2Vo54QIqdaVPQhY9C
OA2QKmSbnNrZl+N+r6IdKebRzVPxtSDzLzHtNsA0BTK0ATpalV9QXHIDVVBDh6aDr8FN3ad2l0ye
xizvJZ1WQMcyB27y6lhNESClvcVi0qc2dqpQQgEjOefm/RRClZAV2A2oDyPG4nbzTezchwjbImD1
evm0zezte/9+/X6ey/0+MkDqQcYDK6lL6hYu/hT91+jCSeikRP9J5BbN5Mp4J8299crxcovrXw5A
5iAnbGJcwvEXcX8L12buAHU60syim2sBvpRPv/8m0l/CaJ4D2GzofHiEUdLcDgM/fRXBQqw3l5nl
FG18lzIMKeb4zaIQ2hOTZskB10/bZMNsmZti0+8rQHgmM0GgUkNumAx/+crd/dXQ+PmStr3zp0sq
ay52CLmkzVSzFbVgitBX6fpJXnOOsuMrR7kXBLzvT5PcAc7lpDh0YIfPP0/TGxzjKSA6UxXfqeNE
SjKjPMVKhfXLLIEIrDGdYiMSx9ErB53An2Lpor6y5v6H67BECfYADR7ii/WGo5800uJsOhZx+Yi3
z9zFbou5YNJEPtQvwOQUnwjfccXKBPbLiQKj8Ape6QUa7cfdUGX4aIosSpw5n9+NSmjHmDzmBgbt
92NRBDFo9IoTg2VNl20wLLgViAL/rSqK8ewG6bDfZmVJh6RQDfuye+rGEd6xGmyLN6SAV27UtjS8
nBbqT1eoPL9Ccou1KSVcYVi4qZpd4R34Vfd+qWtwChzJ8pK45tVRsn3vl5/KOYwli2wXSbEXC1a8
NIKhEzM5odLRyVjvtgOQipvEFnvSc7E9kZBVP0ThPsM+ZoP//VT91aIDM5i8z1azAwT3/GtXwqw2
BSIAJ5SfFnX0lBnHLvm1XU/71d3VFYlPgOv0Vx6kZA1U9ahkOIxGVyAYggASDLFOMZzdto3uIMke
ej5XKyYKhZFX8dwNk4K7UN4s8+RtofSGY6/ZNKZBxQAeDHGEWftEHTvSH6IY97XlqwFEL42LoK+R
TGJdrkqCBzNGTd8OaviW0o+3rTTqnJ3oWzzNwAHiafEpmRzY7k+L1F5TLmYoRrdLRiolubMFG8XA
CpUM9ixujjf4URusZtPqbOei7UQzM2jpiHCFDMiy0LwyMn+1cumqBpjLIDNBAvT5I5KNWjc6gXsn
1uOxpVfwW2Cdadgqse9ziPr9iDB+tXjrmizCvmA3hfD4/PNW0+CkKQomX138RNnnk9W2H4Ypv6V3
3EtifWdwMNtWkFVskJ9Grj5bJ6Nis1UEF6rFgdpzqagXS28+VOjPdyXzO+aIva16Go6bQrI64yIf
YjN7VMln1FKCB/HqhOLXpOW4nQFCTB76aj0LEm3IYgdTnhsN3GaiOXBbEZSuCEJ+tx3YRwOANwYp
nLNGznrbCjFjpzqPoi2VTz2CkTSejzMm9jX44zk/sU5yyo0osPSUR8kXAIDK+htTRPnFpr7gsRJn
LZIcQgLNDqfx47xC9zFBXxAO4iy/2/b/bYBKjfUK31P+1YKga6THWCQloLsvlqG4W+I8T7j5242u
Uw6r8+ojYqzC/sEyOI6DnJKxQu2F/AZcwhvFzM+s41vQCDGNfI7Tdvgd19kuU4CStupZ7FZ/VqK7
34+SX01oQwJiqsiyIUnii2ClyqJoXlKWy6kJP0vkDuS04BCoB9vjqfWRuJWZCBP+9x8rK9sNeLli
bsxR8uKiaKnGi9E5afJIfwUf/C1Jo5GskWK3E8EUMAFBlcH8RSlMuDHUEylrJD2IiTCKwkiadsmg
6WOn5Xm7ayXfbAMaJNZjxd6nD+wsdLK1FhsU2+SgmLsJ33Fa5+6+nbNMouLp2EeRX5r5oyTEBzzU
zuayV+ncygnXTDw2oo6iFH+25Nk2mATGXJ/1+BDEbsYIFZataVO3sxiUWY2p7roDpObSjWOvYuxu
e3NK3mzC/mcbzPMYWHLlpbTV69shh2P9lj9TSYz2BPTbIwcRv9+OUAqbZj2U+6U9KRxtQw6lbT97
fc2ZiWA47IWHWcuemkI7fMsfyuHddgDc1l2cNtDYIqhmudu6wHErhg3MihfttvQnp0k7jEb/0saq
XXQFUfAlHJ62uAWDTCGRnCXiZM/npxZGCJiKC9JhTDBqh1vScKjY8mQCb9j2Nv7Gu+3MsUqLs+VW
Mmx4xMFwMHrYVgjc530xzZ0S1l+3D7GMWmiLrgFIsUzob2KanfQa3t9E3ZNwSUZ4AgpjI9y72sDB
UF7wW6dhAy1EQpqqf1MTXw7xTBaIRFu7EUzGXYx3x9IAhTJGdzvBZBZXT+JSx4ILmUOFTEFbV7TK
o5cyvvqCwUBmj93Ia2gHWJSvoi4426t0wsa1Qu+sXrdlYaBuoJRqsK1SEX28Y4ggkuaXsMX2r4RI
PzJ3FxQ62GO2dJI0SMH70eUQ7Cjm4mw7U0kuU8txFRONN2Yr3IqmGWQSVLfIbxNa1Go1yNLRa41p
tyU2sPAItscUsVA1aH8oWCiMDcwG3wxD/Ri196M+HOWEVEHHslgp55Q+P8xebHowm4JRv/LlGGj4
aDox7YnJTb4U39Y3jZA1ps9yu7ocdVyZgNSAnFR03itT+lchiEEAJIFN1WXrJZtZAluiFJZBbDgW
QWmqwZhoQS7pdjSHLqgvOpgZkJyARSXop+jQdMpBnygjdfNB0Tmox90XDsvhh0Qav2yzKGYvscTI
3wLFLRW3xRC/v+a/ZO453xgAZUiSAj2j1en5Ftlhttpb2yUn8tNKz8OEu+fCyCL/uGUGsY9/JQZQ
fnVqQ0AK8FlTqQ69XPY6qWqsGMEFyzv2YBCWYF/QnpI/qeTUO066uYmBPaMcVtRBNMlIEddvudgs
Fd4qZLszUv6IOYKKWVCE5kng2LtlSPDThY1kg9l1WmM46hnMLbSBenGbG3c4aoLtz50+jL0Zuk9b
fL+R/1dI/0+mWYyk/1xG/2f5uSKW+rluzt//XjWX/jC+1YQxjYBJZnJs+1fRXPqDkiH0ezZDC4az
KbNl/kDxQ+knmEBFxK+o05B3+7Nmzq9URRO3N5L4+ZYs/js182+dZv/el9mRMeWSqJazMcPS5Pj/
fErIVrm5juJ/2winOQ+rM+7sss2ZQ4URacDCoY2aNgIaXlYRHlPX5tVe6w4G/dy34SoQxuV9QLSJ
tRKMCc2sLmED+K416T6vUd9Ym+sdPWARjHZsUeujiPmihQuXoU4moC3wyEoxobrQ5MSlJWmkZ3o9
J+k8YYzSgCtUcQBK5/FTIbZPON5/tNZL2mj0fy63YQ1EyVCK3CVqAbicBO1EYUtUs0BOL5y/mF5U
S3eVhhekINafWyl5ErBqKnXVWxqLVpb2U1NNpwnPDtK2IkBaj1aZ23HoIyds2qNk4kkJd+UwMVVr
XRou64T7Eo37TQWRqIoQ1NRIPUE76uesUd1CNgS7FSZEi3JfYw9Y9T63fXL0HsUnvFg3NGd/ScqP
mWAKviqwds7mcpeXn0VgZicFbclUTS3n+XnTQmLM181+mD/ktSheohUseyGxuYYaEgrx84wGyV7V
yGln1i6cHRc7BqKVTf0RVucR4XPQGjOA2Wgo3Vxt3D6kmRkAk40sKHITQ3mbmG/aTgsdBC9IirSC
HoHNEUSs7mDv3EgPUtJ+DTPhXcnxzW3SIeUvkOLtEu3rgDMl6ViYYZYw2enAGbSRkYtgTEOZklNh
utINakjari5qmvlHszx+m2f/tw79p3VIlXHh+N1a5Ff08Pwj+PLN5vDnFenHK7+vSpj4mfTJgPGW
5G312bjZ31t5+I0uUcO3FH74zY/vz1VJUf6A1c/5BpSy9sP570cnD/5+W3uAZKgUsMAt46fxt1al
58epzX9kA7DTGaRK6IsoQDxflcBKDtO2i9soajDkXMAghyISRX2a/CRh1CWjRWVVvQHjS68/zp7a
VnaMI9mhl+FhrrsHahbYijYkFhbNCoZZfadn+oewoQdfTtegV5OgU4s98Tdhf9NeBr3ZXDypaMQR
Qt18pJGIU6iQOLpkGb1LrDN/wD6s8BKFOq7S6eUxKqXibbeZsKKUtt6rc9xcVvpAFkv42pqZN7ZL
7iWttrp4/i14QmO/ipv5UNtTN2EWVpM6cyoQR5y9MNF9wPM8CIE0XuQlQvUNmmMiIg2l9+YKDKiH
J+HqQrqDQzW1dlnDmd2ZVTHD0cjPkMczV2uBAWO3M3AWMm9LCxUjnE3RzpT1oRsQXUuakN0KI6Th
XS1p9WGcjeRWqeVDphSmDRPNg5AbtHDoujF5n9PVy1frsVAUqYB2SlBP0BXTfNUucs79jSPjMVnq
+3KYbqciU9DEEO6WS3fTQul7bKG05HSPVj0qTWuuPnUKlK5CMXBAK+d2H6tG/hY8EmXsruO5ZF3r
ifL8hNB1eFiU6U0XLWLAnRLoXtJsYGb3sN8u6qA44JS9qGzpv8jeCzJg2D7SkBljpraKOcao0Wi8
D6cscqZskOwiV69VSVnGCkffVAS6k7tcoCe8k5x4lTNPFsOazuSlvoNYOdiVhVccqSMSVqK62lbT
IWjuI7j3EyGZSsKPupzyPYPz313M/jc5GEmizpKwVRGInX7chr/jZ/pbJ9T/odnp79bKf2KXGg0f
/kHTI46n7cfh87MYjkXpX52PEvEY2W88k9itvi1vf3Y+ytiXGrR+kaQnS8+K+ud6KRl0PsKotrgN
pmnpW2XoX52P+h9EfCamIsg5NapH+t9ZL62/njIMEScVjeyfIqos38+XyyGNTez4Gs7mPj4ph/S0
HPITSO1rfaLX/Jpd4pvigvaQf5pLeFhP0XHeJ0cjKILqUB2043Bu7Nzpzvm1OTfn+FqdhUtxzs60
spzbY3tU93UQevwTRHughPvitB6qU3xpTt0pvQyn4VReppNi49l7AjO9n/Zk3Pz6QF7poB7zQ3+W
j9m1Ptfn5FqeoyuotmN6js84sR2VfXV8LRn6ixtC8KxKVPzwuJLNF9km8gFAHSp5dlbSvaRZvIlC
6E9D5eZ7iPxzu+drH8HD/bkwhZP2kioLH2HQ5kezM23r1e73HyH99YiNQdb2JcCgm2y7Lz4jVOQS
Z/FidrSku4rl56wvSNjQAhNrUBRAlWjJhwJs7c5q6MGbbvpNPpEUe63/FFslg/3PM83/5Aubkqpi
J6ZtOzwj+kU+u4Jj3ZVmhsH1pJ/7PEO7rX0P555ZMf98T//yffmIbTfFjofzEDWn5/dUGEDltxtK
o4CmtPYYhW91Rdl8JXUhfSso//vUQ0DB1KMrHUWyiWWF9bJmi4xYVyCiIG1fjc+l3t2bfXOvKeWN
uhocdC7RZLY0oKmXLNM+wyTzF/xMdhWcTLSjN0Az3+ZG8hAuvd+XykELFVynPHUGXCNEcKrThX+V
peqVcfSxmbocqE1xRPbvKZ3Q2XoJoBrawurUWezQBmDL+DQsYYcPWmS91Re9s7MUYYxhDXYvzU9c
Dsea9f2c8L5Sgx5Tn/YM/0uzqczM21adyx0y+7Mu0zXWhiR9DIzsxRxMsowuVGiVr6EJ/hiX8ieA
tx97fcGhKOZ6U3UmaaPtoHWBFzyoevQo5BD0jPY+KZHANmF2jdKy3TXwYKzxfhjkz9DCyCpV8qGJ
j1FRQtil8Rmi7DUW2se1Mjo7WmiBRYG0IMxBHK98llk43ZD+KVMFBYx1LfC+cQFkYQwX4FogmCB1
lIii7FECOpryk2nDks4DhDxcju5ShNFEHBwUDV4LdpS0tW0J6PxrE2DNRgHYKSVO6tkofuoxlYAI
Utuhrt7iYC+anMWyBtf4kbG90wEtNuNY20pb+t2k3kMIv7eK5KEaQdsYrXpUC/NCN6diy+vwfZf/
G2OcOJnpQ0+8TO3wZQYe5wKjarKKFgGhedSWzENE72VG/fj72frXisQWj//0OVsl4KfCeRtlZWR2
2+eg4rGK9EOBhpWU3E01JMHQpPvObPEciSnnrSeUZXStkH7LKyfDs2rWHrXKl0akzKF2sxDvGEuG
NXF+ULRk//sr3WL553NxOziwqFC20ti/XixyVU5duQexTodx4q8Rdq2r+DBb1S4yxFfKNC88arZ5
z/KosJOzY4sq1bnnN0XGo2EoLGWibaf0SEdcy358F/cRUyD7gq7KFmijHMXZHsm3G1N0wbz7vu3E
ByUrX3lAf9k/uBRyPJZE0EAP/yaL+Pn5zGJswq1SJ0duLZRzzTGf5Fe+Ltq7X9xbjQQTIctmEmS8
CAyqNQJ6JWjTtw1EoUkSaykcZ0DkDNb9LPZHGGbnCHvnGTHvbrv505TuE1rwjazBHzr3jKj8svL8
WVEfZjLiu9rQbrrxiYKgRw31frv6sDEoJnZBFAt3a/Gkh/kHbabtW8QeOqyXCgCuQ5syuDIN5ao6
cBzqATMl1pZoyt/IZXMtSLaI6wqRFJQaEFd9zDyU6QcSCA+gTkoZuJrKFVnpgRZzyIP5l1pr7BA+
e5lnH8K8Pog59P4N1bnMYCmpjBfdsWLBAEu/F0Fqw7b3RNgYLBL06cmkTEZnLYdjBtQfhriMpyBw
Acxpi+xDrcQ+xsyswO9WWKKVZPpzVj1Snt5FVAI4NH0KqYbKRuFlo7HLoEBDMKjhOcV3FZ3wS7JP
9NTf7riI93BaSw9rn+zx+IYK3SCOlQU/ElwxGe6sSXwYsWbdSQKtfy0NXIzDmzbTb9Aq7+gDCcDV
HyMtDnrdOkNQ8bWwvsum4pAs7TWUqMyUEFXkvrs2OIQ1mFTOWfE+qa5G4tUjagQTIhGIgJ2KfmPY
MGUj5KNyGXCA0Qq6B2qnEPBBhsjf9eIpWeSHwmqe8gWL2BJvEoxmBLN8XJdoT+LJQhFeds11JqDC
K4cu7+TTNnq7or6udIwKE/BAnmVm2ax+N1VVe2kzvevoiI46+UGPykMpS58wizwnIUETtkBJ+rbA
NK2ehXu5KgREt8O7cG6Ok2naUWOe56E75nN9l4u5V0/xnQKfRxRPZimcLSnaZ2ijY6BJkKW8IWl4
BtEbpuuHbX0VB/OGjupzd1uzWwzWtRv6o1CD9OnTRxPppVlxP9J6dB6kKdmXa3vkRnoWUhqoD6dR
E0+xVtgi5iVaEQOnTUgY1HcpLQpjigAurt70Gck9gWc7Rm+6kneryvxQ1tElU3hUEhbWyID0kRoS
J/ut/fpd09b76UO/xHuZ7WUntQIERy11xgHEHArCKDRuAMY+5Op6KnmSQv209OuJHf0hjeTdkBqf
swy7986aRbIHu1DEOYvTPF7YXIOArr0H6Qv8rN9YbTzQDPCCoHFztABynEP9H5vtlogfCbckrGgE
LBIemxf2EsBvu9/We7EznmRz/GKOrVsldFOzU4C0QFNc3WfheCvWM+YbfXvUzWRfY1aC6M8fs8nb
nr6Q5eCFcki4aGIzI/uS1OxBM+7Zo/iQSuMBwWgzjTfreIpxHhcZjLSN5we1aGns6MhdpofeLD7h
n/PZ6N6rav4hC3sYIlgFbHNpae6tAXpaDxpyLrfmhRu9YydjHNZcayS279p+eFfhadiPnESY1doC
3luf4v0UV4+KVR5MqlLkMupVOimxekNz3bEeplN6R2/BLqzqx0oFVqfmyCok0gJRV/pmiO7hoa/v
TBqyy1hZbCMn55kSlVtJ/w6jAGcU8sMwjrgd5LBi4imhoF7QLVF6298wWvEU5tmBAM0x5IHqbupv
r9Cn5RRLYNmj4tBW1WHhYqxkPSUsWYvZHHHtOsoRbgg64rWs3LQdHyVU0GnOziS0V6PNP1ljf5za
j3VVBORgv+3yc1IczKS9qgZ+mmX/TojwN7Jqh+7K3aj7YSy/7QXppIfYiQ25BYOgf6dudhREJJSt
fDWNg1Ztroacfhmr7phlNZ5MzLIOWNnE+24uLdxctLsVsVQIhyf3esIJjflQL80V/zs3j37snP/d
PMn/TyrOH3kUTkN/ntf+Ygf9z4/DP85D9yyB8e/Xfc9jaNofeMlo1Goh6yDp2jIz37O+2284JZE+
IO2qUKfks37UomTtD6qlm/SLrLBIFZNA8kcWg1+hCkN1ZRn0iNEK97dsoTU+/adAkLqshrpU4zIk
yqUmJtXPIyJ66QctS9Bq0tp51Mca4DLuJhihTBieFXrur62FFwg5jrxFxLDgkmMc0tw4JiQJy6zH
sv5jOZj7VjdA/3P4yvNrpxsM5+RcmEUQGetVaqNL0mEsWn8c8GRYlnepFh3Esn2ok/QEq+RureWr
ptNjXiqoDLVr1R/AQL61JPNo9OoxppuvKO6ntPGnMLytp86emnkXJywPwno/W3K3i9fq7tuz/O8O
+f9NqcHtaZNSI81PTdSknLCJCv7z6H4zlB9/JU/+5dv8OdgxxiT3Q+yLWO9bYu7Pwb6lF0jMyXRS
k31jIP5rsOt/gOVgEkgEp2TlNinOvwY7vwLWwVinO5ruKdn4Oyk73dhG87+PPd8vnOoLWmluhcVb
Px/tDfyBnvYc1Yku/V47defwEZ7YHmoBdorLreaAXPUhAn6N3/SOASMiepsiMKHL/VrudTfz5uvq
dTvzNvNImr+FlW3jo+Loh34fnytXdNveEf3ppNmlr30aXMUrAiBLp+4DuMFb8TAd8vc9fmif40MX
5Hv9CAjMkX3Trz3FQabjlI7pKA49UHe4twBt4zSuPpGlFx09CO12L7rGI7xyn76E2SlvsOlxSydz
iS1MvzpElk1/hVs+tnvtWASQuDzRBWy8133zkN3hGOklQflm9kqnuCzpHt2BgJrXhQvVLXZdYQDn
LeeQsG52hY4Q4STOvjrZw0NzqG+MAEKRm+/Hfe1BIL6Yqx3dFUfts3WCDZruKJSQXKmfkjjfrTep
vu1vxW4+xh+Xz+VH4NF++GQecL+6DT16by7d4+AI+zLQ39Jt4aT3tZf5ebC6xm12Wq7ICvhwKSA1
5HJE5Tzzrry27+J4Jz+WIq7dx9jcacc1oFrz1DlEBM58W5yEtwTdC1xN3GowUyMSdOdAJodqlUF1
hj/tWO7srVcoJ/56jL38vg5ij7Oolzpoqtx5jx+nj6Wj3dlgyI7RAwZ5TuZP/vBg2LKr25atMmSI
tR5Wv3XnQ+etAQZstvwo3uBAUrsjQr+H9Whit3KhD3m19ZvBg7PG+xk2HblO9FjsuaR77Um45F/L
QGxd+fMA5hNjp+wwnrIDjoKu4o5uAvP3CIrxRgiM94TDbnKePya3mau+Hd7ii2JTvr+13NiZPdrD
r6Cxkx0rKD+oXYu7MjmNg7DkZD0J/gzKSt9hRWYn3vhB8VOuuz+MQf12dlN32MPTPISX3iVccTgH
vrXsOli8zAGb6UOz8lZbsTmyVT4vvUh7jhae4kef4aXyouY0+HDmXKAe18Sz9ii7TobTO6uDL3DQ
O5htOhKVnB3tcW7losX1w7NeOPF+vjE+C5+NCT7FDt9V17w3DobTOuU+tU0XndZBs2XH2Id3ZIcc
RKJOcY1dzDQdjo6lDbIo9yW7d7lEvq50sHzQV273ZuUGCr5yoOvNbT8tXucIPj2FjhiQsXdQcfvs
KutB5PuZtu5OfGfFrX3jnnYh99uLg/DOOq0e9yZQdqTNeVHrrw/4Bi2BfJQepvvyzvIZq555k5wq
h1jdCe3GRaHrpBfNxseYqxUc/RJfEif3od45tU8jmtu5HIRsZRde0tvxQfd0rpz2ZF/e9b7MUEm8
zCvPs8v9IFsfBxzZ3Owqer0dOYNtObqP/bPDw+LSI5hpmbN6g6seESs75ll1Zbe6mi72Z3bkaSxI
Fe+U+jwLupxoCuTohJnGLnm/fjGPDb3hwfRISx/fFEohtzE+qkfhlprsg7UfeATzwbJxOnIyB50v
3M3H1NW92S2D+oLdtK+xYpou9QS7dbDvoC9f2Gn3oAMxMglGL3zbsmCMjrTPU9JMO2tf3Xf3+W0T
/LQ53XxfxX/OY0uy/Dzz8n15N8hlExcRNhkvK9izqoSiOANcHb1+v5kEHKBhruIOEBnr2uLGj0iT
jiWTV/pkDLvia3xKz8J+kRiUeBpgZneHI2TqapCtdjSHMNsNFnrdxTSRUTsEsp+e4v0SAN71eh4F
cmAXtK2D65KXs5yyrZSoBQ1WdUQrbuozA3jMbAzIx9hFHF7gG07NfB0OwlF3u2MEYi511Avea48t
b6m7TSCGdvlQM8GgRHPm3Um0anvAF+2Gmzx6nKodzUOUdhAvoI5Tp/uIe+nwTr+k+5YRG9/ofvO1
dejTZMg68YP0WBxRf7qCJ302G28BA3iN3qrn7OtyJ3hUXvNdTWZX8iJH9dE1eNQb7qJL+56Z4SNV
xqMHtqKx673oA1rfr9Xb8b3MdjZKDqX73oLlvxNIhuc2HezrDWZvA+2ub3I/8Riibuk3gfCY82/5
NnbDu9Ce7NCu3AYq9t16E70rxJ18iBxSQx5ujdlXK0g+pnsrqI4wb7D7ol3pTf8pYp09mX72IWnZ
G1QPMKhwjz04RtPdh5Wl5f/xdl5LciNZtv0itEGLl2t2IQKhIyWT5AsskyxCa42vv8tZ3X2pmpwx
GxvrasGuyowIAOF+/Jy91/6gvppEZLZEi77BoeAvldBE26/vi8YliRvpjYtlgt3kZLAe1GfVd+7z
sGYCV9M0Q5l0jJ7Jdzv1HLku5XtrT/6J8ZEUD+vNWd+lyaH3jL12Ns7x3ngvBzN3PSfeOXWTu42H
atknN22Hpne3cr8xo1zMkLMvd79ix82v7Du+zWoK0ueKsbK9Avf1uej77QV67C7yC1/x1aAPNR8d
wd0aEK2HIOH9xKceDholQnMnB82hvU43PcgD9bhe6eQc+f1+HFA07Lsni9dgJzsAh9g7uzloP/YX
67ROfpQ8wXaej85N2alevq92yW7YA9M61GfU+ykbpN+G3Qs/vmuvUKtPZWC8tWEaRIfmho44jK8R
k87yNB673aC4cjhAznXc5bAcpL9q0+/umpBSqT1G8Q65NvkSks93ia6HR5VyUO/rIJbd9gUhcHxL
H+WX7OPwbNVeu4u99lDQqrlT7qQDIufzaAbD/QYY0VUC/rxPb/2JBzXInrRdd4caszc/zK/d6EaM
O3QWHPRi9BE9SIQJGZABURKHfrwnTKXIPNMChrLT9oqv7fow3ZMYGyj8GZExBUB+pAt26IP4tB2m
RwKYdoQ97OlYUh3GewS1Xnkdw2YvsdequY9r1KdgvOuoqRjyBo7HqwXi677tWeVeMkq4jc2Llwmx
6Xtc110UwtTigqNU4y6pwfIyeRhiAm0PjeA+FvcpHGn4YeHVKObqkKYgqnuLV4/vIz/xK8o8x1NO
wPGy9yWvFJ3XC7oQ3rjOb4mP9p19Z3lGSPG4V/lBjTGz9FKyNrX3OXVKnrtxgJCar5h4FOkmPHcv
qded2rAM5ueNZNj8pAfxEXl9gAFAV2nYHbftk4HEmnFZTdqd6S2DKxICHhb1GRC08VC8yZ+Zc6SU
Nf0nY72hQktT17gUJ/ssHh+dLSK/lBdoPDyT26k+cLd2yOACI+QueaImynZKGJ/hS3t5iGPnlD+r
h2xnu/phOJo3h7eE6daDFrCzD8VJ8nQqs4lar740J75h5/Sc8K3DrBIM/Itc0Gvv6/66S3zJm3ei
7gK7eoiPebju9F17phwMuPqecgS0wGZr7/S7nPF6zSbahMa96iue6lITeamfPaSHmUfYCgfiklfu
GjGeobx70d32gMgndUWyqkdX+a5wufRVSLouYWRT663vW8pJy4ve50/xk3UhaOi9/j6PiFMKwQWC
qY5LrzJdEvpwyfq8GsaMHeKmS/sp20mUIwpXVT3ghn9MuFAsay9DMH7SKQwpUj3lgQLPk1nFqKH+
knf2J8ZsQT166w4xZ1hetpOyb/3ej87yKXnt3ikEdlIQUJnfU3Efuhd0S3s5YOL7lof0dIPqVPoT
v7G7GkeMvwcM3hSpQ9Dt1TcI2gHv1eOS32ePVO1+yVaBcYJ7T86fVwXZjf/cQ9m4W4L0nImbdOp5
eSckJ93jFoayT43mkzNFoUEltnPCjEqs9o0v7Xk5kjx/ACzJJ8X3T7lNobyjmg2HE9kjVJWrv4Tj
Tvand8ODwj+F+t6E/gGW3LOIFe65glZQPUeMIlOfJG3K55DMF0rSK/EAfKAhyMPsnRYqIcrJAFWY
ByIxtA9asPryiR6ixz7BN9bY154SKPvlDZMthzFWFuoemssc/vBVXeQTXJCNqTRTXC0UjCtnbxuB
c9xekV0a75wNPnWwOJ7BRXmYXp37YW+e86dxpx6WADr9DTTDoTmuj+ZufdTP2hYgYRjPxVW7Tx4d
nt5811MQ6q4RDEc6z+UueshC40CY9LEKC2pKUeXao5edSmQd8gnAxll36wPvZlcFzF1PNGbC4lJQ
/kVsJZI/Y4twGRuAWsml+6+l2xWSrltcoe/7HXvxclsDza1f7L11QJFqBslhOw/n6J7yN9w+dI5L
uPozxanLyPJsfMpY/ZgWpxC0Q3JqL3jw84bvT/NXR7Zy7sWs/B9jfjHkBtrBf1UftdYlPw5fqHOP
c3Jbj138WNvuZAdTTcUUM9fw2sZHVRwimqVupUw5LZfiXn0BoHEsjkWgntAHe9XF+bAeCTEhWdNT
T8szw1zSWILmygc/S3fOU/pSvW/3SGb9fB+FfdCe6pf5BBHgvrkkIZj+87jP9lgEr8qH9KXxwQvs
ap4tzjMUcfCYLYp14Fe35TI9ry/zm7Ec+YDZ/5DyTPSnPtXN2n1Vk36n4fruDwFCqmG9HxmR/laz
9du/+V8UdAl6yn9uFD0//hZmx8/+S9Kl/wNzN72Xf9Hs6L/83R6STJqhaEP+Jb0XEvt/9YcU+x/I
qxyIrfo/lVv/7g+h9jItRLaOmLeq9Lb+WzC7n6bDSGxkRzOEa4SRuOiOfTsdlmxVneNKZWsStIeU
nqcdBd9cmF8cUsSv+P8NKGbhP7zED3N3el9oZGZeYkn0i10nOzP2U3xvE1OTNJn/IO0Rv+3nVwPN
JXNpHPUrZ+wbOcIgTXk8yHLEdBPSUnWrdfANNZgk8kioz4VX/PcfT/nVK0IcFIoiGQLhj/4khwAY
opxEjAEQLQP9THES+KicBI42WsO2yr1Um07Co6Un+TEt1+uwgoCBSyQu9jpVXocfU5bMx9+/s1++
McskjURG6GQ6PwzllUxXinpbIsLBpYdGK/bJHAe5Mp5ica87+zkuluvvXxKS4s+XnyzTf7/mD91G
XY1Xk6hUrAEJ3jcDI3DxauHDrlaCYbawGVJP6F4rrPtCc2VgDf79O/jVA/3tG/hBeTHYuWl0sIj9
hjI4k5Njgkvj9y/xMzOBJ9p0bCg1HLhhMIoBwzfPWGatU23HA3c8ghEhVx+FKw2oK0SVqzOtB7PU
LxPGOuG7cob6jvPuZlV/r6X/Ud/zs2iPd4EcE3EHmgsGGj98dTvdGNU87yLfnD4OQn64rD6R7z5B
2vscSHXTJgdydYT5MjMcHoDRH9d3bWk/J/3wB0gkE5if7zuifKCUuHxkCFPfXxKH0PRYm8rI1+ZT
FekeDKg92WgCyewKD3/Xzig6SBST7eeKWbxwJcojDJNVPzoW+2WLhjIGDYblTKCWhFdSWIVjvDUZ
31lcn+eRMDkBb1unbScEXPgSDWBp07j6f7jBv3qI+CojDcRPxzf7hxvM4BznTlIjzNchKAG4A7rv
FbAWdADMZUuieoJ+iW1+w8IJRPGi8u1anQ9Jb3i/fysMvX5azkCaAv/DuqVDZPn+upaRxRd4rgAr
t768rLuUsZSDza6pJzJZMIaq6S75w/Ot/+pLbJMLhaIVXwQwmO9fVIsJY+0E4DSXiUgqfQPD8DZD
5qJ6F8gwgnMCwJcK/Cs5M47ZpB+FJETOpbNY0QRqyiGqQl2d84jzPB05HAufJd504e1frPhe+Agj
51Zv1w6o3KqZCO7XUF6X0IZzJ9XF3mnam+C5mYRSzTzWagvYyKFa3bDkyk+rkfzhC/WL5RKyuIYR
BLYO/+OHTy0RoU1ATQtfJzuUoxaYaCUzwCjCNSw8xtLwBwwOQtBf3V1LRhxqWZhdflxItsS2cwmV
J/ns+V7RS7+hqC7gXmkf1WVCyInXfENyQJskgohtCKQTiAnAOCgZdumC/aJmfKOU5yF/HXvoLACw
MzKMpDr9sCyzYH8HjYGverm1fJOI4PKaddrpERZr4AQWlLIIJ7LV4azFWlyIUA6c4duWPawYQgXn
ccs5acI5KprYE4NSXOD7ReVMqdExg31UlVA2eEDEHZZTKA/gfNbB+AqumqWWiKncFf57C0bS0gKm
GmCJ0Ru3pX0C3EVLpCvW8smt29sEw1K2l735IX7qEnwSqrRjCTzIw+ASDxcIE/qyooN1WO0y9WJq
qKoYPWCWOTu4tQUpsk75GNoaLgRUiLdmLpk3znEI6es8rrE3VmeqhmM2JB6bxGAWH9p1OAnKW6b2
h1mTdviGwzY1gfZlpI+oRymq3Mimj7TegeoEycbJaoUZABRAAAIEsm7B41YYq69CIGsHHhV+Fasg
ydi0H/ILs+iLHSNbMcFiDpM74NMFVR/OZfy0dvUrOybWfpUSwEqRlC1XdeaD6fY7dEAPoPJuVh8/
RNe41p/apt+VJj29jXEa3v0tS+67qriLaVVaffIVaSiB7SPn6GbDwRU0Sawr+9a6s6vCpR6ACJkG
RQNHE9NeJDm+oz7Dn9kzK2fwx5Zs8L5XJzAp2EhiH2lnQYm/5HDQJxZlsUDX5pcENYbY9cQdbxl/
19DASXJtCSmPnoqk2zeO5H7lP/KIJCDqlljfa6bAfo47BR4Yhck+o4+5+QZg3kx+IkMwFCs/XPqS
4gmyxTyfQF1gjZfO4uXqaQvjrb85/DYrocHcFb7AvgHlytG4lcSPiufRMtZwK8CHmcOO40YwxVwp
dp8cmCW0K68FgkALT/ANTWM4LNJ2SKaL0jENwtpI8jBwMDCXzhJWqnPOKnPfLGg1LZgabAJSKkMO
N07d7NnAT1U+UZsBl8zRj4+QIGCZdVW5F4CJTaRefSl7MBN4oRImDdkQCCrJCjJTsFnzKaykR/H/
GJAWcm7J0o8HzYl2NsA3wzCfe4hsy9Ax0ZOsUzkXO7vAC0XtnJU0VCyQbbylRuCHrJn49v7Qt6Yn
s/0KWtOy0QbAzq9O277PPdPgrZZHJYbpxE9pNfwauuWCzbZxEwuEYykOf6txAkFAMWaO9hqfP/PW
GDcZ9IUGMKO4ojZMF2DxvrYWQC4BQM8UdzGggoL9Wdu8kn+D+NjpqBsqMlLzfP7Kg5nlDNAnbXKZ
+F6JN8e/R2CfAsOZ8MFSk/hBaoXC2ELBg5j1OSCsaC/H9Hcgoi4gl/R42U3CL9w7cQA1NEzkcJEt
jtZfgIkf83WDFQEXeklC8TAP8EINFqO5LO86mTkTvVrINASAoouKHwU0Qy+oRHSef/WJCCKvRhJm
KAxYubuiaBFYLqVLP/QUKbropKuFixg+YlEQnKoZI/CQr6HKb5bgU3XGH+S7v9oicCjaBqEp6AV+
rPK2rjULe1AdEBDor6AaYWgLR0P9w56vfS8T+PuU5thYjKAv4QExf6ibs0gvmtZ2HF8QQMqMDgef
sBMGt6K+E2tbrbLbTwYZ0+V+QoGmdEw1o9wXuM568G1q3Yiv3wZOxlmiYAK9KhsRYWT5x1h5GpD+
Rw06UhYWG4EanB2Mlhiu/1i7/apigqiGlsgGiAAm+/viZdCypAJg4Phxmn2I5psA9/aG4SmL80Th
cgGr6Qu6VIZccuG/JdCaSMcUc3zbNPWiG3zxM31vK+j7gBb9vpwjf+XnLZ8qw3EIh+Vm/qSULsxu
KYeUKqPRWYJZBUbem93FpCwFCEloV+qXOWLLBdwo/hFxbEw3wr1Ip48b44jXcC8YpX1eeOVRb40j
/kWc74A5IaAaa8FCXpxnJyH7ihYWPEXBSxZkqg26VVMTRga9ClFkMJMXCNJ74ccFbpE9Juzi+GKb
5XkynXB7i/GtNKX0uMArydr+hh+cFEnnnObaxU6M49BNpNOSWd0DxC3Znrvsvsxm15oMWOlyIEf5
oYMZMY54KMDkcMHloj13RPzhH8rBr2uFOywUMBnT7QadJIuBDWpUs8dAQFLECVGsYLrDl5+SQ2Q/
Vj1QGm5pU1AbVfFF0nrGu54yDjcdU+ZE0bOCY1LkLbSplU1LCkaHdafvCEMRwB0E1E7uCTqK2OT5
ovdk5FIkyBs4Wl3yBf0X1e4xTvIvk53vNQ7K+rg8SG9oe26Y+UN4eV+BoYK0InAzgmUjuGWiYFBa
5nz0cSfYMShCI6qWRJYe7DxGowtnEj6JBCp3sNSjrg4nM9obTYbtlQE9HFsga4RnPhQ6gBiX0vDU
OzRiZS537eCd4Dsz2Wctiw/Fcll6IMobU19AP8oIqprVtODQ3dBzkHuq7p5EkWxPw8Jb+dqKrVGA
XUTRkEyvUv5oFgzsKMpa6kOrhoU9OOfV0mH6JMdZY0TOnZiGlnCa+MFZF4+onaahPOIXpNu4q8qT
OMlrzqMxcghbtMvcf9QMEG2U9qUVh05J7ZQnoaBjJdNbNje7EgbAxFICF013KKNkYjpZ6AXLvLD6
Y2l+gp7JXxk7iyFg2yIXuyPHeljDsWBUOJLvYx16NhHgQATmhSnAJOCGnwQu3BQ5N+BVnNjCMiWd
I4fKqVqv4m0KVJeO8cTKeIy4fzFhjQ5TuQVUimEuV6NEwvekjTVICWra/qOpgMyZyzvRqSI3PlRB
6yqNdpxLtEAwkbXVcMXpMEnz+21Nvbjm4Muhtjbye5EZKvppxsA8KbtUDD47iJKCeB7zq0SOrJtK
ETqnNf9AoaMvu15CXEI7Rjy3AvUeAzqb5mknvnNixS2d/iCAfyvLqy6TR2ACBgaMbaJ3h74SDLbu
qhSxxHqKUDK/k8bALOmAxRapnLlr1VxmidsF/segHhQ0rGV+Iu5sk4e73y9yP/dHTFyiRHfg+xee
/6+StG/6I1hRspHrQ2kZS4+iTCsJKxCUaAELF4+aWGDTPH60LN6xjvwMhGynOQ+/fx/fSyPY0ngb
gEtM2pqEdMBn+34nqOVW7mRtcfy+4OmmuItiHaAFJ/Vy+MO6/rPhh1dDsiesNhzjzK9H6m8+smoU
c6EVpuOvGAcKaTgIepxebW+CPS0QUZuDNE79m6Zbze2rIBC3lr6vdCn4/cf+ZcXwzVv5YQNccLGT
x8VbMbTlarUgUJK6ec166+n3r6OhRPyhOSH6Xya4ZjBTKGl/vM9K5UhVJSFu143sKG14/ZN16FyS
YB7K1S1owI5q+yr6NL0ODcBg/s9ZGj37NZE+z5wuRmO4tW3ysNb2Uz6xWmvqUXaelpFFNZl3gl8m
LfObqdMicEaymshvUuyZ/J4WmNjqliMog+zjOk01XSa41KBjie87GEbnks0seOEAwsVDx+lQMP2+
WhNWqn5wXDYU8NkcPdGD3Ex7cmd7hTmyhfOsR25dMkmJxhNq5WNNplydc+7kvElk0wOF6EPPklR2
MxRDWOkV/dt6BpE1zK5KkpyTgyzLH8GU72t06V9hfX1pMetL4pfMZqZtmtu1UtbrPLAppeDKGxPc
ZH6FyvEoiLNLxX62lWe9g/cyF0+9sau09F6Czj10ZUWUFRSyQflkakiviHhKJWZo5VHgU9WKsyv4
tkUtyVFiith8lEG2VTOouWUC5CAdSWkTR9iC40eq2I/DVH9Uy4RdKjmaMCtMNjGBt9b14U3qkr+I
7dLAM9AbWB8HyTnaJo0HFk2Jxk8fSw/GgNhT5TOIqIIpeqxNyi2tHSGiwmnP45cBDHrqcFqEQ56Q
riiggFELyTTfjvO7WZD44FFHdnU3GJihDKoacWZUCa6YaXAQfP0m2kF9HD+0g7xj3xUJCPUApkp1
HnPeBp3Qe4HOF7t4K3MQ6BimYdCyaQkUkkOOPTsX/EnBX1sUjjk8aSudDQEIs1PVX+IPI4P/r1xQ
SNs5lE+xa1qNhWGHLIgBmmNRnRNYPkOueHqDqk68FBEBcdmRdAD1k0aWNXCAbou92D8dSPHkEhDd
HbvgKUg34xQmCp9VuhcHXRN3r+BeF5hZsO6erfmznMgHPK8imhfl0vZQzvabxIIlIg/GWHqH/5pc
vVk3n0jdIm2LqaP9JZoJ43Dm0IFs2Tc8W+QSk3Iz+yuQTI2JZIEd2CZdg3NQZzwVtv6YyWcFykTa
jVetKO6/Ngic8pggGOR8J+B+oqoH8nFr5OFN53SazOOzbrb+VKXvzZRaL+nJXHfK1zRH0aQyBl0J
yxmsd62We9IC80S1H3Qj/gDQKEjn6MNKrA2X0Xoy7fJOJ86hMucd6bqiiSAOgDMPcdTbn7G8eV97
BJQw6hIDgM0paZjFF6MnOPzjDEmRvAQw9EHVUAuYVlgTYeqMH+HHfqXxrfWtk4a3tMnu9Tw6aiUG
NFqS4p9iDnUURzeaW/Dh1MRNzO4SfxKlWdp2rzaA126U3tn6QrmmHJPyTrMzzn495z4koStgfNF1
javqlTTaXVZqhouX4TLryVGs5ESS/WE1/8Uaa8PfZUpI3o/803RpoC1arr2MyIL8lXo1PFESisZX
r1dn0TP4/aKu/HQOBF1nMkBhXdMVJhziePXNRianZrJoQ8WAOOP7q+aBKLIFxVUGpigKcfG9NWuy
FtQ/7aE/79c6Xe6vtAqT5vvX7NBvXnpFwG+a+oxWEMrktuIb4zTPEXMvjur5JociNSJV8o+a/JoY
GeHQ+Zlgvb0Aaop2QMyz+/urIdBoP7bfAfihxofKoXATfugJT0WbSuqgOfAdig+NrF/EeaLuELQq
lc/rc0xkmDVFgUUdJo5lIponZynEMikuluh4OVF3kGSgjI5zjutb3XJUG+luJOMfRp+/mgjRRqbi
EYJQ/scPO78Zr11hdQoM85qTDpVxQhXZS/TGnilOUI3hMDVUjICck4rSt0Ca2lt+L/o5GCPd31+7
nx5cTMeyhtuahqGMZeeHSydllpYQswzjXfkouKW1PJ7ExEd8FYvqn1PY/yXjyrfyg/9zedw9faXI
/FuR8LcG4d9/7L/TJHz3h/9FgYIoQf+zPuH/jv3Qpa/fgrnED/wtSkBCoIDjw4cliO8AXfg7f2sS
nH/AGSdjgHETi42DNODfkgTdwbrFvBGcAOuDYlvUnf+0rOjmPyj1iazQQAoz/ZP/W1QuUia/b5Lw
DIP65DWABwuVg/ajnTyL0yGxNw7lUZxjBJGrUjiM3Y3C1q2jElzzkgW28aIusjdE63pgJJIwTD5F
Eys0lEzKrroNrdZAwuVo9Ok5mpaJHupN6mmFjSsTy4RlsXA0FjIxBd+oCzKK7InoFsvmwzCmtOgN
9d1oFE8yIe9DohIYmuD3mAdoFnOFxSBmS5/T1HMozCa9vF+wLvsxsDEvTwHUxvMrYwNiSWbGZgtt
MFtqNuDlTM1OjPyMu7JEzWWJlNkRCsFSNmSfd5WBA/xZiobOa2Nkq/X4UpQbMu3J+YLXiEhzk3yM
ob5V+uCVZqVcIQLhFo+cA410h+55h968oQ2z6g72a2tI9otcpy556YkyYl2Pn/ugUez0Yca8Wzm3
BE/8rhERxU6CPwB4X2IN7YVSAif0ejHN5LoY5buyIs9IifP3SjJxsYb3uol9X5pWzs9iVGgUeFCV
jPxYyYRFJgpr+XEBsuhbK/iL/GuaffSmmJPj2x1+oUboCDUb0aA8oq8j1L2O65pY3gEzp5ZEtKA5
xJjzFoE4MZE4qtu5mZL6oEJbcosCmfCYVvt0xq/hWIhLm0KmPzXH56GMQn2loyxrWQ7fBa33ZK/3
k0zQa6phd00kxS+Hz8SpNp4xSF+0LV5JzRHcSUAsSEecGS50rZ6tNF9FN8hmOF19StOM0jovM5TF
im8440L4CYzDrgOBXEg9FgpkfZloDU/qdnBSXLNlRcWX2sh2a2Wv9FXJHaLNZw+rgzc2Jnam7yWC
ZJx9p/KbCGRVN4ne+YrajvDpeoBpaU89Cq3MlvyqKiFWgzi7Kkn2tETOQzlYD1YyWF4hUuFtPs+U
TxB+97HKHGcCHN1IZJFbKzXMFFv3tlo5O43k6lojPLtHbuVaEtgVGWCtLwyPWVnheNFs+vxm/lek
OutBids26JNUD8iS7sMqbZhDOjGVMOgZiU9Pg2YyKNM7JmTA+GcVzqeeF4hHbedjWdBggnSpPDtb
9pJY2K7GKFUCJPNbZQWEgHXoCpfWXwip3jEOKQ5rP3tMiSePaGXt2KYElrGpmiS48ni6uNkxWjCA
nwtG7imgmzHTfT2vpQdH5+AJkQ8YTJfXtEQFvq7F8q41tt9m6BjtKd6V8oKGe2OPtFcliMG9+a0x
w9pcyK4CKJpknFEqiwaaWbmjOtyPo22HSo7IXCl6v0u1T6pKzs5qTsy0sny/tTIjmcZjW0afaS7l
XT1LgLCjeSH2vgNKl6LYlEnB64mOJ/lyYESrFj1FlY2Sm0Dhfo7qUM21hfkhcyp8Piv0hWXrkhdT
zp8zbp9vlmkednJ6b3acd7UBaaGzARFva37CzK9xztkmtjA2jEZHiNvCyb+yazIrtTDfRnrLea4F
cEdDZkFwgKwGGquNKaRNNSOoovx9XyiviQPnNNPKz0WqV341JBZmjRRDnCOpvuYcM2A4gRpFipeZ
3TGxTRw4k3zD5/8wtSiB5YQjSo4TvM1eOq0hljfLDo2afNbM5DS1w+ZuDY9r2Q6MGmHjWHH2RGcK
Cw1Lgws3kRrPNq+kssu7cZjpHC+zXzl5ujfT7J1eaygsY75GTDdbd82z1ygbiqO6eipOvrGdm2sq
2ixZJJ3qad3xIeeD2isEmO0cbeIpk3ok9h1mOWeYmpBt4aXIOZtMOVgxajW/0pbXkQGCF6kWNL46
fmmT7ahMKv44OXlYxprDsBKnZ9T+EWjDPGtOFRIdb0olfxu7dNdPVUsAgBMxq5vxHcajeoRpcpJt
aXBlFmnbZpo6NNmdQYsxtCq784oUP0sxcABPCBiwqgwIpaZcIqvR6J5YL0ptSaEDKpfvGmBwsykP
m4FAH4tOpxA+3TKB7AblUmYNVopiIs28vHVmi5zXRoG2KmbY2drRlnQ9lDloESAFIN0o+nep+cJJ
DwJBobqgnavDNORhWhA9M6zxmel4iiJCH4K5womlGQ/11H6R26TzyfxV3LyQz5POaLl0FHdbpLea
FE5amSylGUjaBoF8Z/Q8SM54l9G+5ckqjqiZjqpcr17VrTepYtuEC38zsdS068xQervGVmQ8zgPp
Ztl4HLKVx1VV6QxYaMGHzOAZKrAhVHgyWBiYLC2FaxUdkduaRqtWyn2OTNnOcQdl+KgRRRBsqxUf
nJ4I2Vorb3wd7HCJtC8DYy9vlJQPSZ7OvqbXNMqbe2ImxORx8h0ti4BM0frVrJBkzAF2t2aT2sjO
bZD3zkL/Pk119NJTN7sanBNSavBrRpnmpgSNHBqA42gVkO+wCJLbZQOfQp3efJjH5TCQrqTUEvY9
mZVhZGZljUKltcGiGrLGnYv6WVa6apdWPAVJmj4kdZUdV2lqd4aS0NBM6S3GyM3TBp4U9s/ODlLm
wPcq/HeSIQK9ju/iNhs8Ay8i3TK9iTiUJDlzkeRNM3oZ+jDIZRzxCDWmttzpDX6FOF+Oq26cUa4+
U2XlUvayRs7iztyBhDqikRXGGopFZWa80vKnzRKNr1ZPs62yz4tt9UQGSfu5tQ5diodBY+6d0ghM
VPCaUn2HUOE81MrL2gmo6pTyY7l9aKbBwsAkuVpdXQnqJDtsUOipswbMmFw6crrcfLVBgxCL6i16
UXuTio5wXW6LOqLLGhSVU6vPxBY3BH23/VDUu2k27/J2sr0htXMXqmfYJmvHDbLV3aIjTCTHvFuU
AsVEYXszGLCDNFk7NiWJUokzb2TZ7+QX2yxg0MyzvXfMcnMZXkVbKp+NOMn8dI7fdZEy0g4oGD1H
6wdqmMylM5YT0ZG+bNRAAEYLl5FqtpcQZZIBUVE8Vl/UaXqM45khvbY+wyYlEVnGMJRPd2mGAQN0
ADdHnt9vc2kHWq4ldICa4bLOK/3VMjYCXUnW88YDtqrDdoxTjqez0fauBrLjPOujfC5Fwp+mlPGl
UrNTVxQ0Hzc8mwhsyJwqZ+oN8G1rUuHik/QpLMz0Gi+lSvevTvwy601/YnngECFd2p6ouJkjrqmi
IEqAahNPT98+inJwS/rg6lX8bqjk50F+x9goPi7WwRmqbMdIQkKMBEJIG5rDojDYW5QcarZpHJU+
7t21bp7qngq+6WyHOlJCBOHgSBxZg33o27R65FAynXdOPH+Wlvisw+qGdqeE0+KUdIaxuzUkJJ4y
CblEa9rbVdUbhfFhf5PkEpUSupkw4ubc+qi/xdJaeEtb5ng10rgvcE51f8UNHp66ARED2dvNTEhm
crS3euBTyRwhisn9WjYJ/mNakXXGiyyleJ/HirxEVfeMRqnB/G0UG8gZI1zdRvFSVxG2AIdRj9zp
ta/LU+igYLCcGjsb2HEe2vxC0KuWDthpQDf5Wt9CB4O2tMsXhUxZhzjdqCyXva2n607WThWbuxuj
B0lmVo4IpZenxL16LGQ9tLHmDdRkOEUx3+kLq2NGmomasTzOjiZxjAHoaFvdp1xPZZfw2vlWcVRI
TQuDEX+rnON2D7K2CbPktMoocfpc0vzIxLOhm/VRn4UeszmOANAPszPuJbXpvM4icFkeuGjJYgc9
BXLAN4VEvyl5X8vIYe1qN/QITvSq+5IZSELTYckPll05gb6oXwyFjrY11SvDvvxMLEPj5iOUq5EJ
QcHcpqzKgcxbvQoma30vT8gwIjvyrLFmppvgws62p7jqbddh7o2KBaiPuApOkh6VNLKQUtUhLbvd
3GqfBsl4Ijp0BdvF+7Uk50XPhre8ZTeclb1GHsleK6Mvos7u2uELLXKEYrqOxwvQOEpq1fAtMM9a
tLgQ3qsdiXwP2yDSwWeZUg5TZYJwS23n1q0i82itMWzDZuLEpjyu6VwFpd7jlXK0u1z6MlbDx6Ul
eJzzgWmxmmuNdrXKU7syArTLc1FP+X5JhjOXsz7ZVcXIQeUqafqrxAk5QKR8sLIYX+is31TmtGBl
g3hiwq7086vtbF/saAnzdNm8oqtNUoorxR1rKvCqbmaOWuCngBKFqcyetfQlOeISXph2xXiZbB+L
SUKVKBXBOirHUaMIB0dymHI7CrOGb1kXPUtMdoJhzjDDXqZ8xArYgZkcLC1wJgV/lNY+9JQ+xOQ0
tyTR7P1M1HFNkM4t7yApyh+00uTdaEiCp5S7nFjGX8u88roQyFyEONZOnemtOfOmUPSYqVuuaBqm
skFl2MgPo+LMJ7Jd3LgfycmzQDGW1XZY4uwzep/NtWYhVbREKOoqvbeN5FZkI0tpp7MVQQ4op5Zj
0XDfacO4j2z9TOj5NXas8VZonR8psuQ1LBie/cRq6PhVYrHhbMAv7ZxcnjxWmgDyiD9P83O0ZJXf
90xfKrPj8NZ1Jl1MTsUZWphTZxqY1Mfl85p0dWhOZDVD/T6VzbBTp3i666nwb+30pCCWT5VMepp5
oP4fd+exIzkSred30Z4XDDLoFtqQ6U357qrqTaBMF71n0D39/XKuIF0DCRCglRazmcHMZGeSEef8
divTrCcCev7Snn9nSPHQd7ik7lY9zCeb7vOoiGtxsbyUE1RNT7Zh/vKH+svuUnRiLWeK5jhTI+L0
Nd12TvfcFbw8ful/UfbMVFD8MtaB86bXvxljcsRRTA5O4iewE8T5Iw0OQjl7twveP04ZWWzGOt/r
2oDDN9Xel/aHwZphW9PBSZoDjgODmLBy1xX8qOWahoa33GuH1lqxTFyJDsGOZo0zmQhOKpdURtwU
umDJZlXik18ku6tB7cMMpXaKZdXs4QIpqvYoEu9sS++Z255diH24AqzUNYxOJ/J39NPNkXYTqvnS
F2OS+EMH+xbyFsYCTbpnz7hQycPqOSUOxtyfErMR12S+eHNp3MXXzGv4ONVYbc0GfcucEJzeeWKX
nlY12Lzow2ObruI6LO6u8Vkc4zToOejya5t2Q7jym4MeYfT7jhOV7uIM6WpibVM0ri6lyxvQ0WIr
nSlD086P4sLSh8BQt8OaGd6/JesyzuATIfgqmZqr2XRne3Dvs7oVkZl7r/nSFsSTCmq+62Sh9B2b
r/QycRO6bSsmrl1SgZk39gWfDwoR6zeKDSNcgGy6WyLJ2LpsB1lwYRc59vwCO9eIDz5/rY4g2W31
yLOrid0jP+ZPA2gtjCI+aU2SZyvN0OmoS1q570ICJsmtZCgpUM8WLXpic+re1hnAuZnT7OCPhHPF
ig7knXETVwXqGrv9T28MV2kWgncNfUxMWYX0yrtiGa9Oig96nO/K6Xbqy1WzBNGRTir+W5zyE6dK
4f+fliMOK/IxFuMMy/6hC31d+6WP2nk+6YKPbLC2A3eGluhey2OtDI+zzP+bI2Jp0rjZSha9qDYB
XUpJfkcjYixPwH9OgGtTYG/M6uzki3yNqDLCnN3jWXTHX3q9Y1889PRzbOSK1dccvUc3JQKF44oS
c6PcIdG7nxiAb5TpTAvFbG2deKZFzOhIN8sITU74oykucyPpiLyoxNPgI/QNCso5coKdkZAQNZCL
5+oxs3mcai/7E0zDLjHMx7ryHfixETxC+e9jXC07zR2nFjqnWRL7TYXvcu264jwl+U4Rg0TInvvh
OEiZ9R+fML2q0r9c1hAmNYwgtTh6qBHSlWT5oJzgLHhjJ674XNxUVHbNdmh/lyxS7CbpOryBF6Vh
Zy5bM5uRlsN5mfUajtJnK54//WUKuD1cuGhiAROeJRatUBnEXlYjJy+MfeQa3hVp5BRKJ7/neYUR
ILjnnxoFQ1v73sjelj75WWguCbVRfJcqfdVmq0+O7/wY0jsZwG9zJt7oc2aIXFUXEm6chXMQIFFu
fMTQgSI2gMTFsljXsEzPfkMfZjwSGpC0JDXIatr5BPftKf/2woIL1tRU1C95/uTFswyHNT7ZOXhh
0DTjvcl0TDj/LjaKLiJVCZ/uzHySuSb0rpBP2ovvK59NrmmpjxtF3kdZYqqw8xXzOEEcMc6jxjc/
MlpTNjwyABMq6ruF8c968Yw2C6eaA6CTRZQMRDcUvnWmiKKMjMV3qUZJSLxOz84YPBb1LE4ymL7y
B6uoqjfIyMhNnmzgqE3TYXJrk/JZDyh2RZkf9aJ+y4mTgbqLo1HlC+zw2ofBLYaxj5sV7VyecJ29
xiJ7dAM9wmD59Q6hMWQUeDMXXXkeA7q/BWmP2VhUJ+UEfwjd22G6+DLb/rc1KnWivlGD7bXi9nq6
ybfnVc+jsX5KTViym/OdlMlJJ79b92KSTrKnxFSFtqM5u3rnagY/c4GTOTast4bOn7owENN7LVb8
gWfPnyJ6K41Iz5DMPFS0d5O4kXHMeR4dq36Wr6AqFTk+1C0oY+pD6Hfe4o6F13/n43SYzFAbiXpf
KwZ1Ow62nhRHO3e/A2Kzk95EZy/A/nRK9lTgCGaEW28fn88W/kVI+F2z5WnO6+ZrrTmQUgvmPJ24
OMXynccrQTSt/SRiV4ay0T84qnCoWGSdpJ6zn6rlZKJPIdTYNMJ8JZw69gmkaTPyIx2Djjr7Gnv5
eWgKwYgXfOMD3I7+SFTI9E8M9owyikPAS8zpseg668RbXoZlLd984IW7YPEuQyqJlEOxSrh3lAug
wd4Z21Opcb/jaOB7rh7LfHqfu/aPC0Zv/G5RwKGn3/eZUR16elLX9GEkA5STikAelf2KS2DUQiUb
mw8BBv4Wa3eDzvrTa5f3eMZEX+bqV+7+HgcCQlIzvcm00wtS1sdekzw7WiZoZFBdK2MOTeDcaCD6
PGTI422drM+u+asSG3TlZisqTeOGnGBoSX5lulahNeUyUt27TvBXrRa+5LIHnLYlAodxioEuxGMz
mN8teH1JJ2koqvShzvaDsV6W0XxKOrWbVf3aS6fYjDo3oxWT6SzEIa67+HhrTmqricuhgv4sOxif
oZrOkm/jRRYYnEqH7vcZTGp0Xwo+ZaEXjwr51iZas/9TzmRUx16AxidgsykF8shgPS+TOnGdcjLc
KpQIFCSUSGzMpXsdzUqcOpxqprDSR6NyH508P6p/Ys5hwDn85jsAipVWUzr2oHPDOU2uuW08WSWR
qIrjJHIAj4gC3mbaefSf51roG7r24RuCPWX542TLueTQIali70hOropo1SB4nm7lMqv9UIjp0Fhs
/0yitpb7HOimzskkr10yWBIs/PHf2/mztj9FLbbdBP8b2Cyk4C5HR3RnizsLaxgpMdana6wvk9kR
liCG3cxfTo+ZoE9dKxzvpprjIS8RR4z181CRUDNm8Ug7/F2RHKaCtpchBvAwy5/CXyhb7d1LOlgq
ZNMsLqnPH3UaDn5Tmvfe6r8rSqDp0DWJa+nt/oD7LLJAU54ry9qsIGt7e9kaLt+8YS/JRg15cFyC
e1dqIpwyF1lojXVc1+BTMcNNC/AbjqEAGTj3Ha1QI7P6nK0+QObykEH/TcHQHnOz/LUq03vyK/nU
OTFmHmt4aAHJTxhQ1lCXhLIm3noXlIkHsO69W+asr10t9p2TXKvKrsLShxAZ+wzBy9ZtnT0HS4y5
orbPpc/PZC4vnTfar8gPAXZHurN6voxem5RVJs+qNcso6Jx7r4lpjLTkRUv9gBvE3ZLzuB36Nt+q
Msj28TuIfxL2tQJDhGvQ+fyZyPanxpSJvmg+lGp6JW944zf2X78ad4Ff8flbEUerTu7irNAk0RKZ
ZOXiss7Du9c36MtKm/jU+c/qq8vqTQwqRnNPYSvaZCFAPGHtOtnREGAtBz/J62io5/u+B6gpUcU2
ohq3ZUZrJpDpy1wFyUMzc8TM3OgHQG3TNJdQAug+tcYMVUP+BV64aM3PMUsbBKwboOwuCYpKOmeb
pGoDNyp9APCiiP2oCOS2W3zBVX+jV+3DZDo4BLtfsjA+FigPocu/hvKOxmIfijmSDhTHHg/yFJY2
M1VTvBlHu22xPmvP2ay+Br8di1vRQP08wnZ9Pluu9MgSZpaj8OhUFdSXVeiomia9zUaSjnZ/3kwG
I+XE9bbhMnoYs5Tchri23zN98XS8dRJdPjYlWjF75t+NIX7Rg06R4ydXb3FJ+zUIOP4nCRipO/nY
DTPfAC4pjJ9K1x+BuVgHd1yjpKjR7Wd5e5HlOLJSyV/KHFygmcw/yDK1ozYZ19B2rS+7NdDVFQvK
pLhOItObEemb5P5g6NkUpfC3gdBMbD0qbyDk7dg1ZDWGc8GnbFwY2nVqx6PtkLjP/C7Kbk8394wm
mp1tTD9Gx8Wgw+3NapC9WkDr4YShgF0wjThXvNCKza+l9vZNJvSm7+x6z7h9oSyk4sl3yp2T1deS
b/EoU8T9TtCGtOcCnI8tMnt1gxNKzsDcPCQ1JiiKDDZae7u2VRTI+v4x9dULettXJ24vAksuJqLs
Hv4s1DounwbHvCs7TpNunk6c+R3+e+FsgGs/kJY5F1dW11om9yW/6TYVXQaVHL/hzmO4x5qnAuOI
Pu2uJPeYRtr+wnpJrk8MBKJN530SPMGdtm69FEPY5sUH7463sTRXyiTsR/QF37Juic5xqvuEj1Xz
/KMR606VXnnD3UuQ9COpc9SOe/RqlKBUNhSBSrOvKu2srd+mHEwT4UKVSJ/RaZCzFSQ8Zrrpeb+p
uYApPTqFPFaOWWJ0m/dZ8QRd8RoMFrLzGcjNW2MLEg3YuxU4dRLDYtmpAGuTsi7R/d2qROxbK9UA
xG53ubWFiTZ3HPoHbL8Xq5/7xzJJ/gaPXXIfxONLlbJfmHn2h3dhxPOWPhtpqsK1d4P97KDgpR7X
4Rm1ReGHprVwcY3m6+j76aafAUNj2AOZpAHbQ41Eb+jdR8YQBJRi5zv525LgBmN5nzeLve4Yqr17
Ihze4BIR7gnzYhfpk3Yy4hO1CbxkrdmpojwZiJGIdBv/gWs0LQSjsh+CoD34s0FMC+dEB2tFrr7p
hywSj9RypQ/pxLCXC3oKU14looZ+0mn9MyiUJBPuWtcq9QUtF8NdXH2MenW260yOC5QO1SuDxAnK
JTnz9VIO+bUGVD4WwXghIp0GE3sgt6Kx3wKejF4Wv5OORTQNppZYC49UrRSHkd9sDEnKTe5p0mtc
tgPDhI+u0pn++fjdro/aB6ros5Pr39NxCGTcJPEmWUgbNtrvymQUy2TbhrbMmi19IUB6Cf5v5VZE
SxgtF12iLhZ31zpiHEpBBkyo6aJukrPPFBNIXHCEAyxUF4iItWhm6lrirTcPG5mxeHqti5vwPc/x
1xatnZHG1Tx3yoDeriZF6XIQ5g27ZwJmFra9UlFiLS92JkTE5ysLl8rN+quL9UuVMMky6dQbfguk
sRVWizUwn3uXKbunEXlMCWkqu4LQsox00rwEzzMdh8xwtyYecoYDL6ifXjtgx3Zyt/NSuHDwSb1F
nwLIEdpq+O5xPE6a4JxkYrBq2pkos7KrN+0A7O4qE9zIJ4nWyoqjyht3b82w6s4eCpNTJRtMJCXp
89Jq7BVZv2cZtA5chc5Y4iN1842U8XlxHvVQToeuy7lyqv5mn1xlxCCHdz1J1tAKtLkr4njdiaA/
FZ0h9rMgNFaVZKVN1dc8U0/pGksQxbJh7tUxMfMOlPhSGafcDHJcz8hskNyijJAgjzRvU3BTNV+U
wpB7KEcXbAhB0bj04Mlyh8Oe/4xY+t1w4x7JMJGYO0uwE55PYol66iCaGCWCkuJ1Iro+bNAjYAyP
iwgfbLUx8r+DK6aTWOkuGNtPtfJMzvX6WEPxhNPgiOucL4/BQHvpeE7m4swIjIAgdZ/SwP47qhyn
ZSxO1nCq1oxsXqwNm/WmQxjKlnW9iMt7v/K+EfSQsKte0398ndo4+Q35a9UykD+Gsbbr/dNgARnb
4zpC0JENTxY8GYYivkeqnhzbUm+XjqloThhvNK9kZoD/lyRbYXNlgiH+vrkR5HHjhSsgE2p6zpx2
+QxqESWiWK7GbSgppvmyVsbXSmvQ1rOZvBJ0YwsEP1ulccdP0J7NYyN50oKE734dV2TgTsVky5lc
CbntW4qiVzInhuk6QZRtghFyNi+Xz1gRYucN49YKykPSNMRjZqMRzpapt9ZMS0FS2HofDOJWanCT
pNaPnUxm8DvqRRxJCm1x04yMCHWazLOiseaYmktM98ZupIppCzsUR7HdvybcBmSLZLCcto2n7lpH
iyGbZ2cFAM7jGZwDfHnmKcjJgBtgMbH1oO6f3Le4hOUsmg4NwJodMoelpqlQzsSWvpUcfVBnMG26
Il94OrvyGMTMVT1dDQuZ/FEzNRUWDTDtp0D1/XPd0nCJ+XpNSLfMVhwUYRU394tfOntt6B8wq3a7
KrTwtc2gjSV/ly3qu+xII+uC6VeeNCBFKD5aaJGxwWyIQIRax3zhx8lZIZLkzSKu5ewV3PgiZ0y+
1U86WGzZ8Idza5TE4/wWhSKY1WSwxvUwhBnd7Uf0ESdvX60m4xhttWGf+gDEg//Uu92TLdJzlnsS
s79ItxJ1DUigxzm1a3FkdFkXXIMagNJFW5XEzeM0NBBUOBY2bAogLHX2EChj2Qnovij1YAVtWEij
RifbGlg94FWLjRnE1bahYBLdxAa0uNt02xRRxVOWEZloSnG1XIwn8OXRuGbIgLGyjwj99qlnPY7p
1IFgaACUZDkLDiAKvM+5Xq9xZ5fRogvv5CROA9tRPLXElGz8dv1ILaycSUXkcF5eknly6A/7kFU1
RVNhPk86mC7wqEd0lUOo3ayNBmwSYZet19Uy5O2qGyOPg2/BsxOpYcLyZ55ynHRxzfiAouJGU2KQ
I/4D0Qn7lVcaPBW3V0gKEDXDyZFkJulnUHpYF/omNJTP3GLUZzMmVbqJfxbt5VFdjtY2E40XKY2K
hB/WV9b0B5XWl2F0H7LlSzYrm6sy72B17PrDRPQ1y8TeWnGDMtD529v5sJlrq48MVTz2FFnsOx6i
nPseJF9evfmnloCojLwCWM6ASa3bZddllLTMbgvAkQSkIbSn0Znre1Xg93F9fvysPtBgj7dj3OcB
7ZxT9jnLXnBHpS9Njy6UeTXi3Bg3tjueWif5nea9OhPsY464kEo3GzeFUDsrc2lPhVZBI5+K82SO
TG396GwROfxxCCqHwR2xHdy6n22AZeUil3Pxf3Aah3VD8LMrO25et/lltezvRFU8604fvJjQHMSZ
0LH2RHadQOaidXeiDpZGjepuVC4az2Zo9onhbXvLJiMz5zfwRWKdc/zqReMSAG0+dim/JhQ0GFET
e/vE7c8t9WmwfCNDsk9eEOQAt2+Q9ygiYHVB7eNdlsojZK7eZy7pmJrbb5SI6dRARVmTWBm7DzVv
M9YXEBYcvoyQG+TfEgf4xziJu8AB408q+2C5Y7wdXaA9OVXkVsv4V1VPW9elxK5u9uOUoh/SZCsv
brM1fMpRssrmocWI3Pn8W2lK02FhW3c6IwLW9xF7Dva72xYnBw0w0q+vxTQpNirnvVlJdWoY3jx3
J+N96w7PQLfVqyXAkVFZ9n5MMEKunxE77ixflYib3FeegD5K8vU7SInjjvV3S8hJWJgm8dzeueHc
vbKcGRL77eQdUMmQmOhM16wh7NlI2BItiDohKYQty/J1Ssld9leYcl86qC9hoYf84tNjw0wwbmBN
7g0Lfk3I9NL7kC2+BhwvKlp4s89sHSOgUUlYwsJ0nok2dHObWabZrI0XHNMJ4HMOuO+rJEA5yp4R
dSBCm16287a4LQs6yxhV4ZKwl/cYFJAnU1QARl6TJojEbE2W9ugtpJvzPhyEv3B8mPNpsO/GhtUb
3caN1PI+8q5mBlvRK0DyskuX5qfLoGRUycakwIdYjPQDgHQ6J91TAe7s9Im7G8ixCUHMDjFOiq2h
ucalImZidbNgbwZnf0mc0CuJa22s69LOPNtCtpfVyLaLc1XF+tAWTbJf6YtGSstejZxBb5tbbkdi
E8mxLr8Kn6rykRmNC5f23t14k0qk3keTkyaDIPk0gXvvbdU6LJW0oPcNPO3gEne8yA67WZ9vNQnQ
8fw+putzURsj/h7k3sZC+bmBz3bgTs/YxvYeMTxbxLVh35TqeqNZqQmLXOQi68rYPd+us9qo9Etz
YyOpLAknkRECPlWPDvf35maggXpIz4rEmrsK1d7Bxg/vOcXnkN9GUpc0kTkgXJFSYsAtiSuwcYZ1
IwUvFvTxpmPOCSoTu/D4WAbez+0fFFk2H/JR/52tmVzb2rdOiTWRvIk6ZE1x81V0Iq8FF0aTI2Xi
/d4QhLbx/TIStf0XKe26r+YZwYz3kQlGBPDq6gj7iIhOFsPGvamC/CS4Ax+/GdKIhlY22nqoR7eL
bsZi203HN5E1/e28IRyXQG1TiUtfLyIcSrmEeTvwFJS40vvFvqY1fw4fIqMqNoYJ8bkufUNXE1Oh
VubvdJ69sG3Zv+K5OlKHzKbqWHI3WrwtaUOzmU+Z5STki0pRuK5xbEc9Cb2g6zWKUMsGWyCImrGZ
+bK/a+ISpkV5ihv/lM/ZWfruc9wREr26dwtddGCqrYbTxkOKuPSA9oM/XGk1u5pi3U1r0EZBmx8q
yuI7FfvC6vLjMMuddCTy2nUmmYakV5/yyTzQXoipwtiZHomp1Wju7Wx4cRU5nmD8hwatIqEImuKj
Cm6CuZwDot0EidmfF6Gtg4e3MXMyOHMG0DDpAmuTwEXR51LsunF4dualocwBK6PtEL/j4wyo2y7b
9+P4igbrELPArX3FEbF04LZiA7cpjK+8cqm6suLfRVp1j4o/nTPi5gNFjqwc73nqBx+WMq1NY4xc
AqLsT70iCLaCnxyRWuwG667OvfjC4/tYObnFHu+6G2cJdvVUWYdGwyDDLXypACySXTyIOtdtr4yz
SCGIIBimm/HPyWBnApaNwfXjnVrlZkBq3cLIfGXekxzLP8NQWHsnrmDyjUfNL7hB9knUcK4wUEWG
5fqHtGCz9foiCvyR/OyglFybCuVIeUxtNGSddyzV2Nzh42+wgxjJPrZJveXT7wKXLFNVFk9cYsW2
IUxmiZujuzanxFNkTWRvnSUmRDs0VWTtAjMPtBvOmelurGL4PaQsJSgj8Ie6866GNak1IrLGsR6F
JHFXjr8tSO9XjWaKztSrvUCh3gZpoHf3Vd/kAWt3nAN9kWPvIdywrAN8BVWpvUnemQn3MmGFRZb7
zp7xbRYNyeYeSlnT+qUqSOi0nHMkKBRkag0TnaAy4BJhIpD0Rfrl6mJ0q5cDkZ05tzCyYhbIy9TA
RMHdGSe7yj0A0OC5Mroyatoje53gI03fCJ4RhOmtWHxAUyChqq931mLhbsmn82Q7D5TwbQsPcHex
Xmz0M6HoZ3HnDUyGN8MOU1VXIXocEC/dJD6Y3x46lMeRVfAuuSAeJQV+8YDsMs6mP0PecZbaKLjQ
+ZL6pjfKNuRD1rRkAlsOKICyOaiq/tms9GvnfOUJ7lNAaGNXU8LmY1tdRLtv8v6SBkF3SunKLId4
uYo5/hRmflF1QpyzVXyWfsPjY+ij28/5HoaITrSgKKM6B6tZc67NuqOmNbdQheeCo6B0rXc9opZV
SOLd2nY4S/7UyQqVhtMA9R6C2+HWxuj7Ch0pFZ74XvHAk54yWOdu/aVtDCWGIuRqMjFw+yWdawTr
mgLBeuX/zSad7H2LNXpdkcEkFqF1g0GB3QT1BQE/bOz621gq4rLMJt04AIaguau1cYouZVfFsp3O
6n6x7eYANeR0/W+mJevAGajgEhHXcz3bXT9GSpACz0vJrp5ukxhJphbri6VvfiN7hiqbrOYWiEaN
QOsQeoRrRpB21NbdB/y3iZr/o1gL93GqyqM/rhNXCdCu1vnnaijkJEby7syPZiKtI+A3thguW66U
M09Ycw94+tu13TfLsu5Tqh/Tss2fczqMMddaYt+T6TGJ13jCgqVS1iTl76wmkVGaBt1uytCPBwus
h+qn+crikLC2pql79ZRJ10NZkkif1uPG4eJWTnlsQRk2dZwdckTi89TzVOdetXXAKTfDGiQH9jO6
71iGQNUrHshmuDOI+9kIc0GL5rdxWCqKElt71uw3XhyBdwLAjr3FC2+QjOby7VYTCPKK9B3XyLzv
bxBHQKTmLl5sZ8N+wlNVWAj7JD3JlUYHPHu9t2EVroGSPt1CulujSgFWEkiyNsB/Rf/TcKyM6prm
IOe5lOyKrcMyOucbZAsAYe36rTpbsFT2cLSBuRdDcS8pjYYUNLvrOpFEs6zcpHh9CLgpk34vsZRH
yu8ERYNVc1ihxEvDis9kXbBJCF3vpqVGmvRpJdre95rIbt/BnOpkpY5kA5xsi+ouVpQQOzk6Ke1d
6tmuz3YGiTviSd/HLSk3LPdJkOXAXl1wnCZi1s2Kt2keiy2hNT8+4Q8kYjv5xVlbdZY8qlPq3Q+d
99paXrNt3Tbd6fi22fU8OFmW/VYx3ih3Tp+5U/g7qPcHbTSYbmz6BKoENNP1oqGh/abXFLbfCwCm
6Gb8mcqmPJCSmxMd+Oy3/ooiofx2eEgdn1yYiiDlkEDvRZCEZ+ALUBaCMpFtrDR98MzJYZ+hG8go
7mjDJm3QcmBL9G/hUqxQmP0p9nAMxGbzJVNMJZnynpXRHlY3z7bmZNpRsAbFdlYGNo2YW136yHMX
0/k2ub2nCaRgablepFnyjRlzDqQfl1fvWzrNrhvcOSqgYPaM4/Uq1ZVrbCUA6aQkIsNioW6iCBDy
0jQatFCxLHEth0a9A5bsTk1AqqxgVUcmitg4yIHVNf0grTO/236Bl6gFV01qVOzDMotD4dAaW1XB
qTK+TQPZajzCRXv5WD1NgquaXtaDzqnvGILxQdtBQZ5hQdlH9qeEdH0x1yMW4seSVMaNomU1M6Zj
pviJraDepjMqObwwsP1IHQ9DNhlcXeOtRqReLvEIH1hRvolV0YTM1wtlJ9rgAm7bszCyHcQq91U/
EP2OxewQKOo48vIAJDJcCtjZg7WorzijbQrs94oL5ztubXIrVjISJhu1uDvf1O0dqnrTi6sd0bJ3
tbc6kGLjeO2cIt4UBayNGLFy+a15tcR8ZQD/FXfpQ9OgujVBqaKh9W4+EtqFSl0/tGl5lYOPKsCt
MlQMHlUFz2VmksfkUlaDVAwTFzPUjKxh7oKE0AWKRdKYMNKBwNBIm/WBS6r9Ny/8/1s78/9P1ZO3
6NP/vZs5/FvEFGb/ezfz7V/4Nzez+y8YjwkqICQvMP9p0vs3L7P1L46UxF7jhL/ZaXHo/E8vsyP+
xSGWAfmqQ+q5+U9nH2vykPz3/4bNGaLRo2nStEhCMAP5f1O/9x/D6Eh2DWCvHRk4twC/W5zuf0pT
wKVQtKULQF/IKkI9cJf3Ds9w8aLs+hRk8tkpkBr1s3P8d9/Pw39thrJvEcX/Kwf9f/yfqWW3bsFH
JovKf/w/p3hpIYyBhtOJNjtwipfMyF4cbg+x/jQ20FM5XJwClqmWYHn2qzkuH1qu93PMeBGcqH1G
y4qccTyR3v7g2dP9uX/wdXz1+zttQde20zHWjN6MDHbPLoPPjJqa6v3//AfhpP7PXyJNnRLJmi3c
W5TAfwm61kusXFMpK1xlsERCZLsK7DvS7vqajZ1A+Rd8jlUvo94bA3yYK6EglbHvIefZlj4ni2oV
3t3IRVkRUaUb44fB7JiNwNM9QOI46C6i7Frw30X/GRjp1bhV+eAZPSQ3s26jvA+Cu6AHS4GQtDin
tvs3Dmz+xpxBR+NAdrqg39htnu78mX7weQgc9KDTnzFIcG5RHubHH9x5aH+73AuN0roY3sjM/2O/
OdXjZFZflKsDBlM7MWgHARTyccYFPvAwaBXJLmWP9MgBDX6Ympj6EuOs1fRQc0qtWma/YZfze5np
e91/zgP6maWglzntiyJiDopD23v2mU7RNdeYq4IfXrdjW5CxVsVGShhf8EqJ7nsL/QqQlT5MTwhm
o7IvKfpqIGBWvz31pp6ifiyuuNSigWkodBoKKIgZQK/F4JSTUHqf9RUKgdEOhwpJoYlJlcdeHdgb
+P2IJDyl3UTq71wBrNCwdQMNugY6I0Bnuis02InM5V6vhOYUakRvjsGKL+Po5BoHbJteiDk2DgGU
4h3pJGgmU/LuZClpXLEBGBrunxaCYZsDz1TWqnaEiOyMBNS+dQUGjqx4W/REWSCdDZiEFxj+dn1p
0k+nJboqsOPnoFWaC5HBh7r7hzyZIpMAmGMXU0ZZyix0hjYkauTO6uw9cbFgf4AidYBXvXPN51QP
Teh1o39cG0CP3Q5DdHYRpYGo1MeaHycBacPeynfko4aCX8EN3RyYHXTou8rbLoGzMyUyifqffO0G
41vUT+tLNeMpg915DOjahoREO+y/L7HxRzlAMaNstg4ZX9HiLIfG+WmQmG6oR9ab0RXHuqsfZdef
HK/ZG7Mmnja370AxkIxVKx9gKB70PB/R42U7aSd3fROfSjs9OkrhRiSjU7ntc1PerNFYRvH7LD/t
cCOTqUlbTFgU775Q9dsMhBf2M4afDZK7JQxixYQ5ekzsmg1bzOfFgBetmmEEF10Jg+oRHsSte11K
ZmVvIRpuwNQfrZKYnmW9jIZBfWOVil1nUhRoL+MhvqUrVvP4MGOZKTMKzWmG6fR77mfwCf0M25cl
r//K3nnsxo78V/hV/AL8gzlsOwd1q5WluyEUrphZxWKup/fHsQ3YGwPeezPAzNwZtbqbVb9wzncy
K9OrcSo/vdZ1saah46mAaVlRuZ4D8z3piIira7T1Y3t0xUBbt2j57drejo54F1ZAfJbfriePsPJy
qWmqkoTPYvK+66Kv136Df9oM6o/SdDauf9ZdsKAUUMjh8olYS0PANolRCpu7QGQIoyfDOnBDoSlF
O1+3pHiNFR7upix3cahHFIEKahaFVSGI0OupZj2BjUv04Qq/tV7VmCJWy9NRTIJhluXAyxbjLsDi
7N85dI8ra6nUTcXmozfncyuCa++g8PHn+imt4lNQx786oX6eXOunxC67rkCdr4bUw2SfqWTTDGrv
JA6Jbn5HHDnK5nGiNdYxtAPaKjTOzBYrm1MxYtZFgx0jzc+eYFIDccBVG9dKrhtjJGucrYw5P7VG
5RyhPYLcard8M/RaxHbIAKJYmyHkQon+YRRTBr3TeZ5l3G1aIdG5hF+FhVbezy3/bXHXTD+iNP9I
g5ZNVR3Oo6pjMN320MDkl+PEH7FCj2Mu/srEi0lF8mO1dk9uqd+crmainANPSo0HLxu+GNHbj4Cu
P6kwx3Uev2QuH3AVhOy2jM7eSeXv0MG/KMNn5T7UeJP9C/ZOAv98GmEXKwcxawHYxzBKCSikSncW
EbiUiOZiAdKvNFIcVrp4H3WP2xJHrA6sh2IWb14gGNGr0NpH9XEWZ9UNiJBT99y8WJIvF5Lr0Ype
KwcSnZjF55Qtnl+p8CexMa74OYgCJdq7KsSYFPhkNoUvsq+mhewMTSz1mexar32JFzvOUb9YU2Pt
Yi/fS93M68KRJxV6tKXm9IibkloZbwmJ9tj3uvlQivgwlPJDkR3YSmEQZlbrON5ZKf32iKMzyJvf
1invm5n2JcEOErAIXMFbeGxEdUSV/4F23zl4vfQwnCGwrJGNF6HxO2bRe86psRqZvNeDjo+VFA60
spaUWIPKubWZ4rWLIIjnMNSxODWxxLtt2jjR+g9AMR89zvl1mFK4G5V77DuFqLRAgeI2rNUcuBlR
CwxFDH9EJaZjNKUPNuKVvQ6zuxkX/9Yk0H4VjidVXYw0MNeqz4kfa7K3yWQOkWLK2cgx3uWYU4IC
4szABNEcQckiemVlhKM0NZyvDORILpIzTFvUzdzF4TNX5RrR0zorh2O9yDNarNtWRexYKF0GMBDo
onoMwHm69EqhwwBMrN0m9B/cFruD37twAFqoJ2zk0x3ac2M9t2RKVu18AnXgounkK0QGebl1xM2b
hglzmFXvHL8h/BFUbBgYX10aZRt/ntjphsF7OwVP9YyDq6rQu06osodX6jV+FwkDzgV/y/RzY49l
tNMNWWrhcI3HJDk2YnoQXcXmpxIv6bJC7ebvwg5IeVTc99xt174Z5gupA/lKjQUejvQIT/HdKoJP
K78Tg9ldGkA7iWnd1MS5UgTQRUUbryNbT4v25zvJZHHiPV8TZc774fTx1a6IQ29BNDAf3KWuVe6c
uvtl/o1Af4Vx2oDPjJuUyyIcoT8ODGSJGEi7CzBwkGz9PF6bsFdP2cQI1USkU1lL4WIXzWHEs45Z
zwXoXKI08yQ1bjpfIBAAfyzwSDO7YZLyzBL1yVAyZGwjX6UAoMFZtjLT7jXowanq2PsaAwSioPcR
kN9XQ7Aep+7bCmAwJpCw+yRFg8LQfO0U9R9vAi3RZxH4DzIHmB+hTzIH+dhglPXZmW9VkcU01p9h
jzoNlUKx0kczwQKElqwm/ZrjPhyLR88bt3KaGbHY2XV5Mawu92mLPNMzXwfPvocC86a6cD40uCdu
QEkoZXQYbnMuLEoXx96NI5rJWSZnIEP9vvW5x0znKROhPrd1POzntH1pHfaACAEPUTFk+3JOC6JY
yYgjOGaS/S4egYDs8f1Em3QJEJAqSpAxFO/TWPhPiuEFpuyN5xnjTk7Ke3ItnMTZlNsXTpKnnNUr
MnxsML0cj5B2/B3F9ltbmv1O6Y57wWqeGS/KQy+nnHBkkWzmWKdnO/oRIXpQhuxgn0YWfBkab4wV
5HIoXg351Cl6MapGoJItDPY0ROqsk3VgOexcoTxunM7+sXFtvMzxbzv4YGsEC92y7xl5dDy8OmEX
6fVEPLRbo/PrjasS+P5Texy7Um6eqXitZ67roz1kfNXYy9zpEnVB7enn3nWMt8D3SVd123fXrcIN
KANmQn6vDrxl8SovfLVhfn9O85hWylsbBSBmOVVo3Qwkg1H9QQwOIsrprUvz6IrVytla/LQ4Sr6i
HhPVHBOL6OXRoXa0QhIfoxqs5F9YBt2tLKIGwbJ/MQr7gftOvzfktwrNPNWTyxwjipx1mPj+2mev
Uwlz2k8AE85WNPNcmWm7ZXhyqOMJzmdq4YayyISkYsOh1HyaI4DW3u4BNyDrWfjgT9YUXKQtMB56
CDaSnhh0Z2HpGsKnH2NJYThr8jK7YNznhOJkrL/ymMVxkjlPum/1xevHU27Zf1hcLvDobNWYSbDC
D9zgJQEM2jAPX3TJ+MFh/BgaygPQlO95GYrKHAu4KMJ3B/Uzyr+up57P0fWmZ5o8UnkuVZe/e7Hn
nWsgDfYiRUrNRTNrUNT98xd/dqESeSgM4rEH+m36t6Ewxb4rPJbDeMda5qX+9OF27bwNEtDOGSGm
pngp524ZDXXhGS10QRMCr2m23k0ah10Rs5ZnKfysWGrslLvsI+doD84EKEC+aFFhguHSSU5JMjVr
i58jVME1l3MXjCZlUpibWISID7t6ZvyCh9J/nIV6wUJ8EoOBnDC1j4Fxl9SlPo/a/zZKrp3EwD9v
DiViBYhYnPIq4VQc7skV+zEWO5NqsHD1OotOw6iiU6KDdwet0k5C0kIDrd4mmd1jwaEOo8acQOng
MalIVgLaxMOD8opJfY58Psf/uYU4u5dN3NA4Mv4ebeyJcXQTKoUjmCGl7215dnvYObIlGqM19Ucf
p79ipkoWY/aXPg7Oj6ZUEKqNtjg976SJeNgOomY9tCOQbcRsxEWhMndceUVkLTdzF8PF7ybiEQ1N
MkYYDHvDtOWRcTbsgwDMg5fIc5HVxrs5pYDejMHaDY6jjh06zfWQFawKURKgi6Bhc32sgXkPZF5q
5a8be1BbsFwU1P9sES25TziNfT7S3kdb0JiQhYvBCbYDnYnqmLZaM7ATbKtXjy1si3ff5plk0IgP
gJSBHf4JKB0kXlSYUtiBqasRhc9OYwjoRl9WwjoaVU+54Ond6M2as29Xg8JF9L4DS/OKPJU14Hcj
Gy5sA8Ez1yCPMFsc3Mc3A+jPIazIINZhjWcVngBgFbhUzarqLKKzhyOqFc5NZH57jPBeTCRUXXbf
BR+83adUfMMza9PgnhIPyw48/plBdmcLIPjYIIrZuflh/dlFQboePHaeLlBtoLrH0UT5YGQoHALm
7J6+dmb67nVsAFvbWobVh7EjfqPqyzu3CX4cPHcrp6Ly8Bq2F8ryZrR35gntwXEakIUZ6WBei8F3
FvN4uRPZ7CDEjdD4F8nZyyRSJoR465oRcCcirN+yJ5y7KpE75iYSFSqGLJP4qOr+o0LRxEU0hPWT
xZXlN+mtmMYnqNFbt+fOTlVwwlliXkSC7QDHq+P0gDCChEWL9Y7djolIw56aBs89DB56Mb4MK3QE
+d4o4/c6qA1WLz1Sjzy7yrwrmM3AfbCs9qQDwz/HGTs9M0VPVv5NUjo8FxyDpRoHdTStaljnGdpj
l3dIqkMfUEpSQKtD2NV0hfV90UxcD2TjUjpc4pZcUmE/NRboQGI2fr3YeLYm5Pr/PHN4Gw0e1Rb5
+RF9pAmzFkFXNkXy1DT5VTWqva8672DqAhSDxa6zt4bkBTXqeKoam6ibVITIu1jIIp+0HwdpHdJG
eOcGfSK8LPcxR+t29Cos1JWTU/qX/TNbw+SZ4Js9f4YYlP4WKsM78mYVqHIR/ulOt+d//pCgp8eQ
C4gndoChpoOsrm3d7gcLwa3QOPissd0kQ9XvpAGILgijG9wZYnrzItzKLngOVBSd+y7YmG3No1VZ
0RGqBFEv6rVHIHv7j7/E7msncblgMTBtjESh4yIVKACiAMe417bgArGJNCgH8m4jNLtoBdJjPDR/
MReih1/C5yKv3cdh85hnQboyQWat03B6ZmnGOGne2p4VbJsou1C+ONvQEO/S4eFHzQcTSRAgMbGp
mPH76Gii8XabtW7tD3/sLl6K5TDyWVRpi2u8yNRqqXfEmYGIvcqlR5McbBqzVFeollAiEFsVDSRv
/1f06Ys3ERKk/D4DtwarH/terxtNGof52NbnXPZiHQfuTyErD24aJtnskpjM9MTCVDCNqdrE7Xyo
E11slEsRgxPLFJ/wRAhz4AmvA5NgEMSHJAPSW3bA6mZIDDSseodkiyTlVmbYFniHqtHaWYbl7DEd
EzXjo7auWAVp5oQle6e1W2bxORPcXYMILKrorF2PA2uZuoMs4tYT54R5iHoJCXcoTlVJ+4oUvkae
MH9IAXIirRTmVhuBlTl/8W8kztq2JO4kJQsQYI0heESyqv8yZsqEHlT+SlfPdoYYZlrcm0GDa39s
HWsLg4hsQcvztrB/y3n6ZM7Pg0dtIhVeeLK3Hr2h+XYtb5mpuqyvav+o5ua7pfRVtiR6ezIPpWHY
K1+AssyatYfQlMAPOrfASKtzVuldgZgWe639U8vPmh97DXwMOlUdsmkNkIEUmuaLmcetTIgLywtz
BwzY4XBGChGtm7EV27M1dWKTMUmyccpPPY+xy5dHARdBcMnswbHMTwVroSwLn8M/ftRlzZRrydYq
SePiHLyPnFivQPzws/rslur54uVly7ds9vZ2HiAF7Fa+Vzmv4QQnNBq+6rVj+B+5Q8gLA+Q/42Th
3pKWvU5nTkN0tXlF4lNaQ+HH8MFxXWFWQ/O2zuTQPwgGcF0n3JOsMBE1eRhe2EIe5NSA1ZFMJOvA
ycAfDHD2Jb1CmctD59S4EopqC0w1WvlwuwGDwu0xc0Q8GdotjO8CbjJNTHCvaShkVDk4pMiywehy
hzOCmh7rwCRe5jStToHmjWYOv2lw3yU+a1fLI0mlizGT18Han0KDiXK3SKM60srd/i5FW5PnAg5P
0xzzbJhY1xOXzopkHYyrUWdYKfPXStD7TS3QUz8b9xWGAS9kIJMcnCzJHtCkPg4BPiX6zlPkh8PZ
l/tumr5GlDtrP58vg2jpHXEEHBzXOpij+8dnNlamHgdYUjwiQaCOwt7FAYTHuRzhhpW8XtlamqYk
ecYxjI/oKyV8aA0e4j5IxmQdwpwoSm2v3Uzj6OWD1Lg7/QL8SpG+IG0SiL6DawObaU0hmVfenag7
9vMtuXVpvccI9yYrONVuS0npwP0oyztnl2XC3GEuM+H/FJexgC+GQe4oRPZellZw9CeDBxvbPsap
s9+jdrE4dPLmPujKpyYjj6cFEA1TpHwQ1XQ1lImD2/u2mv6a5/Wt7YqTAcOzTSOy1ipKWBeKTqEv
Mp2Ni6h/cM4DMvJwQSxmLmUiiikNcDKFtXDeJIiUAIydpxeYO0KiVcsImryxqFhTMQYdUriKt2ps
W/KR4v67t6p9aNicAlG0i2h+uNHZcaf+cBt1G60CB/1TYbBAZ163iSa+WyJnPIQkcBm7Iu/0GzYB
AwgIPis20UYFN3hW2VlYWPzJKbI7kPSO8511YYr0fGwZxYCe8Xx5kAvvLwiouYXvIzrHgcI8Hotk
blMMghu0VgIZo19D0ImAaTgx+SuMendD3A8rF3Z4QwsI3oxyF3UwCKaUfUOMZW8QZC5MnXsXUQjm
ZXaRNVodIaqvbMyaHRfdWyQEZJ1RqW0N6WU9DAjAEljBDSCTlVXw8UTml4fKSo0+nrVr1YQHkOn1
nZnxthpp/6gcVPcRN5Ny38yMRpZtOKdA7f4qIiyMrMj2fPcZNiVcDWHO5gnIx9HSNKgVCQOeleP2
c/F5NkzTA7evN0QaPgXBjECn4bhrs8dZ45liwbfI2YkINV1xIHhjXUdi4n0p0JoGbOoBFr7VcDMp
Ivn4FmMbqP313ByUgRa2GJGegaRgRGJZ1c4kf06q/n6W6irllOKs0h+4936dNnqFPLuRyKq2VkBz
YMPb1EnVkBk7vEWj9dqncsvOByZDpu5bWrO6697mgkXirFWyhonylCXTMyOkg98HR4slx9qOMTpX
bszDONgoEewn3xMvRe8ZMGp/wtRqN/OcjvvCM2/50lyIth93jvlq6Wo+ESa4jbxhU+d8qT0Er11K
m5ygt2PAaZwSQ/2xAmA/GY6kNYy9LRUPNaY7kIUUzNYlJASezgl2c5ClhHqJq666dy2t+dib5jHW
3gjPxfyIM0fe9fwDO+BjmOm54To2qwbXOsQQxOejVZBVm3+pDi+uFQCwx5Poz/al8IL55IBE1XlU
r8Og9fguMd/0MzKMRGP8Ib4Z5g9+L1IZZ7MruT3Se9g8+FiLwN97AXEswTicJxAUnev0zEOSnvIi
fTEKK93G9Rb3za+SVnTvkrWBiYESfkquRjGwbhE2c9rFsx2Yz0XOqegyCK+wJXAXtrs+nO4TwkgQ
H/cK2TjOnUzwgDkjb3TG3G7VSwLnxpb50ML7NjLMYBbegAY9NBky4bljzsP1UjKM3aYyfx0mfSUS
A2pTkbwbjYzuUV5havBYLyZ5fukXuhkjayof094SffCcz/IxV7ZeZ4F4rLP0MRuo9W3TwN2Itm5C
dJUV8JIp9r5iFzMkcxFehHgROdpRhzd9MVD+1n5wm2NauATZ9aqjsx8TGpA09juMJyFqJz/bjwU8
FgRgDxKNWhzRbkzC745a5cx9xR1YNWM9sn9beaUsdjOsCCKIwGL66IzcEA7FTHWRJzww6QLJVcr5
spvmZbSW2UKd4e/2J75QlX/SldwgOj/pOXcOLBZuKXjiIqnp7fKJIXBSLjrWgQC5SMB/zc5m0h5M
gSocimO2kc0d1na1dQLGcaOzzfQc7pWSZ6vrYJtMzDFVh0siK58YaBWB3nomQqUiNTfCwPJZA/oK
uhgqHam9fjDdorF+iYo6RUbpEC4JtNnMw11XFikF9qGa5kdWeT205v5hECziuuyFAKYvU1Br+JOF
Us7PGYQirZIlGYTayQHiXOLKMQ4NcGu2OSgbhh57jtHWj3yPv7Iw+e37ayT4DfJUo/rDWiCaGC8y
Dd2qbsRZIqW6IIkVexSuQAI89ROUaHs7RA195/DBhuJRU7iG3c3uCfXS9fhm6klu1BIV4xTjarqo
aiSzLBpfh8aLmV4HD/C3JKNA9SNs+7k0QMeVzF6K2X8H85eyTC0JSp+r/SyhAEYlNUNVsOEHN/1K
vlt6rCPTQ3sksPom9i5m1Y7BszkxmmdSwt0OsKor90mOvAulIHej5xyDCdk+mBlAprl1Bad5H73v
CpuNTxn38XbK2JwGBc89HdW8biJU+13bvoZV/9fMeUHQiKC7dtMfZcxPFQOoJX8pfsMLxOjGoiQz
SHcRaXadTPeEoE9D/2LvzXSw2CkHi1Im6/cHnZhUXIPFLm2eXk0xOmudqb034XSOJbZ7ZbwMLSJu
FyMuPtxAYUiUj93U3ePc+2yWW/sfNcn/66oEqEg1P/5NMlH/D5kUKQ3/i65KtHX2+W+f9c+/Hf4q
/TcRQ1b/j9AIm//+P0Mjon/5NmImMnID9ESEsfxXaITl/Qu1lIPKyTVB0LmLgIcsxH/UVN6/7IAE
9cD00Lrj5STz5b+EVuizfBhAAf+/yDSdyPq/CK1sy+WV/XfFk20FnhWi20IuZOLc9JZQif8WHxPY
czlBgAOmCqrjAd5MnPXyAaneC5gFnFZ1854w89k1fh8fZVme5nEcH2HbOheIrkv9yt3UtowiJnae
vbArYn0lPUlFW9+b310qMA3MjrqLZrISMO4cmsjLHxXcnFUZ0Y9HVWLe/zP1BIGeIhB9HCfWO5lD
LAD5Efdsb0AkhOI18ItvFWFkQ9eED/je6mbvCdjTF6RQ7CNz4RyL8pa1xfDUClIg4lTaG79WO+KZ
hle3Q7jkialiIV47rPLkbWqEPusc9XOOR/YOIAcCIBptnA3Dk58GJRr3jBNzkbOHYX9sZp/M3Fkt
Owl4PxAb6rmoz+g55nvcIH+nIqNun6B5KItkdwMaOz/Ra++7fpzWXlPHR9LKFZvWTw/SjCDjS8tx
eEsrLEixTxdT/KoBtAxp5pvQpSIkaGbkMkFFBAm6CivUQHPSUZ4jRulbhm7ABzH0V8z1bxmYs2JK
zJfKPHoGcRcl2OuD4XBZhsK9FUw3Mcz0+xDX5jqz04TYnWLe2cSX85Yka1oJf5u32YvLj14ZIcGv
UQu8F0vbxrcefIGgqTIjaIJhcwgs3R1d2mCMMcXGFsWPyOJxawZFCb6MUnicQe2VQww44tCm/0QC
Z9PGWEYYdVDGiEHnhyLIU0RauOjjGoIBEnfqOwnLKSfiHZUJ6/gqbNuTnYxnG/EYSrR4VbXfCO/Q
mgO5YMvYD2u6xhzZPQxwv5qLHR8jTapuXcKsp4EGJEeYJJviJbcerWYY7yypGDbM2aYaGO80o/ls
TFD2k4QQ50DXclNjQN+SjnfCuF9tE1Ec2kna9xBF0Qt7XLAOpsmwRSgiF3G1HTDCpa+Md45T5gdC
GQoSU7OZRY7XHgk/2zo59GpBIc7sNUDKkDPyGSJk403a6PvUbcp12/3Wk6TsN9BJCEF0hdNP1rYN
ZX2Xowe7E1gWdvVAn271RXiz4mnLg92ffJ+GPja5ZwNcRYGoP1kyAXlC4XVO2TVRocgb8qTxuuvi
yD36KQvUqG0ZrPTMDXo2CUSHMWfkPWrPYdVeAqgpsnHYaKLLE0n/mRIsaoQFU7tgQGpNA6ZBZNQR
k2hD4iFrWLnzN8V9hc1Tm9jA5JKnMjXjc9mNxq4b7bcUtt9RaTyPrFZ9xgpQV5zJewmrxtyU7RTu
x9QMwTBGxTG09FuUzJ/uAMHRgNWxQrDzB1Y1p017nZPgODfFX6qXblOlpY/Nd9oMTfPlxSo5T+Ot
7kx9Y/zHPt3ZSg/PTiAxoOXKrRgi5A9gxfNP+ConTerEzqkaefTMkLGpc5StlK9uH/g0LgvKovQE
wcHJbU4mcxuDgg7H+q6yxaKUD4yHsKw/lIOKIYj1j1fpRzeqqy+rLv/6aL2dIWseCUhpUfXXr15a
i5OR1GzwYvRTZQ0lwbSTdVZXf0KH7Ua5KUL9JFO4A3MvLx6lX+0PMfZtjJiEtSvAC3W7C9krrXS/
sKJoRji7CWbTwR1KJnAdsRNsZqNz1iRrCioeCBSLDH6i5vdjEF2N0z6A8Si2mbKwizuvLLHmXeZB
W8AEBnFhFMfy3VFGc/Jji0rHQoyhkZ6v+t+pZ72loNCh21vOhBwqBngLqBSd/hmba12MG/5vNATI
1ZhhvxYBYeuSTxnfE1FeRXdHcXwRVdQd5nDAFZzj3DESBgIK8USTPajEjUj+yqFj9AeMYb9zTLPs
ZRsz1vWB5vJQqeJQqPDHnbJsk8Tduz0C+bb8pzyyHmV/1aNlrmJVb1IfLMCM0By3IN8OlT36oLTk
6B5sCV2wqVm1KYFd2kvVs+lMRFkQYoJEEFwrM0QQReN4SC1maChOmIGJE3fb2kZs1avo3axRmzJm
ioELbEjNhdLYYG9yeurUIP2I5wi0sE1/woiCZRUQ2pRP27I+w1RidFm86yjy0GzE+9qkMA8r/5qT
driueucQddkjpteJJseZOQaL3ZEHVO5KnZ0M02TfoAg3xKGLZSgne5Cvb7NPJg5j683t4QTXCgq+
QS3Y4ltDdXuu3Ybsl6YzNqNTfbcKQSj7YUL4qpSM7IjOyZRpsZbITtCsUgP3qFXGwoLOQKcDirW5
DZLZUwkItJrGr3ScYrSIMDtwx90khcUZMeltdMEfgb7ZAH/VxyTXf1PwoJNZ/EDahOheMmXTmA6H
CoFN5U1v0nB2baOfcs8AyhxW6CORMExYcEq7Ry0GhLCu203RxZ+Bbi5eGDMRhoO59Y346kJ+WfkG
wiNmq2+GGxwnk+zg8iPM3B8fNcJFI0NjM4ShFxy/XbQfuYhQNQfeCKqUGy9r5MNgkgtiATSD9mtq
pgfqOCnElJ6PwLfCUbKSZCV2HvIzaKMLnKA9GX5HhTScYpjAgDXIPq2ybRkeSquqTiAtaTDmb9tT
732kCZkJ+vnYxMZf001v8eTc5Q2erza0KULsE5GU1dHiad1YZtfejdtcYUqPJh+jWgzeRzK4J+7r
leZxp1pFw1b1+VaUORuqujsUc1bj64aaoM1xYYtpPOcivstzx6RW4DWJpkZn3bzyTiB+IeypGN3v
uh/ZRDvlaz2G8uCgy1vZlYdmcRZEZ3vOX+IBuFNNmu++ng+TOX5aZngYIsiCqgPw3pBmxa7ySZnN
KfBH3LQOtiIy0Nj61u8kT9wcU17jBpEJ3thXiKkMFVNTPzX1ohnp36u2AzNjIc7sYwEjlO/0Ku5q
iHtoZDfTIBG7dsULwJtiY0gE+CHrVAwvv3Dg7FVb5wOxWgm4mHXMPgkgQlvsB2XTUGYSt/887w1v
oTt1yxAHG2kecih1lQe1dbL3GVkgynPeurzvTmPvnAcFyBgRYb3ybOdIWYVGYhywu7GlNFvxx0Tk
Oqdmvmss9XfRQe588++I9JOFDFJpVTj2qaLjlIsjbNTs2bkB1S4GVV8ufzoCBRvNLXGqGltB9RFT
kIHrXjex2YAfgFduTxamfPIkqhpVU8AwZRPXsLImySKKOdCX5xZfQZra16Zq/jg6PDjRdMF39lMM
iBnqAq4l3jIUg9Oz4rHzpPHVeN5jqwaSUWv/OUynctdbFrA8L2N0YHY/8SB+UIYyj7M4AFXbvLhN
pU6ztij1HJzVK697L1wv2wviiMJwevOc/Cm+a816OCDvvje0/VuEZrg3AkhbSDUZzT6EvgmCoTTR
xcRXX8VqjyJdTAGLnZhUTCPcRCoE4TWUR3MCD+La3qUeB/fSTy6syfyGVAkPOoM2P72gCGXDMVdf
5JOH20FPW4abv323SVpgW8QMCO0zBKVAKplprQXbZDoK76aYWjkU3OkYzoiYElCBIaBLQz/UhY88
wNj5hd5OnKKMyGempYh0m9z6A4nTzdjsBF2Dayt5SPCwMZbBS9w9eC1DHSf6Lod2Wzb6a+yK+8Y0
jtALrlmNVncEib3xIP7FLWNPZ8FV6+hLpyzwBu+UKKICgFzjqSjS16LVD0ajL2xAUhYZRrbDqW8y
+geIi7McXv99QlkpuFsYnPUDwzy/IgjBnMfdnOsXZMUXIBT8/jGrm3rvCClWLEVwfAkeqIB8pTD+
THh5Kea7nNre1QPY3ox/mWXOfsie66gLdmMUH0mCW75oMfNw/WeIaZua+hPfwxfckufAZfjAWGdF
LZRxtKd8mJX5h1PyYRZNyECRqYfBWqmLfe9oduGfPmizkxn/qXNnOpcdTu5hYBOJm/rLm5kIcXBT
v8cbD0kFVWJEJI3LHGqEPE9wDSQDrtLBTXuAd/lvp6c70Ivjfi72I1pijA+LsCLPHk3u+W0eY9QL
QJ/RLR8NIHYbjwnuGLJyVyyW+MXFerLmz9JaArEq/eQOxdkqACZUst3AFgDso/J0YzG1k0j0iQ8i
ZyufuUATh7gQ4bPJ71/GCo1LCAe/QmIAWT3wt/Ez1t6rzFrr7PpEIOX5fTJxi+ZB+DgN7b5ymOFl
8loHnFFkBomxenK4N8O5ihnb8DXgnLiOM7MxJWpAHSROcYJ6V6J2iW9Mwc72DkebM+Ql41n9WhTt
jajwL2diM6SH4FnotDkndvQCSq8AGAvJuIlZCkmDX7yjJTajipT4zMfJ00871KEibwhEmJkcjyHr
ZY7D6xywMQ7HN134+kmw6tbggi4zrF2XGaaaZuybqLPHFst9Y+ACah1vjyWT4KaW2avlhhmuV6yJ
oyJkLMDEsRki5EsYef+Ce3Ff0WfXp0rn3DwXpY1pGYGOTNQWBv8/xasiRoO1GgE76iGDMpwBuDvo
ZNwTlePtzYDnvAutc1fH5QZfiFrZs/fLYiftuyuJKCiJHLCgXDMb4pS7HeZh4Mn9JidNLawtcg5F
d6km6JW11x9nM6sO0sRPPtNtweXHPfTidtiPNVndqwKBHYwX444lQbKy2QSvl7CBLseOoRt24z31
6KLTKcg4cpKPGDwtkq7gMGnYpfjqflg0YdAlwTU3uFprYGYstjJ05UwnTWv6sbL0bQzpTmC6Fps6
gPfMMw3yK9VfjuIC6qmP16Pr/rHnqNqljG3ooesbVs2F2k1AQhjJdwMZfN/QbpX9MZc2cJ/QR8JJ
6b9TWC1r6DosZllAKXu3HPlRoQ6lWWy6jhWha9W/cYKPmA9v5w0EgebVFmpcQ2+Hvbsy5l+BvKzx
wQyXYtwnRSzwdSVqHdr5nyAnvllO8hOcNCQpwArRLI//zt6Z7EbOrNf2XTynEQz2A08yyWyVSqWk
Ujch1JTY92SweXov/r7XgA3YwJ3fyUGdU1WnpBQZ8TV7rw1eVnHwQu9kFXbUG5bZdTOYJF/oSERk
fImLPmCxPac8mHHlfJSm024rs6ueR5udopI0JVUBxGzKqyRwkLRzRXVEQ8CZW4iuEiOtEF81wXsZ
1qGsWn9lwgxyy/k80K9wxQ6bZDp7y6o4X9H5ueM9KQ4uSQJyjRqeVVB7cbh7Ng1hNaI1bnpB99xM
aFYGB8gIim00VAA18kiw73wuMzZ+zYQMfgmbNwK/kXevSgz2syzZzfB+WuqfwQbLoUboHSU6Ozvp
7vgU0Elpd4jnuJ+mhHvWebbHAd0gyXSBEt8h4Qmbir9T4gyAQ5d9N7hE9jTFVMgtK7EUzqPSXtky
Y0fL5oujc8h2Xn6qrelFwdjx8hQlvASHPWnG69De1BrpxkkX+1058YS7PGEzYj6O7ze+5nTtVVAn
Ehu36fvwzg2d6rjMtl9nKsUM7+4qbQYCwcpnt0xfE/GOiFepT8sGyQfUBhzRWzuBUplMGVocB6k8
PCzuSPRITS+jq1Lfts0colQ8b9GidqRnSlxHa2EXfzjh1DPNGAluqO2dFCRz9NOvib4cPzMVnSHi
PcLO5wgp4wHDX0YU6KL1+3jEGNgbqJ6JTD71rB+DTgeXVTS3uhXiHFoOYy0Xs3FUJttwxHMzhJl5
wtJ9Wgwd7SyjN8WHzLXGj1FHquOxEd7V9RIdI9uFb1SxjaFir/07jI/gqKMKQfma+KKjLABvRO7b
EluBSyIb6s6Wy8FZdtVU/rrLt1ByCrK8yx4jTwWm9d1ozbjvU5oAG8fhpkfV5DtQADMVPrtGC+8w
TN6NOH4sPFStNtk8x7RgpTuxHE8W9A99U4dbw9mFbUhtzOcATJcElA5nY0hGSe4xalltWgxKN3xF
mPwpHiMJhHyCZ9HK/BOJO+7yuj0KjTYUNyt60zhhyZ57n7POsyTzF322oFIsyCVGvspU915pwSi+
C+L11m3FYHABMqqSsWh9kXW1n2n5XYY/wQkbuRFKe9El2BpNB8DVIek15rvRi38a3Vb35fB3GIlL
qu30yejDgjW+xKXA2i0ZMRHmFT+OnuMSifhTal/zDH8+PJR5SzViWQApxrjw43j8jACPND09hJG4
fzB1EP+w4PiJzfxNjHzHZVF/diAodUs9uapjse+dUIEoIEts0AvBsNHC0l8qsruH/BEirRksNVZ4
ElbuC/S1O835R2Xx4DZtv1N2+Z5Ezk+CmjpZQI5PPWqfBBVqiZVi46jCpqPorkx+6Z7GTmxKqqx5
lfKFvW0wrQFpPwxQ9fgBzUUJv1aMvzZ3iEcTZUcFYG97PzsMFU2FAsFx15Eh/1gU9/XBKcqdxhPi
uwbLxZ4EHqPk4uUChmHWRs/5HL25PD34aeePvjFeeW75QIoVhbWwlzQnhm+zfipD5JqD170NFHUO
06UtMCC8quXnBEPZJ8JqAznnXUTxyNk2rZAx8WGELxm6onaJXpGGUAw/0oES7zLQZ3Y4CkrAyQZ1
NX69/IpDhJG54MKdPXZYPZKMhALInTtCB21LB85KtC+91WcHMBCeA7OQgW5vaRRqT+utispXZPTc
EBSUbhoDJ4qMd6lRfFBOs2hW83vbaPcASK6VbHxcnmQmuPe0OGy91ufU69G2ktOxUYIyrAbLVHm/
5DhhUen1IXCK4TiaCSIBxHqpBjl3jo3IJ0/vbqgj0gal9Q1MBc08ES3WDEkKRWu2lcL6TrJnIcUq
yKBgmNBA1ZIWJSw1iWyIlXQ0nv75j9SuMDPx+gMIYg6dJH/zdQLTyAwwSRciKXzVav6P05WVMjH9
iRzGnuYIy2VAyLSRnI8TCHeFqKxAMelj1Qtx21YMpAjqnTyEI30FaQsWZdGMZy9xoDBw1vtFKd+c
2Xjq+xK5PwIGG4DDpho8Dz/H62xp+X60MW2MBqgIzzlblfGd9XJCWlO7HI71ueE+38Bhfk6c8Smc
GfgUJoZFFZ2EqejhBGCRhrUqsJRfkTYPTCP5HhS1LTJI7i1qidKdvqfWYQRN/maU4kNAoPvVQL2B
XmllfmhdvcyCAAQZE6+W9xCr9ClB9eTT7ZMznD0YWXTDkLxnr1QDRY7AxXk8jFty5Ag8LKrB93q/
AfLGh89Gc0VFAsHCOevukBKgf4ENvY0kM+NehSe31NDTNQm+P1cTPqP5JsHdDFbF3SBzRLlkK4Hr
rXYOve3dJDkSiBEW3h9de/E83vKF02xx+GHVgGe2usAEF7V3ZCAQh7ZQwhcL4R1O97Kk02Ok1T9J
6rVbQJpELrC3qhHW4iJJnuwyfkJ6QmhW9kRAltyM4L/Bx+wdZf4dKlC3GW92VoGMKgqgVnK+15BR
bcxW/eCaD3r8bsCk2s/YeNUm0ayN56dtF2e0uq96h16XYc8n4ly50SSqA5fKdTxkE6JvxoF/axSW
stZgkNDrIC1FmgeOpYi8hJhDsGcZNlAshTv84vi2x/I9hWAFMkv8rqMDk4HpJr1F1qqgY42w1Vz6
0dDaY2D6FEWKSaDPHsNm8hsre++oncqULYZlFESRUyGzRnGw+nPklL37MxVV/UDeB66UMP0OF4zr
tGyc6NPfqpqYXNb9Z5iz4MP/R2WHr7owh53d8aEBpYqCyDDv9aZ/tsJHQRWzmXue1J7JCGDUYaMS
9Vus5iXkRiwRbdj1MZuemnx0xv5x0Nn8XjRjl9WBwVTJR7PqUlGtbLiGGZk3ZGwU4fvseenWadwc
smdU+tU19xBpxeRWwK/BB45BDLWE++Xmy8Ek0mNbc2+gpSa/CCFNRfgaYWCQ3MLOynZLxCZIZGRo
z8uZAE3IVYb1aOfhA8U4EWBefre0H3Dgze1Emo09YtZMEmQzPZxn35nas14D1lqMH8FGmSlgqGF2
D0+ju8aHaMjjRmJzmWDehMktJzvILO1i7W0UOxQWxQy/uHrSRPoZxdHVhWoN34Z7Uk8RSLdOdEn0
rW6WfyoQcsTKFb+FwS/imt+VKW24yC9WxA9jqPmhzWqEeav+9t76UoxcqCLVLk6ffvb2Az9ahF49
CbBam2G5MMgn1PJXVuEP//H+EBzm03s06DQ3bVP+5BgrWTuNhCo5xp9p4o5S4YQ2R9/BLEeF3lEW
ddkt9X7bKPmbzRZY0Fg+GACZZvyP2uA8ETb7XhUEEVJvAesqhyO1xbAOJFyg/sjpK5gPNWxVj7qn
j/mUvZJRRrQ2ydpnlUZX9PItLK2cA2rFGqXYwrm5BsoreZ/Y9rVDFJylfLRzDniKp5ADbP1hsQlF
kFa/i1p7m3XTgHemgEmvbjUUzBTa6IVHEFyL1p5Iqj3HTUQcRb0+1y6eUBFrlxFbu1i894QEM1yC
LoqoNiHq1bgfEdupPBdcxEYWkETox0rj8vFIbyq5/L16PjepYPZkPS3YYwKtZrmW83PXJ/ExVl1K
SWxM2Gh5GvRmOrIsIPLDfAcLz9LLVfjAaODGOvarhe+NbL0197t4LKxZMYOl2HSew7g/9x1vUtX3
bpBp4lNM0DMEhuVdmPM5Y71Ho1w9xR3J7SknVt1wGZV6eBpE9Nnn/C88w/lifNE008yvNDobY8/U
20yu+EViW98yhFiQdpzw4NklCifvbz4+K5Q9/7yubK0Jx3FKDA9d8eSxQrWhqVS2detjRNOZk8U7
9JcHFvTabhF4WxSTcyZQmKU8PFwdKzDIUnjf18gds9ppIy6QcOalR6yzX5CU04w7cIaxfO06EE5h
XGVH790C27JNjPi1WYicpzvbtqNCYuXlt5rM63l4qEpOeWC/f4pwukF5/BFZ+JT0zYMrK0EXxHqj
4otPOsSM6FAD/KLR1nRokTMt+rQNgE9Von/rVaJtF5xTKTpHBxr2Bh02jFkErZMJki9yzRcbw+bG
sqMs8AT0974jILQJ1fcw2VvB3mFXuvPrpOit0cQ37NC4JemmUmOfjskt7D2oYuNOtg4seVMgEE2f
HeRCCVwACeWdScVhUekV1fljT2oWOjCEauRLzeFD51FjSzxZE9WtbyVXqRjJF2Z8XpR3SVrvzlHh
dandc9lyHWYTqUjw7RP5XrsloxRsMFkpz9xhQVuYf3PPcja16Met/p67GnPcGJfRrL8PyYL7x3tx
G6q6hdmP6BDeyZm3OKZpdMpHF8D73srsg47QFvIUeAWLnrmUNQ1jniy4EPGBzpsey8HOKxSe5c64
Z3T11bKX8k0rfVpQkCMhZSQxLM6HrjCs1lcdLCv9AvtQrecwIg+8OUndaPZ2jpsz7d+VeBnp7zFS
1+jteRnNxf40anUoPW3mA80fplHapxivDGqWibeTSi2VmPp0aFe6Lh90FMhIgbcWjynvAdW+s5w0
QDHbIYbM4fDKjFgmDy36MQaW/dZuqKfJ7nlib/3WRuRi5EhKDjbiYHQEd5pW3XUFAra0myOWQMU2
Hrj11zMX+xyHb2I/12gXqpjUzR67ux9541vbgjJPMnrHrvki9a8lIgw6uONBwyPkJOgLdvFwT+kw
DJimC4GylfwjXGDEXiVoyF0V+72+a7p53CbWITc48ZoYzK7ZQuNWi7iiYSX2e11vxtNjGtWnemFo
1szmtozERznEVGMlJMyyWW2v1JxmpX12y8DJCjAEyQS/D5if1Lbp2Hnma5oywTc0/C4T5k/Cwd55
Vv4keQdPniS/naB/MD2UumZD8s5sIuUbB2p1XPCYiG3s8BMBVpgas4JkXMfAcADwhtRgXsfS5Q3Q
GqA3WU6Ln2NmVL/JuJa7ZGUyScLeHCJjKlNAlpgrGQXWy2F2OAwN8ML2SNJb6pgO/OQ15K5FwTO9
IP/V/VgknNh98f9Fd3P999/+5ft/FN0hgPtfRHd/88926P6LSo+/8B8qO0P+q+MI8GOOBIQlaTr+
r8pOGv+qr659z7QdxzFMg9/5Pyo7y+a3UHELUgUsYTBH/U+VHaQzCXnMAz2GMg5VnPH/orLDLf/f
uWLslA3Xkp7Hjt/QcYf9V5Vd4+HGT/h3fGoBWUzsb58QAjgXVk9XF1PvBrE2ybIrIT7SypuTy++F
MB48pAuLBRKPqQ+JTVEeEQV6K8/50mzDJP4IjZbxsTX1uxpzmTs9aa1LxzdqB9fVnnqMsPlsW2zS
HyXvM17DGQEVAuKQqEzQ0lzMnalvFkv7wiPcB1H5JQf9NBE3UlYM37w5dHwb0sZWTM5Tt/QyaCp8
L2OdsEuQsD+9Gs7gKmjXUkR5WAwIqmJVqgG65aDrXqWXxjvExtB3nJfKdeiHip6ksIbXrZ1nHAPC
vBrRRwlWJ+yjtcVSP81tMdm7dl0FnDmRhwocCxGX4b731zRgoht33RrbSFTaT2Olf+a2exjLr9Ee
cNMZSOkt1FMWEXDxWGHqsxg94HxjsnsyRq6ZDhDjdhiNAyZ71h2rQFxOJ8NkVKCKl962kT11xl3V
EBNCPHwUCybrmQFZeVzAeXGNmul8IkIaL/byndloADz3bxKSz6UagGqMzDbKR04OhSmMjmMNxoaf
SJ6Hv2bJholiPcUFkJzIAcLL6owfpntGCCoCTb2UgObehEYEDFYbJlxq081FMFTjrz5ZxXYa2mtV
dw+tayPOkQ9EkLKKZpwdeFp7V4kAwXizb+Ia3ip8sK6pp/NLoRifllBbwTjR5zjaM7FNdMjU+ZIb
YbAwkowMcVjkv4Z2/TitQXkO3F1TANl3u+mZZvKQJjZLQv4gXCXjeWrZzxrdHWqyQAzWZxxmw8Fs
m1MyMwAaWnX2XBbo7AnWXaT2wOKmCjxbJOA5aPSiLXtHVqIG4wHSDi9h2D2gXbg3cE7vp2u1QDrV
WjQ+U0K/B0zI3XeEgNUhfmHBOjZMli/Nja7FLECJjBbxnlXxVVtYpaz4oRyRG4CsRL2DVdcvLRDz
U4vPggP8bor516Xes02MTvQnsHuLyttCnuc+JN2xMwh6GzXKi2h4ccNSkK7He4dV7d0I3Tedp22f
NAITBQBcV2cPItbUsxSf1XGe05+pjaC4EN3QumQjgJp+1uPe27iJofG8uJCZWYgCLcPfN1peECtz
YlYGFw7rJssrsEUpneeti/uDhuVqK92RCIH5Rbcwl7bJZELoWfMi2I+ZvPW5DJegW29ssFSLP4rk
u7H6eGcNScf1KuROm+3vWWXu2fMWebY/sMmYdwpJ6gkRVBDqCklBZyQbuWhwy2fhM1s1rqI6VWkN
qF3qMzA65k7Caah8d72dVA9tO1cMMcfUr9gLGFAH7ha9vKkVWwXmdh2gs3jtR3TyYGxv5tiwP+MY
iLUKDcVsPAt7HqE+MFdnCP9EnGVnG+TnAfOGqne2NQIdLbbd9W/WReGVndrdlKb2PX33pljMV6p4
EahuOGvaHJ0rts/zMo/Pdun+mfsGikVlfSXLYp1IUAsMU4OzJ8e3GjzAmaRi68yR3/mOa6ZUgKN2
7o3BPfDAgt5K+7tm9KbTnOq+1dNSZ4ZJ4seQ0wzRCfsWgdCkHt5qryahSOnF1WubHTOIdC8L5L9p
1PolCKcNfQZA+eXXavTlWKMkA5Ya+5g6BvzjxGCi4rOqJg3ynnwYLUb1gl65YVGVvTbro1smzQsb
8k90qaDM1ixOQqdtdxzuQoV1UncIwWuX4UCwRIBFkNhsi1o8S/s9uX3PsbnrqA5h7RV31XCzwgls
/7Y3IKkVafh39BgnqhxSLBO2tSmCJs9weafzJ/zeqe/xKziHKnLP3WzVvj2xPPF0YEmkpb+5Hjsd
AnLCPQF1dnRmfYiETm92entyPE7u3GL0R/FOVGtM2hkpm4T7vo5pywFYEEVAwst2jI7VREoa+2Mz
iNvlaJgVMGTmwxs1Dh05kJBTZPuRpA0NbGTAK3SH16WaXufG7ILBEkxD8HUOaKImiYhL6uBbREfg
XT+3r2Ks+Qy8ZtcAQsGxi4yt4oStdeMFdB5BEz1VthtbFy6/e1h29eOcf+FPprh28vHelfrjmGig
AHYxYhdUcQXc6KLdGF+1Y0T7brFQrKYNX4NGfFnUyOHoDNUBnf+1GUL7wdPtH0I5lDE5R5cfNal5
xaUIPepfLHImOBAfsv0mA2PDikbW1yKhDEia7KXpWCxEHj0X2ZGHrhoRgM0M2KwvJYdsG/JulIua
z17Kfyv29B/sMVX5ljuTs4OCd+6Q1wSWR6w64rGNudBPgN5HvlpkFwIsnL1lVQ+DU/eHKjT8LnVn
XKE6J+A8B1NnTV8kn6R5/5V5rb3K7cjBLYunguHjngp43zDJ4+q1sUC7hAstXYdDV0Z3tWrrY/Wh
8QCcR12RyZUXV7SqwEqkOEzVLLeDp26EnAAnwIHreCTgRYhmfXOOv0dFjJdO4pTtWlie8uFk1LXc
K4SgkkyvPSsJmHU1qTD1dON+I+kQW3BQDkzBPYG5slNZH6Az3UZdDCbBFnhfG7gTOrcwI467jiGX
aNZtXNYcJ338W68LAAJY+uelMR7H9RsCKFPso6idkIZ2V5FY+qV0rGbDquMthaRZ4YnLuVIQN7Cp
QzLyy2Ya8UT+oWB7qIQ72SFSGM0xmFoMqpfCJpyN1POTqdPkSvSkAV5vtNoGTqtGht+uhvw2Hxx1
BtABImSsol3J2l2P5A/n3XsbCtLVigreHFMJWnNfEi7gh2FzaMr8BUSleWyapj7D3znp9Tjcs9fo
EQPhbBe9sabdpCasre5Nx8x+VyUZiQDsseC+PxIQpPzJWJpjLKK9juX1wZ0gH3hLEfIppAYpblJu
m2nkj3c1yRCl7KFmFzhiB2wF2apXJSl6Wyf3ozLkBrgcQ3BNXEOJCrdnT0Dq8HIcGGbN2dTwnA9F
QMC6bg8P2ZJFh7LzfF1R2BXrbw+m/J0yBA0g7g9D2u000AhH08Fei0RswhbaNAQiIDmCsd+ddM1b
k9Ns6oYF0UYDK5OgI9pU5FfW/IxBE/KSM6+6w+2cDDP3vfyFc4Y+bCH0yhS3cvLgV7hFxHUsFj9T
2edgTHAcUwG9HpAPM6taBc7E4tyN2o0DUfSgijELFhZjnEfGcaqvOc34leIM6HYGtk2wTUd1cjdB
hYSc0915kQgasul5QdILFAq0DnkSP7AoY+7MhDExY6AgJKu5WP/wGop8P7WmQ9gt4tMmBpsnBggd
6B8Dq5m5IFX/3UWYL3NyIxOBizgFMLHVmy5l+k3mhNYzhbc4mhBSIC5YZgVV9XnmngdAcGCik+2M
kmJwaifm1Czi7fWGySfzdyVRjll5B/Xk6lVAPFR234VYyQeT3N6WtQqbB3yKvOJHjCUM/B0L9lbh
8ON6c9MLSQjQcsTIjzgmmxOasu9hcM7ZIOZsoLkS2P6uWQNteNQsRqDD9LmEE5HJiXZYpGMEpcc3
YOIkQV/3kesJltlnk8wtv05hXbiDdbNrPahd8EXugkuoT+bb6BB9xai7gyp0Qn3yGM39vOtiCxDD
QBh0kYxfbVUD4ZQ5ruOeSHKY/EFqw/MU5UQAHWTVyil0hOxuC9Ozf2uRyMNLAG45ps7Wq0C/L6HL
PMFD6dPVh3hyj1qC3FnOg7cbY9u7ZPtSRSFWhnrCXdo8lCVJhXrH7AJXSo8Cnah5YM+AGlDr9JE+
E6JHHZq4FF4Avi54GwKty9NdPzFyQK26r7JeAUvRkrsCJbQWW5BsYxShkGa4kSWexSXJWe2X14GV
wU4oZDNLixATO/a+jlDjt7KL1kQIrPg19neUscKYPV+g5UFAlszbsAA26E53WCPdrWEBvm5BzV0i
qKgwbnezgRURPCJPh9N8tCGSExY24ZZcnHupNAK1JHw+/BM8WA7gWXeO9plefFsMvKYCMTADySoY
9kbeMa8iRAxtyuwzhtN9hXNqE5naU2JVr2GUDYHwIAUsxGikxKPNuCU4dpHiEXwaGD1tWKqaPdmg
fwpLlLvIHY2NOxkAiukL/AWYn087lq3pecQ/k65Rmlm0h/BC9Yd4zGF63SzN+Lgs3lZaxPL1RDZu
03aCreD1r63rMuK248+hNahJeByLstGIX0Y3MWWxGfRu/7wi4Y5e+WC3XYUZ2yZ7mwVILkn3LJ4t
mg5mhRa1p+3dQyG71Tbb8RjN9kZp6n4NMiTuNijo6dnTN89pzntfFidril5lWyXbzLWdgElxkEfx
hCgME1gm8is5cQ3lk+/KZdj3LsWt4WFC6tzigPl+T+gZooMi+ePVMT9xBNGjdH403GaUl2jxdNR+
Rp69O6r3yRd7itX81odrcnV9mct6p0miKFzBwbk8m1744qYo/gBgPbrCo7vTeHiUccIyW3P1Mq8O
y3s2u5vI/kdQ17x2kYG72dH2IAX23aBjep2rMGjZCmO/tshTcrLhKXEtZ6vEKPx5iD2WvGmEqo3+
K4GhZsSmz7EUorvyApe7MM2NU+5GMe+po4ON1hY/x9gSu/MbO2kCKjpCFLyc8PPIDeaJ1EEySK3Z
fEE692I7rK610VhOFIzHakDN07gCJhVQobryUPWn1WefMqzNy8n2PQMfWwFGOtWIfSi4UvTpT73M
BsNDMtFaVbzabvbIsfM2qjtydDFg4dlz6DD47hLvIJRzqtzim1eIhgtRKaMClAUU9Id//nSVEr4d
9jyqiRgGJpmoXVh81xcUK56fO6QWdvAV4feZGc15ye42q4OjGrxiZXw220kQOIHPjsYQVZ0+xTQm
ycTZMQJM8BbXQwX/bAoa8th18FuEHQEOLaIeVdyHicZcMzffBLziY1F1Pzo4qk2RMgTqxvowlm28
63qyqhAaPHGw7C1lWvsEQWIGOOHW1X2271rmUh5z7H/ketwF6v6vLNR9Fo3zAxPyLGcxaLlZUI7R
dKeD8GXloIisZguiowwwOrxeim/T0aAHpuZV2LSDcY5TpI5Uy983b8Ir9zgRyaUZih/HhImlJ8mp
Qg7Ta+y2YnJMQeuW6GKaW9WQORl7/Q0mURmIIrtBnHrw3KwKJDTFDetSRtKEmI6DjuWp5hDTgiop
80PUzH7J8B0OrwH2SBjvNWFaB43KbSeIfdwM0vtb2/inFh0e9TQRQTq3Sj956ieBQHC/aCCpM5bT
qXnpFDcgfpaPkOgr/k50lw/lJSOYaJIJYUNV+lzQ4W3GiOZpji8w+O9DS/5BBcEqJPP+YFyA2b4I
TpiBQog6eqh3GSMboPucKSJ1yAaR6SXFbZUXWMUE++WdOc6ICc59qnM4zpDq2eA/R6X+qzA1hD3F
EvBBCslzS0+/DOqdt6MIFrM5jfxGViBXyVurwKGFxbz7ZPfENCprgFr19jXLzvWEp1TByGtT58WV
7aHFnhjrBurC+Upr6FtCD+J5Yv8L5KUKF5yAqtzmUtFPmEFlqZsRhsTApTjFMvdoxkjrW4PzyMxd
JmMuVJ/yWImaLMs+sCrwlC2ancrNSIUBktc9psg3kPzxcC6tr+LybtaOgEJwzzKvmxAYR2PegowD
KyLd6lARCrEk5DEU9cll8Hhwsu61I5uQyCO8AVG5crWiwdkWHnl9GPVxIiGcn0FZ7KVgR0QbveY4
rpeNDgKjq9wbDWx8b5qMUMyxx05aRQ8uWKB7IZ1zPhT5ddTaW173wWzr9mUJ0eZKKuizbYGllfVy
1lvaHoQA0XgxEqQGzQBvj5gAHVUJ5Cy0tAlmOzQgXox12uNRLtS+Hzz0iCGKRmvFfWL7/xrwCewm
l0spdyR0smJ6ggQAzHdZfHwKpq8TqYoqA6Nja07B2OEL7VM2o0NtqFMxz9c0xcojk8LZQuurLgxs
WTrqwHc9YgYRO4+fThM+KLKBdx3DXUbCBaRXsLZFRm3idPZn3JTqLu/PULLI13yp6xXRY0/XcQCN
4KH+4HFQhZ/akjZldsNT7rww3lYXacVvSHrR+0jthhuEXEWzeNC5Fvk6sd4xm97BAULKbOI9MpiX
ZAPt7bzYKFq6FWPIE8GK6OIKzCFLdS5n74WJMk4etaZPEQPAhxsfE6lfKlt0PHOtb3EPbgynTtDq
I4vLu3uivx3oG+GJj8leN4DbZQAK4bRRg3cK2j939ycnsnfy5uWQKDFsJJrGYOGWQJjIdSU7OBux
OZ7zBg1wiuae0Fwj9EvkUHh+uwNiTUaEkU0w+bQ4u5Y17UoWU1zPHXUzj9M9qvxzDACOA5r6DAHA
Z6WKu4gvx+cRe+IvYxE0IzqMcQa5a1q4mrTJwqkJ8LHolw+tK+5FWzw17BQvGmqaImrjreURr76k
5qOKFVNgTyHTL/ZtZnk7sTQ286RmAPpRnB2n7u4ts3hu+j9CIF0RjgaQT0sOCdHkvmbIQ1mE5xlW
gq8nSBtCFGVZXRFAT1BksGSfs+pBtyXYQ5IGIL3kBt4Qt7xzF9jIix7t+Ia6ixAU2JJJL3reCUed
M4wMX9utMjxMHmZvBYs8GZo+Y4bTsXgwh7TD6WSpBdTkgicqpmvb2iP6lyR0MZhjH4OYgg97Oo55
NzyEFTzuuSfgoawe8Klh5MM/ArTXYp2KdrVKhv2ARwBkyEpFMhiWdQnbj8UKb3ISt+bWmsN41JgV
YsRm3y3KxV8wxAEiiE61pv+gU3l26Ynz0fjVKHaKcBkvlik/pLOmNLBbDJVH+gFNq2r46cOFvGBC
Uae5nb60qXlMETbjHtQoSsk43MMxf5x7Vpp9qydbdErerpNvIM+wuEzotBCOxkFBBovfktuAfzXr
WNU/yxK7vTAeIlLLT5UhjyXgnW08MWFrZ8B3Sb9cch2WcwLDsFAlgJz0WbpSHB+smTKYNusat8lj
XhABm6P8Qhp7r9P0buvaeStq9YueTIeTkzc+w3QuMaYD5px0gKxh05ZaLjmIUgyUqmd0lsTJAeh+
BC5toXtcRHxqAfL4I1qlgC4aWjMJnVXe/ZkcHZkZ/S2Op0s7Do+EHsidzCziPxCwIk+wt605m2un
J6AM5fpOytd2ym6tQnZo1PbJzStc0SPlWM2wkXsPk53nngDXJAfjn3B0mJt2ZDFBGhvO56XfLmW7
p5RTHH29eQCGxUSV6mJ2y8eWJY01SiiTHmuhumtYrhd/sSadlQkkWwKewHYcLDGVmzRM5Y/ZQklo
uW8MoWgA/8kjdeGHQiBm3YWUNcbG3/Dtdn7Tz3ZgZVAUBoSWbqEd+XfM0kA27p1aaH8bU3Au0CiW
B5JR20Mzph+RnquzcuqTTUHDneh9pwCYDtQ8F1X09b6wq4R+pKb6y3nS82S8r3FIMBRGM+zVdhwg
2GpATLDNhm0Q7+qSi5Cl1qVEyJOBjD9GI7Bguxc70lT1F6//GUTh0fCSXw0PSEuQiLpWHgapij6T
1YjFOj6ZSMJgouaYCEokuXF8h4Jahh4FodrvtPyk+ndXfTkuRrl36qWsuLej16YHSpW6TOFKUO1d
RSLjCGhun+WvTpZ8tmHk+gYkNepWmthJptadEMtrGbExSAxySoAGdWUkoYZ6ml9ZxCDzpv2pPN5v
gXNtViSq5+xa+NZ5pSsMEz7m9V1LIpCnRLYHza+i/hw5xDSX9qfTqe/aKj8mqx+2ziDfbFhHu79w
CK7DPLeX1DPYXpRIWyYttpmKqfrQtvU7+Sfjzcve6lVxqukRM6E6nw4yKfdkxjgnYkmCtNaxb9ny
C/0FUZl6ZOzxru4p6z+QY7W7ZHRoPKYft6doLmxjvMtT1HSOjptS1bUBn4Jrt0DifiGsIhhm+coT
x43VItfGiv2efjLmQctk3SKpfzO643MwP+YhfY3wH8M+JFeBO49Iz8VXuN/QOTrHhU8kqqr8juME
e/7iPg1NvCud5KlcswIgcESnoY1RokfaPQN0di9R9Efm2XkW5sICJf5tYowsVgffaeqA/47/ztF5
LMlqbUH0i4jAm2lVAeW7bLsJ0e7i3cHz9Vpo8CYvpCupGzj75M5c2WNtkGbZt+r2rxTNTUv1cwHW
Lemp2cmaqWLv6Li5pth7rc5vWQEEeSmzRx9/MBprXknW5GDrfNkwD22bDmNrr1Un/huvEgMyEGzN
y8EhEDkhOgxa22tAgEAjY/GF4humevETsm6kk/Q4jkG9N0gmzDYGT6V+6Stj6Vw2XU3CrcXItR16
SDMOEDqd6mI8S9K9k4dn60zWSdXNghRSy6gnl+LUx4AgKOukd36uuX8a3xnMKJY5GO2okJSIT/FZ
c6Tx1oLTKgdVp6q14L1rcgIxSTShBrpDbhMQQmN9jI15a1WQ84ukoUa4iiSklAM/FOJz0P0llIuD
pTh+VkyYbDBW6SOcA7rLo/UY4+HXazIbqXUNAJ2wVONqJswsO1uZfMqsR2Hp4anJqTVsZxjIki3v
yqg89R3DdkJI0HGVrt+A7F3ap1c21SZz8YnYclTK3NdJeZX8qZ2eHof4FZPTquNqYRatl0WVH0Q5
YX7Q62O4w4QzVyyNxpMFqpM2SNdK4F2+0nWBVH2DIn5kZ7AptZuOKGyyh4MBCz4EnYEi6pa8FU7c
1URag4AMi8rXNPxuNN4jBt7lJKzYxCps6XOINuIlKD4G87Mki0Er7xkPB3Hu9D7yS+01czsLtGUO
0u0cqXtJkZ65RqHUAK1FSlSvk9nbiQB5VJkCVl6sywmiLGy7s7UgzbGsywhdvGmErSdjwxn9Udjm
Pwd8CiZCf/n/FHbrA7JiU16hPZF6aTedXJ+isTlbDtlflBx/IgQTan8toSYbHqRNUmPofx3M7j3W
JsGugdXvSjPxTNvytRmBlTSU47bGo9QuJpzJCji8rIc/E81PmslP4l9TfGYIWomDYyMs/bJ/T/qj
DGBoKeGIwxQnM8c3jdorVfosyuCdst5NA+WHZTVS2etCAMVO4Y4pkYfd0C9lWDjBK82NbFwk+OIt
5JuUyrJ0iMDjyHxI6VoLsHIblJpa7CZsN0p/1A5ILQRSm3RwfBmn8HUix+nYsTuVCU1WXA8pn2xR
JEMXSMkq4ZIj3nTWlW3xXsB+blm+1Eqxk8FhWhXo94KNTf2vwxvetVtV7V+niGc82UwJHR0KML0E
nNKkvrKOS7jNsj5hz0O83us7dTOlqQfhzitDGbzc+IjU9E3BioygBuVOweM5Kby7BAXm4DLJV62A
capto1BrQdXQabUsopvFYT1cW8QevfkQbDIi8neVRilwzQUwOGj65DOA8EXL0ACpwAvPAaBpmwuA
8jRpCWCjAyGu8sV1Kq7o9hetOqcYbh32lVV9cEDC43FVWn6qJQ0TH8ZQUfPzbtfX3ErczhKbDIsZ
bEK/A124AMiZRogVriBQ+UY1uHN80kz7krLS4BKxchAdJT3YyErhlh2Cbj3jiit3SvpD1gEls/Z0
48sYlvw3C2FLxgLNfwIqYbvvFWoGKFXAva/QcWqBIhzUcwoauleyo0maARYN/Mcnq48ldwUsEqU/
hwrR/ltWBSYKd0g/ltz0TwZgNpH8OuiLF8bWdNIDGS0umTU53dNQgnOMfjouJPxNjwEWYCylh7Qo
DnhOIvWDgOkqZZNhu6Vy4xI3EDtMcShFFc6bqL1WGpdHMou5Hur3hjPxUcBql+sUOmlBrc6Mb3c1
j+qp4hnptIVkTgptkzZF5ea1I3ZZ109XBLCen3sL5QvIVGIO8VlPnXhXg4KY+2/M9qrxGYRfM4Sw
RSSY6bzRnR2V0cgqGBIqX4adUinZQRVMEvWAJxrFm3/dsY78aJaPTExsFAzFwE+tf8YjSe9cTt9L
pKZ1vHDCjRC3odTitgVcf5WcEJl9xmtklqNbLf7GDJoqdk3XlLt/1ozHFgHdC2uu43NE23EN9qDm
a9JhqYnoRGqe2dj/QjCGOfKlUYGhOBAUtfqnI6lvBzwrKyGFHEzqsxAKZG0Y8l2i2puM3iWTzy2H
DAeENo+bSpm8ZEy/JEi9s0YX8DBPbpTAGx3qdyj9fpBTWZEWOxKvu0HtqL+NDRTV/JDTERYnFy3q
0GEwxhfP7M2ejZuYKEgHin90ipaFX5tyQ6Gdnc7tvcSygiwHZC/+HK5MueU3jrMO41nbsDChH1K7
ss3bDXAWR3QhU5N9PO27eLTeRivEbxBL7IzVk5TTC5XRCB7hKde/K0Gc15lWVqrwKI0HMpteF037
zjE2ZjV8NwjFY9IcJju/NGL86/csYl8rkb6aeQMhlIqiARvCiC2AySCPvnu8n9QKGRAgYq6aOmRR
YY1u1D1H2/YN8NX4MFCRDbcloL0ilXdk806aSlv2Qw4MJpD5zciEB++oU/3Msr0wUjf8WhfQj9dW
bx0uXmsad5VEXlDNrszlZ4XLg1F96y2mjcn6qmGQrcacOEI3MMFFIIWBY7Z5gmmMYJKtnJswuZZW
4uX1BNGhgz9jApyJtPZJwtmbaVrQedH1qfFkgLpy/lXG5Zc6w/Zc7qODhZjUQqAZyc7Bm/OiQH6n
eFv3LErY85B0ii0dDc5gaugOFh1++Mm7Yxf3ygn7BHvvFuJFlelvhWTf61o51WTrDwvtxygh6qVQ
gIE1N7HV8KWU+FV2WN5j5S0XojlkUUQ9iOFOKfrnwIW710IPRK/KZy19N0JIYab6kkPOfi0q1J/o
AYfW3PcZ86LasUSKZpZ0mQPry+YiJvWJDcas4TJAFn3ucU1lKAeeIww3Kpfe0OLWdLtc3aFBrg3Z
JwYIkQ1fm3MdUQDhhT0SueHPMJubLmmvWqBG+3qI22NRVKdMI+ZOB9i4QFSNtUig3uiOTqiUSEmo
bdKYr2p2zNFvqFN4MaHJK8O0GxSLzb9On0tDHBFLGP/sengzgO2CmvCDOLlq07cGDarRJW/MLALN
8XqwgJZZ+eBlGQG60dzV4r15j0FXiFM2VHg918RGjXKmlpXVmrNmpzNVe3ASntq+gUpsemfTjjWe
t8S3sRmF3WnqP5JOeCEDWGbJnmqwZk4o2FE+7LHHzcUE8TkxGgrdHPCljzdt4bnO9NZja2syypft
0R+QfrlE0r5db+K8Mo9dnrCVCKftlKkOC3pyFCa4MyfIfzo2EpmAD4MdJNvXFTiGOWEkbJovSbVe
s4DeatKxYlrAtC0u8JE1uKtP4bmgL8Qsxn3YQNIpSLDO6UmCaII6l9n7ckp/FAyZrlbLPCtmfC7q
5qMKJqqGCuNs8r7thSXZa7U2RjcfHTq8leOQJWfb0i6TMG5kOh5hQOUDiGYLB1BRziy+4fCqQU2r
S0L4G4ZfnnyoTNq145t64+ukdMjOGfQFNjJGdJMa0xl4M/GQKANQa20xYJ2Wy2dwTsvvsjmCL1PK
FoLP4s3i7HnPImZ9ModTTGLAbj1qzW4lezIOc6IMd72FNEgNBKh/yChuMzggfh9iMcYV/+QueElD
EgimtElNFawzl1dl2pRod7RruQQz1q0+g7UtXLO+y5I4Oez3WkV/VpyqU5yfUtSydTUwepU/I3B+
FE5avC5lf5B6+yUGFuMkaPPdN+TvNVMGbZQA6meWnW2F7fV9SSpn4c2ULkU/+jLlhjLB1ZB+NmeO
OFcpLOhZ5D0dWaLdQawHFHI1NtkJCrhJEwfn6zznrtz6gkiMwP5JqlGt7guLQYAuKvGuySGRev5W
qo51KfQtbRHKgSvM0XZiqBAEsxnx+TMCSiYY+QE48hMgeomIAqelnaWNOSNDiG1Kx8TAQ8LyE+jv
tuPuZXljKrBauqJzaeXocVANMRsORnRhPcP6WLNY+r/9ZcHXa9tCTnfJEoZxhnWUiEvVZy+heULp
Z//QHG1ZbHE/u9Fs+iHryirb9bp17616jSvTNVnXBkhveZSzFpH8tv6IJ/aC2ENr8y+nZZWQ3Lot
2JjNMomiPJ33bM5cUu0nNkUmW2qGU6JWBMNIxEhLb9wL8zEqVXHUCWYyeQELibm6zeRZmoCrJf/I
qrrRSOd1Q3UuEwVncEKGgS/jrNxT+pnwbPT1hsY7rG0LMigSLwmpozkmwIw/QqshzuN1cE7JfKH7
itCGcWrNyW2KlLc7g/YBjalYxAjNt8rBXWTplNya7XgpLGUBWqyhoqUWBIrZ+vT4aqN6ETqjvTKn
9CGIrZMYlGOAktqoYUdTFEbyKhgA5AvlKJX4dzk4f7OUkaFKzplhU94tHblpEEEBKO64TYYJQQ33
TKoj2RgJb1wWWE+HRRqUJEAJQuFf8ytXMR1pdnlJyeDJNk6SmrqtRtk4eCwTQdVuGG6q4oLyveXl
shXlmAqmC3DiscBfXXLlDaxEPkL15XUTzAFFwrpuCt2mITwl2+JPV6OfKp1vksOTNiusqiuLjcfW
SOx/pCOPELwcL5Ki14BwK77kd2J4Lz1t2LNS7rArrMcEwUBKjP0wNmKrN/WV1qZjFbFi59EPe3NB
nze3Bu8NrR5P8pq0mloSH+TJrjezQryR4KcqY7WNdSJYvQqVs6KIsZ9ZeYIKtJ30Hgq8kU7+5vSf
TvZOTd5KwWuSOoh/w5GvtQd4xqxtzvVmbcDlBRz5niaWW7OeVKPXBjQIBuATHrTFSmZJl469w1aN
1MrNZHymU0erUgArB6U5aMSByoFHZqMryKIUm7b+0bou3zcDYyNxvoR6Ca5k8GCT+bvXdb54sd4h
KSbXdLZ/o/bVmCtSjKZ0m5fGaeurko91iWuSRo94+sXUzxOvL3c3aSOs2lc09VVtEKHt6hNAk5vq
9VZnBQEdjU3cz2hpzyxPfWPO2DgMiVc6fwOJM776LQMmFTMhoAag2UHKqo70cI9dlkXfCXGdLorM
2So0PU3K6CuDdU+V8HvqD2kSyFs8YntArJQRcqvMxswnm59N8Qt7IBbCeB3tITxCPLW2sTNdJDkl
LhR04YHGH1gq6Z7UL1d7mU/YOGztXvetJngKR9I3KX+yXnA9WwKgGqaaTjJzv+QTwVpTffC9fQ9H
MB92oKCYDtKlarmVUQt5aVt9zUiEUhIdhrI9FMUMCGQQ14hwNt1I1Ykrxk7Ny1sN7BUEyLhqmnyb
2/KHpOlcm5Uf0KvFKugi7OviXV70kwzYqaEc7Kh5iVMN+hnUsmEXhup97KZtJE++VldeXOIImFU8
TvEB2/MKKs7GwmODX+qjmOq3oc5cMDwyiW+qUcfq0c3FTtN4xjTlR7Stb7Xak/8x+XSFp4Smy7Jx
w05v37DZWSkq5pbSLPFeWvW3OvTZAUvsrXVk164Yb4JoZ8vxJ6wOA1iQ8WBmPprzL5UhwcaWxAuZ
nhclDWjPNrQLv1bfTORNPPfHGQOol7LBkElyL5whjmONndIwlvILm/ODYhRrI3GOIqo+oC0R5jPA
9BXMEFGGOGq9tLlCEMV8qaoeZGaD3WGRX0FOUOjtOHXKsLwbJAwgFNVfZ3hXqDK3OKVTHLaENSJb
hunvalZbv9DxfoIwQBPymLLP2IJxajXaIbT5uhoGpF6H7ZvZa9c8L4+q4fhJTFWVcGluWAn5dcIm
3bfgDFV+/VwY5Wij6qbb6dW9lMVtrobzyIpZ5+LcOsHNrGFOmYx43I9CajGoH9XjcUuh8bpWwNfT
easxjI0VQUTxjUmq7x8Ly3E2qdBSYWIupeap8WWT2m65KGpTu9ZmfoDGm4YClCMIa1LIbp/ypP6k
dcekIqlnhhsnAmOi0QQjRftG54Xkb9njoQAkqgfPPpTPDiCvhuMjVY+2xRKPphk4F7Gxa1jqVtq4
Y565aJN2bHWeVyG34B2Q9FCUEuF2eeXbpIUrK36huH4tlcJvoe+JQXtUmo2lQL9FOMmjUd7F0TPB
Ebfma9Ba+5hJpJJxJBB4Cop/dWucZ9SgaRkjTf1WoFe5ylzu4uk1i/UdNCzLnwpjqyvfNDgbYM7R
4gy72VM8FtMyHIa66RWacQBh/eizZrGVsqIs+uiRYTonGhxfpZAy0OQq2+lHwlzQR+VdHdp3utmP
ikmxc9XN2XWeiEGMwW1i3UIf2dYOnEeYSpRTIytMWGYjXXbDezBiUEpYveiTeJ1Y+boJi/1AOoju
R24lL+jfMRx5S22MEkl+GdieSTFpB8ycGu5NHjd+J0g14f6d5/bLymvSm327561G5ImrLXfpg5n0
dCnS41zb4aFYuulDdT/pRnAIgJ6vzKp9d1qTPiQ0yJzKrGGmM4q/pBfMHa3mDRTNvmedve/apT48
havejMxtgKl3lUwbjaDGVRqf8yKZNj8OAReHm5BpJ8cgw/pXpYc8N261E+37JrtFr1EfH5zgrRrp
vpFIuISErcYFiqlPA1fqQf1pHewLRLNgSQM8KwYQKgRCK9qwC6Zr0lWzQU18wCNFDNrBMElngluN
04kxs8ZYjRmNvZ/lFZ0kwWSxnzwjaXDRFaaDCs+WGxit28GHXFkq0lRL73VpqLtWUfwiLpYABTSY
fg5dx6rv1DChhaX4IfvfgdgrNazzYTKcfZP0PMCdtid5/D3Z4U9eJRtNAhNrceK1qgkwFfsJ/lkm
R5x/sEVyKj2cLDo51HzntqEj3vJxt60jPxP2G8F9XNqWNKXb6Dh46EB5V1QcirOZNczKWNmzGR5A
lXJbTrsdWOwzMx2eMnON3XZdKGKb5/EihvAYgvzQwC5rqg4rRwlH16rqjUo0xdU0bnssf4lMt3uj
NcebXdVPKx6fqY09Ip5dJgR4lTlu+KDJuLfRk+4G+vwIMFZa9EepIxZAUzO++X48e3BgRvU5mqA7
Ay5feePFSeTH0UBBrbUqiQeuJyn7xga/QPs8zZZcq4MUaicVh0zDJtqOfgVOQLZtH0VZvhjUNdlB
iD074jWZGMadl4JVMzx/hDLmlEpXj5rp3AIpBKnkj+E92ud5uncy59ToBJwYJwO1vU4G6hkkO2SY
Z2Wq5yl9NBY4nBaxn4oPpWTU7+kZGCpvauWDwhp4quNnNTyFRX/SuAtt4zIYoecUyastTeAgIOTq
UkMTpPLSjcoLdV1+o0UWq9/asxeoa/ht6KeoVLik/iWUoMeZ8Ef1L833Ew5u02arrrM6GZ4SNgHB
2mnIaE8DQsQ1veZmb4LvhRSKKIQ8VcwxyPxUXyeywJurPcCmPlMVtmzuHFV2M/QGnVIdG3dXs6aI
atgSSXeuJ4UQUvAaZjdzsHY0t284MHdRE/yWCVYHS9loHfsxLb1z+8eQkzzIPoNSirNxLfWkJNi5
+Hkt8DrJJ6Ux/ZSgUH+F67qvk/FvZb8QGMUHNplvEvLQIEoQI1gb0t44AokZUMvKl0bWtgH3sNIo
H7Je0ckTb8fauJtKCh4fpya8JhIS9Yyh29y2rYVuQeh7cdLkm4wAna5oh6W1YVUo37am4XrOMBNF
IJNaBQYobX2zoR8VOzmEuUJ0Kn8NBwQKwC1n9vtvaKZHszG+wBAvHni3beVbIOfuECGhcuPmg7NV
Wuh69OhgVsnCTY7iw5nqYg33uOqewkBwdOIo06yfSOF6ORbpXQ6okFPHHemiLegDpZG+rJiniQ8T
D/zLYDX7zkTiHVhV8GooxSsqIw9+9ojrkLE/iFyN60TIzYwueE+haz0bPrJo+k6Fr84KX7k6+kG4
2TVadmL8/ycC7gAxDRJk+RFl2+DRKOW1r1s6lpp/fTKfNEO7TZgHMWX4lSo9wPJsukTy5YpaRKs8
qOO8zpUPLSQwVNvg6JRiHy4lXXbYbwPVVjBp1t84gr8waniGYLlnEAeQYi67Uq/dUE5UUe3DOPuE
mTyvurS+jymHGcSXVToUfyHF50GV/el2+c8exYceEFtsGosIBp/yJjwnA2uQ5kYJMXslFlwxscM8
RL0n7qGSSVqk81zZdjHCbFS+5aD94mzAP8vvCbk3L2hWLOkTGBJpK5En2CSF4ktmjMGh4a2xHeXc
hgMwefNbY5XU9IuRupTvEv4L0SK8pMFRt9T3QO8aZPHpI07L48QCkAo0+Pm44bBEst72taSFlqGt
Yo4bQt7rgRMmQXiDajE6b3k57sn4kdHl8ptRO7RK4ROqBm43xSI5pkZXazHw4r0U/Iw1DffJUiYa
WrxXiNKsE0oijNMjY+KLKDXvOXvCX9ViO1zuBV+HIf6akUAB3UQenrxwRfUcYFmbEiFVaL+Wiaxu
yDm4grujVPJm0EBU0e1C1HsFHGWD7/+ILvCKLLgW9K4S2yI6RmedjTwold4gN181LIjW2eahtJKy
bCsjmpSVdLUGmw7exK+zyWV9dEut/Il/455SlVhMxMyGAt964ZXs2oTecpW2YJWX9U2k6VWRpjdq
HUTVrrumPiVjsoutH9KV+4rezkqPMlddVkolp3Uo3XHAbOeSCFkU0Rc1GTU2eeFbgfpRRzxTKAxU
p2kuFsJ0peTGoba2Rln9kFqhCZsWL4q/vrhX3UF5lm4bLkO10ayFE/wIEW4TOMdz99tgL9gMhaMw
WKNcOTVvJskup3CeTdyfpihbj31Js6cJO7ONg1+8xGulmz8oIP5qkNWMitUPrvEr2WRB1huClatr
WLg07USo6RhP9p+FbEFOE+OsGTgHq3gtmIZr+jVqw4GrYtevDZVc+KfXqv2s5I8u0pZNGC8nj3Jo
ldvGUd9V08CrzupWSgu3NcZrNBgvBOT3qYMNZqLHAF7TSkexCNsIItv0DDroFiprZEIvs14+RwNb
XaOCfqWSBAtuTXxnDlhMjfZDZfIhp2691ywuoF5iAI3//5r+ttNPAYEWcNHFoWOAw+pLTSwvSjOG
0PJsx4WLUWIHjpykYbhldAOmhlmte5Iwu1UWeo2WTXu7sZ+h9gyk5MWZLSpd8Dm3bAmN8tuu2IFh
/8xVqDssZC20HCbpwRvro5MNd53SrN4u/SLndKRsLRf1umO1V6jBg5LHFdHiu520JyLtRFQaXgMN
L5aQvLCVAjxc2H0V+Thr4VlkeB2lmOGIsLV2jVVGM71CEQ4AGZbrUMeeT752m0vpvjATjVhJ+ilL
nzHSdW3kfqx9sds7jMOwsdE9MB/tM4cUaqjzAxdXU2B70qyXZQzT5VWNU9yx5jeEZSEQuOdkBwzl
QoxzD2D1UNGTlnJ6uhlfttgqzlXEns7umu8YoHlEh/qUNo+Y32wjR2uzMu+WzZ8QTzSPvFKXQB5i
LbNGFAY2CAlmqsp/tKH/sr+EgVfZHlFaooc5xJJ+YruRYcgGwCl08EH2ipgJwbgWa3lG6zUsS/J7
Drf8hKYC5S5p9Derj5IvG6aYTU3+JcuQbtUp2UXzIo9i0KMtZsrsjxaKelh0N9LhXgmyM0ikcFOE
ySbOiPy056zIUGQSFpPsfWYHhBuk4KvcVe5AnjtCeQ5o4QCTlcJfzKDVPLIh2Skqd/tyehDt/G4L
4McYd5MxfpmV9lqGe85clPr8IqP2mDpQnwboi2Fj/3FQ0fHFKfApnGhXE0gMsBoYc8OzBD+YGLDs
pXn+ahAeYfWH1BOcJPIJTZyTiSajrTf7oXRuvXJt5otuqNulGUDFRyWdOgeCmbQWULsF9FhrQRRA
cdQxV2gCg29GYHmyWYwK31RqAsXWl1A1DoxrXImnocnv3YxCbAadX1cfURaspsWcqlcd+udwhCCw
Zz6heyGxtsmYPTRk7M7sb12wV8qLkas3o6VdW7Y2YrGIR0TqVTyUKr9ne/a6vDuPAteDcZY0cweA
5Ic1s5e3SOyM5DrGERrh93HdX+qK69AM4QJafCH+4EGTZWCRkVfTMdEqT192qFn4oIWy1Aby3FzK
tVEF9I28tp5ky2dJ91XKJp3TeJ8t+ciEcI8JRS7EpC+bAVph0dnE7zNY265C7+3G0FmMxF8YIBVu
auuh7c/YcqN1lpgopuQsJmlTRwWAo8hTZJYQU+8WWblZkmVNEx0n2ZR93YATXukxkll4mzvrlI35
o5ykDwVApySGQxAoD4krqBOeY0C2KYT5bPrphP7eGMYRmtkmCaEAdanxWqt89jMBRoOdCOk+n2Nn
29kY483gUNAoVD0rjoouoMimhwposeRWtUMPt75tJEKM+hbMtg02w3lqbczXtj5MjBpRqbnEPbb0
v8cydpBgSrwQo4qaA8aq/9W69OZobGFSBhVIoqY+bzuuXjS7LwhViCZCnPhYr1v6MgjgtIDKpmcL
PlnPp0uFfiHx0kRq/pJxIJaNtEudiv1Zv4uCHhGa+akaYOHbgXlVETODEG0VyB2fMwjVuDak1tXt
LEDEwCMz0tsQwr8fSaxw1yXFrozbAWNDFpvXob8WCmGPtHEQSLOj4MOoNUTkl0YX7LD6wGNYTFRi
Zl+kKd/nidrKZcGUohVNxcwTZeqfZpcTZ/bzkh5y6K4M2wkb2alS0MPD4tRI0tHWQ5pIPkT47tAE
VSb5l6MuFIjuIEAyx7Lq10jUfKPm78JUXqbG8cYcGHO4LpVjMPRejtyZwQ2PTftXyGRiSbRFq8JW
rnEzY6RvkFUEBcvUZ6lWFq2pHCZZUDtnHhEKLsqGHb32CTxWWwcVLoIk2gYyuLYiNVgUG7GbslYP
79waPJEx55bBBfzxNuLqmoYKA6Ni37Mo96HqBTh5OdYXXIg0oVI1aElv+Zhc24DEPG4jwg0V6XS1
+UHzXBjB4HLY/C4fYBCsJ1vyOwRgKdJPNEPuiZ/s8ZdubewDUdbxCNeXwP7Dt4YATvckHHoN8W5i
uLLbVdwRYNOpDiUcwV1V/qdMuPqD+ChanZfB4d4fbmXlzdZHgjb4pxIfKRdnEeaobB3QKK2miyEz
vIzI7DXWgRUlfa9JbW6YwAzxGvFHz+UxyX7y4GklW9YbfzEjU5GWd5m5N15Kf/LCT8b8RZ4vydTs
0z76lSRtjeF0PXTte6iLPQlPdcIRUxQGWBKZmWQxGBbyK0iQS1o65zRNNqNePe2akk0OQUnCWh6q
n+EkXN75Y6fRUBx/hM1+JOcZcMTRq85G9RQlxjqfHhajUo5+hIrf+6xJGAH71USCoy+l9S0m747P
bY3A4Tp9ujeh6sW5fmhDVgpNs59wTdMDs4uBnNHzuQ+CvywH29rl2KV+l/arPLxZ4t+IdGpk8Soh
TG8oe6q7rjTIX2Thqma5DYN/TtdxzAIMmzl7G0+D2pp8WU7qCl4rNJfQhDXOm6QmCn/eXe8/pEla
h6LZ1nxhRPmpZTLgn5sS1U8w4MybxouUEuRLt0lDRxNcSUXJeEN1w+Fy5+w03CSraJDPTSxjZc7d
QubbpWfWcElGstIa9fA91cdss44NJGyr6DeyIMIWn/khAnLAc+R8ssA45+OrnJ5CjmRpiQTzZpjp
nTps9O6BmwkKFhjJhPZREAXbZHgsX0GIepAlp7VGwZqV/XLAE6IYQagN//Ky8CVWvT0FT+qIP4Ba
3TJ9aNXFSki0/ovZd6raiFvlUBa3lqt3In/b5hbUwTrS761R+AokcM5GBpiHGVwTDOacTnBNy40Z
PQcdXWh6YeZW2cSKGkgepxC2WFUgD+Bl1ESeetkgMx1F5F5oUfvGXPgRdiZ/pbB9NTbvnDfr9toY
7M/jhNx8Vk1vSdH/U03VWhFb6TbgT7K1jWqx1bIfbl5UrYAdzFEj8LWyZ2vbT7VPjOcw2meoBX5P
pO1oDYQHh04+R2V5rbvSXDlh/S76peXNyG0Kb6dfpQ5HbMakxILYoWuRLBtom51tvKSdEdxJZCxt
7/xsVVn/mLP5LwE0E0ktfyDtMEFDSgnlMfJFoWLrsIqSYg2w0DZwOnkyqHVWFXM3IpAhqPQ/MiFz
gJxys7XKGzyh6pJnD7btk8eKEsNsLWQ60poctsLT4OM6Bd8DH0CoFaX1gzZdzp+i30r1n5o+ynw3
YL/OnaeKSXGiGTkJcopswMwiXwSOtSrkf5n63k2Fh1omZC5Mxdp0dsIEG5Z6UEeM6mvmw08dIlRU
IPWs2albcy1QOrOHgYqVMERS6r4xNvJjD81DaLyTTrSTrZpA4qhfTPgSASJkeR14miVN2k2G7Smq
D5OS936fVWtgKOuoxeNUeoR5GZSuYkAdfGm42NfGH55iPWF1Tyzc7J84RR18riAm1HRez3gk9GdB
wM8MdqIArBRCghjgC+M/F38J9hBglj7h0bUBu1bqvBrsQYpnLq9YZTU8t39jEW4Whpm51SPectkT
FjMuPjiBM3u50YZ8jrH5jM5fMpzU6El9OIfCvop+W3GRanuj08VDiVV/T1GDyZTskYwSBxOgAhTA
Dvh3ewTiUNOQErA5LGe68DQMCjICzCEcdjbfX4qdSK9shuaUELLpKHtoz90MmPuvVg7OXz9x4VX2
vClrKdmV1XteCSxY8bFgkwdj9tCKM6xH8N5vlBDK6lI+3fMVBWlU00vJu4UUyV0dYH9Pud0bQLyV
VX0IspzStMmzo8PYrce116LbG1G/QWxZL14ChU21yVW3NG9Vjb6BdVysZDR/NTxnwbmrHCDBHyAP
gMJQP17ilfglY2h3mLS5tKgJnqBq3X79/+QgZgQDyUK59JWcqcFeAuVbs+7xdmmrsnXpP9oQ6ByQ
OtuS4LxyM43PsLE3g+47sMeWSlSTA8mZX7hIgMmrtKOp+Lp5Te86acRaYNBhAJmTPYAjsgkw6O11
0iU7iVOa5aFD+Pg/5s5rR3LtzNKv0jjX4ulNs2kGLV2E95He3RBp6T033dPPx2qdbh1hIPTM1QCC
hFJlVkZGkNy/WetbmK/YkUPLYceIrkui8zuICbM3b02GtWbEvd1MaA8A8xuxsXJ4a5LixZ4NvP6D
NzD8ZZAWUI/GxXNhDMjP31KCkzzKxDq8DZ1TLpqT09DDVTwrtWXYvba8yxaHlMFDquR/e7x6yrkN
JE7XAtKXs1Ci2buIifLyGZkfMxe3vXQoyDP5jlLAF5wQFVVnD0kswuWLwSOBAdFXW4OJftRvInvr
U0VW1q4pWTihgaFJBL2GxY5cBIqc/tEHTFDDUcvKr7xQ+xSbQS/f4Byje9n1Mt4FE8Ep4IEHhKMz
BtthVWvSjuRsP+cLxlq5NqNiQjdZMWGrXUby3eFdK4nxK8d3UfNLTXek6izAGdQNKZHWY8eZPMRc
M90PMk2UJkhwWTKxBwJ/uyYWk5sarTWbSoM1qqkScCwgEEcQRe3B6UAussefBoRVc17XuHYl7TVP
koh7eA6wS1kwj1RpmIoMhtIheQUe6javeCjC/KHW5+saW6nMKUL0RCy7HPkf2xruaxIirER7yEOQ
QgSJsGB3Q4ZXhvpoNRsgyDjd9AYDw2I1Mb8sWe6UqgDsfi/hebGO2FDeRTWRmCU+lMqHS49faUlI
JCkCMVadHHxv4dXzJJKBqx8iMSC7Vm1iUjcYDWXmtooTLFH8omwJVlq67/NI21ZBcGNFOemO5BQN
jHzCIM/X6LH7Z1KsMXw2n0VaUrdrVbkqEhldIiWe/Hu/NBWrjVg8BfDPfST9D4o26yid7t5EjdyD
HJxhKrHN5NJmw4tqFnGArHsK1udEhiiCgdBL8kywKWXoubtJA+x30uNr3lmI8p2tyQer2MHR8zEq
KpejO6yhVu0nFlY8TJBCdscQLHP3ojAy+sbFLL5wxi2Cs/KfUKIfBEFCztTsfaY4Jtowjro1ISjT
Qsc2KCTBSDpkkMwJk9Ov/yKIAPV6R4oXDZzOltwz8R+LwvpJir5Z5TYK4UDUIWRD/YOAtW4jK1ZI
gQ8BSfbenbCJrB+j+suj5Vso8ioH3ehu5/KM9cA2DjqxNFvIGRq5wJXhIXgFR78xq/DGMYkrVvFr
YqOzKC2MjpjvcDArc81lrM6ZxwTJqTXrLYZeVUdUPPDJB+wgQTGV9zUJI0ReZIOD76kFvRvcjIRa
2aLmBmyZbjojbgECBhtiudBNjTwsmmxc9oUEbNhhd5zy53DyX/p2PJG99NVz+T5peDehyAXb0U6j
o1aWN3HSWM9O1WdrS0tO0JGoBrY911OMwAfPP1jCGWk5TilS54NS2IIEzq1m1SDV4h72zPGYWMRX
mDyRi/DcThVJY+NNRV0uLT47ddIFkDaUpCJ0X4Df6Nh0dGjqmVr6Ut7/sNq6iOmuzpNzngUubMfm
Y/SPgJPf2rHbVKl/G5rqnEs+yypl2UgIa+563yh32kWA2K5IzFNlhvaMObmm0nrCMHpb0djNgRc9
kXiOfu6oGFp+KQKnWA3trAEFNl4SAfktFP3r0DUfhoyRyrYENIilhdUDYzRyBTYxXKxB1h+NTt7n
oQn18b1BVFlV/N8dBz+Twkb7ri1129FjD3jFWxzvOScG5zRT4+8sfteKu1HcRe3Fr6NNKmwOsmCv
lw+586FQGFYuybyk6I75Hp+DGdxXmBpw/K1kGIMXNJZNdtYTdhPoqMsAIVbBkgjZZrkqzRj8udxV
MrmNOKRxTkG8eEyZLRJJuSoF+6kQSSKZbf2WGq/gIT+L3l2CPBum/616MrXvwXqeAl4UACRbvLTI
MePcorn54i4/FKGJXC3fPpEAjZlH39a4SWQdPWZjTVphv+n8rzyp1qS4MPkism2u+wHLBw30f7mv
OO3ydLyYIBOIxTI3VirfSfgzdXpQzscABaRRomBIGI+rZNoNHKv9iKl2BEQEoaQaCX4VYl3zzk6D
s1Up27RJyNfIGe7I1d7pFgqrSvqfRZsfyHF9iB25qOozC81Vh3apdOOnwjjqFVNQ+gQrEquBnWOF
mK96Hf1XEvpeOzEsye65r31INS5LPsw9TIlW+W2GWz41iaJIouXEILS07LuOdpydKQza26mBFpe0
1cHHgFrrT1Fcv0QSPpcNv5yHtwMWo/rwSNIujPxaFfZhjoArSLYNKFg1xl5mhIvYVUwUOooGBwVz
gFcYEULvMHTvNkG0D7XuGidw8EbSkmkuDOtSM8yyWMtbODzd4GI3PLr0fp0nuGrVqg60J5/Nh1GV
u4KGOARA5dnOykFPoYiVAerbC6Z3KKVTGDuqDc+RdSvzBo4+Oye1SvmPFl57YqdYu6pc41IBd9vg
6WtaCir9tcMxVzQ93o6tbBk2gdRsONsN2b111riMt/ApOLa7Veo5EHzpSwwfpzDy3dy2nhI+gJw2
VpIlPrFftzRvqU0j0l5ShUR8NmnCaZPIJFxlGfmJdfNEie9pIW/JMTMaLqv2MO/f444lpMH4mUx3
/NQ+7gQCljR8MNPXOH6zzTwQLYTy4yz0bhf9/ISxyTdzEjSPMAjWYcaCvTBPGVLS0jqGZAHlOhcb
MpK0K9dh8CVVvx5zJmNQqcb4kef/onGDM0rx1za+78l2sNEx4v248elZbGO4UUwHrMS+hfe61kJs
d7aPOZ16fSxYuqLIqDkdFfkfJEFDCEteZ9mTEvredvz1oJUnP85vZvtk4t+WEB4LnmV9re+R0BIC
AupJvOfJyM9FpCu06SHqeBxM/QE034tOKRRraCaID5uEs6mMbAvdHkt5czdAmONMqUhnYtzEmKRh
wWWGzOzEcVZJi/BjgCJgd/Q2YXVLAPq6G4H1mLckEC3wKOy3AAhX3qA+w7y+n0srHcHJMvTVvsJ/
42kKdXgZLFDdrwxA+gPm/xwUgBYfDeS6beDuebhw3QBM1Hy+O+P+744wdM4N93AOi9AJj4VEHAQZ
pXCtfVZJkgK8JT1mreofDcFg3DbHxNDvG3qB0T8H+dWF5DqI9J1An431NYRXq2n37qAueQ7rEHsS
RtKeOw6uBjsbdGHGuBdSu7O64cie7dRgrkibCqIYaHyfIMO8KvY5EeG+uDq6dW0FDS35gWK4Nyfw
CEnnfoc0sZF6tiWZcUD3YEM94qPYRQgl2mYzMBiVNJFkRmpWCe+JzaV2x0wv98wNOQePcT/u+s/C
dLYOBiBsuHvb8Hirk3HX2GAinfpVecxiJrY1T4PYefQkmVUdQ72AxmFuovo2HtzneCzOlUmgz/z5
wEW23IN0n3zKykGfrs7slJl3OtweLvMttia51l41t1+l7ktYbK3pOx2zTce2wg6BMMTZd6zyB5OL
X8PdwI1Hqb4XAkoK2ugQxE0yNttRkJTjqIPeItBqtU+YqjcAlUhruCfLeGdb/UFXaGjAYOpdtOss
RLVdemlTAh9YRgfIVjGAnAvmlHaBKpetd8z7U23MUHsIewBEstt2loEdDEuQlSLLD5d6fpOR5Vs1
6QYLEnsu+AgHnUPA/A76GS+xMGnNyQ5fJ/EjHkLXdHZJCaEIjwo5Jw9e722brrp05adbM8kKufVp
Dyp4O12yN5h/BVS0ZnvXltUVeDPdqFrbDUwUXSeLb7xmevzSTdeaQX1hfNfqMQlteDXJrEPgmbo1
wvLQWi3cuBKNwoBAlvMaPa9ISAqlL0nK4CsgwdCn+PGy6TmYLoSzfct6A/h6S+oF6rAnSfKHZ6BY
/kCgAUDIv5lSBe7Z/4qhnxT1a07+BNs37MkhesQuyq8hfNIjE/pdG2TLuEJ3v6GRyvFARyX5rLfA
pQCssq5BfWQEr844N1zB2v7QknargP4IdGVBqrYy4mfrb5R8bxU1OsZHDD7Qw/E+5ow6M+ahzLHZ
+XEUXYqJoS+ZGSj3MqtluP2WEIZqZW9Gga80dp6FA0lzfKn97ybXV2S8gknbec1HUg5bTVFUC3FH
laqzaILDvXfsZ4Ram7pgze+hIabsLZJTUd9OTnqn2fe9q71r9k06qDWL+0WgEMY4P0kuT5BqFrgr
yyp4z5HJGiSoi1IDJgxYW+sXIw8pf/oxOOaHdC8HtDtAeyi3t5X1M4YarlNtb2Ojy4xHs3gAWAnF
T0MJ64NnZFkL2hEmEfJC8rjoQ+GuoT6PN/N6vsMJ4lWX2eZm6/ra5GEWol1OyfpzR3h0TfweGtDo
s/4uI0iILGjgi+FOKzd+z0phxF5n3ze/0oFvzFTezr6lnET3iJ37ABJCFM1GRtUODMxh+PZLQJUK
8EY0NKsAS4KS9Uogo1uwjIQ7Y22Qcu2TQDDq6z8jQBn0eniRay9BWQiiHKLgLu7OwtrXjyxaNArQ
dNfd8kr9SRyHy4Ar2IlvovQWITjyU62SjGOe/PAad4DwvgQTt2DDzLb3HsLuOk3bPjlFIX63lfPm
FTOM67VAmKdq9p5GtdZqnnQH6IV7kyeN/WMM3sZiv25B8G84sdzx1OlqaYNY7hqurWsYzct6j5g1
BlJDcmJ7OdbxsbK8Lfi9o9swT5JfyAG4eNDfe5QHmrnoaoaSjX3LPUV93HFfhVvSBRjQNFer+8lJ
jKvNs8WZBhOL3sN8DPWwW/T1lUiFNmiODgd6NWCV7ZeGdm3DcjO02sU9xu2jDcQjMR4D5ppj5uzR
6jvZAeDiilhPVkfHmpVjxkrUvbT89KEePonXI9omNJprMbxlAZwzbQguyCRyItHipa1qggb7+NgR
6HaIQkU+NCBejgU/g95F1e4gSBhTuRYoWLpxbJ8CXgneWsbzkKFGUssYDcEJQseRxJmx0/v8gdwX
7SiqaEW8c36dgkbcoqpbkYgLewPLzVrGRMgEiQ4p0XKJvBqZjzQ6tKsElziZlFaBfmWpefnaa1Bw
Z6nE7w8bawS89SjKLZ5Xspdn0E7jOsZh0IOLssGPDVDaeGRrVrQKg+qdkNyZNZu9GLo/bRq5h60T
bfzQ/GEn9K5UHp9zqNQ88IODAI9+8iEpsrzz6BoBrqNuOEQAvo4t+DQk4mV5DjWZkUPRpKx1aHNN
vwuepdXBAoRLtP31x8YBORZ5JcrQ+W/xBuz0eDTvyG7IHtC121T2DeKZz7hAC6B38XgF/WQfk9ZC
E63l3D+SOZicIzucNr9N6FP2+GKEewj10r66CTSutp3iTS7JrbfsQl9N7eRui9FjgpG78sgI+Cuy
Ruhxpvumk9JAedW7a2EK7diUIRDEhLy6ijQK+GJ6DAulkh99nYojQUfT0SvUTw4oc9Moka2UHiMe
nXpcntCacH95w64u6SJGY2p2/cgub/A6ufOc7MYbxoofKmGUuoG/6SRIflWhSJmzg70ZCtB1ZYXq
tiaQrolLnA6lw+TF1A6pUhq/YHdbm0OxmbOdoxDAYzjP5oQLWjVtR+MQpLm9q8HRJZlmHx28C6OC
nFw48pghk+UybG6qPCww++KfpB4FPRP1V6DD7qGtmX77JI1RexjWNguD6BRGF9lP+rFQTxGh1icQ
jIaKUM2YpsLfypxMz4FiO3rE3MGfkL6pqtrnwQ6aHG4gzEYbK2/evKgDr8qBa8dgI8kyJ73a5sIW
7CJvJnXLGyePol4OUVTvJy5gCJ0Q9Q1yrAxUT2RqyrMUP/BNeIgV5Ssy8wkFjHbTAN+kBAzY7CnD
3U0OxxDmoPOEaWfSNonufw6ihIPZ0kuGZX8IrYRHeVm8RUitzrXm7/SpzggfLr77kYk8em2IQX50
bAbtYDuY/Gy/KtaxYa1J2TLXtKqM1bQ02bZZd+Bou28h4mg+zIxQsDoLuyQ8stiDeQMGxyPKlTw6
3JyJoq8tZ6ONGj1UUdvJV/6u1ajYC+tYTRK2Pa43NvESFVbmUxkMCCHA9Q1TMssKoRqEdboP8chg
++rP+KQxPNEzVPs6ZQ5m5fO4PcJs2DsYO1JPYBFhEz8WxBGCdRJi9LG+XAN2lTvHAL+TOa/tTPF2
ZwujNVUPUqtmlE5nboeqeXRNzGxxVl6h+7E2KAaSPI3cOsn8sYGOve9shJsMGLdFynitAL9YFWD0
AuucKjHuSskEyewgxcKBJzeBU5SEC55VmcX+VQOQOk1URbYCEjEAOCWReMPuDRzqGA5M7XRkoBFa
8gpVpm/59bNNQbMToVz1sxE2UjR7SRbNoR6sboOhuBjpLILhkSxCFW6c3lDXLmy6K7LiT6uOk/0E
miPIjXNWw3HJujHCSoXKK+LIctObiYthgU7LI10UGW8TwRX0CvdTGjzRk1CfO8eAUikjTCdzoFUD
H2Ila89Ph/ShVtkT2DY2m9jmq7AdNq7R4793QsI7tP7ZCGMbZnsiNp56KCNRXcww+rYSK9oKvKWo
WjVn1SgJkC1hUCEKIACKKPsR48pjgvnQc/ppZWgFbtPIvvM0lmjmPLJovaeoqe21YamvKu3YR3eC
MJ0d4ldSghNdrgTSsTzDvw+qLNoMpH5QO3ncvpnS1iLVvkhsYFxg4CUEVhGhrEeQ0owCIKwPkW00
3RdDtdiFgIzvfRtvLKO+RXzQgHKdGKSvasUCx8uBHFqt8UgeH64Mrx8WUgxfemRCjItyGzV3/jjR
hKUMaqEa8VnlQb3VprOe0a71JVI9KE24sMn9MZWHDb+ETvqLaZ+r6liGw7vbOCmmcdqT2kS+ms3m
0Knov3oVFGd2zcU51n+GYHAPvj7Y23JybvQhSQ6ODcpWU/FJqyvmQLq5HoGHEzMLy7djAUdljItb
jf0eGuRxZOh1qhAj+KhD/Ebch4y+916bLOsSg3sJqGdhfWBechfzNV75/Vei6Z8kxx7MALyw29jl
fmJHnaAVChJ5j/RDJvDJQwczkK2Nd4jKrFuvehsDY8ccz8L8CfMtGOjZVKiTE2nUa5xYPdRHwrKr
2bweDBxNKtvqZmsDuxMHPjOx9kSerlzm7G1VXPyyQrXO4bJ2WJ8bJr1LmCliruAxRz2yYKhnFo1A
3R1CG/ZFhmiNNHRvE6QebHhLw1EOOMYkMpWcBMJ0o6RfhHZxmC/yyyTBdmkMtlClEans3pE4Gew0
FG1OCdy/IIjSSbUTatBX1ykZLace2YplemYU2RFXfY08mR4r3WchOVYVhgXSPWoBK0F7tgfrkOWF
i93K4SwIWsITcS+Pmlp7ZNaCnMtKutraxSCioGw6Bm14gbbJc0S7Tz20gu1bWzrW2SrIqWlQrPlO
ealcIl1Nl8KM86lYsYDKmMcHwTrVSu2Qkf0u9Q6nb8qTM9Jmu1hhwMdjlVMP7VvYtj+pdKigcwsg
cN7sxEhloeFAWoNcTwxwZI3XHLIAlbYeNNHao9+38jDcCNP+LgPnOSYOnb8Olzzz3a0vUL2lmY6L
k/UsLtLXtHb749S6dwjwSPPu4I3argdiXXIvqc7Gh4gC0Kv4/1vWl6NbcnjiZLR8aS+qZABXAY0D
nwpueddt6P/C6ouB0m2SzgClIZA7lWFdS7TSgrnglMwUcbiGEEg/R9hbs6emzpBIhkl/06my3YaJ
8dCUiTznRCqAuEEICy9bMBJix3iDLv8M2tp89AM2r70EgKwa6wMmlb4vGtzlwxR452mWYfc0D7Iz
dmnpm0eJSifmZ5xKlCdLi68nrmVsSbTFfkcyyRNQwmxTwfzFkRZcRQX5cUomPpoSnq7RfAhPewni
jrIGAqBdVDV6COaQdTVsKhP/RtwiimRuAWSaRFrfjaAK0zM3nWzv2DrsdQKxsDB5hzAGwE/+b7Gl
3Qc9S+u4qjK7h688aJvalTO8zTwJNCFsWtsF1Bg6aUff8xYiPmtZkztRBCQyI3DdHnwcrwlXD7Bf
DIDWVWd+sohSslohyGYbPb3WVWk91i5MtgLAamRo8ZqIc7zg4i2Uw/DK6F4jVWAlCuRnddpVhzZH
LWEZxhOmgPuKuvI6JdFB0jtcAONf2Px0G0q1R9TyJLkZ6LCKhldUjs5mslEDAOYGmmc7DbeWzQ6g
OXdmcZokdooR/OrSEbZOL5qaqKI15rH+ZL7BVH0fxueuHexzGzvtitq9rIyvfMjEeUTEoEvWl1IE
Z+gRzVFC5NLtCrl1YQP9oDGIhujsuCwfZeoddaG9+gOqPZpMZon6bEjwHkdF5nPh9tAVx+SOMQ+D
TVGdHNuHiwgvDti6dygDse80+hZ0yGptpJxEfWIeh6FNrmxal5Xmv5aQ1dHjkJIJS6+HTrXoPA2d
c4RaDg6b13lMK0jFu3EmUjLx2b32vZ+dvPGWZMIAHckcjOIwacpoyOPEM1ZW3eKc1cJuH5E9bYHE
Qud1wiwAx0fvXjHA78coNTeNP37lQpNbJzp2pFzlFouc1jUXStqs1XP1Q7wKnpaIKVOHzje3kexE
CuUvHx9wCKM6ZTBX8U76/TIx67fetWgwCh/QWfBmuOMjZ+e2oRnf2SPPrl6BRDNbwt+MPEJ83sIv
NToMrn1TauearWE+JAOMa3uf1iNPLES9wp3ubb3wrtlgrMAlOhzgIyDelmE+wBIin6hagrxGxATX
CoFvuifFedZGRK+hCsyrg8Cp1EKAbbU+7vCuQSgx+6eyxZRJjDtazFnn6OrD3o0B7+Zu1u/YSXy1
goE+AhEw1bFurxLMPXrY3LEBBJoEKHLX80Hjwc8apz05vtqYES+X8IGzpQy1nZSMUft6SGjictxp
ma9j6zRZmEhqPi5lwteEuc1VvCmNe9TuKEjQwC6SKvlAKM6GXvOImMu8ay2T+7BGpmrykFmFdkp0
QS1ABg4QAA2nVlvXk1+GrBljhjn89so75W3kkF+XrKrBmFaDTdwD08xjYLbla4QmL/GqmiYgLRAB
eDeGpuGF3w8aJoe2BQczkck01CgKmcSuIu7nRZbP5Kok/CHlCHZJjEhpcmD2Drhx+77ZOujuKjLV
y6F5EoFGuk8Z3toW2sQksFg4o9ltnaF/diHtt3Bg+4B9Ck0QuRZ6M2C3CvsNWmnsvXl9ahT6FcNu
9vpk/9QQ3FbBhKudwQ7ps11HliWtyjCoxeBVxpp+BhlnfOxHMpJlWFyAQvpAFrbkfGNywbOJ0/2T
7C4PlmFx5DoxN38RZBaQ8dMF61C/0zXnVGJPxDq3qjEYrZypRRcTHaxa9Zuep+SuQF7WQGlfBSNC
Sngz7Qod8rBMJ2/3lyKNDaA61kReK1V441FUlA4Qawmm3EZ/iyO1dVBLkzqba3eljzCliBoCCI0H
z7f73a/w0n//HP5X8F3csL0Oirz523/w58+iHOF9h+0//fFv5/vNw3/M3/FfX/Hnr//bbn23/pdf
sP0uLu/Zd/PPX/Snf5Qf+/eXtXpv3//0hzXXWDvequ96vPtuVNr+egH8AvNX/k//8t++f/0rD/86
3VW3nH8V73pSw3f2Uag6+MeE11/f9J8Rr/bv0nAtWwg0IK6DZ1H+EfEqfyfXVUIC8TwDv4Et+Js/
Il7F77pLV+qwt5QoKzxeQ1Owqfzrb5b3u2XZ/Fue80dk7B+//J8+vf/+NP8tV9kNKRFt89ffpORf
op6cP+X9119/c4Ru8RoQOvEgcoRLBiV///l+xwHAl+t/GUsZBiZ2oIXRYBgcEsp/o62XbRaQbU/t
CR+42MWQdro5MDTjAbwuvGfSMbMdEJtmnSFwX1pht7bqCZm1b+WbxPQ+NbrQUCdxq0tgLjVIAxYA
51Bse/7Fx4gy+PRMILXm+JCZ+mSkH8ppbnuSnqdfDa+OY0ki+iIX4JW0Htwn4iso6WbZ0F/G9lj3
GAoqIuBdGf3koj7aCiZB0hKcGpYoAszh1CE+1H2ypgwdMEzPvjG1kN32RPwFfb02o+axcTg6Oko7
TcuBsmG5txg+1Kl/4yhCSLoUhEVhXG1rfPUc1ESpR1oeSnFTkrPTnQcsF9rk5dfWtzHzoNYzUBQu
dT94VQ1q8DHrl36+HnJzZGqgtZywiFyjvKmWhXbncRRy7uPM0phjEz2dUSsZitYXLS+TmeVQ4n8s
C+cL9jm9UqALnh6MwZBKfgS+i1PaF94O0OeHmnMqXRMZhVf3zTKQxR3dFPv3nzRSG8gbD2STfYTw
mrd12+8Tg+iRQSOvjn6u0rON8mwQfORrLjWsIIupwRbTNsFXqga2tyEwY9GjN68JTcPR8Wg1Mx36
UiVBDyDNekltDy16eOlqQKBu0ICmC38cR3wEOGhCDeZQXZySqHqAFTFtcr1/aAb7SWQ0xOXkG0B2
eFgGbDBjg1+0B262QXV/SvTpq/bza2Q1uxohawRrczHvd0wYV0Um2RLb7ju4Jf8LxyQZHCj7V47z
YA/m1zyEWQJSrjDmuM+RVb+P8zlIYX+jghK5Xqk41zWueUx8/TmvKeAn6lLigyz0rYogW9hXC5vI
opPfEn2Vkr4Cnpz9TO885gJXiGsjxRjImmCZG29qLMNIR5ibGPToU0n7jGoZUbCjs2uDW8R7jjEP
tKCREdXNmPVJd038GOBnyMULNzU0D7AQDNRQbEHqamR5hx1fsjBilk1cTUmNhIqw2xpeh0VR9Nup
qIkZ6loImNZjNZCwLsv6yRxRfncotRfxZ16Ot47RQwCqHs14nCWcGOOagMmPkk+2wsXekWiRmf6B
9NAT5/5dGnZPBpxxt8fYo9UPfXlyWfRbyaecNdNdZwWbiegtHZ684VNO4+g6I01/xtfMuKd68gjn
xfqtM/sbdyQJByBVyKpjIPssNT4moVlry6juG71CVNN059ZS5PMl6pQP1SHRm4+8RDvgqAk6vLmR
88uO3fSdnvzGF4pRjVe9Nj6jN2YPxJ2k0Mv9qnOhJiWfZjaBmyHcYKG7Lbj6+MDbg6c+ek8MxKrY
XoaSIDACDMQucLODwhJAUtPIYtzTP+oO1ITLZGVIrDWl3yNyeyiUjBeCrtrCMn8vEqx/6SA/8xTT
ZOYNCIgNdtIjA4tlMHlXC01qbZAl3SSA1EjoPOp9gzQg0tFsVSsAXi+sYBFvsgUqsHHajcXWYkjf
YyjuEArD57AZ8M26cbP2avWKUfkQGeTl1osyzrqbgLxnpo/drtPAZnWgFCGC8BwZp9NoGYdwQvxg
emhsIk1i9Outs2YF4VXXauZdTsk+iOsPmeex9RQpUin7c5pc7uM05XLHwEFaxWQjHWPXoZ0jbgeq
QfbEVUtMdNj/tD2qWq+HmuYB+munAfkunCH4lPsalEXga+esdaJNOwz7rItvSGzGf+gOeNR6cBU1
Hmn4NVuzbg55XdwqW99bGp9H0RdgS8qfsR12XgWX38V4uPaxjEL8f2vQRCVB8MG5c/Kd6LYYZndz
Pz00xGnwZo4cNST+kZlpWptkIobQFIRjtX65A3yFGqW2EizF7HCKxkEcWEwLWdmMjpM8PuHC2/Cz
ELqAlVYUqpUt7nPP9lhCl2y1C/Gs14z/teDSOnh1WZcvNIQbYA5QJjOywQRwY8eIWF0AW4ju/Dum
xSxUp/cxHh50DB04sXWYsqpHdh6nqKjwQflMsdHNTBueQDijYN3aSTWu5yfXwsLSWEgIoX7kj1vi
ErIl6bPqwkNZ28kqOlkJJBNNZ8oYzgrjCm/yhO5ag3a/TVDhywhiSlUibC2ZbxgO4xhjyA9h3fcX
M3Ng37PTJazN3bmZSz63W8x7BiKrGxLOieZNr1rKQHSiOlnp+niUOpqoThhLYcbnWqgegSvWc5M5
vFGG+SpgQ9/dMk64ISwuPoSwqoRnP8d0aZikiPOrgnRvlN4PR8GF7S/aczbSGSbqKJ8t6ynoSR1R
I0uMd6QEAEzD5GqqGnkbvj+lqRvp+19T7N62ibEmaHobsRjjAItfggqeoxH4s5VsenRSzI9jue8Z
NDDjRcjIaHRwIDfK0vyMyI1fRfjRA62lX5bqbhJMH/x2ojvTVpk+XD10eBVPLURr+U+Rskl00xqk
aIQvnGhvuYVM/hk7RDNXCW2cM74XikGV3g549MMfGQQv5UBWU2c/BUSAcSx3Z7Im14bXnrB9sv/2
MpwJXvPq+YpmUjgKZm9/lyrj9H9frP8/1+J/qu//TyX//4fF+lxc//sf5fDcC/y9xp+bjb/+tkA9
+V5H7/9Yqc/f8Z+FuuH+bgtX6K7rSN0wBIVy/920f/3NMH43HV2XrvRgt5lSt/+rTres3w3dsS1H
suXzBHkX/12n678bliFsz7As5qaObf/2xwv7n9Tpf67S+Zc8IUwHRxxCJsux9D9X6VlfqtzoFLwQ
23xzhXeXRCYQB6YD//CG/P3n/mM/YPIb/fOPMvmNIM8ISxqmadven38UIOexVD2OkbEBBqyxieq/
ggj1m+5ZXLblZ5QNP2r0cRGJ/BtZPuRQDDVxLHF2etWNVsfncE4UjqHLLPVMR7UAenlgc1iRV4DF
dKyxkWglxTa2WJsFbBEjtmajiILNvrObCu07s4l+RpRLWl3R6y9NhMaN0B6eTX5+8GGxVh0hUokz
4FOpzeehuCU0AEAJW6gJUvI0IJrPxAPC29uxlcdS0y9kf7R7G5U2r1h9MWsCLOZamzJFlAvV6KGx
zU+zG5AwmTg88oKGoNTsXaBjHDFSE206OmLDtx9JNIOgpljJpbb+0BvBiGu/f8mrbhu5yP96gtqT
iqF9mw77trR3hUpeSyF/El9eG4/nUwzyD1XvS+4CWpaoxZbAHsFB69o+j61iaRfipOLxrmjKdzPI
Dj0bDRfBC4gkRP92dAVR/Rg5x5LITEir3dR/GB4x4qZgDQ8apLJAkowpDqVf3zHUI9xm/QnFYUak
HVP+SI/ewmJTTFKnKUH6FNYzCKq+TmONZMh8h+VKegjYdY2NpzDTtzKFLWafE0wg2yiNmaYU2bdn
sVnwNXHTdtksvMQYYQ8vfVYEW6Dqr3XI/LRIi8+aRdX/5ui8liQ1tij6RURAAgn5Wt63mfYvRFu8
t8nXa6GHqyuNNNPdVVTmMXuv3fqarDRI00ODwMOVNRtNZe+vknBYyOkc10hXN8YIU85IZbpuIzw7
ycKWqiyuOOuiJMdlpDDDQsl4bRjw2blrr+mb2W/l+K+W7wEp/bjR+tlQ3VuTzxRSA4yTPFd4UuAg
VcmJFUwBCBMFsTOPf1ZHRh9sf5ZI6FYTMrKagMUOcxEESd1Xg6alzAlDtPFtMuoFh4NyUFgjv2wX
CKIY2WD5t1B/I49qMm+v2vmZgCWmXQZ7t26+sYOE4rzIQtggc0V5SCBam7xeVZ0Sa2bHYylgnfFJ
yJQ0oib9aU0w7fcOlmbWPumPaOm/XPe5qpDBKKsDFegVF95F/A6Z16/w12pNSwlDjwBag+ohnOKj
lyHwo0RNW/mPjvptUOFzy5sjuuxomOKcJXqdAw11IyJ9Wxpnltvmn9f4N6tu/1yv/YeOFjG6Jvg4
gaSEPAzqNt46RQW9DaPo5PCLAnU32uLynyO7n3Lig50W/sls+RuRu4tYBHbTmNAFdyjkIU8Mo8t0
rnWBAaX4Sus7tqfVOjC7H9G1twIewVRn8TXH6jckaAAS12asgCt4NXHjthgOVVdlSDFodliM1xGw
u8QvTuMIaWLY2QhnC+W5tCkDZUAzfja6rXDOVfpoaEzxo1fRCGEyRy+RqTTHMMMQAvM89k4s0wLT
/Moe0fmGLHx1/A916zWED0v7y3x+qvHUYmdShC6PNCr+YD2XaFqwCjT73iseOPMeyqE62o55ZgyS
i4RsYLyP+EODQyXtu9GVSI7+Beb4oXowvnY7P4xjxkppj37qwVbOVVcI+CoFZtFAYKLjYFoGliZn
29JXkhwWOvt2illK4yxoJfsAcEDAtZYkrxI/uxvW/6zR63aCWApZs5DKEjYaEgxglS++MKuZtohl
cREWvbMZp+rcGQrLuYI2UMBLkuB8NoRXIyuHBioNutyGnEglisMcYFfCgReqdRJ8uHYP0cq9J8lC
RtNDP9WvDnE7lTM8FxFgVbZko6W3xO9uzaE/gyeAcrZtWSg080QYSLhBrbRxgx7/fPAZg7ViQbnT
wtlUZvDuAsmeyAsvTLkzzemr7jB+J7l7sBg3m4k6KF+91lG86ZwDXAHOcAPmB7gUkYPj61ws+m4I
dcQD7G1BQZdKdnvGauHWwX1bcPZz9EbnPsrPI7sWoDPezpYLInKuVpGXnYzE/ioMsn8jbMvKONg9
JDZC8K4aKVpbQnvrglOb49O3WSCFV2z1e1Y0NCgEjBFLXDbdvsSFJUykwGU3LdtM83uizuxSC2l5
WzN4/2kN+tuxNn78mYMQtMIdHQjRPzeDSHaNw8RsAf5zUN9Kk27bqJofMSDgStVH3n2aOjtH1Vr4
48FOp7u+YI4hijlbucVnB80N/OkAPbS6yaD4of1YmYa6b9EFyUa81Mb0WI/NmxjQ7FbUzLDLbO99
6JR9+P8iqfYtGaiVeBU3MsZZdnjIUfv4VRC8vXJb5ASzQCuKONkTz43tby2+dW8+IgO8xikE5a68
KyrrixboIYuep8Y+xaq/a5R7YYf9EKnm1AGE6uhvMabfR059bQXKqmxR+gvzVDjZT0RUxFwTUCuD
x2a+iTq7tY4it0titnZfoma+r2kfgca3sKhj9k3yLx6rkyuTDsC6erf67t8gbolX79LSIdim7N7E
7J6HqYG972I6J+AS7uiMoahxq70D97Tyws/acz+Fa/K2m1vPhonY1QcdJbtW+rumVU/sqK5ziqva
dcYX7CYINMRn24eXhMmDH3GQTLP1UsxvZSE+jKn4tSfrYubTcvuss655dBv4hkms3/LGqTlk051P
YreTpM9RK5+68aAa69Hu23u0BE+jUz343q20wyfGRF8gEWmYUux1afbgFSbMGecYFPPZMZj7mYX1
wHW5z1pnFzreRQTVt1sw5ZWl+rJY4vwoJ8d6xuDAgWiYJLvYmD86YV6lYPtCCci9mWxdNmWBr3+i
ILqYrvFLZjcDLQabge88CIqgQYf+Bn8ou0Pt7Eu8udr3npGwmDSS9Ngh8KUqP2TFcEAyD6fiqazM
lZuicTUnaIhhBc/eAqESOp+OUT0guNjrcShIOSPB1CieMaq9/6+zm1Rxzoi/mdLihD3tHIctW9To
rmXj1ZvyFXtxHn4MxLI1vH2DDv4pLzzHrV+tYT24ZvXG1nePDPB9ZNAUM1bcUO+9wUdgQ0k5Yotb
GfsHOWHmCed2LzljUrVUfQ1EF1hwvg2if3zGmbGVFkIdm9jOtI4/eMwx6BaMCFgXMv8idMpqx42F
bhG1TFb5V0d479YMTIc5XGLh1zQHutP5pWyAOYnG3oYj+BOwc0XfP0K0voIU2w6kSLsK2d8QnhwN
etEe90kVXxQoRQR1yULP8heY4yaZQ24V9vjc3Y80+lsj/3T64Cic6Y4JOhw0e4du9rR8PAvZrQtE
89EE1xHjFaNBrgMsGOj2mkw+53jzmjC4DcX07hEkOlbGdxCxPG9K594Zq32PXXf5H2LcN18t5Yi+
6ppFm3T3JgSt1nAfolZfKyIzak7aZnrT1V7wYsITPBWperOmYj0I+35kwgHdeoecFN54et8749aZ
hrWnxJPlkbVhoJ/2wXe35YWM32NoemTrjA/GeWbtOFvfs+53ytpOHooUoW9lWG4DMH9IvjP7HfTJ
AUjkAwmgOIvB95Lw4384JGpnSt8aW4CDKF/6ih8/AEpgo9wluzRu5d603btm4ndnySUT3doLm5sY
c4w1+RYhrtuZJ1jX25lJcAObeVwmTUCOQ3YbZUqqcLTtlT41HICBUMfevLbpuI9NVM/NQmv0V/YE
IYf/F1LfjVPBBBxnlSt2KcwhcgQRSprXHK2D1vYx8cuL34CM4psDYMnLD6PbKtbEnkCezE/Lr2uU
uqQETYCySHW490v33NjDy/IuLLYZI432it16VeOMIdUJgt/Bc35EHqFesXcL1zsoAzRt074Buhyx
tx1tfQgc7xZEkjFg/DAZGeCEAIsFVUT12KAlMCTmRdR04WnAIiFr7yUzFoaev6upTEJ4QVZV7Ue3
OSlygn18QDX2D3+KfzieDhAFeuL/FgJwhCCCP6XN2g8i+P54pBCy7MnYIUOGEG2cLhFjUemjbCX3
KkNABOyl+vLwUNcOfplGkjVIHk79me5CMQJFPZpz8OiX6aqqFqogAYrhcDcivcb5uzYY6jW86IKn
qyU+t3WIKuvim0ix/GgepHxrD8hpqTeXrznDmlkt77Eaw+3QSo5IGrA2ZGHLYoQJ1EMLvjjCX1YI
3sFx3rcVYCMeG3uCIDXYG8aA+n8kO9CTqgPzKRcK+zor4kvTWFxIwbELfrypPLp2dC7AEs00E7yG
Nrxr/77j9wd2uUtRxxNnvdXTuENgiIedz+HSBZf+LdDZS+RNZ9WbhyjCebAI2eJsh/IBfN9Mnz5d
mNOiXyyvXmht0ihmj062vIFSbHLueiGvQukNq8JdkcVHSzZbZyRw0Z7OBtbnacboyGwx6tx9Y4qt
a2AAa/TFDCBy1zvEL/BrFdVmey0VNxuekUyzOuCDH2GDtHhyckKmZgAnbvzizPPamt46JXZW9154
fC5WXNcbEXjQj+Jz7xYHkuDXpDzfuw6lNoDzHqVMB/1neZ5ZzG1NvkPVtyS2hge7jNF+qe3c4L6E
c9OEOx1Ct8NBL9Bci0Ff1eSTu0RiXwsBDfTfUB7SYLyiHgAn5z36Wl4lB+ZihRONtzfdcRf13l2P
kdJVoATTI4KJh4IYJmC1ASI+lplus63j/MGPs+NAmEZR6pNG6Vwwj7Yy+8jACJewtw96+ygB7f2/
u+9ZdFaS54joTMCpswn1j2drOc8sWtwRvVUbWDsrYZ/RfOERID0QFpXnbZcXgmkN+jsyChHS58rf
FQoS+2hmr1VpXfX8IYf8hKLuEPkpwFWCoTx9mLiDNUKJ5UW0U3NfEUUZyZDcCWJa7JcsMvfLWVg7
CwOzO2mG6oJ4w9iJr0xSHuxqfvOlRyvcnoO0ew5QzWzG3CMoOdu2oX8TrfHYGWiwQAYSWIK8Krl0
PoWicGzgbpmiuwDdqDVouaIhmcv5qAoY15V8KRjkrEiQ/G2UxnMdWxe3lz/O2CCMqXEGsoXD3kUc
nl4q2gB7S5ssqXjDx///zrO0AMENQq+E6JZOT3y6BAAZu2ePSc7niDtD5gaq1NB/RX3HFHe0Gcj+
VQtlLfMdxkOWSQNrF6SZ5nhg48Z4LMb5JTMX7ctEz9eqRwY0fygGwS1e4hLweekT72DNHrNmWqm1
jq2aYEKWM3tXzS8EOS14t25v1QsKiPYkcRe1amScEekbbL+Z2tVdL7ap5s+ZhuGuMfwtOF7WXWZT
HNCa7k1lf6Bjb9ALkk/YmP+stvxzjOWLzwiiSr2wJzPxayFyoTtkpdE7kOcMPppYCDnazPAxjDiZ
Wuuv0vnvzJwOk7uRA69Ch6k9PMJG90nWjGYkFFsLta7IBBcp7A2seSEQF+bwqDNxTpIB4ZFxWkox
cJZUM+kK2InrbYh8ZhWUOrtz8+68vKeeYAtQ2dlvJHj/3dF7JK/nt8SvuxIzM6NM5n/2gHAw4ieZ
G16orIyOzTD91TXq85Q3pDRkt0Ky1i/nRcwXV8/9YNxRA0Kc5OUNWSdvuzp+I28yQN/Gtzp29ouD
33Hy6N9G+0Pp4c70+G6c9LdX011tKxcfAU4YT7OkiJJ9aXafneKFNJivMBgKnkIHhEDJGU9OMesN
ZJeuFd/y9IbJpTpP6M12RvlZBO1j5SIDSpPwu5MzFG0zfyySO0nBhGmPtLKaV7s1uoNppt+IPrq1
TOITE90C9IDHKz/yvTRLXunUd3sJj3edGFw5ib+Z6BCqiV7P44djSrgaB3i6Jk4SBma8UKxcrZmO
zO2RVhpjtMOhFKCNA8jFu27JomQLo8P1Q6AZZDRV1m7rJPwbQ8femJzna68uHgbjWafGElKZvjSG
W5yM+lryCdqXtmayMBQ2puxJgFOUb0YIYq/MVX2ee8RF0ae24wrcLj9BlUOqQTN8Nvp6P3XNlx/P
33bLu6+aej+GIc6PvdVEeocvmfAmvm32q9ZSYTyV8t4JZX02AzK6Mts6N1Kyg4P5oQOy8mwd/+m5
wqrqPRg5NU6rnCMqGT4LcFCCsMcB4LNmJ1rkp45pm4fQfc6DgR95YvxWh8mW0fCXdo0Pv935+MfA
GgQwJZaX1EQeFUezYEpHad/xknXUSXBsd1EMCtPrsM66oWeyjI/rzbD0vw3oZIlFYmPs2tp77Fz+
OTM7sZ17fvuIQYLaXR+KiCaQnSnWW9wCjOXrNykq72TdFZNFlOg06s2cITXVFbxfsBbcqYt8digo
pGrmajmGxf/f2hb35MY1vaOM6Gvquvo1quK3EsNdVbLfsipehi4JcQb31tFuDBQjZhqcW1S+cl5c
8xOjyjAZT6JJvokP83LqnCnkLF1OpVxU7Y4P06/toLZG7PCWupZ3AzkAEcz5mARUWkgUa0hrV+QO
mGn905A1811AguZJ9NMj4UefeWHV+1lzl4Z+x+ZwQHg6mYA8DEHyinyIIufDdRm6Nn56tvkch3Bc
USPjfFm+Cq5qJA1afiRNdUjr6maMfI8OBdbaxgQ9x8VVqooMKpuyoW7abfAXJBWoD8caNm2Z/HMV
bXvF9nodqwGgqCwO9XcHkQt7GPwEyIIi5g9LXI6+kXVDsVwlqvGGjXYweHEPfQAbRdFicRCJkIfL
sZbHoyTfBzYdcmrU5YxYoXYNJIvnrK7p1vvDAMYtbDihrBQLN/b6wTdR/xAoI3pipqL8tzer38AZ
eSX6nryYeZsVfIq10+xE5GMiL1GkxE5xKDuwStkyFZTBP8YcXGQdXdHUp/tR+Xdmmrs3r81QEXfg
CeZEbnyfqL5lbaIZx4y6Xs+pcjbEusuVp5YntSUwsFcolqgd7GL6RffrbAzTPPSLBTO1AZYQ1bBy
O/yuEp4bAaMLSp0vDW7vomHJWTUvU22BPas7BO3D8G/IfE48Pj7ObN6mLL0Co7/zSiT4qeTOAEe4
lpK/kADywPuR7ubYk1S74Qu9PXVHwXsPSBas2BRWN1BIWulo33cYtpFrvMbM9o9Ny5RuXOP9sXdm
7nawDLxfBfV5aDXRyg1BI0Y6fS1rr7liXEpokjo0LkgAaGMFPgWJfcFhMgsjZxVyz698yC0mWymU
xc67GpAa6ehttP1g14aa4pVIRZKinlRoVugZhviUeyYFjmu0TDPaz5Rcgk3SPFkLZ8obkcPNEg1p
PX93gss7kMVvW6Fmq7W91w4PilzILLX2Xuec/c80ED9deZQsJeMvb6ESk3z+ShjELrHcYz9ySC+P
iQNa3RWS2KOcB1nYvP1EOYTrsIowXafQ9D0sCqax6pWYVh1Cze0wtfswFXfgb81DnuSPs/Hlwgfa
Wg7hQK7jTCfXJc2LTMFym/VOzeJsCDcdKY3OnCVAoZ9wITWIecpXp0Mm0MzWm2Gjq4rQia7NGR93
PfRvmU9Oo1zc6jA9v2B6GHuLlemhN7yHDtH5hZfIvMSx9+qE9r9xZLpKgm28nxf7hLLzfEvuENLe
kKFeEoEvTYejZjiydXMi5CPwN+gVAEhh/54e1JiTqMdibhMvY1F4QLdexP0DXvRqY/iMAQpKTRHh
QR9UBkMjXPA3eY/UhmWJodOfLOotpiPpteyzNxMB7n2RP3nzlDJxMppNAZkS6y6XmfScU2N+u4i2
L7YCyjA6RALEEfk6YZRi4+mQAht4KxBf0yMAifHbbsPWddwwt1zlXZE8OHGEfbt1SOBZhA9uD6S6
H5/IhR0P1GOfeaqvTsySwBUuS58alDmd2ctUcnlGHfhJy+weI02bbAzgaiJIxATS0sGXCMB4duA4
huNDUgAaiGYfO7Xnfvs2fceMatkZ8KsOTJuC0rO4kGBvTsDH0hw1Vw3AMDUmYpGkAwRsDO+F69zJ
2nmbUnRCiQLtgIblaSxKeCEUS81sDsyvAiJ4vUOlcXEOMFK17MoTx0CbzJcqA10rbOTOvbUb52o+
ouXkLaIVG7PnbmA2pqvumGd2REuuu73dfSYzMYZ2zyrRMfAixsNtnpZEnED5a5MkUax47EOwxbw0
BBMygfQwKg5p5RymlgtDuMbZeIkY96zD53LCzPUYYmzf9NQcgJgh9Qh6BVyreAbCcvkkbEMxEWf+
psf6w8jihSNGIVdhr7cmYzWU3bOrRusYDc+4QvG1G+ar3TbEulJcr4N0flOTJXd27wBIGSFUGlO3
HZmmGi56M8FmKAowrTveZ+DOYt2rihlB1L3ZzShgbDD9CPA4zkhhyLgBloTLZuO0oETNGnnhoBg8
pUQ9eiOKnLHBai/CtNzmBKXS9Sy7bIrSmTnq2HB1kiRxosCsoXRxFjECX3etaQEWpFIw8TRF4Mw3
cbdYDYO1VwgE5Qhr8LWY2KiM6S2YKxykC7AWvuTVYJdeIvtnf12/m5G0STJn8QkHiYuhwlHt05hh
qidqs70MXTlfGJziLcXtCmrQ3Vj9TyptKItVEm18HkEepubQyujT5ZWVTpoeSgUYx3fzzyGBklQ3
05WrJzpU+bG3FRWrBOnF8WEf7XzYTiYMwjFpHVK8xLEy5/JsQHXceSX7P40TVEuLCDRveqsWBwh6
onY9J4QflyHLqIpqoGKMaib1NmtsNHnqd7YyrljYI2DVvsIBZalfLnuu0DjaAvRrL6mW5HAWFTVa
a3bnTLSoh+jWp/zPSrp3ttOEg3O7rdHr/at6K9yxQ6RJ78ovra7NyMZmUlgg6zq5tzA/XsJj2voQ
9QJ9gVFGQEZIDAGyhG1XmeEuMNzXzq+sTSJOY9ObO9tB8hz2SXqRjb8mK6tKMVLT2229hKgmskBK
6p5NhId+i23lqJzosakhrNGyHeCCdg9TlXxhDddwuWuScKW9L8MUH+Fsg0SCSRZOslk1NvN2DyHv
OiSZiu10Ae9J4R5Ebfsaa/CHhtzUJejCovbALQ3xnn3oo1EXRHeJDNxMehAxUw3Hw6Cu9WRvktpk
RxkQH4MNyHPRTfKzEHEXANKI6WwEnDSZVd4Z2P8W0SdI5Qj2SNeCtK/A4i4wusDG4Axs8TH07Dvl
6QXK1KG7HtXRrb2nKGLoPKYTDG9lXGJ0zqDk+SwQtbNFdFBtgswEASiykzll+M+ES45q+J2kM3BM
CdtGlS9co9h5/f1k1j4DibrGpfmqO0sdY2P0XmoTNzE5Slsbm82qLlJC7UcocXmH6k6K/H3A83fQ
M4e6n9YbqIXDOkWrmwwlxKQeQTLzsauqh3MfUnxMfoPxgvwuaQJILoR7pGe++T57utZYIiYWnZhn
0lZmghBsFBCXgHC7Ve57AG/8sN500n+qC1SW7kB6fRp1d4HEEwR5N6LnjVlFNNO5TYAlWYvU3WOH
yELhYuEuV3l7caaWUXvFrL8hVXnTJhiNc+JyiOJQzDC2sCg3YA6fRQsSNO5oMcyGv6uj5hlhYLj3
GBbU0zhtWLHw+vmRAbeTPy2tubKcJr1Gk+HsVADr289BXM2QWtOGjQbzpHaXJdjjMyKqtp3poj4i
N6YxGtIG2eTgAGQ8q1t33lSKG33y9dYn+Ds2HAF8PYm2jSRutOtCvMLcFXzOlzlXsIk87Ih0z1Bp
Csz9jdgP5CKhBl4svdM9azW9Db3xWHjxITC6YzLVIb5DJKx+RxRN01HyAebGnjrdZ274xDQSQVGb
YbkhP33rSdhOI0qhZsYxTAl3Hd3iQYUNEU+emVyEqA5BS1xXrEhSmWDkLtVxmZgAIDvMy5DQ+h3K
VPapHeEIqa4+yIHEVB0lX8A9NuSbYvw0xA8oRu7yAhsfYxrewAlyIchLiMqidBlTaHczMV6NnfHq
qvJZtfZltELyJHAYwQG3/7lVQmdBQNzS95YBewsTxtlaV9dYzNMjvr0nsTDUUs061SFmq1+pEMms
maUHNykuUrZPFM3opT+8RnIEzTefsFCibtNXElFQWIrq4lglSZcS8VExSyAL/W8cGgkpItPngNRo
cIilCl06uxy7o0JHu7Y5FBX7r42p4nhb6McG7MbWbt3vyLbusUTvqcxdYn29dgLmJBDJWPBn6WXe
pxo+F45nNq7e4gjHOM5n49FGQgVYCRaplHzmUG3hJItY4WO7nyjW9xmaesa/+p9QFDsWAXzrwUGG
a+XFKYsrQlBGfk9RFndVCFpPhSkaKqr2vAQ10NJor/XMeMGhCPKacxpOx9x01V3YU2alg9q1A/55
5SffkJwhkGpxF+fpUw/UYKsNc1pBnkePxWRtRT4ik2QoKIVTwUtWZ7MA0mAbqb/ukQ2AJPNvU1Lf
DYlBtR26xzrzfsqkrg9NwVYnGkg/m+34uxZwgCqqGkILdxyfTJhKfOvCjjWvhGr2lWJoYvA1Io+M
NJioCLLahgVUEHy1mXoLZzRbwhseiDypT2bW/ZIIkm1V5AAE7PSR6QlM7PYx9HkmidVocakAoNKv
Zp9tGwuJO5KbfiPliJlc4x3AGDsDcnAML9jYHD4gB3ETygi2cuVhmUCqhbDjKImraHJYvVAIlyr8
eR4jpNuEFBn/kxhAgbQKLyhQTHmyoOb0sB3tod4O5G6sdGiD6MIu6jKOpgS0D0G54FRbiqcZcxty
vgTVdfE3CnUq/fobrPnb0LEyWJQtnF5FYJY7P5OIAXTYHNAAHiLyR3ZN8VLFDdvLfjzijTvOit3Y
WOorPn/fZU3vIJWiZh5RTWPm2Q+1YQFjyv2tdvyjnk22E0AiVs10GaXmqGe1Qe+fQZPirCYRByNd
3W3TkvBD2/d32QSjD6UF8mg8Tyua1Y8pT0CBV+FLNkTnrBPuZczTXw9fFeEtgbuJy/DZ7mKxTv2k
Iude/hP1L8rL4sTheWjH+lAl4yOOFU7NCI8QU9F15DjJNveQDNEUwpbECm0hMttmLLqqNASjmapn
15H3NgjqldlwIaeqIeIddLEO8wFvj/nc+V9T4Zkn3ELm1mUbKr2/PiFCSxZArrM5Opod5IokIzrZ
tuazy3bMJhOibyQ6LDxEa68sHEYv4Gr5rx9I5BxXVpP5OIWQmocR1nUX2jl4cwcf/YZNGwEj4Xtu
RO8mZWAWVc5FOpDuea3ljpTWXSI+mQ+Se++Z9qrLoFzqRL1VI5E6inadr9q8kzC+tgMEckLizZKu
SYSCek/pT/cSKTt4BzB4Pn7bghtvZQULSMh2/1iY3kuXZRVaP+wd8LRtcCsk8NZdtXZxWhsp1nRs
4hWTpRgXThs5fGIY8jC5WGYYE7Uf93jsA2UoUZ24HtIFpuXr1AQt0vsudMTi3mY5VUvxo0IeKdAj
7HuqB+a/8crCabuzaxoPjNwZcUoOjma8JNOTRANIu3pnMYqzQ/8lCeM7tw1+EdnPonyfDJRBECX/
EfgHBmVmGWr1/rm0jbVqKEKpPJgAhOUOVM4jJ9JwzEQJyG442vwhAXE2oTtvG1NzG9B7zd7NUy4V
IhUnYBfOa+DcQd/ah4EATVZ2xllYltriw16KSbhSToZDwBoMtrSwUXAba7O+mSqYduingIj57NYj
0jn4anrwvvMGfkXGQqLH8AeY+9v1YcbZHW4xyoIuEFenwzMIGj7Ax841KLgSQS709FqI+UKWlznp
sJHE2hHhI157AV+SJ3VrLoBpog/fCgK+jFo/DouDu8GkwbZhXhGuhEmgheAQmMg7WDHsi2TBfJax
sQ4oDVd2073SExGRxDA/yRHFwQNDW0LXX4WMZycAYcr69G2XsVsynAE9cYOHdUtyTPOYddjqmpqf
NoW8PWLgEHEAzgyB0gFnCqIES21mA0C1bwRfbN2JSqLP3VUtsVw+pYUVf+eG65D56D0yoyD/inV3
hpUfR9grx9UBLdgfhWZNWShvIFFYWXXbaeBtNzGO7yCYt0ax8QNI//58sQkPXmGwocerAuKxs/00
TdGmx7yJqyMEZAAjZj2Sgz5bqA55tM5dTcdkx7XcZgEnGblH+4FgVpoEpo5JSABjQdSAyaGAdmml
FdMmhhyA77JnCs1/qfI+ohYBlZfUb51EGCqBK7BC28xdREwENCdEqtM9mR8zvfIx9dlUZEO5gBdR
EIUt/AIL572cg6OVT88m4MyEpcsqdVte4z47hCkRL4XLT1nTCna6eGA6tOAZ8X94aJ7Dn0Yyf6k6
xwBLG7+3LlMfPfPRpVncT9UIyTL079vM8rZeWeuVSowXF71l7pKF1Aaty4ZA35XSflnYNKviQS9A
shwcB1kVpVzTTcPztP+6Wb31icL9RVxA4DMn7AoyzW2LAI7/c1ZnW9CJeodhxNgnq/4iqoabMUiR
FifFj6MRJKLVeYL2dxZk9ZFnigAqrxBNYIstU4Ynklkv0wcDigHvSuQ8wAy2Nl6qP+WQPiMwWosh
3WIQvBa+R5JdN7+JFKXdBPPbxdAYGdRGwWwdg16u8HRuc+ld02z6ca2rkQF3Uh9GhNyORGZ0dT86
Y+fJkOgVHVOEIh39XMIjhIX31RsYN9I3EfbczUSqq69xrnc6t31M9ErCvhzZQf1VSEy3ZhW8a7hG
S9i07JNH0ZTsgyyAOKNfn2tkquEMp4Yt8s1HAJJbQMBt6IeBYV2ESZ5sLv0LLWEHmNl6TcfyrRrM
t9H0a7RQX27lPuDUXVWSGkMvv1jR2c4NDEAXEQ/79XNQozoTFZ8OvyLKaGYwzMeY29bE1mrazY+P
VYw0+4cAWWpUATMrl+/BTKKzBvQ1TAGyrqTdwcBGpsC4HvD+7DO562p0Gw2xnFPPSh3xR7i2zJ5L
j56QiJ9Xtk1PmOvPbgLSlHHFgTaVijIC/2hQhmNIQMAi7/1hTpDTpzfPENfeKY6BE37bcHp1+CN7
nAlEYD3lbUIeDLuvPLa/PF0jhzTDl5FYkFXr6Fs8Ta9FyBPQusx4tBJHRwzRprUwCI/3chHYpAM/
FHAnevta/JNmuWmBT0QSUpS049fGqN+8uZCrIxfiF3ZhwkvAQhIk427CYngXIwZhZbPoMGYfuqki
I7CJX4iaPtfjACkq9nBKtBfwiwPy8JNVKMgGsz5krnmElXMfxeTl5TZNCY2wVXUkoejvqiQij9sT
OB2X5nxsdX9ftPZR1ONn0VM/toRjBkVMw3kmQxjUowMQaR6Cjy5kW1i359JkQ80USfgxEnTjO/Vx
WloJKiopqy/r3aUorprwsSR1Jwyp+FKTbn6s3ePg6afOlFffJba76fCBCKihqLwukQpJ9ywf8zk9
j3QlynxyUBmy+7qOXkNXHRBqWH0bTvvoIOaYGJBDNWcy+1oOLPvkNO1pfCxd3zmuf2l88SyL8S7q
ki8GRLXlIcnx/tVWdyusYU8wIc9j+zgnScuPO0Be6JmOWREV6PAng+EYeou3Nig4+BvxTyPHNqz8
DkUJRWQh31ib3tBgPngxMVbKuMXwr8bWX/KKXQRMSEVlLT+HvkdZG7JnVdxKFoZfN7gK98pnBh7o
8i8TvAlst2gdsH7bL4hYsf0VnPTJiAkAFsU27sLDnMW/MwEMTSwvQ/zXF9ZtsPDTxwmPtHbndyNN
9gCIWfJyYbKevtVuh2ychNuGqrEd2WO202dlp0tmDD/yOCabmW6/b+Nj3mF4A2H1nMeCDO0/w9FX
M+x2eWH+R96ZLEdurFn6XXqPa5jcAWxjQMwMzmRyAyMzk5gc84yn7w8hs2pJt0zXqra9kGSyVKaC
EQH3fzjnO7sWCk5AMTd3MfJ/XJ2UU+oJno05O58xbQmfNDl2LMLWy4ZAFYQmDC5fRvJIk7V1hCqy
ZItlX1Fd+ibBubSQiB7H1ttb5I1SHzKoCulmKBn4Y60PBLXIljk3XJNv7NKSTS2XILoE5iEB75dt
frPKYg6gJ8eC22gFWy6jS7c+AoaHxD9En64Ima+67S+9jU5BbNy546uj4IkHeBvXU28f8k48eg76
74Iw18VyxNJtLB57BWbMzyL3Q8B7BJjCxCyaf1uEgSHLmI9NnL1NkfyF7ZBdw8yO2mGoPEeYokfF
TVmCSslY3LoW069iwuOrjV9sRtxVg6pyYFRAN0LfYYfeM/GGh2Fc1lTl1fOM58ksv+I65WllyKG3
4XdgJ9fMtX+07IFWOLaavMMignGHQ0hcINbcE7/QQAUDxwDiIV9Yyh1U6WrIr1aQvk8JcblpAzDc
0Ppt2aVsB83qMYPF04YY0Rkp8pWtEsSSZLtrDg0DxW6JEV59ByJfmRABCSu4mHGMv2OGxszPd+1G
IIVNI2And8k3oEJEDq9Dlf4qEeVmdvIEwO4nazl/0BdQihzpYttfJbdJXmak1Ot0zDPSc9Rb28LC
wEQKhPHuMMaF5rYrs/rgtvJge/3RmCMkmwu5LGWIDex0p9XFm5fVl5D8U6lku0ItRk/oVEiKTCrX
pL0mbocUGE/dyhl5kizdQYyY7npZk5K07Otzd3GWvgWRgxu8f7D4Y5XtIMRxomcSvOeg3Sw7IiHt
oxPNz31kvbZQyIz5ZUATjfz+4rrZIzAjsJqZ+bvtx1f8LPinNExUwKAfBu0aufNFVCE5uQmgOf6U
UKzLjPQDMX50DkG/EE7ZDQnzqtcLPJLYdltfMiPo4lDMFvmqbFDqKcGgwaYuy2N1QkNrMD/RPPeX
x8b2MMKaxVdgIIpu16XEidxOLC86ZUOqInypCJvUH2z7zjM4diDR+kbRPsc4kXnc5hfPFJ8RKCnp
8Ymzz+P7LYdyRUd7Z/eOgx0soLQk7n4uEA9ZvGZR6BvBEGidO80veBgsXqNuj7v91a2XMwe55qqN
1MsQFQc7bZcnFZeLJKpFi8btkiSbtZFvQUuk/yy54gCKwk5MfoGpe46rZNOyHa4rz1vTdPBWNhF1
4/zaND+8BD5S0T0zhXorrRKNWFF82FlCyTclWy0V93jK3vPwaunxb8Y2iUmwpTN+5rlzpog6N5bN
VBl1dlalZ6sP7iAnaaT4BC9itJ1N3SnKde53j4xsIo4msolnyOHz0WHwsCp69UQ53KzKAMU93fmq
z2cSb9p31RF32giGKqV2PxTRD0cExsaqtOeu4x0ZgwyuqwiKbef5loTkjG2NTI1619bDbuRyQmPx
UIXcXe048QbPoCGSZnyxW/usEKD4jtm8RhKRgGCfxLtcMNihHTWmxmR6HR/k3P9aXt5YhkDGxt9G
CUJ8KjvIJhRuXUfpga6otiL4R2lT+nX1gQqpONkml1DdYm/RdZ5fBvOo22ft4GaHwmF5jHhgyXTD
iF9hbwgXl5Km+rtMRztmq54UMYZzh4SVZy+t/BQqh9y7EYJJLMeXEOIVbyd2AEa2rq93iUEuwks+
djgoOnLdOok1JErvesuWa1I5I93l+a479CDj1dRIkCjiNabWR9gIkBqK6LHpiy/QCA7PDdMCuBSo
hopNtXRpni1g10skAz9SIEMbhrBw9qL6E0DCfc24P5HdA2paESSjj0DC2+qkKyfRYWx6uvtoIMwx
5R22qrmjghumtaE1YhvaEJsAUpJ0nnxVNqh1SGpfY49hjemRtonMcvGI6/PWYYfoVmwKGEB7PDa8
9pLqUS+HU8Kb6/UuUVNRcPZSDKbzQt0pXP1cBjDowdWRVN9BYEuWq6JMHlEwXVMoHFwXjHjgncjN
PIgeK73zYCW0xJYcwcifEQHCpSHyqjepD/VpnHzWoAwJGJNgHkAI46hvkXfMcS25tlPxLgt+IJpw
d105lh8ZtrnL8uws+aURtQ6FTvsdLdHh/DUTIraaPVYNYaHnOxBpTMX0db5oRmrzrBzSQ9vKfeRe
udCT0KGSVYaEGuXDKD+UQXFouyX874wcZcgrEsgEyNOlsDGxW1jN0fLmXUL4cWZOPmot1MQmZ3xV
ykOdTHdsf45Do7/bdGkELJxRzOpd+msq2TZ3JcE24IxQENF50yttUnbpI07/1WDyKYjRIrOByyAd
SgJiMayY4ZcbkEqemUdaqp+Skbkqk2dgFoSaRQhkCHIsR2LZl7gEYz53qXNOot43A/Ww/G/RaX8V
La1b1l4xmaGOaoDvZXw+YMR2onLXjbEbZkAmM/Eam2Kyf4Y5k6pSfRXxER2eWts1pZqpyCsKoV9S
NdfmtzZHL05c/fRCNmoJe1/0ostrrDXzd1zCuGjMh5IB9r5NXhybPSsTpn0setZ3AM6I00IjaKU4
5GJiMpiu40uANhgE4JtCpiH6S8IENiyn5yhpfppVt0tyE565ywTGwDUIqDdGGkT4rGme59G6r1Dc
NUbxxSO8jhQU80G/sD69hoROa035ZGZLlVWjl+/G+TIyUSrsdVICichowyK+DgSH01UTWmiZNdYr
t7orw+J7KIZzRwjdgOQ+Z+mwMhzlzwaYjbaYPjBYfLGJ3Lad8Up15Guz/eQxEKhbxgclV2tm4J7q
lhTvl9qs73i6903B3JBQvkPfEVUUzHz/5iWEyWreh9Jb6SheVrOhPYVsW5F8OyRU28B+sAKudTvm
a+RmG7ZWj7mTjajxa4jkvoITv/wMdQ1tm363qN8bB13QpLpr6/SvtstRJGAkkof5k8oTs60i9qOH
S2172bCi7CCJSolHOpSvKpOPZsHlR2lHAp0bbkKtX7VgW/TMPSbUHwXXPVlfYu+4CfI5nZO09qwN
aWB7fXmfvW6UK9Xhxh4aCCmR+WiRZBu75jOKnRcLyyqskLuuqq9qHGkkguRh+Yl6SQ71AIU7mn92
5rwLxEuSl2fWP19NIp9Q/R+KTLv0/QNcrEPvaj+a6Wel19dWI53cZdsuKvu+iKCIANJqGPRDQ3aR
MXlosLvgh+0BIBGwYrJAAvrs0kfJkcnsoycZzgOoQ9aQRI+HOn81MauZDEQvDQC8StIThR2XiVvI
S6yXfmdJoPifjoOroJjOgp2gu3ynIy1/G+ts77UR2EB5bwASyZLmIGbv2HvdZaCdCCijpN5c2bcc
ylah3GPv44x37NUNfHBpwyQzMkAdsVNqGd63UXFPDAW3Z8wNu7TqsRU1W9i+6GTxVUbUTVmlnY0R
XUrRMzNHpHDN+KupYC9VpMvnLhvWlD5zE8TmfdkaRzUnbz1JPFIT+CRj/T4eECGx2aJvzy7CpQDw
0MNzbRPp2uflOyfaAR4TMC723MmPAfUORHZKOHCJycLFf3CRRyIWejaBso3iWvZIth13BKKoDSge
xgGZiCQJu/gsKdhVzHdkMBXnv+URQustbBiJBQiFIw7wb1xXX3rO3rmq62wzfcWIStZhTPIuKiOF
Ad1TjLCCYmcGsFMKL9I3sVm9ZYwtO2Ex3XTQsifMZ32twxrPnp15F0zt7hV+EBkpZNgEABnXjkUs
BrLq5zwjoLucjnae463CtpCb1NWxirSVq+Net6zfCQ066WMEaJsF2H80X10a4jFJNzYRz+tudKG4
lA1lQYxWx8JeMOCKyK38Ye7T5ThZcOkzIxKDm6GotXUSHjPQrlurU+yeZL1Lr66Whce44KQBqoHQ
kc2nY30FacSgHkCX3qZQc5cmILLY/pJEB+sreSk843/BVvz/Ctci3f/zD7iWQ/1bfea//kxrWX7D
H7QWTf5L13WpE40BSVlYtsEv/cFr0Qz9X7YD2cRjvyQ9G4jJfwFbhPgXMBaBG1nqjm0Ce/kvYIsw
/sV/aoDBNg2CQixH/E+ALcaCSfl/XEWWcGBhPClu/w/kkfbfuIpsQVzTY464BiuUP4WTez9Gs9qh
S+z2YWmJEwAgGtC4IhvVZExIYkTM9sX7HZJQwnUnjoMzBbtQY14RSirPBgLFKuTq2MX17k/v639D
ffEWfMxfX+xS1pm2IfjJPXiVf2W+uCrTc5iAnBsj7OBsJpSO0aDesPnu9czDr5BOaLfG+yHi6XAD
/KguGeuep+7HoCoxjD8A5VoWa/bH7eeC1wQZVWd4qRk3bvt9CAseG8l9KDqXTOmU+jswrFPC5n/j
ZRk6ZguTSFDt9XwUJ0ciutKALITwaned3ENDyw+laVxhs5CVMMYEDWnxdwNldcVC3cDvNSA3Ngej
4vXpe1yQjDDJ/JKmlh5qOXR7K2IWXMmLORbJwXAV7mB8zWvbqN9YTlEyt3pxwbbhPYpa8/aznkIU
bM0PLyWN1Ios/BPSOoT8IVnlFHcVc5M09ADMM7ZupkGeBRK3lQIiuJmYfxFoN/lTx9TOYvh9qmch
yP3MaKPQugUxaigN/txhiOheyuMcjHsttZ3XZso/9DGFWueJbdLNzpF4W1z/QbT55w/dtP79Q6f4
BGBoCMuw4P//9UOvx8iBO8mHbvTMzcqemr6r2ElWWKtPt79hKWlOqNaPQSXLE1u865Cjw6vwsaxZ
+Cf7AGs2duT6XY9CgUOPtfFcEZarz9d4nCgTFQZSxwnOgunFP7/85fn++3cWrqrhmbCZTHRpC8fo
T+DSyqUjnE0skDFjzUOhcjLHRBLfLfuPNoGUxBdyN+EtWU09XqjE22GMK31Hk3dFVhJ1iu5IpaYk
hkVTjFRUuylw2f0vXiUGKd2Sji6kp5t/fZUA2evJLDAHj9V8j+DuEqY4WNFbQ36YzPgw6p8zHh+i
PdfIobtDbtTihD2OSLkqvcPDC0oxbJ9tZ7hTys5OFhFm+//wGv/tqHKXdTxHlQnFStedvx9VHgNy
fJ/FOi/1dm/lJlmlHJGUMZiPwWRg2x3Bi5CsF9VP2PmPC2yG/TkUwSCyD3047EgkUehX4dOEBFNs
epnC/EywEv/zSzWXl/KXg2p5qY5nSP7hWbzkv76dY6NNiTUuedLASYemA+3e22jBzDxXPvrn97bJ
4P6bytslba9/NQHyrHGy2y0dPhTsaiHXY9O3UjZgSU3oQ26BIdSJZJrVW9h56j8crf9+D7gQpXi5
nKq6burib68YjZlbKY2QCXeKDN9tuk/RZYFfYxo/t9Bn1ykzmNXIeaeBwOZnqBRUK+iqbbq9fU+n
FJ6Pi9wyTlS7C6sHExuCzLEc//N7K/7tPIBXKhFYejxOlmvpywP3pwcKJXZoeYs7H5rZdzWURBdE
F2F0d4YaNkXYbfKpf+/tRL22SBA3ExVjMY3gH/BfYvDqfWKCMOb0jP9yV/425vpbWP3MXabWPd1w
211txM23b/hgLoc85TkQFDDmS+w33QOUfNJJ4rs4z20/csNnXeU7XMbNTjCNWDUlC9cZogIpRqq5
ZlF2r8gK8nN7eJlHiBReOoj7rD7ForD2RhccDRccn9M9Yk5DwGcn4hThUlyBG9TS+D8dSFQVf/9u
CslRyujdWwqSv52nRdGms1Xhh7GnvNop15AnN6aPvF2I+sDXj5b/pfPsZSFS7TMCdMtUukfMfVCI
BJYW9vne1mYwo013//zhGsvX7G8PjqA91KlLANLp9t8AcoQIaYGAKLUucuIauINpQyP2zY1x7XOj
ZdDF2AQnku9ODnMJ+ARHcFTtZWId8J8unr8S5iiNXBcrORsNHfC1Yeh/I8wh/bTDIGRM72EpYdVZ
x1emOQufyXu9/VvbwafSxmQvy2m6wy8Ehl/or2KZEd++IJlQ38OE4gBwHKQaW8Fj0MHG6RM7IwLj
ulPoDocwrt1NJw3Hh66zt3OC4f/5XeWp+PcP3bN1blDT9Hh4PGt5qP700LCoa1wJdxbTchGSNRHl
Z5eEucnWyd202nUsNM+PZ1QXSWsSZKWLkylKBWKJce/yEFhs/1UYttsIyDjkKZGuK70rCZ4u2HZi
xAHldlRTfQIOQlxjmJ7wBJT3AyL7km7bLT3z1Be9PACMokle6i5FzJbPRAgxDdxg0nOpPKw4fhHg
sbkRmTZlyTkZlPNjUNCq8R6hbfpsSFvgYZuWAL7wy8TvuTZCZ9mrPHrET13tFs2LKhJayehnP5tq
T+QYFU7Une0K6+hQWNYhTmEpsKpwN03Qgccbhn4tvMRcZD0YTVrnEkBVuFVi0tHKH4WX/0BsHWFG
pKVOm/ipGh3ciBnrvVpg7WLq4ZXsrsm3ie+Q5vVpbKLpIlVIEY/LFeED8iyxzmfj1hhAtNVF+nQr
UHFaxXdM4a8MhkFuFfFbNDX23ouNN1RXmi9GZmihp+l/vEHxnO1qty8uKX2dqREIpev2WW8ihsAK
PT1q8eKOgdVnPPWlTygOAYysJvNk2COuogzMGLi6qHwdr/rJzxAd5nnceTrWN3wm0Qv2offMYBuq
llS120fsykKj0nXXjsttGxX51+2jGgZ5sTx5yviIh6kMttAPJrAd+Zdta+N9oQUsWYfOWYFJ5f8r
nQYEjHhuAhPC1og4XQxbSfr8KYsBjizX3mhSRqRB9Wy1mY6r0wOU1oKv2iGCVMyQUggduYdv1Kz3
TjgguRCAFlyDPz6KwFG0Q9/4t7M+qaYnvcWIqdrsFSrxzFKzMjb2KLZD3DHQCRzrqYMOTW7uoRmD
yeeH7boaUrJJWI/XY05BeOBtx9qT+5R3MiQk1iH84C4Ih9JPG+SidTRpl1C4WIYTYHlV05CRNFYH
OAGaX2aJIK7R3XeWxcDbHfkwmg6JFJYprWzC9+G7crCE6DwZO3TC3q5ncR/ZDIE7rdDJOiNbvMLq
WMuZRaiLTSt3IVVkdWIfbDWQ9hiwiw2rn05vI6wZtKMuYzoBYfy8VZEJKamcbdambDrkkPkAZMqv
0JH4k1byYmb3y2gk6MzlnQ+CukDD4YKqN8QJf87x9slPqTyWgdg17nCZgbWvqM2MfaxQrLg0lSeU
TdZKIr7C0WJl+1sLiYJvj5dB7AZ3ejOrXj+ks3Gt1egcssD71fds5GSBPgBpOjTDiB5tsvLe7+R7
a2cvRVkj1W7cRwIknStrP9SQ5wQr1u727pc2kK2SLdos6noHnjB4chkbpXN/V0i2WKVDzI1XAMP2
SrzDbu20W2cQ+3B2rCN4QEZAYLLWOVQBE/+dVRqvZD0inlveBbKrn5kO29tgApyUFzh7VN40SNcC
H0MQuPm4Og5ucSJqtryO4TZLurcqdb7pHc6JoXKf/S3EOiwemGDXLjKVjShxZ6QNsuM/3p2RSSac
uWldTBx8qW2+mmMUXYnFjZLMB3lyd3tMfWvZvglg7SSNs7WEooY0exAkVf6sYn3VjjEKCHO28awN
yCLR7y/1GbxUceoIW0LkA0qinIondMHbKs+sx6lx7xjXYj9olvFwtyxTAr7LUV2lO69FZaxIkFje
/ttJNgfSx15iPKLuw7Ujgvsukx2BCMzLVCBZhbSBCpA5JMOljwvYibfaAb3u9vYlkh6rIYIB/D8e
ZqOYs7umjDex5AssiMglnnsAjr+/fdPqpZ81hj9O54rn3mMEsE2a5APPeHNlI4ccm96oCbO7bsmu
Gr3Y2wVFah8gz9i6Rx5ZQ7zIcuMSVUHXZE4HMo3SjSO5vGkiOzaArbtJGQA6qELg39WIciI8sdXU
rclyC3wxL7uasbt6XIJr5TIhnDXs8LdHJE68aV8LzFQVYhKtp9+/PUjCAmVi2dm2s6OdsxiBS0c7
LuGuahKneDDijTSwxdZpDTN7+W3Uxzbrs8LZNUY/wygk+QDbc4j+OmXLfYDV8o0deYs0Kd3RS93u
39uNKUuwBz3KPnfyMtyyY36MoZUOUJriJSJAReBZGn66gNhufwBntKnc+MmrZ/SQtzMVb7zHbuM0
Bmoix8VSWAkR4jRh/+y2dfaUTT8T/I8QM5LXWMzPUDndI0l33TaHhLMOG8MmKl4iO9DOwJ2cvQbP
icOV8WaY9tkpGJg/6y6a9dK+r2fVH1B3nae0867kGJsQ4S49+1J8oIH54LxDtGChv0yYjH5ALh1m
cl02MesSDIVOrXG3A306UrESr5Nr+Hadis9PteN9E9ufYaR0iibJNiSZx0s8orEH9wplHqYlw/jB
lzw2Zgx1IJqDrWVNGA+XsxarPyHdcBpR3hXBXkwhwQ0oilv0lmuhFtvO7aPqLewa5L37aZUHfHAo
7AzOxBAP0B5ICvs56Jqrqhyyrd0QaKeWR8ghEhgtCYgpdGir2OAnlSMO6pIgi2aeKWfSkjKo22lt
mLxBDt7ZAzB84gHCS6LDidTY82TFTnnmp5bo4knW6hu/MgJ8jI+5TkTUMhi4dei3b4TgAa5rpc68
QxQzXnNIcH4d3TAHXm7RL8sew1CGKoGbYjp00gQ+Gtc/46LP/Q4OIpwI9NpkNL2rjN5oRiUwxanc
3f702xCgYOBv1Az0AUFRGrKw3OmDsUtdHKVzFyLL1CZnGzPv2jqz/qNwnH5vB+nemkfo7d3YPgYp
eyN3YqpQouhUkyq2NqfzTriHIcZUYESc17d7soTRf+qD4In4ggNMdvNsi2YbuQkmCgCoTzNRlaqB
d55ntnVI6/BDHzrYo2n61ilKUtVQXaeLCiEymUVG7fyAfCHyWyW8da/URkOyhN232GQz0nTPLvAJ
uqHGmVgf8JdYfprjOe3MPL0KYz2ET/AbrQPv/qL6Jw9kubI149Mkz37NcNefaYC5UIkNH6ogW3fh
jGAdyTh2NGqN2+ObuuG8teOJdcY4QhMzHv/oQi0QfEJfBODCi+5EaS4Ix3hjIMLfsZc1Nlq+VM+S
p7zPhe5rRG/7dCvVodCIz8a1cpIgaiwmWcXMxRZlbkFejeAoWoqVKBiE74YsNQPL0y5/nNvVHH0X
HnIZzXDYQbAFXHvTlG5vB7Hu2cHOG7q7uuG0pKGwDsuZeptSiMj7tqJeuxD2xCAz6QkBWUasXjJu
A2WgZ/LIbSA37aHt2Ogw3LgVY9Jw3wg3pQ70uiVNjqbBys8jsY7Noi1PAtgFaokiXO5gq2lqgEqs
qm6XkyD3EU6PsZsb52CVhedDNZF2XZ+K+B7jZXa5vcRepWfaK9aL+nRdBq5pUSB7xmflLYpPgs6q
A0Sy27PfJAEpsES0gbG2D5TK7fNAjhzz0DsXCwkmvdXtILlND25f96KGVNbN6OaIDC7YQ54Hx8Zd
QxmVpUF9l8/xJViujLYLr1nZOBf95VbYiCJOj4FZ/NKxbDKAJL+OeSMIlQqBySiRZEQTWZ2ZCTGO
zdy2a+pLX86vmquqw4xrI7L6JalikyZYa1DoYErCF3HBWYl3w8hL0hj4AKpkWlW9k20MJMhkA/QM
euViLU/K/e0rOKA+2k1TsWvIJdlEecWgmuFz2+MbWBkwXNhewrQwBe6Zng/lMDTRfKws6+IwoQga
gGxGFf0sZ7T9rBDj3EcBQVeB1f3dnsWVKezz1NcnSMvByxjEF2Oyn+0x+NBCB5om0xMD6iA6oZBU
lsd6yS8zm44VokdwPVOkQLfKi5OxroXo6cNMnjcDg/oVGYPJ1nYJqm3Z7Dvyw6yoWLsSRZTAoFoB
26Lx2JkSw3hbVd8ijcJNzj6GdLJ5r1tISBF3wS9oom6N7QE9df2zaFiGzuS50v00q2GOQJSx9piy
Gaxu18NLivFqQgFfdZtaYAFL9BF1o/Gja6GEhwSrkMDWGSdtCdxjjbiNKwQgCfSDTVhnoIncbH37
LQArNwRVzU8KRcJszPEBnBA1mj6+jYTeY0sy34uZ6PrBwk+Fw8AzQ0pHiA6W3v8WdEZAspcH7Qkv
PLrTZceriy9RUVZWwSRX/exhcu7zbSqrJWNIooayqjdsWtGxL1ESZ9iBwtKx8AgjnBNufXQbHIAJ
ftL4d2GdVD5NyDH4zVosqzVbe5W4wF25IGMyb1C4QrFA1KpPPYrHZogIMQ4/TKF/Q8BsTnGHETUt
hM8zgVUhJpq6Npb72RLcgBg3zNzQOP2LxLcdeZJ8vxbr7UrWWQmMON1E9iIl1KzzpCTjO9r0kljP
dSEmliJVbeO+M6HwkUvapo8MLr4TVEhkTYL8qZhOQneE0UEzhbeSnA4pA1Y0+Gfcqdt5HZWV3WvH
ufR+RAkQNhXHE8lQYj9YgO7SOsarxkoYdck2sobuJHPXwmizkmiNNqzFAXImzY9UB6sxQnRwccri
E4p/yF5/xXs3xrRWAUULM/9Dm2fOzrSZ7BSRtS8XF8byvoStA8Zxdm1k09FblU07nbX2fq4UAb3D
Vxzf2zVJfDNwpZVj8x3t027cWyAmll/OQc/tq0I/ychBUdRE1b1Vx+N6LL7pdtNTQIUOq+EqVSuw
Ose/o0pbFQPmhy5FJTfqcQIxziPfSTHeCJbdtODjMKYPDUYJhS55TQjN15ZMQpwD/Lc7XvCmb90T
YZkXpFGoGsrdGCY5OdsVzXz4RrolEHEWAAg9aGuRh4qWRsN+nMVaoL241HF5jIfvYAJNW9cPPf63
jMIBS3NhbxDvniJgsMnZMDT9zPjzSXr54+QR/M4pQZrotzMuh3YHSzyT4snxgqPIU3XoXD6YKu0O
yeJ3dKJfbaWDy2VIZBo1GTlCeCu7YGhQ65hHhP1SNTom+959Kw1tB/F1K9QPIUqGebn32angNbQQ
HUs3OBDukrGoR/ZXWC8SRva2ncdn3TXvPS4lkFIPFJgXfJJfk0cumTt4xwpFfauX06YyhspvlIB0
QMDR7AJp6QI0BUWHHEnkAkVBAu+z83uHtmlM1ZUwnW+u7is0lIB7jmQ1zWiQJDskh3d8VlnKxJVE
zjQqHiKgYGhoPA1jZ0+N22NdSnXxVqOebNEU1YKfsVB2sMky5MJDqyzybZgbx0O1LgXFPejnT1MU
cstUGx81vUCWQ/tP60HDLxZBZgmpyiLbfe2HYB/A5Ui1eDxIvjlJ4O7cKjoTM/Bte4gz58R4qhNs
C5U8YFXpL8Xk/uokcZ5BS2fm9vl3mIIVg5nTbwrRoNw2u44LXYIWC2AxoNN4Ytt2TNRcn0I7QB26
KCLMur4bLPMwh0ru1UA1Uzql2Ari13Zac1Jz5mxam1hQLX1H1FxvRVFSrhOU4GGi5F6Z3qbRnk52
p2DUQpUhl24N0AwAsc1k8btejjJ0lVwDsoCZ0RV3fNqMZGleKVEM1M2BUH6yZI7dWsUy3caBWx6z
4ZgwicBg7+obK8M40gQvbOTHhe3HwEgZ26IlFyPqp1Me4MlTDarabC7fZWd3e8r3b9N8Ms0q4YCU
5lYH6ufUH8VgHr0YTfqcVge9CVg10Cuv86mY/NYed3k6kA+ARBSvaIho0iFWi3O2c9z3GLUiy9aY
6D1EJrVxaCzrnnoDmUqNRYxC8ug5kdo4k3VhzrwFyqdTlEzDls34wn1gx11U927Hid9mLri9KY3R
NnLh18Ba7YYpgGPl33bfXnPXb0tmNUEDDgZ0Ub3lQyRuttP2CosrZ/TwpPA84VCflsy396wBpUkP
Xpz7YtEz0kXx1oDunVtYp6AbYKcLsetFxzHozYcQSz00v/4LNSkmUYc804HlQtY+Mse+K612L4gm
4xtPy51K07dD5D0xOcsmz2oamsXRaWPCcR25h8idWxpa9jz/dnqiPKaSRKvyGSXwN/IhARjQbI+m
hp8YPUa6qkwdBomOVUAqUW5r+zeTzfihcATBFmAAEOAPMebs5NilR2Z9rIssbJFpIj8zlxNtKMxH
PdZQ6LffqAs+2gH7Um/UIOkkWyV7braZJzl9IUGchq6ajmP+4uHWPAVI5bwAkIzG/TTiFGg09TEj
+8ReZ82o90Zo0uMCTwbZxCPgUEGYYCpJjuc6JklxmohswbKOCmA1GgPNthgeuCvDTWKL10ZIRHOy
p5DKxLFyPYLJOKNNm335FLbn0tUDXK28akDcdHA0yOF8St3p9zC/a8hTD0J3n6bgCPiSR3AQZJiU
lO5tBmrQjNQJQuV2QCjgp0pH+n9yJtmfsxJbHWOMJcENVHJukoCswXDn/GPlsdAPKw7Qdj7bLvF9
Wt5uphSh4RyS7k0Qp6JkQ26MJ483DEqkRljgMJScohNhHLU3+6MlMSdeZQ+voP8CR/I7NO2HKcd+
DFj4rZtpIQa7/ywkccOcb+go5UofMljm07aA8AUZi4mTW5LSQroCyy1dh3aySq+Qh8o7TxsMtMYK
fW0D7FVSM6/Nx8JYJKdsMTYauWbQEt14mxikBwm0xOSFhBXkI2Zj3oWwMqxKhMTD9222BItQh1VS
P5ZR/avr49lnUHyfVWhxPc95IDI42w21ekkH7TEtsaCUlf2NDRUzZRqe0pyk9MKZPymbrkFiqu3o
Vm82kj/kgq3cTD0oWiAWlOwY50kfJbIab0VHZDocKLFLeofIu2SQBwWzZDPU+mfSBfNOc6oLOW2a
KcgN5bBLCsYjWVp9lu4hMLphG7QOZ3eoY/ZGBW19hmVGMJ2L9g/cTMxkGJxI2roNMlW1N6zh51yZ
T3bUUs5A57JChgBNKDisOK+dsHnt0TaG0RMglKNNAYYpvtzQ/6NgrALkkBHeOCwPnFoFSJq6snS8
u/QJ5FdtUrYJU0rJio2xP3Yyu+JGzTaKByGbkh9RFB/KKiRUJQofpHfPTubFiMbyuHAG+1JhTTFn
wCsdgFyrwvuf6gGwvAoVneGSb0wkk/OM9l8ciyhGHLz8K/t67S5yq4fbL7L99J7a5Gw1VQPqXc+J
qYnm+9t/WReIyFsF6YM8vHFdUdjcN8vf6rTH8FtAnyJE27pHCm7fDwnrtspotiM4m4OplPOcw/gG
EOkPcUypmCCsKqace2hptXtdccR5zgVln195FYGESQejqR3WRU9+tEwXnUgQoBVmXriex2A7zCrb
9a4fJ6F9MKfyPXJyz+eo6mgCw2r7f8k7r+W6mSxLv0pH3aMa3kxM9cXxjp4SJd0gKFGCRwKZ8E8/
X4I1UWY6oh9gLv74ZSjynAMgc+fea30rLzHhpNpgnDcko+pTfT+Hx6Jqxoe494KNqh369w6y/3yq
qzPBn7KbtG+2fgRLWIGJnseDqyfZtRMePgffDJGPtnkNYpakeVrkGTILSSsFOCLQZYB6VOvtWXPC
iW2pWJAfzS3hTVCf3P2gD6PFEnV7kz/6VDtV75mT5UdKXJytDtGhY+uMoGSpiB3GMQUfIq4o1Ckj
PKUF7siBeV+3ge7unpbqdyc7+YWNadWe6eN/NcE/KeKyPUBCy/AzAcgcreX7kPOuac1xSnvnGAVy
l7YZ3YeRLoaYrsUwecBdk+morcOD5bNTq49EZja1U9ABiUuo4NP5vBAFCqSKIq+Oh+wGlSoEQjKi
xMyH+Pdi43FqekSvSUchLnqWR7cAzYwGGNKMEVcX5fPy3QqydmbO7SMC/wTdv4/XFnJN6YXHJEKF
V3bdF4q3DC4IOCrbRnaTP9TlnH0NpzcOBEzA3GxhkJXf1UJ8SO0ej0r5zQj78QmqB/MQ3VZqONsT
Svm1yHx5584A2czMviSL/aUpuui+aVPUvlH+u5uLCWBKzHkq6IPLMr2FMf3qtWsSKqAIU5rAsHYZ
EaQxoQl12t+tffgZZhKN1zQ4r/2ItesD0BCRL+aUo+u2cEwqq9rlhnkvlMPx0svOSUqSwtphtCrF
LWzH1oMqQCZydti6pP2eGiuZeBVj83nbkuV0lyAtPlkj8Mq6afaz3X8DJypfuyK45xwZ3C1s4hSj
GfU0SLuTwEMOoCRRR6Nl2LY4DVtC/CeitX6tGR0mzLlj8s9lMt8NLRFNoTGUh8HvCG1GxYdLj/N/
Ms43SvL00iSaLMHNzGBueizs7ltWWK+xH5JQtMzLKXPDP7S+D4ucius6qGswZR1KNAOtXecHKiT2
Sd0CDQceT2emvEGn94HwxjlLKnPEJIzE845ohKxgR4+j4FxmdKlLMD7Qoibu4vQlLMDudHifAHEo
tiOTNsb6rqmbN23IVHCc53IvGj/fd9ESbrwGuzb9rV3jhT2fHvge/XO8PF/4goKjYFbC7XfoZmzz
GtCTyobbp1BR0Ho9Bil2STcOT+ud0JBbH1uhd5FMSrusf6aIjE6dnuhHfB4XA65YMxLWXEw5XCZP
2Qd6sVgrF0qBWc3WPmTB3fakqkKf8QlTrgrq+Z7uJbBnLgGWIU0owemf5ZtsZs7rmFLv3szXEReg
nGg4sucyP8RAWDvLfEwDc7hB/KJ56sOEiZS+xXu2Ia0KcyOSO5IiOsgYOX6xTIfQ7N4UZBSmCSln
i9R8cpk1nwm2nDHoto8dKsSrKd17SCGQLsaIOEADr7iAT7QMYCY2Q+E/67aonUqMOAXN7p6kxmOm
nD8SrvzRJx7llHW8kTSGs4or8IZc9Tt2juDeIhIitb5li20/zDboOjgtZKZoGRh9qJYAJllz2qeH
DUDDO0YCt2kwu9mxFtbJH+biIgyPeJukPMWzaA6twSaac+5/BGY83Dc5FMac1Tcq8gOZeGvvj4ku
Cd0LG/pSIpaKXaJ44LUqvRvA1GBUexW2SIEbBTfZIoYqUP10o09Gq1FfPK2vDJSTUzkQk9cBMpzH
/NplZwPL6JWjPbcHQOA4E5csT6uHfmn2cI37/eBU3n5WQIVGmqW4yT6Uj2e+9Y2HEFLCetNgniAT
L2m/0Lt/Swjgi8Yh2H0+CTIKj1AB272UibMlNvvi9sF9mklUXu19nb4AnXK0xuLNlV5z6fUaYiQl
9lgEt6eJJsC2ddw3J0xgkoMmPMD8ag4d5qo5nBDT5e7fe+KRoiDNmindQzMct77rUpi4TC9FWBH3
6/20NZkmIpLAjCt1xlcM0dHVTEXO3By+vSPmJW+TVMGdN6tsI5v4pyh45Namdl0gfrB7hZGzWZ5S
3363qH3vAyvrL3WMiXG9SDRNraMzDtbWYhRS62mlu+SvVjeAmq7lh6OyE0ad76Ng9O1G1gvAofbs
YJI/VBNca9hHwU65dvKYdeIjtC6rVGFeSkQECH0A6oJgJILxFEydC4jJ+J2TbH1aQvxYxmEOHfqT
2YhmpDIID6c5kMhmOpQd2+RMHODd+lbwD4pDQgWTmAVnsjAK93ZLPlgxE1/U0gw+eRIDKc/aE1Gl
+7mtyRzpkR6nGTZMh2H+MLt3mDYNjL/hu6j9p/UuQL/lXfOi+mYL73Wknm/dArFFUUHMHIt90V2E
h3u5jVsIP9grh1ynokBHw7VW/DEd87XjCvFpgktKA6iMoEz3fYwAY9Qu/yw1a6C8v4UY4M9CFgvC
4ks3xLfaQQTUhh3xH2Zxhe+1rkFdBhTAiZd55wViIYmEgylZYoC6iz+NnzrbFvUYRTdjZ7zG6Z4h
1bJZK7h1Q6sa+JFMh85l1T6sRYlQhjyDzss3vQjHjZ0griY1AixpVXd4gpiKhawbphZeySy+M6P5
TzLGyXeTR2mVIq6F0rrMr9tF07d/rDAcHkcgs5RV20GE8VPlWj2tSZ4aA+yX6nsCPmWhaHrRm61U
t/d1oIRFPgNpdjnlfZl4+7DH0lo24htUO+ArqKO9wI32jZd+73Hs688370bW32HardeqCkGkYdM/
u004MhOuntblatFzsdSBdt2B8mX00dP8YKpfexXMCQ6Fg4cParTzt3Uf+RTQo4wibD7LjItRLN8X
BAoUdAYrqB51B14IHSsf3QfoH9+JDqfFQfjfWBGgN8jMOMUyutHbTy65MZOUUAvzGA/pR9aTQpj1
9o1F5j7GsXPf+9Hv0DdAbrmvhj1qIydZHUAHsK1GbU+GYtJHTAFdTAK6Pg060k9LyYo7ugBSRyoz
Nx7mr1nBiruKS1fVnmcaz2lkkf1JV+Y4lvP00OdaHEq7vlfcWENNCcrZOacdAbD/R2nEv9f5ZK+H
9s0oP6YM7CJgsKoz5C1pYF1BJ38cLD6DT9UQBYWwZH31FY6hwLambQcVZOeQ+HcWZnIfJQSnkGo0
bDndoznVUzT2GCiaTfQgxjd7BoCiqEmJCCMvwGFWid1t5iqV4opMmxGgFnN3fcfEYyDprSvICl0v
Qu/Qbxoj98uYIIAkO3I/NuQ8JD4hdPoi6S1Q/FLAq5D9ufZ2va4+pclBBnG2R/0x7iCjpQRTXYv8
mie2tk2I01DBK+DEBvdSj/LLnjInz/wHdwouHWxYeFpSHJwlf1i/Y4IY6liTyFrjS4fKwJBHtGDm
FpwnJx8U46EyOImjnwBsBBg7gheaWo1LvclOQBOMsSh3JP2m8t6YZjytrXFBxXGPFPqLk5TRKRHG
o9tX9i7xCso7VHHuWKbH9UKTsNbdgonRjKMXuiltTnaLq92yHTJ44NoVgkCCfIRQxmD5Aq3suJ6y
1tKba1OwmIp3LxTjLtLZikUKmWHxKCBbLCZUwh3yj+ibENVLj+fivg6QobVqKq9F0MHFmmjqw2zk
J8AjKT1oYEgC5aHxxH0XO66GUu5X68bSUnqmJi2Osg2uBmvxfZlzJ3IsA/tURRegXJpEyoa2Xj3h
QDPJq3jBPtaWu1Uk7y4vM92Nx5oX2ocyO8fKAGo3aWKtR6DeWkYmW2ZB1nYgU/a+GMAMD9bZhJG4
Xbex2vDgSoIZoeBgliOWj1UfPqL03As3u4Ea19VniGHIJP/tsH6qVgkGCy74Q4C6FBI9XE0UduHi
mltZQKlvLXe+eG6DMSm2TkgpnhS758Vumrd8cLFatz/SbLqz3AHHnX4CeLwJUUICA2VbVlvDrdqN
S3wIY5kfrfTT4/pVEWdFo53+rpzJS5q43swgl8KL+OLxJSpc4/OIU2lhRG44FsreEXwk8u+kr4+t
V5ArS1AhfZzoIcyfvMIja71raNhGKtopeqPrEzkLgN1RsIUMAqJA30jVeTFynyQ4iv8kl3Bimkhd
Khlmx3iqrm6b0gmM6pf1dDqxgdFhjNEJjWFMro54Hw3e5qeQ1tqZTtFd15Vr3UfmxifnTjClpqbl
By8kdYD63sbpEpH28E7f2Dn3LXkfqqfHTowwqX9JhkioHw/rcrCKc1m+jibppq7lkXo8wHhPmv1g
9Oc2J4tw6uLu1LszgwUxuhv64S4qDfyQdTp+WxYF9mupQw7Nx2mexNnByoYnh0F4CmThmCcUIbDr
5n0GI3RjZgnazyR584CcHY2Qk7EkE1bf685xHNL73Gmf1jvZbMTJFrwq2ljP2dK0n0etxCAqI5CI
X+X1c7Bt0IPv7f5u9UOtF8Fl2Erfeh+JwL6ioQJ2AX2FvgdGzlYYe1uSzCwBeR4N8l7nIG7Ow5A+
By2IiJREsVgxiwyz6YdlkQOxqmCRYtvPSRzug44YYdshDLokBQwZ7H3TBfHn2lqaBkGvjf20Li95
UHRb8icN4jQY/aR5yTNfIyWV4oep+vpkKNO5q8p812iBi1eKj0Cret0MQITXQxqok1RcTELPy9oZ
76L57Ay0qvU9WeqKOdCn9vVJ9YtxAn5Hpw/ubbIhuBlypIs2sdWnTaHFbLLNTugj4G5k09coQXqP
PTs75d1EzKc+H8/1+FGKFsGkR58P1BPKR38+lgXwKfry3nX9VT1Hj8whWSQjyt9Y1b+9stiQ0Bed
GYbNG9P+KfS7IejyS5p3872P2G4jOPFQOga7vlPv6yPm66Jb7ysLYvVsdN4bViBCvhgLrxa+EI3b
1XykJkY43IrmVOcYfohgNnZgqIFdhcV8nWMLhK07XGgcf5NVulFe8ht9LrPfie9K2sWtQrq8c6S9
SwWHM8MCgjUk8i4jsIycsl+JYaLs7pnurDv+og2/U4jRL5tpiBIFw2HVqO+mGHKvM8GkNa2h3DnQ
45Dbvhajwwh3EpjpkcEg10Xg08nykUjSXwxhynvRyvggqpKsMFp/ddR8kTyxh1GKiFE80Xe+c3E7
o9kXoZXj7E2R1znWr9wHUJ2hg6biC4pdWYUlZ2Ccib6Re/djHCG+crFyFv6fGjWSSkbiz/yS3VzE
9Jy1/FsrMj8XDc8cTpWaJHnS1jdXBx7QzvN3dsDIC/gSwdE0xzkv0hsjI3Y6VqYVEWfRMWPk9kfm
E2tZHHQKmq3wAgqWicihs6N1WdoqpAWaMNIPamAMATp+PEGQK1pf7EqtYU66SlMsy3A3uL+qKY4e
DLujGYMiFWYCCDGEcM1UhUf6tgQd9pzPPo+Lglidz0ZElH14rYGvP/+BBGTaDGnRnLz6oyUVj7ot
hbIsElopVQ8yXXVPcwdOzAEZlUd0pGys/57Tpy8dMHIBoXqtywxbHUgtizbk/6IN80l1EFb1XKYd
oTgOzA/SHH9EI46NxYxfXNvbdrIVd30PDKeoeFswbDcjKlA66c2xq0gA7K3x5kxzeFna+ZsSIr2j
JAHZgOanTV902AcauMoCBUq5io5tJLoXCfm1mn2C4sYO7ATdVoe9qZ04X8mlObZz8TQDGcvK4Gm2
vBh5/jAcF3t8BrQ336uKN2Fl5/XiGXkycaJEOEP3UR1F3nFqRppqxy0naeaqc7GQA0m1eCF0HrTO
LsIOyCLEwsrqemvUvvd7UtW85BGvp+/d1c3SnluUaJswN6KN5aAq8IL0wTK86PKpM101/8ipEB4O
kxkB0o+zi2AoYbjIFzPng86jvZdsoZxYGbEws0IOOEd6kaFSm4oeDVPQISmy54vJx3jMhRVeYtQ1
F4LqtwYeyEsbhDXQGIEjhwqnc6YXE8f/Ax9nw2TObg82Mo4NQ3t8HUP4A3R6eU4ntlhuv11fZOFd
L9i0wym5xEt61ylIA4bqkn3mQ01scrFnAD/iOdA2PV1EyVoq8poR/vidgTFPn5ZT751MEP+upRl9
UBonDBN1DyqBSFj9bwj5aM4yQSC83jVTfyL3E8hhFfz4bJCp+COMm2OGUOm6lsNdOFyQZxq7UKKr
AA4do+0BtemlDGvjJvmI4keEgkS9aiNbHSbjtRyW7NZO8VMBMufYmP50Kq34G3h/3BIIhCI7/mkR
Ehdms3WaA+9PHmYO6WYs79NiP0hCDR4BvxIVR0QU5A4bx0ny0H11a6d9XO8iR5F7BmmOur1DvxnE
dX7R/PFSNyvrr5hrf+j0rZehoHMyDdWZFoo6ZYquwkQ6mLiONRlGdVhAYqLN6IbI4gPXRZ6JLu0g
CQGg2RF5kBc2sp77y4ScWRgkPKSu2H/er8AzPJpQd6OK6aAm9kevjc5yEN+qwWl3CD7sXd/nx4UE
xKso7CfMP5wiEDyta1HWwTEOyNJ0oqbdDrYLA5rqi7I1Rk+4WcXca6Xa4wQ+lXnyRbntfeXZxf36
Qac92ZtqGr5HRQBpFfjdbezJ79K6e6BG0bWhRNkacfYiWv/Bp0sauoxTPAOJkO5DZpMnj0yMXlZr
b4ZzKCIc7IRu/7i2rk0wn21Rn0PR0c/1YVqs9RwRr8hTgOaS1KT7SRFSBYZJxwy8In3kcrkmHvNa
q2g+TYldu+ScB2Ym9zCALjo3KSAo7ViWDauqiSTccHNMHNZ81pMSp0Ed4Q1dBFQT5dm6xK5vtyBA
eGI+uJ8dWD0RwcDIvYodBoPplEQDiXm2+NrCtecijXeoP0cUCUIcFrAV97Vqviwlc/m4P7m83AtK
obd00iU9pe8esmL6YDsffjXYEC3KX2O5FOiyGFPE1k/UbO3nJYcxnh/kuCYeuPWtBjuVM+zbGXTj
9n3/bsOqOa/lXdFbKCKstDugoQTr5EbJnZeIyzxGOnKAs+mi0hv2QoIIsgaxymI+xOrZE3x2tu4J
IsT7kVmY4WhjD6JzTkMogXfpQh2vIqwbIn/InwKpIRlI6VZ0jC5yC2GPkDIge+wr4JLz7+vi0un1
ldZvz58nCKH1gUQU39I5Fff8HxvHazUuAEocHhZV4add7fh2FnjnohCkNsXOBe7s6sZQ6AQ3hG5G
O4aVNTkK3gy7HnWHbziM8OPb+gEgKMju11/JwUSzW3DeGVDd+1kZPqKTf4n6oLj0c3oL4tG9+sns
X9c6gBOBuDZoj7ZBwJltFMSzoti9FkWBMHy9H1rygdcKFMnjzrJB+Y1mv+ySzBe3xRX3Nl4vBNEo
biJGzecoWF5kD3rAqi8WpLcruObisM5M1i02Ns3hfsKTzzAlhyg6dR88kgP1UDWei3S4iRApUcqn
yhkOFX1HSRM1aH6aINut7QFoPWehND7Mw6lro/XGeSsLVmqeszr1ys8yEOnDLcpUfJwW8+Z0BRNF
PWRVKH+85YcgjSzAA/hdjC24UXPW8GXixyJyHBj45p2lz2WZJt26SDl6qzyH3vQ7TBLUkdxHNYmZ
cL2X4KnR0nYS6c456HmAfmwj8bjM18l1jk2ZkQ+0LBNkeFfekLzv1vI+g9h5cgJmdRkRLGuvYJCe
9YD97ZGpP5FaeqAyxDajU+KJejNiJzXy7DCkCGnaYSaR3IV4hyohu184tiEZQVE21Y57jkfn91pj
GS2Us36K5bYxpcKv3RWHLK0f1zZiGhEk5S3N/MDDTY5RYH+eaNqu/8oQUZ0YNfxAUNIwufHoI2L5
3nvM5xBsw+FBPmBt7L4zD2nqXZNOorsSCIpspJkD78fvj6uvwxfJL/qc9pdiIB+tBdwXLOhpnCHj
pGUuM/33kcP6oi5t7MMWYPKSGfnj2qAYeqN7nBJCJafOhvEN5BxetQXf3O2vwUIhvnr/5giEd4uU
XbWRd0XRmO2WtPu+7qUEtA6nMQf4G8/MHTKSLIVNznrX0LcqSpfsEZebobO/RNXRqvZtT+zsetBg
CXP2698E1Z9IspubpTrUAgNapnLjEgL7T1K5TUBH0w6GYtclaLbpignARus8xI6Sk4oLhkMWZOt1
s86S4JplZv7sJmN4UHr+oir5NTJYl3s1/kwsAx9dx2qfICRHUF0NyGeMcueOvsnQixm/VBYNSUqt
gzGVr6mqPxhJepvOnE8BbORu5MKIaawptVC85+INTgGY29qIbnX6s0nkUQY8Ney75ouQlfmScPar
aGiZDVjUnsyZK6qX6Z7YmFfPdMZL0VGcCROhAlMVoCgR7eLRwSZHiS5vU52/r86BRnEFNF+ktXUm
qNljmsSajWy9Na/StOGQ0UpnmKqzYDhUDG3y3GH3RsyGhRh42X0aBRzstCZ9wCx3yb2WM5iaf6hx
ec3ikozW6IdPsQqELxuIVyu/TeGQoqUaPArI/seYiO6cDOl48FL1QIP1AngSulPlJ3tj4eRnT2Ak
HcPAxG/65bFrAE2t/jJi49Kt6TNAtBMZ3oR+3R5waeGHu6kOj0xNcs5Oc7mDejNesw6+e+rkT2md
Rw/VTycEwVtYTCtdZhuOqw5978fX7LWSc39uDCi2QYEswi1txsFj9S11G3HALfMnjuS0F6WJUIpL
5IZXOx/MnR8l9R+cL96JfnF4wzS0G5PmRdbjeNTJWL4dBC+Eo7RnBu+EIbGvtoqQq9IMH5lKJXe0
EQAJBLLj6Y8Ymvn2SS3mRVmZ97zedPU413uuwlvFzPYmg9S+wDdvdn6jrB0oloxDXL1jEXcwCMWb
Qove05L+QklMSRnM9wh7eceVeXFmP99ZVHJ7l7DlPSks7pN35y4+tcJUvCHc/IUARD0MaPSbJJwv
QUVgwtIbBOqlnD5T0mySDlOO1UAi1XfNNLLyreuaKvneZU7+2HoKt1pUvk69vBMBSUdTH089nxHf
JJj4QX5oqUDwC7h5cwlR/Xq16XxxS+tHOTcvOe6JI96ebE/bKoLROopj4pQWYmEbI6kqv1qTfbO8
lqFTa/8yUzc/dXY38V2agzL8/pG5tP0kB5sZpVXv3TH4kRjhZUU85A30Q1IBrwsrLApr9IyuyCWm
Nme4Lot/EQrpVTLXNYsqVnfDrDA8zXA/bRQKPAmo8PWTg4WMqU3ORAqywpI6yUO+WL+sbkTJWCBu
kDM3cuKxHvm0rVKm3GslUkskx0F/EiYHHBj3vwpvRsjrji8hUb8uau21AJWpegvbQF56d0D4h8yD
fyefCgeQocsMl/DOQ0YeAeWTHcPx6NnfrC5QVw5IT2SOjke/JlRLlu10qpyUBiBGiVOwICq3MHvv
MekXV2/sOlIF/G6v6kre8jl+zs6urrsk8WsXditc5SnhgrRXkSfb4VPQv6NAEkd8KzpcyLr6YETD
ogM2oc8nK4iJWIgvTYz9NGdz3TWprTiksjSB2qXbAzgv4H0zZEQ8Vr0SSDOdlx7OgouUIAjHbD/n
Hq6rQXHdho5XGo7yZCQFCsbMTfaofDE6NHTqy8YdHoyhITDBC97XUaDj5L8DxJ6Xwhu+rAMBY+Qx
7C3V3Fg1d4IgoquJt3vnGKD0At8+l0EV3ys4JeTdGv3earn2MU5ePHqC5zD56QZKnBaHfMe1aVdn
Fk1Ib/gzlrwspgkbg8nFYa4dCx/wwYaIdYkWRDrEKsNBcFj6iex8qF07ODpN/by66IFKawFWc/Db
+MGne/acM8vX25l0miPRYPGTkzE4rchhOOAludGcxVOkqV+slOgdmLJabCSnpiAMVpAJculQbjOw
Rr3a5d+ivCyPOXREhIq/1n8G4/QttkbzIihvq0LF97UDoWlIbIsXMQx36A/Nn0Aj0k3XMX9uCdbY
4LOfUp/jvCv7ryPOh21W1i/xzLQWDTMLRxke3NIsMQXinVvf0GRTn/sxQbFdFJDF4SCW7bFlF7N6
KR3PvfchgO/HbvGBOsdXgYb/Lk5pP4+TNXF63R1jZvoQXlkmo7bxrkqFt4JhyJ10R5JeeuZzFdEc
x9Sc8Gvq3RmTW/9kVcew7kGjc4E9MTpXxobXmRSql9YwbrFDD0dWNOTcvu8eZ4+3LmNoj4n3HCu4
JdKWzo4cY6Yz/qRopCHTlM7MI4nY4OfnPofCGtN/Ow7MBpBXQHz73I9IayOjV39L9u6eeX4PY4Cx
F6nD1X6Kl+hhIanc0Yonl6eWzDzJaLTKTwbgoR3QnmW/giBC82klbwBL8c8IVulazZ0LgSLPd/6E
YrMuE/L5aP21GNFKE4E8E63ibBbYu9IIT0Y05O0Jy0Xli7cGaVAdxOYzl+1T8TFM+cVyzeZiGd2r
HELsHGxaeJKdC7DSZDd/k2E3P4SmfF4r5Zi+PUVthBnQSJoj4XnBoRfA9tMF1VKR/gHgBo3dc8Re
4Jg4QKd3J+OHa2dAsLA1MeJkevWXf9D6Hj/hMv9R99WjyOpO/e0v/w1zBjWnjaEDrh535MpO+Sc2
CkCLcZJs8FtbYelQBG2emlY6dxVhBfhcqF6iIKS7bdOrHDvgwXI2iUAcF+sqPhlX//lr+l9oC/7+
YtR//W9+/0s0LKhJ2v3bb//r/yu0ooZ4/ef6efD57N679//4TXVL+/+9+v23v+xVJ+rs/Z/Rivof
fKIV7fCv7GWoIgi9sD3NMvrL38mKtvXXkCZfEFGKhpGHZP0fYMXor74fOYi1LeBRdqhvBgWJOv3b
X7zgr57FyRZw7vrd+Kv/+8L+5cL940L+811lawzVP0hGMAMD5r/whywPchAr8b9hlpZ0yY2C8mzX
uPP0WA2IJpsBuaIJim4hlZnjG0c7hRa1bMPfCr64K8O3lPYJu0bvbOrBe5gZQ4GjicjJZiSCf4XY
BsMnlAnwPeFX3eeh2vWLM9Fjw7leylvsUsCBikOjFovlf+Ka/SueKUBG49EW990AHpIfBsG/YYSG
dmlybF1U8MBVtnW1DNjIwpckjPsdkZygaxDxz7YZow+I4Y+AIzD9WZ7zLD1HIql2ppt+B+MWX/C1
/1la+w2zg0LthhKYVK5TArJXBqH8H5hXzr8yw/Tr9j2kEY7tWwAvPfffmGFjOBY56pNsz1QgBtQ8
oEd9cGa0d7Lqr4KSeI9xbS/y+B6B+bRv5GJsbIuBRa+DDNbPXMno1a/IXa5CPU7DpsboHkMGR1qM
42ThzPzWpgGMHp58jxPnRyIfShAAeYRIDfCEht5a5LkM6sXOSM0I7T//9HT8N0sZrMn/567jErmu
FViOR85Q+G/8rDHo2nHC3rPLJ/Or3QwzkyL6YW7K5SIOHcqRoYZbFEcI6WhJOgCTTOv74gX5keAq
Y9fWf3xhobnjS1vDJFrCyl5KQusOA1uPJpB4e7sZQaElOTnGlX03B9OybchGCicyAqumNQ7QbOH9
ywVf4ECQZIDybQOEvNtq5FTh8mHX2H2267f1NJOp7brl0E72sPVHsyGphXFZy1AtEJPCBdME+9Kk
t4EADHemL+EuxdtBcxxsZ2Cw2o7mybSb1xhWzKFOdJcyLnFXsrX5hLIRkReBZkNgQuSTpGQAV7jJ
BtwdqiYJrYlgiEze78wCz5WioP/82WCVdiSy1Vs+bl7rzK0e9ckR7Zn+goZcXp+LPtn172Iovqda
NyIBxswlFV9Zk/1i2dOgrbYAlpN921Rv4IhPhqfAIDVMN7yEo6huDNae9j+opuEMzGRwQQSADPrP
kO+D2Xhd5NfhvR6pxDhDXJl9EXxqdV9DzH7bYvER5uqPbVY3oiUN4CqsEEhKyIaTFXN5yT2Xio5G
mVEi386JHItQ1mMMHl7MxfiRoo+GDhP8Xi8DWWg5ZTATyTQm9wXB1zUsoicCh8JNlAbD0ewyFMb6
B+ZYVfYxZbyaUf+XrvFc48yJB5DgWIWWw3r58kTqlojaGZETX3yCcq6lJAV2tMg1A7lZR8Ov0l8g
9NT8qbLf8MD3G1NV5tVr+fBCJz8ny/LLUQZyViAhE/Hz23mkA0BrwN/moz7b6s+w009pPVVf8GLL
nV3aLDkmvi/Xcn6t1y+0858+/80eD0LUcz4s0v36dVbFMmlLeoztyGjSRt5NoFWD43X4UgWEx68g
ECWKLet4BACzIL+l/ZX5yWvGYDMaYySNnBRZk/lGQWTia+jRfDN6KBtjPpgq/WpPRGT2I4eidKi5
rZ1OXSVhKFYuiF/sLuu9jCl4zOv7aJhBXGmcbDqNalfqZWN9fLO8Ubv1wex8wtKh0IYxvl6GGUBC
pYGevA25ZWt+ekQsS+bEtyAPP9ZbohNQNlCkff773F7CI+N4BhfIYtTnYt5Y/G1PWnPU83PSmL8U
/btyEXlLH5zNeq8qBcEu7B//8TXr3Zs7Ajp4IemVJjzw68UPM/JBDESVG//MERP3oUHyeUPTpCod
Z9t3vbujqfOYwSbaMHrzUGzijpAJKRy+xfKTkQq8WYiCWC/9+sbXX5WI6hm6ktnrZ9HduhjF+jOY
IZ5t1x+9vrP1yyRtjm1BcMboZIDsxnQ5mLaVPYEzRlNtxhfRes8L3ki8VfbON4nWzR1wg1DySD7U
X75+66DAy4Cso+fnRq+LdxRFAAsTwRycHWNTJtWHkcjX3iGeesoKhLnseYF+E06DcnDyCQpef2uy
NAOnIX04nsbhGEB+1a86xReReO6yT5Jkj7OJOX3ZO2Cjwp+xlb/Ngrt7FF+SbqZbpp9p39Jdk5Hm
LmKtYmMIgdG//FmXxqE2emaQnKg3mSRz3W4jRGGY+do6O86+iXO7EucRM+V2ZsZIJpNDwvbAWIzC
YeM7/p75iIAjzFMlTBTsY2mEsCGPpVf7d/jTiIBUuymgfzfR4y30kkG+zK3Pw8dWLx1ONLwX2PV1
klUUv/kxV9bVTzNU/S/OMr/SgyVlHOvvG41BeQbJGXPvzEeRefVhiQILP+GtRC2Zkh9VCFaUXF1r
/SQigmHPsZR1W1+eJdW5S5I/mc+U0MGt0XdIPUg++epnX4iIilkR8ohhf3dYP+VW447Jo5Q0u5kw
TYRNpwVKYpaTwYL33hqaIReahwHpplabsHDpYouMa7IllvatRu5+DAQTw6AEXVbyeHqVhZvRyGwa
cLx5ozk2hoYf6YvUlGN+gvsAimy9PWlX9VEeAf0QrEN8vniFXqeMP/ZbATxFXHSJkSg21jpjm1hx
hcr1MDK302MDu3in+4tSr79TEIRHRMePlTJwN/f+fS2505qe1dSvZ/u5HrM718WyprcqiciRICnj
tD4Z68ZFxt4EDh9TLxub/rkTpd1m1VXg+jY3aoc8yj4ENAR3Nk/tIfatu2Xp+fbJSDOwxBiGgnVo
2wkDEbgcCqENDS5FQg5v4J3OsdyplK1Na7gXGxeWF6kJ9wOVVcwGt+0xUZwl+R1+D3eKft8plzg1
Ah84ymxw2ck5TujAQkBtTGU/pt4dD2TLo0HFOFQ+ZmM/PfdNUPPIoKXSD1LjV/kZKGIAQhduVB45
3b50/de1cv4/hJ3XktxGtkW/CBFIeLyWt+0Nmy8INZsN7z2+/q7MUtw70tyQHkYxEslmFUzmyXP2
XrucB/0gCzT1W93Wd1dJnT8JzxKnEbuNXrvvekXGunq6spqczmTc6vX7bAbjYaZjudU8Wl82EWnT
fDATzPvNgIisEd9qedIQ5a+KMcR0sXIF9xy0MNW83uBibRHPmpWMDmfass51XKFa2tFPrMC0Gdwj
eQ+0lzEt6i3zu9Za6JiFZAlkcjvFBVdzLPgZCXYUkdjjcYrhT/KesU3oCaPiMn9RpWprkb9Te21y
blnzS8TJF+FOZ5HTIp3SSqxjQr50K3lKJ+ddXYjSsVEYz+JV7X2aG4H6QNmDtBxUAMtqxgUOLHQy
Y42UUF3JIsCf4DTobgNlACcEuUMqhi9g+lEZBHL19QFQAZ4fvhSPersXgBFxOSwWt0+s64z7Eucc
pS2vAS0mzxFuy9NgUPTJP8MS3yHv5ZQk/w11JLp5mHl2hAtEVmGO677EsgJNCfzcRJEUIshCIjfR
LzTCTpBb+S8DMQhSt3uTesqXUP2/KNLJA/MNvB6yXBpJikN0kx1Kf2GpdZojjnmKj4TEVHRaBWov
s98VBvkvVaI/uGUznDEQFN6L2gVdl8Uxds3XsH2OnWtmsQy4sjQEVUJSRIzIJmViVzQuFbg3v+Ym
pNogRf+v/hq1f45yrfFlzV2i68vwKdquuc5DfIcdlsp2AlCpnjA7RQKIx6GFp/HcjvNd7TWftYfm
P+D5srVxGxKHi0XvSQdpjPzCIdUayYeMtquLsTlagvF7HsffcYugbsoARnKhDKbqazOJr+HC2qye
il5eg7F3vsfUn2G78G9qKSF76b02myfy6znCJiQcDfD2a+trjhBrqO9QR+YfnRnvWoelTa1WQQq1
Q609QpZmJQUe4T0EBv0KLfKkHbk9mKoSYSfuJVlEbRJq0W/07Az0nRWYnt9GrV0IjNmYS6k/6vKz
OliN7vLhxYgvEQZ124pEt6SuATb11mlevBf4dgGaGu72Px+4TJk48J+nfA6WBtubKWgeEe/g/Y1J
HhW+xVxZhNu2t84VwVOYNVB4O8xOuIA7zV9OaYqpNzTPqi6uov4xrXmK246hZRW1y95LkReNgg3b
hhDRatrVcKmZA3vMD5woIBH1aERJJx21od4oPa9J2HIK/HGdxuKZV2DY+P7XwLq9B3P7ocrLBQ7f
P39X468MYXWIZqrnCdMDI0zP+W8ke5+a3wYcjIpm5nGNcipdLeRspOR+WjWCOos0zoLy81Jr346I
zOVJiLW0B1U3pDqi37Yi4E6NV3NJdQmb5ghxnqUUZ4BaCnTRHanC1pBoCC0uIAfJY/c/fxvzr3Tn
P78NJAlERr5jOaor+B9dP6egelyWONikxaaL7e/e6uBxGfihQoBC4Rg+CJLb1nqL2RLXEEp4+X5W
unfsndYFMZHdx/r4mmvoFNTTqt6RTPPHg+PXwOaMD4gCG0/PZ8qmsN7JiUnSdiR+jiUeVp9cYFnp
dXSUNwiK1EVVaMva2g/Rr3/+uuK/OiCC3oewLZpeRId43t9u3kiiGyes1Lmp4zGhdptoYAEmtJNz
qE78kTFwZCEebBKn2U+fRy2cyXkqyq3ItLd//jSm+9ckD64+H8egSWaTiuBzC+R79R9Xf4x11w9F
SqaGI76YOUf7eNGoZCtZowUjeiVmA4xOppmU2joi6g3E9q4uQmdrB86Dr4uM0Zu4W8KAc3OnM2j3
gAcH6UTcsdUcI4s/OLRX1acK0vhnm1BiFbp/4RjE7iwXaE42XgMESW2/Qy3H+BA46n0yc/apKpTp
fU/8vFycVDWhoeA4ukH/aAHUvB0MkrHd6zZ8CYMcSTB+HGXlT1avhcfpHXek3tAHD2VbL2SgjbF5
gnpie3+kFueM2B929OGjdS2PWLIeTJIUv0f43RbTE08UkelsiV5nbtnwP9U+AdwioblA26TBkttO
sKZCh6VwWDh9he/qOWpiNsN64sjsC2/ekefGirOMewJVg5PqMerLiInQu6gLpA6xxhA/BSX7HRSA
VZrBQUpqNPXdMJNvjHurMol21fTtZLKv0VOQh0moREvAJ4E7SdQZO0k4goPVmnrHnOE0wuKmLm7f
VKGv+gbEINwtCZXqSHoLQguaZ+VItmXqXCDbfZg2qt/UpVfaJiEAC98ApBygeLOHbp+WDoM0A/th
F72Gzh5n1ngrsaZSbLPe+izoE19yfRaXJo8fmhCLJxgbtMHpE3YeBCfpPN0tJEdOJRG3vWxdwK/9
xjS30YEWjY19ijIr2hge+xWM6g562gwEaKR11UTaS04pOQhSTw0qDHm3KOiGA/gUjeEia7aSnLRw
DkHDHrUYsRVT6XU2aONuaDEZWNSb60BvKfEe7Jk1TTiKblISAQPqtBrWjVwbsw69eBlVZNJD318x
sXhTa6wzQS1F3vellqLUnelZaPVtcxYBP+533tDmabFug+ZiQ2ldXICBXj+GWvzixnABTRR9q2mJ
l5Xrzk/hPLsnYffrukhIPoDzC/IFBqaUbqM+T3iD0lUrUCOp1XssOREs9HTUl+1abLrxlOzc2Z9O
tjd4F+tLFQCxhpie7A1VH6lybkac1dJ1Bad0ToroSYnB1Pkm09ESs9BYDSSsaS4pYhA6Z/myFx1u
wd5zj2phdaLuvqLswxBC+Y8qifORbMxpKOgp4SL+ttIz9tAsgURwbk+nGEoVadd9WT/7EWFYgcmZ
N2wSfGOyed1Z2l2Ctm6tzniaB2C9QmQ750VwGqMG9QnGu0Gkv/N60bBij+ISLAZQXfwFUDu4NRxG
tZwty7XCK0g7MB4k6ajTiWhkFPxUB+pEp9NS37gioavGwhICJ9r1/qaPek5O8ZkWSQhiAHOO2zLG
xzrKH5UbbBFATSiJDFTHkVuXMKR3inviXdRdtFqANzHiNsGRIN1ZIGTw0icUEpRQ1a4S/itnI5C0
HFPLxH+sSnvBER+gUgaJpyrhPmOFyGNafB2+B7tCNNJ2SX5kyLXXciRgTjNxdX2NH2c/GCRHbAXN
edURs5qxljP9ni6qfwKTTTVA7YstIuLl5/OnHi5MP4KkXfm+f/LkHg79slhjH7noi3sPZfnBsotv
1caC0NJte7a+0GtA0DjS1DYc1Vcf5SoBxKsgXcneCz1kKhdMt6cLlp84t/1D+zkED17SfMayLGHk
/z6l3UE9tapiUm8Mmkca0RTgK8eYrN2oiYNnO+KiDhpWFf+Aw7jsjdr+7BcCs/95zxMqmOQvtaJg
3mQSO0mwBJShv88ZzQLtrlFAHJhdXVwKC72ZF29KefjpSufP/rwltxwjCy6418KRQG3VIgb/DTsM
nA258fol2LKUlbRxgfCxn/Mwe3PLb2CRBuR7dWLgO0aX8kDd1RzsLnLlbjRgS3NUXVRrAnkFmmFp
gfcFFU9LyJNTvqoXDVM9kBl/LQ849GZQYXPY6+Uu1LtDc8RAvw4SDyeovCuuhlkkn6qVqAUPu2wN
kT3Jk+CRNz5NwUodIwqTIxG8EATM1VZA7zKgsa0t411PJ3FLZZgg87sOKkkhyuskxmfMQK9+7L2q
gt8s6DugKPizC6lq/Il2wsZmajt6wKc1y1w76NGurhEdXBIJelOqmTNtb1Bpbxr87lgbNnKLklfD
GrUfYeyNtyb9//7SWdDT26mOqZ+Rnh67sP1l4znrIce7ONjV7YhrizaHJK4le10WiRyfiJ6xze7p
X56Z/y6TTF03aQiShOK54u9xKHibJrwkA7xP5gJrfK1bAKovFlmwZGDJWyJPadR9JFggjmlrfPlQ
wvp/GfuJ/6qVeXJduUw5NvUYiXV/rdZwEyMjz0IXMCkDGXWQM7L42cU3KdvT6hHOvOHnoM+/tB4M
ZtAnZzIh5MGFhToO6Ck0Q3b8l6vjyBnqX98oUzeo9SyHGS9m3b9VkT5x5E0mXQONAPqSp1cjwZeh
j9GPMm5WuTyKq6oDFSVDutYPyZFHNez37HMcuoaQrO/RFpB3GJPIEk397mUSR9PwoPA6BdrtL01D
vjzb6c9cX6JVxvMhXiGPbNtxXRvjRyAbANrMwbkh8TFdqienN1450NGyuGKV5qlzSyRI0MtNX7/r
PHYn+M7nIRcVsa+HWLrhwP09wLYrzmgSYZ7oh6GnSTxpI6haO7ZPIphfe0GcNTpw2IWuxp/g5Kze
2Fm2EJOaw+FIqVqThr6NwRXu/PFzdjsH0fP8NuXmqxd+oMAJb538oayk/S55muC1HPAz0fnkg9E6
e+t6qZIszY+Jk/3t/OYW+6xlYxrlTFlgTSgmiy64fDUmSaIjgzIDOzk/1SNdH4ajLyh34PPLI1M/
T5HcfOHcegjefLZvEJH2xqz1ndD131QclxhWCZAM+o8Ej/IfqPFIJt+p0Q3ZKPWWWu02v3Q80967
F2OiT6zWhioOX+yo/cgK61GdHm+vaDV8zqX4Qx7+aYX+1sJbrp6qANVY0Y9Ofjixyk70orQAb6rm
3tqy6nEOI+IPL6XOw6yed3nwk1JR+pMU+KrnoMs1b0Q8j7R4O1CoYAKjOyP/tsS5IHACv94cSCIu
uxEUt3wT1IRNfezWGbdJYyM0KxkOtLV1p/a63g0/7dni1M9KJceArecX/9K0MP4+JDaFTH9yUU3Y
Kuztb0Ni+L7hMuSIbkPZNbed5MeS/gS7957Ix8aUd0jdWrVVqDEm6T1/9oXUpwyX6Lcx2RecKt4b
1Ny/1iuDD6wZMsf7P7/u/6Wo4GO76Dlk/JuwsNX+rdcSkJSna+NAmjBJDkx9Wf+M1mZyT+if34B7
cXsOkGp6YvdPcycP7nJzNeRZyeisJ6Ovlm3kBi/qjamW4ezbQbO7texoP7qYYle2XCXkSLbzx/vK
Kl4Rj23VIJD53791If6fldWSS6pjmHTLLcuWt+o/zsFwhYresSHmqRFpmlGiR8J5wLmw7OwRk3Vq
YQRTbd+2sPfjJNlzwnoAO85YQM4jtNl4bSm4/kUVZcqr+de11XIIvhIsr55Fd+tv+hU3kwlcKTnt
YVC+Wsxtlpl33/fUBBZbG5aGu47JcjLQAFHnzSSh0Z/KeTx3ZhlZaIlQAWZjimPOvHKffcvzk9q3
VMNETckqt30co8TczrLbq0pB1ZUVtk4pCOS/ReRw+Zcnicv7929nIJDgS/mGbADhRfvrdQcRRKYz
nWTm15kDvL1hhFSSL7AEjLrF/G2MHOxcRh46lkS0wPsudh+dFq5Mmp7Cpsifx+nVcctXr/P9cykD
DtD7HfShxClp69ZZ/SOEZMS8esPhjGCiJPqZA5W8F/VGVM18qa2drlcXIOr2SYd70bt3rgPZpHb8
X1pGIg5+o6eMfO1WkNDkpPPWusJSinZcqgReLG+ZyJ1DHAITDAh4GSgC+MwEAKNbsNfDoDVrSwuX
Y0uLYBFDvw3NlLP0yOCAvvtLaV+Z9zKdm9jncDJvslmIFz29+qLjumvNcujc8d63ZAdW7/wLjt8t
rqbgUkJWXPtagvyl1r6EPTxaThGSihqfG1IsDvhL3A0Mn8aY7ZXm1clx1tIrGLtwI7Jy4lPZeIgo
ZTd1j74cZAOerlTbIJQ5cezep7p2arTs0OBfHMa33Jv3HV3F2H+KrQbEFBhxN2AfWu7TNr12SGwE
8dUO4lLiKcPiywyBfFn998Lii/x5k/u0YKOokuCdETj7t6dpL0no3Uf91h15NE0YEmwoYWKR9uIy
GCsjDEA8gcRyoGtZtVn3WJC9sK5wckTYXxiFAFXULsVMlnacHWKYMc5maQx6NyRiJMlhzuZTrv3q
8mOdk9qKwvynBxR0BWNqAy3wB8PdHajGdwbzfrSZX01yBxwaZpAQ8ucWi0wixCrTQcUDIYu9CHGu
sa0qVKqle23OxjdZ1nf6hAKkrR6iCT6Dh2q/OfBRV7q4IjeuKesL56tOhitwTadf1juRMyxLrdV1
Tq4+yd3oltB5m3eBBuGY6ER32snrmIVvQ5dvRqc8FtT7i4fhQwzf7lgxz7y4OBCMxSXyTWpEjYMF
aHEVxdiNLWT4kmEF1Je/ETM7j2/xmjb7/KyV/lYfww1Fu9fcIeS9IBK9m3F5Rv0giWwrP9UOXGKY
MOh2AkitBT9SOAjhO+Y1IsNAO8WUaK5/Dev8AjvrzGCEOa1zbglUS/nhZW192qBMtN79I0NRHJRf
Q4uvy0qPMyCUIfUfFh3KLArlbW2Pz5MFOzytLIbzA6m90QZW9dVt8l0XTfeO0cFwtt8C5gh6nJ35
WB8E2TzZfNssILYmfcCaAAXSfgP++kMjIGpIvEM5es4Ktts+LIdzMeEszSuMWTnhYGlgcT4vSA+z
DpPDAd7o7mp6/pO3nKIcd5qjG8xyDcgdhPrYsI1zPLxBTRcrGE/MHLdGRLfWTqkt6yE6lGAO+ibe
+Eb9hIkWkcnFziZ45P5jaOjH3HtADnw/jgGZOj9QIa0tu3xKS3MN2P9Dt7QLgViAe0bcaivHBb08
QerR2odqqQjRKD5sSTFoSMUEJY9SpDhNTrkPiuLeIBcyLdtrh5c+DB/jAOk3hLXKE/u63pWxfok8
8z7O0seljN4nJ3jwix7SpXS2aCs5JMbpwkKyYZOnMA52KYYnjWlu5LOZaA3+aRTVBknDj34T/0wr
8enHMO8svXsaK/88+RctookmcQXlc0nen5lsxfBuRr9F9HouinIV9+1WspLqzNroz7HnPBbh5t4Y
/uCjTwFeQpNm92tvvQYFfgf3u7TGDZCpXRYelo4ct75kkO1SNpjb6sL8AUhov/KuHW4+33jGGYG/
MZifjOaXXj3omHg0g3QtXvluxpI87SqoDAU+6mDOHvELE8Qj189wPdLrlQnGlCoBzAB/QfXdNc89
/beiT++JFVyFOjE1477rinPgn40G204JERFbNeqrmQitLARHDM5SdKSQtaeGF7rC0+QKkrAQ46XD
Z4cIHYPcubXCHfQGbF3B2eMOea6JUN49RBUyMutxMX9NUFKmoXmysYy3EBFwr69GqwIflJ3ItgPX
5UGoHy6eVu6L8Lv2ZzrRl6X2N2IQEKW6jU+8kud+WAALvRAJidFvffIf6O4T53PXkmYz2C04rGEN
RWOfFczfEbE3bbHWg4couNKDOtQC8KuRYhfZ6xh5oa8/9JinTZxurd3Q8/wcKgOrWXPEzr0xHYuK
g2vQpKdpgsFjbstIq9aji0Lbp3dAb5td3NrjVMQAbnjHpsTqzRxUE8sm8VrS0TpODy25agM9N1vD
IKM/GfZ7giwTVNBqHAAahQC7vsv67MuVBM/Qgj/Z9b6wI6yNkzA4/ZGHRKwRxNoYhwPTOtv51ZsO
jJPyzJke0+6biDwOcC0JzvdipCOOls9Z9tH83sWAdNKtGWgAf/WjO33bNL8iY5GewzV8zffYpxi1
g21Tti89H1GEZQiIW0c8QGOlbJ8shroayoGJFhtqxu0sitdQn58bHfWeD4CbS3eyh+U0atMWjRrv
GC3DbG3puEzqJEJfVwFm0e+JNMFCUO9FE691svUsr93nGq7F4aNbAoNwAsJ+i2o8A9C6103jF0z2
i25WB7CCbM4AdH22FxMslH8OwFwVpguOxnqoovQX9DgcUWWHXKRw31I3IChzErDLad+WX5YuQ2EK
GYXM9+nd99EvX920P+EgAlWdPi+xjGRC7ilE8mC85VCgHe1p6aaNEZh3ONOsTRU3z5YIHxocLPQq
ra9SgNmLoFUXNg/z0qaXQXcPZpk89eO1h/QSma+D81UNxdnAf5JRoxpuirtWNoWpa2DeierUFu89
JFMIFvuoMNg5d6S1ree0/MMcxI74lY/GczawSzEBe0QepukjTtVhSc4egz6DHAfGuA+RZTH5zCB8
LRuQMw+CP+p9uK69TVnPfJ1onDOKrWtspnuHSy/tvyFBkBojkHopX1Ovu5QkBFIG2Z91533WQX9y
ljIGBzechhAkHq6OswEpeEvVtNCkBbjZhOKJwTThaZn+saCgR3JI2TaQzfqYWAfBHjT6KTlyQkai
GDprSyI+u2xCER2CNLCKhjogMhGlbfLG0f9AeYYAiKTiyc+CE1HFaGvmwSU8qmguI8AK1o6xOFcO
p+ooyudjWogYUUlYHwwt0J4bb1pW2tJPJ5wV4Yvj5P3ezLxqo37VyQjEwCdyGvI5bNdah8+uywr2
Iv5oYPukKRcTIk35r8Qa6ufKnPPV7Tcn82+HHLPNgKSEeMslfXHclA3Ym7KTX4egvDhW4nTEqt4G
0FVT54yLrngDuZ2BE4HubY55/qaPfXfwmmoieCirYCF02noabPz+FeEq6rc0ogU7C7Fpr37ARC+X
BWKBNDMt+ZubsKC1xNad1K+aUgxO0oO4qF/1E5TB5AVwbiWuGD1W8O6XxjYda5TiVkD8kwPzeDWP
h8Skogg+5mD+bHU+fSHxVPpbVcZHE7uTkz8lkGN5HTRyrpGG9e58YG6EPbQgQJ6Cf8AkPWa/ZMRK
/UimZEswTrV3yD1jyxp2Ywv1nCDlwms21mA+e+5irnaTxSiYqdaPBFUTk634fWy/aB2f9Kl4jryg
Rn3BSoqZFqUm4YQjgFZqkhXz/r2lLb89dlr5P9HUMBWZTYzesKt18m+zitg5GF+C8ET0RGiAGj5s
dohGY9xlcE7tgvADr88BI8N/dmagbdMOGArjuCh89c121xvttgDkGbvBUw1pfTUny2kooZeDwdCQ
EBQgblAbhPtu6U+zkf+M9F3QL85Oqp+ilhRPbKVrr1wH2OdclLNrt0IFSLwKqkrx6AOxJEfn6q6Q
eZKcZGjIg5zwAzgwqlbSoJBGxhsCVLG2e8sd2QUfrDknfywezZwcD3r+pFM2PvIg1qiCocLS7Dp0
NrHFagvv5wHWh6GPA6Lzli545VyZYiIJY9Tdj8THIhlPTnr07jQeOz8zKZRa069eZ2hrpv5l8u4N
B6e/Vj+UfsdjUS77Tjc3VovCrsEKOVVus88AG9eMmDeU8LBviAQl6rWZvd8F5YFf49Gtjm2UPSW5
dwW8vtZS+y1FzV+PSEdLnOKGc2lsczOPNliFaOXq3bNVg1b+qvihYWX9Zrq8AtuAQ849cOB9LYp8
ZyR2QIqAtp+AxaIVrbcuxl7DMNddR18rnYka7crlzcYS3uj1b0Oi7Bs3AYxGbTc2A/wXSYG3eKFD
Gz1qEjGyYkOz+vRujFEf2AGe09KsfpRshJB5zAdt3qCj3AZetqXrPRAURGUTDD7oeMBYS/u0zCGo
DySPUx29uvD45qo9WQmwliJJxL56MzPNIsRxBVOyvIt7Qp/iaJunhn/VHNaIGp3aFR/JQ18/ms6S
ECRqk7Eqk2g5ZKi5nmM4C32AbFNXhnMWWkXCl/T+d6KL96JwJEU3OuKzJ3wDYPuB6Qr2sWmDNvKp
7LRyPvqd27EUEShkRPUpLeer0kcuckyhOct7APflnMEjXwWhaW2bwhuhnwen2SS8IRuaYOOmhn6H
5NJZR0sbfNTo2MBIaeFZz8y1TUUV7zPZ5c1Nu76OPZmWoO34J3L+cZ0TDX0yZawHsYacIefgeUEs
vQ9FVR9INz/Pcx2cSZU7CyYonNkYf9NuMvddrZtno/fYt3uSbWiuDYdI4NpjegPZ07NsGCLue040
M/kBNH1DvXvwTP93Critx42MZpj6fCD94KLlbItxaj2OgjqoH8zhoISxQzaY+6YIz+qa9sYOKvmq
yk1YWpZl0NNfZuS3FpILusyrqltI+nVBv3vbqfLL9U0UrfqYXtuT1Yr5mmNDiSZe+6NovcdiDr4E
enomkyjrllD/vYTFM7WJvVGXskL8u53ptJRMARwkwOZcGqxp46uyO6iuuxIwEO+FNRgdR0dxablM
TeXv9lIHo3ygbQOHAyKG0dsIm7TbiebOZG4di9wFGvgQ8VP/YxwsypSlPQ6S1Tj0drv9lSvFfGqK
zVLmw22ypkOCX4ckBu7BPQWnOMt5DdPhPPhky5voFvUSmb0OGYaIO/JBUH8rz0DbIKZEFNBdUNH5
cjxnRf6BWKS33NWI4dHaba01oKxy71VpSFWDOo+whc6Gl2yUDNSnw7Si2tn7BZo0OwIoICUr6vsC
y/0N0aw4T8K6iWfVfB6E0W8Xnz2WEqinscxkln+5EmkoucL/NQrVNy9zdw2jWr8NldRPNhZdYxI5
bNXnSoxCe9HD6Wp3uKKlvSbzfMYuHK/ULUHBldNKx9jBuIgMgOaR/Ylh1E1woX5LJDAPLB4qSk/K
iDVp3MK4ULPATWtXSuGJy2E3JCsc5+sqS6piUznZe0fOy6rO28dB9vjVpL809cMYRc0uHo92T17n
NP3q5IRAMHO4uQ/01SyXsFTYBCMwIJIz1UpgC4Pxtkqt1AKF1j5i1Kd+lmOF0Ag/jLzdKwGGixOK
AakMXIjXjU9qjjelJxdJ6oa5fbVKXJ10Mk9JLbUGNAVzzollSkvSYyqLWpcCZWx/KEVC24u3pV3O
kO/ym0YBzhC6VWw8ZJq278pGsSxPjpMsVzmiVV9R9WqNpgJ+7eh7tT6pSUA41c90IhylgYEs+zUk
rP7qioWm3+zHGICTFIgqBYjqtodo681hzmjkoABVCgI1rZn9ZjM3LYcYXyfEDqODkpBoiMORvdMe
dBHDrDXBMa3yQaKN9pum0aJXSlV1uZVmPQCiE+bL0dEsh2Qf3cGl58NtoNWgkRfJhqpjBiPAdB9k
xrxqB42zX59fph4MvpDjZTXsUDOwm+9DW77JiC5oeGkvg9/e1PZFk2gcF2l7k9YjJYCQHwzyZH3e
29o6yi1qU+nM8sOQyX6A/GlgGeEg5qymKHNJzOShU+AK6i+mLF5BBo85rpW8RNk+A+m+KYqIKBj2
T+zOVBDyp3a2+WrHDSug7K7TiWawxshJ2Q8l4sw0S0A+Bi0AOeNWE+2JwxI5y98oiRiS9AQqCdrT
a/U8ROT08gAinR4ELRxtf5vsOUa1jkIo0e9t3FYbNUtU4y9HL1kIYEhqOCHyfeOF6SFucoMHhueW
iENvr+7D1KOoaeIXtTg4vizrevrUjcZTpxeHmUSktuNMbMX09Iz2XvlHmoHJvhywwXsEl1F2u6wO
z9EIXSHDMbI2TP+gbk9Gjw5TCXrX2yZsGu2Kzcy/vf52Rc0+uaAPQ9qnPsoVeMca85RwXNlt9dhU
rEVGGxpPgDRYZVimb0obNdNKJzx70UENg/yp/eqX3F7LKVzp+y96b794sbuDdU4pLPVpqUvYj5ZO
mElm3K7SGBGMZYuQi5/JoIRxN55Pqb0BcdpzrE6HncWCIuflt0VTOsU0dmKvKxtSenpqYwFtCjv6
OpFsTLXIW01Tkyvntnv1wDdwQ4Eb3aufHsRYFO0hlbgIhwHzQAfZSIavsLQ+xtDRCDUkm0pK3JOE
VBlrzLkM5acwl7sqrz4ETavIb36UEXbc2GBCbwsCylLz2STd9aBbdbhqw2qj6VV1hDeB04xpblnn
EQfeFlYU77d6wXQqqKNByameIR1yF+GX5KlkSb9rqP360Li6hcm0wbB+9qEDgbXPGQ5UY4UKSvqX
OswoaxTyK7VKKsm4WibUY54Y1FwBtkzdE3dKeRaht9j0bkVERQajjDwUKBL1NciRCAEfp4hjE3ad
6d4CXKRMeEPmmAQdccgBQuwRRFFVa7XkpWRIo0xzsE3xCOPMXQ51EzEityLAVlVK3FZNjD3WAalD
2DNF/KhkIZ96uB6lSWcaxPfovtZDQ4uhsX9ZGmm1wdj/hOO8KxyZW8cbvbJQedJVZqwI/BowzOwU
a6AE5caOHFSAJgF5C0cJJnS03NLJ3nuCOAn1RdTrr15CXcOUlhqwH5BXafOeYfbBD8vyZqDIB9D+
VWjrTC+WTSfFjQkh3qvG4rGcpIUsMP/I+2UPS4ZMevnewgglgYakFqkc0weftjuvG9fzUw3o1BBY
LRdqyVP3xcBFsDWb+qTuP8ktX5oAgqoKNaW9Mh10tsZH4YzkPciqsesQuhm4jVBmuXfqi6ixrNwM
Hds4VihgUGDEvx3HRhVFxjmAzNdeqihrWt8TiJRr29YrJfxLAiLC4oIWHgYatfyrDUlPwY+FPplG
7LKRYaOTwKfD1cYJ7Ylg5RfMbEo5xFYzekUY1B6ZqDzFZfzea3qws5B0qhIhTW12rwiaOwmv6uPe
FikT2cg462D1NF52t6x44HOKmhB99EpdJfVwKhVTVkBbJuu1O/XNQZWUSrU7FuGP2O6/1TajVp2k
8x91lBu33QeBFqSPGHQz/V6klvI+e2B/wX6BEVgVi+/skoVzrpT9kJj1o2AVVbuauoNKyuBk0WcR
0nJUe68+2Szyzh1V+tP/bcZd4G1mQn72SUO31W3GgzKHmFJK5qQ/8cAR342ReyEHbRtKL7CUVNqx
dZk5MnHKR97YFguxvqV1lWuk24YYuIHXwpbkz8pnS0PXsCrC5JTSfgic7GPA1LXPeY9rMRcHda2S
aphRagZH9aIP9NBYNxH54gojxTSyGIsTz71SYg+lbmzIGltNYR/8aYQth349zv2rEpooDWJGCtXa
aex7EYF2TKVtW5Fk9AR/WjgTzF6N7gED/MYztfOYGE8zznG1tNnSiq7ca2p3yWxIRsZ9Kh3BSvrm
VdxotMBfUClJQnZzlHb4PKOcuEJYwxNXfad256Xp6RTr0zrGNdy5rDVWbviYECkdkbW31P/aUb1h
aDmrrfGrr5AvhUH8ZmrJUQwJ3bXMg6NsWsVaPRlKKqssZREBlnv18joZE0vdHR8SYiSVi1bqbpaB
agdA3VObRq8WOfdLSotGighNQkQpCSA1Ym5Yx3NAbDev/f+WCx4KiAVh+tT623jIXvmmhO9aztG2
p5d2STrKAT6mE7TvM6duo+e7Sw00Ac7oV8O9ZZBrMDTInLXyl9mZ3SOxDdIBxSoZeujqCy+8w5i/
9QXshNGIOx6CLyW1UPwEdUFcIllo1tBnSn8sYz8ejAFZQCWPGqh5L7FFGKmQ8l3lCVMPmsIIKAWK
b+Aty91wgb2dBR/hgkujWfaANphtNf1vpfPsI+nPDFC2m3oR7WtTf3BcuqeJHTEqaJzLDGmrDnhW
S93Yt1V5ScG9bJPE2bRSISW/stlVOFiG7mY66zp2wrB2X2yQDMDXu7W63pbfvw2tTFpnTZIviZIt
qiqpCF+spWQNE42Gef6nejJUaaAugiq0O3lqU2/aXNpPXuCAqpM/RO5tdPXoTP+pTDLs6NshvUX9
SjDThZ8hr0dDLQ7sUAQpSu8WITDy3CN3Ap1jSzNtdN851W73rItonxDnpRRMTaGjL2n6b62kDJ0J
WQ/DoN+PIyD0PEjaHYMAXmFEw1Jbd1vBpAPY661d2cOi1XTjUvdzsVNqzaFhLA69yVjlXKxbYT9O
Hp2DLuNsOj+ocwAhC0Sg1MScqTdQreGJm8fburuVfW3cX7U2aLEvYPmDa3LhgHdxkvwukP4jJTWx
jOQNgi3zJ0f6t3s9RhdJvTIK5xEJ1Y8y7S70AW6aNcaNP+rA3ge2zRFSLzdqdej65lPdOSMfn7JJ
HExRu7yn1GJKEiptSf5SWpgfzN+qrlLLjqojks7xST7t7sqWwcPMgFyqqJQ2d5lbcA0jfmxpWFTm
Ehu3KVqj4iYmUyrsbvgf9s5kOW4k27a/UvbmSEPn7sDgTaJvGGSwFcUJjBRF9H2Pr78LoXzvSsws
pdUd30FVKZUlRRCNu59z9l57Nnjq5fFS114e+MsGluX+eU5d8IT+FLpE4U1Pl6e+nyhtIDgRSJLY
PxaEHrmt12Trx3LQzEU1Pz9xQblLB3YbWynJOBZyswg5TVjrX3rP+bjsGli15lRw5hiOlq4vlftF
qO7p6dlzs5cpwwgQNo17ZgziIyOci/hQB6blFdMplM0dj3yxSLSPavYa6xSPl/s4xhL/BBAY4pE5
qWjLS5HvdYoTNbrBy7UDoA3+6ZZABO/Qthp8mIwWFni9y4MxL02FUUHojREVBOPz5I+sJXgYdyTT
3BIghzc5gb0aJfHx8qP2mvNgJdGTDGp4jgXTs8tn5VGiH1ohCROZPYnkHM33hjURGNxHpbmUzvSs
L0v/5bdL1+fkGqmFzKFV8N00TYtWWmc/a9FR6/XycCmwxJBgrg230aSbG8+m4djmyCUuPlmbhXNe
Ki43a/5FNNcCFxA1IeRhz8yrsv37dJgImZ2/im7inmDW8cMWetnt2jHJ6UPEHzQkT6h5sr0uSfWa
j+GXo+RI6iDdjYLhh2kTqDcfcbiyvqbRE8fkgLSftdcbrGyJ9ORKJx3qKjbhXQPYoqvIli3QTDis
l14+jDDS7zvKJ7q4WbRuRKdt7K548LuiPHqOcedMevunaZWKkrqlrQl5ugxiOGpe1vHLQ3/5fpEo
fI6JFChObNOLCupnryAUeaQZnpGdGTX2d3+Kv5aJZ9yF/dYfXPj1cxUlZH47TMDFHYm0fCbP9KiU
KPMwBMYVqatKJyBXcHCQCKcYy3ukcbVmSPRBSmojYTawX6cmQdUgJxCkdrPSA8Sdg89gwynuLj53
SoX+KBKaq5ebJTXkMgD9qNR55C6q0zaiJu0ItYttdbrstzj6KPsvpgzsxj3AzmqyHko7fAxq8yPQ
ScqYN/hLzazGENF8iLTgsnwQN5KuVTAdk4jVO3b4KWAg+UwTtXMl6PNocXErbG5IkunMAwr2SUnY
9UxKGEpm7Oy8Nqxh1S3yiD2GiHrSm7aqeAoyQ6xTI9wGHX+z39LySZlrXs5jCo6849LaF2g4Bs7l
O81KMWh09V3UqHvaVFwa6tXEa72bZpZ8lXGxc60OFy0DqhQA6T6iNTaxF9eZl64sMp+Z0gNKyqxJ
QtAn+t3qK3rNQbs1IFxtFBChlYTyI9AVEAHeJpsqZRHuGZlaTlfgFaHJZyqZrsmZOCfAxzcMjl+1
wVab2qTTn6kd0H42mD56I+e2X2H2/apERa6DmR46NDBtCXom1uJs01ZHDGlHSi6WOyfyVkxKb4iP
euy1IN4GxBVFsNP1KioXgd/428ji9dKkIDgTZt8K6uYUkSkXOYqgRiw9Y9mWxxKpmMzig1nRA07a
jpk1JqhWi32au0iuyRIkOiaCJAES4s7xpdpHU/W978miqgR8jL4Oj4FPxOxYQ8ghWkwoZz2FA0Ms
K9f2Jk/i0iO/3W9AR5hwM5Y0pAj1KMhNnxlJcXGuU7dYtmbhrCN/3fZ6c/IsmIzCE+g+xC0ek5TC
n+7SkBFW1FBgrAxCu81ggGc8BDtjT6xLuhon7SCJNyEYw7rnffDrDxLTvwUVb0lnDPbR6u1zM5TP
E0juddeDCLj8V0EHJq8LVmFTyzek+ZzpMNGwbq2PCUzpLi6mlaUN5d5T+iatDXR2KFVlq1qG0dza
OgWyxZXJ8NaS3jn6ZrsfELSmAbFIiSPO0nbua1EoPLWjv5iYjzdd/6Ws06tM0BwyFSr+2tSeC+VD
gxLFQP7jHOvntC+OW766PiEmlcqQNyWc9SYU0mYbgz2I2mRXu2bLhFB4TN1oOVjoTvo8eHRHEEoO
yhBazOY5zqKJZLAAga9HrkgJVwUq/9IZCnzmcz3H+OnVV/4tI3HUgCN+mKxOgcgG77hOSZTFXA8J
/lg5Qbh2USXj4OmThQNGthzajnohGhZecwzSjn5h6zJuFv4yabbRqSESeRtRZ6+tiCzboJr/XBla
84xkG0UdBHsVASg2NIwTLt68oU++UmyI7dRWTxp91qkHAlLlzwSWVRt0ehtkdzS63HvLf1eIKa4I
IkA+6AxH1dfuU2u+uqX1LgbX2gR++Bbqg3kKMdiZkxdcP6E0nmDVMwLCOgTuidaWpfJV41B7o49H
ZEDhEjNuR21Eegb126RMMmtUcN8yBQDYgu9AgSgvDZPk7txygXOMT60BJ79B75gB/9nbRQSKBPZZ
XxndYiyN7mSAHujxJMURuSdRgBDfBfGvCvt5oIdzzLq5L1QzIgHYBx7Xi765iRbu7bRxDsrqyRiF
HRlyikIQQslBxFpamP7SLGnj6TGD5SD/iNUA4jRt9/TGouNQdvwYIbjYklBMmmZzHJ6c4EM4GWgw
tFpzVZCnGWpGn2DJLtavcsshA4c4VboY5roW7RNZaGJbS9A94ObW0IK8K4cekR2oct+r4pFW3NYC
eLuUApNa6pkSg3HgE+bX16eIHr1WW+NBqrRBE8bkXqfbcaicDGcPTyGLGxqL+FiH+hyWiyAtdTtU
PIILUbg+oSgaqUH5XBmp0v5hDPhf+iQE0aYa7777YZ79DJM0TZxM/x4/+dBSFv3rNXv/1/I1/JbX
/9rXCf9U/+Wv+AGk1JTxBz1Ix9bBChiWVAZ/e/+9bv7v/9GU+QcxDVI4loMYXbcl/yqj5wZ3Elrl
bKqSLq1HShJr9gD8iaTkXxmOqVjP2SNoo/0nQMpPVgMhhKuEDQ1T6bbiO6hPVoOBfTBBDQuPj0gT
jILMehMmS6ZV3rcS+eHscFLT8CRt6MksB75/tASCPtP0bgbPuo1Zr3+6mucfZoKfGZm/AiV+fCPB
uRZ7AS38H4bJn8wPytHJ2uPIsEHcuZUNbHnG3U9qVGjgyRT5/YfZ88/334aG//dpAvSn5SJRVvO3
+enTSlfrEB/MPELfoIRuqwCtEyI9CtmIY/IMpFg0AyIPXGV3dh6uAhSSYWezPPfDE91zuWiE/VgG
wcOouXtKa/Te9oceo67DJx0shjH9mKBv1iWkArZjZIOFZn2pRbQrJRAtpZPBkFrE6QIRWDtZhVeO
9pWweLWJI4awFR3Mrv8m8EkP4Q3hAqziVn7+/XX4+4tOiB7uB0PgOfn1MpjM1hHiTz5xGyXxj76i
p6VHH1Vz4+XN8vef9as/789LbpgK2JMtbPMzY6MMvKbkyOZvvGzdgNpEDzJnRQV+sWxqSGj98O33
H8gr8ZebLEGvCiiYCnPHxYP7002u4qS1hM4nQjE7ubW2C6LsXHdjvElq70FndkG9A4CRBnKgiR2E
rPEYBslNkZLEYsUwq836lOrlORLhsY37u7I6BT7aan/YoTch0UiDQz2/G7//4sZ82T89nb98cdaH
n59ONmr2qJDbwqnlOnD6p1QL36OJ04sH9xihXUg2mrkHQ72LSsBbQUdVfinFu1JsDCZb/5MvNC9K
jqFLF03Ir1/IK1M0WFXibzo/f2ChQKLA3IPg1CZL37OMaALlOItqHKAbDpu0Ha80gN1Jqd1Vrfbw
+y8j/+62WsB+XaAhPFbOpy+Tj5APbESwa1kWj8rUbrQpuHIz4zSWCaHvdvdlCG1SyD1yDAuymLZt
s4ljGvZN1Dznsj+1aMe85so2Nk1bVssuTd6wkz7PGiX6U1TDKJeoGfu95ab3uWLyqCRgAQD4bvQR
leOT5ecl4ykD7TAhYMspwfgsqvehltdhHrwZvfPAeObZMPEZeGn84lgJ5ZhzTerOR+IxEs+au7w1
X7RMPpmI4CH+JY2RLT035Z676SIaHQyjgcexkJoMVt2XQuocuiOg2Kp7oqW9bQLxDOptLUzWbbSd
wer3l/lXZPHldZWoIS3LNInqc8XnFRL844R2SFtT1b+0GBrAl09P+PGI1jN53IbAvm10bfyHVcL4
1Wr25+eaqLZ1Q+muLj/5EVXbWsSv87kRDsmpemwJPl7ohgWwHnUlfcoOdHpAHgWp8//wmF9M95/e
O8U6CElaKNhG+qfP7uYA0cwOMVUNIjnWcbOiIgOuWHYrUTGHyeL2JKhjCfJqd6p+UNLJr7zhdWzd
muAwI96Y8yRoinKC8gjuLWh1IWcrrmegZNSbLOU3yUAbHpllFbGHJBFgRI05MpWefhOGTLYCpOHr
FnGGX+PRb6p8BQT0SRg08DjY/NOPjNHtL2sNXmmKbEygUrrwkH99tYO66s25INmAR52jhtMH3T61
Nh6oFIBdYam9bKpnRfA8+H9c/q3uvZFuXBJZujAnAUQseyERw12iR7g3OD9Y6q3wKP/boegWdpye
K9zBFNIvY+zxw4ZyM/FPgK7REKhqZ1n+Wxmr67Rvhj2s7m3TDLsmcKMtejyxsPtwF+Ty2m1ivMS5
uRkr0sFt/UmrUV0QbSFVe9InE4xDGN9qdOPKPnyvlIsmDHli1VRLQ7Ur75tbKboteFSpVmkmyUKt
DDf8KgK0n51KiPZQH4lNbCsTV1AVwNUWvQyOzKUZ8kXIWwZdgfhMsNY11nXi87OADbbnlAgGIiNU
PDHsObY18FPyeD3beCJde2XQIteluenc0VtOisiEYOSPpqaFGHpyNlkbHHSEGjUqSyftzgprWJt6
B933ziZ9YnIpTlFrHgBteMTEWE2zajp3WmZ3QW3FqD0TdzMMbAqBi5MsgwUx8L5UUj1UxIcko4Wi
hRxernu6pot1CkoFfFGzd8om1dnuMPwIwgZS1vCWCfFKhsHWkvJbE8fHUfjscrH+FkvIWIUTLH09
vUubGNmAtROxfYzTbs1RLUFWbN3+fv2R1l8eTBfSAHdcN4VkHZr//U+7d+ZZhIkYlbvuiSbwC2cz
YMtIYv0pj/muU/KKeFR8SxgdIdhUW2m8xqM37FOlvnAyS83kg0d0nLf4cIGib2VI1BORg4cyCZxX
jgxPQRkgfcX6wdmDtbzviJ+NO35RB29JioVbR3njnKcuu9dya0t827spqudWr5+nUn5PDAXrGjVA
J9mD9QzXe1p0J2nzW8Ii2hi9ypWddV/DgIoaXVyyNKLsPnMlfzMNpk5bqbC5HsZq6ajhRWSI9eFe
LTzH3uZ9jtQaPLDm3YH2efn9tZ3PD7+ucxQQJoAc27GkTrnx66W1ddtLEsOCiUqG7KoGuAR1NChQ
J8ZvLL/YzD68CJH+fBb8Tz+ZJR2nra4MDoKG/elk40DPAzzNIErURkK4463VtleMCkiLUsNK2Pq+
nYvpnl349x9s/nVfcQ3E11Q+lhCG8xnBz+/2DXmu7hqMAi0iDf9Z13ofcVRcExRtb+hb0ppMOM/p
7ckW5W3blIs2BSIrA8SFIDhH+EKPZm6v0ZiOeMvPcELfTXN6+v03/evN4YvKuTAzCDNwzE9nchAG
Tk5LyV0jsXhj1TqqXGyTMLuvsAhVwsZ5vJwG5ju//9i/7gO/fuynfQBeWdZV0Ug6rztTjLFCwxpK
zo6BLPsfPkn/aynAZ1HJ4ief78bns4VhNENdVYa7hhG67qvmqybuBCN5Oxs3VevsQ9wRLb6dIUAo
GHYRKZsteJdhM5lOvA4M1jOMmCTfoZ8aCNnEGWF8RQK76ar8SwC/ox+r+ynRiGTsfHehC7ZaWfXD
QiRXncnyC/uHxoxvPPnk9C4CS3xlEo8ntBiKpe8qIqkghq8hu92YzMWXAOpPkSTBuauM+5JEIY6H
iCoG397FvKr0Xok5+/AL+9YP2tPkOxvVkhwX5Mm+bbKz35VLOZa3ZgJmP9dIKXNDtVUtI7c5Jirj
C7n40wSxQdHkfkW0q68ySQzQnOhczefD+OyNKPcjpIprV7EBwoNc5oEhYGWl7030Fla+XFI/98vQ
GFya8EtLrMmt2iKE2aDDRmucWSGzEc6Jos9uGJE7ND9pZusCob031XIFnnSf6HOgWZKt4xZV3FyC
hPYiqLsH7HZI+6rsJbU51I6Y3Dw/+5LE41M2cBdKf+7m+uMttKn7GJHtwqVnDzPg3ZZrrZEGnWsO
LyFIVLfA2UbdNDH5iTW2OpfSNmcUui7J5gJ0WnIMqYjIddz+rgu8MwHeBFgUBexqMVepNUQMdyqA
ptON7bOz7L2CvTMi3XVXTMOwSoX/Vvtjj6o2WgWldkRqyoVpw4/Ymd27z2ErEfZnaOdllJ/hLhzE
xJmALMxTAKx0USUsTjVYXyxTyWpw9AOjtHMSZ1dO0Z96TCWp266csL6HPI80YzJvimLt5nea9xRi
tMO94J2jnnlX4T4EpIAuCulxC2o93mg5kXYGhn7YfwvVQ9GKkvJM6rdNO/Ot7vNx6wYt9895MTWi
PaBkAWA2i3NoI5sMMf83gz+bKu/jXLvzi+Ls8Neuerd9a4m2U3G8bQZooF3QMB5L92NSP/J/eEkH
BqT2wJWxrkE6yeva1WZWn+AYR/N4odxyp2mVD7O0hZY4pTcNxlBuo4Ira+7ms0MTsYVVhM4zyNJv
aD6uMkMdsNv17IOcOlrVPsqa/604WoRNIBcoojsa2uQWpkW8L+LgVAzGbT1HoAdG+hJp9lNCTDTC
Y8kuWj7TqXngEHwySbvm/T10GmRMo0F5IDjikGeJCjOL330ZfhQK/UmRjgefqULt2Lcu2k4OzOzm
dsQ5VXbfM2P4RuYOoXH4hQzCSAZBx6EKmu+lify2ZlyiajZAuxR7cwS20AVy4zBoGXsoUiI2Ebna
AZM9esqpP0Nt+vJVNqegL5/JAmV7mDgEaz1OqHzU7kwcR0thcyECr2qWov0qYvyznQkEdmIKO0Ye
cIn+5GnRe209wLLAwesT7MqstgtGvE19Mq7TRD+quLwZCH6LfPHe1CRFUJ5dd3S8me9zqNZ6Prtv
JUeF/p1xN+e4QqdvN4JC7lHJdk+FXTzXvjpS0aSrpvdWvBcLqANE0elyo5e1i8mpeTan5tS6Z2lN
9ymTpYUhzkp2/lJq6PbsmyjjXGMLqM7I1OkSIv6GUuCfcelw2h4WSfWgC/FsJNwbFTSH0CNnUnBY
qtWDn4snUEcni1yFhU5cXX7V1Hq9vhy3/LJGBQynEib3bZZP4TaeBC7juSNTkmhoM9SmLjmljojZ
hfo15ACgzlG/KtpszqYet048WdvQx+zj3DRR/0Fpg684NJ8a03v1VHZlJQiLwlfaI3xpnRxv2rFn
Cw4D13FXxs5XjG/I8oxHGabupvcbfaU14b0o87VseXXEFF2rAq6aXbrloS2RzvVZudIL96lI/VOn
+i8psRtyPtY5DR2/FKkNx3gWcxbZN3tK1sY00z6JN2Z+hbjE7dYYjG/HCcVSK4m8IEQFlXF1I/BS
qarw8YivAMMw83JYKOQY3g+ut5PkbwBzSq7HnK8wJschV68AHLhdYXB0tHK2dyW3dbAdEs3nh6Bi
on0CVxzHIqwuvpmWvtacew28EdIksKdFD7KwjXnuIZZUcuMCKLyNuhLy5b1Kgnjj2t9IFJ52KvAY
XjYG2id3iaJjl+f5PZ6zlS3mkijkgM3L/hIMalO46QEp8bVeoPoSWg4214o3viifByO7r5kALvSk
/WqO7n3b2x9uoX0Pk5r3CfOxJeqtGefIMtBnGkP4llXEn5L8WE/trhumdzcJ3/FuU7cJk7JPq/Yx
yJBF2qIgMyX1tQf3iWekcFl6JNjdqEGGm/Nc0sR2o+jODczXNuaiOU3yJgo8H7WexZz6rBosKC3P
0UBnCUX692edT5zkuZ3h0s62pOOSQkWR/YmcY+dWykAC3kU6cgipP3IkV3ii+SGSBr9Qz/qGovE6
ZX9jup8g/q/Oilngyo54IefwQVtXz5HPyqdb/RMBqzSbmbv1hn2N5OAcTdmt5wS3ZgjEtGtDtdBG
ff37H8L6m7OzycfMkWg6UrB5XvFzKRZNkdMgA3fXpS73QZdfkZ6X81gV7BPRuY6qZ4SJ56RR4zI1
aigFZ/wg28TnnCYzjgtRHO2GrH/1dN4O5BjnuU8Q9xMJ2/MgPj+rkreo1ebgxvxeAOms7eAQpozk
LO1A9u0/HUHn4cunCsiloiQZSZcSbPfnLlMZuFbo0V9cTyMQA5np96VVX+cCH0ZM2Y7dfRvXwfOE
obScBnM9V5Er3QygexACXhk8/CQjWlDeZkivsZVW+GGFwCp/f+Xtv7nyFhGOYPZsYSn5GWrnWYPR
0Z6AL5fTAHJjjMvFXEfOtSxVie+JjGaYtNaqIJOVZVP57GNeq10nQjzQFQ8pgBmheDo0oE7ukzq7
n3uZyuA90VO6S9wgaG/ad7MvbxvLW6IbgHOU33d5d6LnC1YLq2QsRb5AHezUsbfSKINqDtNqpNDF
8HOYIa0QfDkspMk/VKp/UylY0L2kxVxIMbQyf33yaqrBUveEWgvOlRPxCKQtr0ems3RnoVL8Awvq
b58KB3Y7DTE6j858N35qOaiee4oVW61DvziXE6sFRvNcoh4z01dWMvhNlYsFhSbA7+/z330wL5il
M6TgjCM+rxKNWYUQyBmSc4ZGoA4L206jp6iLD/bgPPqZtZrSTF+ZvZ/+Q8P1766wYNIIjZRGC/j6
X3/mSURa1CEBWneDy1IvxW3Vov1t6TkO9TJX6O9+/7Macxf11+4D66GgA0HsHlPOS6X+01XOg6i0
E6smx6tkCc9cftV1/i5McqQWffB1sjV09JzjLn2VNiFpLUrPly/xv9PtfzfdVtTz/364vZy+fwv+
dfe9aN+S8NvPI+35z/2YaBvOHw5TKViBrmk7P6bWPwbahvkHuwINZGYylgFBglnCn/NswRScJgYP
tUNGoMsi9v/n2bbzB2NAljYGj3MXwFb/yUR7nun98lzRJmSVvKAModoztviMzyPem69GQ31ZskUt
FEwWo8myY1/jBG8K0Fo1QdEyBSag6dFtXn9JGdQu9bCb1oXVhktGvbgC8hiXrmPvfQSSCzKWnkwj
jfcoXtdFkN43GpTGiaESnPm7SAdPL/TsOb4DLvJNtLkBqwQrSRofyV/dq8ZXyJjxocaOefSbDDM1
SsEud8RCAl2hv2Y+VNW4MoyYiGUaLi3VSO7or62fREvLXmkh2UJhQN5da5CGQUBVh4UnYzhkhTdd
FYi7WSLom8j8A9BqK81LquU4EJ00eUunKLobNeU9wVThIRM6J7w4JuEKkBlHz2MSY7JShOJtZd32
G4S77qIvak69DWf78Jja5rQQbYNRO5FkGPjOYnThb+geZtjCDQDZgOliTG49+7Gz8oU6SEd8mCXg
hbZIiAPO3zmKpVBXgo+6Tp/Rfpvbfpzk0ox2hNu4K99Mb1QHmIUw7xMmPQCCTrf2morSC/S5rgi7
FC7MH0ut3ZFQidKY3qJE+2JhFufcVgNPHQ61PnIKhMBLCtZzlYidZ2/i7HtABY6aHSfV6EP0o95d
MNDrVyio6ehnqzA39l4fHULXgqOTtY917O/KfHixxX505StvAv0VDsMjWc3HlLaKzBhKuWPVrxs3
YEBHuyqF4OLYKJ7yGNtR41u3Xt9s+ip9ia0KW+htEhv3YUiNlsTmsPKS7K11VMi5yLiL+hbrBNL/
AWfRonKRiZHaWW9cb6D/g6BIxgBgbZhtwBPrmzTCONl0YUrbmB96cG/FFIaLLoE4P1nRznOvkdE/
VjWsLDgaS9KC4T/l0aEx6OVyhbtjigK8A5Gw6lObnJGSNA5RAqFiv1snTFvwonzPZUQFckAe8cVn
Y15gfTaZ9LzIcDroiKWZUnanovHfMKZeTZqT7dt+3APwoj8aMMdXg/+1SFoS+ewJ1EXB1Y674dqm
uyTKYaZdXONTa7ZK9BjxCwRfFmMJWX9Mln/tCXvXO5uY8QfY3SXRkOFuHGAd8e4+FxM62CgZPARp
GeIJeznqNFMIPZ7R1brOIcRZ6lriH3I6IYaFlyIzmFh5syVWYyRcl+Gu5D/w/QvgXu0e+6x71ZZy
QWMshbgHumI0ZjS/+YST86rzxVVLlEI6OGqTjNEanLG+zkdWBhx6w4ZYVvTmjJ0XU6y+aIq2jdnI
m6mojn5fnEqHbmJJto6KseCD7NSWcB8Yv4D8W6Qltgea0tHaxAKzFgGi8gB20ADWba2BgscCtJne
EwZUwF7mcHIepyqOT74fQZF1Jq7JKDdFOBknz25uR6+xFgBLKmVskH3iDSjcK3IYs3WogNppV3JI
AQUPV75eGKcoIsuaKE4IgfFBWkO61vTUWxl5yjjSuqcTZu3C8KFhzVsTOYDn04i/9pO3tv0WI/vA
mGtsnfvOddutrmY00qy51Kys2PZmVhyiqj2Efd3thAgoYyYXslkGM8yLjhisbSZhaBcrkRz0eYxr
VrC6PDXepOlEVzchFVunmWtTSJJtsTPNfucNAMZt6zULyZNtc3Lah+mGtxiKvefsrQFOo9IslEq2
AWfGJzkiTCVMGrArwJ7bp8nFq5GIB0aO2LFS51unYyzS3Obe0ydkm92ugVDtzzdFOR5NKxtsjjU+
Dl5/h6x/DjPMjStTIyh0bJvhQPUFR5yZ77kQ7rVlDd+sMOLIYvY6DepoRhOQIt89VKOqb4zO79A3
Nxu9EfFRdOb1EFT51rba9zRNcdvAK4GxAXmpHVAfpgQIzEQYiW+Zdarr+kfOU3SDjIL+HrGEpQWE
kWUwWtoqdVeYKDDE8L7DR2DVWWmOam8ihqbeJK+61mh3VdDdmkw6q4yUALOyr+KoddZKBDSCtWdM
9TZeNlbeDiDZAufUe0sk3H6aSrzr9CrdiCwCWO5wpkx2PWyJpl00+zIHtklGBljXXo3kayLCLBKf
vK1eajt3cr5HLZQfdKzTykwlCuuvPBfZIkPweNPBZvcDy9lpdXFTDV61Si0k1J3hLmvAdJHEzBPF
EPHUzSAAlXg1+tCi8h5D1sQ2drwt0ohy37CiDa1xGDSRrIPQ26m+fwlrcyM0PJx9jV8n0ANC5MIC
oloEdWlA5d3kkCCzcI5nqnLIBSGkPOUNW+VOH3rdv4KCSFCmG2sj9e+q3r7RnJQRkevsvSZw1kWp
XlOUqOSscBeJOT4aVnsV5128a92jG/rTVuuOUSKuS5VE2xBcqWsF+9TuaHl+DC69ZJtIjAHnB4Wd
cS9ls89IlKS3LQ5tyODJt52nXMvjRZ4YlPWBtzNkcKeKHqF7yrNOWkGGtXVl52ay6m30SiKO4qtw
gi4D1vReFeIhrwIJt4oaD8SOvasG1vEaVGecjtXOZupoNca0ufAvKq+xj6zMWwOy0cpBBXCMp6a/
8QSvQkRUROTE4jWkDpUROM1RaniSo23SZO2r2WiHZIqXpRk7D8z2hjUCX4wCkvaAXWQZSnc0cE4n
cpJvMn2dwk9Kh9Tc9RbfYSDmlHSVPlq55Qti32rZhnBXM44lbNJ9giM4ROiU1VctEH4jj5plawMI
7ycLJkTuXXs6u0+nawF6MhZ4mEr10Bv7KcheCefL91oCeNGGT9mFdQbZo802VjjsFObgq9GAWp9F
IatrD2ssKKpTS4jnpvAEVPjOeS0scK5GTPLlFMt21Se0YUYMp/HolMeJV0D3XdR/9niYXH3c18Cp
MHuwZdO3pHDE6o8pd1kEVcgpDtxCyPawEnFOl6ZuZgYAfiWH8dNmCPQ7bMMfNOiT68K1XpypHbY4
cOLNUIEZYFMlrrC5IojJ3iDXQQwYxfWmCkbthM17W09l9KWa82QDQurX2jSjvhiXLBrOh50nxxuy
YLG4pcbJVy5sCHsdT3FCDizGCCcZOkzXamcEEbDKhk4qcilIAa7t/viIlHxWxBegkQbZ7+zGsO/y
qVxPdhnspNcDmVMJhw4FBNjGzZ+Oj1E4mzX0Q5JmFWlSfXJnV3Q7/SxoZ1qcuxwwvuzcnpitmMGU
2/V4EtLe3chpupejRzO3TOJdofG2MiQ6FvmEytkp/UNcvsu8dJeTLPyDyMarXDAgzaJ+nxtTd6DS
rcmVzq/ttr9CdJudamIjzxqFs8padTVZ2NJK9v/Ii4hwbRswnHE57IyC2Bi4Wa9UF9PJ7Y1TGWSH
eLKzXQ6mjN5WsbYtfa93xZ3uxQ6dV1z/IFKOqcCZtaq9sj2K0Ag27LeYOpK6vNFC/4RcHgMF5suj
lPBEoUnNqXZDtdFtkLlIc8Qm7nyuSQW0ocB1XyWvfFFaUBXeubTODhjK0BpEztrNaPzZxVgfI5vh
CqpjAL4i1Lae0X6r+5DIK0OLMYA5u4ykVpq5pbGceru6agr9YOaAMHM9q9ZVqd1EVRORfpRD+hWr
tlck0+XfdfyxUzpzF3FpZc1VWmMtHYyKHGYJKHbknJVH2lNRQ0Gvp7mMGBziyUpnNcB3WORWdRRy
3A8Ep2VkuTNP11/yEEMOeevdxhr75ZAOYiVTMAWNP2ztyrWWNKxY4iSnJQajfhFeQYUOUZVg1E9C
fwF6ipTLcYecGQ6hQaccaxBHB44PldyEE2bVNGeUOGr5AWghyPqKGDXaYWYdpguEazfRRB2TQ8LB
uW58b6FwaV35nfNogg7UR/0Tgqiz40MpEwQ1Xrnr6KEjmAkrkq37U9V41AjJE8ouRktu9hYaMJrL
qqVIYoCyy7XWI8vNAumLYH9pV7q1IrpyfAUIo48L6BJwmLzMWLWsTguNPp1hwq4p9GE1+rx4UcaQ
AWsMx1PPeUvsigAoMd56hbop/KGlLdo/eRXd6bEZH926sNdeOjorbUhxDDlORJKK3NujBlZ3WMTM
9BxIgcjRSS/yV13FKCMqqnsMMiN1maW5clkXbbQuerqF4TTdYOwtt6CjWaf7+ErB3PVU0DE+z5ZW
Sb5EUMloJZvhmyr/i70zWZLbSLf0u/QeZYADcAfarDcRiDlynsjcwMhMEjPgmIenvx9Y126LUl/J
ute9KFWVJJIRkQj3fzjnO5BoOqHph0oHhyZ8L8+6mDOu7xTLN03kpQ/XjJR5zX786RgCuw5VcmNV
DSN73OuIKaJ2sPAnUVTjjXvXzNpo2le2KRjCLAwvZJA/wYjIbo28q+gTfzovDjViMOqKJNXRAHmt
2WDZ0U2YpXMwsVKyDkVKSplTpi99jK/dj5XDBpnasyV1YX0FE1b2VZYFwJvUjq0NNWvKsVkigJ92
K8+0rxea9El+WzHm0eAZYAtwDo2j8yP8mg6vrF/Ivhp5D30G/MQFZVamyHGrcK5PzgIbvFZf/QE8
lVXANB7DV21m39FwE8Kztv4xqw7+dzSOu8oeHpaOm11FRKDH7OIjp/JhvrZnk5vVdmFjRom9FbJ4
mCVHcaL5YlXhvunqbwi33puctUUdHpKp2tldvYfzAzg0Rp4yD/NHO9s/jZ4ciphfN09gOQ0TMLKE
EUWbyoJK8RUqMtjN0bp/+c6YJSd/EjVA3ItXj3n3QmgCoublYUgzd5tF491QpfbJL2lDE3MI4Wfq
QKvaCCpFBHro65M3KURj1X2dkT8M8JtNamh/aEunh97DHCcbaiyVjXtWOijmvIKQEIqpLcEfyssJ
mK4IuvXD9G4ynUOWINsgA/LIBhvtRlI8RyCodYYWsPBxLxlfG5VNnEbZ5+Di0yrq5AaNNF2EaK9h
pp+x6x/Rfd+2nR6OaH3ZiyCpJNLiACb84LbRN4bKzclzsi/T4kO7daavdRjRyXnDxVj0N9xuEQZl
i6Ze4PFtuPeKvHrpYusTcUh7h3Bk1ZyRxhUZmrfnVs/QYUKU/IxnaoPpSDIyoxd0nCgaar5/QxdM
DdBMg50cag5z54gSpW/ODCWpoLb3Tbtsl1K8TY1z56axuYNKcz9j8RxE862M51UcWPW8jIFEGNlQ
wWJJsggOlLk4ejY87cU6mG4vYUyzE0OBH+QVCTSqu588v6dsBTuecsB2abqLaavxnA6r9Rimvixe
K2gth8HFNSlV/RNIb9MygMqK1IR5+lSWwuaLCYsD+zMoesWOjsr6oBg0GZGPdssdPidLt+eWmnXr
ZvF7lkXpoRblKWw9dZRsRLf93gmXkXQVG1FeSRWwaMKfoQsSrVR+FVZ+p9wWsHLkIBgpS6yp/GM5
bwq7dHZ+MlroaqV9rkzqvjB0L90wnEoHwvJsDsS1R3kF5CyB+OKsPs+wzHdVf/aMB50ghJQCFDKo
qL7epzEvZsmnpymT3xuzt3ZuWhGZKIytmbeAIqLAsfPLUEafdkJCaZkw5lgU6cE0x731U5iuzVoT
iYsa/XLnt1yW2msuQ1u9ujVxiJOa0Q5HjyNKAA6leYNjdQTQiZGv8HELFzjeDhreaBMl7u7XvyHa
Cio4aCoREQhhmnThUm57F5IkrN5dPDZgsCzIq2LiC6RD+eL1TFgG7nyq7VafKfpvQATPJ+JiHmG7
9S95v6LUq67eFfBO+0p1z7a1W0S6bO22HmGm9pfEb7h/TbpNNI1iBfzdsY5ttpjR31Ht7se0eUVQ
8pEt4raNIcdDTM8RifZ5xv7SRorgl7dUFJwgcph2JTO0rnSt1T1Er+K8x5mb7cYyvfUcnIluiPt0
qUAXG+J7uPD9z5ErtPydbW59bev3rK5OQ5TmQdNOATaEMHA5oIMyd5dDUUT3YT+rW3cqDiWYClVZ
NtVG/RzlzIhkHd13DuyCBl017xKxckpiXw5MjpXXtNOiO9BZd7LIXqMRvNZMwGVlMYzx4ni6xs6C
uskhjq1Lop1chuQwe/BaJkIqBv7+Trdz0GUR23jrtvW4x7x0DSYW2t5DuXnjoGVv6EY3AOLuXSCe
l7En0mEqMRnOy/STRfllBrVyKrJpnxOwtBMDZ1sbosBheMOOEanvAhMu4rm4n2aFKbhqN8uUhBsU
ik/oq0Gt0uTg5V3FOeZHxr5yQzROvFe1ZhBhC6oaDy2LZD7jUGnNHWe5QBgTLLU81LkuAEee4JYZ
UARg1Fox0+tmRfXkxL8aGp55h5zantsRhBs6I8L9gk7MDTj5/K23oKFBi05NUk/E9GZ7VRyoaDS3
aY982HeqS5cB8q2p6qRrA+F3ZceKlMZqSO+rdOJg5TfmT+aCgOe8V4y7nL6br4PrvTkLcN0+GZdD
Rn7JppeMNblHJVK+oDGrEUVI+5ZmTXFTCsC9bqoPqimv/iSzC93ug3ZIoeqW8r2sidkkFPB1HLof
uKQ7q+KWyeObUHXlreGHNyPoFjfPrszgiX1AF7/htv9WASYNrJ5CLC322IALdlPtW58NP1tnYsDe
ZbcpU5995zfvbtUhKG4pcQutdpDi2i3QaSZ/REVQnGdIQkY/WLIQCwph68i2yy15WTjHGChsUTpv
m46fVjpPP0eYcfciM0+cW2cuCchMzghsG1SVD7UjNnIdjBbjLVUQBV4hsSNMBDWL2wRDMnE5L/qe
+faT1U9cYxrcROYaiJrIxiDpc2JylldnNRfDC93IMbI9AKsiIiVPpWCnkE1m82OPRx1VUPqTRwQO
WtssuEngf0rmNTENCyuQZOOZoHYM2ySgI0NnyPV2JDWY4Q8jskCXeUKPWVdBP8XJNvGt+zJMZmZZ
/D9sIu+mUZEBoR+yXkGGTnpj22bG5yKR8iguy8hi8uERwBSNxX4S+sYb6FRQvWLzL59BawOyFmm+
m91LVbchm202D1WeByiNyp4BO9F96+VoD8mrkHs/Y/hnFp0BingmvFZF3cELybeKEcY4iwByxohh
YyIOMSFl3kTDN1V7GfLHaR8LnMEzWwd2tQYSKbAPxUMGLmZr1NM30VO2wREH69Obx8mOMZYtxmaa
FiIm+F4WkczPGctwP9HuUbao99bHg46l0HedT4IpdqkbdskZkv7ZIgahaiA9zdvQ8CFCMR+smoEq
hQw4hnBYe1Gn6oNR5YiRMmtvJd2Ntu3hgDD4LrFQvHBGbUuDR9eJPmzWqhsmgNlmIKTxoIz8GZLl
GmpIyWBO6SNCJY6VEZEM+IEago/hHw2JEKjwPPgHnXOOExNQRRvx1Weg1JUQYuu4gpIQExzTpWJb
u0iZ5HIq0ZUxq1rEyaaxl9b8jkRj3IskhQaZjQzbxyv1QA+ZnBlsX8247KzwkU+4gXAp1NZI1Q03
gLWrrOpxrHG904W9RyIp916KVBOvRxca1lm5UP5HYMjyjguPGrGRF3IoPYACvnXg5AYJ5+VvwKR2
YrSLXSeSj9wZgVtmBJ2Yi30XDl0c9F7HEzowVLeYveZQI5nFtDn44YXMeOYSZM7mWbXt7GlBpWs/
wY8/FhW4UewRQ02CZOaP70JGb9D/ACU2b5aPP4SVGFbxll8t9MMcyTfCmNlaaVAOsyLtIqEOlSZt
BrX8diBgIsFfEkAs8be6a5/y1k+3laAQqDt7QXjRJ6Ti+I+uUMc8Z21iGfziBTA4CjBOW4/vQLZq
hGCwW1j6UxCUHl1aSThTYHX1Y/zddCKmMksyMAeP2o3u/WZj4pg3uXFr65KOJbt2cBmbkWgWryzA
2KaxPrK93FdL+eJgO2R8Nuy1yN8snKGX05AjZ80ybqaiLwO5NGrvXS1tQu5kurS0LCmBSj52iEIo
BsKdJM0pWEYCKAcCtQDszVxzyQFKHz8qYb8W3Z3tsvpEshul89tQ5SGzNRMeglCPY0e6JcdBtmUP
EIRF6t93TPPN4hnR67Ixx7y/WBE62LCe7S25aO8mGJYQdsk5sVg9VeR+B2xfoJOYzYs3dc/WLOS2
rivmYpokdzOEF2644sBBQqzCaN8uA1NBOnGE6HNvbm3GMwHxNfRINBvMqYh/aN402sFNWZw8SrSz
pkKfIECbsIz2I8/iKItvaeJ81LIuGbvzdYuVfPe0hbJsjUTtODKHmkel0eynOomYYwQ8SY+UVQEK
136XskiicNdPKp7q3RSN98znrwpUpmVRS7oQ7aswZA4au/GhITy11Mk7ISc3WfV96Q9ZPZT7olFv
cdHdmpAhDsLJ3pfY/sk7t7bkWD5FJb1faA+PM0vNI6L4n3kzXUTIyKpUX2z2l2HYALjor2g3xmPW
j4/lnF4Na+amRdWag1fJJDymMFbgfUYaYR8SR9Tab8hzEIk2elut19U6ty2BpW1KVZOY40wz0VAm
iPFY3MbWDK+xt1i1O3AArRZLowXsMzEAyCRZRL/VxPgzEtS7/j6tSnGRjQWw3Qq8ApBG6Vn4Amwi
wqQx3TiaXYVuffBxZvjWkpW7XUz7LQG8hxyWymNJ73LQOQji4uiW32CDur+7kP55Dw/zs5qJnUWH
ZzNHc95AOQKm7W0SC2rsIdD9PrqlPSO3DIN26n/mnYFHa6Qo8VX2YqpanMrwqUwMmyv3R+H61dkR
yRuKyoIMcAu02mjhrJrZa41cfJRpDVeQUYd3Ns6qoIYrsisS58tQOdZOWi2zWw6Nwf+EfXIaS57X
fHY/cK/hq4uXL4SnOEFaTnQasadoDLDoL7b5EJl1T3i3T1pBCDItbfDELbL+llYhw4P8eb3gGIqj
m0qk4xw4FAJUy6r7WjqQwVXPyDMVhFLF45PdJPMhA12olboykkPhoJMzB8xHWw57K26At0mP+X8B
/ViiUhIlWfCGQ4Fuja9NbgANKOSdjssHeDpvjqT01qIeD06Vptu+FefVM7fNHeMGreSpATtoIign
GCw+SYgxXhwyoAuZfjWL+zRNVkHcAlysKqNossBqi7Z4LXtmC5kv3rI8/4ns7KKX/jUpKsLLsHLZ
hCTzbuebliKLfOFdEyMtECY1xgR4l5HBJ5pPkwn+KZ37j1Ix+64/3ZGSx23oNGUjbq26uKSGro4o
pz+06q6dj0liVpG5n11yQYeZLiqBTsJT3la7vjP3HHv9aTDCu9LzXmPKKrc3vjShv+xyVCpbt+0+
yiL5Aj8BnArpK6FTHU24VxvzJGtnAgfcAzahrd52kw5sldwp/EEbRqrnBtxt5VU4STPjbLXzvtMF
iUq4m9CV+4jzcScMYxyEFYEj5BybKO253BnUBHVsWPyGAFotxkt9coq6xdpOjhC7AqsjDJk4sBeL
H2GR3+vJCcZCg+XLFY8eawy2zAQMYQxMBd9AUkn4fXMsLd6H6uV5ctnOjT5BdBmd/s7G8r/tiQC4
WECqMnqoTVV4LN1ctOxhdJojAC+zzfsYRoVgmOqiFdkFrT5ZYwZbcwtJ/KgMF1y6BB6Td18mnp09
tAgCiPwCZ5qj+0CZy7dMm922jMucFTLtnpSGgjHVsk5s1orTq/dAQcsSYCan636owRi1GY279p3l
KNwPDRMDkaTIdgUTqZ10I+dg9Nlba5vk9SZxSaKVvu/LgXuHw2cn6KX3TkkYelKmQZKH+kTdg/0r
J6zBcHhlGqOO3VDC5t8bA5zkFKHrd9kGMz0WLB1cjSkefc/YQ/nlZOL920uQyeypxKq5LUagXAwa
uNZLIkyEF34leEzpt7ljDOR3FGETn741d2ReRfbjYlokp0U4PUuTbLxoPZ4jLvBdJZtAp95ThoU5
mNATsCSkJiNwMQhljfw8vuta1W/D1tw1bcyDhfcXwivG0RJdENYjxC1IxKFC8rLM2bI2SOQ91E4g
q6EsRRtHhU+SlaWuVBkwDnwrjHKVazNhaB5HB6RdFseUO2X3U+n6rpSdYrK19IwUl2PaFNCfVBpd
TXUoRbRsUVWseuHyZLGnPkvDurUm8Zo0I+j7ItzPxvDBT/bg+IbJznr93KKgGfpvYc5kghQACPBD
5jjkmCHEbdP32rJuy3kQW8NHuclKHmgO12UxnqFbbDqkPju/d76w2gFS6EGl7K2nMXxm0pZtZ//T
EifgbrEBRt02nvhBHzNDv5Z6/FwGtRP9mj1DNylq1u41nqEN8i9Abulb7PLoOQTpMssQFEekJ0yT
fW0hYm4Em9dNtXhYNIAI1zYOCrPP7kvXvjF0Sv1ZKR4/+Wm2LDYrvwQgM4Q3dQbTbW2n+poexXkh
aA3CmkLhxJeQPn03jgnDOzMuA4FiamPpct2+OMjRrE+DsxE5RvlWYUEoHTYMy4Rqp/DYx7o0wfHy
OURd4BYFAjmLl94s5jWtO1bo9ksXRjUgb+sm89ofNacwwDdFy5nU6Pl744EgqJ/pgrY7U965DLs9
jKpnOim3JVnFRR0gU3AerGuMtrpFY0tYwKjs55EwhU4SOhiKa1EXBXO/9huQOPAFHnYTTGwXjSd8
KmS6zweVYrPYx6Q8G7yzLZobIswcSwQOwfFbx2Wk6k9UtpU9s8sTJF3GfhsFy6T6A/u4eMj1XrG7
wpfhv2dW9Jna6nVEVGX51RtMmH0kP0GsFcEg0M0J45zqHLJtpV8AOH0gFJku6Nr9nW87H4btPCEX
BLRIKF2ylIRYuurkJA7FTwyhjYeO44QzxhWvrkMOXafxM8SQQ7YLmzVM9cVT5k+fzFOBSDv2Te5C
k+Im/Zwrx9gtjKJR6gxQyobpnEYFYLmo/z4ZTMUZNd806w+Iwy9eSX35wesnsZF2nh9AS2xLiPMU
TxxCjVfjbAMefyRNZj/q4bE30HSwb494hWlQlQUm40H654kwdrEwxUf8SPmE1JD11qFdZRmmWI97
KJBxy/e7yhd3Y0XtyasMY6PH5dleQDM244noJZSAWNmDOR3Wk5CRouV0n+NXTL3g92OwvoYVqkPP
U4WxBe9XTZ1xO0+LuY0wHRK1owvMRuh9KRkBfnLmj1y3ABkoGdMZmDmJ2Czguxd/jCcqGnxUXoaz
DFfRNixKI8iTNAYhgCG2AVYPn/ZRpI65iWVkIerpxQbpJQG+PHEstO7AcV5yzS7NF/xRxRgB96EJ
C+FxbpabvB6+TIJ1CXgFMLpDRtRqj2FwwCW0aQpORU0wRlz6H66DkDArl7siXxwa9rFbo0jNray+
mgMCEHNpD/DSkr2GT2n2ZbrtKDgY2vpBQT7gVZp8IILfN6CzljDdPWZZ23xvbpdExkct9YdUPp1J
R8JgKlFOdYrj1W+dW1aX+7giPN2sUI4UmONv4wIFk5rqmyxdXlRTnepU8um0T8OQ3qZUAnIakysq
lAC3ojwlEeULwCm8zE38iTDnrVCCWCUI91UIh98U+Q0ffkOkIJJJzw8PZQcrufStE1gmTDdk4QUY
60K+j+cpebNighXqkmmAinoilwhurYYiqNyxpUdSl2RoXsIRakYTHzPFMA4H4jHmvtpPc6w39hrA
ZrD358mG11n5+HBr/3s+jzcJticctdBbEv3iDvEaVYnJVyzVl9he15KRe6oIYhUlA2NHJSSmjdMb
ZOTqxBZH4h5nQr2AJ8E5WdvPen4Lx/gLAgi0A8xZrQmlm9vVBxKHduw04+uYfA09pU96ZhqBpCw1
/MeaXWW86hl6nruUYu8UVYxOTTRmzjxDm+uMZTf0hIQnYbJDPljsYoHTwp1ukii+16Zc2XaCVK+1
cJic/pKGbE9qTT+tpmyHijYicjApz55VPw9WDXehB8aJDmOnnVVr0nubiOBdVLpUWCHqXbi9KA3Z
6mYRimCWwOtN2Z1ro/eYkEXwmEtFGwn+hzy2HzKTj7QM1PRte4Ltv4GQ+pgviO8QIK2gzxIMRXnq
xuqh8F8Y5K0JXSYLGK4PI3TFHZNCirmpqrco9n40Iv5oRpSzyCI2cmTCnHUQqyabwXqbfkYGG2fl
sh5C77AZ+dvMO8ee1ZB4n62RlsF5c0zwN/lE0tAaOdb3DXR+JAyZb0Vn9LBPC9SXmbV66gLjgwKK
1jmaGURZNGSVCaejcIpjaDHXngqQvSPp3FUx8r7whCigWltW1QeZ2DxuAPPNEdvwLF323+Ny1p1U
WytB9tEsOdLfhJhJXZ5E5g9Xc853E5eUSQiHrfrlkeJ3efQJKoobXOjsTFLkb/MvhimwJeYeEaEO
e+GON1OPZUamOb+BAS6lJCZvy7SWLM6W9rLvh1Pi6e9FE/ItQco3Ek+CzppAEhzwZLmgmYyMinia
vjpMBlHWyRe/b6/K0riR7fht1GhT2yL/iuHnwo7xNXfQlpTZ/F0RxoXtjySQ7qbherNRxc7kn3Id
nsKwp1jq33PFpjEMVc8Q1Cd1aaI3SaT/0qXRw1CCPixapi99Lj97Sn7gbzF7bO+9HgeUh4VmpccA
c0SxrqGmnhv8J71jPGZJuidL++pkCuS/Rf4H8bVRQRpU0Y03HJUTDdQJCTd6bHY0HKhtfETNGPjp
yiAx6AaT1GVAsFTfDbfYzi2C5trxnpUbPS5OooEUk5/HLf9lMlR8LQ1/XxMVdyJoYL2I1pVHg+QW
a+xowF0BcBnE2WgeYkO8+TVvywjRwNoYrnXS3otewMiNZ9zgmq45F0in+vZD9OONRG+EKG+lQwl1
Fknb71uTONmMcpW+oAxsi5F4lN+Mec5IAi/SrvFoh+oxejOwtcHs5FGPna9Ty5fWUCYXlJRBZjXT
uVsqGBp2eAxLJj8p7Lfdwq5za0srv6TuXO2GuQ90x5GFTuzA2OjMN/5B1Cu5quDcqdmuxdpgyui5
BIWnilNakErh2KDKH0u6WydXPzwnBBzuSdLLWv5ST01IGxu/dSPhW6F515u2vWH59cPJk/cwwabZ
DM45FANRX+hEYukgmaXLYXzP1Mppz/5pLJLlEiHbDUhgw7Z+78c8jVnJxG728QCY2KQAF41gY1FQ
MmnNFPgXJLplODxEUIOxGxQFMNvEO8yKrZq7bAdNioQs0AwQaEhIYmjeYJRtNj3jjNUGFLGEb+KD
n03xWz6jUXXS9R39WqYStewmtLSgzTMye9VTMXJDa509zoriq5w7Ppoo3mNIYAY1nBO3R8yFWt9z
YO06ep2l7uaJbE3TeQQ8d5ptlL64wLAuhCbRgUZRH2cjfmd6EhSNcY0q/5ymIICtFMBChSGAHWx0
coex2kJXjYebqe2+RUnyaMAbPxWoopd1d1LFzQSVWmG7j6lYmVczy5izE7XZk66K7hg1GHqTwzor
3cXOKoBmQz9n9KoRKAkUH3Qsk6q3lU5upRHGQerHH7ioWH0dyHQrAsZNuxxYNrDWdFd7MUPG/Jtp
OgyJBlop8ltdI5KBVWI3sEUrbsUk9yGZFWd0ZNfaYQONH/VQLOqx7bPDJHz4ZITyqC5dAm/IfiY+
tXxpcUr5q8RHiGdccNEpjw5NtO2M19BC+RCKkPy7Cop6mLB1ybmU5pofCdvq5lDlBmE5CXs1U9xh
Bl3zNnHOC91TYeAkRzt/mkJV85TWaBEH8keXaLcQPhhorZieZ+Im8xnIJcDGbLAEBaMLD7mgJftd
S9lNNKi6KgLAb/PK+UJ1xhlFEXimWhof4gyRvA6nI2vHYUMuYX6gZ94hkv5sdW4Bbc4u0UIRHicv
KCaBGiuXxpc8MRMJKY3SUh84Gc8xlPxBEK+uCybKPC8/zYiDwavtxxQ1Ct3xZzxy9dglEhns0DT/
lf4g8ZUrjVSLYAnlFXZJvzE8JtYzNwM4tT5YjFW/Zg2IPotN19mfRmmfGl/txgyriejKQ0WYcSJk
fVCD8RVnNIS55eRj+N+065gEr9KxFeWykSrH1JlO8U7GVhAZSXvtJmMnBBokkiymbWUepEWmXGVh
1K8o06PO/TLmidwt/k9QEO6NQONqNmg5MkJLDlpeu/i1L+Jzzb0bTWuokrF8l4rIVxl/6nW8jtua
afvWGsLwvNTtK/4OpqTVHlL9u/a84vz/PXr6x//6Hx//rUcPR9t/79HbJ+UKnP3NnMcv+Lc5z7b+
RZ4IBjjS7JCmSR/b3n+a8/x/uaYnsJKtrB2Tf+u/zHnKXH17psPoV0HJhMz0X+Y81/+XZ7kKQO06
PWYXLv9vzHkWf/ofLJ+YxoFNkUWDSVDhD/Tkn5CNAMysKXXQUcBCcU61691zK5AQnMFYbl0C0Cl4
gsbBpmLWL6lh00/Mld7X0RBtkr5FIe5MlF+GtE9/+Ajv/+06/SN1VvzZNIjTF66laaNJcATEwT9Z
fnuEfRzbBqHuNPluN04P8CbuCuPeaUnUddiWXCY73Yd299oz5X+3ZBJQyCtAF969GYOOsXFljRib
ch0lR9ZZP9VghjeVrQDFT6sIds09MXvAc0XL+EfYDRMwTBJVPEz/drV+TP8z+lH9H96N/Tu0cf2c
lbIw11r87KD6en96NxLQ/oBgItl5ep0XO/11CL1d4RovpquXN3pT+qM2vodMi1q+qcN4W8DDeCoS
gmpCRu66GkLAOvyl9O2PX0FeBoLwO8uJqgfpN3Azw+aVOPHVa6ire6c/FKY97Ie4/TBSLV/Gmdgu
dAYeSPjjOOD+S30tToASESD2tGf1mrSckBV+oLiC6ZKxofj7n6m1msL/t8H4358C1AUbwDEQR+RY
/PM/GIwTTe3GrCPdNeFYAFWfafB6KOVWg4JgDcUYzQIFqF27l1GtUwVpPCgvSSBsFHr/Dy/md7fz
f74YuAkMi5Skvf4Tzsuj1egx4eFdcebp/tcD5UKzufcLgv7GOLw4ZTHd9O52CmPnlMaVT4EA+eLv
X4b91+fc44suXNsRfN/5UH7/TEI3nmxauWznKJ0cwhTfXb9wT7QAb/fmMF6Zss4nu053ckLUZLHG
MsbyWav5nnxhai3HSB8NK3H3g/1Z5iBbZscPL5bB6ErlNB653mVEzaJ+AcgXunxd5dC9x9L41qlJ
Bk3ep0DLWVwgWlAHM20+PGjz2EzSRzoj5k2Fubw4obh3U/Pp79/8L0f57w8ExyIhK47pwRDgOPz9
zdvadEhaWN98u6aW+OF4Vg4BKkNRPDW8OjCubvbaeOPeZCiN/jlyj2Nls4UyhzM7dDYZMQHnNH3+
rScd/KtCM9kq2quIvPS2q4k5/fuX7K3P6O8vmZMZW77leu7KLv7Tz6uo6nQqFjtmQCrNfTSjNDQG
He+lqeWpqgba+4khnJG9Oo47H2aEByq/SLVkVyzaPmskBga5n5p34+S9iXlB2jeJSz4X2dX0lmqb
QZd6prX8ImbAaf7sCziUmdjyohasdFiZUNDhrkxC1D21V863BSGPFxSXB7gaamOPlXOgtlzup/NA
BuN9ak/0Mh4+kBz4zASKDDpkeMrrPj0Y9o+8HdzL0PfuRU3sRrIlau9yjvxNJ0xstK1injmG2EKp
MH1n0IfWqmSQazlCgs2wg7jtQ7f+OYtjwyHnw7hYCxYkA1ROtX61BqJuiCGxg7yInJ/wvS8+h6yQ
7hcbcvFmTMIDM4/6mlTIKPicDvnouFfJbmWM13gEOSYHdt68ZUI++aZWy3R1jDb5h9NJ/OUni8SL
D1/6BFtIgWX994exLNKqhhTisvrnOvMUmxtfDwy0ki/EfRKGXXEqty0iEo8tFCJrOFemv1K4VJAT
83kyvOmVSQZi0N5Kj51rAl6r3StqYtwFYIq93t+35fxA2zb80zHy19MM6rL0TMsmaYH//tNpVtdm
HzmhGWGYZD9oW2W5zzrrGM7NmlOPYtAdEXtphvPz3J1/faaM7gJzXro7zDiEXVRLdVjWpffQJI+d
KNoX6IvXtJ3ee0GwmC/qiVgQTzxUzJkE62SyKA0q7maFoeql/snKMBc+oyMLBFzv/gNw5E883PW8
9iVkSsm3z8JVaf/pCq3NCrRS1MW7PJTcltaiusAi/uZeDN/NDN2eM7i3fs1Ye/QbEkVTXQckweRV
1R0V02A0H153IhaLb5GeVZB2g/l9vatIRAUNtaQ2hKVuul860k7yJmagjOx4/+uq9RLx4BZmUMQD
kpehyO6WfPSCLDMYSMxZeQD8BQ8tMhBrF93z3x85zvqz+/ORQ7UHgnP9j/xFR/7DtVllnqb1QB9O
mGC8n0KO8IQO9EAlVAedn9zHVisIHoJXb55LItQfwBPflTT6HE3t1U7j4rqYRYg1yHUvvF7/PDjs
t6MG/0dhOkBioCggTfd2zWgwibM9mglvIX5SVHQzdeHfge179grx1Hnd97lXxtEzMEBmMV4xRD5Z
ZZGg4+ANliwNtnB94pMO2bClfiqOcv0G55zMhypxdoWBtOPvPyHx18KC28Pl8eAicVYGxu9f3dhm
hJ2CWtxRS/tnUC40eAv2JGTiJaZiGGZl1eGr5ascNXG2snSGPSG6y9Xwc4BCDWG9hhXfjWl6vwBT
8sRLJRiAJnwaJgXoJTOS9NIC1f1/eOHKVNKj1rUFP97fX7hpteFU4HCDo6tUEE0Js94IcRVqbzKS
bAMm8viJ7y3dYhX3QebVLLXhBDHYLwznsPA8vrTCeyRe8QR57c4oYnno1zKFH+5TfjNhZ7j7+9fs
/OWc5HXSlwjkNy6ZF3Qgv1VxBpOQNKnNDFTsWaTFGG+HL53XgqNMmdd6UTVe8zXEFyz+8qSZ9caM
6BkGsYzDpxpO+bNsli+pk4SPXax+TEKYx3r1SzLS4Nz3fwzeGN1161+c8FhNFpW+/4RyoHhe2A3i
9eyuZqn1sXFC75b8K4M7JO1X0ymTKnyms+f2QRG18Nyr+RoX3JiikVclJbtU7muvqdN/ABSJvzRS
tCqCGaH0IPdCr1pBQn/4jtbadwt7QRlvJ+W0bYrMBmjZYxmwraM7euGl6F6zCncE0Ciijb3+S9ty
fxAi6wXIoMd8vBupeQOvIYLJGUFI1cIsTlLH9x1T9F8dVt2zQ4+s9u4/KDuz3caxbct+EQG2m+Sr
JFK9ZNly+0KEo9ns+/7ra1DnAnUz81Zl1ckDI8JARMgSd7PWmnPMLMx/I8ax/i3eYPnk/rLRCJ04
Y50LMWgr07D/tozMQoUWGOg6dz7igNpKjbZFluXrHjntMUcIBo1jKFC7OfZLlQe4KvXz7FZ07UPn
W7YjtIeQogvMJETWzqn/bbX8D6+Pqlg3Fzyyysv82wmNTKliDEGWu67WyUnoWXEJI+S/idPtWhe5
Q1W+h7aufitj666Y5yqbsmbck1pp+5LZ6lUq2MsVfeD8SNPwq4jl2bGN+WAi93n6lBmydzVI201B
nt/dTYIvXatwlWLt/f9dQ3gNDDZEYVMLQfL/20+CN2VqJoZwSPYN+1QbBc6tQLYnGXXPkzHtkhAn
oVsObFxjzNAiCPWzi4VwqJNbPyE3djNtL4IOaZJSkJRrYfyGRpPuiAiP77MGilMN5HYeCYvs2qY9
DCw1qOI5GjFLRC8dWg9pafkmlbqxiWsbGZeC8slBk3duOr3yBt36zCdKCrQ+azPtsQPZy7UHz5O5
04vqrc3Fnwpk1ivSmn95d/5K3eKoF0C+DNPko17QQQu26L8vJtTO6eTkHZflCqgb0E64x0npCZq2
z6g4UGkt2mqj1EF8x2bANZcvg2r++E9y44Tdpg57eTZHVAqlmYDMt4nFxI+yJIS570HQJ8d5QlhS
peMalJt5HZK5J6EbvLWcsUjTz6NOMkkw6x1cOBX1CXQEhZjouDkmMVHZRJ1uJxDe3BLQnIbTwQjx
sg8F4YK9GadvDGPPuZ0rZ5jJT2LgpeICMpgNgJ4YQhd+M66AEDPrvyySvxH0ljdPM4Vg6GuZnIgQ
nP765un9oJsQ6C3GHQITw6yBXMoHeMeRuY/6/E0sZe08wTvGPrCI+WY0826lfjzyRBN4+F8xmCbm
0DjlshEdB2gNrc2cf+vw/OPKKnSef2tBnbtLuMOypf63LZM05kkzeLX4d/DxF5Zsr/GYzmuU2cG6
C9z6FhcW6Ivl3Sxj0Bhuj3gfVvPqETTf0Jbdk8UwMV8yEkakeXg2ErJGo6o8VrkznO1uZ6Kq+Ze1
a/zjOiZ0jSsE6QxI0rhr/+11T9lQuSIiOKJlvLgRzhiuy0pWp8fDpzY62UI24wtSxIonizZLtyJw
obhIdOxOwLIuhlHwUCvJoWi0QxnkEFZjiH2OYhxmixiUIkQywFw4lhWcpylsD3oJdvmx4892QsHJ
6btRGd9BaWiR27s2Fiyr2QxtHtJHsJ//7+vxn90rHinHXSKuCI1z/oHf0/J0UvtisjDoLPvAQBrh
7mFf50TcDVx4Vfg4YUcCZY7IyS/c8X1ug3IrUc7tWhPBWQcYtk3DT/iOO1vRmnsdB9o56lvQRsv3
TT1U1u2S/0bxTphhUjGZb6wTWAOsv3ig+fKKjTs7oVpiGju2ll9PKh7meekLjE7yIhX9kHNowh6K
xBWeiviXD177x8VH0L1zKUNMh14FK+yvDyy5muwgSmJvXMz8zeT+JOUOhcTgLgzr2EGHFdC8Cahp
WZz5C2HUeD6AAjiKuPw/tEj/p9fj8vjRUeM/zfr7cTj0YJNHLhgbVx0JawJHhsEdLuw6bmtMLK6l
EZ2EtPfR3lRH/MBzQOCNEYt2F0Q8W7Iz1H/pj2j/6HQKPvSFW2ijuGDo+rfVIQapE3iUGhsxmKXX
q2n73Cvhn7Y32W9KlOpxUk5fkqm42cfTk86Nd4AK8CkQ7KqSsd08D9kSTEm3A5W2ehp7zDLJo+b7
l8d6+bz+et2hmNK4y4JXFLziv1WUU4HbtR5ma/PoQj56jwrCrA0Cbe3EjY47J/GHhUKwOnGGj9ub
G7rupacT8qgeA5G+BLmrnupeDTfCRDCqCVW/0131kLhFH7YqD2oo+o2pWLR8l4azgz8EwX0tL6Z5
NnvsxT1KT/Ky2e/CRoJScFECZZYtj7Uz71G6TBdNS4N/OSbsf+6+/PAWwYg6DXaTNuhfH+Y8zZ3S
aSx++OVVURT1Hq5LxDVJMCK2Ciu0gArT2yJ0saQbqfYtDcwutSZV/MzlayrALTF5IhjyceVqa/Bg
moPykbc6PGRKGnlAgz9DHZJbgSDt5ODAplGyFO8WUhFUmvOXnyC2X6Vz+02Rqe8ybXxJwR2cTb1H
2BT2S/RANSHPmD4LYR+LAK9LUUzFnvv/Z6wPIJziRt2MCvpEIxLVpUmVaxnM8lzYCjSKNPhItapZ
q7BYmCRkMbJeu950sPyg6ZTmRZ3G76w3r6pmWsegdXr0rWE1HDGhO8RiokMc3YqUcpp9Jz1v0ZGX
TJo142RpQ3aYZU1Wx9JWl9Crcn3o/zNq+z8ODuhuLAvmvz+lBgW4zpnHOITMQi5Ff/2giiRtEtzQ
DnAGU/gi4NrfDVO0rwyZ4frCQLxXiAE7AdRmlLx8yQvxotaF40duznPbEtNcMzd9/E4u33r8aoBw
bjCvPsxJdYnHoX/p1aY84gXvD9RVKm/sLRLgWjjujlbXtU9dU77bbTQdHt96tM2VXnyBAl4EE7b6
iv2f4S7l0dPjUQ/NFJTIVAG+xR1NkyVRUHuMoLEQt9BKq+qGshuuQgL0aPv4rSYC7GFwcbat2vmk
06rPrSMSr9PbHiOrTA5xNayixqDRhUjMtoEkFFOongYAPQhSjfgSuRHStpkC1JyceOeUxngshq+8
GcpFBNVdHIQf9xnpuVY52vY/e6fBvJV+VjnhRJumo0OP879eqBM4R5xNX4prNtth5HR35xnPZWTh
NOnsrc5SRsy2fBaDXhRcPKfFisS5V/cGWHnVOjCD3ypRYl4UfYo3ABe5LyaILKxMMZ56vC+eCe/o
bhSz76ZpcqfNBS1qaKNXXJXDrhzr9hl0GQiUubzN6JLIupo+JBX1vbXc0Qe4re0GvC1oImzJ6rR/
haYxffWER//XS0tMDSgFQbzrEFvpPjEZ85ioC66qrLZNoqnPVIOoflglmbOmi5Ld24SrGYrjeqNZ
rUHWUhK9W1b7UsFKeHEr641mtWcWE97ODho2ylH8ki3ydWT2ymvPCieu53kaTTTLTaA+j04gNmXf
dJyYL5Gphi/KPI/Pmb2xzfYIaC07tHVVnKtYRif6lravtKbxbjOZykTzbM/4BY1ksHwZhbHvujhd
sirYkFsBcoQO2RpxS+Ubog83rHHhqVqQ+7Y9go/nALpNBcG6sCkmOkM5avGuJj1e5A2S8MSlNS16
2n/qphZadlV7Cf2jLzdpOrjR2m5MQsGj/L3tXKJptdVj42nF4jRYLnRLS8CjytCOjy/VoGwfi6ND
875FOxt6sTtu61pm59B+bVtTheZCd6oOAVg87q2VOdwsDqh9nqAAllWXLVHgxwgrr28bw5uTl5+D
mx5Vd2pvaZ5fHpt2Ao+PzZbrYaWhQqsALSAnlNAZulcNIMV6CGLt1CAXQJTXIIXXhvGkMjA1dYtw
i8Z5K8FPEJFtKgAJ6E08/lbncZmQJAV5MNyifaLrNSq+XAHzR/3Xi5IoznZMfE3zgwx/dzG24ND0
XNtx8ULXaw/lAb+m/RTWeMmNTBInYxfmblLtZjej9ke/mcW/NMRcYpw/+mXmh+PUsZriFopCoPmp
4p2Nqsg3Zt1eZSgljjUq2bXMmtA3wxrPHxLtaRpmX2r41wiBmn0IT6hmBd0BXNQAZUJUIpZZ2GdT
6cptvyx4cB3cw5soODiJchpyrIsBgz2PhvNPorrGczafHz1SDJ7i/DiSyx67yNIphhcGpjRAExLJ
6E+G8wkbgBPtI12V3Z5A5/mS8ZxfCllPh0wbLA+JNNrvGfmyZm1ct8TkjKuXEx2k7WM7IN/+Aykw
clTqLE8RuXVwA4mgym76ezqgtipnel1TdJ3r1Lwak/FlDzAlmpm9OodrpEZ5sJHEkH8izp2KOL2E
rUYfrT/pIBsuuKVWUepc2jal6Jjq2zjIfP84rWtuNDhFIAvieanBt1XpWycHeWgyK7iNqqXy2eYc
L1hOVlU7QIJItqXbz78Ch3J3jEbzWQnjLfS+yGusrMH9W5oMobjQjwiId2WWOr4I+zvlGFeKOTg+
vqRgLVdmm9Rb0wEJ0pcJwRptRsPdnbItnkNlK2n2WZhbxHgv9CpHnOTQCkm+0jBXf9MG/43bBTqr
CxmSDbw+NS2XKoMs88fuMaZBcU6mOsEaudQqKtsdmdzbwYDJT0u4RN7D+iuRaWImpL/yn4sp2erW
sXK418+NeBlUZDtFFu0em0uTAVu1EUJva1FxpQWYz8bAhKcA3Q10XZE7DJEDQN+tyv/8IZrDPV1R
OaJLJKcadxZUXKAF+3BCPd7U0bcTIKtCevnEjJ8IdGN5odLFUaqL1gOiRitCUexDNUzbjp6FCHk9
SLIVzMCIFm1lgX8VwW+lfH2MxIpI7f2xwovXTZGmrnsz50ZHAwSfIu4/MIwe9jGvQ+jnEZFJQ0zj
35bYVJ4Ic3F2c6TDAsJDn1JBPj3aTkGv+YkdGBfaFLWvK8b98RalhvkniWrIC0acnqGvEGQhlOPj
+YlE0DMDG+prKXQvcu7jHIMryKtnQ07WS2sqawyjj3VmDMuQyu0kym51FxdhcBoqrE6Pv6dxAj9C
UToX+nfdYVtN9FRfL1VAA2/9gJIFdb0eqjvTDRNU5WAn4eQi06tDer/BfErTBiaCXRzguBxGu4ee
QFYHbfOAK0F50Ftc04Gc2JFTf8EDuFxNWiCGTOBXvXLIxX4wJA7KPQPltjqX9d1GyF1OaF9pcZbi
GhKbVIXYj8CN9Pdw/InBm1YpfyOLofaVarNhID2QcV5jMDKc3+Jm5J/sUaiByI4KcA1Cis5HlfsB
ROVInZGzj189LEsUt/IXh+MDAMr4JBV3offFJrKQSCu6dpLpxEGEYhfLAJlBVfyZOLjvam4AkIvK
ytlqAVcNqU9HtuRDGGzGxoO0pvlVYjjeXIbz0zQ2l3pUB68P2pihH60eCxnpfnAxh2QlZzjyspic
J1U5ONT7nX2ZGcRyzu/HNuz93I0/zCa9VFGQbGuoY+ugn7YWwTbgPON6hX8spLaZkFkmKbGkwdxu
G8Yb8GKu6UJcXe78tpze82AytqO7neBj04jifoDXlBiNt1ELT1ZY0gJtQTBCKRDM2LL8NBHXgtOQ
CU5iNF6hKsO2HWP1bdSzV6XR3tq0922TDAi04HmJWpoU160VTSMTBo5BPnWJimAoL2MZFX46C4h9
HbtY+MT9rFkZLQM/HMAjTG8c3u3abB2/tsRTmKmgZnptGV2cncb+Y4n+NKh4Dnvtz2IesclN1uJ6
X+r1DeHUa9bo82aKoidpjTdXn9BVWkyHS+CScNh+Ee3M6eQOva/X+kqzw+qguNnFoIk9l9PJmKED
95V6T1ojWyNmwpRftNnVGCChyNQFytsSMEEmZMt11I8UzCyzbfrMFF6wGN+L2H59PCgMsLCbwGhe
R60KRKoqnYNL3xj0ZYDlp4IMA1WiiJ8Up9hhpvDrIjjO1h/XGu7uaN9q+W11wZEayucsvQYR7gOo
NGM2eXMPXclcEh+UVWViqFxki4vJHvHGos1vxisfuxlrKrwPvJ0DkoTVkPO2GPov8MTami1KQ9jr
fhOp/D0P47mYuudB1ckOjtEy1dZd1Sqvw8Sb4P05D5FaHJfwrzhFmNvQS7VW5Et/WK3bQuqeSBKq
HHFT2g5Dn4aUoY81QkbrokEyqgFFrOvofWF8CYvMnM6FZaviEp+vQCzM4k8O/NvJv0ViHSChHJow
/BqrlBpDN88uhHC7Kz1ujnTY+51Z/Z5KItqmGzwv2G8n0ifIFeuZLfxpp+PgIh1ItwaQ+1lnTJqn
ybMwOOiddtiOjUm7iyOv60jrDeDPZDqh7VaE2Wiuzl0QK7tJd94ZQVteTdMtdNNpn1otErelkkrH
I9Psed3NxS+XAbADZY5kKfnaBAzPLhIdQkYXFF9PYKvrNmVU3qPv6+A2xGwQi0nD4S7ofrRJ5r5J
bfJdJRtfM8ZMR1m5GrbnbPjUg2laDXJSuVJYK6Xq2ycjbO5xmbSfSW/PXqSgNcEGmh3ymvYrWqJT
UnN+EshUH8p56nyK2Rtxgs9B5rY7PbPfLDvndZjrDOJvh8QIiO26t1isEtQYMp76o1LzjQUL2ICE
Afp21Y/CG1x2SBoHg4+9SnmZ8LYYEIQ1bTPE7wTI4I1tdRfkaR77YCCuGM5PsM38SQ/zOxfPdh/Y
pboJqhrrSrUOgQUy/GnyLeynfcyoExQaVNhJYqdsGgecT4CYtsEKbUvMDO1urOdbW7ccMFOXHRTe
vFy4b1EALj10DK+30l/TYF3pdDFnrHjLyUO07F1AOL2c8l0pEz/PipUJyMB0Ma6RC5W0v2Iic615
4XPjE+iBseCC4+LnO8ZdKz/VIfsK41cSQtPnCF/muqtPPYhEKt6rE5m/egEZpep23zGeOyvKfwRY
PiVgDjTktXmLwEM0qVBfXRXzLxJtT3N/JBkSSZy9C4KejNMVhejK4iKwsuRUH/pSPSoGgORKjX9X
HSX3vCsL646hITjDOU75qXPUzjruh5681vqFB0bAf0A4fS0UiOcjA+593uJ/pK6LIRSAGDaj/JQK
5COxbta3Nph3ajfzsEmKxVCott86rxrOZa1ku4G+GwrUSWjS9+D0nZMFppIuUKuh/Jn7tQsHaitg
vtopvuF50pMF/3xL4+y7LRPdLwqiJ1OjUG5GUZ8QjITHDobcya76pQhE6PGYbT3jzOVekN/jbqEf
ngPdn0mTS6E7C1T2xoJcxKLOIwDrpl0p7HGlxCAJf07FUUlZsE60g4Nu1HaAoLmpH8ctQPRisFeV
RlApg3vcM85cewXBETsd2pgfhYu8n2M9U1TfioF1whZZ9zy1nntFUoY+fW6e+yJ6de30hvYyx35c
T8DljGYHFRh8Z4Qz33RiKKGR+aVpPPO8s0vD2QFszPfz5Se3Q8i2Lo55aptGRksKZF/vlUD+boS+
8IYSOKet7Pyhm8/SYrvmAHqG7qErybv6px/+aM4tYm+X43cag4KYYERAjrMG7uhBR1eZv/es0nS/
Twm7awi/M3vLup+FgqOA04DlaYXpgQp6ZUAzKiySFQUMN2xWx9YCci5dLEZNX/mJoRZeCHYF8kIN
3inpPOJvkze7wIQk6Y8E51QF5pb2pofuHd/uZP8YiLTLBD2BuKL5X28G9TwH59gVR2OZF5LGMEC9
KwwolaJIT3ls3KwR73tWSr/fTIQIbJeX5YzGezjR9no3SlwzQVUi76e1duMqsM3VsAKfyq1/QAoD
GAmzhKSUyQ047v04/hJ18q06PYUFkdijzhWS/CVGUIDf7IrlWPGjX2KmIY0gBEFdl0ikXGmtqGG5
r2Lowd003qapX7ch217/2jJPJ1Uo/xVnH0ZoQl+BmOhl49A9xUr4Vs0teGtEH4cZ/8R7P8TnvMy3
OITHSyViEidLFJKsecAd9YozP0EDo5+dWHSUm5hRG0fV36uwfTKVU6Onx3weV8KRX3XDXJLIjFfi
ySTlPTFDg70BOnkUSdDtwtwE7m/TNQ1n/A0NB8QyQAD9SXrlRs9ajGYtFuGJJMcNMXkGU3ciP0bl
QOwIrLaBXEA+SpiBY8YtUBjHiGOI19FuIyCdFQJGeat0yXhxQCViM9QKNR97xwaHnHuAYwJENS89
w1HrV0Zu+E3Lzv6liJ8lq/KPUxh3qkIqY/29h7WHWd00KTrXHJzDSGflIJDvxcdUYFcxeQX9bzvy
ReYF+SWCTG88iQwPx97WXlrco4b2oqZ/pMLVn+kJVxe6EeQ8D8dc8dldB6gUA3Cc8RLXH0Pw1AOL
MDm59Hkn9a0SHNDrTt2rUdwlhqDqjRlAqhBY70UDQL6Nxrkh1V0agpCkAst7AI/NTwN7UF9wVNe/
bUHaJCePdp2cj4mmYm790MEdd/5okaoIUnY/2MdOfsjjTP/U9ZrUw1bJMdi8BShMHayNaxsCVrQx
nXUEabYgevdlYMsleY+329WUKxSPjY2b0nXZ/FVD4eJkoo7r/C6TyT0poA52nJCenDrABLnzUWKb
zUH0e5qdCa9IZeOl6AG6bJvYLZ9XQcVFIkwjNTbH5hbXmradBAwlvEKbIs70N7Odf+VqQvVsjfVm
lhmxIw1TDqX4nbbL+5dmETUSUT5h6u6565iwDs3hOlKpbPGnu6niaSbA5hJVNMzUp4ZWlBAwNwiB
AW2lEDjCaQBHi1A0OCwtmu3a9MPBik4ZqqvD2FvW1hhD8zqP0CLJg+HQ7V7qwLTWhHvZZ1dFhN4r
vISQDWfdDUHxHJiYC8D3p+uxdI7YKOCxTOXZ6LS9qnNNTuVRMNBqGeLnXbAgqrYE6oENgPKXfowC
MgyzSpO+j+FpfefPkQUyB7tRCXa0vpeI7oL0XW2pPOn/0hdew2hyAWTZxj7rzwFUJGUiU6Do8AAS
dwbhm7W9S7DNFYDwqzA9clmBXlE38Q2NImyrqlZ3OJOyg909FeMujZHjjKeYWfKziomJkBinIdxY
4myVnHs1domK2nve6qyX1rJXs/nKvg6+bNUzY9ViymytOtUqPT58ER7olAZIRkrBXlK+j6mjHcBY
xPg3O6qB3BfATIK4AmTGNjAn59pt9rkxoytGIVjRehgdEjJy0P8O55fcdTrs8SHDBFpsSnjqQ2+d
I3vcDfoLVK1t2JnbKVDw9VPGkr/UcWov7zPzCNDa+saCN6XSnnI54rvlM3HLDaLFNdo0esES5UyA
fZ3x5zaiH6g76M/yV7xhlv6sgS7EU7BS3dTr4QblbPNtkFHw51sdJmxgUCVArC47nk88nzn5kyi5
1yP54tI5teRsojknZTdeNcwpxxx/JR9UVJ7GlQE3CWPnZqqrLROmAyeVJweIAzpGrerM/6PsK5pe
Cp2w7BAUH772oVPpSLxkKDuzhmvl0cVe3YE907DhMwpEF22unaEkyIXRbdcxpdAQt2W+HkYnLg00
DxEQkY1s7ILmS8Sc0RRHKMZZpc3WwSBsDW/c3TmJSJ4mjyLrrmNHHk8S5fUtW740uf3eBseA6QS8
7/wY1jRquxzQSaS0mxKQn6b9oNXh5j07T6S8McvZERsznxU31qjSpjUNN6DLQ3BQCVNpUkBw+YTD
FnmEnaGtoWjnJ0oNG5Oqi82QXE3ynaxc8hDae7fBqAprS1jKRp9Jo8AZSFwWk6C5J4A1pIWL+9Gh
rBtt2DdcxMLAxtJt+MQIbUL5aUT3BJdEHZprAzNBhhnPysEeUMKZHG9t1+CQXfrtwHvIZawCE2XU
NQw/m/zZciOPyn2d24RUi/til4hV6AWwq0o9Rc9qYfb+ZlOKxBPPgb0XErfzME4elH9noyrWKTdq
tNXhnHhTVp/JXXXOy1GfcX32O03/qQx8B7SMRG+E/Q/tCHExtgINXgCHq4qOeM4yZe/kd2k3a0wZ
eqch+XKwthWdNAyalck/N7RrckAZC9hYIz8TwyJ/BhjLprE6fS/rGjBgVZ+zJLI3w4x/V6VntR1t
4ywmKX8znXqaSANNtHQ6Yke34DmA/mdwVLW7iVQir+vtl6hILqz6bVltyc70yIbBTJ5fekM95XV4
cOiddU10KmhRjgg9mPjQce6Te1Av49nRbaBq6FRSdgvZRrfLK4D9VzEwhQFjehwrc7p0U/dha4V2
7937QlFY1epL/W51+VVJ2iNhDBfwoMdA+TW4oW/gjUVCtE3d5gjUn0iMJdQHYHTuzYXjGWjDctVd
G7rj5+A4ZCsuKLlPdPvZb17qWHjwyTY19zJ6VExwrlP1S0KD0fRnRSb7ipm/OtyUirYmKCxzDA5U
Md7IE4Bzml4MtcE+UzwiyiQPM71w5FE/1GRLzcp1tCd6jEyQbp71VSd3AEmjaxMEbxUU0ZVBMeO5
YwPQEWMdLqcUH2f54YBz2pt9hhY9I/dXJ5t8zQ3hFnXFd9YpqtensriKXsuvmV0V19jMpOeYGoS9
5Xsw91E7og9YW2O+xwNjHkijji4lMzLJ+PQ4tl2tcqVrntxpLrncm/VTUzCdrXEEcbSl70UVSrQ3
bvncVF23Q03GVeAXlmiidEqc527In1OaRuyquP4KGRhce4YLb3rxlI62eOUfzY54d58Kh9Um+ia6
ujYcmahsjlURmGeeYQBT8yV35nKDbDR/6pao1HSqNtLU01dngiyiJK+SVsNx7vJmKZylh34+8hvd
7jwgaL6FCutjLEjaDHdRKPYy1D97WvYkazUFbR1ERMGQVttCPzpWWG9AzSvPaVbkviaxXQC0aw+h
awQbxrjimDvpn8FJpmOpAwB+/KqdZ23bqcqTeIJlx67E2W9WGKO7vho3xIhQIGHo6QjFtBKLzqll
0r7Evh+XZ+jIfslo75jbJc7fHgJ4g33+yOsR0VbNSYhZV0nxI49zruCRRaG3fFHmcAkGIeg5Nrir
JWl+CmHSnGjBUpALw58IBPG0FrIzyQcJkOOmvam28tSiwnhXzLbbd8quZG4GTKhWNkEiIs+c54SH
MUOT37kR3qL4R2gbRKxnvbEVOT1yEEbklBo14C5xCkt8nUqLt4g5C3XvCBHaBpWGk4CLF8RCB4ZK
VoIvCUCxwNPZqWP5FPsWPdUwbKDp6/OH3V1SpeUnru8Ddep5TKy9Ibv5WhLpcJoT95UFPp6dkNbG
EL2XWnYTXVSAj0av2xiUo1jlmdo3qliznnGrd8XeKDVuj53AnQaX1yQ4b3mfkgNHTYE3j4GQGTkJ
QMfqCYnI1H8Obfs7LOfkEsbS3VSlnM5pF6pIZZXkhMKFfpcw3wTH8YY2zVlq9hFKyo+I9hC3xqL1
EaARtaZXv6oiCw5SwcDtRCMNP4gV0HX9utMNuh9GAMxUFDhJQ7+JlvjHdvozxIEAGJEeC0XAMXT0
YlUMGl2iKMgOj1/97y9GZNdsHXHnC24yEV77K63EHmY0TRXf0uL8gvAxMrBw2O6NdRCvqQmCTWeP
3zpIs4uSQFhFw6uxUjvKh9lMMc7XyrvUqdyVdmfV7rxzQFMKOnTXUKPuaTQEh2PB7cXgYhUq4o0Q
GgrE5g7r4Y1eke7V/WjwObvape/0bQrM3JsDM36yZ7294DNcmUwJnqb6W4YQEbrO7ndk8D0XKb4X
cKkMVFK1PDx+JbQYL9QMJeghGKkECPJsLNONYhK8kEfzPh0Md9dMmvM6qJBWgFiVPkqOrYX5hPR2
sywW9szKdeAWTl8FQUgxbt63UrG4PLkbhfAAPsiGlpHgsI9HtOpEbcysDB+SV3crRiI6WN7hnqNR
fpTMAkxnrL/YDyf/rFVy2NtpuJ/dduFbfTDAAORv3EnTdX2jrsSZ3uSM8fqY8dOfRE/aTSAEUBAT
UItUO5gkqVGdtDGAQdCAkqx1p9wKNz8iRekPumP8tgc5rDlear+rFHYT3k9QXS4DeiPcOEnyptWN
eZxy+2KXUXbLAkipYMkUau4ieKeDjJq+fHNpKRxBr65JQFw5A1Eh5XOWutk9I69iRW/V3aYaKdBa
I77N2GGelGZUG8UMBsyfeys6jplj+Cj0Ck/OV2R5S4vvddC0L7nTdMCedKKIPOAjpf0o9v1Uzm9V
If0hA8AVabdMDbuLDFsdUTNzNjBb9Vuklc+mVG+6OQK4bJt5lyLeW1cGMpyxpAhJm4G+N0IsGjP2
9ALST78s985IkkGvWE9xEKWfbK3bDsoScD+MOmEBO6ubdg43CYIBMD7Qi1PT8lJUdnFJ6Xp4vQu/
YaZBSyNw+Sb/urV3e+PaNtaurNOfUx9eUoZ9em3QL1r+8ONLo6KQgJLKVchENtKe+p95Day0ZdHS
HVpXgaeF8oMQsq/Shv2RxfeMrT8Ab2F2SAs8k4tWD1bFBxTodQaQ5pL0Bpi/SCvVvnqfpPM6pphS
rYHQIk5xOOy2W2x0ZE1rhMqpDlU/DBnceTQoVTh1Sr3BlAsirBpIzJS/HxxbmItWGbzo3AaJjdvW
HSjzXlwHpmr8Ucr6Vg8PYyx/K1W9M9DGgo9nBBIXxGU8vIfltmP2r0+PuJ7VrND8Ezli1DSYyUpK
DI3pJc27UANPhVGU0IvSlRulo31k2Yz43HPZzYPfuABl1OQnqrBrVmvqq8GFo2wQZwdFfSOmjVkY
YoFa3ZYKAnNRhv0KZBa+pfGnKZZ6SqULXaG0c1JERhhizRgGYJHD0yPmi+iEdQnl3mqBlrAQiGYt
bvhlLMI4eaYV+rypixqhtOPTmANVjAcfJ3pQKm/A1ZhwZX3DVbEgEchlEG+WNEliZJYbzaTDUWTa
mxGDJI3n8DAZNihKRkZpdiHb46nMI/3OkcNQllComhH2SViIW/q4YLNp8g/mZBqzccZ9qLt8AHXz
xiLSgPfZ3iWoAq+gAD9HqnAjNf5keWbeXHX2xt7oNmQkwkHzqilT/JoYuLe6qhlGMzVR+BhnZu+U
OIWuehofgdQ+Auhno/hpMh8QxkfnNrs0173GMFf6BKfZfLKTe0gtG6ZnsMkqzQ25xCYzCI8bm645
A3FQLqNuhQeL4UUdRL/bgs9FTZU3fILZsVVjeUluoBwFgTeLEqH96rJvshQRBLM+RRAe46uIGhLm
tEA8sRFc3dRJiTPvD/HghGsyeynrmfwczNgGeFgpp2l2SfUyzZmO44zUvNGpIhA87zOEmRC0K/mO
ldBlq/pfbJ3ZcuJKtG2/KCPUN68gejA27sr1orCrbPVtSkpJX3+H2PdEnbhxHzZhMK5tA8rMtdac
Y842YRgUz5WNHqutgXkpQe4mA7NHWtbu8F3K+YMWD2FYFj8YAxQlPY2mTuhRdplcF9pj0dxKuDpF
/TUVgMELgl1S3nuDb5BhNLw5YRdoyR+XFyPObLSkt8kG80mGBpUg2BgkF79lRBM/wbgbYk5EIYrP
qsc807OCc72xC0DBRu93i2tIfK3gYFwLgHFhz0oFAoOkm7QRh8qWGyN7xHkOd+WN9se6o4fgciE5
oNgpKjtn07QP/gLUqj6lZ5K+5azLOaIirKEqHwDjwagdNPexTUf/QjqPxabjx1H2CTT1w4vGWzLG
xQXRFwKQyu9A0JrxZ0R66kBy9yum2v5AzADHoM4NiioWv3WvX3UWeonYJokPxX0SW8C16KFimi4G
bZ3R0YkWiO5jmL17OzXcRLPzomPo2wE5MBvTuS7xldNbm7svVhqaQVvgymxs7SdjfU1NGJWNClo7
+kDgd2iiH9w4iBn6dUOKQqd/8YEV09+ZSXWVrFTBhI5e75DgCWbThKq2rcLaCgyfjA5GZ90BWQDq
xKhzd10xCiICG3kT4UteyvLJoOl7EV3NVJUQjeRk6Ay3AAtui1577rTkdTDJDDImaNEDVPgvayZ/
m3ycnAMkSOAIFcJqwO5/6B29PnYATGgZJePHMHnfsa1Zj3UH3tvIGGHdH4clDPCN2TVcvmehmsuw
DELhT+AU1dRHh2ZmlzY9QoLlLhf/EdVo/6IPjolTC7b2/fHJQUXSSxZ8vfbPUxZNj0UIBDv0GEmE
cKjXIjOfsnh8Wny4Q+KrEySH7MkGubrqRTr8ZsQBAq+f6AO3D62fMeSoGem/USevWvY3WvMWetGO
yUs1kpYKuomBzzbDtYXax5ErG3hr6sYrDcYAruW1F71MDie06Jc/vXnTK+mi69ljAea/VqcK5OOD
7j7iMnPQUViWFvCWrEvtbLsXnUFxPZRrXTGjSd8RH6w1r9g0PhngDPfdWm3sipNhhaAQeZZ/bpnI
gdZb65QgQ0drwh0o8yCY+ERqjVuTfG6zCSp6cPbfUCLk7pmbdXQa64m0TxowDMkimkKCMJIJyEr0
Y5qkS2S/lw5876lNhBAVjpgG0CykkYT3f+2qeZ18TySgEOe2rpa2TM9wIs+3TaIFs30lQWtNzPmq
E8DJykvnfiHUCpopgok7BC5POrUcMdqEPfUXq2SqPzDbX0nxZtP38jhuScjJES9oy7Shb59BuvKb
hyvZGbStfyqukrT51VWfUI4ZUsEGVmddpugwvZV0rgiUthMQxZldBrIUKwyEa3K1QsOD9P7fFli4
Pgkj4N0At40zAtRuZ1K3o3blE5cGPYv8Mm9kmwhsBnNUpIEk3rRSLyhYSub3mezpwJurSX8S+LO7
7oPOLiPrimbbgQsBVD4d9ZEEchqxVpMEo33DCrfqrXfbwdZ2EOAww6zY+xG6kujZdV4iUjOURkek
eeaVXDX8W3rdYhAhrloywvH41LNqamG8Ij4KvfkS2LpKYcdMM5nXwTI4nbLjwGdb74863GcHAYJa
IPjazTK3iylmCfzIUji0/LIVRzkn+wlJXa2EwrFPJ0UyJ/H/xvzpgsD5fLmeGNSpT8f6bUZ/8hYA
eJCMr33HmFU8eDk55EtLdzkm/BCd2vDvLKg9z0SS2j6imF859WdTHm0v3+oojjiMkrmH5ZIDdet9
pRpBv4DPsvovoWoBkowlhDMQ+ncNhdNhvDvGr6RArAlBWGHmXMcFAeRIfTh7ENlHrQ8Bd1xov/5X
6PzywOdhsaMhb25bCThNbh1QtlkCRxVIp/6TjYwwbNjGRP8MtbHR6PtwyNkBogYKhgqD/CgY37A2
1y7/hwVsThjj1DIwI5MiMUHuj3Hge7fJUXQzGeBVKHQb3BWlxUClQH21zco03pdeTKZX6T+UWidf
DTKvCdsDoeImofcR1m9MaU3E8Dc7LFBmNwPFkAG5zj/MjF1ecBmolxkm2tioAzr48dWYDXNT0GXY
wULFPDnqv0M+ho9Jb7UvnmlvSD34wv8dPRKjMBzbkeFi7/SX1rL24JrFgcX4oYv97KZlmcW4Vp60
ZsxuaVNoT74fIGpudp2Dy5BJP8LNmNqMfoHr7qBppzfEhMkNweLBiIgCpjpvNo01x7d6NrQHocU7
Hfvx7X4zcAJzOmYYUSa1iyOT+mQ4omI0OvovOuFZ6I/M+psDMGdMJ/zK1ZCvufY4hWojcEIaP3t7
NLzH2DNIDU069SUjnjE4zTZR+7aqdIJtzZ+5g4bl9m3CsMzGLYDT6aLpM41rZidtktivTTJe02wK
/3ZOelU9H1Sm9EBBleZc/t3UWojMGEKiozX/PXx/5N8TCHEIYURX4/rfN9jbUbvQGF+Qk9ZFLTfz
mO8jVc/H+0Op7IkBun85lgl9XSP7dX9aP5ND3Jd/QkXIuT5G2sV0bUU6c+j9GieSHRNlzJf7N5q5
0S7AWL+aOGzWLWYXpG/9AXll+KvKRm3nWACDdWj2v+o+eZG1+ScZo+yk2/S6SIij6aSTHlS0Tvoh
HGWDSwFHaTO/WWzE9QcxRQWXmaElLNqdbI5TPPzwK3zYjXDfy+swfhd1+B0NEInZQK19fhXTPD/q
pfyxXNl9dMO8Q+wA1qM0kg+D3V+17c3qra9qqsPNOKlmO3qCl3eiz240T4UZwsJHWks/TR5TMsfo
BBNxnjm0PYHcE0NH+zILdetTOhJEii5WA/zyE8TxJRdCZDskgeqX4avALisiFVFXpEPN4KWWV1Tl
7q4R8O3D3rhpfkbWh2ZtiDjnhDhK85KJnqNNRgQXwVLMmn2bVmq3xzT8Pcp+uIH0AZYfIxiKZDqf
UUTM5ziio74i9yfa13vPUDdRFLT9PXQAJXTtqHGqo8qI4EJLm9THAbfIDqjFXif9pO1rINwAC/Oy
pb7imensbrDwxPsR3OCKvAkPu6kwHxx30xYwVKwgt82L1Q9ir9ehtetq6V3uNwN08XVk4KNSSHbv
7aD7jQgTujPefKZXCkMotAnVQRth78MOvpixtI0icp48goTIgc0wUKL/p7N0/2E7pwsS1uZ59hei
8v3fynP+RwOUXQY/PK+KZ2SfUIR3bSkcmgiWu0Ua5rFqkIOX0TQOsotLKPojqmI+bFVvcOwVJ6tq
9SdXt5CyUd663fBY4ZMISEcm2EoWVSBqNAu693dsee1grOprK04PUzf8kG+ObaxzL8JOnrLUzbee
jiabTNfixRPLZj+XP9Fy7/5Q1N38jsTW3LwZST6+OGn9XTFKPktVIHksmnGPMSYJJoIz93kSmy9t
XkGpIGAFVDp3nQyNbesy4r3fTfhcXsFSnuraxjhUQwOL6ag+e+02bj32eNVivB+8k2HT/PfIQvmY
9AbWQeXHR93rTraU7ZWcFDDntXoQJSrFiXqzcwuUhwnoiWJy36NiFhhTVvlA83rqJTozALToMwX1
quZezMHoGC1aGNcJYd9MhrJusT6QkYRJ4rX3K8QSnhp+ydSiMdT386dTITIuS8WGFH2nnhNM4UTD
qcrNi2tJnwSQxQ3VOt1w8Ej6ksu9+3eT2UIYMfR88nzidQjyaNPgf/3c/cv7D/PBfrQaVR7uD/27
uf9bwjXFESHz9v/7o4PuF0QigYL99z++P7E1JrKc83hXddHOc63fhNPM5B4QOLlRQgYyYhiFpxjE
IS8eg3vVXBeJ13WG/N6ydh3v9yq3X/QthtgzgyDNy66foth3HiHLJ+5sP1Whnu/hJi8Q0ta8Ob3H
aL6Z0n3f2bcSIsrvwcfG27CSrVoTwO9czcXToKuLZpffc47nNG78DhkXlz/Qpb9UkvKo53SU7LmT
IIkzc1v7v6UlJvKfL84Yk1oZmWQRWSg0WOjR4Db5n9biUG9rhNAZ80PPCfCodzTeal2KrZ+RJKXT
ZhWGYQX60tSgyalAzFgIn8DM60Nmrglj+eOk2aIK6JqzbJJi5c/1sGmx6h17QffFnojmhCFcbclE
cFZOZP5CSym2ceye0ej+IS843GER8XDPda9GSGSCOdjR2udkaIZ9gAjLOHh6152SuK33RtsQKN22
12ThkmlzS2J4C7toamnxj6N9Ha2qvlRGuw+Rhe2iGlVYEknE6gaqnbr61bFEb12/PhduvZuZnH54
JjpGM0vjA57tsG6HM04D62xJAt2QVaEqsUY2m0Q+RG3hc5ZIH9OKq7kfkOfXFUkDsx21HHbs4hKC
wKwqGPiZsSgSFME8sew4wbloW9nABNKfeGS9ydZuQvAOY7QFL+79MUf0IbZD85ux9hEhlZ8z7tCl
iwY+8U/5jGi0HAWqjuprckRDU1KoTahktS9z9zCQzLEu8wZRavTcoIwgg9f/MUrzBaFvuSU3hoRi
Bvgl/g/iCIaDO5u7VEzRvrEb/Shb/kEjHM5xr+UPNq6EpuPN6loC6wyTVDh9lgcJ0mzIO/LRTZjL
FTYSthltOsuSnTEVIayb5a4zhrQBlq86t+PA/+/+DJAsUM9GAcQ41mZ7o1nDq/KRI3HSkls5o9Uh
lPmz6YyZQOShXVlRDfbXKIllQCo45rW41BN2yVYp62r01oboDdqHuPPGySmfRkrsBx0c/FQ/DX48
Xk3aU6DYxEmbo2bFoc0gNR3Xssc6/1LCGEQWhNUqjTN10bP5a+y0YVcNjAtHhzwPhNN49yf68WRa
bHNhZ4+aaD9rhvkHS/9BEt2cs9rvLgYOwt4D+tGEWX8uaFwcUKZhlS1fjCVK0BwZeckc24HqM4ra
qr/OvrmzZEGii9J+Nct+6ZrxQwHIaSjb32HN/jUKdAdqILK1pCaGUUWHIrnmVvysDX6+V0nEbLZM
96NDoGQ0t1dYgMLl72kZDPDrUlhbNp4VRz1bhDA4UXWrQyKjOAoIZJ79Pg+b7NqOjOBMFqttpoWP
kWWTOy3Am3QeppdGyhkJtzudiayIlvykZp8MUjz4c7IfJEAqO+zeEk6jMMdRHThscauIajpn8sVO
0J68kRqize19YQ90lFRTbJAvC8pV1bXy9NHk5IY1JCNSrJbZJgtTcEk6zVmHnGIxYkdp6aK7nfvj
hIV2QR5fMX3Xs/6bGXrBpGiOErEpI5zZwyw6jAzW30Kl+ZHpyZY0NvRiaH+qHiGXl5NAM+UyCYyI
sISOasgLe1xwBOP1SK0QkdBLTfpzOTm3sDG9BaqP0ZWCAE1ZvLYHfDljWUVrcEL6dkZ53De6sRsH
aH4orfxNqWfojahKooWrrQND84uJV7GxqZvnZItnA1RtGR0Q+FxyF15FjmMejTI8x0TCf2n8/n0g
fB6POgBW97mYDCjcLOs4Hw/d5zhM2oXk+Bsn3vI9R0NDfpdsHu53S/2XW3nDg0wLndIJAjkAmmL0
u6c4mexL5iDSms2XoVL2m2odOi9JJXZ+aRyZstGNw5kZJFA+DZySa+lHHwiI8FZ70y8z9em96rob
GAPvuBYTV+W+evVsr+I2vzRezwVtjOCUWgtjCb2MDpFcrfgwa6lPJuusnYuonDadwcXJDJcWfSId
ouQy9pGieCxsgvj80XsrFQU2g1Zro2gVFDFpRLTTiCzzDja1YGB0BKAZJlGKdoPzMnZesshdopvV
1xSVr3ZfB5lXfg5pyzid5uwKDeE6T1qiWqwlYjOL+OzE4V8COqo9oQjQgL1nyJkycOdDb/dTECPr
Rv8e0lEB3+CWD2Pi9adx8J8in2Qp8UnomX4ua9tYz4CEV2WmHqbS0THCjldHms5jabobL8VglVp0
QQZF42XsCEViYRh1MnU67UHHhVTRLXWBX6whOB6wi19Vouc71cbPujN/JTHpi6D/2wDdUpoa057r
ed8lcjygY7vp7V+AKfkBECA0opZ2WGFRo6sRUdMYQ2cnXqCrGn0lp96D98roYuIzRI9v1DeSjsVV
b713TPLekR1lPEoxvwo/QoaL6bjHUj/bPpEYBqyJpsCDqZVop1uYQGrOIEP9torJDHp6HVr14ZS+
e4L19mK0NA0mi35R0gBpq6CxWzDQH03QvflIJyhr1ZHUkXprtcwIamQh+6HPOFi4M9eOb16MKXGf
RMqCKsITYWDzgT6AS8hm4z3WzfgDkCI8JMu9++MzZuACuUQ7NGfXT3Ok2SzMeUczkoSg/27q5SsH
dxsE/ZBOcVopFlWtRg603KRx9H9v7o/d7zrQig/k3DOIHgnjTjV3PSkdbr8vX0Si95vRyD/9Ovee
TMoT33HyaydQVJhyOuiO0UPor4dTpkOAofCjra70fZPxZoTOmOy5srXUechiLT8ZBeJRBit8WYQ1
lznDT6TyiyskIT4ytJGE24R97slQ8fhuU1yq3sIDZfAilyy/RyeKbuXYJbti6KtT69IpkwpCWCyF
vFSdLi/3r2BbsLd2fBQ9s/uF8SB9Z93fm5qL1zqln4NsoApUY6dvOleNxfVkMvz9Lvj9OQSEXwO+
m248zZ47nYoUvuzkHwnBDo9jPkjktsvjGI7n/56h+ao9aikVxbLDoLLPro6+mnWEWHRk8+u/hyu/
eSRpSx7/n8cNSTO3ERAu7j89jW5+EcxcrKw33q1FtJm277gelzEn3bH7ww6G5V1owkzJQ90hqxA4
KBWfdrzf+CLGpRFqGh1Y3lMaBffb+8OZLLEENBk9xTmMH/7dFHOW0rtjTyp8v9RWQztVGkHJQ3Zo
Z/V8f2JoF7x15DZobquf575l1V1eeC/vo1NBlMb9oftNajfmrs5QiGFuIabA8eS+ZqMlNcxPRxTA
o09dIOpdRSbf3kYKgvLUei3SWpx7h/24JHHyl6NIKZzMOTpN9Kl+dV+4dMeL6TOsjKaXMBTyjdOn
3Ooi/DKyQZ0QwpA/HenTu2e5I2Mg39nVy93ZYVyAM9Z9CAGOvCnsQlM5IUNW5mXyEKT+9yzMcmir
mPHU/aNnwMsEvDcjpjfZqMhXRLQ74QJqrPgAGhZ9TdWtB+EwWprCfJfOkf6KA5WDOYdqiwoh4lx1
zVLOdz6a7g+JjmQ9OgV+owF8HNFg2/vjM32ene87SMvxj33oVUeIZZm8uNW7htvq7CXt/77pOkgJ
SWyj50ghW9+/q0/a/zwF7GsekGnNMJ5iiVKZH77/M21VXq0OiwMp0du+s1xaHpn3aIY2lmy3UkHG
+fJcENCEIxmpeFjGu8ktpie13IT0/1DSZ9vBsWdU7J395Ct8I64jn8is/F6QcAellTffW9xF80D+
XzdWZKn49MpptwV2NkneTWv4E8n3pOnDz7QYr4PKr33TJE8zrD+iriVBcO/SaavTVIXaKZp0ZKSe
Vj/RCKFfbKPYSEeMBsJHR3K/oYhpSb7EseT1E2/wcvPvuxWqZm1OFTby//mB/77q4yGIQxaxf98A
1j08+HlArmF8YxmIb3OX32zhqnO/3KPb0T52uaRtz737s1KNXbtDFkXLZXi3MmRL+dA/2+FY0bHB
XOHoU0PKo5/hUqjJtMTBGKBMbA6xT2DTIiC639D6kvhCx3Etalc7MNdeK3crq3s6tf3qERh9sRNO
T2469CgsYCTMvn3mry42o250Oyfn/Oq1i8yfLoQYhnITD0a+dywk3E0bH0qytjewnppgcJn8zL7H
x1ulNkP1Um2JnCUARKFsIsiOEbY/vM2asWgYH4XvBrHKurORc+kiJnUvJBaP4pvCUtuh0sjXfqa+
8s783dJv2IoZXmOFKAO6eumcfCQndspnoJuoR2HN+mXmHZXECtkgXiITG0MwdIRLJKN9HuXe0cq4
ymqtfEo5mKHC5MDOQPWIdv2pEyAlKmfkCmnHZRhGhGlosdFlRgM3asEhWx0fh0LRzfCon1eQBZIj
rt4PMwbbQkG/84B8Y2ajr1p330z5s72VXLNswLZBiU6KjVsFMW/u2tMkMEGacufIf4+Uo+1jzhPO
UpLQP/kEIR1BsDCJJyRLmg+NvTHMUL8NMeOKvsn+JjIaXjxGRgTnEVluYJjTltBUC2/YqcQSZcTe
tK+mr8ZND6Hmt8d0eG5Mszo5BhawTnc5PufktaVy62kFYinp7QYJm7GqPVprfqod9bR4dqmJN7zh
ak/9pnT7jcqmoDIeyNP0qupnjCWj/FlniNJ07xqlbuL5ixJbs9fdMIKMrUMGsiYBO9WieMYufzJN
l+ZGCTZCjVZOxjkKgx6OPRvQMn1AxHIkWGOtxuboSptcpZ5VM1Ix2WstXbKhuLE4NLuoYncXem+/
VpY89FHzBYSmWuV17gchp1/mSYLDmpH96UxnprDHBu8ohG1Z+pw5hnE0VIICjBUSYR0mtGnC0SDn
aBumLBSEaBDg6/pbiBM8a0SMWrCgE0o+7Uh/3aRVztTQS/ZTjgyrM8PT5DjDHkxwyzFq/IV2I2MW
bmrbWlf4D7NpT9+rXhULDE1rpirgOEjtHYzooNyUSJrSvlSaBbgCC0hKR2NC77iFVIhYR5PuFVo7
dBRXTzcaRLCNywFujT7IfiCOy1j3UHI2OOfaR8uEkFdiZ9/agLFwyfJr4nSxHibyv2a0eavOCLNt
qMrjzMlcG8NmUy87WurSjSuJOV0TdbdBkdis+V2avanyMyVevh4GTWxh723HpG+OkrMJXaLMhIkV
S3Yk2yhLdKnhE/ECNsiG5nXuJ5xUxmzxsqKYnTpan+6lcErtUU7ZV5uTMdVL9CElclWutV025qDI
czxnVEL7GHTixXGcaENzDKaaz6LhZtRmtstoQ+BGE7UNbTrz1a7sOdeY6AdFCjeERhb6wS731qLt
pgfJRDx1Z8GC4Pt7yq/9TEAqtaFE7UgX/HHykMC2Rlft+tijfp/059phskx5EdJ+TJdUCET4GVjX
0TLBAmniYpNJcPYHSoFE4T5GefkogCSj8NWLVa+z8iD1gR3ExBntxtNYyT9W439U3aw29WuhI463
cYCsHBgRlv8S17j/ssz3LmnZvVcldBg3TopL5EafKjF+WQQ77wyME5eZxVWnRrq5avEqSRRrZUv+
Xpfn/oluSXFItfzc2BLMlxbt2BlXkjPwBwjH37iNXilhk4u13FSctQGBemvdppdmGiBdZpoWbT3Z
mKIwNMHL2RpF3B0ALBcbOzvChmGwX0bYMxT/IvEFeyvHoltpUXG1IA9oHaxwP3IhcyozsCb3r91o
32nqR8z2CAv3s3dhN9Wjp2B7xDHM1/l99FAcdQYcJDr4Nz/aY8Gsj5wkqew9yP8u4uu9bGiDyUpU
qFvnR6axBKhGPU0h7ZxM4B4mDe9JPUeP8QSusnckv3lP2B6TUXGIi6/RJfJJbx4iR+Ivhinkq49B
b5CYCrRcIXVKW6aw1JFjt1WK/eHdNaYOWXW0KMoQU1WRxOkYIpf1TWMbz4W+B1X5254n51hP+1Kv
RqrFZZxPS9eygaymC0moal4yL0MmjyJUIgtT2mkeEM30i75Ez9BLwnHh/cSroAl6DpLPqwZTZq9l
VdA4zPwi5l4Ey0l45qq+EFczUrp05rrzsQWXcauwLNN6XpgXSc6RPWwZVEKYPuLo94+1yUFYE7uR
ZupDyPDb4op/qPFQ6eV5bELjMNlLsBzxn4FQlnFyhj9xYdaXRpP6GulpFlhsZgH2JWPlxe4ljlB2
d7CT98RSkJ8WNxtgt1bgaeV76LRIn6fpo1dkp+YxvtcBEA8OqRrdPpg3tyeRHorhX/RMw9bi6M0G
kZEqak7FRqM6pUmVjguegJTlqdvV0iGsyIt/OsPo0P+2FY4TXMGxgKeXeXKVTMlPEaXeto7G31QG
8rD0vJW+sDKdnvFULp4qrFG7vsPxNAz+sI6AOgVST54Ik/htYfBDPFa/5NjDz0qVO3QqfxJt/ISX
sRMVQt8p7o2gxc+OwvqQT67axcNQU3TTrYC9Dl+jOsicnigpwM2mjHV7J2eIxcIo1Xou0fXVI3+T
j2aVsaP4FCI29yJx7Pdac59rO8XLUpF1l4LAPFiaM++GZbZN6DYDhsgLr7pJghxOXg6Dkz7tZTe/
1W32qCMNHiKr24wqY53vui0EG7JIalQddKAZ99PUDboaSPNAmHtcb0YMTE9NJ58dpdRhT4UNsEEB
5c51UGEu7zc7wg5oVLZB2qBpwx/CCn2UqPdMx5f1ICPr5OYSZp++gXvnPtjC++sVs7WqO2CKTaPE
OtO8t7BBA5DUwqXPkgeKJsttKDWP0MCPbFLDw4gbmvbcvMZVop843Xlb9GiBIyxaVUb7omEGgq0y
4VqcHvUibbcuQY2bApukN777ZdoERaYzfgId4jL+WbXG/KmiaFqF8n1OkcU5WQblouJ1G+zfEw6l
LWT4dm0pA69/ZgD0UWRUxv1tZkzHgM3pieZcBrLKNFe23/ykmIxWulN/1xXLgNYhL24/TZPJOXJ3
uTWIG6Gtx8eQWMyzqFICMp0akVwSuwez3UrdBJfrxA9MF7+QJM6bjpOgmfXxOUy9g0Hm9b4tPKxc
goPg/caK3PzRj7Tv2iAhviXbz63rN0ip37A2xNqq0nHrSWNnwKRl/aAj3hsCVWmV7EObZZlUQYYZ
6YCdwX5LlOSP4QCGurjaztF34nT9ZTQFh1CN39DOeE+RtO5ytLpGMYhTzkQF6hFZJzOLd/7XUuGu
qnWOUXH5aQ3GJ6eQZJNiUGc0VqrTUDGb6ZMPW83DtaXC0Fwr2lrCkie/T85QqknadDlRDZEiJad6
UBOBzllrDy+0OJkUR9PWtSdQnxAx3rTcRncs+x8j7bOgsC5l2wwXIVDbUy/ACRd4+ubkgml9DlBR
kfLdEaiBVCTQ88JDjWL/Sdke6I/B8PF47UxSNG19dPazUUOjSUsYYt0h8kExIgWdAi0i40A0yD9F
he+wbHlFIkpyXLZBKDHx+I1+a/3Y2DCQ36smCjeLL7c1U3EJXbZ3IGjMsRhcOckX5PiZgTyHRHJd
gwSoJjYpSZnAEr9yveaZvQCO4kypxqj8WQ8tEmRS0kOyirk+l3xFLYVGlVJUY6LqAZkrwdrISsfs
KUOd2eGwp2BkeEAAZUwwGjIEDrVSTYQYOf57bQzdthIzkcmVeYh7jBUIf8Zgir/CBCS+0zULYllh
Vuum7qYMn+SOadj5heFsUKb2l8Yv0IwDDXPLjvn+csNY87dj5PZOpXxSF/oEy7f2nFVIw+OZxSoD
E1cJr+GZAGOZkme4DujvZyNp2a0New+zB77Z2bahbPj+rnZrb2ebePV690benfZ8B6PJYQEZZzaT
Wysqt3D67Z2jdPR3E11vK87+OmTD7FxfHaqIiW++qJorZelH5Ta3KTeh2S7EXYN4v2BolLm1UJVn
prMefBx1keUkl4KAcv5iHXIESu/eV2ngpKO4ujk7ZFab+VvU/Bn10X6OPAmVKAReB1wRLpPJ2R3b
gLMqC9MJEs33nqKcRsiw/C916txd5yLrM5S8GjYl9xDvrAq+nlMypBntuLi2OTBXoCNXdrCCtmIZ
PxJc9Bta33XgZT8qavNFdHYnXLqdVgUm5pUrcU3fXesPbL7yuYnykmtByuf7s+x4HskWb8iuw/Tb
+oJyMsvSfT7WnLtEer1j3yZPPNwphY5pHHXmEcg2RXu5v+j3tB3fkAj44HSR8lMJCEuEQZUxzeqy
r9+9HpS1n8BxCevwiTVWMeuJNmVuomByxanNsgRyAQOfpmam69TNQycj50LzGcQDHIQ7NfyeV0Wr
Zm0JGBGNHVbrxqibNWg11Cc9gvDlBOrgTrX569asnJTHXRxfWttCEt9YJ1En10jZ81FSefY1gHhh
pumFarU6hFglUgtiMkRuN980o9D2qnYJ4dNDvCaJtP+LATMt+2y1gnGUnzD+SsI3varn84xaaUde
wnsLE/qYQKbfRpk17Gj1jv8xKpWf+DvshXTi2HXP96/CGPdH69TF09i5m8hwhxeefv8QkUi+uOY4
xd1vehaKskpXDZSiqyG9W0bE/NGn+7CaB4pZIk5SPsCxZCrpEgZNRGTfCQLAOLM86ZiNGNQ42jNm
EOxmhNAHdUHxWdCJP82dfnQ1VKczrtPD3PpAn7BNeaymWHZujW9qhJZOhxFXZLeQsBPBrxYxIZiw
IpDqzaEXUuG01TpUIIWB7rlDuIsAO54g/papfxVpD9ExWwBb7qRvRwtrfeNHBUZWdpVkJLMp0pBS
R+mf/3iehvnWLikB95skIwqWTbk7aGiIiHfBRmJZaRBFnmB759jtDckHjuyrMAWyNa7By3Jv7NMI
QTSz3SmdAIwiZyTq2X6Wk/fil5w6JOdEXJz2qcY8xJC5DvqeVgnm2JECcUL9JDB3WAWUGE3HI4uK
P+CTgHyjEB69VH7cNtPkq06I1qntrR6ilCkEqdP3vyJOYp9CiOAmjX3CT7PyIapD7WuMcpYQhHrr
WcXgJCz/51+CpCiqdTLpTEhziciz0cFgTnE0bOcFgl1GVREAUvP2HmaRN048tElHk/NJWZsl+tZ0
2gmtnHdJrV56qR3Jv+L3NlFujkqLtimz2wvFQLtPtObQyf69ZuL6DUptHfqre+BNGEf2mnfYuyCi
mjaGRii0Sqfm6b+sh6Gj97oE291vNHMaV4VL43r0/w9nZ9bctpZd4b/SdZ+DDnBwMKVy+4EzJZKi
qNkvKMmWMc8zfn0+QJ20rdyyU3lRyRZFgRjOsPda34JtFKvBiTUri+vBuzCTQG91R50J04n3H8ev
ePGjKi8FrRHWlgi0HPI/DfivK7/GJItGgKtYEZSZ+GG868lKkgG6PPTW8Qa2QrlOu4FhpFRQ1JX1
zkxH97YD1pTgQTZGR3tl3KApMOrDdrSN96bWlQeK+kCApvMFlTmmaMw9LMSdE2TWbURshR97e6HD
ZcBMViDvxs/u+HKtBzFCI3r2J/r652kG39ceaCzCbG50RWA+dxWD5Wv+XjgSdzm38Xk+3Rbh7bv5
cccrTNNxKuUYzOQ5/aG1K2g7I42wqPcneOlQj+a2/TA6d+7Q+Cuts6tLlQFF+ggSpOLlrOpKsbYf
c5uLgCVb4so+s7v2dyh4Rxyq0lpHZMFsIgMnTU5ji721WewUfrxDdgy4BJbVsslRNUejsXVifJEL
TQm/YXlONoBYVj1b8RE5bWnH1BKaatwmqIrvEyDH+6GT5QFELrguVV21mJvQ5CdndeLSzvGg8wzw
kdwzD9LYsPSrzs43ieuJ0xyN4ZT42HpLGEsCRAnbLtydXtbKSgmqdjVii75xKu2dvw5tlfOgUuQB
uOD2nrkah0y7B+xANbnU29soy668Tnsizbe7VRpEIZnWvfadD9eeykJtPX1AkuW0thqD1Dl29WAQ
YE3gd28jTxBUdjbAja1zWSNiD5UETaVCY9IxFbI0McR3ptwxybxFiKufxilZHeuGW05CKjCs0+hd
CgScRZ08ZHRK6omVPuJmpaXO0hn3M7FaupGxkiuC7BCF4/DVVpRFM4gQefKbBwbtJm3Q+DW9Zx3c
qkdd3UycMLc6RBaZSFL3UGTCg4JzC+0KjWNh84fCB5HBC+HXBnUT4B7ZZT7NZo9ttd5U/e086uAL
ossQhqAFdQUjz0g7dorOS6cpWQRhvUoDYz1HyfQBQCg/NTYf95pocF0nUn4hLMHCdKhDu0lqfCg1
PdDRGDCIKU6361PxpQm6cA3zoj9nSXOFp45FhoeTSx11eeXr6D/yQcePp1BZCoPgGydaf1KlxvaM
/FgNok5OzWevCKPZqURv7xCfg7WP6VxhTkzJSr9NUw/PgCiz23aXqnHJ2j8Z1yTYoTRo5EIfa2oM
upHiMFCVnduyU846BWnLFNaZG0Ctqornopdqu+p08CBWWy4RMfQn0y6uq3Yb96K+6WolXBZBYIOu
ZqWU4JeZz9Y8FFIQVd9iKcKVM40MrpZgQTCN5irqJ9JxmKzziUtBXaVF3zqKr54OrLVbzexiLjt3
nXB81Ly9f6ptAXmsxT87n7YIV9na0ndkcOY3tsruuyFyPQ0rbWfNI1Wp1ZuCjvWmEHhz7Ikp2+YW
HGTDIz/AdnYqYWQs0N+GOghWSai9zH9VE4azlVpMEZ6K3COi3+YoCkEuI09trmnlPmmicVMO9lev
lvd6YzcXs+UxCFyfHi9iZ1bjfXWDN3WCZpQn0Q57kafmVvZG9DZUiByDNMKf2uXa2mvi/DykCI4C
tTFOTeu+KDA133q4xGgZ1G6rcTMsurJPNgDvgctMD0/PlgljAF7SsPCWftbFlyjPouWASis1qvK2
aukAaol5sbUBqOZUGSYDY5XbqXdo0PeeoJG/KarT7HMAZRS5QYA3OWSTwfJXI4DDQ0SyFxU0lt56
y6TdsVhcCWuy5pBaep5PDS1KFFiEUZRTJz5T1WZHFC9J9xFLodCTyi4RYYadgQWXw1bgWjGyo19A
T+2r6iYFfw0EjIO1iBnC1nDEzLBq4DoujVAv9okG8rQM4djHE6h5xN2L7wJaZkxA3yJKULjIUQ32
noCU0aYx7tgpN7bQrFdAkdZdbTAoiNSf+pUg2M1KY2CBFnNVZL6JQaKQqPByh3Y27N7BSSWQFaRj
c/xrV5njwraL4FAnuPWEljwaQ9W/ziMAzav8usfxu24KnoxB5u1KbRFA14Lhvwp7Iu8w4uDxM+NT
TqYmS2rGrrgrkY/rxLEBUmJMFij29Pilb9FWmIgUMKjHuI/TNDkEdTDC2BhQsnrdOZ9MfCnutJVm
57yFo0Bt6gqC/iL8SH5W9sfwe81gakYvVjk0JydIrWUaGckO3D4GaabVhYN1+CKN4uggCCCRWTtJ
9F/LFF/PhkPUdtStF0PRrX2Lbe18xktfZlj78b7nXhcd0GKYmzFVWZWOnXmktolhT0VzaFOfWedl
me+zcvhG1cZbZlpbks72DTowWsaWtAEDxE9pK87atdBd0Z0vMEqlWPm9itnCVRYq6s5nUlbUbd8H
LZ7O0X9RYXQhNOCG6i5j4ToXFdPZJmtFf/44W2lLOtW8GdCLBqsMkACEQh9bWMCxpC3VyGi1HaX/
njUBtJNcpjsYCt51ZEuWQlM0t8pAu6pYuq/n+Rj/FG+Cs1LdNchZefTYWxrIsutXIujE3p+W46pR
Y3KtFISjuYnFsicFa+DWrGPjLigMdFeDwbFr6KinMQ/gd6megtptj2WBptyBBTBHEoySrfWY54Ct
gIoswPzQeWGzIEV2Q4XMWZUOplKFV6x1rfPBS0+ULtU9eLnl32R1t5O1cgvmNaT71cInCRC/4Bqi
rArgNlcSeUcOeovpqNQ2tZ80y3nD2frhje031cGrCmR6CLL28yY1q3TEq15w1w03872e2rh2uy6H
+xP2N1RJret5iwqUGimYKQ4OwTY3PGnaiiJxSYIFYP7OUpgQJ6eYgkYW1CT2SaXGnODgpbnJOn9V
99a9zmN0kW1gHDEDXEpVa/atrh2o1ebLBsHd1QgBDv2iUl03hvdYeOk6NwYs3mkjD7YwXjKr546Y
llB6y/jejdo1tIbyukqXaYXjzJNUI0GMsPNRfXinbX+VVvaZQPqIxL8Bjrzuc7Va5QB6MTjC9qOQ
gPgfvZyB2UXgIQ1KTZ4Qw7eoRCNlT3iLHBrj4MdFsfqoENAEs8CgncJaewyGBChiG1enlP7usXSn
QM4X6ikZU5qj3PijxEyhj4+iRbuOggPErtkgNiu8Ghvp2Ssx7Nu4ErxYrFobxgIKL/e6Q6GKmjye
rmyosFnmE5PrcK6zzl5jm5EIsbr1ALbDKGPlHAvJZbFNZxn0RvU0D+1jXT/2SbIfw0i76RH6LRMN
V2k+EoNpGPolJzFobZLQCHY21q9UT/lqZ+rTGKj+m2HT8k0bQD2oa+7RBhQ18hsTFvaNWhQPbKz6
g0zaYusS7gDVjzLREAJx0dS224tKLoYKF/aQQOz8WOAqWfCi8Iw+pYU9LoKoMo/UQEGHDvlLocbd
aSwJfowqH/m8/mC1gP7rIfHPGBWttYipjTWj5Z2L6+QwTx+dDSnnY/CPzNHd6lNrzq6r+Dh/VzW4
TFscmTvXb+VZKbOnRhXBc4WG1Oq7m0gi3yTeFH4hwHwOWuHvkg2c9QaVP/j1Hbv9Da/YGCwYJ61t
cI2/cEdtKNs1cHaue1/xr9n9EPCAyqXV9v1YBhf2AuFjNLJrLdRHKzF3Adg33TYJaBZUV70MCfIQ
af2hMwbkDb3Xo1+r7ytbg9TSFXcYUugj4DWFZuF1j5RgsDiX3T50Ac7M94nwsLHX/cosopQwhRgQ
eEsocRR5X+etlAzKtyB9mf8S2iXtLpUMiV1z54ejcBji+vCIznpLcUlbEaxAx0Ch4ZB6kMHkFKNI
2az/KCDQ2QXCwc22SMjCPmht8b3QaMV5og5PQ5DP2x42HrYGgc/qYT0y/t21SJfWcaS0G60f28vH
wOwTY6/jLJ5vLgU+aYxivytw8KPv1b29VrN6QNSU3GOdlixwO3ajgzOKJUsS75g2D/TWFl7nsreN
tS9+Dfrc6PNv5vQYRoiYtiQT6My0jX8HA4N0wtI9sMICwtUyZfvFvjdw5SWF8RR7rvI42CwsfK4m
2oPIubFYisKPE97XMXwUxPB8G2uGELWO0os9RGxLRz/azYOjSvDt06Cnj2bWx7e5byq3AMduq6yr
nsOCNjsWMG+jYbV4DuweIZmiBuCkOvaNiMimORxd8jEEhDXMG7TpS6ZRq0OzsZ+3gaogvyhO9e6o
+AMoJ6d4tPGCzNPMGMK7lrIhPTTKiCH4iPuwpfpUAIxLQrdeO3GAfmyIs41R0RRiA7meQy/iujSu
sr66E97sf1A1PF4Y7tq8uP7XlzwhsUCl0XWNEvQGVYqgTuFHh0HPtG1kpgzOA8BZIKIr26VxOU+M
5aCIE6vxcpfojlgm9PLeie8CWDaU4MarEcC/DzvRpq1+UDMZ0Fj2y23ocMnwwXRXQp32VxWq2swJ
6OhT42L7JLOlRXCpNVWmrWvYYM5Wr+ur1g8USJQyxZrvQmFRU9pWOeaEQM2jbSqpQWQZi393KquG
nZFRnmrOsW2KbevwbiYquoUw8/pMeSu7UcuGw+u94Es6QiZTWnSIFJkZb/T6EpblkTi98QZYN2De
GN94gErqim6mvGfecVeOjuS4cQzqKiwZ5q2POdY7T47gWNSh2pnQTCiIYBXJPLPfVR2Wjzxu6+tm
tP3VZOfEVNtDnk7JS0AX91ZmSrNsTcqk3GvRQxNfOXN8EVZOoD2hBUUol5htIM96rTLu86zLP2Z4
JUUKW5sVTlGhvc83U2VCgAtbnj9DbcvbtA2/xmxRVzpFOAYE/SlyCfmaTi0z6yrUVf95ADbl68Mz
49nON8pw6UWqcQdG/T4GQ3BF+a68Q0PqXs03X2KCtSry+DEShoCujlZPUxxjW4bIrFAKN0L9Zkbx
DiYEhsb+OJUKPzoSc/RumHn+viqltnJbVsJBNNYnPaxubT2L9prXWszxtneUNvgbQLcED0+OfBsv
PiYLwBt6tUjCKjlKF0kP5Jtj0GXefr4MpYLg2+i1Ax00+tK2zuqg7KDNULULNOlu1S5xl3NEWx6w
QKOEcA8fytrigPCXJmmcdEmwtBA0uFPxhfh+nVyqkT5VkKm3npma31SzPDU6qJSaAtyKdeeSnZo4
Rzb6rixjkRuyz/X6SLnPadIv0h5xBezUY5Tb50JvKTEGlMDmWiqMQz89y6r310PafgNiNWE0a2KY
fBxRyKg65NZEsyVxezsn8gL/i5CZqeLBjd1ww4ckjWR6D1tddrq7rtxWf2AP8i1KqCIjgR/BbbAx
VwOFyq7TeId5P/dRWSi+ZCS6XUpJVtBkY1cScT0XXXUWwFPx0+qMyeuTfqew2aBC153j0JEfMN9k
86poHh0V6YE3E2i35v+LrIKKS2zejoX1NGfJytgr9naEXRIE8IbNwCPNaJuTqFsnynDgMUoo4fM/
RUASKe4idWIivkTwCJ8aNqW4KYcrpHvXGHDTs0l0zFljsp//3miD5A1CWazcVO3OpmoESJMINABs
ri6yhhQeMxyCS5DmZ1P4mAoTh6tVTapctVqpZlCvvaHNtqgvugWhEc9I5XEzDczz8xNtFMax0MkO
U0YSLBvzm+smt5ivGyZ9Us9z8zq3Wv0pG9MLFmBYt53V0iMBBxZGNTr2MC32xhC+RXWW7DV4Mqfa
RePE7LHHdwraVqX6QbzgyjPq7yoVuYuN23BRRbpGQg2VqPkSzn/LaIkscNldHHxLbQ/zd9LEVfdR
8TTRc2OXqW4ItUSfJSj/Fql2D1vFPWYs7RiXaDnMrzCQ4EUx3AzbY+cfkP+G6AqnaFCPW6VFjw60
PDh5PLhbEgBQTE0DmhlHryM6rDlOaiR+oagisvuQCD9b6JamTA/2kCKtdvMhJzSAdp15pcpg3Hw8
nt7EwS/hr+ZJGy3n4R1FU37QB6+4/sjURIIpD0H2Xlq+/aLiId7kCOUFkTKghaJNF4rwqk36u6Tq
HyVLynkbk8bDeGoVlOXlxmsK9qBqrx/8NhvZxvB9IuiXRk8xWOYjoqC3Tkdz+rFMyZ0c3qYTdOdU
5Xkx6/Q5EkjZzYB9oxLCJpyXr5h6HZYEVrup4ztdIZyimDBe8xOXsh3GF0+ZfihvWxoC14McvgaY
ts/YmKxzEo/BvpIa3OOof83V+Ahqhb6CRpwGt6pGhZMvBk7yU9b07HudhWhN8TDa6vljtpe2OOiw
ZFo2u6cqleWtyZ2yFDZRGnPRXMZoxzsmyiCxrxsWOVRuYHt4Wmre/DpuVqj/O29WCKFNwe8OFR2i
o39O8lQoi/lJZKrEECxqlsMXIyRMKaoBG9GClMtwSkQNY/05Gtvxgnbpo05okseOpcoPTj0FYmtq
NyrGBM0vxoiFgDPcsKRMiXefO6IaBU7Twe1kpKr+EDaT9ictr8zcJHeqGYl07NOclkwyeW1IfI+G
MX6cA3DhDc2dNMRKb3hPh31L02UJo5D4Bda0ixzxPrrXrth7sHvu+5z3cymweKz3Tix4aTPOtfVK
Q6Y2V0RM18ag4cTQx8NuzOhwJ9B1eMiKTZo75aHyqy/k/ljYCNRkM7hEDsp+DO7nHVyU6qwgHOBR
eSLcvT1loNnIZRyz+yZqpX+hKECjUUh7i6yGDZdMYLCnRbYlF5AlHhXy2hm6Q22b5xHAdJq7rCkB
s4oiOupwfU4K9eFN38B9R5yMLdFi19vVmyFHvlTWeDlo0pEx1+bb3M87+C++Ohmyj3WEZCgvGkTZ
U0tUsVxr0/D/804yjQlvTGAhwehUD26kkFEiT0WLZND2CD6oAnEtRf4kSu2j/6gX5hQTxt6gnEL5
Pr4t7BZb5rQu8oBULPwQC1yiWXS4yUYxrfaFxgZA0DJydg7gnH1ajm8fY5lhyAKaZ1zBH0F11eU4
egzykw5COs7OCGDhBmwC7sEpGquYlY0afUkHNjlO5AlQFlTBRQ9zbTQJu2mqIdjqRbdBhZhiQtBJ
JWlRzM7dGBgW1aIxguCtKcdHzVJv5gnO7HyMt85Y3TQIh4C/Ugoml2qlyyB/6gMXlwjjCLfDk6ZB
MqnApaBt6TXKKE1y3xijehM040NW+WxaA6Fd+zUOTJuWEGD7mgSSsn+0cSpTc27LK0PHlzQ0EnEm
TEjUOhMOKHk3u6y/1GEdXQdgCUgdvsiO2Ee4p+sS/e4898c4ucg1cfVlF0FUMNElL7VePHQ1cR2B
3nSHVIqnefytXFoLHoQPlrbOYf6ubuvvnbSohP1mmJiCl3/M+xUmRAlTcwQ6BweM55RC/vWVadar
/vxD+7cy1XRck5gUYIFgHbM99IqpzFcUWruvRtkOuyIPr8iqC7bsnA5VWJwky62HJOd/mlJm+yz1
bsnV626MUkPU6eeHyZQaszjcOnrZ7xT9FiV1/kLLRls40lO47Gq2j2P1oPmhti3zwtpD0BLLX380
w/r00VSk6qw38cRNWcZSTJnUP3w0GiaxDU9OW+loVxjSqN3oOemZQ2vQcTShkniMTULxlev5h1NK
kRp19otjlLtBpRisGZePXMcKre7OSAznamAaaqc+r2cOXwGJ4lw1umqX5wyRalTU9/Nj6T1IWVNh
bU153UemDYiQoIlGxRSXDla0QXvj7n0qsQdbt+g3GwgdVjrK+g3WMRQKlQs5J+zl25gMoO89sskA
m+9st79rzN5eOvWgvqQE7+DhE48eE5QJc+na43oxvcDN1gX5gbV0cQC74hA35bDOLTZ7vz7Fc7z6
j3cPp1gn0BswmqmivpdTPPsPpxj5LGmuzOErj5RUUyTZKYFD2zgIpEGUHfCi4WphVcvzrTxnlett
nVwLt5XQ4NUpzpWtK8pGH4hN+PWBzdf204ERX+04msWdLdU55vqHA6PFrlvsKOQqksPKKMDLUQd/
I20zvc5j1l/sDNJLAid87xo1ACkaTOsSG6s/qXtiLO0IHChF9+GkTfF2dhIHu5HEsY2BDY41jXoP
Gfv11wet/cWMLTXJPUuaki258j+fzVT2voXwWa5cWjADUqXLqGQ7tBCPJO8xzNsYyfMR6KAtTZSR
5neZq/1kyF7mnHY3QRITBf30cYPTbw5tupCfzycXmtPpOKqOsubnQ6tbV80aDU3fvDzQ4+e0ksSW
0yOEpmd0z5fB9m0S+kz9NolcwfDr6FddyOaV5iVJtkkCF8uOtFPgEnqW498/2aE8/PoohfrpKHEr
Cs6dIzWDpZZuiZ+PMu0tQUKQ76x4GbK8uJiMCulkzGnJ3x4phdDhvuT4Ffcs04i9MPR97UQ0ylGi
1DiGkwXI3GZlJqm9rZwIN6UXBNRxtR0gkQFAenj89SFrnwcpHh3VYqFmoxQQwpoHsR9uVAC8pj4M
XrkWnceUDfIn9TF2TkmzkzbQoYto4ab6Jkty5EimppDWZgQPqbQ6cDhfVdJ4YTNMxI9eK2tYco+/
OcDPV346QLDNaKK4ZIYU0wTywwEqUGLcuvRZZA/OsFSLjoEL/hbFagUVfENLu9eNe0z6xRUJL9FN
gKrBA2Ot3Bc1GD93yL8wCH8ZqmaToIM94mSyfzMM/cXTruu2sHWH604vRnwahsKS3HAzGQFF8mhn
HVlSQxMewtRAWmejIk8nIqQb1mAQ2F8uUlJgxKjo+9mjzTJ8JCMEEXYlFLpScMEVj8ioEMNpOlK7
J6RkbZf0v359Zv/6qHVW6JbBF1yxP59ZZCeNWuctR03fdD2amJ4yxyT8q68zgIfluA/RyMIl6E5V
5W07s8oPjA6XzsZOOAxIbpsaHb3j6Q+FeVX5rbkGZkq3pTkWk9QsqOJ6/etj1qYn6OdxgN2gxLgt
NRURjiV/PmbVCptQKTVzVSREfLfl1OSmVb8pS/I4R721iLqqxFJv63jdDba1q5PIWbexH+2zPEl+
c+GNvzocZiBbN6WBN9n4tHqJAjvvo9iWK7qR9sHNxuLCjutuXq7gAjOlxLg6UI7LaQs+ZNYgyCKN
ufJICV79ykHOOP2i3ZDlUQI8xCfiwcW0M2Sa44C+IEHZrfHsIvVvH/F+2wdmG/sggKazG7bZ0guc
QEFQC5KpCCqYm59l6D4jv3U2s9bN88Kz64YX1yuqXRIY9oEiP8nmVIBR0SsPZELQMaIzQa+QVFr3
q6XXpLNYorp2Y+3dpua2GwdY/aJp87UZ2MkBapXc/z+urOQxtxxVSt0Qxs9XFslNWBhNYUK4YOLp
hbVt1SjYeiNSXTWR5ZVtI4geRqNdDqrl7HKhPptwb64cBvffHIz+eSBXTV1aulANYaJ4Uefb8IdB
p6pxebKXNFdSK75XfaFf0QeKQZhT1m4089CFk15cQf+nd0ZL6k5QrNFFPidFcmcaLutzrN6aKtVr
ErdWRQjQFr8MmuMwelRGYmgQcWvX0LaxtJNjZSitSsYM7ZQqggsaKOEhcFnazs1ZIxTG9W9O9rT0
/PwYsVwypmUTWQPy02NkDANiIpU01w9xdtcEpzTJgb0qgnJ6kK00Q+h7YLLdNrDSi6piELDM8PY3
h/F5bOc029JhyJSqJlGAf3p8Jjn3oOWjtcrTwd4rYMD38BP2EbusJbIp0Cy2YDvjB+zoGzzyg2Ge
M2ivZZRbC0cFQbfIwizcDA4M0AQx43NPFTdyJ8Hirw91PiM/njGmH13jlAgydi3LND8N8aaCrgnH
Cs+NYup7OH/bmo7dNXGn0Y4OyG01KbZ8wPuYkoKtrSn3zrTgT2RN8ytJnH1TNd+i1L+3e8iIFNJ4
+np3XFnTojXvizVpP/4RDa089D5nHbrbEhCht2FXbx1rG+Bgw0KrmAaPSmOy8zxljbyD0B7WoRty
plcyKcy7igtHxwgZcYMJtxB47DvTRTbu+fLImsm50hzGTNkHv7mn5gf00xkStmrO8yBjkPlpovaE
At5pUte3KRmjaLnjbVYgZysBKLeG89AXtOU9YStrXa/snWHX0O3VdjerwxRWnAZlqAsuXGLU4emt
8piYZ3Jjn6K0N69FimUiGs9h7iKlr0R2DAXA9xiGwW8u9f9aBk+rOMrwmm5yxQ3n8yqu1tmtlwVe
ZcvECxnZ1Bbxb73qo/pYFySfq/SXulYvbwQk+2NmJd/YYNP5ZhpKLHM9hoXyiAh/XNkO5JJf34d/
NWlL26Q8bZjckMw7Pw+TRUP/2x6hT5QapdRQPqpGL2l5xOGd0t/5JeAzOswaRiHoziGy83WfVhSo
MlpZaqNz9aGUBQ6Z1ZjsHPBcRIS3iedQhaJXNm+63eS3R/0X8yQCGbZBtNKwwMyr0B/G0x7oXhhE
IVLaEnM5YXIkKkt2+TiHgN4lpHe1UUcyeEgphIIaMcyj8qwhJjn2gfVOfDZTUBhZB1/BTisMOriV
SaGqNkEvO5ZCwdz3roLO2wGuHp5+fcq1aRT68cYWJiMllRVBKUJXwUH8fMrbQC9oCnnqGl0Ffm6v
rdfYhbTVMLGnldxbm376rYNVdD1a2YOtiOe5mlDIFsWIjVXi18czryY/Hc90/aXUbNsxHfVTXQFh
3SBytVbXASKQRccr1gEiwtG5EV7QbdiEcIWNIoYIxmKTizF8dL9ppHCptfAao+pbICxzh7hd7EVR
TC71wN8nGCD6gfjiYiqQ5KggHT19s+2GjMrW6C9EH7hbUwUbwBTd/2bLbH3efXKaTTEtn5l3VEuT
05z8wz2Cslkp1BqMVjdUVz1lBspBhLWjbul9At09Ea2iIUfM31fKihVZu0dY2J8jRxCB1qzdRnFe
hxBS9Kykaii80GQRxUggqg7OImWGw/l/lWQRQU2IimCKYquUafbgGaBecoPQTdR9HZS5Eq0PnRDl
0jKGqk4GdD0hzUdRUVXTgt3MKsfKguM6jL63QY+tn9hlqQtzWrlh7uWZmjTqaFm/z/WYuKhISFAw
7qcdEG4XGyEGgDWRcJC8Jz2k5eNPmhCVoiXg3BYerQlaMRu77+Nrg9ILqMDuuhrliwamZJEHIVKY
CNm32X/T4iDjw6XknxLLOLtHMnSbdC3RSaoJhBnQSDUNoTLbCCr9ZGMZ+dV8U/771/4/vHdw9PHg
ZWn1j//k31+zHAw3UTif/vmP3fqy/s/pN/7nFT+//h/b9+z0mrxXv3zR8W5z//kFP70pf/afh7V6
rV9/+sc6rYN6uG3ey+HyXjVxPR8AH2B65f/1h397n9/lfsjf//zja9Yg6uHdvCBL//jnj/bf/vzD
5qn79x/f/p8/mz7gn39sXsvs/W+Yi1/Tb9XnX3t/reo//1DMvyMZMxlQNEqfPKSScad7n39k/R3h
KpUOdpQW27O5rpVmZe3/+Ycp/s42cyqDCJPdOqWaP/5WZc38I236EVYVg/gNhilH/vHfB/jTBfzX
Bf1b2iRnsNY1tVbz52HPYHEoWf4y8pn2tCq3P83nZisj05TE31bFiCIGIUoFUHQJY+5JyXhAEKM4
eDSKtW7VtyJgO9GmA7kddNKyHLgSpHeQNFQVeqqLCyOREZVdOKmgLtUyPsDpPOe4EzE19a8hCyDk
svnak/Ayi6FcIBrqN8hZwmVrq5vR9E6QnxZF846+9naoou9+Zx+snkZh6SRHRefXEJGeiSO1F7pJ
M6R07h24aAsIwMMi6Ns9WrIvoM2uElU+AfXdC7LdA03He6PQejI6UjjCkdHTf6lVwutdL/2iRdkX
jeiL1fRuwfBVr8rf1F/sn3ca01k2DJoFkhKxaQgABT+PelJR4Ag1mcD7HO6tjg566qWvjp3gHlP0
hz4TB4sYzsgfNgMSVNGpYhH24AOD1D6jGfRIWQpfLd2ZNJ0KEDXy3DJ3hMM0Nkgts4txUcWEuooi
iM9Ati31UBq4+8MWnR82K52sFUvT3mvJn1RL+zy9KoJNg85IYB4AiBrgJXbcr4njr7HfpHRZxmHp
tMlNT+LjaG4bNo6t1x/ggh2aPHn1FTrjCo7M0AbhFiWviI87tAzvlqI9jLG4F/6UGw5neKDZAYqT
wjchCCD02p078TksNSUFHDrKSOCDz+djw3pW0H4vUivYT39GdC5Z0dU3OX3e0gJfN42ESLQnP/70
6U2syT88wf98QH58ILS5aPuviffjWukWjR7aFTQt5KeFAKdNBGPArOHl4sHhc02nCTjRIXfJCrHs
h85HzZJpX2JUuGjxk01RjYg4suGo5v399GoCnxQKVlG6cMhlc1Ts0KX4EnS4qGOLVm5RrwxNfVes
6JWK+lpT5KuXcsrbSQ3Sk1hNPUZdW4N1W8Fc1zP5gB8ipZ0/LIMifesV4iLwWid59qoZmBDITroj
/OfVQqC51KzktdatvVpaL9SYG6jMnD1AQQpFK+JJepKGQVlVUJUIqecEMvC4OAP3XcopxSLFCk2I
h6lVlVntGSPdWdh80vknY5DdGml1HnVxIAnbhzQ0idqIgehMMvpA7aWYsnEN0g8nqpNs1Uw7I5Wc
MJDrwqg2hgzTheLzsqYzz2IY9tj2d3Zk4fhDWcOaOFuqoUW6CKl7pgdGhEU3gQXtgr75BL+ksAaF
YZka4s3qpgEoFCOOjwgDo+NGuxFckyEB6ER59FLG0W9K1BR6f1onzgOmSeHcsikY2AzOn+ppaRno
MY4KfUmYAImaTjz14uH55Co55ybZYo5LPrw11Evdh1trjaQFFel36aJUojN2P41qocMwGVB7WThZ
eqUW4il1GCOBUgzLUFtjZru3CnZQpXGsB5/4MWdgiMu9hypJeLb5PcIQCPxgjzcmfr4aWbvSZL0p
iwbThs9AbuBGo/tDpXk6ylyJv8bjExjKe5w038PWvW8C60GD7dRJzK5+A527fha19+AWNrJOrPTr
gFxCzPwPkXFGy9DicRihpfT5gvhvevRo8ReOB6DP8LqVhjRtkfiQd/QWfUfqKqcyB+LVeOKoGV/K
DDxq6HJH2ParowCOiHxkDZBUcYmaqOibhCChetgSMc2KeOdDUY0Q9C4Ux74vG4boER/P9I1MVUYm
YpxwN0R7vTe7XWUnTwj80JKEfJbS7KG7GM2WJRBYQBl/YTvLXdKNV26RXWr0Yysnql86w/7SZB6U
7eym6dKzwbnhEXnXU/s+JQFL9Nl91TGzcEdUmPqpC0EgwwWZcH5snM5Ut/bTiysFe+rIHY6VbgTV
bt33BFahYj3P8yOe4S8kgsKp7mHjpWfNDL+rhXuf5Q4bulJZNux7UNRmS9sO0AZL77vZcm0djP+L
1IGloNSQqCcPA3fZNEMB4TqLGG4pYygMOgKK4u7NGKxqMQQYzipb240y+27iM1lEqvd9SFEsN/pD
OX2aJmJOp8Ie2OUTDCOoOJ61NXMJ7Nu9JFX0JSAtF7S0+1/snddu41gWrp+IA+Zwq2RZlm1Zkivo
hnAFM+fMpz/fogeYafecLpz7AzSMripblsjNvdf61x/WqurMK0Xjc0Pd/oZJzaPXcGnRCbxXWnLs
iLTGz+TcQxhU/Etj42EWZ+q7fAAlAjcz0Zet2oAQT2TAgxmXW3RFcHqb4L0C1V8ZbXdB2EAiaUqy
nGkWu6aOH9JIB+O0KPjx4kGNBodJgRLf9cNjFRSXZe33OpfGQMGESeNuMsoHN9Telk+H1Or2z8eB
81fw6uM0oAfzNM1gWva3EZ/aKZF0LNracHis8whjJxcXIfc0z+yJNtHGrsF5BjdpjcUijvnVuFsO
2YIzLOBBLf2amaX2mnLgF4l6XP5Rizh125jN2S5eW3LI6ZWOOA69yXd2ucYpMGVvSsqvEBxjpZv4
4jDBT7r0rWzNV1RCr9HgnYzaORUWxjZEcpxizWXvTNgcO4W9Xd5AMWmvva4ejZADCR0Xj1ruFOvC
UHbzUOFcw29q+1cmytRS2HyulNw9ZPoXfm5al6ipMVQZ97nRQ4WO7h0952U97BFQqN8PA/wTvZf8
Kl5E40vv8wVH8m3ECHM59BVDuv9uH1LG2JIzTrFDCPDrP98k73/dJMYbmin1taPpn+CSKVcaPkmt
r2O7d7eK3wUrQ3tqtfzUO/lb4xRv4MjFuiWfr8V+a62ZnD908llDhBP3j2PcSN+kEpPv1+YS53Ci
jokXICwcK7dVNLg/YBRuZtLOVpZKYZXzAzCIjhh3o5z4ilPI2fM7/pFj2CZ8njg07oHiJ9+Bx85y
r6TAgwXNAWwhoCM2NNHIYm32PkJSuboFUyMqmuE18azXTqqlVjNPrS/eyQxBprupah8jGyqLiod6
IzVkRxfbDxudAiEcKBCgTL8i+z7meHXlQ/zqUr1oFqc6ft+bPAFHKFNqtKkZyCtUMANOsQa3hnVV
cPD4Cnc3j/obLtN4UgT9I97muD9NLgkWavJ9YApDC/Eg9w+Z9EkKNKeAAWV2JTCk+lpT244F5RvW
fMWm1ftj6lqvdYDL3Au0FuUPlZq5QHSfKzUXOgkTeNN0aeT/WlVzAYPB0xgQqmZxmtviplbZrZnL
k5kVJxqX1zpEztgrBWdAdix7ZWuXr5Y5QyDOj36HBDMs8UjF8i3eWCp7zViD3ldV++pH91g6vpd6
Vm4d6PRa117Y6YgnyIIJP69pG4SHQm3f4io/KnZ6oq5n3/bOKKRmdsDChkaUsvlWsKkwaozf8zp4
x7+Gs5fkMTLLcbnY8KFIN9RCksMib+WYNVRU19m04eBxgCgxQdekixqIp72uQMqNg62PeFmFoLH+
2M318ksy4rtC5A/Y6ksbmAhfm2ejpRsy7wslVlG7uXD2ub/wp2CE5SAfKrhDZ6Iuq6buplvFMcIy
cjnnTI+rUA4Yj/dk99nQEDaFhbkKMAG5QRQFDDS0tdsRpsUhN5r1Hbaor0qL9kT5iiPEPkRJbNaE
p0FddlCkq/D4EZQQbsoHw3PZXQHxHnO/sw8THrOrygm2A2ZMa+LboMsrr2F3h3EN1gsMoeMqIsTN
JneGd+X31CBGjgdeOf5UcmXdqwHmYCpmbyMfxYUvt25qqHnoi9eKgQTQ5KildC05LEJeDXklTafY
UYTYS87+1dE4zwrMzQy8ibdLNQLwtLd655hMlCaIGsjUSIuLAmdPnSFsRvpelo2spErOplFnzbH2
3DK/2SMnq4sRCjTIEUeo5B3JHjqDROvXcXPtA+cQd8Ejivk9cOIxQ51IgPVD4RIO6Cc3HOTfW2Ag
iLjaoU7Cr5q85zFovmW2dd/F+V07RT+VFlEn8eUrL6Jxwu8CFXx8i6AK0RApv5dOexZftmmiULSd
u+ndmzBdURJmgZlNRTBto2b6nvjz/WCGz9jhvNsRYk+4pFhhx2eqNzIbpJWXAMukZaXMuHfuDaLA
qRN5SzhwXsfmhx3DbsLscNjENZ9ENwdnxQHO3Samb7BvaZbdatu5moq5l5rA5/4S20qNojzm0S9I
ECebq6aY6TEFXKu4pAx9i7XXvZNP/k4OlUr4wLe4zb6Gvntd1gNxKTsL31jyulMKl/nUudltkGog
ciiF5NYYQ/alwn5lbYUJTooEVLatkyDN5UGO0JWbwY0oufcIKca6y6zz0MVf25rPPMjNhsW/Sift
mxRCy3qTgn2Mi8sodpnybVLxIbobVrYFU6Y4hkl0Sxv3ytl7xanpOlq7Ts/PkRnvMWZioM8qwTCY
Wr0KzyBS6zGCiJ47XM1ZSu+2/OIwmNwMGHGsVPtH32jvht/sg5gfrDKqXtldnJbvl6o9NMnammY8
9ORDe0jBIxuhDt5yebtTjOQLdNlr4WO0QKOwbBGzg2y9SfPbKB9wJEpzYnox1Bxqo9FdIgf7k8Aj
CzXwUADDvbM0SvOlBE2i5NKCSXFfvWsfpTec5ijJyYhYGYWFue3Psmm+aH1xUgoVDMj5WgQPUd58
k1+HLdFpcIzt6BKpSbF9DVAHYkZTrTKFBwVv+/eBlw46S1sVmMBuPWfcx7iClkCq4AR8PjdAMjGq
yim2hme7lD+0/DWZMrSzwbs7KdeafGwNUxNG6L4L98LlAFcuggFVNAsV7qlgva/Lx/dY5Sj/qJCM
7CFOyALuJLeBZQbp11pXcnehX7wLIpSo9GeoVkk8RQgynROhxKQanRYOz40orcwpv5VRcerq6mRN
B0JQTrg7bVPMGxwvPzU9sBOeqbJiZVkqNbKMKH1XSh5G0D3GYfiLNiW/iddgFSc4Z2pO+iqtX6uF
5Jvm6te+spINYhqHtHrjFGLYP5ZIORIY4hu9V94te3pO5a3qBod/0De/sMCUd4cQtscd3NmjN+Dm
QBv4NUqkQefjmI1TyZM9c9sLhZrdMDKM9p0tlsTTela5SG6t/iwc43FoVH0bkYejBPse300PctBD
iy+qXUqvwS31ZZOWxVHYW4A+RG3cGNk7Ii25DZ3GmVGae0/n8naRd5U1OXFGyIppJBnTmlG2DzR5
yU3/YQ1lvLQ/y03WCeuBrxDs/rlSXMhtn0oGqBkOsVcyidY+w52qMQT0trG+lk5q2ctTHNxcU/to
7IBZftVwt3WOjgX+7M3h0e3tp0BXn+FvfBxFw5AlG7t/KBuOViLSjstbLr5GILiruXMOSKH2DF3o
bnsS3sbkHbnc0RgIDs7UVS03R65D1o7Hwkc9RZzBfvTMm6zTf/68n8a1H+2Lx0Cb+b/O3OXzuJZk
yNqfVShJGLFRs6hMV6BtoxbF+W5cGx6COylVJhondUhuWcbcHWXTHa6C7mbZhLoCWbTffamDJFt7
VhttoY2b0hSTxQHJn8cSByKKmupuQmL6pxvm/nVgtHwC8Bam27aH05anfhoYFUafMeS0uXRyTCTx
rz50dqacqhYPnSPbwgIt1KF/7bnuzWTu8XS6xV30LqewPIJSfCG+JMRxO+gXJLacLRQAuMyc5E7j
Q3/A+OK+TqsT1cOpCgLCLu21oC24j+3w29GZXAfanXhU5dNBTixZQMuBZG2tqnv0As4laLBXI+Zo
gLK0GmZ+jYcbp1WqPwMrPUrVaViyZEJ3E3vVObWzU4gteQIdGvXwHYSbcju5/hWrPAPKm+VZILAF
zb/emzDxrWd7irHSSjjspLgs4Biu4h94blCt5v0H+p7iy9XH+m35R8UFJylzKj6eQbygjvKO5WM5
ktcw1gzvbVq4yup51Ec2h7og3SIosClkKzQje4CFkd9hHuJiyhgRc2+cR/hJWCqX6IMwNcg5SHDH
OURIcOWxXw7uoOPXNenI1DYGK8YzGEeWDbp2F0jD3mTYoS81XUZ1j7VIwzAwJ71Xid4bQDz8FVEw
OqkLRkmGYDU7d3iK09Jx9gJReSvyXXomdywBpywvzogVhsn232kc6tAT1pYSHqI2uMdHmue0IV0G
6uGDPO1yhkp54RGaNZWPOjtRgJVYkf2QJ0DqdAubCWxz8OViA1oKnizg0JH3huFbshEQKgbWWGEg
l7zYHTm64OCki9UpEsNqv7AnsaXkh+VWF06+juwMZDQ3H6rZeo/tF7+NJoBMXtXTWatUPjog0QLU
2ZLYixb2e2aSpGZyJElBjRv8Cw3qHux+2MwVm+7yZMpZoc7oZbJxPfjhT18gI7sP7hA4b4JQuS7V
/FKoeufSKh/MzkCPHuzcVHmYouLVb3ibBeZKLPonYnrlWWh8ey+rF54fG7A+vGb9/j+vo2Xm0bbr
70Td7QPSY5Z7YsysJx4bx7F+BxkEMvz8y/5qjUf4F1eD5/Kjkub2OZR8rJJvbDmzgFULRNZXJQGi
6Unur1SxIRvmlFvrvLKfDaPSMIAZiLfGA5Eoj2FtD9Z9aSuHJmCDlTOlpePrUowx8D9P5/AG+nVK
FenHuH5yPIVxmeyWU8t1OJRctzB3qWc8IQ5gIzBGos8cDPQcaixcw0Mi5ropZ8JbVHdqwHM4ySVf
qilFxVDOcH9J2Sq/Wom5gpFcqi6pQnCeUdnKOEllgE2+OZJX9nnZKUqbb4Q8ebLpnwJ5aKa6+Zar
ZAPKIZqxQS3V1VJpECxIpr1egVSgs+0/kOblPLHHet5xYnH5Juy8qyREQcMykyYk5qw3q/bJR4tA
INeP3vnhgeG7ATGCFN8599mXtugFiIifIHJI0MGE4lWu0TANe7qem9TqbUGJV7CHRlX4jL3BY0qV
EhjRe8KGlU/5j7zMLoWOgh6P8zqyIh5GP9ovMzSpvUwWRPGAASWyUymwtEz/bnbh/XJMllr9MKeQ
oIAxpWxS3OLNYdi9XMoOr+mt1fZ3y6fFEoJDSJ5TY7ggnP9t+jWPB59VnZuLl5+riOJnabxyLX2e
dTTvNWLhvLUoJRxyCJenQSnrdUV3Iq3Ncivx7qQni9WHfvJPstHhRLkfTXcNO/H9DwewKgPUzxWH
CRFdZUt1kMl9otvPlm7mXs04SdXnI3pMxM9NvlN09dUkcb1MmZUoKZ7+SX2txpdZAxO0ZmY1weDW
q6LBvi2UQaCgR4WtbrFM2Ahy5CNc9dW3uFPJ+0D1u+pG3ICMebwKAJTaMU4ncbJqmGZRdiv2igJ5
s+A8s4aunqLyZIzund89zer0GHuMiLRhgMlsA+AswGMOviMobGW1L1bF2LAkkxssg0qAmZgGqrRM
qmTeFaFewPqZL3FUbUyDfWjUjdcEexQfu0ZvQDgwlyBsEciZFQNGuCTYF70ptgfVRXXDC6bO4VZv
intrdLB30Ip1AmBXuU9oA+8BmsH6wdPmGL+YVH0PSu2Sm6tWISfJMLr3FFeyzr6bbea7GKx+m3oA
PsvGbNpxvBiwmLc/tJxfDKthtaGiLUGPFfNVxneT318U44tMRZeZqmYRRKF1v6ik+VQ2v3aBCF2X
qAjL8VackdO6IBQW/Nl9KvwGVIZIHrJFDl6eMijB6nJbVPEriRJ6e06T8UEuktO2WyuzT6J1teqQ
oj37tSCMrYWFh3PvQ3qAOkrUmdkDI4UEYtFLMNcJrL3Awi0z10nL8AlxFixRGY3XiFiiqHsMpvw1
KPzvlfvcgElgjShQnlZu9FChPLJbsWQfHtNxvBaIRreDraDJv1bcSEsv3vBLvmuc/FkQPQUzjqLA
EasqdvLnYXSf3JxhzcDMFSYcn5kF0idPpfW1yHDTsFh7IDkFVuvWCSnWJVThbfdc8CZOj0lR4zPJ
WlEEXfQj/i9VuTdwj16DAJM/cHfQKQHCDSwXZP65QMljf8XliV3S5lrj/bMKivQ3ExA0sjn7BiBr
sSC6AjtHlradevNuzNh0WHbCBELty2hdnovYtO6J2P0Dj8n6X2UpnEDXk0eaSfqnsjRjLkDmwgRT
OOMoDNOTNlOCwCCjLtYUZuzVT6dT1rk54yf0bnvZcbwKIaJ2zL0tWKO9gIH+tcYWZJV2GNlhL6TD
vZYybYE7pARd6h35Gzxb7yNleipVdjFT7R7stLuvcmdvV9lRDu6lxGu9GC8lSvcINfA+TaJNm2vP
ciIpCV43TvWc6oxTAte6yim59LmOvJuswnAqg7Euhf1yEsWGc4B9QSw1aUAev/SfN0ZTMPlP+6ID
/8V0TChhwkL+K3gbIUvFhI3TsNXNVwsNcAnLoyvYQ2S6gjnuNy/77lo2e1VM3wW2bMuw2tZz3Bt7
VGesMBmSlkG7U+VGT/qFUNlLH5ACWDPXIOqB/YgQ4+VRVYRxIKC9JFMs25kg9TJyYW3MafJLIHg0
mtO6GZsCWku/r7SJOUCivzK811cFVosrM5zWvSxnt2Fd/vMVMf52UpgkwoiOGlshF8qILLn/osbN
Q1dHjtJra9+f0nvDgh6MhzMP6LErqB6YBsD1U65+MjFuJoiqdMaXD2hUUCYs/zDfNI9SRbEtQi/D
2MPDyRFXqD1GIld1ipgEuyW2H8xwcbmDF/BEvbYM6obAIgfTvNRt/0RaTbjqpEkKU+p4nGt8aIaz
8Ev0EeoFg5g/LIZlQPOXxYCwAuKosGRcuDKfBzhdLX9rcNjg5UKdRGVlO9O5GbM7QevmwaBHMbVX
NdxH9s5L6xdyAvbGBHOOlJQFs1wAOGkOpJips/jZD+bV6Gzzqn4Mi+Tdy9I/9NafZIl0pvKmuU1c
RGyZ0TP89X5Fam1pxeSRyTrEPzSlusJ5ANgpNmmH2j6n2ekdRi+Wd2q68Q5b8nMSUOtZIdHKsx3u
AmJx/nkJad7fiEa8J2jN9MsqrDKgw7++p7ijGHZxSFpHfXbzkuK4tBWCqLvGuO6RLC8NmtAWMFx+
X9q3Bace7eDZC8592X4rIvgLArMWk301puoUobbqB/MoCIGAnbNuPxfucXbZ8QgKJeVVSYlFKP3t
RxecRu9aH26CfF6TRnuvjsug3JdVKj8+uZD77B9Lc7V0Jwsdolf0A0jsxi8xS6EnagFDPAEcZceU
v3A7C46H37KlNyySpS2zYUCkqIFXkelf2xZgUXObR09xnrIBKGtMwD0zclY6gpyQ0y+ATRpje2vW
lECsKvlI0kct22oUdfe4JYBuzB+Q69KedLnsj0ajb5dfucxTpLtqil2gQRKX1hDhw23G8iDkyV31
gkor5Bk7rvq2EA5SpUWuT/gQizmYQQFkzFJb8Qutz3MuAIzmDd9jZuAJnRXTOu0hUChfB3sf6+G3
rlbuy95f5964t5KGstnFZRmHFy6RLTdqAS9zWkYZgMdTegpD9Z4whbUtMNo0iInmaNxse88IdK+1
+K6RxrxZMFUdyl/n45pXykSDcaJAvM5asAkcRt+NoHi3rOQY0tvjU47+vV+38EWWRRPK4CE1wi9T
2DwInJ8k1GUNeW9q9p7rw1lHNCV7jy5tgKlin5FWTyUYtYx7ls5lMpLfZmR+gNVDmq8z38sx3si4
UOYad+J3c2CTUtT4DQNd0haXnlUOwcr3H7EwiFgJFTpBquUFWctmbHZVgHz0gSwH4ZhUUwoh8b4P
/02ecejzQ5kYVBg1wWH5wzjaVP8qt1x2BibRmoaCFaaz9pkID1Kamiag+Fo27zgmio1NyefXS/ct
oIO09zJ7sRLAiuFgMSTRFSyaFDymwvw4pckpZJ2MGNwk/FkmWV37VgXeC7Zxt1HQe9nnK43xH0zu
WgZHMrQQOFmeFRlMCfhFpvUz/haMQ2XGZGr2ihlkvR5R3W1a9SX0a0TKvFC7TePyt6ycgTlVN18E
uCWm410Gp/IOCD65wuiUM2B5bnMeVEmalpHmB55mhz+6OoBDbcOQXthOYcx0yO8TQjBArRvSGEhr
bt8SbFRwcs1u5MxbK2/UNmU771kTucVwXJhOPYXh8j/B9Kxowfcpqm8m2N66HAXxy2+yijMTWk8A
OKVBJF8gMcEg8PxiPOQoy0IvF2yLKiqB2eD5Fbl1bBzLnSf2FZFrefEYUa+qFKzpy28QUQpOmRMI
jiePuGuUp4a9c0qhVE4kzwvDaCjim2xOQYjDGmytZZOSu9blNFaRszWqR8Kyrpod7dM5fenRA24F
BSGuKVtWBPrhPYv6onX9Bjzgqg7lx1VdIKNlS8RdD14lSVaFl96cErWYHl+SRnYsGcIpbnfocwy2
KYJxHaJtxa4Etz6ctNwn9JzLVHLZjJFE7xFbHjOp+6jEQSSS+yAFlr8wrmPSwmRCsC89i99cJVwJ
BuYx1FpGiSSBNysnTC88eDll8NoRSEU+vE7K4AprMPkovkOg1vL9tmo+mwa7mMBxjhvcYD3zTw+N
0jwrHlvjxzC6YozHg0FMImQQEi+5drEiAwm2Na6THDsL7VibtOeIuPEPmGhZd8t4QQCiOFZ+az2x
jA0mSNiWcGLlN1nKveqfaw+v5/Qob47QlpOD4S39VPxAk/nFZTwjj4gBkckeVURp2s9y4LMJeaBl
SFdOx9oMLgthOGmWIBXc6NOej5TK51L53qEgGZpnodeBBEkGUc7ypofWea3rHsjW+m666m3imIU3
xAFpRYzbCvMs6KE6rMJM/fmfys1xSVv2lZ8f2KYVIHp7lLeferLkhTxtpVsNlsVuQVNggB7HgAdg
sq5QrReadTLHj62p3H1MDJmnyLwlcdMXs+630eATSJXRaVAQqtbaghQ3u8pDNZKLAIi6rCiNYfpM
rSSDWZlgkcb778llS5SYpsZ4RlNyyRhYwC9hR/id0QEKVFuhNC5YjW20L8Tg1s5BwDE5EGRMJN+v
ltQEtCEz5+0QX2s/JJMDGlkM2q0jbVqGocuBIItZxosuN480RMLVAMkHkGsmrKVd3gRtXLC4oI1v
ctTm0utj6TLHTwnZcjNJW+LdjHE7T06TX8yse5z6+ZVqaRuTuarVjEpbSIa8qFSa8sJxzS9tCb1i
r5azSybXNm7csOJH3Jl56uXC+bKEFwRpgRY7Ml0MnZ9auJ+jXn6zq4tr/gIdfsuLZBf03sMvy6os
MrnAqfLZ2PeOt9EzLH40YdIPcf9jHHnhFlfqmGcbs+VryQuKlL0smbfYNgA4a4M0L95llJPQPqjk
rfLOWs/P1+3AFisYI7ZePDvuS7bwSGVEW/bhL8TbSJKvy8neUBzJtUx4+rLEvGqKu1+qz/+vDvm/
qkOo+P9BHVK/5T9//0UWwvd/yEK8f8EcwDALdjnhz6pnwGj7tyrE+pdmIAdBEqIi/LA1A8XGv1Uh
lvYv1VUZhdF1WKgChRD1b1WIiSrEcqENmMgZUTXb9v+LKuRvrQ3jUddRDTxt8DcxHVcId//Viiak
BIG3E5mQZsO07+HZbn0wOaxm9PBIjld4TC2cngssIS7s2uPA3huLEbvbkizgzPP0NE7lcCxwHf5D
r/j394YzACI98bHgPPG8T4Cqmill2xQNKnjRMgddl28svz1V4aQSNchhATmSeIrBiHG9mx3aXAJH
8xqqrTex0/YqpKa2o6QNYhxw/+sO/w/1gNy3v6AaDsWfSK65vfLfZ61zUVkRFp5QT7xyHldmY3Cu
zH1NFArRpNP3oVXDp9jwMujp44T9gmJeEqKjcuu1L/viqatBhEdzp7iZhoDj4CMtei18pNqOVlX3
RhUbzOGa4B5/W7Iqh7D7sK2CLdPcpWawdhQ89owRc1UFwKifcxye+wyhtFZ6R0PMxJcvxMd42JOr
pCRyr/9wET65jbBekCbRgqo6XG2UFJ95eUbR2X4bEAv48avVQL03is0o9lihQ057TdFOyuwVo13j
1Y21Bw23y3t1SOf7xYQra7DMXSKTktgPd1aonf/5Nn1ydOAd2rrJY6KZGGKonvNZXxt1thNDiYUM
s7g0LVZxwJGPQWnOUMJrc1c6wOWq226iKcRvKNXSbU+c3Tq1EsSXkISoGrGXIcyIjNPGIKZs7KaH
PJmsSxhlP7zafk6J+TDrqL6vRdxtKUy4IHedCaK8CwYc1nFgR9OBF/4zabiwsq10Ezd4RobQbLHA
msFYRQCoaiQFl04Js6DV7xcXSm0M1oFBYEQVoqQN8/65RaHlqka084mR3SypVjjOhHvsOCUvAoc8
AyMyg2iKPzgAWn9b8TbXkCtp44WDIu1v0qbRLLLBBjEOw/rX4lnVWLhoNhE80HnSsLKyTn4OFbeu
QwOrvSJ4xrHsHQ788NzZDSBlSwxT5sFw82vmlGpRE1Hs3fhZNEfTVGPYHf7AYKd51MaG0MieADqi
CfBSd03lsYDZ+p/bMRhcIi9Oc7Lpx/Ay6jgK23V3pBt7Tv0BHnQkjuvbdLZIwxhNilSm7b1RfZ8d
bG+xhqvJqfBxliz1dofQKNol+b1qEAjj2PVL35NsQGlzwdUbktQYlU+Eyf3y0vE1dUftEFi4qv5h
qXouu/p/7SkISlEOqrrqkNjogjTbn6FmdAHeSNwxA5qYgPnRNlZ16z2No/5SJYYJSZ8mn2pQvyvc
ZoOrp7fFnZQY3GwVtLhnmkS+ok48TqUGhctbW36fPZbWT4CV6JGulKyowoGsOcxE5nrOI7p7c9Vp
Cnb0pfajDrAJtUaMxexQfw/lQZ6xYx2HdOs4qM9mTVNwFU/uknxA0Ifj8WbxQbQrwhJD8FQ/LitC
EbRjgbXrQ5d211ABYKpxHp8L6+wKaYt5h54ot0qdbSyEdXcz1vFr3ap3QVkdDMQ8GTm0UFwM2pDs
qSu3CPm2NQ6Cqyisz46aPEahW26wn3gwGx0TZwMabnMOs+GlBLteT9iX63aTbmhM0cK5P9I45pal
lyQMvir+uNEYsxFJtQLyp51mqtIk9cXRLkyt8rXtOf6ajFZEal1HBxe/ZHb/VgBQZi1pL2y7DZbu
z1n43g+R+UWjv3UyDfoifk9ka50IMUITpkbeuuxz436IaJz7wmpxWW/HXZgaxGMXTU50z6OuuvHZ
Sp6xhW7nk48yeZNplleip7LLrZbzJtgFtI2iRM66tl1/XuHNtoUIDZWFtOnSVd6GTPUQU0wE30/6
c1zm//5i6erSxj3TuhR7p8/mb7pXHhxCNDB21M2DiXv9xoMjeW7CeNh2Xlg+O1MQ45aoWUetaLx9
XiGVAcS9GzBJvLNQN5xc11AQnaUNlNX5PUxd99fgxWst3THtwudX0cLn5Qv5FwxpRHke+MHa0Hr/
2KMHx9ItJwOKF8B8bPGzDGXLLcJhhe2O+dtMvpaYRIfEpJb3yTgFv0o//R5Dib5FFi69ZJuaX3Az
GKFxYT/v9v6GfD372Jl586SqoIC5ljHjVuAflh5CS/+gpSZqH7VnKl2O2Hxir5pZtHez8UB2fH9q
lba7Ev6w1e3K/JpU5S4KWlRmkVHdVQqAkeJ4X5ppcO7Meq63ZRWG6EFGlFGt9VJb7fzctx7il7F4
goeI6ADfgY1dM581dPeehFdXbNamNZJuwuyg4uy6qdQB3zHpDVlDxGkFbyj8AXEq/QUxRnwyDAvP
JqX3DgURWFuzrd+XPzUxCXof/1BlKz8fzANjLwZQpHooh48vuvJUGUEWsnfgUxDKM15FZXRInfyl
K6KTnmSEtehddaxMFd4i8TlfPf8pHTFVUssW4pg3HwrLa5/bxrbXhV/AABvzaQco2rOwxwDlfj/U
a0dciz6+oDdeh8a6itHuFA6T3K59/M+XBhX8vi9C+qqKm9M3/h3K/+Gb36hAnryVdZSH+kHpK59M
otAA8zf7B0dnIg20+RKrfECExN29nnb+veOZXyLtRYna307GRHiMkhfy7upnB6+UBysxES+G2lGr
NP3N7nfFGPY/osr1UaDNSBJNSZGpDTU5lqVpHcwYsof8CYs0/yPwo8MyUYn7BlfySDvGvfW4hHq2
ZGM2EWauUaKKDccUkCQ3V3CECn2veZBpMoSUFDiIuwgeKKLwUk4k1+VielPOiIrQVNKVLU42qto1
d1kt/vZa0h40F1NMDKg3aFviDErAcF5ChoLWJCyn2yipV35X2+G3VjfYPAzY0hhUK5qVUz3qanqo
MNgkNzTTX5CdHcqxbs9JZFd3dn3njXpzTpSN2rTeGd/nc26Y2GZ7RXsiErY91RPjNLLE/H3s5R5U
qjgg35vAWjPWDhoS+vU8ZT8LyQcaY8JxkOlu1eKgMp0WAjdSzT6KvllWnMNeHtbj4ijqDEH4Le29
6barjTa/Wj3eFrNRgPTLH5MsoXSfXefsTdHvvuPuZTPhGtkYYJNrXtS+nB6WL53j6B+OEUbrzZs8
64ojTLYWfWDdbALHq+5Mb8o3PQFY1Wow+5YwJBIliYl7U7GVf2SqRqWHpTO7KAFQ9pCrkicWrMkU
6M+6MxWH2mzLFTSW/qzEQQYYmX7tLbs7YwvRnZ2M0j0yUQIpPbmZvUm6xBJXi4V/sKpiopRUis8H
ZBQjnEiOa6/L44dIMRksKvK/y5+X/3PznGGilmzHogtO6YAbx2KG4TcJs2Lza21U/ZsWY1DuEgne
cEuHoNaPVmkSRRol4y6jeNn4GAjsDYmV4+kghCDR8nWtjcquNGaxCsnwrBH5pZ/iHVxPSX2HrygB
vVJ7ziKBSvUJhGPc9jCxH6l0yHHqINL7ufOikPj3IjCpnHS/PmJ5gxJFgitYLGQDp0HgR65C/TL3
DJnNKrzT9DbfVkNpvIYFXnlp3mEChHuvR9KDZuGkm6YD0g83P/boZAkX6Q9KlRVHXc3ZYKchWw1V
mF/9iohyLcLdM2hDfxcA2a8V2IkwGozqEmAVpBvaWbFy5CbbjL2dyVAd8WiH17kujhxp/TlGp3cH
z7BGKOy+lKMfkrs95PchZujg/1gQD978VJdq+YIO76Gxu+4YZeLvE5Tf8SU/WP3W0PvXKSecyBzd
eodLU7YrioqT2DXSJ2d2cHBTSmKT24lwzCl85GkszkH+uy01+2tizvlGB6A/EX6IVDdTm4tiMX0h
DOCXag31bvn2rNajQ2BL9dEMPzoEr0ccW6oLbB5xNuyPuAzVly7DiwzS5Ib2pth1bvGiUpJuuiH+
7c5MrjrzOY7n8blqCSmwxShOZ8vJGmJN9F/GUIRXwxp6TJjNdVB11qGZ+qe6rxlVaaX76KQMDOuE
o4sGJCV3YBcMzneiD9tViQHdqs37Uw6a8YABIvTHIr9LjfpscpAeKFGGJ+g7IXLC5Kjiv4oEmXkY
fjnQhIy1Hl1izMBD88bEICAhAFM7J6JELOc22hE6awwkdhQOrdZIcmecZdGj6lGapvXjEMbJ69T2
j02PA5em8LAMzcxmYexGDENxA06+xFpgHRu6a2Q+RIZajX6xY4N0OL954NoBW+/skXlQnLYPlTlF
h5LY3Hjn9KV650/ToxETusoQOluRWfPD43WCoAfah1UKuYO7hmh57JRdW/VrFFxD6SuPsA22+PaM
a6fL+qNdO/E2asdpO5fTs+1SMJuzssnV2N6bnbnrnDbfNxYxE0Pl78bGOsCsD9kavPGpC85Rp/k7
3VMoYnOi3nJdeSgNd7wrCChJwQDLJnhJnWxYgyc21Hv1FvXGGPTk843v6LyMXZ8efDU8agbhYgXF
HUZa6sabCY/wE8SE6jTd1ESNzwZOMQ0ckuIMCOAQvWLoa73grXTh8FLNUNFKNLVtUu7a/8PReS1H
imRh+ImIwCZwW5hyqpJp2b4hpJ5uvEkS//T7sVc7sWNaqoLMc35LJdKFcHFmNnqodxInm2l2cwS3
YW8uYX+VuQ6+TEwV63yIGRSx65L8Eo3mU6JqxGnXDqHwx99O47uBU1d/xzW926LN7wuDWb+MTWza
qTz4TZh3PUFKpGSeluq/ze9CDbn6Q2NtrxTrtifZesSPT5xhuKSodqsexrVEoc1j6a487V62CAwg
86sxqjZy/C+Xu+XQ550ZZK7tkTjRfhRVNiOE1zA704fSlr1Lz9vv3vJnfoek4D78YrPmlJw1RAWq
jrdq/euvKNjmWUe6b7w7tTujHMz7a6Z1t1H3nonqQB1uJd2pKupbWvp05BlvLgXD4dw6yVGq4rEw
XCfKTfFv5BCJMnOPT+6Z1lbji/QNQiBV8ZmvGvKS1hmJat8ulqclsY1vKERAdJGCBE520wlicMZq
+GemdoRu4PoRWxLMqHdkrqMEodF/628jz/3JnylfgEGEMlZWrGcpT6zcHm7JZIbEZHvh6Kr8YNMH
MDpL++CtHSXIxUYK1HpSQiaRIRUF6nnqXBajiVZkiiA2rFDlEFSdU8ZTJpcoG6wXY2VBK9GZrpW1
z++Nw3E5nGf44r2jzw3cqtHvRJTdlNG9Ov4kYyGtu9MRblcBGI4Tj7PVL4rdaI2qxgBpbNZrmmKO
cDnqdXh0zGUYtNb1L+liR5N6wbNN6HSgdzWXiE/3myWtg2SYLCyNOMXVe8tr+2ldOvz44+7VbX24
zRlVr8Rqq2oKLV5dkz6ibDB/py2AupSZgNDkOE1XcBaFBmU1SBDGalWizTvp24wETtCqm7JiVluH
L5HfNqnSoCPm7sGvy4kdtyC12ykUo/6lrifS7TtEgFri//KppEKSSa1siYIZb6QfefXPvKFhVOle
ZpMB22EyO6CTH8/7TlRoEguB7vLlF7wkpRYACmvx7GV7YAqPsM9xhMs5gTrk8hZp8lIghLkKKZOD
0y2nfuL8z0a9Pbq+9k3cTBU0OPp9tE/XSlnIrPx5C0BP/9G6Tkmo7rTXYdECt/QeSDvYuA2sa5La
yXPTiWeGKt3U2m8CpZ93xtlsqw8KCJ4LJRDmL04aYhNtqAdhGvGsJtwKu7mpCiAWj/Weh8UytTnb
cZMeYCC6wmySf1p/5mpkoeKZXA8UrbRBk/SEmS1kceXuWN6ET88FY5DV+kPo1WPHsFwtp2xY/kjS
djgQ5Ll0U0Ukb22Hyrs7RY1WcGr+Q2v0khIafWg2Rmxh7YnzbQ0uxE8e4DmjRdQIF0tilrd0BZvC
x5olZmC07UOrNo6IpixCr6jpgASPSETWhyW9UXmb8V8S7oyTXt6MItFJ7C6vlBHYFD7znTk9dYWW
7qCTcugm7tPmYg3OF6BAezC338pYymOlVWM8pLSgmS6GY8c/pyqpSUnYSBHe6lPnJOVLg6uqGz9K
2q+Dem5V7G3Os0d6GOtzhVLUbJzQMxP2W4eKp06ibE8MuKY5JXEnIzcX0A7/6WJ0QaPzGdSqBvg2
8iKC6z1UlG0jArGnoHLzqNHmNZg9miHw+R3xcoGrI23pvbWnyKTnO1jzT7QC2TR1P1jSeW81MxaT
IUk5af24Y0Jflq0+a5Y6e2hZJi0sU+fvmtcycEYMzojjvercEuVPSsovd8tYYWbi5Qya82yLboZO
eLHMZvM8IiolYTxwkJcGENBHwuqNeMy2YJb5dPBWfy/xsY8mwMKL263PKX6MA6nfGCEERwI2VsKO
E86yOY+ykbY7Wy5BViZo4WcgdkdyFXl6G2Gi2IKhtawgVdzdQhvOpWJn6VpKv5nvMf8uIwa8TkR6
05PzuybZCTPb2QAFFII+2Z1uIDAjuRQTNeWkMr3Nhhv3autR6lndkcDIkjyWlngVvIbQ/LdeHdGL
qHiu+dQpHwpZCtQVaEjcgIX7iYOUBAyEBSVosK3vKexZHuFU/lh9LngKhX+5I3S05bGi5W0eUuyR
h56+caWY4mFDzBfqFmrS3mAyKkdzjYiCuc4GbwU9srFR9RSX2C255fk0hdX+VO6Ff5FnT2gApqtt
Vr+bXA1x22j8BE7LoyLtG62wYT3BOXjiF+Vwdgy/PfLCERWTkNWotihz9gMN0Nw2VThbHo6NelBB
8SGc7EfX3DEkv5hidBdPqXwnAZ943KnpIpak0Fn5hp3NNU4pck+NbuJKS24290OM1/3kDbNLA+jE
jek0bVQ4+o8J9BXK3kgjJfaxTgfmxvz+iwj5mOFUHAoac/EvsztQRI7jtvIsxI9l1M/DFkDHT4cl
X0Ob04HDP2XXWhagU9qNlGuk4bA0/aFuJOUs5ht+8b2BmcyScnabW43lfB0bMzS0seUCcjUa6Tjj
PBsH5byOVyq8ymCv8+QXdLUgsbhT6zyNKHpBP18aelzq/Dva9Gb5xXDJMBNlzmZEs6GIG65ZdenF
Zp4lPIh//6So3M3LGQG7WUwX5ObI4Bmr4a7bu9Lx0NKJNkHm7P7NVtsielmjWk/vTPrAgRDPqBto
tRla0nY5+OaNm3BwTnjk1rjraG0UGRGrOcEYWPypnVyRkc9Pege6grxmBolxntW6PGZeeckd4rw6
zSQOLsY8oR0rk46errRvIhmvkAQOR1qpjl7eoVqw84V+T52MILHtLY1ZxDr76hveBp7GXcKjJKV2
hEzrQ0lKItELm7poVstygRWO4ycVl6ZCAjxgkQvQtjRXgoQbohIxCo8pB2A/+yeEYv1pHokwsYsx
NDC7xJmZLFGxx9SWer/n5i7IJIrqYg/yi+iM7Ib3mQDi7EzoRXvMtcy8LeUWTKSMX3pq21JDfg0L
PWPGoJWHTtS89HqNMcK4sEau71ZPqjIaSXzmrJf0E88HNaXaE+tlfippbY5tRdbB5Eaulhp3syGY
3F9x1YldAG9UTwthb9tC04Ia/qWCLI9BZHcKkMLRmX80p7+zHIQ6CQ04DAjtG0IE7d9KR7vfe9ad
QYOAmDb2hxud7p9Kdt8u2XGHJRZz4hw2FRWZ+2dZ+b+sqj55Yj1743weV05q0b6O0vnDNPZSsnty
sU+V+IvlPIMZ+Op4wJVlR146vSsnQQKSug+ypi8Ykxs7+9K8UktikCVDj+K8SqRkBFxViftVrKV7
6A32Y6f4O9bFyyrNB6MgtLa5Y7COprUCVvYLmEzSJTqwSYHuxv5RkwFtmRZoIpIWvLZ5Wf+4C+9T
XS0fCF5EwMjwOijWFodK9RVtK1v8GpqiDgvmsoOo+TVL3/gvsxfwROMVCIznjnN8qmVEZWgTzBqt
8cQhfBXFStuh4hIayCBf19EIJrdLQkATWepvQ0uLpKPvL0b+aD/hIeguSdKi86mSibbZ6nVwh0et
fqaOlcl27knN8QvqVLzJOSdS/1WVzXvl4vGulu7el2So9l5Oj1jBWjFqvYV5Sdlhmgx/iNx5d3Oc
e4BM++Vnc65Mv5Km7G+OqZ0yYxSxhfGAi2SCQzEsFY9ahY/XaS9YZWjbnox/fi6MHXDZECWF7qzi
EkJNobOF/irhh213BP1OOTqmNBp84RCRaP8w6yxxn/1AJ0XW7NmP7h/l7EiLGOxzBiwfrnkZtdAv
Qdozl2rufr8W95Ep9lzMcHANtwsOyd1RVDGaV/6S3PO6/TtsyZlE1xtlLTHFm+8D+Dk/T9cjEp0F
ruPE46imnTxzhgC7BnGPmdlGOgfYcycTJ8yeVr0dbxWxAEfJvzusZsxvS+dva4R6Ln9T+Bmus6ce
dbXnP9nVX1T+dL2X3wnrKcP58tmxn+76fFAMePooUXaN2k6bQp80hWLIKbcFC6fYmKW8tajlXM2V
JKBE+0isMnYt8ovIL8svjpg/7Hm6+i5hxlqb5XFWAgFLWkFXxM7x7igICofgsQEK9kFNb9zlKVV+
Xoxzp3SHHzIf38Rily96w36VpuW7VPN83Mz3xiv0R8pfKmbVnktS8ZlUGc0A87rksYsKhFNifM8k
6ytBFI+g2Qicsm+7B08d+5Js74xURlgIt5HsRMmchxDGPGTo4R6IvKYviDqJiSD/Yf7R8btbu3Kv
SnHfNn32KzF5cVRXTAc+b++X61b/KQ8tgay2z6JKrhQFIOCjeqW9mMCKB31wHxaz+FxWCzi4/0Xj
uR6ifYvbXGpPNqmABzUyhttr8qLMcbr2bfPSmhAAvvKaoESby1sarFM9X7JlOdrGwPqvKDVM27aO
ta5dGdRnNsGSgtFtLULp8GBZro30t80uvqB8qDbm++TqhMS/uW07x0a5OQdbeByeqQ+y4DEsTUM4
9CjoOLGKWAKpeCTKz1DGoeT4tZPue+cZE/vTSrv8ZNqE9K+E2G0UU0t3SQ64cvcxkQxB3/83ZH6L
zI5q6Ma9k7iWXiHd592B9NA2lfXYazdrHC9y1NF6eXiakBOq3o26xItJ6j10cH4H4bJ61G5K2kDy
WbnZPjEn/1Jgmdnknp8GLNYaJ4vDpKobz/XkfLb2xl1U2kugaFfXRqdjACiY1IHPEiqpV4NGMO85
aX0zKgwOIb7cl5WGLIaX4ku4zP78xH4wJQ0fxEtbkvuCoufTVuCW4mbk+O6ojwYrs0CxtubkSRSm
OEAdIIk5Ngfvo9SHP5Xs30uvQ06g1FEBHQWLZ6rjnGPXrYpwyYc6zBMUc/XEdLLQdDhNxatI1Asz
Kd3WmFek7iTxAF8XY2xq9v3JKnE+mObEFGdBqM6zGTW0mTGOeETb9MgfTIuiObMg1Lq2x5ayEqyJ
zmDTVNwhJhpLa35MOwqWrGLj6yIaf/PAZBoO3YX08AdLFfe2kXmgr26wuJN1WJZOhpC9hxJo9ZAs
Hd7cgz0nU5CiXI0rnZ4T/yPL3Gc38Y1TCyQBLDEWALMtQ2aBCd6fkyueol8IINJLrcFU0mP6St5k
HZKsi2Zg7SPfhuQzhoz6lxZLZGUR8oQQh/fXJqtIuSG/ZhXqHPM3A2CPHgQnLBVI4+y1y1PXqGO6
JC+bu7uqZR3jWUYlA1ztG/n2oVEHhdIEzM9QGRkEvfeiNPe3MClsW6GCOSQJ8QHSOvi18VmBKwfO
0JRRUVwNF16ZUjQrN4GSdFqLjWOmAQWI1S7xgo9f1TY9OJVMHnFP1sXqPwCE4mCztyRsua5skoaS
ZLvkP2ZXGcfOIVxwMjFJa3oSySV9HjkSVQW/inYaU+awry5CP2ce0yuMKE54CGNBWOBq1hdqsE+V
k/9LLW5hnTrmOTHmYC44nXJWsSUbxGnrFJkHCy+/rKkltAhkY+uAS0meZjP5wZ+uH9wWGK0RSAKq
dFuPqZp/F3oTjTNsn+fI4VJt5VWtVR0JHgeixpdLu9nmpbDz5FgkJSJLcXTdlCFlxUKbmd+jNvKi
6dV7IhIjAPGb05aYD4XNjp9kHf6ggJvAJXwH2Hd8y3gzHIMpzzVXE4syYcdhWzq/K5jp96yWT1LV
4wHvhX0sAC4j+kH8cLQm1Cu6OJaUtBk+lS9O6Zr3tDX22fjLsbTmPD0lQ1kcVzAuEm/6VyZ+m4ua
pMdWiT4QhNSfO9u1IJgW/mONdk91/7F0FnW0NnKEfRGlVFEQkvyvhVkiUgHIwNJwRg02rll5dV2k
7Pv/LhvdSTw6Yd/3H5qs2MTsbsBpBnE31cMF04w44mn95WTFc1nWLiMT7CgsSzQT9h8Z/kCQ4HUD
kvdqD1KsLdBaFFDpRGuGxJMq9qBWBAOy/IuqP5igmus4TxfE+zTYQ6Ly8hbxNmvnVm7fTjvRxK0z
tG8HSBwSzO36s1TwwPQFs9HLyb9VLI+GSP9kneIO1Bbi+pEf5Nx74dgbeQyLnRz8zEMJ1dk8kQSu
LPZfVu5QGSD4QCGt9izFJ7G1tJslqDyGcXMel7Q6CpsPXc+T2O8dQDPxK6PVLhBu10a7js8f6LLV
R27yFTmI8rTXAZdi5PntRGjHnAVsqA19Fv3frpJAaWTw5Smsog8izT/+aQxeSziAth33cL+IpmzG
h5w8Hvjec//alRlG984/l1XfYyHb/Velw2HyPVW4txZ7DpqJkC2EfzaOWd42IMwIuS9R+CpDrUF/
xtHJ5A1dmPYwe59SyfTBLHuwjyStglKOj9WMjsMX/9WqcS9ur75T/1fWou9GVupdql7oN0ev37ee
5zJ3vBl9RjbdbT99znoQDqWP+mdh1u9UtZ6qrmuP/gDj2z0RtgNG3s5UDCUt/SdhJsWH0pCkkDxj
2R6p99121UuHNBD29Gz8SR0aGtcEAVye8Vcqyf+ryb71+4L4GdGxmE9X7p+HqhFDqJec1bnqA2e1
//WZl52zakvp49UD6XeB5uTTvXGc0yLbKkrH+anXaTZ06eqK3UUzTn6fXLtx7s92s0BlogCwnMdm
WLXvtQQi82h3CcraSZ+J0ss9jnsIYv1S9vl0yfo0iaxlicbBvZquf6lH49BOJsIIW32IBuyY5Fxq
H4c7Iri4q1srbsbcomRNEl2SNQK/KIgwIQ1brNsTjcue3jwbSHQOtGgJUsznAcRJi2krX+MSM1Vk
Z/6N0DKudS2lr4k+K6VceRgbLT833peEYrwOq4tDlPWqM7MlpB4nEpv2ryryJ2PNjjMPdqxTBFVQ
iE3qs+Td2KoI+Mw60I+ZHTbTkWf4enT328KHSHXk1u6ZNteuXH5zXHnBVJnPjS+5B8qyjKvWsYgO
8sybUjhNqoEfdYhx5J1mJ8ejJxgDLB24F5Mulw4zrRqqLFgXJP61ucQgCUROv62FeF396mc1iEYV
o3OzQPLwCHmopcCIg2lHZbVSbYD7uDe94Zw565tOzGsPNVemFKFqHklvXqQaJIdVof00RkHxSSZg
YlnpMukzFayeAo+6EBuAIqJyO1705TnDhAdvbB4J1vjON++RdJ0aiCYFrcWNYo7tS2uPNzXimrZ0
ifikAjkV+s+yFE9rq+nhzMaHsJh1ULc6+mvXPEz08bbZzKGp3991Tb/qxXhxM0pPNN8kH8RJ7iil
XqwsPbalYOwS2+fIF91mRI/4n+6+y/ZYv7XxYGuWe2vElIeINvrQ2FfVQZXvw7DdCSIN2xZMypz7
N227qDF755jAqt2b0QCFeGkUaTzOMNrRonNYYS8I5v5m2/6lWqBtqZjmGltvg9F90ZT5kFcE4kH4
veJabC627K/jWvhnUbr/SbtAD2cw6NZg5XSJuHqAQEShDBs/hLmyqUru3yL3CK7sFyR5RPabqTWd
Gx1YPC81DC7CPyKtRF6s2S+O81C5SUqLRgL4242nVtUngrw5k5Btndh/gwStGQ4diyQggbRHX2kO
hiWRB5uIJkencrf3vxnOtsMsOh+WpEZsxNBF6hT3AOnTXVzbdEJlWqzZ5A/0hOQdRtv8W4lcO+U9
+sLe/5rlrj3bkVOU301ksz3hk+FKULCUDAmo9kbuKVd76oVxFAsyyGzzmRu5x5AQXCxgJOBG7ars
/iNNSUnV/ZQx1fXO60ZpAr27EIkrQchlcs6Jxab+Nme/YD6r/SFDa+mcrOzkVUgVCdv902Yu1VZm
d1wK5wq4k7AJcKNJVPWHeW4fDWDPJG/IRWidLi4AByhnz9/58on7oI0oMid6+hyBQ2XRqU/DIO4g
fWD9CJOEk7doK6w7S5UdIUeTEDI8KBbpQ5/nvKR2fa3nmzMiBxDb3zo3bpzHaygRZ/IO/C6V+zE4
W0DdtXXORnbLwSiiVO3Z+zOpkVOG1yXtQrIv/3i185R3th1OCtJJrgiRSusuNQyu+JHxsebQjjYo
ZKVt5RGIp9a1f9j/xBOIrEH0QA1dWmkM0gOIMPlwsFPBphLn7um1c6hLuOaam2PIMINpRdIfV2qE
zYVUKjOZeOFd84GQwCIcSIxjg3s1au97G6u/UDBUIGnNiIKkClFxX9ij7KCdLRpf0uY/2YtXOijg
kC0eQEjPY5Z9+zZShJzMc7T13sAxlI6nQliRZwDLbXX3CAw+rY489lWNtsdKELqWVMj/HS0zdqks
pbHIgK3wRjsYPUJYsNjyhmyAEb7ec9X4TVTsr6u9N8bqQGoioRMjRQs44/IdXH5mO1dvIp2JRcg4
vSXsujYnz4VpoLbah1Pb++mt5YFMwOFAnHkbueN2avX+Wm7Vv1xabqxo/d6Gq8qSe9YhmUbi8l8z
tkf4zC8GMyRK8xxOdtMwQSrQNPm8FGSJ7VgB1xE+JxrHwqSXMC/+3czZW3VWZvavrY78hSiVfus+
SmBGPbGb2OmBx9N0jEaLdPFmsNEomG19sqePpMeqjF67pSJh5g7ym1NltdeFeipWesnvq08htYXD
oSZgjyyQl1Z3x6gb+vXQjvJr9aGjulVbDpY/PGh4J5QG7qlZDD6TeJeQ5FBknyVm1WFJT/PMlT5l
P6simrh0MVdYbkL0eu4ckxynNekBxD2jdDloa/lPdq4WZq041vaEp10Lkd1etYrm9sUZX7gyOOjK
/euyjVB01h8ad1C10BeENEgwWS6oPc4YOxmKKbWqcUYfMknMKZncn6tNu1vXD0xlRgRL/zyY2d+R
HugNDwtKFPdf4x6cngdhHGhgqOwWrYLJOr9wOYTQvv7B3kFkvfljN8/9e23/RcxEjrv+ILDpQkA6
CI299BtKb/YzdLTF+HsdiFTzlwqpvSxzxO++wjNGtwlKvUO2J/cXlkBTW16BoKgR8nhpeufbzxg1
sSMRWygyMufzW70D4kND3dk8jD3f0vKvnLDW2Un56VWpOMXuxg/sYEZmUSLKy5c/BKh/kcGrHRtr
Ybzo/KhYkKy1QvyUkEfxJLaPTaITWEC5NPqokYCQ+To1xve4DEQ2dC9G7/Znp0N1BQzU7aGb78nY
xwbKp1Dj/VQJ9Mu4Lu/jBI2GtURFL0icPxsj8Q+VQ+u1XNDuuQuw66rbF7D4/J4X2ou55ARO8nlu
/ph8/J8PV9r6yxiW37Tbk1RVEOqvj/1f2P93PrUqHNDfBIIBmr9XFAdHb7Hc54RUBMt7Z/mPfmHc
M7d0Yyqye8QOzrm1yB1pIdUISMXsvgkWWiherLwL80QKycXcajLM0GeOyetQb1N2NsvivSl5IihG
nMLcs8eDzmRyVPw8DIdZUK3i06+0Mlh2K+yk7w0A/01c4GGaes+9yZo++vP7ftQe1ptnlTsZgfV9
g9uhtefDtLssMrzhSS8OymtfzAF8baRJSmtJRyFJ5L+tZ+na47OOkqPmRuXvddtcjVBcewk7a+Ri
JWcnaandmsZ74dFRkPY/oIXk51Jrm+7a4t7aKGupLe0kb7pV7NBwgvXbEQuEbxG5C7KkciCSZWjt
H8d4nVtKaA1XPcNojUE9zi+5d3RskT54nogTdnKk2Kx3tClSJde8ue7yZConO3pDEvR9fqVebjk0
Zcaroldh5W5RqX3UTfPLaw0X1Hlj71l5+xN5LbYVjYwV2S6/gaw5VqXEfpzuYsuKVH01nIi3vPo9
Q3FnmSezo2GileyUypc+MX3N3j/9pK9Ia6CfLzqf/VaLiy6WNPabHJTdAPO1pHxTvfWDCoyjNfO5
+/sG/rWGNRJwEYnPuZYXdQgVBHSqmcuBrBktqHP5MKGWGyYCKDR/3ikiKJjeeF7KMgv8OiuOxPtE
tOuNx5Txn14N8ZI1C7hFwg5BY9tTg/bets0iJImMrcKXbwDwYKYbr/UkfmhJZp9YemR50njFKcCU
Qeo5ke0vWLJecp4i5vceFHF7TUwrmjon5YIFPcGldCO/l5iVhPlia4EaZJl+yi0T8bxs97wr3tsy
gh+tzvh5jhus27X3zItuALkJfArMKlyuwpPXeijCVdtquo0M/L+VmQdq3Iipcqv+SjNZC6Y0PXbI
+vciDY4/Uv4k05Ojr68m34vuLoh5F2nsvW3pveD+b12Ur730H3E0M8RwD05sUGuGoJ9rW9lYlI0S
OshkofSb8cfYq4xmr2yCZUUWPzGFcrVXOrrrNdWJ/vB+y5RovUJrgL3L1iGZHDlAYYxnD5zpIhz9
ZqchgDXcvfRrTLzZj7CQt3T7YtWbw9NgsHR50JM0wFFsWitYq6F7cK3lyySB+DTic5vSYT03jvyU
SX0XpFtG29gwN8cMe+5q3Dp72sNtCoyERAwQzFAGSEUWTCr9725X9qPxDcYstQmiVoS4FmOQeWNY
+WtkbvV62Zp322rmeCr4oLEaPIleTMfSnVRoUWaGuwf7Uv3meNsvNdMMiJ8/GDe9x29uggmN7nki
EJAN+nWwzV/b1qfBRuM6WUrDx7D6xyXvH3OJn4MrIUpm4z1zJvKKJbSdTvUR6SVnKeCXpikN3cx9
pwD1X2ZvX2DkWZCXw71q50cvIecUHXGMhSjZs9OJk134EiTKd4dkqIShjYQWBlnZX5J+/CCCYLqh
ivCDbQD38FxKUOz21NabFZm+PaOMUnmQqfxlQjvM318jr9KZU/GIeowQh9Wmdp2T/tAxHTCSLR9M
UhjGuMg6Ilq5axFvFxjnjs2yIpM0/kG8cUzlZD8p+2MxCEwQFrEH5fxi5ICdwEUEmVj+afbvWg/H
JUbcd/oPUWnPorRTcGZQxkmWh37t10CDMoySlu6mvtI+BO6m2HZbchoZry2vuGWePMvWsh98wJST
s0D9b3Z2WLiMgZD8OqDvmSHfvtE+Ph2GfkQkWItA+IJJQ/AAdUyxLhn0k2JVHR1esKm1c3BSAnSF
izVwQErEuEohZ4OQINVm2Cc0JlSCWH+sgfCIkUdaUE1jw3Y0qEKRWCJEQ3oaupJBuVWpIGyPWxtX
YUlPsgsG4c1M7zMSCKsEc9+Uv4uPn2BvcoJTS/KVfT/2NUK0JqMGex3/LHhY40brfqx64pL/J1yi
BXVFFQLJADbm2Zw4eDcbwfUZnfbxudbYlYi8I92jyC9e58ODVSu4r/0HG4t2q9VyW9nfT+j13yBu
IJbcaBhKxInE4czqng0OU6AedPVyx5xSPZdb/ryS6HGxuuLXpN0Xf3lxx7VlA8qvGR1W4dokR3YG
99zRgDMjbiGIsI/qvrzRUctj2md01kWOe9XbIjmuttIO7S7p0ayP0syaI+PmsWuGCIPhwwqnXClW
3s65VwgbI6fM3iZR+pyrYDLOu4Mr7FhVnNd+ngZeOqc455bHHGknh1H3M6HQHFJeR7GFfYKw0hHF
KSe/IbSxKZLxInnR8/qlzhy44AIrW+b+LirrZJf1ChCE3Gv1ttuyZ2mNy/LjdsdEeNM1rdLLDJi+
P/svdp7mzyBBvH/emaKGXIzHyi36OPEBbMbifdlyFXnzoTCJy0xH74FYRkyxXnueJmQ2kJZRlk3j
g1crwpLr4ujiZENo6gaeyvkLo0p/pejJV7GGOgFlHlA/4HtWX9b2jXRADapPhF6TyYcVEaAxZlao
kTeMYfuxS4zmaFMsaA/6FX1PEwlRUK0mSjoNCOZoN+DYpavPmU0U2j5q1MVEhqZrgdPs6mK5SIJf
DS77wvNukml9l8XYl26nBbppfCbpJmggU3e2VNK9t9C7omGUsFSQr3hxEFeYzK5EFo5j8rtB/xPY
mvjC9OIjGl/8f65TW+8D9JpFe5mcV+dYEWlHed9608b8qdZt0J2eJHZew8dldA4L3ROULwx67Lvp
r7oqxdnqmG9a65vaeeAGQ9diw7YlkqP8XOMVjQoZmcvQhscem0E0N9LnvRvlQWPHKPW4TouLNuRP
1UZ2ZOsWO1/JF+YJPmjsYMa97b712fmvsjAtF0CkWmJXV34mtJUO4XoCBJ8lH0OKBxCw6CdldtMV
5cmRNqo/Erf6eektKhyN/yOYf3BOvAxMeLHiag10BmxHG787N9ymnVvvXVLQ28WIJgq+gmphQDbA
SA5r/QqPhk9/5zKpgvzp6xYxqI+2xJJMJ1ZdkRZUdIGx/ngmS1eON4r6jp7ki2T9crq+QdTVSwC8
8pKMZMdzM58cLu2WyEOGcEOLlOP3JJDBMxYt45lT5VR1M2liyUcCnGlhawxsYD4ILGJC69jMRkzg
QErIVId00LD1WGu3eFPcDB2l0NGm6KETVEUGrcsfZjFSmehNCeH55k+zST9qiZdnmV1Ouq9w6Kxk
CWf8aQfDym94W6oOTaNZmv9pqWwDlVyI9HrhWduOuvXUgvaBL40Ecy1qjrsxext7QbKPfEKAoS8F
Inlt6u9bRnoAp4I2IzD1l6uc2SHyHiOSHWUKWkNkpQ6vM9x0ZX510/8IO6/luJUoy/7QIAKJBBLA
a3nv6ES9IMQrCt57fH0vlKLndvdE9LwgWBQlFasKmSfP2XttPjw6PwY79SS89gSMubommm7SgKYU
i5vqh8gdua7c8ExL2UY31Y7s6Sgbh1dBrbdEzg+f1ykfBuOGrWfaKC8giODO+46kGexNfFOchY0t
qRTdhmYq7sO+d65RLI8u7f8djodPDekYciLHANNCG2TpjKJc6zHcIl8wsh3i4CY03zJ3Woa1pZpd
o/DCFUFodFXiugoApbHVwD7fWl3O+0rU4L3v8Io0nf7VcdCkeRQcUJsUJBKB2IvN8t6DU6N6iu+5
2Zy9YSyPhdfU4A+L8bU1S43pPv0RRrUHtthyp3kanhJ0QqNojkkSzEBXjQmSb0wZpOjG9TmwphZh
G9F3GpOvZbnTMJ8o4520kBdkTffg1FMhC+izJa758GcZ92QC9OZwVZjTL3Ejf5qMxbPkxGc52Ttx
9Q+6QH9P5tnJ8lztxgzjq1ADlpr5UWeRFWAZ7jGPC/1ch66/6ehsewxWdg2G9pIIr51vFUizKto4
AYLbNR0QFIpxNK67ScsOTQ5FGCWnn+yQxLsbphjkaMZlfpHz5flVJ3T/UHXe+d/vV5qZbjHiJ7vo
zCmrfikVFp8JBf+yRfgiEOE8zAElUawP27qbA2Ebw9/STwaxFbjePmmqYFu6VA+o0LGogoRYpcJo
bwgKHayv/BzOIyYucfSrdi1jTckvCO8KELClmoNLMfR2ekPNPTjDHkLCivs5/UL1z1qHAC7WoOWM
6YReXs7n79q2Xo3M/VmF4Vz/GNO7TBgY6CIOL2ZWTO8Zq1sfps0j7G31Zjjbp5SP8WZ4l2A5nn8F
PK5z6keX7EujGh8wDbZGYWUHewaRiiqTb//lIdveRSvt96o1unta7eUcbf/Mt0fQke8R+3zpCCXg
VJoXT3fyoxz7LRGqyNSEe2w14m7btLEvnZRAMQZvk6HCPHqZa+5jQ39N40mqRZA6B7K90OJPdnJ2
G5MIUGEdwc3C+TdNXtiBdTdMbPv472XoYocUAAdRlx1OazwT9Cgds9ljyjMfWdyqiyAZ3C1Tg0ir
qt+FKkveCtztsTfIx9DryRtAlYsZ9/LqOklwUUb3Xo688Upvxa5qtOFhQWK5Z95HPE7Dox6ht5np
UG9GI7LPmpFj6cXMUXfOo7BSr6DS934L7l7HTNKDCV5mH08xcSkETm4mZTdrZTnezpqlTDa6kXVD
dbKLkrj8LCI2QqdKPzCYHfLOtbYxRo9VGoTiM8QsvsiJ5cJVayMQJtUVfV3N7Cqs74l0/nkyNBDo
zTZfwtFyjKpACoh4wge9HF0kl6R1ZLsyENGubUz99Lw0fIj+fvV8KBgBLMKw2AmaYTutd12kUCiR
3bR7c8fAPzsEvaK4aKxVa9bEYAk93mCN0BHTqP7dKKsQTXRb7pXZrIO2aI+ptMrzvxfb40OdlfPv
m+2FIwUakf+8+LM8tXf1c4VueJ89LfIoY2uORtAMlDknOcwzJQK+aka8TXNCs7RukZZc4rCdf93i
qHxGjgs9x0hkuSjGkUYlwUml9Q5Lur8zZWkdtDoQwKfnL7sQECN+2mXtAowQRL+NLIJsEBY4lrqo
72OC/A5UWnroPbe6a8r7giJUbAm5Fkenn8Qx0n4YBeSEtdv13hsbO3l209jcObChY4lmWBCSquJk
jcfRy7KVrtGc1QdDX+ZWFl9tSe9sYuYg2G2ek4QybA4pbuWNnhQnhPXtN2jms52a6p7r04/cGIsl
LR394bC+IU931ukwaVvDutj4h9755SCrW0NPrgKA/Mj8EHGr41lNsEsQMnzgNE+AV+b+GvogPMK8
NBkujIwKPWPTZeG477AQUDYEHGNI3p1dLHtQP8jtBmFeiyJzdsYcn5Ji61vaM+3w+To8L76OBKcl
GrI2dcoPWuvHzlBnFPXG3pw94L5HjzYMsecJMdXLBL/KJm4+/y4WCe6BaYjZ4KPknQkMfQJzqk4l
ioIVuWTdHO2GInKq20UXhYq3UCLwx0pUHpldVfXOqABF4kxi+CXTG4NGc51xS1IRqXIVDxKPeJyd
I6Kd1s4QDEcd382SSKoVzjT0PwxHjmh9vaMwcL1OUTasIkPHIhy3DwTkASIzy3+gmNsPM5hOc6f0
nAeaWAJiDY8aqoq+tcmVqbaFuqhKVPe/lz4vriFxlAnYAiQA5a2nB3KLqkmnnx2623qaPlWh5K6x
vGxrUPrRKbNvKaxy5DntDCaeitPURzkr2bCPyMh4540KDr6hBRs8AekuKcWhl1J/X5lpYx39sJxA
HHrRCYw5pPrR/IyLngahkj1zJ/VaKb97K2yCzNREXdmY8kOEFV5BtlQzs7otSIH8RViMjZgshI3W
vtsQJ2XfpWhekvSHHEjErusi2VtN9B7KCQTEaLxUog8vCR8iH97L15SYt4h27Z5MGvxScR9/mNRY
a20kGgCZ3NKfpuQoJyfhIEqoZwthB6U5D50502rqm505wIYEtrLvJ85AyN1ZtXM8Mm3WYaIajVVM
HMctL016wn1d0bwtq22LEvySIPK8YCLhubT6bxBW0xobAkIXjghzpCt4vaBAl2STevfEMcWJ44Ov
dXCU0ujaTtZovVbhoEisxbaVjml8KrXU3VahTamUDkcTANea25GhVtSMl9h5x7zYnzPd0pZJj0w0
jYnT5i6s3eAd4K52phDtXiVZQsuyuHejY6xpGFGbqMDC1DOSWTjACl8+P/YimVqGa80vS2usFzP6
3bcUvxaN6QLRBXQfvHIGQkjWiQCbHNl+Wy+PzuWMdMCHahz/Lj4x+IUWLfuDxuErTVdaiV5fo8YJ
8iugVDIxpb5AATb+VEg+DOkm62o+SgwtnKiJ0u7ARzPx+JGWHM++3wdprN8yrfktEmRZhS/FqQph
wCLSsl6MMj4HOK8RZoFtMLGu2nO4V+0O8QFsQHaboiBZayhsUPpjNLBE88cuJFosfsvzqGfpuYUY
satS+egMbEd1leEXyjvvGPRyHyrCdrAh08jrgJkoR4cOk1uU8ZmLiVaF6z7E+p+jMVlgITNWzzfW
c7qH1Ht88GU6HT01yi3myZQqjeA2FmwPA5HLEThotVMgx2xeHGiD6vV4GkwqsEh5SCbq4p/aYJP3
OQQ8V6iWtXBDBfzHEKG7CiIHXMlk4zVoHG8vAqIbcRzB5+17DBBkkfqLIPz0IVy85D4NbIo/e29z
PlnqnRQwH7hoKcksqAFdi4hCRElXp3Y5cLH0QXFOcIoLayWIczkMCR3yAqraEACuELQEn4v/GEyQ
dmvuAwjqxC27LYTl+TIYI+dvN81owriUybEImdNXmrUNzP4HGg7MYVXAGuJa0JGCBi0zWUIHEN7u
elTDdOrny9A49aGh1Wl50Bk4R9vjIZpberGMLorenQKpfCbCAK29VxLDp6vqQPTEjwRG2Rl3SXbI
0PosahKwuEnBxCq77NhkUVBYuP22SV1PlzGfy+jevwH7cbfkH5l/zz510jtvGfCL2dT4DtzAOndC
1fds2lWK6u+55AxBfbDapiQPNLl6o9fsLdnTGAyq4aL3EXpilqJt0zjOVkP3OmOB+w3tMEYxHmln
LbHCu9YvTiV6gAcScG1Z8FNbn2ThRZVlaktazyIJKD7qLmpO7qB6zmLJS8rCs8LQ1L9T0JSbhLgV
ulMKlk43EiLda9vCq60NBhD70TksEFM8n+mtkMOmClZKGeHWSNSqAchvVjDUM4/6ocZdnEOpnsqw
OtWVGWzkTL/4+8yHsP85zCsg8t0b+SvUmCMHHNARAaCducTTkAeXESa3rCqGlT7fMgIjxy6ZH0pI
7dtRC6FnF6535IsSzTrJT2UWgb1A1SysuqXiy2GX1R7azYamYKgbyDT8aavmHAOcz/GJsWe098vs
IzdpVJJmIQ9RqghoCBnHI7k2L8TteSs7aYi7ntJ3B6fcDrdgwtEfDI4zopwvvMkn3QrAhiJArP/s
iZe7Wjn9C51OpY9R7/q852yjEKvIbuyz15vZIdCNtyoyDr026B89gqpN05ovmGirq0mn2lAKzBdV
6YKnNtxUkiarssxnFS9ekRQFskj9n+kEN9tyk2nn6CV3KjcsDcFoOD2/qoPToL5mL9Ck/PCK60vd
BGXpTcWo+srsOCSeQObzn99GHgeYCexaMqQc4wdrHcVVemiTLl700spXo65t9VDJi2oYjHFSkLuo
c+VN1OVm5HB2pou2rcuoOEUztwQLgne0q3Zn2hUlD2yLVdZVMXg9Pz5raARZzlaTnFnCeeccMf0Q
xUcf+3Ps7BV73Tp1M3V36Epv2wazQKUgruJ88U6j1ZZHY6q6mxPl6d6hll+Izu9uz0sp5Iw3/9aT
6W6mNjNviktXDLfEm7xjN9ZwqCyUNu5YHEPVHPPIyo5V1Lp3S/Wb52bQT0R9/P2strlJwGtwNTQ+
DqKJCWUhlwKksOGs0AKbW/if5Ny7lrUaAEChax6hE1WkOxS9dTRaSNVohMv1hPcJJLFgZO7WFH/Q
85BLGtkjyiftk+4nMwtL+VuVTdHSSzFTlVU0O6kq//K8KCn8C/nBI+Gz1Z6hq77KC5D5NBDhfoaS
HLnUiLQ7dx61BGHxrkCiJ1q0vrk9lQwM8UxHpZhWmu9qa60L44c0oZlDYeg9xX4ILahhSro1codm
SlHGlNCxKY7EtunM19irK5pOYxTkHuFsmtrYLNqLYP5M44EF3AACY60oOyq/qg9TOJC7OF9Um3yy
KAxsOWF8LOy83LjFhLkbHcbrSNXQWi0j0sGpN0XfujtsN3dVC+/YGpwATaTXhxrv6SKc/yc5i/BK
u/yZAZo7WrINXkLc5svSSINd13WAbBBPbZEMoczVbXzstJo2NgggpK8SfLoyL52fkAkYuOOm8urk
5gp1eYKg4o4cArJ6x2PYItrKQ9PeNjEzAZXUMNaq7L1sy97fW1bhoKvo8mXaJPkRkZi/6typh+Jn
5ouibbpNQec0y430kqZWd8f2VGxnNAzSIePshdadFk/9Iid6GWFEbk7a9J8x3qReSxKAeC47KzQl
TYycvYykPIje/RONsjo1QWnjuGBuxXx32mceSrO0EsFKjE55M2vd3ur4Mw+VCoBdjL6k864R0JKl
18yznBVRLQC7KsdZPJ96S0ObNmUSrJ4PMdiwomUBfd4GaQUCpHhlZRwMW4Wtied0xnNMu91wV3lv
mcdY2Dn+aYkUVmlopz0JN9X2JJxnD/RDCWyxS7HZRoNW37oGopj0cXoUjfsuSQ2gdmIOLyYHdcKs
qF9Ko1InyjV1siQJ30OQvqgy38WeG96mTPivsg/YgOpI24oEyWAupuqoB025CQKLebyjVq1uhD9Q
kQKmQKB5GQftV6RqbZ1aVnbr7WD7XFA1sJOxUD0NiHvh+/pR2VN80gJ1Ruo+91Pn3zLEdGKxp6w0
gTBkamX9+qQrlcm+dwfzAinJBGFOmnVqm/7ZNEJm+y7TYlSpTTneTBXLa+x8epZG9VL1sNg1tUvC
9iJESseq4f/AQMjQhdMLLRUpD2N9LNJIgY7UW0wWd73tmILOXS1OLWS/19pFtM2LW3gxC6b1g5Cb
aW8FuI75FzsG5XvOtd7q70HLyKrlRKMA94vrbysnmTWbbtrvBHNLCiuHTY11mmYyuEY5/RwnsBpP
DFRruLdC6v4x9azgoBJKdb9We8NPvkuQ+L4VoZMGIVuvrSSeEfm5ezW8MDq7oQ6Ag6NvZXSAGcxp
V7uochDG56ueo8vhyW1T0v4sp4pJIW7sdV06zQni6HuAAfISzRdVqysJINmhhCci/X4r7cS6cgP0
IIbmRiY+vvRQ1oqWY6l+10YObiHug5fxq8XOsUkyflLT2+koVLu2O/aYAg7n2AjtvZT0yGA++cxB
ST9rUv8GJCn8WEr6zceyMpKNgehgk0ags55WZAL1gnPLupZkv2zoHo1AW7msRehc/32YlmZHykHj
/iWfxXrnbgvGuDh5Em8bqGXWNsWbMNDeWpo2rlsgLbyhZr009cbZGi6bbx0jSybhzD93QMBBEUS4
XsPiTfengxZEqMKSl1mxesHgH96el3ikIFBxIY94krU3xEGLVL9pjR18AWxlBOvX30aMN7HTYoJ9
84E2m7kNep/+EYwrKALY/lZehjdTaW65zrXO430paLgTYNgdvO+yz7tDVTbNDybU3KvOD7vGeFok
XvriOgWZ8AHn8CqbNl5M5IDnlNXO0rvqnmSrwRbzOWXUP3Nd8n654cNJGfLbdfcax90umzRgdiWS
ACew6kPrENlWlNZ45tjlb3wTPJynWu+AKBwzjg3VUJIdV/ltt/fQV11DDsfLJHGhpw3mdIxD7w+d
KjTjrgtpjUWTxRj9GVk3DtqhNrtow8Hq9RIsC6BlTUuYDVENawvNNE6mBtMjFepXZpfTwwrlBcyq
eRUo+wVU3L+PEgyyUhBjqEMn+DFlD1qo9mdm6TRTh6TfyKG2P1t6Q7AnrTf6adhUzQ8weN06H235
ksLTJ0+5CI9QDMDAMvNsw+RTamO5rzDxrDLWd9IQxhcNH9Tq+VUYMSh8fkVMHxN3vV+bDTLlyAqN
+/NihhWKQRsV0/ytdnCSyzyXrZTDkLJsjhSL6aNJJ/02p9K3UQ3QlB2carkaAQ50Ojqx+TK5AAbo
RTdLaop7r1KdIF/m/3DsciQ6WPIdNAMnJEY2sW0gGlQfuPs0mAROGk4ETS+Z/2r9OXeGk5gQdJoG
5dDQ7jmcRkdzriZKMi4wfMSvCuLRJwySD3zGGsUAiIpQJM05Hqm+e+bzuwTsNFFgKNgllBSsEPZ3
icXm1lFKF/5vWo/h/XlhbEtcwPyE7Ey6N/3PYGP5DDW/u1sST2JAx/6OapnT5VyVxQN8lVwMpIlG
6T8xWlh67HV8LTETrDjX/tPnqnjttHaNWi5f9onnQg9TaoO38WahPLOTrkXUnK8m3f0eagKMpO0X
HyvyW9n/sZc/VMOLWAwgHfL5Jsnj8s7xyv/qOuqxCg4U+oR6a1tF+kaKKNnlti+QUYeICsFV6FOz
HgYN00JtO4I+owkBZrL4nPrgC5oR+UfSgRvsUA4SGh1Yp6FAfx7b5Y8Yd9tSBt8VauZjRYVg1dU9
0/H/PuvgLq8v0JA5AGitayLeKhQbJQcu3fmFbRnZro3qlN6bt+4GPTqWgxuhprcRGves0l2RHqk5
joyENjBi3X0wd8vEFJBhMrc46xCJi0flvU60/NAl/fjD1OeUhtRl3EFxEWuQmutJH9n70elNpovw
HGP5AQuWwf//rZeAQvrBrV4t1JKQTdKjIVINFveaoMd+QdKpeRjHXLzamJPWUVOLzfNhZ2Qw1Crx
AoYLHqLDNN0KBuerLLprKLv8va+LaltrxO7lhNu/Bs74S9bCutSxlS7wn5mXdMTdlKGp2eUTkr1V
mw/JOh71M7NgnCFzX7TM6/o+g2Q4N/I9zfLr+2Co5ACbaI5PtPkRv9F2XcrbmWotORzDCFiQXmia
NNYvPRq/qE/LB5HVAQnGV5a7YgfAM0VKXPAC2iww2hQW29SgN04jCsfyDBk3aw5kwJBxIY50nvvJ
eY80eSbeOP2nhprlm8YGJJD+oG4XD8QUyPx1lNemy0TBhjFwr/JZBlm68S+Rt9uupGjUJdMHp4qn
U2famI7mlzW1h2PnABmSSOiQw7bGppDlF7YQnIG5v2fpcQ4BY96VP9ndi07fpsLE+8EQFwGLwCLv
15FxpMWSrifcuLeh+HYYgS3hhPQfFAGwqW27NLfOwBsc5nm7aY08PAM4Cs+OlzMp/fexbKOXiqbF
7vmtf7///CoPGmYqGlglN/X6DTAbC3eTPl3+vdg1oG1beb8jzW92z+8HqhsYEohv3WhibTfShD4O
qJePo6qNvdea4gGDtHtrf1UGCkEcBDg1q2a88UozrXMI1GJVq65eBjLJbdzwRwceiThnM96LmZdf
NfUO09dOHygtIKJYD48gLDaH8UfHIJQ6QwAfy92XPELKY8jfucRX4eut+WZEbPBhX++UAP31PK8i
yTf37WBvcua23G6o5mqXluGzKVHqcD9GPDGPUmrNPfa24h0+dftPMRIbY0R0E4TKkyNSCj4OCi5k
R6/ueen1Ac4GAlte8DfaAns3b92zPV+0Ti/01VAbf/hcmlvfN3J99fdPcEhv617HCP5/fxrc1wQu
YKIM6eriNtjTbxoexv756HkpPV/s2A4LdppcFNih0HJVajgqUeUrU+K67HD+Ih+o5IG2+b2OPfP6
/NbzkuSB4OYHt/M//sD2mjehymtVgN52miA4a5P0Ia4kH85UEsCkd+aaV3ei0DL+9NFYfuJeovs/
+WpfWmn6Oa6SeX6Zm0rs7aq4UazSGbYN81HLjtM3UbzvKGb4hGl68Rba2WOqnE3eFuPPnlS4NVZt
Btvw+vaw6TYjjt6Xqc/Zo71Rbp7VdZQdUUkv89CXhyYp0Ts2ibZIxsoTOEVZ0ulV/TadgBOYkTU7
f0QmAUfuDxyr2XhX5dBtZPWh6/pe84Fn1SJ/gchSL2XBI5CjDL0BNTFCn7CMLaLKvMXEUpe6/DOo
D1r/HE0NO9omDS5A6kukyWYkEcx30UEaSKc1vTrYs/uYkZaLjjCZ11Q0qjZthCr45FihY8m3aAeb
LalzlEVD7K1SeGgYQadqo0VfkknwTpKgJNB47hGtrAIbkqqKcJ+7lJsOmjmG2xg6CmCKoFnyoy7r
m9c3SJrqoFjmRHc1DTdI3nszMRBJMElrJPm4w4IhsiQXkZOo1s72NLp0yN6bu/JKhuHzX8xAftKi
iNeu5vyTzd1Ps0WUz4h/2YoKbgcHw3VJGqAeBJyRe//3QP/bos4kyBPIYA6kuOqy8oLjCqYx7T3P
vY5SiwBiOs5eJ48rNEGWMAAtDokltw5MlaVTlSBKhhM9zO6aYl7LI7NclMXUYEy1DXSEabCeLI7W
LXI0V9QAMTG8qIgCip3sl+/RtvHpxyKFmK2f5vjpIX9bZLoozmOBVNk3m27XYEdOemyhNCAPQ22m
96lhuQiZ5xYmrbDZAu+a0b7z0lPdZqfSr/slCb2IXqSEghGyR9J/W43td+WROEJNDWA392+tJt2T
TsBI4bQAVTpO+WGBU5tqho4lodUhgeAwF5Cdt/k+Evo2Hwg+MZ1a2+QWGVkqHEoWfExdFjT6ZZOW
P3UdgETSkeXtG4RNembBT9Da1MQltONiGfhoWBUq6UFJ8ydZ7SQ21dGyniLgwaLepyg5dnmIQ7Mj
IZjZ7ZsTKHwXY0uvDek6UZZbzWq8G1phmt8zUXTyCBjVB3Y0DkEbPe7dfdkZV3owyZZh5EIDyb/3
8jDcd6W2qjjTrBxyBjB6gV+bEiAgo+d8BlVKxpNs1v1k2jui3YLg28M3/vAgXPZtEe6nFlaA6fAr
N9gDD1mDR8GPxCKZZd94ZSxSofCIpKsus+NTD5Gx8hvapZiOyrEF9+LbA+BWxs/josqHCvVE/IBu
wOQq7X6DsfsJhGMEoSibTVEO16HAJIdBNJk5lgJl1mq0h0/HDCAjxjYZX0oeHCt+Q7BnriGesRZ1
FK699c0ham0Y1m+FJmLlqomSZtiYUyw2squbeUhKJDuH4IXRFiZWsnSjy847eCWiSdI/Z94RuEUQ
hIz6Joo4mb7FGqPjTPqfOFRpNebf5LGYG7s32qtER2qb0BKnovnGcW69FyyUuSu30+R9RClm0Wpk
UGlhxDwMofGp2djocmXd/FCkmOYwYGuB+R3aNq90oP10aZRusqHd2UF3L6AKUxYnm7jCZ3EQthtf
XU5IxeSeBMf+nzJotlET2WvB2gsqis+bWX7XTvftxUwhyQxpl51PJkYxllvQAr8CO/sarGQGgcxg
JKjrywA11zmfbwVHl2JtwZNF9NJVe2DAHxPbckfIxLq1Xwv6B1cZQeD3DVALUOw3RpCbpzD0EE5X
AwAVEmvYAFiqjAKyjYT3VaLTViOOCL1LkkWdkxnRmyQZEEOuii+iYS6hVMUNsjo94wjAEV0NQJFV
/LuewT6KOSJdXFGuRGUjwbYIQNXaQ9ur65iZp0Igg2dGdHMMOOWmO4X7xlDhLO+e/cqUHEBBURp0
55ZsqkUcIf3Wu/RBgg6ed6/42ZXoMMYSE6g3deUqMIz1VGXmAfohoufomIEen9U8l8HObm7bhOtC
+ce4FH80Wj/rrC92cZ9oh2p0vIPi1qOpM00rDPw9nZ2KsiPvEX63qJEBr//RgD+C/nKPZeOEaNL1
Dz5JH2UItxDt3MZRcFDMWtjcan0GnpVXrBbVKjdQ8Zk5ijTNgifSpr9hrsEqDJdZ6WOmFga43fe6
ACibpO1LXGruofGuZYXTGp9IsURVigrJYoLhxiAHh96+JiVEmtHv0cCx7mzkTavZO+gx+cQTopU0
GMhT7xl7WWvJHpMhLv6gOulJ5l4IfArXnkNYg/lofRIgIKufJ4N7TVRjdNYG7c+QNNcC99m20ImP
GHvxp8iyDzov6KI8gj/b7i2rph/VZFxkgJcdi05hIn+mIpxJpxLujcshO4ZkXJWfQwOaptX7H+Wo
7IOo8ab1fB9jLVzbhIpxEtw7QT4e7u6UM4hv9GyX2twfdrNjwr62+1AcubVeAPpwykiIyRxGDAUQ
4hDPb6ORlNMISZgTZWoPfpp85/6iUP8f0CnABffCQ+oOJFT4OE0arcwOLWm8mzTjsxTjRh1Gzhle
mV7iXm0wMvyefP3WdMWV3ELj7NTxoaz8nSIh78OZ5SHIdBLk0uFP1w15UqG2ivizl97zM5pWLOto
5gxauItcC6PNID39YoxvoxgRlwYny9YRJ+aswYbEomSY6EXgp2v6Ax8e3nXc0LshzL5cOD6R1tpr
q0mXum7QbTbyZusYVB6l1utLb/TRlzXWusXdfDYLzu8ZOChVGchFkIx0efpNi7C7dA3aVpMMBRpY
S3e24yOyXMFnvZMULTeTHd07TGDecJqar6wgRCJV5qZO9W2R+D89vfidWQNqJrAItN7hQojokpE6
uGOgsIi1raa1NHg1P1kb+C+2TFruBC6/Q6mLnPzLiIqf4dD9UwwWyhosORuatT1i5vHcVyBi7aT4
gyPvTySzO24onAjMBHbOQEXYNS7jfTcsDmKoigM1EyPkc4n/ZVG4EH5kRb4AQkRr4zCreC0G40NA
F8bKnVUrusuJB3g7i3MPy/P0QFyLgzrOdnEImDTonHuUIIp2cxckEzCKteH0iMAsFGSW2S6bYtin
Hd1ZW5AP41EIPiqT2YHQ4VkOqzjCVs7o6h4KcAgt7dOlZfnHpqrNfa91W1XbS1U506lKY9RVlauu
VkH3droGiGR/d712xwC+7omjeWtYuaoZQGmoVz7W9aVEZj8lUH5V52z6P40vmrVhAnVoUJHkKIWb
jjzWwsCsYg7BKapzLqW/tbHHTvi1zi7F1aKJO/ItCrWprBRAo6b/cvxCXIvU06/guxvyzXcuDMmD
yOINaipKn3F6DyYIo5UZ/8Tyo72Yom6IdA3CxeCpj4ax3Sr2xIMGgkKMZiU7lCbWbqwdcApE4tjc
JTsGtdCNC8gknhz6a4qrNU0beeC4/H+CnsGQGc8IlSbbgLXs9yVe1Mgn1WfU6YLBmCN5Vmg0RKwe
oToxMalfXLD6yVeVF8fOhoY1yBXqHkMi5x3EdciCaJeF9p6z9CZPXIYrjDJ3fkyKQj49VOxxkDfp
OY6b/z0/S6j/mZ7lSENBUnKFbViQ7+Y//y9RhgivbPB7GLSriaQZpwWcE8SmvXZI1GH6ha7EZkdE
NOhn65qXGnUzCoGsdV6M0fry66VjhJKhGcqTOBwu//uzM/6fbC9HWjr/gZDYIRUj2P/+7EDFcPYZ
G56dz74RR0ShAuvx7q21wVzIS1nb4cZK9TWRneNDyAZlQ/hhieDMtqNt6gKqHt23E9YBAZqFlSQz
6Cyn2o74D/1jwseDF7n4/4SSmYLkyv+eSeY6unIM21ZS123aaP/9eVe1Av2TtKD3ngMTOLTxBb83
+jN3VCd0WumDxekXVtJsN1Fh/dXEwMuBD6aZJAfhnmNwbfX04apxo42VOvSOWx+qoVujRopfTSN+
9d0x3fjohhlatRtW8Ra9Y6o/sDjqjxZjl1bDoJswa5NiARlBLx0gjcl7p1sdccxRj5e4NmA/WMHK
akCCYlYCBmkSZ5Dn4AU8Jzwh+E6Pfj4NqxIXBYWSXLdemd+aVtQvvAAm4C4SILQC0FcdFczCBR3K
RM/CYwj3cIl+zsI62Ycs2QNMmiYKWRWhte1qsFww5PA+lYXj8O5aUNlKbOictZpjl0EmikMxD3jh
buZuuwbBxtpgxO7BxxAIcRakLf+Ggc/J0LbRf3B3XttxJNeafhUt3ScnvTnrSBdZ3gGoAlAA6yYX
CIDpvc+nny+KfSQSTZHTdzOjJaKBspGRYXbs/Ztcqw+TmQcrPRj9WZDozRI8fbk1CgkNfvHj+icy
6ucIHOPy3w/hsBwsyZ2d0WqgLtbEpNHYJOLF9SXX91/fagUmPgb4xujeFNya4keZQQFW1XY/VQUU
DCzhZwoy3XN7zChvUmZiDVBfy7627wD8u6VIJlZ+b9+THcLcQ0HsXOX0E3fNiEg6P5Ia3YnWAJkP
ge3mmvoqFG3cKB1QEp9ExmKQsoQQvMWKJFTJKuRwc68/TMV8BI+sr+BKRQvYPDlKK6W1dmrptY66
FB4ySh+YXubb6596HN6OlGPsWh62U5qe2sYo1+RqyaNKN1ODL9akqYfOAQqKgtizQiy4GQMNxXal
iHA0QGZ/qEfzqFYF0A0bpwdkJ7z99UdWJohUWDWypnog7VM5JyaWG5xjiLOOVV9ojyGCio4UTfdT
lqkACid17hNLKYFvXXxH7eFtIYGi+Xj0qAOlpqbsZ2aIc01CxpsaJwj/kXvhTPqdWhxi27FvGzXX
7+rxxop1aWm0jbO1BwAFfYWPNqvfwJHa0La40aDyXlTj/m5gVO7hKFegnA0f/YAa+2NKIF7rTlao
7xvOZZIolkL1SrZXHCabLRmYaTdIfnaDoVhJ+bB6R3QUL1MrbeBkFDO17JXtoDlwSdVROpEtoSxK
NnRGijIiUY2dQlYqA87HzJNGzI5s4fhmssbJL3/qiix2fcpbWpUWJx1ZQXQyJqwUhJAAFSVnb0CA
WPQs5zhqlSjj4zGGsK78bCsIX+idCj0LHeu7xIctkGe5NQ9McYYJE9T6agsg25TWM8saqq0K3dbF
eaFOa9RlKxsidQS+gnJsuB1t/61mhwCdMu6nSRfe8bNcVUuMMsx809hRtVGdgtCc7NdaGsP6JvRq
uKQ5SDKvdKiYiMci1hv8y6CeVLXNUYUQGgSoXZbcV0nbWZJzg9FcTGuLYA+G4tUz4oFi9oGgQd97
ugF8Nck+U4c3dpbX+6gdVRAC4zpdVDqUyJGzpyccYbVC53giZ/UixIVrNaQZAAxJeQdNMT4HQi7d
yVMdbcGeAg4awbUxQDUGDZ4CpQLnaTvBV1i76pq6ZbFJUZGc9yw3s3qU0PTs5eIu0iZ/DWV2ZyVO
fauFlUGwWsSPbcAUkZptrqfJHnBhtOxqW76RLNIcduUkW80Cxavn/UGDBQ4lVcPUJY9Qthm3sR1F
n1sh4DzGrYWNgUJWA7wDdHSwHKrXfrnygDB8ndxIesJuYECjamuPgILQjzXaM2jfHQk3Z+2kg7UK
5eZrF3TpMUyG8iZTZMttNK29AcGoL8ZGC/dGH4/rTu0+5x2Zj66HLDxYwzyFmDl6Zv1UZ8+hDmTX
1zhjVH2SE5+ggJl0N43RiuqKlK+ga3S3tulsvUA5hFio3HqeLm3GzK4wFAlc2dOIHVDNuiGWoiI3
cepQ+kyC/1Z1yzRvRYeKUiXG9mx52Zz8v/lWoC20j3pUoxrf77eV+KGTQZu1nWosUDNhB7VKZU2x
LX2YUOdeWxw48AYiVNQ8pJkSFY0hpDE3If4Yc4l0wRepWyOxk+3I1ZSr1PCmmT+CViLHD9I6TQ86
vfCU9h6Cpp43bCnUqt8cf//X6/Bf/nv+h+9x/c//5u/XvBirkMThhz//uXrPb17S9/q/xbv+9ap/
/vgnb/rjQ+cvzcsPf0CaC5vxSJ5wPL3XbdJcv46vF6/8P33yb+/XT3kYi/d//P31P/l2Ozio/mff
7lX4pXpJmpfqe+tu8ZZv1t2S8UnTLFN3bFVVNYPRRWz0L+9uzTRlytOKqipgg+1/e3dr5icFtSme
hOJoKI7BU2D3muAffxdPybaNDKKlWJal6fpf8e62r7FXnox+nm3e/vF3w+QTUKwjplRUsMiW/cEv
luwqzSjyr+XoWvfqi7pAHDJdQAzMXot9W7ryDHGsNXJYh/SoLK11ch89y4f+BrUm1O3J0rnJptqk
Jxx8gfUu6xnnhpU6m/btOb+xj+g83YA3gX+69lYVsPfZsPRW2pLH19a6uLe3APuP/cpadptmoy+w
UPuCEO1ndaFv2zO5zVtGKVL6t/4uuaPcJZRH8AFDY9txqRKOXxFahMxKRe/Bal1tb2+1NeYxy3Hh
KLNwEx+ie0QuZtIsX007fzs+mi/JZryMPXkmV/qivzcPcMSH5/6sH72jttfPCA6ZG+R117npFmQN
ZvGFcxZqD3vtWXseNjxxajbqwl7Fp/Zc3vjr8YzejbEM18N8WiKy/GCuMNJY9odpIy8wh7o1z+VK
WRs7c1t97tJbrja9K0mnzeStf8Llblsv5BmKieviodo0ewwL5wieztJDOZu4GmRgaHqybDbTlwB3
r89YNdxV62iZ3YaH4L7bKE8UC+/8HXpSwGaMZkEBjE5DMis/ajBAlP1EPg4S5ME6orBLIE4WKrnF
v0dCZock9HuKFmmz6Op1OM1K3gYDW3KzR6ROGxdRX0/aWOSNEBkY5hTqb1DGM7/iusI5urkfjuON
9Mriu+53SHQf5bvpoVtKy2zvLPsVIOqVuh2eiRDm6bFaKLtgac7zVXtTHwG3J29wrcdzeiQHbDz1
p+gNAEJ+wnWluR3oC7R41z6RwRGUzTZaxpv6IXzscXmqEXhcDuOOg3TRufGLenT20pxVep7Da55H
qM998YCQPVj341e0uhVGC8TwRJtjyKd0WzU4Nij4avNi6W+9tbaAJz3HVse3FsApknl1H73Cl3Sa
JchVki8T3hwxaVaqM7j8kdOc9+EseTAXxJCf6Sx1QUMfLRSp78bH5rZ6i8TbZkZ1IEteXsoL96S/
QeyJSsvUr4CazZq1dgPDW9fdgvoShmTlrLoLyPw+mttwq53aI6y4r81m2FRv0hNRONfV1rccqa3g
MxvtDOMO1zT2XvNQ3tn3JSZrGqUhuL9u/QSnIxs4nrrlvXb2H2A4zBxv5r/LzyMme+kOoZiMw3Yw
05rJxSnO/IwQFnd/eLAaF524Sd6jQBdsiLSms/8KYyxZWgWVlbfOmmlfU6SorTfrfkqiGwkY8VpR
5glYFzWaIc5hBbc9RoS41LjYCi5ScrkpTJqj/V7lB93tVq22AOmvGNt8xcsgruAAvPLI5uCz4cLm
nPlzoMOq83kcvzQNkj8P8Emeaox/F8yIHXH+2n4nqwxFFcmdJZBF4KQrEJc9JTgcn9zP6LblwMSB
MtxEK+fzFndW5KsANq8QdNz6zax73CJHy/gevh5bklLLePl5EAJus+Hr12mZ3ub32TE5Wqth3eyp
v6WbdKY9mwgg3iBhGT1IeKbd8gkC9Bov/K3tIlZhuxFKMJ99tFdWPBqru5ICZwuBC1uDBp09FhJE
CyFu1UG7zZmpJTjcJXSOdSmfbWdRyOciCleauTGmY45XZH6EHV3mxyY/wtaZwa3vJXweUFk6Bh7E
rjsfRx2gR/h6vivdBXITIdrIuEhdsLxP9YMgGGAMO87rbEb+mPRXABx4YeBqoChLCXLWK0qzJDnP
qb9H5clSYDjO8noxRG8I/5CKJtX0zFEc9wnd1QjLVrqLMKOBTh9WcdaBEsCs+6rvRrK/hhfO1SmZ
D8URvYysfelt0JNEZqnuzMg52QtUL5tDtK9fFN42bgm+kZ4B/6i/wt6eD8rc09cDKo0G6x7/UZVh
QV54EUmop0LNUmF4ueUjeEX1vdqh0HBHIUNCBQ9VRnuBX29ACq3ZhWcHUTvOd9n4YNzXKLYZ9kvT
XOppP0Iz33fWxsafgwxcpBxLj6Q+qg0ay5nqHHF880me28p8GkJXmdZBf+Ag7qKNDKZQ7tZons5J
8tqExsNjvycQVVLKsogmSB3egnb+4O1JFbSu+Rx78Rd1xExB1m9T77OnwQJBQtiFXSm9WdG8AOse
u8mChRcZQADtT92jMYOvoLvhbXZ8NHejy4rvVid9hwf5LFpUK21RU+WetXg3zb6oC/nICGj6IyK0
KPcSOG6GcR3nLwhtJF849t11q35d7/p19NivUQ+dtXN17S2m935THbwFBwAXiqgL0mcTrIp5u4bW
ORuetbvsgAPjLrigHUAjdsorp1UwlTvl3G27L90W+nLc35Vf1EMFP9711qrLyKJA4SbH5GDcIRhc
fyEURUy0e29vlTMoKOeQY3LAOFDnkqD1z4wzsgT77pHsY7Cm+o5ujzIb3ilEwU4DwgjJNnWDU+BT
N50ryk4dXr0KnQf1W27tLwWl68Vp8WME+mMQ+/9U1EqO7RdRK4FzVr+PPwStvOOPoFUl+rQdzbEB
QsiUlzT7X0Gr+gl1JduSsaNX0IazxFMZGDUiU935ZEGOdSxSlHAeZZFc/SNo5SnN4X+WpSiKrfD0
XwlaVeOHfKKhWzqZNAJWWVGJrhXD+TGf2FVWTmaHymiQo4qOFZWlwtxP5qFzN+kY1aET6pnnuN+3
2p2PVJ7j3akGcEfSKg4qLOExAlung6LK1pUoAZK8ruRzOL42VuV+169/nHX+lrXpXR5mTf2Pv9Md
36U+/9RU80N47aM+GiBeTLDXXWrYZ9OlM4CdAAAHj6cwGX79darx0y/U0cgyHd1wVFn03XcZ7GT0
0mLEHQa+JXCUvoLxxG7F7wmqB5O6z/Zyuu4qZI6RlM1eq+I4kEqLsb0l25BQEDiO5WvKokT1YKoV
qKP7NFJcSQiwl+65D5/6XmL+7b0QkQM+JFPPalPN6HupDECKnkcJ/aHgyQr3af9KrRz8zGtfvZr+
EWb+3AunuaOitR/se7Z46rwz8SltcVYDyv37MnkKwT3ZLfaWMLKH1wEDJWmHyRB6bfPgvmyWyCNM
5ms3ID2nvqqcEgyoPuor2bF+OOeAiPlsah7QymKKHP2y8V5pXTy8+jhCVK8VyR6QpcD9KHQd6INE
O6ftXov3+LuzfvmzLggIKl+VIXIBlLsJyqyhgi4QLrsI1yb52bTP7LmwQ1ENiOZx+Cr5+5bHQMb0
e0u+8b4azTk376Rpz5OJENvqocEX56AdkB3eeQCRo/DVlqHFFmfLlFwjXMgpAvbljHGpYxQ+9md/
qFHL3GfcDA2ytG0yrH1ycPvK5siDVLAinSWcntIl+TWSQpRR7S9KE63EK9NBQqa9cTnpe7tofO3h
vjM3RD92UNuDNd8oCpdOda6AqPEO3TtjWSjRM5o8kppWYV3HuAmOu0EPkVE3z6Nyh6NSV+yTGLEo
8F927XI1GelPJeW8dCd6TKMdRR6hSV3OFE9QlVDBSjGLAJJp8e8a50QgfXZV82oERzEDRftl8wul
+JAZLYGappl8YamcmwGMPjkvJTry9YYJzZrxZ2ivgMvE9C94SX7k3lftq/hqktIwKs5QDwm0mNf6
XY8lplRyzzx2nj2t5xoYmQwcdBZl85VFIkwAz1DF7lSXh2NvR7q6hHbGasGHR/WD8AVGD7Xac9d4
REWpqd5lIbq5pjr7zRT+sVrybcmwFU1VZIpQJiLNP85gTQrtBFoDGyGmZSEs7RFBjL2nXqSQU1xD
ExAYpcgQRvuGw5OSZGjiIouVXkrGr1pxmJHTOXcigoBuZHvPvsTJRcdU9tcNFavsd5mD6yrsGDLJ
DUU1ZUf70M4AVE4HsgmVVzb0vL7w/6E5iaWtoVLaXXSKeb/+RlP52crvkP3QyQnaKmWlH/umacoQ
IjigLVveKsTSQtAU/Xfin5WHF4kRpWtHpU845eIuzC7ACQxBTkDwjXFSkJVIx2tPoBaOTiwnTwy5
qC6h7HYBzlWBcszHk3gXf4X1LiFJQbH++uqQ9Dx4AKc7wVGbNyiE96KcxFlDgzsqPrusyRgClLeQ
ast7mFjUoSO4sFl9CSHn43s0q5P7CWH/RN3nACOsAosyPn66DNBTBLbMmGfeiThVwTSIt/GCxLsg
eCqaJclcp00+xuYCTZ1YG5tpNUUJGDaRj4tZ17ixTYLFfxGXJPrD106NTwM56fnRPd9jKacqeTFC
WmNT9aPR6O0bDA0IHq4CMMjkqVG+wGqYMdSmPNh4WJdSXII3d+IOi96tpuv9pisjLssWaIY2IRbc
oyYj9jmeCJAfk9uLeEA0i/7HL85NS8ASJ56uJC4cT0z5FFYX7h03R3SYXVxyjFBEe2RE7kSzCUWW
XuVvOspCRvCGOgBugbQwAUTFhdEuJbYAxIEy4ihXjNA+Vt10vdWZfuIuCqQevYHgfuHPxSSgMkE6
tXFpHp1aci28CkfVCIJPC9v424zLbc6hDOAkQVUdJfOQs7wf0wt5hlIwASxXFVCxaf10LnqUrUCi
BM+1iX7XNAUgOsZaK41IX7SdxlwHKFiZBC2JuGquNyhFSqOWmDE0SDwu/h5KadGgTJCNl2KwH4Ju
ZkgvDmdBc3r1ii06WdkbvKEF91nctQrtU/q+xEpKRDySvBT9J66E+y2+RwzBnlPgXPwiXj0xWAKH
62KciiFQp1xL1Iq9iztcsRDyG53IXYNb4eZ0NORyBbaOeEJB5Cq/iL4R4UvMniIz25DexEICy7zh
xE0YzIuJCv1kUkS7iMGRQkxsaFKsaHOPgwEsMI5bbObr6saLLmx9XbkqipUGjyHteI3uuP5hYIyI
D74ucdzUJ72+iAZ3gOsNIZ4uQxyzTpbN6Esuk55in6O7wL0oFrMCNifRQhpLRt3tEPHlRSpt5RHR
bN85ZaoqFDTgWH6bL7I9g0MAcWcmFi8x0hLmsPgU9HgWOZlCSSgrB2jjaCdMNEDEAQGCgc3CK15V
pCGG4PQ+pxfRq3aB3DwzSoycCok/GptUmliOKtKMXLXU8wZuB85TzGuij9Jf9jCdmBaSffFRI6hY
VMRVZVU6pzwwZ67LrBTcFwnHp8S+pSUxyipocmoI7NAA8ZmFcMHg8/Tw4pEqC7nzRshuiGZWS/wZ
IKOoCc9Hn6M63ZYx+ToDS/nwQucwM8RFJGKi9Cux3cSKd50F4lpahqp4GgqJK24l7wF3DpTd7U1i
b7HuqYw9ulxSWAfHE2p6qM+zOLNeeT4iAMsY9p7oTNFami+eqOSDrX6VSaqIJ8S+xjDSyDowoKb0
nlYFOJq1ZYaa915sd2KFYnDV0imXCCoETDG6iK6U1IuD7Sd7UMtLgG7PxdxpgQuxaNgdZlQ0U+xS
Gck6oesietdzAO2jWiv6XtwaViKVJdgv7sWlivvFrMBX8Dp3xE6bXoeQuOcVQrtiQaVdNfBYCzUb
eWnGLQbB5Cj3Pdh1cR81tmm0LFHUXjEKuDgcMDgG1yvbeYmku1ADwkuCUTRKvLHtVwlzRHx7hEEQ
5yE30B8MadGritgZHC5E9LXYwHQf6LFBbZ3kprjIiQ2xRJGWrk04aIveFvuFGGNi/1CJDHlKrIqT
ead7c+HdDOd4afr4J04Hv35G4mVm5/JSjGMxdkUXcQtEa0a+SCyCDgug6HlKnIzRk1gjbfo5Z9ct
EYi4zp+YZGvYoMLP9kM6U9wOOkosnewSlf5tHRZb17dNoyVcFZuyAb9O7DPX9ZXHxFY5gBASu7rY
jYLqwrwT+zWLGW+VcDrtDTpdEVunV6TzgDnBVGbxG2sY5iz29L74aJ7whws/GZcWE0JMCvF4YfBc
dRmZ5b5GE30NXWP894hNpz6enRk+Bl+UI7XMlJQu4ptFmABMEKI9SwpbtLgQsa7FLUhM1jGxh/Nl
4u5ww5C3ccXC8euI6CenPVtG2wRQkIpQl/MBEQTaFbh0y2mP3mDa8n8xeMTNoCfEpvLrr1N/EpuC
OzYN3dYh0xGk/hh/4R7r21347fvE5u5ztKE3WSbEDSNiEMtzgxeFBtegrLe4WecV3cJya+e3rFGs
FiKKYjhwt0Zm1lf65teN/NkR2DaJnVVbNmRdu6YPvjsCD34x9agSoPfvNa5usCmxTYrgjJbCCnBr
zDjoKdFiEbqKeUYAIn6lFxkFKdmB0b+f9L3Y0sUad13vxkQELKw530IMRxGlEbZzsZV100UsZmI9
hU7hGLtUwjtjONk9dHYGAEu9mJliCyzTaiFiEINUvYg+EtbRir2izy4Gwf1wEiNFPFiy5DCz/Ibp
y8DBk+tbIfaHOuz3uQlN+XMEb5umYjvUEkGTy2J0fddRaqBmuuxjw5QGKIVy/Wz6zCcRiABMWnXV
Zyok7OXGtGdDIjYQkYVYm03CGLEmiN+RPLj+t6CD2YGcUEVJ2QaOyW7MIiU2AhF20a8WpWQm0q/v
tmL+bA6Ypm2JSWA5tv4h46F2A8V3E/EmMdm42zQVqcfMxq/xGsty1wOEqelRgjBxlZJYhq3LyJ4k
QjnCXREJ8TKit+JNskBRE7TxQqJlEQNYFYEZe5oI8jhP8TXq2LocyMSqYdQIx7DgTv59VqMs1OE6
Ml3Ey3vzIu5zjyeRGHzin9hFxLThi6jKz62RowmrD1GVCA7FMyJqYHyJjaynFSL2YrsQjB/xkNh7
r/sSG0oSP6CAOlDR5xMyIoPcQgad9UgExug5LjOPNd88ifj8etW8TATYRHiMOn4j5OPQhLsFf4ot
WMQLIq649tS3BUuEbiqazJLEtvEt6NPMG5K9Yh0XQYQYuCJwaNJ0LqIssbeKTVHspaTpAI+9Af5l
e74w3cVRio0zpM/FGabh+sQclJCkE/9Qf0RBxzXJHXSOt+CgJT6ZNVesHh4oS3Y9Vl+xlVn6tT2K
OBjFbmrdiXmC1hlxgdiTCrZkmksACA/KTbW92Nl4O1odC1k+sVOLazTofR6UwnsRnYh7idPDWlyV
iCb4epZQcfvF/sFbfj1sfzZoLdk0MHWxAHN+hEQGXqsBmtXQ24beR5ze+EsR/IgIgkvlm69f95fS
24f75cMv09v/P+W/FbHq/+cE+PYl+9vhZXzPvs+AX9/zRwrc+uSojgLyAtAOuri2zNr5B27D+USC
m1vmOMiTsgkq1r9S4JbyicS3Y1u2ocuyRoL8XylwS/5kC2ixDggWdr3h/CXcBubtH9ZuPl63bfLf
LIg4EHxEKmdD2VTw7iew7eUbxnnTfAp7HLSr6IBbBaBJHAVdoIyzqkRSICZvxm4IE3HsnzQkIzJV
P1TZgJ304D3YdUrYVCE/Xy5LTcGyZbJxC5iEis3c6ND9VjMWl4AzrM9chLsOcxMg4TTepAlo2in4
GjvJHXSJi4lsuRchpR3flKb1oPrDKQIJBobta4WYd1pRMjTGe8VkVYkKuHVe8NVzRgq6JH1wmMAm
sm7ITGuTzEFG7V2jap7z8lVfKY3z4GtsqRJ6TioIBPQS93g+ryZHX+M+jIBVTIr2YGQ4VbERsd8l
xMxIYodtckJr6H7wmkOqG9oKmgBh3zDFm47D5iJEXQZ1dxOS3tC6ii1BwU8s44DlQL/IO2iqmT8W
BzvMi0NS4I7aZQGiQwCFZ01sobKnjk+p5SzkwUwXlj08WwVoWwM5PpS8BQGlPjQ1xg1ZQat7Pf4S
+O9qgkWY6X/tqv4pxtbLNfBA720KoUa7kgYk9STVFPy3IF0ZWXrOFLQiHDQZ1AB9ayTCScvbo7yC
sPBoDN4It18eEYY4wUZTgATmK7Os4I9NdCEFX3UxTjguNDZZptEGmoAK3w4v5WxtNOnjlMTFyomQ
xdWMN9VECKTQVITeYmveJxhL6qyLEeTPdeOwx3vOrOz0N5WemIOQvqhVi45Sey8p02NYcbDKG35g
KorM+65GcIVkQ3Rj4JoZhNiuGt3DFEvzaZJZw2UnxPXrKaHEixtnsHe6qJqVNsFTm7WnMAxhj4NX
D9o5RNTON5/0juoCEqMULgjGhenXRLCJ2ABl77OdwnTx3xAgXqOx+gR2UZ75gQHFCsWQydJLDrkI
ZWjDolOVGJkqAB5plSFwCeXW7YZkF9ZRj6ybf2qGBp6k3lkugp4ZhlHeMrLCglOQsbYhFccDBE55
nAc9xCXQeLNOlu80xYOcDl9tGAl6hBhTF6NV53fKjel0QNW17jwKB900B5MKD+2Q6Rw4ex06sipV
4C/sEj9j7MH7wDAWnkJ+ft9EpLH70rwfahy/pJRLifS+WlqozU21HM8mLGrW+RAtUZAm3Wdam0Qf
NkYZVAgKOGfd8J6wSu5mk4yHy0S9QVbjfTg5D5HK0C4jXIB8rzzWJq/BnrGVu1uLBYFTB0XaoKrd
1CMYjLx6gaH3s6SllwglRTdtOGUour8tYIB6wQvG3GClHORCoz5fTLKtsvuLdETYnvwAepuhGEvx
bwg1adlO3h0sbTQNWuT0VJYWvcMBrsCTukgTddvnRxSblK1Vjf1Oj2xUBQdt1ckt5xxYORpmrQtD
SS8Qn75aXraw/ObW0JM7vfVfnYnrSj2msQG0XLKchLCDGk5W9cjcldyRSdbvshIIC9EbU8/Etku2
N5UckVnJ8LitYbfjFY3YoNcFL2VtaMtwH/rIiEae84KkKqZZWtWBByge+q4BMDUBzwHfetdUlUZI
LD+WKBe4A/6ewkZozzxGDMNHl7eQ3kFJrwN/fFQ8ZVeMM1sZDBJimBBEkffi+EO4SGv6Kxuqe1Tf
XvyQOK4jWEL5upwXSFnkOTh1PQVdkxcc9+QIEG2cqEA0tkqcYEPuYXASR5hCs0Og71Csdc8DvPuo
j0RIlIGcRaVl70P2Elewn8YGgEIg5pqcEGIxYdUsfciD7FlKR2jRhfbYhjjBlii1/fWw5CmMw+L9
LXz5ZWzys+DlB+zo/yVgUQ7M/znqWL1X6Uv2Y9WdN3wLORTjExGDbUE+sm0bnb//CTiMT2h5muKQ
D3tGVzjS/iveMHiPOMDZBCKqYdiiEv4/JXfrk2oZlm1pBrhT3m/8pZK7SCT8u9hDiApG1MY6hnZZ
fI9GG74/Kk4WZWWQYiHEuGbpeIkacGAkKSXBHUXDArYBkv012wAbJZ6JE3usLWBCiBX7irzRUm1Z
RmoN5jwxD1rphWsdK+a9IimlKzsFcE/xpxV68aqt+rerXMVUIkHW9GZDal3bfNfxP6nLXzMVHy7I
gg1DisAwTBj+HzIZVl/H6LCgI5kV1os06d4O5oS3Mwpnbjvts62SrJhGK4b1JeFmjKLsHv49BzWx
j3ZW1GEWFiKWA0AbIhWyofl4i1ove1XGlE8wOysUI5w3E3A5NQ/wPvIre2/qsr0X9fV1GeAAjjd9
f0jDnMKumq6CLpvufn2ZlriMHy9TA3gMwlcFkiGAGz/eNxRtGr2rckyHhNhUWZRShaJS+lYhNbYK
Q+CtCXi9CpzCLkw1fWWUCONfpWNaz6puqe/ttSwdDs0ARrxwxptQl4N7v02x0J1u7UJV1m0qDXeR
lVbzbxrXwZClMDXRNzU8ESuU1aa1qbnK4OK/FMYq0zem6vm3XWpIAJXgrTgjOSJsot+Lzlc+N9C3
5lrRZeseLUvDzLIbWBOE1TOw+YBywfavW/zx2MSbbocI7a7oqxilzsxA9Eo3dwMSjZTDsXmtO4Sy
CPaU5fXPIWM5RtrAuAnCzMZ5IBXk93amwmzaxJr51IZyQQm48bQN0/EGvsY0k9BIIQmkowced3/8
CJV69esbpf54IBQTDOYhwafmqJbpyNqHG4XuV1EXJk5pg9ak5KDRH0+KhK8PO1L5EjRiZLnIrIC2
MuFXYjI67WRJp+QHiWodjMNLOsoWGeVcaMi3/tLuRvkko6Rw6GrzIEWci6+CY6EkOTM/ycNNprZE
ITbylHZYKzsr1qallVBM+c2l/Zhmul4a41pHb4XEoWZeaY3fpZmKvuinDnOAWSJr4FE0vyjJKqU3
fWihRij8SaDegLPULfRpUYm3535KiVcJNHMLZw+zOoSNgcmGuFHnTj4fVCYLfMPnqx+P3BvaflBh
iTvS+JtTuvKTplsqXEtV5tZwyvqQIevkPClLxOlmpBTmUjmY6EhGybnPc9CFvb0rsDd0HYOMnT0W
/s4YACSk0G1/04M/HvauPUg609AdOMGKZggSwferbz30Q9Ni2EWJrXRWDbs68KUELb1ef4wanxo/
p719IH5D/b1c1VnxFITwzUjE3DsgRaXO2eY2/u7X3wYj8L79RrRIaN2hxoDCXEVtL0R/2+T+tHU/
rdIMYM9vLuVnParDe1Bkw3QcaLMfLiUzrRH56XjWSsWIrEPc7RrtVCehsr3+0YpJff1tgnW5rvJ6
XIdijPz7B2IecN0ih7JPGNrfpI2Syl9IfbXLdKiXWR3/Zh392UBgxrPvKZZOu6855+/HcIvS2BhT
GUJejIIJIPXU4AjRRQPYX/TC54kfvSF+iwKhJ+krU6eWFf9mz1LEGvBhMSc6UMVCzhjQPy7mwyS3
ZqJRmxkKz1hOpf9q2LEyVzPSg6zz8t7xVSS5QhV6exnece7rfnP7lD8vUyQ2DMSY8NV1SK5/nBBY
RrX4GmJNmCTGLlA4JSHQkB9QDubQLHs7O6+/mEiHrEZH8jlPlZAz+qNeZpo7hAWptmA4mIYHJ9DH
KO7qFZM6bXz49TD7SVfpskVqzbCgu8JyEcPwu/uVabgMqMUARltqGeESQs2Vok5btRZjpC33pYUb
mN60+h5h3ypXgu2vW3DtiR9vFuOErzZIBRGifVzQLUmJs1JFt3Wq1hyTyDICbw10+RwLlS8MuykR
lzAZ8rZ+HM0A3i5ea8g5txRFYO9ZdZwtYxvjUU+4MjR2zZzX1GCBrEO+4GyG34ZBnjJqzJNcV9ZC
t9C7Ug106g1jaRZO/mx1JmnqsRgW1w097UZrLsU552J9Am41oRpcAQ4MhzpeXJfhwWzq3a+7Qf3z
mLUIPmxZVdjhYBh9WLpiW0by3htz9GS26EXDlJGdXr4JamBymtUgbBB0G6NNtm1Xoxtkyg9X4ywF
2NmUVMnW6iBMqKheLK/q9jKyAzDrrQ0AHHkWhoHzm42YiPnDHLMohbALI9PpgDL90N5plPVgYHv8
FjA1pRyuzF7195WGxJcdOc99AwqfbrxJqu7rrzuLxOGfv5uv5GzMfkmO8MdBa6aeHkWktGZIGjkr
LRK2R5OGBnSttekDTWYyoSr1uzn9k0tWCDxM8p0MVNn4cMmNp6ANmvnia6EW1C9Zi6aHX4SoCjmh
UEOv5H2VQeLQR2eRtNqIrLIZYSAGJrEKyhmyS+k2xpIUnT5tLc4j9/WuS36bM1f/vHfAeaN9nCbY
jXXjw97RZLXfDAX9c1X67MmL+BhKlGprPkZakCIFFpzQU60BjMJw7jW5nlUod7RdGYFgr7BnVlOj
WSbh9KUw8VgZ2iq9bWMQ67XnNffyNEwwYpLf9O9P7ioifToiICZ54T8tRSWChmYmisVaCofGDzsQ
x2FyqJvSmCPtEqyv9iq/HkkfINJEDKZMtE8OWyzXKr/+OJQw2p2iiS50UUdisVY+t2ULMV4djk6A
zImNjk5q5QrYZ3tmo+s118N069lwnTSMkKknJXeNDHeu9r9ALaag1ATzKfWetZgSVFNKK2GaWGHK
4MYenDTJMH4zD00G/cfpAPgRXCFBowHaW7Y+TIeI29M4VQCnRiduHG39WA0kKu1QpI8i9ns78NDg
wwhXCyHmkzQcQc6eUJUesA3yp1KdN/pC1tJsoRtUT00JdZgJc1r8BwIs50fI+QFKjoGCsWmYJXdF
g1szyfZy3ttdtlT86jhNHGONzllqueIgHQUSTcn+N0nn1RwpkkbRX0QEJP61oLy8V78QakmNd5kk
7tfvYfZhO2Z2t2fUVZD5mXvvqQ7KMX7djnw1K98bnrGhzstrGQ4oitzgSTnkaASsyWTgjnFzbgvj
AivGPasE1dKwCMJfqmQgEP1NGvW+b9bhCn4ZALqpsiMXx47Av7sahfXV0h+jl/ATt47Y52OIB7tb
7ajHNz85OLeqrCODcyK+yQHa12W/iuS5VqGnbai5Y7a7/X4w9D9voirxi+aeFB7mP9gjQ+M6dcZN
078GuNSfH2nlun07dc2et57QZQVHJUit2JzX+myLjQVEZw40/Cslb3pHueHFIxuui5mwNXMmFpCN
AZJ08j5EzqZUDTx9hKHVVtGcK/61skyhPa3Ww2w43XMTVbeTjSeM6FwfPYCtgFyod9sc00gTf7ov
pXHI5vqgW3I2CkIMSb9ogXghZTKIXT8qq7uQiDRHhd5mlxolsENIL1kFx6SxxG4SJlGCxYjTtOs0
VyDOaH8Y90Y4EwW3/J2zeWQ5iy/MIPuDr5ZT1v+Si72Xc4Wbr3SbeBnXS5AxM6tmRoDsHTZKmiAJ
Yq5AOqTjlkONrHiBrrBfGuO7nGbceO18n1rVchugW5H98lc1pPEbBAdkVeWjDsU16zGgpLtjb1rm
MZgYjHXN15BQuEG8T+Ku1vtZJNlZzfm9JlxlF5CdzWjZYdhCWYMSmeyATp9XScJ8uQndwSJfc+R6
kS8/yoywN2WEP9rr6y29r97ZSPpBlCNLKoKmi7TATW5hiivZ1If2b1gFbL9DBoYlybrXYCgJwCuX
x1aO1m1KeguijvkR8RwxkWP/N+vYoCOtv6zmr8ceNc7FltoCn/WQzjzidUWOWop8U+okI+UvJJiQ
p2ByGXQizCOODGmNqw7uCgYAruHWrKqTm+dR6mChIlQDklfTfacFn33Im7wT+O2jBjXDrgBVd7D4
tC+5SwqGTuXe0fxj8kpjfJuNCdFN810v/SlM2Sp3Vi2OrtaXTvCWs84D07uW686oxvWYDKsT9Qj5
ol6Wzn4YABLk+nGS+VUpzpNwsWrst2RKihP7+2O/Wuux88tnTX457OrajrfgMMZURtl5R0SXZ1nO
Q7wIaJRAz9rY7Ejgg2uS79MpZMegAXUoxv2rNf3UPsYK+FJATPYWzT/QHH/PxgCqrMjeKs0Q1/da
GVPn1RcOewJiTZcQ0qJDFjcpHcnR2EvPSiEpmM82xDQKFEB6K7li8C4r62jU00vmfCdD2O+k98Os
EGVVYL70nEiE7AQZMZEl8KCSHHiSaiJSAYc4aeVzyQFzJFbAPAfrp2mxxbKL5q/HH010Trpnu4mb
F61qIRMG2I5CHjh6L1mzZNeyGNA8MlYmK6PcJ8uZMMTkpjAArTDKgWFtL4fJBGRCUFq3z52+hxIA
3Duxhp+QCURXgxJUDasBr3mQYXkhk/5FtOc8Sz9rG+hLM/otj5mBKNU0Y2mQKRgSkpk7FQ4LX8HZ
BJOXE/RIimb1liBfK7LO/pA2f2Hw4NbheMMONz+17fA9bCdFy+u5psO5nFnEGTPxrlQh7j5fuq+l
KzD7dpO+cQaEMAqzRTatf7LsX0aaTFSW+QKYAbNlWY/5w6KMBwCpwY4wZHRwIWn+/mx8BiQzBG3n
PHid7qOi4gL5b10nM3HuCOq70NzPaJAKzb2QPyky0JMGM6gn3Y+hWPx7vl/OQVKH5oyxpO+WH4C7
rEMxfVaD8h67qq1iG0QpBGqHjS6+BI3CIiZH/30Vi4+LEtK2M64R+A8i+liHellyLDLmLatRPhMd
NEYBw/86hwwaMM7ss/vshWr0t/YD9Tgr92ZI5Em5OREAI9tEWELVriUkKworjJ5p3dZR20hsGptU
JZ/BYletL+AipgJdDhLTYBBrrJzqfXQf7XAmegKTglORrZb56ixbaJS6Q7AaZnOclwGVm1s+z23l
RT70L4J6S7GvWe5ktpx2xljrY+v/AWYCrUGNTAlvao03JxNCXlSLNzUt7k23uYd7As5YVz9O2NmP
zPcYKpK6vCz5F9wSVDkaQKdFDp4LdvgzS+1db4v8HFr6Rheg7G03veOqPEvENN3gpJE7pR+ZBfKx
aqFANk7G2qm5rb3JvQn94It2BaqrLiWr0elSEX11o1zzjmOKjKstUFjwc0lEkpaQbLqM9yxIXmi2
zx0zcf5v/sEO7XiAXnEq5y3yCf+1dEjRLScjtm1CZrucmrcdnVPTEQXLxPDWIuKOLTNY1NLwbkqS
iY+WZIa6tj7AEvMb6bCPB454IhJKdzXBaxjnind2rkaEIjiPOCvIYTfviamY9xkKpsxlUyibr8ZZ
iGVocepWPf518AyygwOPg7lUamJBqeWBNDg4sGtexML0D5Y/q/uUyBse80UcHdZgezwy34uWKymP
oUAi7/snwaiYF1m8uvU4nhxepRsy/Ih02J5RcxGnVrdfwvhXDWMQ1UpxMS1s6kESBfEsK8XsF0uH
WdyuVsK9OhAlO69EoG8/ZaXd+tHQ2Z7M4S4X9ic3XkWocEEZ0Y/x5KNOczyaGErBeGhhgOiG38uk
j/XjdEkJbTzQffjXl6mom79yxAhON8OGUAcsOHymzD2xtuml7aqPxraey5IE4rYlnBz0BzRO+yRH
/Nui+M0dcUI19pWq15m15SGzT0u3cLwtuIvJptqDqIXexKm9E+4D0a3xkEmXO6B2454x8T5LOebN
8uqZrLLHouW4myM39ZMny4Rb4LAUXLzh1M88wUsTZg+gI1+ague/txoSUV28FSoIic2b78OsBA5q
ieUkpCOpetPvwfYs8Lr1KU37+6bCjkZy6g112p9iqqEFq+4W4s3nKKFWhimcAdnreGw3HYeLVGHk
O1XDdADERt05xHW/vmtnOZE4bO6sefinnRX0S+ZTohpXd2JhOX0BCCyPAHLK/QzemGuMCAV7goVp
oLfscBB2PrG6eF3cKXuW2jwhoiep2sS/z/J0B3gXyqpvvpAkhdR2tq+d7aXxYnrHCeiiX33WYUZ1
1ZCkY0zFrT2LY236+tZXyae7vRKVsO44TJtjmRvrrnNTQV80PIwwsfZKek9NmAbIh9tXJxf9uaHu
EMJ8mIo1IIksiOWW62h2K3XSrpcU2lOXnzhkjX1b2qTuCUYVS24iI2gfasiT50LY9E6s4S/Ewxkh
kWwFLoh6sYdnY8YSlBvqBAQMIqBThHu7MD7LcjbvW+vk6RoBw7gSgCq9ZFdymCD6KKPCrP8BFo2I
1OTtgBBBXLiqxjhzxwXRog9zVjXHFq6UfGDoyyIe/MgeTP1h4j+ziZXAN9aXyXH+zv+lCBPnYUli
cDc6eh9EatMsuhzzlhr+paANzeIX94Jjqrum3Jgh1INCO8dKsvkW5k1p4Sxf7Qcn6HZd/+IWabbz
EGRWKj82Jra7gtCx2vrDTGyr0L6Qjupd+WaP/uNSUvuMzVkIxjlQiajgbeNpgatpe2wzTImu2uvW
CLrWXeeK8Bg2Iyrisjxj/Xqk0skfe+oqbTaA2ZLhnaakJL72YNBK7apUU3BMCbnR4Xoda+vShAX9
Woinc3ZJbcrUH1mQaVbqhRAJG2g7VczkEqxe2Xu7wn9noxl8Uc10hTvJU5WgaliS1d5tP2kLWfEc
8k6PIosnXSKhdBN+3qR9z2Vy8BbxlGGibIhibfKHyhGk7LNdawfzJ2vtx1ZZxL0GZIxBLEhPDQka
6Fg1d/Qny1YnKjU5p6ObvU5jTIxyh86/S7BAwEA2nF+zdP+a5iwxwSA0sgqbIGtjxsjQ3NL5NLug
JwqG/KPH2s1vCjMfMe8j8FTNe1Umr7wZBFF45mfuB38djZNfiA+HT7amEsvqLRYmKV69NLkj3h5r
av6gKP2Zf7enrHGmo7dAz36nt1xk/0evy2fekfgweESiSRkHg9MT5JUOZF9xmZY18Sn5+laFzntd
itseqMGuEdh4nR7rrmOj8uit2yUhMRtWLlGGNMCdLsk3oSduLKW4Le/z3Ofyq2A1e10ujytoEVRM
hDLXgjybFpyrIRKB6QRdtjbesPESpJyveMf0aL4kxEi3QJgipKDEcYnsX5MnS2y069siwnEX1Nhm
RfjUbcFjFtF3Qdbd1HR3F+7cgyOUuBMNiW+ekRJWR9HntWtkjtDxwq5CIWJ8WmtS7OvB+S0MG1YP
zw7nXNI672WYffsGnyv39d3i9xS+pCYxZKT1SDYQAYEd1QyGUcOj2S9hfqxtsiSFOtGCP9tlcdYg
OiIvI+1F23w1fprPEVxzFC0rhU6tzDPqjadFDV/5eMvV7Y1Ti503Sc9di1i5wKBQFkUfZW14aaSB
I6KJVyP7Yxh1f8qEV+xH4sJo+AbN4keeW8d76mt03BWlfndC0xjs6Tr58Mrp5KfXJFMs5dLsgDwZ
rCqmf3Bk4LRKBkqpIHCHnTLxymwfFr/ilFQ5PF1EZ/VS4rMiT/LdcbCx1X2F7JxRzN5LAMO51Xob
aHQ6/YI+jFPTpFNyiZ/x0ZXnwXEpEBmDcufFS8bH0hPTSZSlH01wBSj8Vu6iAPPW4tLTVg3Aclix
3PTG+OCMp8yFUTnXOeRiwtAcnAkjdnY17kk4CGmBAzKixHhWo3MxGC+zL87/9GL4TSTVkkO+rp7Q
dcnsXc4gLqj4OzTM/BI6SRO7lf8LVWlvPK1MdWHUCizNTDV04BLxa+fTziMIdwjReAcT0fJwhx9L
SGZZ6+ljP7Rn0HNx6S4tpZJVXU0sAiAbeIyMBu+AUdi4ttb2X2XJ+ZJ5XpwihsLZkvn7OXM+nYIt
8GrxOVfJW88IHrYzN81UIqTOqlvH4kHxUjLlqOFOg4l8Wo9k5AfN4F8woh/8Gk4BBObbUqvvGQ0p
gjOPLsKa+NyFB/VN4RKaEWf6FjmGC9EAhkDVM5lHoytsMndAyHk/gewrjNzQdVUJwcMB7HuWtXFY
DD+7YaX4YcwyjE0HoAGG/aegd4KXnrTEBMk+4oG/C1FosFFaiKOEou6VauJw9LncsP5wqiAUL41z
v82Q4B3cZnXNPGNLCXCZskyAUOxivKmI5yZi9kk1Ztxzsl8q4lt5NrkFQvkTpgz7tJ/8se3sOFZC
0e96P43auNwNfyxdEFFQEB05B3lkOtthNnNR1X5p7tWs/xiJ5iCyzou3HFf0f5wghCsPt6Dcj8Ho
X9uSqZID0S/vyreu6a+E3vLtkKVt2Nl7YLGZzNz+ZvrDQpn2123aYwapEvpvhm0djErVd9g/OaT8
sG1icFvnIuj+MjM4p0PDHMXHRo/OhEvUCAmVkka5l30AxcflA0kmeKEuG4JKB9R7HIrkFSNzbRmT
o3mg0es0hqQVOU1Vvqq13tslnbDbNeel33qHzWAi8u4A4coHfrteZs9VgM4sZryrEoeeniOE6dlY
HFgZgcIIgjsK32QFtiJj8GRcq+6WeL7YpLlSkY6JyQIDx9AOiWsfr3rembax98lWh5OXXnLhNWxP
tSQOnYKP2J83qJj/Bs95Zz5yHFysfGLaUAIeutOR12e0jIjlaMh9Uv9U6UjUAYM7f1qmaOpJYlIT
41CREfbn/HKm9owS+dJQ6wjyq7YmwkQt6gpanv5NozFsGva1PB5QjFBlrtqhcHSfBOkDVaYUSNPx
2KNNzJvk11imFgNHQ5SQSA/S0EGUieHSLAGFTkqVYzK3qOy6whQxoyuRfrrPNhvq9n30jmZP6nvk
Y+iniUzcY2j1L1j9mwutXgoJGGB8R8xBmQxJhGLwCisTujkpw7hfbUYQuXEPGSIXPkOkqq4RIoJp
103HAtBY4URQwEyLH/Ko8WCSKn6Gnjjvps1PIhnzGOHT3Kxxv7RPRuB35zknQTTLblLiQb2B0NYZ
VGfVTwRBWculLo33sHz3+heNGnCsVufRtyaGLOZubd32XE/zOwIfzFFyac/tBjOZ4cpvHkeY5h/0
lAXGvIwQiV6+Aj7Y5VNGtZ4NtyBS/hKxAYhjKvbrYEJynQpSMFRCVnIK972ZIWX7RN+r7MRMHIqN
Pbz2dGOdO6mL3441x8K45b5z4AmT+UkvMBq9h05oXjBuhSlQg85n8ldo81wPIU1lmBwrk1wI4aBn
CJLilnUMSHByjqPKF3dDN7zbMvsRrtiwpcif654ArrxyY5iw+Y2N2wekwZ1Rq+cWOrERom8q1lc4
1LehqPj6E3u9W1sFhKeds8M0WYcAhJvyCa+y64Sg0skL8fGgWADm990sC3n4u/LgJ2iTOw9T0AIz
uodvC0Nr48w1N3qm1DOZ6zYWUd8VAL+1GfNDZa7qaI36xhOfs9Ob0WKt+Jr4guCMrvdDs00kQ+N7
oFboawR5a92C19UVqbXjVjD1ePOqEB163Y/kOCZVwsWbskapS6YCJvFiZTfriFrmasjyHmUo4dET
BxFNOQv+ENQ7gPEdbemTUTLqcXvSl5OK1rtuDJZI7EZLxWtOpbCDqjATngJbIggh8Ul3OZqm5eMy
q7+NjH9V3wyPhsP6rRXwo9qa+A6vxNpjQD5iUCYWxus8v8EElNTzinrvKCuM8r9Lvf60fANRT/b8
7j+5eL5FlDjufBaE67XT+uK3JM5nI5mSyWaWGnkqBJTAeBUFLRx9wTAQTtKaXyJpCMALcThPurgy
xqRGariAOwvY7tKwjSBIl8DE8SntloMJjPI0ljOckjbsmMDifcYmwCurqmNZMU30p7U6Fh5eC4ON
OwIcdcvYoj365vTXCFV6zLMV2hXP1LIp0ufWMfZ4PH5orDitHftWViCFi3D+YU1dP+MqhefGXaW6
givA4WiSpSvePKa+I77XoSIsr0zmPdPc4LxY3ZPuMVDIqrrI0Ht2B/+bS4RJwpgtV1+kP+EkX8cg
cM+5gJTCSoVZGsbn7heLHWPJ9t0JqIuz5E3J4kcZxh97mVRkJEl78NR1gWZ5TPlj8EGienIGdz1k
AXIY7jkiZGCHoSFn8Ne6NghCi0FXulDCAYQcWTLqFDBBiy/DHWEpgmqMZjFvcHX91fR0CQLPv8cT
N+k8AmvivNhLwvu71HfaQgYUkFo5OU8evUjU8aSOw8taEPmWEYLOqXY08uwfDJWnqt926A1tYJAI
SPeB+pUGifdJ2h9Iz3slNPrSE3DYNXxBFenUUYAMKsnWn4qwbFkDWa00V19tQdcx633qde+8SNQD
1W+6NWyz6KkLUi6+DNlhbAWbJudQuR2xgj4rCxkuXmxJ53UgN4CeixOJq3oYk9smbH5hRg9Ror2f
hWlE0hXbMNS+XXX50NmyO9iZcWxWwk2sgqGjtBn3Da17083zwZRpeOOMDcSgnh+9md/HoWeBOBDf
LDT6sJpXhbRqdTBHfy+X4acyurc6gYsTFumLN6cX+94U5zn88fuOP0fywmjnmYV/e0gm6wni4IdO
OJk7PgOmjYRJH32X7wvcMVF5jUkYzWTfmfMf32/tyLM2y19Ivtu4DyuwNdn81bAotiRxpsDcmK4O
x9xavp1loB9mdt8FztsgXHKcV+/CIuNM+PcaFS1Cx7I4zX6R4jStiSnaSlW58iF7AwdGre7LbPoX
2BxSLZDFGFzbk2vvqw1mTQzN+yB5vz2EMVOWQdME2rLwa9RYQ4A7k+ymCYS46RcqyldOxXoGR8XZ
gotH4Qloa5nGoYI16jHqDLL7EMJfxLdKXJU1HSwHSp7pkoPaF8Fz50kGLeG0z3wJXM+qSOIh3Xs3
Zr4ZT7gQzWUQNxP3WZdxX4KYNfdurd6To1DZH2UZ09HJB+q/cpwORQ6SAT75M2DZNXYYd0UTvZ4F
1i7y3O7NJtk5IneAK6AlZrM3MOuSKChDiqKOw8ZY0F9Uej7SKkLD6uv+3Bcs81E+8XyCQXDD2don
zK4oaORDI1SzH2wziaRXvzNxJarXB/PSuH65t2jAo6T9qZgZnxRDY1wn4FgENNd1YMli6J3IGYkX
LY/eYIz35Fb5kMAYXtaInmkbTB7/Rnz5lHSxUxNQKkLKFQ63nmHI+OFOnPmjb7ixaRQ/3sr2wO2m
aacAuTILolSUZAL6NMdryraUtdzZG8S1q9lTgQzkR8FhMqa6vzqY41g3lsT/h0G2t3robWTZXfjS
vxdVnVFyw84paIV0EWcp0dsuPDUXZxpODYbFw4T0omoe2Eb3BAwCfEiU829ywLZUVc/v8k6iDUFd
AvWRGVOrIl4U7aymp92JSz0R5bOME79tIuqA/sF1DJ/UK8UCRy2HvjQuaUJMPvuweKmKC5F4LH7t
8p7jIC6xY0dmu9Z8djyVCmmAT1Yko4ATblXhpuERFuO7o4jHYtrMkCBcWXEaHyltCRDAN20k90GT
aDRQJtnhqiXgnXWZxNC472dMJhWJ7QcdonZo/eEm47rNja490Vde88a5Y5i47EIq/IjPdPW6Is4X
/Q0YeW2YYU3LjzVwikhB4zDPhFI2tLbStrdd9q0gRH83wSmN+rX/aFf9lhT2NZD5vyIU7/6yMIsT
BKSFPRyYlogR6EzQ1qGr9asLUUnCwMgSurYc0AXpQuZIkDPbSGoU/4xw+3Z2oAoJz7zw0uVgcQpe
l7ZSgD3UOyPoR1uK+5nZ+M6c3hJM/nHCYUzUQ0khMFMn1Em4ZwwaHgM1sSVsvz23uCAI4FX3/Rvg
HBGDp+Wog+EZrxmlE7c4wKxwz+Dj88sM8MfR9R2DsgYE0I1o+c3iJW+Tx8Xrv3KJU7hIGmDT+DhQ
H2nUeo54ZHXn7RD50zc188xfEUibZeuHu9S0Sm3wPTY04246nucx/OnHIXYt9S5VYgGmcD46TpG9
GDiTkh5Q2JZ6QxudWo+kDwXxSCNeWC3t4XiiLk7z6j1RdXcJ2n+S3j9a+xeTlPazWzSv5tgj6Avc
GwRCL1ZofCCTu3QjbE3pcjA3igH7OHuUnzWxza26FdL0TiW+8pgkr1vA07uxfxkrqhN2vGjnS8wK
fJxRyzi9dB4ZcnmXJMXWtaS4yYhTIeZkwUW2gKAO9O+wTEgZivBJFEzN7Ko+WxoX1VQPWNp5wyej
fi6EBMKbmjEbgr30IcA3DB2UMvtDXfK4tYx70bsB6vAkIHPXYyBZcEWLdReu66OPF2rHk+rtxfTl
lqLem0Z7taoNvVtSn8Lv/GzL4XEE5RArvquDQaTs1Aa4q5f/Wps0tlsScxQzVt+WzraKQzSwyGfi
HXoygtxGngbVvKq6jOk6bI7j5LqgnMZdy+cX5NQeAIyp+9lJ7TQgwHNXj28+OwFGRTX+vAbwSUE7
MCfrxrMaz/hg8pfWNI9mvSCDbB4TxcrJsvovr2OQ2DYI1FwXd9qWA9O01rKbxPotsp+RVcepZM2Z
1k6U6e65IIG4K5B5wDpEDEOxbD3JxD8VzHqpNKA/y5l1YWCScdud3YVbQxv5T9mIEcYC3hQUJwwH
l+phVY8d+c+V5+OZrR/QwaHqEbSqctnRAxwz7R/DjKApPXin1WRXslBwNUn+UXSKjpG5VehUzN98
v9lX9hla/B9t0Z9Ja/1y/UOdyO8gZFLVkUkYq3K5QR4zgymjWLEK5tmVsbymcjEPJYvDfgxvdDJg
kN00r44BvG32r3baPheKfX7I0GE3JOWty7jk5HgQ4JycdqGDTdeytS3sDjGUPBY2P1o7jmC+IcMa
/Pu6Jr06Y3oEidSi5OjfxtyT+wzG2Y78n5ULwvVJHEhH/6K6n9xZ4pYKi92F+0ZVmO1J5Fm2ZLbz
rMGUqY6MqBIRSVmSa+AmDV5hTpo4H0eUHEoeS2T8hzaRj54zY6RLxMFAhs+HfK9ayWhWM7VT7dcy
FBZbH86xqshetTcaF+7gMpaYYywGaXgMd1LV9u1i8J7hwX7rqgBdf/Ai8m8FVduaWmiR7cAjJxh/
trgj2R7/ZhkZ14Y3fQwN3/XI3a7oJw9eU3w91XVAqebbTx0Bz15iQ6Nt1Aeeytd1KpBBvKEvbeuQ
JmLEbwObYq3yfauaZq872mGd3IiEmZnN9kgGzqkKSYnsbCPKe+XvQJh7+zw06Tj1n9ruYJmyndn1
w/A3nZAjIQvjcf3xR0ZCcvCdu5V2B7vtjZdNFwpxk/sL9F1W5W9lYX6lYYl9E1rJVJos5ydB+nSQ
/huMbsX7giDOCeGS1VynxbIQHD63H4tV/JoaVQyEJIJpGjSKlfzHrMcbq6feLC7lTP3nBNzjGPcP
LRAvzMMNAxa2nztTN5/abx4dazx4Y5HvNSDzvCT+rXEdAPTW6xoEsdfb+up11Zb6xdQrDVnXCCR4
mk5d1BO0Eyl+zWQZPso18pa9SvDLp4bznC+cP4RbxqOr33RRffQl5QN7g5euXA00SCikZ2xwzGOY
2FJeZJ6fHt3i0/aXChRl+cefkZTkTPSYMbyZQcfSh8ObeA6OzVoakSqaNmpcixyphrFCyyaeYqsq
o05UJ2nn327z8ItpnTEndtHBRQqn7eJ9tKvlAZqUHOdrMlgz4ankUo9h/y4BBnOewXo0vBo9IUIC
Udub/IjQfNqo7RX51+Xdh1VimloL/ZCOTOn9cj2W/fg89xMYA3scY3REBIMZiu9RPZpzd1jq7QAz
SvK4Wg3b1mf/iKDnrAIbSq3ihERKFotl+QxX82pW/k3AD3M7E80Xp4X/qW3RHXW3XMzAPVrzT9A6
7hWV0d8eLvSxCYmWN1f7Lq1t8sZH7MmGoq4nhu9JLJLqb/kmO9dmps4XNzKUnAOb2nocoPgSvzVn
vRNN3RYKDrcsmjVESQbuf60s2TYey9dkel60Iq+MGKsduDeXCCt1e8LusjcKNT4s42NrymFvJ36y
ue+/raEH3f0392ZY2d6oOfEWJAwTwHSLvVTdorErkAy0hAJA6d3l2waPQVx+tfykOuLIQYbdk73u
8qUWRAVsC3RvH9rdOQ3FX8Mayosyg/WhAZr2MNrZY2tZb4EZZDdLNTXPYONedO1WrMBMB9UmWEQl
jbMV4k3IpuKeHAzFJBiFTlqw5qlrBSGTie2c2Pc6m55LkxzXZjU+Cft5bKvsuLprF9tryaYLt1Pi
Zv3dWsqbXHB/j274GSRehuGvQ5ZHU3MgA+Zsyj5jMm4f6t7VZ8H8ibkuymKXqJg5cDWbqbE/pmbT
MAKvSY13bB982qNlMBt10iVl0d6rN5Brd9gO1c1aLHfolctH1W6Zee7VZK18zUJFFrFZUL+u70bP
yMzc+GfDgkQr8ZjLEvvw61OWz4XxnLXlzThk1OsBU90gty+mWyDq8f3bZp0Iwc+RYABie6rmIoxa
xM6LZpo/wh09r74CQpKvZBqSIcLlTaoZ7Mb72V/+VNq6nQWGRV2s72oK+5uAVX5EoM95yMVf6a9x
JxNx8gLj2vZMWO0C9DcWpi/XxCbnI2yLQHE+aYbC0pj2PPjIAZubfm3ziAM0uzrl9zhywINavPfx
6XAGF6DRxTLEW1qNeED5SbZ7b55XG1ixvJ8piS9WkA8A4EZ8+kFwj9Vgm7mSLle4zDhd/oSgr/0p
ubeMAh14H5BhRoxXu1YagOBwi9IbvYtTk5wXHttsaRHcN1j5nJMqx1szaMp7vfYnd/IfQWtQ9ZV2
eTGlPFjDei8NaV7zpdY7n4k8dWVyqbvZJw+avXrX70F/MjO2PA4Jtw6fiwR2YTlc6lMt5dnM0xdA
X082VxLxEiHzVdYeUkNNWFPUAov70Nj1tRPD2UJ/tRTLfeCMhyRRIFrntD+HBnOzoXTfa4b/u5KM
ocsAM/gENpG1A3dfHeh93eX2qyVgkk9+Q6RJd3A8/cHYEpQCloTrNFOqjVP9bwrzNMZ1jzEF3QlO
fAPWwdA/yLkXJwuwFthtZ59PPboUSityJOj4Mma0neGm7MsQJkNN+57X9aKBLz202VzyWmTeSS9H
n0/2N5DWUyCBACSrAuRoqCdtD6RIk9V++e9vQZCDqaqRirtJa1xFCm7ObCEByBJ36EYEfXB8T912
ZnacVGc96O2X///3tv/Q+Xq5SjvAluOMLkvnTt8UbXFK1xacRT9nz24fZs/hYOA59UR+7H3fPVFB
ATPxRd3edS2tj5Ut4cHd/tafzfRgkJsdcQABnkroMOcgLG85t20CYvhl8BkWBU7K2JtF0E2nXxso
UwtNlLqf8xzgzWp3T2jQO4dcQ3sO0quRBOsbVrSvVjTJ3X9/Bxk3Bi+fPk6DGQ2bLaZMpnsucOcu
3yhYBK6RTe1p7/jf/5g7aXMu3FvROCFFrXSfB29tn0noY4/rPqcdV3Pdl3dlkccNvtIn2waGanbV
1Und9s60suqcKCDhWa2cY4M+A7GqOz/I51qyDZ3yZZcNPpX1kjWfjMFfxqn3Y90l4UEb7C3ZtoLn
4Pg/c+//j6vzWo4c2ZLtF8EMWrwyE0gtqMl6gZEloDUiAsDX3wW2XZuxeTh5yKrqbhaZiNjCfTnj
7R+XO3K1PFocuHF114JIWXeaPy+Fmtludq1zyAmi/HFk6grSy7y+/Hz681IJ+6J7CysvXTAbzOuN
WznBMRjxMj/8mMe6TmMN7cW/WzX3j+an6zrFo4iD/hHuf7DLFbYv83M2iY0dGaWi5/+YWps007wT
R5UW2UemUzn6I+ktTK3uM5VjyN97iFxHlSfHYl9ope23qm04Pzg7Xgej/xbrZ968BNsJ3MnGXhRd
s5e+VewVTrLxY+TkPln0qAX5nZ+XbhjsU1mKd9S5f3RUbC+zYEhj+K711pVZvR1Z/d3LVq0gX/01
ThboOz5yO9xFTWQzFFiHFm+Nn6Axw0QHJ1KSZAVAZVmCW81A4cb0wL7ZN89oghtmuTGkCYIi2unW
CXeXdXLT3jpNrvjjpxYjZIfBhWd2Lxk5vlfD65vrIPJNHYjgVBHONECGHGcC/X5yYH9ehqI5kq/K
jFovx6dpiHH1+DA84tHBw6XZn2W9wwk4/8IkSCoSXtb/frmgvvNQjDma/tgbpXnPyL/2gwnmoEQR
TVIpzxT6rHFjkTgSLRgxSKf3+le/AVCrFSDm2yJFvEAcMVfxBvV4ciaBs/gIYmKE8/ygN135lrd1
f5AYZ560JTthElQMtjUWKt7UHkpXRd2aVqt5sRelwppYEbZUjyxJuROQ0qAJVZsiHd4Npw7+Maft
FQYmpVdcAYYnT2tZANWxWhgTuepWdO5fhhX2NrAHePRGraEk4Emj3nKeGZ6UtiGevbxqb007RdTP
xklDDtRB4+XDnxersDGjzzBW/LwIdlP8rqW++UyXn76ak4/NW49vMEHrqBqVDEsf97JSvXWw61ua
qj92ZyYnX04ihKJeHdtm/K3r7HqKgeoQzIBlnmfxUgWuWD0qlPLe2EVmT1y5rZz8bE7jrvLs+8CN
SmiAa+349w17WyjxjDLwQUvNqLSD5PLzUsx1+t9HpJ3+aXRsB+5AUrhXdNk33ix0pZytT5WVG0c5
TgPFuZXcSyaIbMe/FPqZP3pQc5Qy1nl2kSXuXEOXOxyx+f7nHDY9vzomuMYeer20oxrzd6hlyTXp
pfOE2zO5o+D/OyFeuap0DMIkSCMNAd/JGzih9UC69BPejkq12mkz/RvR3SheGz3e/RwOaj0VFsUP
kdV7ZKDIcXQG7Lgz+kfP6YuNnAjaBReAvjTv38zaQcQUUNA3TZZ9xHqaRV3aqZ3myuzDy/xPp2yq
yBmgjzntPJySqh1O1vpR2mWgvI3intDus6tuPz0vHXfI7e0o8NAeDjMUkcJnjyhGpaNXtKqnnxfL
s9811LGnn8/wEfE4J+k25+j77w/gYlh2PrmuscUmlVubTKqdGr3hZsflcHMzzd/Hhf23JSoegtLv
qk0Fa+ssex1TcDuzL596LZkeTP6Rk4YFn5jKfKI6YDCkWt361m02Cl5p/HESBPR1ViBi7whfsot2
ucqZzYwerHzEud8G5RpKnNv/SjMooUuzUNxAtB028VhS6Xq9u8ELll76NmbCztIuGrjfmeVa11aX
+qVeX8yCWRUUZz60FXG8WPSs/z4NKlFH7DVJkl2S4SYXWEc+TdpROqvpymuhIBo5Gpwu3mkW3S25
nSh2VmrHhBPj2UQI/eBbAeu31ZQsZ5O01fWPSOGV58xFpcLboXHfmZ2+N745fDd+89IYp5wlwMW1
RPps2Z2xJ8Kz3AReDAkJoVG4OEx1fk45NBPoKfoIorIs2vTJHOtyD8nZJXIkiK+6sgBsD3eVlvOJ
QbkCIjuo4fzfh2qSUWFMFp7IFP2ZKIy3ypuN/ZIO09ZoqMmBJmlhXaEpbkvHeCs1n5OWc7OwKLFq
vdgFg/fEYiLHBcbusK4Ylw6Bx66oZHWcOXlIvec+z4xprqj/LkHctzvOaxuMWyHuzpQflc6NIEe1
L6XThEWjpaGlf+p5L673kQfj6nLnkIfef+cjUcvaMkwwy3xxThWeOcfRySmhxfGC6c0ihn5fkEof
Gmb5iiBEU9o918CD1fW8MIoVqP1oOEOrxqYd8PjdhTBI9XCY745ssGdPIJEZUuKaWemTmDIeG2X+
JSCBlS5x2yfU8DoRH+glDLu6Sm2qHvKFyqRY02gn9HaQuY1dk4js/PNiavVJptm0yzliWO7EQzTL
/MMoe245tHBMb5n7Uz8a5HowWNfZVWqpTZaIsWw4mv72OGt2ZPTecqfgAnGc22IROuibpKNI3X8Y
yjIOex11ugmR5HH2652lqwv16rSzXBXmaJMvhWfzo+Ocs1DnKmHkr30x7hWy+M8yIfha0z10eKx5
vQktosrGmNB4CX6vCfRDM7VA2JZ2uHZy5euWc/GSqnWUVhrOtRbobDVteq8ZjXzXtvnfB+uvaA1D
0CzBqoGxz4gWNIB71F3BC3k5TwL7GWJ1tJLjokrgKDjzPElW11CZ5mvg8nfoivgZkXw0f/RO2360
0J9PA930xm3b+WOy9YPELpqiQlowdfrq0ufeu0gYDdAFTBfq22m3ZL0AyV8AijDWh3gsnecJAtiz
bRxtB5x5MXhvNrYxOkjv2XLJBxc5u4jK6No7Nr3PIWf2mcnkZXTN8daO+OB4Fz7/vOBWeVSFZp/g
NfnoCxME2f+nePypIH9+Dcmkh+DgbyeN9hE3J27ErKh+F9Lfu0VWRGOvxsiCWKxcJ3tLV2VxYPBd
5hIh32w0PCtKTaAT7toASI6La6GP36bR8GNdkQU/L/HMnn0Opo0lLXWbSG6PcpsmKJg7565B4AmD
xjzB2ExP/ezJfeICAKyZ67Ffqsb9vB5ZhlaLC+efg4HhmOrjWQlJH8Ie7Zom5O0GaHRiuDFw6Qb4
rfxYQnYuw74cSL3LEKD/6gzjAM4weK2GfDnUIvuuneZi5tzCupTGzfQ1ltcpA4x8nK94YIPdPJEB
N9UES5eumElUzrgBvS45/FSWrZZOtxzoAQ+b4j8smAG66OPvQB7Gq6+G+CExqAQrZEeHUWfUaop5
pBHC5DP3LSXYCkMqeP9JI7X3RAiTtNTozWXsu+bidF2k2918/PnMKMQx0MviMnfPjGi8ey7M+FHz
tOcJ8baZBR47gBVa5+TGvQflHAaFcLfd+unPrwWSK0PJ1ZQ8r7ytsu2Mk8hHPqRd+WrNud7ZLLTO
Py+N6zZHxVeQpn53HsablnYUd6gxTrMYDVRPjoGW1Z9OQcsCtoOdtfXB2R7QDPHeb+MJAK+Y63e+
PezDm/lXlqcOT2lZH2KpWIa6LJOVu7rD3MZBBDt6L7lL9gQTvV80PuSC+JLZSolUCPBXQp5ykSty
RtL04kEgqwaVfdY97grdqBFr6tVuNJS/7013eG51kye2EObWaREIaY1fnbPWPk547thJ+udxcQvv
gfFgGmXDhJkGiv5tGU4xzsk3q8PaXcr512Bh7kpadz6kzmQ/um3wmmFbhTywBJiZhXt9r4IA0YTh
sHhcHFddmBlf5zHDri5cRXR57P1FkVhHwkrME4a2D4RISDZKmUeI2GhXJQxlZ1jg79lxdxgEVvHe
L3GyGpbpRpVzDUSy/LVLh+33lGRXvisj6/FO32OBvdeenVyMLq6jBYxn2KDLiFK39E4dDhNGNaQS
onmaf1kj2/pgtsStYCN182T+ZCshvpo2vhpz0f5yDMlFTubO02SXIEfKeT7XMaOJ2HfMXQISnxa3
1XcJ3JKoUYG4/XwEnUfe0mB5wYamjk3HuNNzc5gA67k3gB09V/1HnBX2tWMEuHdc+S/J+exnFvDz
61Lpzi5NXTzPM2BDq0HOpDfspXkPLckFlU89YNT7/7+lKQliFWQKznbPPNoI8X7IKNp6wvx8ZGWW
3EFieBtIaD/9z8si2//96VA4NJECes9/fyRbuZNBR4zBOqb4+dJ+vlJ3XZOkKWKbn98QGcWgYcz5
SXXxqWsW+cuwOKcKDFYse0CzJu6SnuJ+nM/C7Vnx4+ZBATU/LmU8PVZLtyXcJr3Fo2yzzfLVdGP3
mJj8/mQ5fCs1GOLrH3TW2IMBR1LkeGZx9IHQbaz03rGoPzfrS1Z7iOL+5/MKBWDgljcNM/yXAXkb
70c/PI4B081JDi3KXBRYS7qE4Pj+6Ib9kmbYbyXXaJSZ6gB49xOdDGZ9G22Kr+veJrexxlt5xNuZ
UzogbbMzsyxieHDQXOs556tMkkdhpvJl0KZfGSuKsY9RCXZRwoV28Zzgg3W7tktJ72w9+xK4ebID
auRvbBjwrKs3rV1o+4oU8pfZlPjeWCAD6UQZN5VupIC70t+spVhOW1bUy8FQfOd9u/ml6gluFH3H
PhlHBOVubzxMyfjdxKV6qnPhbPC2HHSz9MNNpSGoRrmT4ePRxElvqBYDHzG0ni3x2YIrdg6mnna7
KiD/8RlCqj2G27fYQ2oCP8Qh5ZfCVan2WPTJvR2wirdGqm1N5n5pJ5ZTi7Gu0rNIdIgq9QkKQ++l
Q2i3/q1zF2g3DWl53vLuO6wDYQ8XZt4fGbP9s3QW2nZJzpczJm9ATw3O/Gk7jwINpTcWWyuZOhb/
/URL4UajPQUYcDwiPpCtjszjNhhfzU2JFqePqG6Qoqd4yzUW2nl5LFPi7cbVzJXWzV0Y1SkdmFLC
pR/C1uz2dVJ8e2K4k4U3anlAikz3nuEQftSH6jIG8uI7ZDBLl5kVVxh+CK05dAwfAAmgVRLxQz/j
2EeWLlFt6epVrCsUe0AGZFJHbYeSvLl8cY5sT5eHBIHg2qxv9G5WLzSO9wSy3jo9Y6Kuq2e7YY/S
GxlmHi3Qx/1E9ZFMZydHxYQF1T9lCzeWozFK60syc3sbeZ8orUuRvfdN9dYtPnMJHXVapzvhkMGK
d5PkqetY7BJuso6TTsyhbyLGL9AYvjr6Fdc5LhnojrMdcnSv704LjO0ot7E7Vnu6GD3sGuNv5+xc
BynZNIzWuanqw9LVrLThXRGf196HCkm0loyXeOh/N0P2pWFv3IhEQVZOHeJiGRkgWJ6yzdC731Oe
YVaQfR/KWfX4z3LiWbIIBfCalVf9TpbgJNoMRT+6SNSQMbaGFFlAVfBuXEyfTJ9/rpz/csEzMjCd
v+1XV/kfE1MyvFDM3vvZvZS6yrZFjIwK8yu3kb1g1urWmGaXr1L/TBLoGTgF7oKFCdp5UL+uP6Pw
VOFkLBT5CUm3CIriA4KVUOvEn07o7SPLU/6F83xC+bGhTPIxA5Dw0XXLcFzfQbWWH7Wu9w6iRL1Z
EzLY8/ijtk0ccAtqruRD46d4twXrEqODpFkYM5pxRCGrU/nVV+bjVOj1bs66T1nP+cYygI7YY0xg
bYyEMhZRbfr+FXYiu0fh4ukyg8hs9d/ByEiD1TD9lYJtbhRyj/W+ipakCEVvXFN+kKFWpfnGByqC
2wKegnCGr6IDR4iMHc3L8t6bzY7EFkYnb7J2yj06Q6jAqrXDQNTPjnKGQ5Un10J2EFVkO20HmxW5
V7AKZJ66bUubc1E+G2ZMwJMi4jyePuxRnAJZ7VTfHORQcf2PlYEGRBJYnGNMjdEQ5AHqL91XJKUg
WX5MDvYI8zvTyHfs5LQAS4OQjl3qiGSq3ooBw7Cv6lCmunUodOQdNG0hAzorShRJngCRf4+l9ZJO
i8Z+1I3MpkdBk5oidCeJ+VWnyc+cqLWDi5RkZk8Vm7qRMPNsiu9da8Sr68dB9sbGhG71OvsvWkxV
/AxpA8d6MOD8C95mJaqHpMbr5St34wbEqei0Z0Nwsl173CcDBuCGHThPNpd4ppFuEZB1XCbL0UjS
Q6mQFhgG3InJo/yY+loHGJCiUJpReDsEqPix+kI0Q4qKbz+2VrtJVBKwaxpxIZjs7HCVxA/x6N/K
XsvCshroXLEFCORX82Qik7K6fF+aVonzjAMRlRcCQHzLObIBjjFODKpLNwNZW/GG8OhJeEhm/ANz
Mp7G0bnMQFwvppBRPhthYoo3GVjMAzX+tnYLJqJrrnGh7K3hOVNk1mYN3ynD8biO9GXDbqgcLJze
ik2uW450yCzuNhwXeDyoJ9BW4pUTKJTcpDimsu3OLO8+xlme5jrWIm1sv3x2MV3NWbfeiduCEbeG
25Q9dp8g8SNyx/qsivyxSPGhicXXqAm+R9tlgdP6zdZrxXesUF5Xc31ia76b1fBs+dnR1sisk47d
RTNg/goLTzEzeYYREpyCXrwUlffRzCRCm/KlHboUqYuDkqj0WBON7aO/LGa4aGyjZNX+K+MyzHMt
DgtDmhx0206bcRv2GC0YCe2rGuIAy2JqunldjtDmNJl3G5UncU92euQXq44id4E6mIZxd5DHEkv7
E2bA0jSfIs8xcTHYZLg3Bj5YjmWae41bCacnwZ7VUHeh2cXlycj+zBZKHA1Hh6zXxEHPZAOP7aNZ
dD5z7xUn7zZThnUKoBgjEcHUjy8zmp0ZIRwFcx3Q4/SIWquRlSqpEOjTm94KWzd5L1M0tIn/mmlU
pROzMx6TeDrUCT8UyrFhYlvapCRDlZSTeYAz2C6sv5nD3OnaplN8yU+Uuu5GT1PE31Bvuf6ehq6n
o83wTFROCDwMERisVp2BDIsA9Obw4DsEwakIM6M7FI1KeBYNBuMlCB9NvTdO178PZv1SCvs5FRrr
bAngt9YsPKPJLa1IL6/j+SRqFMxOzg7dn8cVOt9eqEcdfIzBcNCwU2nYFtHqrsvSb0vllBwQdgB3
iJiSv/lu9aV97AwMemMuYX4kxGapmkFmWVehXPtjKx7hK7h+OBro4x1z+g4y46kYx6t0BuNAcMOv
HtaxKAJr76XGL/fZBIt296YA1YMLy4ielJvHeFyQm2+9znnUCvNhqhaHtSyIiuxstktx7AiuRbqQ
hRajs00ZO6ujHntlKvQ7bJZ9+zW6vXbjMsZ96cACSBcCCwzagrZ3d6jOUb7dQbqaW2TLnBTxWzuq
09x59hFONKm5xvCbR+mPLD4Kf+zDUgNwnCgACjCvryUiTqxymzyWgodhwAFsMuytmp6tdREuAXk0
BtpmAhOEzlM4EfvGMFSp4J9Za+/VgPe/t4eZtPt4xT6xDpIOI1q8jsFWmAI7zTCcM5GJbe8KiVlO
/pOcBqcSLVNrSQACOtt3laBn1wYUVsI6NqO5W2r9WTkcUz/gd2AxXphhisfPT71m+T3eG2NjFcjK
UGZbOw1hXuBOKJIhjKFIq6OmqO1Ta+dfhsb1CbZnmWlRbP1jNMFc5PYtztM3HNF55KxwHt0etulQ
7Dn6EZK5LIVszGqag9FrjmySudf5y5EhpoExUG3sMumjbCZQKdHS4xxwr44YIzY0v7/bxUd60bNh
znzzC7mg8SBrcdPn1MOABevQhQBeqtDP2UVqOtrgST6pkifTrUh6pjryYRdkwWvgEGzx0lIcIwpM
v2TpIGXO5ZuKy31NaMKhbOQvfxg3PTTfhJXOhvaq4wtBcx5X9gHpT/XAKBbidBl/tuITpOVqnOTv
7C0xExFpnuoBPlFvtgjTEHeCTVs4hxtrV8klPshseUb/guguCz5yX/s31ksT5ZkPfgbqdZwj+Ghz
/3N2C1qu6smN01VFSxbVXJSH3ipvMhj+Mdx9TTk9MSPGcdSdiLnQzp0LeqJsP4Fl76Wz7AMZwO9w
BLFULZWHPj3JdhmjoWqOZVbNmB6zHSxpI8ICUGHfQyhSoAfyUvcrQ2W4LeOUwYd8FQt40jaxejQJ
zDYEWRnnBRFr0vZYYPoSxvHcfJUWBk5ClN8VDJQ2haD9uiDLr2eEibN29OuD1vnGzvYaE59I8z57
xmOHZ0SirTyNS/EBe8+g82CRGcxL/2B2Dj9Ko8Ejh3eOKf2yNQnv5LEZXETJfsHPKPUvg6xvneZi
ZXHbV2qYKNZGNm+ez2PLTy6sp1fIWWrl9X2hEzCf7Ex+JxoOXt1DRplZHOCckIdSuj3AhHjY6mtN
bDqt9ejV/iehNygTh1tWjYzvqzHeNZrHDqPUf7nTH525cm6477mB/dUK/O++abdgd3/YVi+qIwmR
Z+PFN9R4wG3I8kBhCVvc9VEYwkHSomqVdfD1+RmAwgOw23vMXbvJV9WhGq1N5ibPDg5i5FyABI0C
ETWdSjsiUSTCPd8qSzlRQ9FcelBP7ASday/7nSDGHUcLfgekp3gKc5wkI8YlmRBULkfvn7H4x1mU
z6I1sbIMzlWgLjCYKmKBTsDEAfkGvOOe3RPfr0iwbXrIueRAYNAdag41foDS12wE1vnGjqRBEyOK
hlxEpw3xkj9rPg477GVs31H09cxmqdx0+AQGEibTglrSZEiwmB26uVRbv0Lyj+G3CqCOaDFWVjWd
sK5s+el/ZgH8mUnkX5rodnECXdDDkMZi4ZWlYOiRfY2CCwV1u3zT4ZIOGS/88315dBn0im3CD4Sc
ygddw33rZF9qxHdSZMd0IFW4o1/xtAFRaln8hvDjP7QQ59ouvQbjmYd754nm0xQ4t9ii3snc/gpK
EjOMEbWsWKKlR+TOruK7mrpjUojzYAtyTAd5gYJBjWx2z4tmh7bWoB035HuCG+VhzuN/2TLti5Sz
yTd5s+Azhi7+4HntuwrsS2xSsKeGzUE5nYW0k8hWw3o2//bSLJTtedGe9Z5RkWnWFPWIyqfiqVXB
ubTi4yKBdTqieRkc760aEPusqSNsJdGBleOrCxChYpyU/WY87iJNMqE+ac1bO9HWdParJkY8hw3j
ElNXOyOQhLcvcgc6hJVRMjYIYB7Gif2Hb9ZP6TyrLffDEXJ42NmHgDop4ae71REx7EkMeTNIzol0
7km8e1b1OLOv48kP205WD/N6gECGySkV7AerJ6e3RpEQtTjrYdrBYNNLrHW186qlOD8ZoT0EI0km
HSf2WYC1tGq4hp5OlTZ3TCar1RNWYu282No4km+JZXxMWgbPXnufArSoXSe+2lR7ZyrQRXEz6exc
rT8kUKHYBzgg+ClhvCAQidOihj0GOjzpNwLv3GqjqlHppvawZ5x6Q0/0Z9XbJBAlotpyQONpSBw9
mYTUGybiCYyM/eS+LUK8oO8AmObVRPFV5zKNb0nHfeTp31b6z0uGfCt6hudplV4L1sBASD7YXqtN
lV+VKc5wLF4tXSNidHI3psfjhOFonc8Ev7UeE2fe43frcRfDrTVZUPrQ59jJeYbL297IHi08QMwW
1M6f9W/bHV8m3A6k+Wk5M2PNbp7SBHZKkaaodmsIG3pffROfFexV7ZichMa3lrGaKVgzb52Zv2mg
7D+MYdqH2MJFFOc9Gcg0jh57Gt5KAd8GksVavCWMVZ7SmksQjU4TWrQDD4axzMDFMCPKTTVqGRrh
+MPUcSgkPYaZ1iPQCLn1jbrxWNbyIjt7r1WkXpTBwfeYnbfqs+r1m4lMcotc8grO4m6Jectk6cUO
cMZlcERol+uwdSRWR3KqgIvCATT9irMPdMhmcFlSujVSrdEyoz8mLMbQt6DCdCXKZTETvkuZaS7I
Tzyjv2YuSDEvEfu5pHqnhpzxMrfBxiAHMuvZVjKbdieUjBSPL0tS/8GownA0l5jPSoMCh/3+CKDL
hvVFMVb+dRbnyyjHF5o6WAwq38ItPcf9gMFYw8nj0vzh1e0hhPCu1xjTPlQVj5kObmkmJfda0hQ1
7C8ArLWGxXff05iZeTvceQHejnupa/+W+qmAYLlTNuJiX2XMU0e6vFbLH3MkBLM/MiRwJSGGs70d
auvuEerEsqDdOjJ9TpAvJoDJOYSycFxIYwv8xDoMcFbywXvvRfGrRb83s9DcVp55MWaWzQKVjbpk
WHaVAiQEX4kAoQb0jY9MSZ/QA2fYsUHMQYSc25iKJ30ZAsfe6DUPYkOIVrW4T6bppGEvoDSkfvaW
xXVxGhunjYIMPqiuPKaJ3S0LYoKsk2oOi4U3ZEmch4pxdMwASOpO+80GtOVfv9dSZ18HY3rpnIof
Scx9nMVqC02Pjc1cbmwVh9PCM0fBcFiChH2S5rMzLMS7XjXJGTUVCCuqF0iDxsr7cSbTfuhYlfee
dndRHhyRWa9oyoFTXGTBxgreMiZSITiT+qFZeT1d8Jn2yG5pHBhlT85fVPwL4eGSZt0NIhRGpInr
baS17bBxF4adS4CxXLJNAjhh8Ef74MsmqdvKmjvs9Q6zOIpp4LYQLbHvhZzx8HIQnZZxlcFB467H
h7U3DbnvcCFtCi/GZK2fF998qoEmPCRusEvRVPBlewpNkSXXOAKyw5Ei4hFMN4h9OPpc3744g3qv
LAp5Ua2R08hvaWGYBcwZo63OD/4gegIL0/UnutH6WDXzC4O/lpmoeQa9+9nWM+vt/tAas7w3vXZU
xqXj2SkHn1g8Arb46nlcBxFMR11YhHUJ7huRviX6MbbHVzXx7u/Lbn33XlOzenNSMGnj4PXIkXXY
lUXmk9aH7snAmRRSfL01oyLCDkKl4y4fiW0yWXDjSArnyTMStH2kX8gKFKivy+Oi6SfN76+1Jomq
1dkf5zMtl86UOlNYMmZK7BlrMwE96b1y9e9Y0lNzXB15BNCC2uJiiObJ1M3mXMlkT29ePTACuBld
/uVYHZsxbVyxOI/YE9r1qx0ZdB4LpArhGCSkLaIDbVjIXeEfp5ibte++prYJ/BAxUsCFS6Z8bwDG
gmXqzK/K88cDfoQYldomhwazHUyKPFEmHNRubm8d4Vxc3AXANRvmyO5L/6rl9ern8Sfg1dVZFyiB
NCF5qyVT2AcO290J5HniAT6pinKfk7y+/q8fimve+ealwKS/XYoC7TEyFczt5iPiMB+h+/SLmASH
/WMEAiysU3uilOTZNh0WlRNDS0YmnKeFU4Zq7Bm5aJC7uoHmJC4iercdetq7s2j/6rwJGxOkJ5dN
jv/OW5cI6anyP8dayw79APILlA/pdwl0UA+FvZUGF9TwKYtlftKMRCPTxSehu/WaoqzznfP1+nGx
ZbrRfX+hgsXP3aYMI7yko+kW6NkxVFiRJF8pXsbrjE/KqXWCAu3hvYEtH8bZKi3SjuPoncxpCpOe
v6SuY0HIDW05doOFvtTc+d6YPPo+7WKXUWLl3PVftmPdpkTQ5MpHcNT9IbX8k7ZWvYDRl0hiMX/Q
RnUPpqwMl8He40US14y3Vt4xWZcjJO9ETw+GbfybF+Q1BvmUk6aP3KrtOdFHhkQuNOGASYM5boom
+eMObgwDD2SKzfO+bcb+GzkIw7mcBdZysm3fOQqs1H5S343Ael+B0gQ82Qa3jmV702a8pkRMbRxe
dsto7OVQvA1+on9QASZ4MOJ775riShuvznVAZV72xRtLXf1S+JN/DFaAkK2eLaf9qhT2z6n/A6nG
QRow3GAIs+3QwV5mSZqcbfFhloZ2ttPuAjDa3eUDEZpT23J4m0WoFxzBwYwLw1uwjBUZ0pkc7vr8
0UiWN+lAPFOOsndrtGzZa6u51E/6OBaHupDbkZ0OnS3YIVSzy26azSbUCeriXNmkCcE7wwSUAYrn
qSn7v1Yta2wlKl1ZSjgmIfqFvh68ZLBOhq7iDrK1fq/7OCdQlYSBorKTtv3cZvYus70g6qZsFzB2
JH/SuZWQOp55tgDHDh+9hpK5ZGBqhCZKyaD5O3HsmzqjC8cw2AQq+gOhCYSR9cT5GrNG7hKHTSio
AZC734Xo3loZXCz57bX6dcDsnMxd9eGCbqMdU/SvdiPZc3fLl5UwWbCzCKTSvDFHOTEOkUcThvCp
cN7S0c2PTtK4mw7symbEXzblTETAu5Y4RAF5zDCiZqwxI6MmvzXCbOjDaeYY0efE2xpp+ujk+TMY
cnfXuwg9JwwR5chA00vwVnd9/+6qId3y7aTuLNqTRuD7+v9DntrPKoGLsDprbD0PCTn7p1HLuTR1
obmcB7ZDu8b0bk0fXFXCQNiQs3XKiHU8ADRhPgzaBupCAqps7F+m0ab+HIt8p27BYtUH2TSfqtRD
w1DmFQuzudV/UJcOtZ0Ez4JRactxBQoWT9OuHXCWJFV3LwLRvEGp/JVsDQtwJm0QAliGzKTCczOI
19QLsBnyjqLP/iYys6KToLlOOSpTgzQd10wvBoDzzeipjXkkD4vmYgYR5mLiIF6TXZaR3TKHwsHp
jWTD5f23cL1fcZffC6Opo5llBBzV7sVg8obIodzAPTgkOjs2agDaHssE7xKEGhU7c5npyILE7V+8
eIUKzNgUIABAlxmQ5M9bZ5xtXOuALTSziCa7f3HLv36n7BtzNYHMMluIskY40FyU/v/YO5PluJEt
2/7KtZzjFhwOOICyyjuIvicZ7JSawCiRRN/3+Pq3QOW7JSnLlPXmz9KSJooUGYHGcfycvdd2bhHO
niwZlps6ey1019rU7SylYSlJKfMw8rGaWXnONCUp6AN7t1HffB588ZhZihYkW19CX08afjQfoGlZ
My8dfFrV1EMgIplRsDaurPozkhUc4qjxV33fvbbAfNZGmjwhtB3A/nB7GV38OJECBSVv6SW4PIci
2ZV53+FlpWL2x2TXtMlNpBx9XRWz1ApZCYjnNmZBkTVHKES3QnVcbPQs2vfgpVKr9nDHqIeib1fM
9z+zEfnqt5SwU62ajW6M26ouQd8M8CYkcwu7sS5DHYKTGJ7NWd9Yl+5XT+Vv5iy2sE3otRU9EL3S
O1o7sCmof97zqbrvpgxjOu2VIoE/DQ+H+Hr3HZ0+VsHWmRaCp6Ota5uciaMyzVsi03K9DLeWSYnu
FJ9TtFVLSE4FN82YFi/o5L8iWd1UIyhSnTerV8IhZLNHI6k5D4Mp/kg77VWU5iF0rebcDdus8K+2
Pez47huNXccq8yIYaEY4rNHpngv471w1lgY3gsGFL7QHkDPuctKGjVNhUuk7stwKfYNF54QGBaMz
Ay407imtMIjMHUoE2WTvaT+3fRqkAo589zr52umPFby5juHHRlWgvYPaNVdZj9m70sSrGyOg1R20
+aWchlUy6f0+QgzgvkXpFV/C51gmNe2dY94zpHWSMdqVGAXpIoECG9gcmNR4g67OgG87xK5lNR0g
WeiMecjhyOJPXqJoNbFkLwDkvA8aEl6Z9vESSfuDHeqfTEYvCB7MG5VEPLyZkkcBKFNsKQH5EeOw
BQmzyP0l+pmbQMbLsnjP7R1c7HAjqvgreY2MlMsWKcVkV2u3sYguTtlgO1D0aY4Hy7GWQNFj9sAt
oBBNmegrsvFRj/Vjh4Z5ojG/DVwsaQZQFh95N6K68JWh1xF7KBZ5TdeWveZ8LcmnAqCJz8xv+BtK
TbAv9wJORzFAH6rauaVr2pso7alPg+dKOVfiITbT6AR7oyluMhQmHd+3tD2mpD7AApWX3IFR8Jnn
/sBFOCEPYY8ODbBnMYgAoznuExDh+uQFrOCiEt7Gc81bUVJkGFV3NFxCGJywvJmwimzCHiGci7Ve
acVK7wKWXxJpZGK/6NYdqtZDag/PY4icL8d6sQgZrTA3LysQ2Wg/toFdrnw/AjqooFIgpwZGSeQz
aCwsxvbsjSMt0XCiI5bjJoveWU47xsFrq+EaiNpebgMTq2lGuu1QJ2zsJe7nNphWVg+52mMjBI1/
1sF1X2rAtRkOGR7j3uc4w2NhoxE2iEI6dP6K7b+7bhpeouqwwnjyPdGJpo7K8UlrOYgl0nEAQ4+u
GPC35lXGDCjnBzrjrunjWzuhbOxQnAz9iCTRZ2iLonvlY0s5jUOys9tdIdyY2YBc1EUMXilu9TU7
PR85hPgDDSkWwrBpSOAlMSkgiueYe+atQikU9riCGilfvYIOF37eMwnR2q6f8J9JOyUresz6O9pY
TZUfHTSEKjJeY+a4re/v6NoMC5sO5H6UkAuZ7xxcX1hLaQcW+4Kc9yTuvSi5tAWK2YLXnokRMVEr
P0uzvBvb3lhneEpvJ2L/YGbsg0xOh2Sy9LU5Qp3Dfd0I/aHw/JZyPeg341C+lH6d7kLkharkOqes
/iLJFsd5gla/zm4Y2ZaHKcxfXEDGuNOzrRO4b9jmP03gTqNIfh11Oe7sEZaS4Drou9hhBDCthBrv
KqMDHUaLIC+t+Fhb6d671Hri3Bn9dOwryz9bWLvWGF2TVVUk7bEorCt86PpqzpCfkSjolTV1tMl7
NW+ZERdQdJ5yy4X1I0xz44jMWOtCz45VTtaahnEwy1hJ8B6k29wyre1AmVKk2nLy0bBM4OA2xRwP
nlM8bYcSx7fr9NOqrztrVRiay366PlpGZm87XMxrjct9IbW5YjIPM9KOXAfjCMgX2ARmx2UToslv
9GILVN9dIDzOLn2ND7A+cNzcpaYZfJ1e2JKiDom97HZpat2z6jOBZ8ZhmZW+z1AvLxwloOeB84o9
5lR5Fh5KyRZMR/C1MGGAtoHxueJFrjudJq4mQnEUGjorY4qtS4GW2QuJCp+oGzknlyCuvaMK46eo
Hg5RGtNwSkHCAnYgWiN8SBwGh0OUfoFkthm6bhuP6TVEsu4E2s5N6EW01pDfOCV0JTdY9opbG8YU
Tmq3HzdA1sACD/SwMxO+ixre68Q8RxWcbbLWF5WXhVvPS+76HISdzn2wEqHzJvzi1JuBhEmd7C2Z
v+TgwZcOnWrceQy/bdQPRiO+2p7Rg8yKaYc0m1AUNtLwzlgPrQ2+sfDfnTi7TyamZNU8VJeUOtbg
PrlB+MWziMKRAnWdO3BXZHpEvk8bonRhvSG+AWBZxNmEuM5MnKUx1gQGSvYqGvoajIQ7AguATXWR
xUKhn2vJ0kaxDdKl0mlKK0KdcGCeen+8780Ql1BAcjea3SlOYWoG64DApK1NAU9Kmlp5qG4bJRDj
j4469DGu8VoMZz0vj5ASUeegT20ZGf86BMz8S7AbEY227Sg5BxESAjaHOn8XgkhXptM+BuUZ1dSD
y3U8mu70MqK0XmCLP+YkHV30SLlHZlXVWkzqhTKh243c/HdsQ+6bQuSfGg2lUmw4DKVnmRXJN0cT
vgxPE8woWkP7Xit07vLw3qo0/QqWVrEmV/lZ6iZAKqJEMPtnyEhT2sZjbN5mPv3aLIcYBL3lyYpk
ziQHaXaBgHERZMONZrbZMtdFuWOiVd8U9vpbNmzYYIryjYxxlTnGd72HIq50R/vs4Y1c//rgyb/E
ttk6Na8N4lsappI/B0RLLmzUOBraObNUc7COvfby1j3UDsN6UD/g/nWIOVO1GosayUMh3U2GlJYC
czxUMYgSyUAPLZy/ibWAnRihfkujDHdVFROY4UM00kNzHxWEc0QDTVNZI1RbtnlRrEqASXdWW2KY
FsPWTU3zKPOEEODeZq6a+u6DM2orNL3OXdkO5cYBkP03+WvC/Uvkt00DRdelYcxBlsr86epBswii
RSLVJc0LR02uxG3uBceo0YJni7E3/UKfuV7KTL7AMvOpSoK3vh4QB4Vs1/UkLGldZWyTNMDIa9TU
I2tTNl5i0C24gHxcVa2FNpXe4UeE9ARfDKXqISByZodRvr4LFB+MGvybSdA911lunqgsXmSVfamr
/hNQ5hkMWBuroepLvLtMclojeuxdgaavIcctbdTK1et2O425eGg0oTazPHHto2FfmJKHqyyM/D6J
/Ht27Wz+aPKcZKADlGLpW4R24R9gWyXsYYDxaxAVL6pf2CUhHWL+h20Py6yIEn2P6B8LXYGJp4hr
mHfgadIGyNHoNfoN/eRpP3QWxUie9cuSffIczdwxfYAcOLU+PeqC4i91jC9wf90bC5mrSybC2QvG
Q0r4w64U5HdbcnBRAvufczN4N7rO2QwOtKw6QWTnz4T3zCC//COQNYnNGOJyB+pF0wS2OyEulU4t
VkFogq8y+5V2HzmTpQSQOtpEEHhtGwL8d24HD5gPyIP8ElgMcIC5fhmJBBs3ambQBzBw8BuI08eH
IVPilLr6dUzs4A9eHIjyllVV9o9eXahVn8AC+ghYL/POO+bNC5E8FwMF1I7Qr3DLGMd9AbZKST4i
Vy0q5AhTvTEKbs61bxv6lxZ0ydIs7bMkpvXCFAg9vFHfMCF3Vn1gHZDTWUdRTCiyVZ3dBp2Bxqc1
v9h5b1PYM4sZ54EebfVXOQ5i23T6sOqgk91N1VeIqSeuz5TQgmw6G4ZfrN0SsQA4QVBveRncpZ3+
HOZhDNsFvFEwixaquXRmvgfdElLm2VHo3vSBAWYtq4d4KmfoZFHTh4Q+Djak/ENnCYmj4VLOXuhp
RAoda4Qo0nJZGIFuPKoa5vyI5no1BTAXLTnVe4hm2W3dAY0ucBSvKjvS2eR2Fsp9DIOe2TNa8fsY
P0AZbz4Wv//4Ovyn/5bffouprf/1X3z+NS/Gijqp+enTf+3W1/V/zf/i39/x4/f/a/uWX17St/qX
33S+3zz8/A0//FB+7Z8va/XSvPzwyRxP0Yx37Vs1Xt/qNmk+XgBvYP7O/+0X//H28VMexuLt99++
5m3WzD/ND/Pstz+/tH/9/TeT1f8/vv/xf35tfoO//7Z8GdOX7B/7OnnJXuuf/93bS938/ptmu/+0
DaFMl3vbNfBZkE7av318yRH/NMXHWkoWsC6hS/32Dx5STfD7b4J/ZVk2SZ1KSUKdDUIw67z980uG
MnQ2DIYA9Wva9m//9xX+cAb/+4z+I2vTW6Jam/r33wz7x/Uc+ZohcSm6El24ga5Cyh+rARo1EVMv
R27clmJo7GEGB30P9t7axJ46lc30Ks2i2pU6Oq4a5yAsPEjPXb4tsYPgGH5hQIqHYvAot4d44TdE
9Ob6k2vCiXO9+ybIXpKygXjEXln14QIhGGNILn+Q60AATaO4a8ElN3LYARJZJrLnRq4OemRj5Cxe
CYVsUIrPf22MaMp7sqMTN9fAQZvEuxylVZ6TBGFqzB4d8wUvYQ6V0kqmd8U4PZWNuoxsVIgHvk45
7mSeI/FC9eiEq8an6ItdeDYj0AQ2EmJsrobTH+28KFnAp2OWEUdIQ7LLXmFaXx0Cigh5of+VDt3J
Zc/QN8CgOp7py6mxdznKbkN2T6EKXuJQXfRYu3Hte1+m46qu2OQ0Op47LWFI3K2dBHupXVH0jORP
4A0MhuRFSn5zG7HSKUyr/PY6aUkFYitkVafRexyjz3UzbIJsOmILYEvdXg1ZnCzxlIbms5OPjwZ5
YqqcnnT3j7GBsKEGjMPj0ZhdCAzXO9Fdc46LNelPArXMlLBeOmUNam9gZhG/pCUpEIncoWeWiz4I
XyDCL2yDASMHhr7jrjXlLsr7a8nxYVh08WV/zQ1Mk3ZmPMWB/tR323zIXiKnIhWPA1a23SrnpzvZ
cDSM4diSglI6+/lTVc96HcVupIEoZF3Kmu8347mM6F+BAF+UDF9sTe583uH8D9hRXobuBWnkpTXV
ZWqnp0xrr4HeXgkjfgHQdFUkRpu0WGrchAs21IsQ1pGWu5/jMHnpsM0uU9RcGFL2bQ1lqaqL7Ueo
Dn2Qd2Kxr9KnYJ+CNWZ7EoQA4pCG0eLpMWPnQkTDAt/RH46tr5UyTiTV/hEQEoA89WX0hydq+6f5
NI5mdlHOu6VIJkOeiGSuTR7G4Jp5w7e3oYHdFmcdeP98ckZhXqIAqBn5CqOOAoVfNxTqYrXRu5Fz
aXjMyKgUIOu7BwbHp5Th9FJzIlQr3DJtcWS78Y4D8iXhPTIQWxZ1vx0kbrEh4vPuamvqEmvdU1IB
kWSKAFDkPJ/c+SRp48hBH7gu5JeJ/e38m7MIWBRRraM62vBwwJ9lFyg78GMV3Ud5+bgPA4v72kRo
iB3pydGSlwFl+Oyi6rZaFD2Jbh9V0bsTdlc/zxGq6HcUJqwipXn5buH9c1n7fhlzfswTn1cxS7BS
Ggbda8cUcg4N/m5Pg8HDypMwEJv51cR5TLYaPf2a2a2M391Yf+KR8qQM46nEsdS55BVp1m5Mk3dP
G66qil/wZlxo43zxae2Wmc2xit+JhCSNveaGjIhzTQIuTTcZP1kerawO8XrYuzd6aBz0hICZzgve
518+KWtfuRU+yeS9qvWngv+dlBWk6692lb7LIV51RAXk82I5rxEDrTy8L6kQp6bu8tU4IP+faMk2
Ab9ZtM2rlvv45Vh0mC7gVCrVvZM5y0g1iG0mGKfjU5Vob1UXASCFME5fmmPxksVohTA0vc/3bW9N
N6Xx1HT83bxANVqLfoF7VqQIS+iL1XF/TUO5o6u8U5a5+5vzMz9FvtUT83P02/lxHNd0pG4YUqqf
MrqRsfl5raHsnx8PjQrAVzvd1VP6naOqvRNwAHsWqhz5TOI+5g4aSQyOPfEHC4crd36gkCfzhfoN
FT2LvxUyjZ1yzshQfSpD7yUx15VRPffmcLVstvZ9QyzCwLRuvhgiNMZKe5jPv+ps0LDC/drC/Sx4
trukeU38HDvnOWXzhyZOaepXm6TizhrF23yOmFA8Rfwgo5+JO/Fzng07qLRP83qJAP1FucELgWM8
f9J3OJU0l+Z7HljUPpm6s9Y8UnLff3yDZ2Ez7ScDDYTXHCkf4D/WKUjjmPisj5+ymBoIAAH5PvQh
aga+3Ol6Eb47Sfju8f/Hec1RKvpkqQgI9WXZXf9/offLQs91vrue5zryh0JvW729fX37vsCbv/9b
gWe4/yT0ETyWorRyLGsuGb/Vd9Rwkn0IF7zlCNuxBbn1f5Z3pqC8Q5XvCNPQ2TCZ5r/LO2n+k0mj
ZeuS2F1pCUv9P5V3/I7v7jtKRDBHlq0MabpSF2gof1wXTWYsqcm1j62FTINQYaGxZHU1eeZ7DFlx
ng3I8mEiLwT4za3TmQI9RvZQQfVCuUUsCP72Zu3L4KYUaiBoEkVyAtdqFxSMXotnGyPy3yzmYl6s
/3ux+PaiOZgUzaay5gPx44tGa11XYiyw8VANrUlfvgEnRUgRWhvTfwNRiffGR6Qinf7WnzuuOZnK
OzNo/2bVms/QX16Iw7IFMJTjR4H84wuReum7mYVUKoonzJP+OJAeB+ljajBtWSY6jlK9u32DTdL1
m3WGrm1ludP7dxfb7bc3/v3D7ccK/dvhcHXqPUzqsBaMn86hR4ZT7Xvh7O4aCWwui3XvaefKmtyl
mRIX9+vfJmwuvh/e9fwQJU7WFWxA2GlYPx3+zqMRzVQX6QRO9kvREBLimS9aV91UWjMja2KTiDlf
PUQ6eeCtP35B0uudJrBaFDK8YZQLkKyeA5B3SA7IhTPOvYlg3sb+u1aCYFiDyKVd3BfQ2aP6FU/k
gs0sEX/0anYKj8Oay4qJbXjt9BIXBIYhyiH3SW8H7ZCVpb+LI0YuTRSF9+gJFtJI1TEsBKli9cVP
PLAWFLEtxLqNqB37lEEchK5AZzNdFvSmpvGhb+y1A9kGnB051FbiPjVkua0Skd5a9NoJbHKXWYiy
zAvTcIX8pl4x1sdG7HXvbZkPB6O+otrvb8u+wbFLRIkXRWLL9BZGCGNMPYTtVNvBfRNpDP+1ieQI
CPcHjMDLAsVyZBrWuSJH10vAU/bWsAM9zZOB2LVdglqZ8LJ6q+CkXFJzLBYxaBjSiuSl6YeeHUnI
XJ/8MUT42hAc68pbDoBSF8LK/I1D4u5qUP4DkZcPibntgc8whC4/T5WRbmPbevaM2T1eMyvv8Lmr
nqRU1wfeN/qAHV2/ZUQE0GpDx6LEAVDGjDVL82zaPLqlmx0QgUwrG7LwjTUU4FrScNvkhOeBNNsN
Dl5gRFrTXtrNI8kZHu5B7wKNEozY2BDGZDHYkJ2VXkgDaFEZO8ahfmYY3T4VuAsYYowbWbjjfQNt
E8lKJ5iyV84a39VD3hOaPHSFccw148jkJ9r6UvQw3FxvKVov3KCb9neWbQVbM+K5aYRav+mywtky
pfmUGh09WMt699y0Y1QD7tB28m43T7sR0QsQklDPmvmD2WufTNE+jYIJB83QYik0Jv+63RVrjYyf
xa9vOuOnnrwx33MO/QEpyBS0zI8l8bv6NSccJw2LyF+aoZg3L/sWVQ8qLlK/mL0wBqfV65BTU9mf
Q7w/aN5y70JY3V2P1qSdCHSnabePOje89R6K0MB1otOK4kOOjuFYhQma9ge9ZrslHYTxGghlsJ7F
mdZreGydza/fj/ix3rN5P0LXlY0WWplkC37U69+9H10fzaCHXrlkVp2hzM3cs3ZlrhkuaF+3Swpd
m1Q5a68h/cic7tTbU77VXM9b50V8+PWL+ejJf/88oU8vTSGUYMqHvvjj4H/3YgopRVt2eYZIX38w
J64oPSLWGUZFO9ubV37bVzsZzf70kWso9pIUMYFVrqO29JaQWuxLrlnnMDgoULWf/ImZr8MMh3yn
EehHaKc7IGr+aWxIPIt1QTJTuswaeIQMAXepbrZ0GZ8Z8rq3pLRCB3EPptLt3SQK9OVmaHyuI3OT
2gfEhJ9YAvNtBySVbRgKaDDFwfrXx0P8uFmymVuYprBd18I7i97AnL/+3fHooryqEEChPlTNnqF8
S8Zj4u9Ry5Hc2jbaLhDtsC8SGF9jQxT72D7++hWYf708+NW6LSzdcvhPzY+g715BUrNBEQOhFDqY
rqVtgxwmpSPdj2CxbsaUjE8zFubJmD8wOx+ZhOoC75TVwnDP4WQvi97YKDHnXWRVgPDFQEQuWWkZ
GAVRK74WEgM5eDP31nd5PA/G0kMav87Rj8GI1uUmrMxjr7UjjgNV3DMo0E5NGqVofyL5WMfDtNGE
/m4jOiJetfeeKcNxlWaB2iaF5z1nRf1HOuXVrelwUf/68Aj51+WAG8iGm2XS+nPlz7cPK8zgTAHh
eJGg6Q0yae/ZSX3SGtKTfIE6tiHkBCVPji7Hsb6GgxO/uZG1AsrX86RGZ5Q2ln3jIVHbT1RySdrh
/Suz5Iaht7cSkWOAMrWfNfy8l4pR3pUZDPnm3nTvT/oyI8NtVzSEGur2kF3LOYLXsRpnm0C6uXe8
2xYj2/hWSEshQ+rtO1Jz+gsa3c3HZ6QVvlhuihKc6SaRS4onwnxUVehh/fTlTRZg6MGoSHSQbPS1
7mMS7x3PoS0UqPukH9JVHY1rOlmQOpzKeYEqe5eZcnpDlLskhHwxGXZ4BxD8pqKG3OlDn20Lwx5P
Yd6HpNIxRisrx9wxsSxY/ADrTTqhAHqPnghvCD5nXfDBqcM1D0sa6J35nkczcIEdGS1JIwPyj7TZ
7ftsAXodzzUWgzsvhgrh9m7xRXCTDG1zWzAAuvVnq9/kjns3q6uzwiTClo/NnZeKvVuZ5dngcbWC
hYv5UE32rtT0TVMSbVeQoJsaECwAh8hHMQQuUzKzxbJpGI9Na95pmanu3SmCg6QDKQVXH5c0Znun
FA/3GpFLnFnNujJMUFe7YT/oOoSTWQ2i+qwG39qE1T1uf2fXAe5Y5DP2VzlyvMz+fCA+CEuNojoz
I0ZuYfJUlWj+gvCo20Z9tGVTH435T0jj7f3fXeI/FZmsQQyglZj7z47Dw+LHFaBp9DRsxylfJhHc
BTeVIbgyr1oOLDam5fpb4P3I/2JCTsNUIakanlGN7joFj3+ofPk3Va/z857DMEyh2Kcp4Rq6EiYb
vB9WJPSsY6kh0cV4+RCUwa6GmXsiQq7Y5T4ZjH5g3g4xPApRWIhIdJ8rx63d8+Qab71uFmtmDN2m
iaxTVE0F+GAybMcUG46uLFpeXRtXh8r07yevm56l015zMjTvLLZmdylJukY0pJ8kcnaGuUj1e286
hMSBbey4J9Or83iwWKFaj+kwXj8+wJNB0kcCGkIlKDRFc7Sczjkhkyl2HarOJeUnCyzN+xG/eRcm
2bULLAiuaeNv6vGPujWqRdJ0wXagSt18ENnqvEPNGxZPY4RsBJUS8jHD2ZeD1uMVNfqjGzlPdkT5
oRgt7jNHpOdYmSluxZSbg8SsZT4Sj5mMvbWOBnCJvu+Z63Js28+dgwhHT+WTJzO5F7pTfft7q613
YS3Uo5+q4gBop/2bMyt+3j5xZpnVswF2pWkLcu1/PLNxh5XF4LQvUKlCV8jbZ9WCvBmYxyZTGqzJ
acyuqU8kWW37xi3JM6hIeg/vN3qCqrK2JpkpzB5wnBYMX+9/fSPQIZgvre/LE16bbsySDEtX/8Ni
LwlADjybxb43MF91pnPKNCM5kLq1wUeLtVVM5J71+Eu3EX2jsDb9Zxi3IY+D6bG04S1luTx8fKiC
QQJXmnIGjyOexck7DnOJEiGfdbz8atVYdofMCx5tgydC6ObpiSzP9Kxw7jrstRDmsnNyizJ+NGJF
BCEyhCC/Gdu0OIYGwtLUN8qn0c7wHeb5lgDA6uQ1brwtXOgxZjZFSAoz+VhGe99rqqOH/hsYec/D
1kjx8AS1uf/47OMD6i6gwC0FGR5IydzSEbuoSMhlD9jEmbGJscGNSQGawpIsgyE9RZZKCQSycbMZ
aXrN7GHlG0N7EGYO2y9jlW1V9qzF5edmxD3p90VxaIXdnQKd4K/B6uSdwfZqSSys+5wNztfQDodX
xjVLlWjyOZAWNuRYkChpDPJZTU3GxqOmCjfqu8rSNSwB5bjskW8/ZvYXXEQ7G2N3Q8gT4xCu9ZiR
1161njoqzYgOYZm/WqIgkzr3xM7E3bZKgsSYAQLTta1TsRUhGy2VEnUQlL650jEiRqNDflnUWDcI
Y7foKNGYBoE4fvxJz5/1oK1QwaFdzZ3S3AL/B41stM6OAWKxyCTjAoIPMS5YeKyVBM3rqfacs732
M0rctIn2qV93e9epZ0GGJOM8CMNz2VO1xjZWkGBI3+dyWYDGZz/oGQcQqdNyaOz4SIoziK5kMnZ2
HJXnuuhxLve2fU5SERxF1hxNZt43PMwZlDB7qHMNmIThds9xYX4lK/uOxMKnwE3zdTtnOBBsrCAy
OOLYVIlx/PhTYSbTglq9edYurjf4N5yCHp2dw2lo6ucgGkC1UkAhpC2NKxPSzZAP7s2Yhzf12GRH
uD6rMZ/tCFqFWhLOaHOWaQ6NOqveIEs0575uvQN+ymTtmw5og97/in2PEb18Df3ys3+Ujd9tiXyr
ABQN5oWBvwF8iTa+KpB9UB3oznBL1cX+f4kLH22yZd2zQ8xuqGrwRYx3sh7zL7YH/UCvp+q2iPTg
FNj1hKCHLxjqFjLCZgDWe4ciF3VGk8fLIIQr5adsGuiJZz3E/DyrIPj57iYBarRwO6LzPBGGWGWJ
RqiradyUIHh2foUCsgQCcy8++BHlJNcCju26dCZ9S3ZkCguuB/2cJU68GKtMbAHqkope4RUzoVgt
zWr0bzS2/6ibprfJT4Cm9d4DYB39OBHvt1QtCBmVF4RU9E5/A5eahqO4fHySdLgkZYb3MLCEfUE2
a+2hmJ0gC2a3PUU7qV3AUIwKKGltmv7KMVJ9p3cFg2PNHg9EiS1qPVcY1X0s197QHbpqVvA3o9hr
hoLrpjv5rkDpSCnvJ5fBcP2V53FlmhFKiNRo7jJfxrsAhQlLdrvTCzh1Fa0oOjlZuSnyGU2jRPI+
7tgDO+uBHLt9kY6fgiG2z+yb8dcA3g+JT2MQXP6B2R9sDvFoj12TyuPw7w9JT7+xIQd2pesJvlRy
wSUhazemzJ6AT6UvivUFSiksPLvuglUVyfJYO9xyrqOduUpykL4F7APoD+2mLKxxTbKfSweqcU8x
Unk9ZNa1IlBo08TI60MbknIsMrxCXXZOFKMCRlrwv8DA4Zmn0J2c2jrCErJQW8+E5PYw2CVYdYk3
NLbfP85BYdG/cjnHq6IiJaP10l3MNgpS7Ce9mMVsVemvh954dxC9HGsfsXNtPHV0tg/D/KFJQoQ4
SYtHAd7WLsxGa1sO6PK0nsyuJE5fAfPbF8eJoz33KX5/zsLeLFpiGiN7uDpjvcxkNjz17mitcMWX
+74p6k8uj2QysK5RxQ5jiAr57GToruqWdcGUzxIdJpVvo+0JfvL9jpwVo9efMFEyXHXHG4gHITuA
4bapNesBjfbFL0bMj7UoH4GQHhAIYzSsdWMz2UQ2fOQ2WPFAKGbxrHudQVp5dWYbtkYLNR3TxCyI
flbTJu7MryYhai963t7YPJFvPnj45qxJ1PBTiMbtTmESlWutzdUaHXt/kjhFDIfgIZ4FSBuEWtaG
N2xtRAKog7qHXAGvjwm929vkBz3RAVmLXFT3pi/OkRZ7d4qwcdLRfLWxRVEceWwUx4Ewrc3kNvjh
+2A/WpZ7Oyo4rsIJVlM5TacUR+uyo9GzRRv9ltXBKTHzaQ2yRa48ZBfHto+fDQB8LMIDhhs0+uG+
GZpPKpy+yrCTn0LiDAXuqI31wWMoreDO8wuPsqjwVhHHDu9D5O3aCumHNFCgp+RRnZuxVRvZghgL
6fA6aUkElxuSXZhhQwlj50DVRWJGZrNAzUR71wlfPAuymOGoDB5nc6NDwb4Yegcpahi9tUgo7Bur
5LFUPBWhVXwOtfJuqJoGQzc8GbvRnBlOuv5AdrpDP7A6uIq0iVDeJUrbJ/XIWKBCKwmXjrlGWd6P
82MaN8wxGp4D33ZeYtk8GmFZsF8lD0pxvyQWaH9EvTUafFbqWcxWh42zcasKhHXKkDeobf1ienij
KQYXQP1HpPOpt7aI8SEyxNmUZZIdAPhhDcsDUkuDoL1tcps5vcRZh6dt21Zm9SSLlxDh5H2NAmGD
GkHd6aFbQoVoSVLU6C+acU/K8eQgrpvzxbgvv1RdgW23Zqnsp57+RkZbLyMYUHnitgE9sZQJA8lk
DKOjO+CmTNSk0X4uzZPjNQ9hOLKksAfBfmHliFvqeFoNaXiQrNxfCxNLjA3ZZVB1f9DJ+0KMMW5w
VZcnuJD+bVeZ2k1t3nENGp9o5xUzhoWAQFe7dSFG35jF1ZYZIX2uvlVAS+0OJn1BaLgBWA15epB+
ZrO6F00IoG301MZvp+LgDv5rIiHiynpId1XLjkufxugmj1yLeWdlnwPhD/ewJc4liJS1nhfJip1L
BKrTItwJpMCGjs20UE7jXMyRM6RjJ9lBePo/PJ3XbuPKtkW/iACLma/KkpUsZ78Q7cTMYiyGrz+D
2rgXONCxe3ewZbK4wpxjDqe8+Okxi8o2x3lsdYBGdNTLi1bMPsfajQ9qksOl1VITlm0DJ6fJRjoB
+mY7yrMzY4/hzfmoJrAsbNoHZNvoHQOybwQhRmutASTcDNi9aGx/HUTQoL98Lof6Fv5/TMn9I7eJ
gx2eokviRZzvgllrqXcvYeQUR2mRyifz3t8BaP7B6BdQOhXZMfWqT4hRJHEQKXo2W/XhYJs+VBbS
olZm0CJd07zeXzzNO1hx5tGPpcalgqE2asY5mhWiSRd9D4bA5dWnAbWj2LWRbR1MrqtlWXZnTRTN
Iuc2fkx1EAhx0H1ped3s7EYDJ5mO1yBPf4RF2EauxfUBL3O96wqYQX6NNd0fy/xZr+sKU5CujlXp
WIts6JxtXnn50YtD66SJCK/f4E/n1tbGhWSjeIJ5hMY5GZfkyWENkM7RnYrkMYcEnhD6ihkN9IsR
5DzswvB6H4DqytG2PH7Nh0Th4/RU8RkJ2nCNUdw8b6lWjIWCXTh64c4lbmOV4NkZodxi0U47gOBt
e1OYt+5vZt9HDjma2lW0XnjheYZfo09AG9r5d4Q7OIknuR5yTJbSq2ukxwO2rdo5jVBIRybL794g
2vXQCnUgXN7cJEZoQyw14a4QWoX3ngXVdZAJllKgCSL5mQClbQofEIreWTPIBgSXjo79o3uowwSw
AUSZ5TRIxVyMt8H9M8bKvyDCl3i7JxC3uPePJpxHDDJy55itgzTHJn1a/bQWKinR5JskTHMCBn3y
5UyDZ4kLxitRFLtEirBG/IgJ9VuZJWmLTYY1X4ZOfb2/zOu5QOTt0Wqk/+DY5vEumC4tS17UXvNk
sKFLe+qqchaJ7ccMqlZfUcpUdmgchGaKQzN/1JTYs/TaHcDC5VvCK6trCXPyv5eoSpCER+2lUhBO
9DLp1rVwtM2k8nadqWs5OPA1m7LbmwP4MTz+737/CkzFxK9lAz9wGCEwlC7R+MM4ClPiXSuff7Bz
WL7ETlCgSrxgaQ1f6kqNK6Oousc4KYyFJJF7VajJX7uCSUPSekDvBwEJkjZ+01R6vsGX8pTOMxh4
FB+RzNJVa3nxxp1R8n5BVqjB06FKBvNYVUm7BpWrXinEPwE7gVGpp8J5y8em3GBZTLf3T3tbwwBt
w2ppVeU9SBk+h27NEyEUANQqo+NLrmHZZ+CksNk2Tl6/lCmWlpAWD6wKrGakidwGRlo0hzgPb4nR
N0gHAXiPpPThl4oz1yVuOP91k87boqX5zhGDNFFAn5Km0YPyXeSbFP6ryvAIvJL9STJZgAAMr/oB
aNeBu9qgkNHNi29VaJpK+lX6Nx/WcGTeemYhq6ks7GdhaP90mI2j4xW4+LNsG7h5uDZSHgH3Egrm
/o8RgUx1cygLIVq3jT2RzlcxugItWr9WQTJc+cGC0zHq15zN5KkaaAjv/5H1n+8mJrI/W3+zxuop
q5z4DYjuTksT75AEundoUj9f9yMKKcex1dkeCePrmugbSIF+7rOQJjnJmVj4xrGeNHFhxxodEoXd
ji3O+G4KIHpT3NuHtnTJmkqmcQvr4sA/WR+RdarnukBjbde+ub1HAYHxbHaJQxojux/1EJtjuI5z
MFYtGkDfim5twvidYXy0893B/ansOCECxh43cZc8W/1YnnAHxxuSeLVlktvuVZnKu8KKSQ5Oye/X
8IyAMKwrgsdKqEQKinaEiR/VEcPi6i9JAhgPibFxMZ8+BgqLgNQTGrQoNQ/3l6YN1M7FBdrPkWng
ph+K+c8g+zjwE36P2DfvpoEBAETZBOEisWA9U0XYe6pCrAHymyggeekZF97XnIxZSmT1CW7MjkQK
TWNukWn5Cmxxtk9L5PS+G6knwszVUw3JIUu7fcFm8tWoO0Lf5xGssA1nlXXk61WYe3y7bt5KmDtH
ot90LCprhX3vN0nXXtrFv0y3kf0ir3vSpgiHGBBmANlk5Okt2Pxc7MY0f4Tc9osaTrvgNCblKWRw
mQ+Qm0t63w6hCRBhUIAhSdsW1+tjW+DvLTr+4lHpwNPwhT3o84tn9jQ1ynf2UE+QUJFQ/F6EJFtY
3idLjugyJFmybaqphAtekF6MDvfQaxM2aZD2wFvEre/i6S1vc+pvYF1AOCRFjaNn29puqcqC2rk0
EYArWsNoB+/rRQAg3yoWxyFo/ZgnSGdbDz50pUWihSNVju+vgoIIuGyusSPVPmlGcDLHAvXu/EIW
G5HKbWa9iMod3z1uPAYcU3EdQHij+iMqjpzfH7sEKcxfsfDNuDvWkVafoG0hRJ0CPCkeL7r800Ut
t6bPU3HOw+va6tTaE6QLQo7LJhJbFxnag6OiZF3G4w8o1XIbSL1/DIAmC5mVe3D03RnxEAAQV+vO
DCZmB66VnQY/oXkN2+F59OVNU9ZzjY3i6viie25SLF65Nr1VPf2hrEs00WZ85KmeHJNWpwcpOq7o
AbOG0h8Ia9Ku1GOfvabco62hy4s9/YN3QDz5UHU6vz9lLTeyJfroEpVudOnCGHGmnp8I6Nx1aC1e
rb5+wCDU/aXzQD7yMAVpxssw/DDp/HI1WCOwWwCj2vc4yvmFmT3vlU+7xWCsLyjGWK+REO5il0iE
MLa6reHa5QQ4VJE5EudjYRryg+do/C/OJqkzRe7MP/LH8+9gtAjI0af4qovHe2oPSjGAqrqzn+mX
ZkDEODFn3WuNcmphdGx/+rwg9Tv04R1Dazl4tMfzBV1z+7+3dj5tmqChTbKzc+0QMOBV6T9dJM1j
FTrdhgSmlPvhs+2k/TKQmhlVwkZGyOyIN3Ztz0NMNETPZdaTCIMiDK8674nLFPgBYQwYkcRr1+lA
FFFcZM46SzJ7P7uEJUR6JpIVjzeJVWT+TPbZd1M0DdlVbE5He/LeIn4r0VFDTX1pwehJZbsgRVmc
fA1XOH9VCkDf08F5BrhlNlHM9AmPbLJIDVyWzBXElnfXfiJBBztuUWOn77pZe2bpS7LXp33g9Mmx
CQouHTHgZicLZazzb0dpZHwVln2y8uw9MtjK+FODXzGurHxJdI6cRbvdyciVOmFtkQeWS7tYdWBB
o6nF1ToS/siGGeSRJPSLRKT9/O6VfuEwKuEthFz/D5hk+qz1RfsWuNZjKxOmuPcbZX5BQMyjIOwd
gIvMSQcpfw0PA4FJ1MCL4Q2wQqwIEJkQu8KY5A7r4ncuKlJjo8579yoJnxlk4MFtzAYrb3y2s0Kc
CWWrSdgobBBPKaf/YKGbqsCk+zweTmRMD28mPnqeuOs6/Ay6fsQcTSQBkinrQecf9HCaIxPPsSEC
2o4CWAWh44WH3I+zk2f1oFFH6sWY3li9uYK1JMukFu05HyVDkTwAOxSc5lxA5kxWVul1KgDOk3Sd
nqoxOmumO9OlwCeXFvwpGvyKyO2iPjLe2OSFMF/bvH7GtKjfnCF2IEhjieNGzdcOo9ZtblDBGjo/
fSEi5xn1c8Oqd7rq9mg/uxkm86KnY0Ok+MQPEMm4pb+qgNoQShjAB/unqDEVx3VknqcMx3rqgz0K
PflqDixk2jDr5gcsbkJSuB7gBS27wPuhpNOebXRqm9DDzywT0OG2WzCxMMx8Y8xRGbJxkQIN5N8Y
nvYMhWokB6PGD/fu5bm3qR2TS6y3mzd9em99GuRWZSdzaAMgtiFg0HrOO061Rz8Mv4w8QhoSjcGl
6KzX3Oqp9hPmYYtyRLrQJP4Jo0pImRBp8OLcYNsSFfrs422zQr6dyFf9fpw6fqlXb9rMlI8T/Rgx
nnmO03QdDjPYhhP4vXaxPQRBrD9DIEGf2VWks8+fCnakq7rO021MWH1kxPrJ1jpjU4fRuOX4XMbz
XPb+klnBzolNYDwjNKlwbHILAXgcrTOuBvLToAB0Vf2ZMTHbWjILX4ib4DY1JY/xqtra0iY+0Z9n
zj6wps5TtOKhVNc+b4ojCzgKZAykO5H0gLY8f9ck9njrjWiHrsqCLZinH5NS7OBGgQHaSg9prPot
tI54mVWWRwykbu/BeANJtuY4zcndNjSli2aS+a13Ifanmu7vspYhFIuddajK6qGlRgnAHBlZIo+N
RfnRpwxeWMCO14aZ6MIQ43MapsYT1Q2pdMBferx/mCFKKIqoDEZAw7cK3uOx4eA3+2nvuIl2ZkdN
Wo5tvOeN2x4J4mVY1H/eP/Gr/m0a1G5Spni4v2hWi7yw0qsDq6mT9OLsw4qs1yAtrl0WPJSa7B7F
wBCUpBqQz95LkEcggfrI5HKrozkqzFA7IPEQXUrSyYWm+YcMM+QuoIaRhZO/hr0J9bPsgAVTI5x6
R3svAv0SSzP+CaPpMg7Np21GsM4S+08ylDjSKVlLuPPBq+n9YQ/mskH2FO8HB3WdyOBZ2sJybgji
BKsjYzg4A8KgtqumfTWjJO/WRHohZ9Wosd/48gX/Z3aDYFg/TbXtUX5N1SZtvOpJTy0daY50WbsV
mwJn2dGcczZjg1YGEjIf8eth6M3ef6QRjVOF234g0cKeJROeZKjquLfUSZrLGCrJ/prfL6WJzWk2
YIxtGe7aNrAPBMZND5GJPEpiMV20vPEUMkgo3BpoTSKbQzQxiDbArtFSyLdpAk0Zm1wooA2wWbSW
Dr3ChRVZVug1IJFQT1AG49pw6LiaHDq/WX3ijMuPTud+VpZD9PVcMMBjoWTtSGCy+9Rf5SUzxApk
/eH+YrczPmMmRtz/hAq4GOHM9QN5LgOP/nRmTDZhjlPcL94rMVbbdsho8TIfWls4V9vpGzPF7Oxm
CJBoFe3FPXG4k65x0sDAuIyxM1/sNIecm8BstUcIYxVXQ+LsAcnDccrtcUn/X8JQccvHODX3rIUA
JRcQRBLXci7Aa+NjSFzDqmJRv6BJHxjNWfoNwaVkrOKb5GX8MrUfD0lfAtRLS+LSi2LfdfUKXV9y
EuRoPkTaeDUbMa0hFDggW73uo9NJkuljKhxoKXHtZzu9oDxKkBRd2fpPxyrXTyZWkG0eICpvAtFd
Iy8n1ZMNNMby5CBcJuaV+2Tirt3W+ch2mr74qIWCY8xAQmxJyQkIoQS7H2VQHRMpnBrPuSbcf77j
YqPzuK7LjoSNqvoA53dsCVdZ1lwYh9Zoc6iaSrQIAd3p4Lgj0WF9US0brw+Z89fUudpwdBhAbiSd
x6FUZcNuoUqXA1K9LbhoXNXM0i9tSp+npYw2mk5c0QnHG01vwbCn9ot7XyTDAAGCVnkH3qNfCGw7
cxDWJdTLXWfb7xg7+p0hETlzJ3Bs6mO5DIIZcGNIeXYCddIT2S3y0X26Pzo8em9wdvZK0EsdzMJg
3FeNLG6Dwt+BCYhWOSPY82iJZxGSmXv/LKiNt4Sj/hj24IpkFabv/300Os9iqI0rFpxyPULS206h
G9w8zPIq8hMO+zL66VJCTLwWNkhpFis2NsWVM7tbqpG9t9kU227eUUXFsRdujnSOn1UXB2rvet2x
Y2/+KoQZHf3UJJLDZfVY5SbbfBcBqtWy6fPnjKMUhCcMDbHumeAziiq/6m7sD3ZgyWsFeWMeb5qu
LY9RSxBBKe3XwDdfU2Hau8ZAk1Txvk7F0SVE5gzVUr8U1MeXMnWdh8yOD27Cndi1BUmoWWwvkWZm
r2QqEc2UxMGH0cdoaWOQssPUbFFH6NuBb3PjO9N0gfRZLBIlbkVvGURD1MFLUt6oiex1WUYIMUxy
/Sjp223TD3cKZHyWIUKrFnjgVoyTeOJ4+hsKRIO+AF/UeZa29rpEfQT8tMYgm76qmQtP5VWcTRxx
S1j0ZL0ZQtt3KXkWRJYV14CnwwpiQnRuwvZSd4o45wQck+u0V9eFa2UAE1il0gjX9WAEBCsGJvQR
XuDTWMdYD+stYKR/KZEdu6EkL8ehY9qqQSRvoBSQj8O5P94/xTi780HbJpp6uid+eroATg6LkYiZ
EcM85XhcTe0nOZgUWnW6V4mXX91g+GD5HhxyGAYnD5mCMzXjY5ta46PFILYkC0L4fnMeMqQYoKzy
bYZkacUhCU3QndIjMWi41fNcXwe11qL1mIJTWwI9Ys3bh90ewz+f3V9KLMiyBmjQtG519RnPZHoa
L2Wk+nNAEg2q1x7qtdltjBH5blsJA/7AZMLppleUha8WhGKITz2UL9VEZiGxTN/OHMKaoPcgSVhf
GJgpn0FqHgMd7vD9s64sEFNoibXsLW88TIazcFujYyUOLAAYRFtsrGl0DveXLGzfiTSJDqqPEeAZ
47QN3QjFMxkeaHDyDnprOwxb6Rjxzcq75Ba0mHvN8sHt8xeC05jXMkO/qJjNm5YVwcZki0niHS2C
1HVYkQCDq6Ycnwp/8p4mlqPAf+ickDF4T2z2zF3comuuw3KXRJ55FJOhnswJdYFVOL9Tq0B9xprG
djnj5AJNyEq4zV41EmyRNlbdF1umvQSnPhZDxjaRGiwd/y/N/P6pnHMY6VReFK6ZTWHDyusjbHMZ
5JxUv3layMyjCKHHJVH426Xpk4lV9+YJC2xxQOCen5TqoUA4ksROzl3OZ/dfzwJXX0mSZpfxnOEd
0WPutLpyF8ShnEIjYYWvFfptGAmr0Dq7fM5cNNjki3bbgtAvxopufwt4V+LcEMcQ7/FNcfs5U3oq
qkLbswnjCaPYY6ny13XzlU7ay4qizjsyn0Okp4fWY+pMwW7yGARMLcvvridNtu23yqwAKpbE58gY
aV/TTApXhHeEgZicDMeJD00L+2ucRg1cKr7t0skAGgYlHs6cpQW2Qe8nqEYyLgIv2mUCIikjfXYq
rSYZzZFp1LktmTXl1B2t+aUJSZk1B+ScQY06XMl478iZnqUx2xJ1TqrXZMqak8GCZGRlNskZQXXO
RPCMDqG8mD0nnVUzRemj4b1uSf69X1ns5/d5xBc8RtxmhWNmSGTmD2nX6kWpu36xSQipWiJkfXe4
WPHJpsEpdzVjW0h+xve/hWF5t7WfwKpaMRMQwTBpaUoiuu+fTz4b8d5i097rGueeVY6vaWs9e5iO
DqGCxN1CDjnZBuPVRiHOhht4zAtnG5WeDcMOAyUWoaUrFk7hHXrb31Us/9MOTi7amkVpq5vPExFx
8lJrtywhGCGk+7SIbumQX0IsOV7IZhbDvfKDRY5SrRpJWJtS+OF4e/G7yNFdq/qtGRgkHFnLXwdd
+8pRVyT5HKaj7KNo3lMWMkSNss9q90g4iPo6OBDlZ60K4GxCUuS4zl31jjbnQNKpyqKLUIixxk+L
AW9RYv+0tKWnHjxv3TvvcUOzj6jcE2Kdpoey88/t1O16ATvEaX/5FlexZZ29AGv/Pmrfpfg0W+PK
CpADJwJ5WnFThg++/LCKFAscMxOfSUtUrVywfHF/6GY42PAVnKZ6RwT9RoiZFU3IYoE+i6FwHbza
qHvZRI68ExEYpvBJbl1qtIn2oxoJ2UBGEpOvo5j/q8l9aqqvxpyD2wPGAh5RWN22Ud92PR4I4hH5
lrwBavBwk0xo+Iiy1P0ZuOhfvZ/e9sBLMiV7meIXXXzgb9k12UH4+0APlnpOxlwXwMKDKbh0u+ng
Wd/Fv5zYRVmeurxYpT0+/fHgtcAj26PvQFPjx89jel0nzbdeH3W0AM5tNLqVa7WruGtXfvk0GeMq
0uhVEamarKtbuzyFYD0Lbdq2vUbFSugFVcPgdAcCExY+PLABjdikj8uoZbOdMQLuUL3ppVwTAIVH
o9rw4FjGHP9tSh5obCxTsYDIvsmiYtkGb4Ew2ASh3gTJR1eScO7xreMHWU5RvM/8aYvqcVnnBLAS
qYEHLFknNqPZ8jmGR0R2ZEiTEuwpdTzRnCbmzADM8wTKDAl1EZNPB63dkO1RMGm+88mm+gjpaGUq
Io2Zi/3TlbeuJos2JFj5QPqdhCw6+pQFSenHIjZ/wwCPN9ZNMWwK7lJgCk5HQWgr78UY5H4s02uu
GWsviXGCcoeBjUzT35SbBSnUmcnbxogN2jJtUdsGcI59N36NMdJFP7xMxRw33PwjkXWbxuHLqLNp
CU/h1G4zPEw1J76dEuiaQD6lrwxVs087FPDgr0LeUTkmHw7PtGH6RSX2rHvRQ9aZt7obVuh7/hWK
B4scnjM/NM78NNaT8UVWJGsUviHXAKPbndHqAPy1rl6Laydu0jW5ew73bJdqZ54PcgPnURS4/sta
W8sRkSqygN5MVlWRbpCyYIG3s0diAyFM4d8LGMeBTm11bGRjdCilWPlBvE5mnHY7h/DIp4Hw7rgn
ex29TgLoKWVAl4anKoqWFdo2J0oRk4KfGJKlUnhWfekfUBeSIkU8W6EOuDW2OgsIJp7Ta8gunfXK
A5F404IK/C+WIZm7vvlZwLRGCneK4/CYACBvIn/nggRP7enRQk3uOj1XPUdkgVqeTeauzKO95AFj
9Tu2egd8L8BNyfBOxleWxthHW3vnlN4q0Q78T3P+ldmz8vttURlXsaI6ICsBaOWMwg6JwCNgEvIE
siv7OuQuErqMt6zjpLbBT8WkUIjuiXlFqGXrOqa2FwPzpraBW+8eMjN/hry0YSaBkoWDvGAxr+Ej
rmAUhPyt1GNvcegQUIiYvKHYMMg7mbi4MoCNFQPOBoftpGdPQSbeVRhuY1ZZOik5+qQezNH9IfNi
5Q0fg/0PdOdXP2V7P+e2NCbOFuX8AUbdKEI0Oo2YNH+6sOJcxuUvwyJUaWLrVzD147eRrJ6FHxF4
VMvv1PxMVQyf1GIdVF4IRgC52RB+GAwbywg/mW4sQ9PhZLLJMoEvtlFJJVdtF7DsYl5XcRJz2cbF
RviMvpW/co16XRb1l8+QdqemmoR6h3yhYplJgykvy5cGDU41anDbmzWZ0qCsUOeQRuwG9a6wi3UP
xMw08q+eEwjt97Yh3UeZOLAJGY2Y4nAWp6J6HwM6NzoFq0yOmlvvfNbUWjldQ1kdRVK8QJe85kjt
uP2PsbCvoMxWBJtutEGsJqAqY++eyXv4hTwL9PMpVNTOQcS4xlhMARC7wH9I1bjrTPguab11XATR
wwUVold5f73ub92B9WnjbQfH3gpFmgVO6AXMum2QDiW6REEmQowQptxPsvir+YqR+y8KO3wK8/6v
HKw1pxDu7i75ws8uVxiHGCsWxsEM/dskEK5GMWEc9SowK25idzFZwb5mBIjXbSVNE5FfyzZa+4CC
zKnIeqCzKYSTO8XxMP6Gec4E5qt6TIIZRx1TTnF+iXgrTMIuSV0h6vfi5qCAcnIXmbTBX0C75ZJu
XMbfICmPUwVPPjoTnbb0oKJKL3v24S/b3Yyhr7aJrh2lEbCWrhmqpuQj1pxPZuoQpRk+zpSHlBYv
hHbPZOuXXvAwCp10Fu9V6fU/tIKpZG8RbPRA+0tFcyzLGqB9uLFH57ElMcaehl1mDmRB2+sxKs+N
R27a5OnQKcG7jT82qVJW8DeaGLVUto1znxTkdhu39qZ3q4sT+U9lIjcSvWRrM+cPSN0i/bI0dgHq
3kWmINISP6vnhOJU7os+YvOX59xh6JFj3AZOnWnJ0cBA0hMuguf/BhITaR/caZ+bxu9yxUIA6uUk
PnrCB/AaWZcqJrChAwJOEN46ISQ5kx09UGkMO4Mdz1Y0D2FXOmsVU9DmbNpWIjwDa6PCnPhycwJk
x1VApKlMWW8kLmCgGBkO0tvyq0UPySRtbeM1wPJl2NOmtFuDTMNqY/f63rbJ1kQLtAQkQMqHuzSy
L4fuvUuDVVn6h9J4mREiAbbkOizWVe6+kRYBYDshYtxald1rYVDahDqA63gTwg33bX3TgPiGaM5a
Wl2cIrwNKGg6V+5SzX1EMIxIOkbJCzKq6pc1c2EDMJ6WFp/tTKM1tOSvtgIetP6uL/FupSfdrhcQ
Jc9BJA+tumVefGvc7iFM0f4A/3ehLyCxinDMqjY+6V34ZBGANjNbuqa1sOF4v1lCGSKYks1gLaaY
aDasRP8b3PIlnOx43dXluG+Qq6ymuv/XK37KE/sv9mtw6yWZFemNVGfC4QyGWQVGKyqkoC2zLUla
cKvtlc5yAQGhSREasZLGe7FguRidXFc+EBd6zoPqB0Q6o4VBXlItfizJF8Hrb76GqBE6MHSLCm7K
kvTBoCBHOG3aEMgl/XLPByh7fqQln3JU24uejV44aPBghnJtVsCey2bBSGompGb0EjFrb8ttZs//
n1N7Z7fT/9BeSQzGArzFkHF6jctANx5Ei4hB6u8gB1+CunjXB+8pm4HAoI80rpdB44BqATashhGZ
lrQvSeZ2EGWSAdd+cfSQLS6BgMWo45nTtyQH1+kPWvJw+dow/po1Xz/CSV0gzweiK5l3Cpw6Y8Pm
MR+Z/9YY2nQ7r1B503hGRrTkrrXHrF06nsZCr8G6k7nbAqMRW34iiMZRWyORBkMrCBbFLLN20Jsa
ErI+QZX8PTW/WtdfAOi5pqJ0ZZjJtNKJAtSy0Fnbvr8PnfavRN3AjIQCyBrC5MAqbjD6DfnNhI4K
RaHb1+9O9uIqDZXUiKo753nUR2W7dHudiGoFwH/03ggF1BAMAosS9XEsAQ3GpkmUBNUXEo6Uoydg
DwfU3EzGYY2nNFmsK5g0fgF7irkq2HZWHeSNDyszS1/nVbI54YxmI/wxMAXfIo5/z/jHyvlrMMLp
avd0yoRj/cYRoSbppLptfGwzLEdNkXwSI048SLEfXCrdkTwtfaz3pl5f7os4MqgW5WQLxMjs8OPP
xrSKVVHZdBC9eB3r8QQsEzGgE8+Q3iRaDT3UWhjGRmGby0lrvyTa/MD6cYCUtfELmNbL/U+wMc4W
g/ZghflBOqDuwv5WjeOR8FM6Q0Z1cUh+g9BmqQMJaVwV3js5qpuGQf2CacKF5Pm/sks/OOZ2XUbc
6PxFDYH9gOPFZSartrXZvw9GODKzFc8uZh/+80gMgLBeusFFQmYQuBkJi9JNcwgDHyAaZ0wLGdot
9VR8F+RNzvO6hSOEtYlZ1nZt/VP1drkYEIDvMxRTsW0+eGJ8JBJYH8jR02Pc79L71gN63cy/Gpr+
lrkD5mdsF0uNAZtq84MLo5qaK8wXgrWog8ag11W7iEv3MipgCKq7VaqccyxAGuHxY8d6SjqskDFg
vWXJvKRiztsm+d6SAaXB+KYVoDezGc9f69HJDuRciWSrQASMSlD+5Xrxq8aAIPl8+JPOV2mIctHb
Noxhs/1xyaFg9lay/mjS5CWL2e+y1PlMETujFEDUqxNCqLH445AyvwCPQo9vz4lEk+BreXjILq7D
UrPLEu60pFyn4SGWCEAQiPhkik14LBBn6So9k6f1yPKpWsSm9RnCfANs5izVwGLR1ix7iWZepRTK
AQdAzhyfaHdqPbPv/iXyVyeFe8ETGMMtLuVFhfeO9Qn8hfEgc7t6GFlYeKbWLzXRDEstBPklBMbo
7tVlf0B0BnRFzoEZgwwUgGqQWIaK5Zy5SIzqrfQp3shVBu8QyG2Qjf9y235hb457SH1ThwzL6atm
F0zXU5EsU/hfuv6rR4ptOeA28lLtfKFX3q7PopEvDOtNZdGqA9D1Cue1xUsN3UXtzJHKAtknNOzJ
vMDd4kJ4dskhzB5jG/tdZXHEiIi49/pZJtGHijuYj4+q4Ynp5O/kXqIPUQpLsp1QThU5DJgGQRKx
p6ynr65mMxNpqm0+JW9VC/crZs7OXBkPO+v52tWPbUVUJbaeC1m0l1IR22AMROIVOPW7iI2wXvyz
Hfr3xIwauN2cyWOK3MNhMAN35toF9uyfuggGumlCR1Na6SMu6ijqz73nrqo2e5gGBK6IADR7+Bzw
VvZ+d2oj7xDo1R7Y2lJzratNOpMIsx0R32++Dubccfu9GHB8gKxIeojkeGGUnD3kp6ibzSWOzW1r
tqtJeGB8dSA3OWZbu+o+4zw+FQbLkFp9ckr2axJUYAI66BwtREo+LawKPiLfhRSJzm3ZujbX7pw4
HHk7p7KuxBxwg2vWe83Z147fvad92N2479UjBPvTUOLuSJynKNe+UjRlmv2iDAYQpvgOMAn0jtq4
Aev4APX1AMUCOgeb2Rp/AzWEObzEQn9OvOlIJPYNP9Uxwpi4GHSuES/hR02c8K7xzVWpoyjWEhrV
ogQX7A58xu3e8FAfaLt7SDQkAzMHK8mQ05mqO7F1w9XylWb2LfVQ2IIH6OfI1n2RWcYqRrFInNa3
Q97qIpw60iSH9tWRzUX3JYIiR74LOb2p6NTmzg324RnfhQYRWLo5aQh8RxVho6smDgm4IjlbRgIb
We9sQUZhWRLaE1E/xGWQsDeZzTttD6oy07QpOELyf7N9K6FwgzlirVSf9Vy8xE33Pv8/Fe6rVnXM
lJie2c6T40tYkOJ1JjEHdvQ1mOqzKBJkdWa6cTU0JH2vrYwE0LTsAYRmf0SZnutccuQF3WooaDHu
30OYY9WU7WOImDJrFoY1nHrFM4pI7Tn9rXgK/0fZee1GrmTb9osIMBi0r+m9kZdeCElVRW+Cnvz6
O6jGwe1TDezGwQYSUm2hKpXJZCwz55iVtjeb7ur2+rmR8X4MSFsLs6+KgkEf5M030L42zRrGfcRE
qg8YcxJCg2Z+JRVnJ0OyIuqftKz4lryzeP0tcnKZYWEo59B6NKPmKmUC6mi+pl2rIy4lbw8AStkP
FObSMmhwpL5z1T1qNH8pM/03C4iDV+U7DemNG8QPdqS+qTcYI01/5g95TeGV6m+yokAaO1zTZBT4
ZfrVd8G5d8V3F0cJUWWE6yYtfSJCAcKgBlouCqd+DaeIgXXWXEuut0jlX0T8/UJBcIcktGkbhlli
IhzVY5JRHIvqLZpEu8QAhc4mDp+UyUVYm9/zc9Rz45cHFJB0nD3MqW/HkNifaEYGo9IWI/GgWL8h
0cqWrCt32WbBsOjKEPErtSs34uSXS1a6BaOCt4s0v7fatA+8oRdct3vZBfkyaolfafth00l9xUd8
i6L7QH7KugjmsZxZi0WZS1JXifLVE974EGhuG5gftdksgYtPi85oLYZY3tmaL2mHdPS2MlCIJ+eB
ALslI/Aga/JtrmFCkL2RLxrLonezrkNS/RG4yXDVGm/GwO4Myty2cuSm1kpWJ6YclhAs3lAvMAjM
2zfppH8GC9MDLEmkHVW3wuQ9bpBTEfc9uscO8Sw7upNhD+TI+Ph5pXWXIbNj4l4IWle8P6nhR4vO
bq4pM/YOd03Zon3TcogryueVL139pCc2GJdhhreU7snvAColOuO1ssfm0FDKFkh8HLL6PMIAFnkP
TK1q0SEaJb3LALmeOBKKlt7/qswhWzMLiIQNUD8n5GKwMms9ES0B8XtqGZiiczPpsZciqGqs6E6w
T/Y0ON7aK71+I4tjbtUgQ4xzUCc3K6w+jaDzyaVtxlXwgYucoAroppVmISDo0T30Er9mBg02mung
TvoVZNq9aLkV5UyZkbRlZUNyaXZ15hCNpjbzZUUko8ZrjBf3krnxrW9he8UWeP7UfEpSV9+2Ue9u
an2aUR+0V+PQPbeOaSz6Qqi1w4r5KGcXhKXZ+6LI/EOb6e42yLpLOJEND8sYh5aAPaBMf1My71vC
DcXaQIOU6gz9WQciP2yirYWQWNfb4lirjzGZnQkd9YFX8i9pmbYn7eoYkKdNZRdAzTQ/wGl+dZ7Z
cZLwM2LcgW8x1qqhqDND5+4KX1/qk5EDJxfH0hyANoDUZBeFupxh52DY0TKzg98xC9aFW+C4JnOd
2f9wsTyW2ZIth8fPJnb96Q80bgqhLSVW5ju/hfvGip8n9wKvhhhbvQP8kZnbTOY13krStR0z+7Br
/wUdLhbeYNpGNOjbMe3nUYKLyo1gm6IOr9JDf9A2dFYlRHpSkfTygckVYWH1+JuYQc5Mds86015e
1nTZlS75jUKdLEUaGSKjP2jdDirPd1GiJGHlJOzmNuduPazHgQyuFlDIwgC8qc+RTip/lqN1oNqm
FzdVQWrxJSa3e9to46EudIRbyfgCknkEWnLoWgqfPKTp0uryAV0psjZcZooLEeRR/0wOJ40tCYRe
PAMWqKvxNtrEaST7wKDxAn7Py00rmuPJCaHLhKxSEYdTUuW5vm4LXEdd7u8800CFn772CPbxjohX
m/2xCd/ACyJtJUfANwXsANaDqFzMgS7FbPuF4dMU1SS24QVwBpt0Gf/EVOgs0GmXZEAtb3YXEcua
JZ+NPx4MPTzaMtxkOvt8Wd8LPG2+dE9qtv7wj4tuniLMfPp2lrvaxIO5FkMlvWo2NieiTLhVquGQ
Mk7ormFX1wsrgViOAo01yWHonQotGLaekJy9WNhv2Oq/3Kj5Q3n47kXxF36CpYVJMYpYW0Ssxzp4
xV2u/3L43ZZ+kB7aFrFfPpWY6xm16QYeowzVotNC2bEwffbIPyAD3BSqU2Jol7PgbPXzfyMhvhmq
EVTqXoKGDVgVsGDPoLSjirRXNvQ10swOdhDhxkKQOc2HU+4E3JbEM9rRL70w4lUQyb1dxZ/kZ8YM
4N7TtNoJlZ98bVrrWvWEoGxrUid2Q31Wco5XnV5jQofNSq0iuke8rPTmtNvomIfHKsXemxPZiJfs
kDFE5GPQfzhBuPVxDRjmnLbQY7stQpJA2NIvuyzEYYTPaEHb4AWYde1HIrTsheWs8ITqEJdxJ5O4
ChWmejRm3G07AUtyrZypSX+r6y0o0okfT/dFlzwmefZsGogTtfkF7CWKds5fGAU5t14Y05NgC4ym
E6dlfJ/y9N40xotvTuThqhtUM23RGqcy0bmADQi2DIpoAuKF3fNXCr15Ge1voyNtrWqcp7oMEeSQ
zbUzPQ1KhTz6fOZ88JM+M9W2bk9dHl3LYuBYDcZzM6z0On2E7Rjyq6UPdd8eVOMfGRahXHjxkpDy
AK+NFTkvVv9RTtFV2sVRM9VTmecnI8DCXbYbrZ94MXpoUo7TfZqyJUAMPwyyXcGhQNCiy7RIc6OJ
bWNzq/WBRTlFLVwPZ96macq9UUXwGW9CfLwEfnfEp5E9vAxi/aVCR+tZxIYkYQNphOo48ilih/NE
7bvQPsyUQq/AW8KIHKz0gLSfT7ZdWtRhg/8eQ2NfiLvsiRrBx5ZTt2bjwn0nmJHzJYLKFRCSR7fD
HJyLe16xqWhhoY9lt8d0rvYf4oLbdD6cFKyMg/KcO1adP0KV58Ydv8HRLLHQP8U16znWOahjW7lz
QnTW5hhHmFScT4hfz3EH/rqZ301LSLgKKnkB6cdOhRvAwuUOx5C7x8XjlE+4sz/aNmj2ZYQSx4fj
CHpwWsf+Gnauu8bgSVJm5u7qMj5blOAbchFI7w6B5TNRmhp6JIjQkzqlfPxjkFkLMInDChwFM5CN
G/iXQSNL2kmYPTvirSrwQBusJsOPpK6vlMGQuWNqpDRyD0bPCo+Tm6PR3hpW9mzH6AL7+AZUZoUw
4vaa5yTXmKLEG1d6aCcc+rAAh6LXdG+JblZro5Ekz1Uq2wTj9IHi+SnLs5pFvvFNeqrFupdOMhK8
MH1BUeHa244U7g3ZVevCr14AwaBrw7V3hNWcot7V9nzutlNOSqodENjYcXRhAmM+TGKfLe1vbKpk
/3CHIR/Gw3JUSB1pwPipXIa0dh4vutlC28jyJqNppRIbTUJoPMdmRNmSBG8Mqz75wG61wVRrvL4d
Q6t9IR21N0X32tpxvBvCCmeATbCh7xyD3q3YByLSbzqWLCIuEEwzTsSyvhgTiY87N94n331V5skO
2UiLNmXqobRHt00x2sWUD+WhHsebW6YhseXAG7vwjmFvniD7T1O18Sbxxyp7HBcEApH0Tv6ZVh2d
1n018mtQcwn1BdOnSuezgdLlUHTumVT2RdblEuglOpNsDmTUrI57XMTSV6ZnLSXytsjXE6Qketf6
7oziGJChOzmrEcH7QpfOtnefU0JDqQqQVTSl/mkgaIqSksoi6P+o1lm5M0Yp0Ptn12jPfV8vnY5/
BehYuhCODiDdPnFXZexVyW5hu3hcKqHecJ5Q9xvdvYNHBn4TfLgfvA5t+uAZ0RExFtkEVF0hnHZh
5PhdoXItHa4ZJKMMGYPzWBo0kTEjlMxIv7tOYoPGA8Bq2w7QYgIDMJrx0ZlsZ+mpS1WG997NcAXW
LwqvF5jwjuu6SBYTYgh8vs0H7JoPbVwr5M8LvFR2X/EKVNwYG0fH9+eg936JRUqUo0faZ38K4mQ3
NWGxrFL8LClgKUNjUo6/yD8AVebE9qkrfv4akb6OiXjClUDNbhfnKTD+tOws4FFmH8w2ADH1l7GS
LeU9HpuoVy++K4+o8uwcl64xkM4mMvHgBALRKwOPPjnCq4NhxzCbirM5hQwEF5FJviY7T8caj/jI
o2WXYCpIhYY8L4bqE7yGRe2SbXXo0x6/k3plIXgdK+0LzRtdCaok77XDmR563gMyq8++dr5L9EST
Z/4K3iODZpp0g0OhdNyn0oDgN2zJg3wTaE/BQ3IdOAag6aH+ijjgEYxHR5tAjDU6cX8Jr8nYZVoR
U0khWwlWcfyaKK7MyPCeArukpGq2Vs35WhqsnoTZ/upy90XZZIW2kaFTS9qbtEMPmmDPaOv6y2NN
rxHzWBPF2HbDbxYiZx1ADCCfnSZIREIIyHJa7SxjeIiTioikuQkwR+eoKwrIFiA1XrbhgYWaRheG
SwzNjkLgklpJurSL95zqf/AUZ+uIG1zb5iFOFdeueR1ixSGjldt0oGMOmSOZjXuuU32L2TZeAFJM
14Voo0PFMruno9rpQfloq3QOCE4zJEHwqfqI09od45XRGfVC6YwHERiueO4PhCqiFKzKB5kWFz/w
WSMD2ok7p1j4qbZiDFuvRJJXS//Lc1BmxSXIbNC1IUVwcS4TDzhFYM3CFvtSJNxVuIpLirAcj+lY
hZupOFle+TGUPZZCnWp9EsWe+Sj7WhdessdmOKsrYz0m3FSThoj0Fn22D5sPvOCtVTb9ZoC2EO89
a2nLxRRXU8anyYOuuQA3lJyt8tpiDgDxuFkYdDB87iJytJqPruOILRIOJsOknC0aWbAecr6UY54j
kloqxa8ZaLbaGp3+jXF6vsuQblMFEEjAMedDtGo6JoqAzSgQhXnQo+jFAkPJVtng10y53jT02ASV
2kt62F2m97+580PUCO5CeKCGMnYWtIvEKyeHQGOnHTDxwkUTTzRf/cSHHwARGuBWnNnK7LhJFBg/
FjJge43OpqQU9tV1yGttYwdOtpiZgxu9tutzA1160SKl2oi43RaRS2B4Q7ZzNkAwC9Slz7y3JhLh
Ck14HVneWlhFAzPQnVYV0v0Uy+C+lsusipGBiPAp8sxkHef6ivxo9hWajgonUSitXeExKge5WxkT
oY5znFkOe4FiS4Pg4TBPZOqF6qd6Sun4jxwum9BKHzUY2VtBwDAakVa715YPu05ETJuwapnlk2Sg
dYyUjuk7N9J1ompccLHd71qHayFyioquz/xKup7UHdKMaAaTcG2GrKZ1Pz6x+Cvc/k4B760Jf/lV
5eT45V2APyQUD0ZoEglb8zHAmAL3um2Rw5skIiXpRH/jBhDlqmsuSrbDPdMFn+KO1dyhdDON+Bqc
GKM3wkybezt/vJo56+WYpc6BeqBcWw0AagMRmpNFT53JAAMZPDmjVQhGuAkICxYdq1UBqszQ9pRW
iwEKz8Kpm/wVqWLLaBVKVBeaCP+aEO3LOK378H1Aan5IBEho6u1lTGDdmkTo6Yj+milGktJxePIz
JDptaZnje5QW2YK5E9lP+oi1ZSyOtrZqRBVu87TlEg4sfw2iL4aLFabPOOTYcMgk2KKIb0+DC6IC
aaIfr5sShhJAD/qIBmMPC9rqZmfWtCiFIbcKi/NeqyHQKpaFz66aNp1jXLQpzf5wZ9rA1TE/46GC
3Jur/uznRDNXLaOjOQzNMAoG2sbArscL5L++Re6T4QuCMAic6pwJLXlI1c0MqvEtUO6bJ9/r4Y8C
inr6F2E1UW/49TV8vk+m0NGKcxqfOhVmezi0jJSTwl2XThMdTcatSA4ieOl+oV4MJ7uT6iyWFX/X
UpRKu/48oKNP92QX3XPstwvk4fYzq6OSHGCrOrP+ZkinLC6Fgjxr+MGnbjKtmwHrG9hU8qbH04dW
T/bJiVPkhKkYljh+5enngaCjGKlsscl983Gsya2CvoLOTE2vpMNARMud/Elj3GArt/30bgi1q+96
LhjJp8H2604jYKgETFfv/+4dcfXxTdzb3tv/xC1WPtirvH6jIEOg39nGs1Y5/u7n20QaagtKmPth
O5l7XXDIGBKEP5V6Qza1VavdaKeC8ah11sdE7Qu7HM4die5gr9vylI89eDbT26MaQreKveW9SY4e
TEdnbgvYVZOYZOruqXDBfzocB4wMqcJ7IXOipfilLCW7I9pji7tb/l4r0DUASdqLmMy7Z1raOcgx
wRXDkJxF3c8wxkCwc3D1s1f44BGk/xb6UFASwspWZdyVqyyiR65DNyDbeHhUU51/jjpC+c7FlGRU
xXTR4ZUfmJp27L9C94hbAsFrbFIqYuz4lJpzM+NM3dNyehK2DbWg5bTGwyA4uCoyhC3InJvCQHYz
aCFSuwF2SGEwhmhlSr0XOxtEVcU19uJu6xHvskF3kVLqZd61nfmFrEywrxYom7zG8bYgxB4Kk4To
AHsSJqxBrZJKojNDvr7GOVCwEB+I2TUD87vViuwiDT8lp/F/vgqy2iPhqv7Xn0uZTvvc5hbpFEN6
TDMs3VJP69eemWYimviXx3a4a5bICtxjAhJmzW19hstU7W6ykZeAwU0fCPGR61410Nv9KQK+EZpb
z263o10xLARLM8bhQFIVDJ6MwQAnPyK2mTfaA9N5FiHH2sCaPAuNV9dHUBqxvab7jJZVnTU3TCvl
nk+9jhjmSflNcTPrkoHTzC0O4qchcMiqtSNgywW/TOkVd70CNmpaA1rTouRnanQRIGnXxMpa56xh
SusNzFpN6bPP7v1DOtukhugSJzX/vwiJE2gjcjyHYdw4NT1lD0Im0OJDzEFzJIJShQPA8MaKnnym
hCYSFLZVfb7y2wmB8fBqiYJ7uj34Gw/aEvMikV8hkq/DSm83g546ZzzARFOKCZ9bksF2hQFBnuP8
ZWLbv8MgPeJAHHcOgfYv7gCVqhzNEQTz1L9YlvYOGhbG3diRVlbV1cqlH3gei3EmzDWvXi+0tULU
vHUTP3tFQGknJnJGfTCX0qqshYphsxCtisPE8HalJ+/WbHcx0iLfBh3dR+1147JiGYElYYSR0QcE
LHXjsatBHMYj/Ma408aT47PFEf64YicUHAzFer1Pm30jVbz5eXuS4TuTQ3gzouxWF359MVKNAIzA
1h8lN42VViXFLezPgYMkDQSawvcBz2mkKN2xuQ+m02iW+bbXCE83hhcP49Nj3rJGCfAm7waTSYqj
JcOKAT6mwd6/1rChN36ueejvXNANfVqv24AA+KrVsrtR9ccBxTPtSM5O0HfOJsfRED0H8OMeRrRK
YJWNT+oi7VlEPD9HVPtY17XtYBLZNiW0M/74ocoVmEzBhvx/DKC6zWVmue6xDmdvZmk86g5ylqmu
dwCe8I62tr0dGNLvpdcdRrRjYvR7fL/ojTwg0rsxIHMez/mW7DfnyNyg21QJ9XeJLSN1pbe0SCaZ
zDo622b+5neJfLRGYmljDaer7xnZSbllfhqGzVSGa6sDwNtcjWfawjo9TbYctoHWeYfcNT1c6HkD
iaEfbpZf4qmwbVh9tMguO6DKr7m3zG1shSDr3mPeQP4x5myo8pURKASkSIHCgXPN8oy1pTNq8NlS
I6kZi0uijEf09cn2x/RU5qh1iMC8//h9f9KZQ1BchWEwTMPMFMqx2nZEp2C0FbOrlFVmMzko8Umj
HYuU2A8vIDkePzNbVfs2kz03tuh4cRtmAJ7HDEqTYczRUx4Me7JOcFUcmmvFLnp2I9ltcs2L2NkN
IxPxqaX8NNOKMG6vAkJaMcBAiazvHPJ3YRygFupUZ7HTToo1aYzDq0EztrQd4R1+vkXFtK/gTd4t
qxxOTqa6c64X4YkB5BKRpx/ozevYWeM5KNX8qvn6CXtOulFGgfrB7aOV0SCB0XKWN+YY9jiKeYdx
+nbbNGy7Iy6JNVCf8KUoIMhkAcycNpLBizFof7gQeaKzTCII0v4ElkvfwEnP7j6SR/BGo3ghKXSv
Rn3rDyi4q9RJHofo2usFyO/UQZ45p1ucMrvLt5BA6RpqMHAg/yF4gkV8EH4anNldP9YBl5WRDOOJ
mUq/Tyl0ECtK5hgzb4qGZ+NakjtRD+Z1MmWw8do0WTYoecE1t9mL3lrIoPtmIysSalNRDQes4dqG
jfXVn01djOrkhnXpnx/GUqvqXcUgSrfC5NUl90MbpvHsFKtWaAG+kCHccHM7ReWMnVYDz48uqWj9
Z7D3zgO8YqsMvMde5wjLjNJ46OzxWgKj44himt0WUMlcb6OTS7PqdGyXquaaiAvAeVXzaVROcdVk
s5tCXq5u+gp0kIK2iy+/G6W9j9pgW80f8nB0IwZstbMzIQbfMncP8PU4sqe6KLi5tKKaeQAn9pCW
1ENaT2tpdYzD06Tpn3JPgk6KPqdar18RVKLzbAGwZQ5On8JGKRYNxwLbMYKXtNl2DSMFc9jwe8kz
NWFxwUfsc+yixM8dE9+diMLzz1eRyZvHmMOOy+i5MaP8qDMMWSEpyT6o/18ZKJ1GNn3Ec8LhsxSC
t45JLbfaIIFssHC1KTkMUDwe27x2uNJThrLorZsceiuDm4tKq4rjYfRg3UB+DgazubSla1wGE6S3
781GNXITHkNu6lNLYjS9ZLdrGNIubEJnyNwccazkLQihOmthiguMELGffZKpccr8z55Jd+E10Euc
ICfnaVbHRCFK3P4Ya8RaenS57vyA9DeFEtHZGED4FqwIgTvTZG5Rv0ABTYvPf91P55tqExTDPueO
vFARvDcLd+S6Jfj+EfcGlAgZvWSWZrGckDuTJd7KHomhHr04Bn7oXlqZFKeiaBCbIERhSqsA68xS
Fq/47SeetZVTRzJqVwNRFQQNRZl6ypnWQ/qXlL5QDZAHE7T88yBMH/P26LJItvPuVPojozKWnu9T
yc6qaoW8iBJ5FK6a97G19PcRGd3SQcObViVcX1K6ORBja9sj7LuloeMx1ejrN/CCL9EYx5+mG27t
KtnOiqcHF54B2UrIwqG+Pv58N83uyCEqnn6+g0ENNL5+LquKWOqqVrTSecaesmTbGObqqY1zbsYO
frGQmczdaWyWhDNiSvPmmilIxTkzw2hDBZWgpstctFnlsTM747liumwyOT15oU2GaJzoZ5Xa7hI1
RbNirDRn46bJkxXqtzZyzd9EQK1oZDF/3j1bGz/jlvEqY50Nohv8uGrw2ctWFS/C/JAjiTgOCPex
VFXIw43q+PMVuEuKhGgAXsufE09SyHcbqt0flHuaafzBvPPNAtS/cWz5Bz90/XMumlcAevpMivLP
Qx82LHYLaw0WLb4CM3D2U18/jfN3LkKAhWfW3VafUUt6Mv1iDFi8WMY4OyVCexc7UfKalqCMAJ2o
i9mEz0AuaT41iO2DZjpv7pg8U1Zj50KWEpm6dh+FztIgRrOYeSZPg32AD2Et02r/6IYpqbV992XN
oubIrCy0jCQk/zwk81eaOUuEkE6vpdfAXJ5YVThGbe2sXJfPVapFq3HSrd0Pb1+Ly3iVIXDfpTHB
XeOg9j7ETTaHHh+gLLN2+ETE6aeBEA37paRUBfz/qbI5pp100Yx6fJKdNTyM4EP0BkdjnYGl0qPm
nqRNsovdON7qvkByOBSfuYVIdITYcXcj67VnGbgQg2W+D2O6SpoI6olPlqcyZLci9cp6H0SOIK1v
72IU1qXjOmCl4XbzwK3dYOYIrl49BufY7pY6u8Drz0Pm0v/bscfIs9N+J45HcFwu2jvUOvLrXXHl
CjxRqI4XXSVM90i0+dJZdOspc7okgf74U5rmjQP8gQgYbYJlpenGAR1JNtP/mfRn47vTVv8l3cQi
9PF/RTogHnNsXZDoYFk8OnP+0b/lG9l93qVtUlGz+qLZjWXW3bz5MmiH5qHT0+ZBa/12q0XuPkiN
D/jsO6dOu32U58mRdfo9nRs94tkFCzHetv//baEXHQ18+SsvD47yzM+yV97KsonpNavEu2Yuu0+4
xdZ+yNnuN16ZYAQJkvPPV3rrUXxHFh9RqbqDNsW0F3l8Irk8f6DA/K44VLdR0XorCBdADEX75KOv
B36VuzffgSkWQllcZtpzgp4y4+6t5XXvL13z2DSRfO7QoK0NtnmCO8Q5j0u5SofYXf1zZsbfiR6m
NKVwhEm1aUL90OfYxn97dftq8sPYAmYAbdDdWWZ78Dzxh4GAhu0DR+M//2vG/GYV6RgU+ZxdS1yW
NB2pE0ZJfWyT1/5XWFWLdZgGgqC8HD/JN/z6heUmzXehsDBFkO8fxt4Lt6HZfJQNAmRLwrwcu3Wl
yuCVrUTg3ibWuodSCbmPzPS7TFI0CkHq7WOLxB/DU9a9nIZkrjT+S/SZ/XeCpSkdx7UcGwqMIR3d
/itmp4+z3mE10C29Rpx6XpwDnXNIWN+NohjwTupJunveL6lteO0kVNfydSyK9jyyw5tiDrlsMKtl
BrkAR0GlbUzbEmu6ch+Ry21Mdevdt5ValQQsrVUa4oIzu2RvguQLQuJ3nVD90Wt2IRYiYdLSNWOZ
+RoT1Jqzp7DNiUECmXWxqo/aVHoEINYeiix5Mg3Hf7FltU4LexNlzH4lA5o1VeTG6/2egSs+y1bN
dXIJxbnE8kqPoFubrNZ91ibx2RTWxghD/RwZY7npYzivVYFfU/dSwhJUhzFfYJ3/56sFZfZ/XC6M
kNmIu5YpdV38HbmaCFBHQmL0kLa4SB4YPQUeo5I22gy49HCmUqK2sPCuBpC4nd6M1CdYk7LcrVEC
5ismT+rBId1r65eKXWPKarBT9KS14sZXDmN3a0CbowZBcBmk02vlxNMiJ0Zg1eYsWMDm2gdK2+bM
pM19CkTMhBk1qQ1wGPN0cW2bJt9bVRVtURZ6z3VdPoKrar9T9JMGw7HkUk+xeEMFHWG4VOmXgYjO
AK3SWfMUwa+18zgyZnBD41h3GbvqOULRw2m2FnCHb1gAr0YTyAVjF9rq2tcfYmGJ64DmoqxWoVvD
Giz0I+BlSK5GoB3cqdQOnRwDqDiME/veZfWlud7B1lp9n/VRj5sgmxdk5Ieto1pOK4gP1QPeu2o1
YZCQvi5AmWfNJW0MVDCRQNWAqTUtboZen0I3Kp9F64uHprKXjPvcfSfRC2G6uLKzi56l0tTeMMKU
CR7pfBA6yMyh/gllv4MUYq77gPWEp+kl5z4mwIB7xmMkB6QUemiSPcBXyJPaKyexu6CJ2Gmumx/B
qTXHf77C5N/5rKZtC9s1XPAS0nWk/CvQSMtLoA0TV79CSHd2neI+6XW7DgcFKm1o62vY5MGqitxf
FGjt5ifltK8rtiEzY38orW5tt6QKkkruX4tg9pdxpf48AF5E3DLq5KPPf9YU5KYnW2mgVCPHNHgI
3Pcqk1xhA6AVMCPePiopSjNzii6O7hyhALsXCuX/a4YTv7I0BFnGUnBHc/9OcLS5M+gcuRFzm+xg
CBFfbV955x5oYXwbkSDv/KAg5rX2L4Af9iQG1Ec5/9ggpk+8Km+oN7l9D+n9v7wXf8eGzU/M1B3e
EUc3Ma39FRuG2xCDHkarZUvjfNa02rvE9MHgLOjFmX+stdAcTgynpr0Hu2GlqO6b/F3PsMXD6S5P
4TROp7bX5YXFUQ7/KTKXle2aZ1z71nmeUFP0Of4m56LO8g7//jR8xG03rW3cDlQMkfUw1A4uDfh7
K5yv2KRnSFjDcOmff1fxd04Vv6tlSUE4sCWJR/k7SEtVplkzUIiWjmEvSXuhJ2sMVrCGo11RNG2G
tvIeQgXYipX+cQi1EO/0W5LJVRuV9YlEEXnphwYZYMZOh10NQWQicq///DSN/3xLHNJUdSlch2fr
/J2dmIXs5rgq5yxdNJOIbOeM+LF5mXxGMhno6GAsjDuzBHFP44wzrkhWDiOGRZX4j1KrKYeKAmCt
m1iUb9i5CRnYt0DXoPjxYHHvoV8xWVR4kMb/70/edvhoUdZIKsI5GPzfS5t2TEgHMXRAUOSnWKVv
3/Ou+qXnqE1zpsHbxLplk1Fu63hI0CzD1zQH447NXz67dI9tXh3QU/sPA2BH8GHeLYWifSxcdkk9
8sCf7zgNp/926s0Z1P+rRuKjyevNf66l28bfzztp4EdnrIIY0nrp3XbrrzhznXcC6OoVIXrOISuj
WSCT7McoxQzMdPxQsfw5OHIx1C1jadmGAAVb57+FnYr/KN9gQ3HJUgM5BHn/R9IgDSxRKoGnlm0Y
jWdXEinkh1W0ZEwXLgfPzfdVblZ3h2UAwjosPeyZ9x03/0s2ikPrJc5ddiq+DPjrlhB3JlC4Segu
MEQcs1l2W3mfbdI8hGE3XRivTE926qula0NW52++6nEoj2CM5DFBTr0gyspnGs63tl/+RiGYH+1M
2etQi9rtFBZ/HNQMt0q/VDrmJVXm7BmG4OSPRnaLp8pf2dQXdJXM11xhfIFi2EyaZr9bw0vf5sPO
UrW7kZodI7Lqtrkek69nJEAxe3LKTDSlUPWzK2RVyf7IwZjHYgtJdy9IMwLwuUMv2q4Nt2aoQg+w
r0ODdV5OjA6dFbC1qLvlkyvBRATaWg9FtpLKE4/OSm+78VHMX6sub1hCFqcym1LCZALWeWmeHKAI
5Y+DQmcDOY7SjLgsWDDmGtJP95rPuwFucMeEkczagyixLzQThFTxi+yz/gKvbjylyF+WWZTPXn+v
Wk8QLldkcRjHcMbWIufYciIPzBQFgDE5DZ+AFxZdb3nHfIS9mo09d0wtbHHcOPGzWeOP++fPr/2f
Nx/XtAhsxajpgjWw5tbl31oTOkGMRoBhl6qPt2GHFKNuSFe1yDg5ah0mWKy5Dz9/FIBGW9aRDYCU
ONxsGQX/j7Pz6o3c6KLtLyJQDMXw2t3sHJU1L8R4bDPnzF9/F3t87+eRjBFw4WNCkgeeVjdD1Tl7
r31SClPl/Ur0i/C1y4BeGQ5ieFVt4++C3gdwksRcxwQGL1QWn4sq8ad9WcB7gAR/KuNGXeiT4lw6
oeanASXtMpjS6XtSsZX36uRF6xWxbSBuL4hq/E6axnDT54MVm9+w4wcw8PqXWAQ/aBoT7Q2uCya5
ai8SzrnCAlta1DQ7M/u5ArO2B1BWuYGp5tus7yqavrZ/ysPGWyS1ICI3V3HJt+03kpfDMzbAXRGZ
9Jj8i0Jg9e/fdJbWn+4+jmpa0uCdYNdtivnu9K93fbDU3hxinDVgnrstEgVvgqc9KqcKw5cfaic7
drJjyqTOhhLoGpMy7qwhh3tkhL1cCLeyNePadj3ElbLUt8O0QsWBbTTrzLUKa/tPvVS/e40cNrVg
ejsVPk1Uu9IwMbXFYx+vnAkf0CBa/TkzkSQErSP+1HvCdaBwLZ1WtMfepAuhWmVLJB+TvhTP48Zu
jNRNNMZ3RVeqm7pM0YYOQ/FQ8/axikF+4CP0B5C3VScPoVM8wVDPDCxcsFDFkXXxDHbsbzV9aAaU
FqNV4dUrvXV+lE6urqOiMm69x9S11I/Cx2e7aLv5/hti+YkDXAtTKMaVtOhLeF3unXJgoHS2/zDT
2IRJI+WDg4YICtIEjGfc5rIVrBfJCCE4D0NJywbwlMwDV5y91oLwHRakbeRs8gCFcolUiKm2tiT4
yEDnJjDcYf5CBlSFbo0R+5rmRb9O4cDuYyAXKe0skAIczEDA5hBQT9S6QW6EBvXFbrO3sfHUE4q6
cNnT99kQZTgtTa7lC4EMNFFzjf9Zpe0lsCsVFW8ETShKZh0B+09LTTBaT/EqTNRs304xdvZalOuu
GOVmYEa5MVI1PGvc5jjZnKM+H+4ZSoPBqaAn2bgPK9k9ZcrWFAz+BjzsT5Wv/2G18E+Ndtu2Uj/1
/+9QC/Xt92f651aE6Wj8Iw1AaYKx24flgYgrLao7k2dZquOfjhHzN4kFJ3Eg2qCGViujdnihG/ZE
2ANUk5FNtlKWf+eGZtwMSJCrqcYGJ2X2HPr6nl1T8QcOC7Iy0LhJ76XRACzNOHSjMDZfvPbPSwQA
rAZBANI2dM2yPrz2yBvmOV5RL1PhqGtb4aQpqnkXKwJr1UYsFNTaaeckke4h6oaRO3VNpBoYTRoW
JqNeRxxbAOWrDGIibHArQZHEXCycv1L8XuHOoyZbRkPJqcwGYEOdRR9iGJe1SB+++GXEp1sOLSEh
aEJp0talUOcHwb9uOehd6M/Cd0djs4nFxo+gzWzVcquX237c1uGuwfDPzD7c2eNc3rgrrB09Zzva
0xkd6v1U7zNCKNU9/inSPLr+UGeHAcUzszSiE3vyPY7UDCSJjp12tOu5Sv80aUeqKE8thHj/VJXo
9+bqyhP7QWq8lz57wk6Wd9LuR8eDcHBKizMaGcUB/bwui3OkkD1HiOc5VE9tce6Lc6GcqOpejUJ0
06nDlWHCAXBr/sy9evVEjdB3gpNQT0ZwMoOTXs3HxDh69yN3PMpRGQNXhXmD9F68j1YklqVT57cU
TgesyDF6hMilLdDNaddJFq+FjuzmkLFeKo6tf3SKo8UX01GyUXKOxHAo9tG5l5aeyIGghv40Qg/u
52r6U3Wv2jwN8bnk53j5YdKbpyY+Rz0qU+B/pyw+A6r3CQEGZSVPNy852fJk3kuJzjOeqkcTddLk
aepOw71GedItOminNvmnButIlckJ22RjHdnmaez08rmC/Dh6B6r3Dok6l1cdbNTvIfw4hhd7PTwo
PW3ouciGmvDokXFIe1DfyXYHnyB87dMdVZG8p22BBIJJHtptgaAXcB6pNToEjS+uUPXzUpmTWtXp
rNGVkob5cZs9iKmTkdZWS8u0lBVd1h2LJ0F2xw6tBwWBLISrgrhP3Zb3whDup3MN3mbycPFtcp2s
wrnoiSq0RcMNAb4NgedibTbrKluP5VoHVLcy9bWhrxHO/Kw6QSEAohE50QZoqmVuynAri7kgB2Zo
MYH+DtswgKYyV1D8Ux24eIInmAzJnRnsjWCfGZGz7icFzbdGkt0iU3dUoe4wqMTNLmx2ZFgGEPX4
dZxtzJS22Rbqdmy2SrIFVUyN3ibRN5m+8flF8rm8YIOCi6rFWjZrLMmI1kI4jmtK8ovwa5Ev7f1T
bb2hpmkurBDcoezeecIyEthT+8UHp6vOxwUQHxxPA3I4JJsd7WMbolTNzlDgxeDaZpW7HBktgr5E
xeuvGMhQernymQerq7BnabPCJehb0JaQu7oEQPT4QGrCxd2unks13KF2dWMueS8L6hDhxoqb3iuH
pIfu6F5AKlruDYprYYBRkFO4gGyoSrqNRLMKvWKugW8b7IJu17iEj6BS1fBxNK6RuUHo0vnoAdMB
INRXFOlQ1FD/U124ohBdOcZScwim5Y6OZ2OpIvW4l48By5+Lp4NSrGwCvcRc1b0KBYjPyotdUu3s
2EUORk2EmvXuQBo2htHexX7eaHONtouGvOCHmABst76Xyh4rJPbNHSCH2S4V3yu0Xcq3XVrilH4v
4J701GaBiIvcGJARpUUuqG0RuWPkEgNkOavcWMlxlRorhqb6uKqbVZKvQjA70SryloEHNg+U+9Kb
TdhLfGXQUDMozNnC29p4PuEO8bn6qylZGeUKV0/Qw9ZASrFCb4AmHCB0ZK0M38VITU33Ygc41m72
EoMmr11IUlDneArro0sKbcInOPIWub7E+j4XLem5K81Hxsct5yrvlU1uLXEZua10azDuDfN6EF8u
omn1XiPP3nCuxl6FocsU3SfuS4cQuNLh7dZsi1dNtuoyGkOriTWewwBpyeivEvMR8DFkEo6Zxa4I
ACGI97k8Uv66uWqxKmGgyLlyhf/EabmyYpca+UD7+dhTmlv1bns/DnyOGq8EQSavaq7qXiJch3zo
pPXZLpoIKuJPonyBjRoiQQIp7TqWq3auhSqrc4UKqc5lcdkXc7X3miLXJqsZrb6xyoxVYqwMEunG
VUMWBrzGfBXwufLpessMS+cOkX+P0FMsne6LnZD9aY1l6QbYOcuUQif562OLrhiLJEXtXsIQ0mym
yiJ4HPScAPBKd+F6plssicEZ0bpwaZ6xPKlV/U2xbj6bMs+T6yHRpxsNiHxji2TXS5PFTYfCn+S9
pTHHMP3vkJA6u7SsN8d6i9u3tOV/8zb5b2X7pvpv+r1AdqBWvguWX5Xk1TRe2ulVr15sYy7PeLH4
2numgvGZqIvgFo3PdfKcjM9ozi3jiarrp7Z+CvynyEfa8Jj4TzJ7tO5lWwzQ54r6B9241fGDNG65
jpkdX0KRpyASQ9N+jEcFZ2vu/QULP3sGU7StMAJc2bD2i7FtomUC1fqL9aH8jw9CShbVDgxwQ9of
526iq9HBekxgJWFP0I9rVtQcxgR7OKnUyzonJ6EZRu1FFCYArEaqB8IG3yuHGzSebH3Vs0ISKkrQ
GsgCRvA4ehuZ065sgCI7cPYLgfmo0nR1LT0sSVE+w37yVNzaZGIp5sSHVA7idv9RzbcLC4koELbA
gZNgY0NWLNW17NB+HAegvw32wMSLXgCiygOMj38fQnWVzezVqVQXndazDgVIBwvGB3qs2E92C+Ys
6SruIYiciB2OtrIu0udqAEr0+3W39WmwztJEU+msqMw95rHmr8vuwdS8WFQTJ3iJnGokjfpMpsC4
g89FDc6OXJHJYX0yF+uWn+Uj0icn4V4sXSjWLV4yH1m3UIa9as8sXpTun5ULaKXQWrNyoQxs7PeV
C4uXKJ7XL6xbguGfdUvnrVm3NPf6uW5h6ZKH86KlHbakCLFooRK5jahi59+XLp7/z6Jl7uEjmA6z
EZ5wi7jCCo73Q67scM26ZVsDmyRut535oF+8m58G6ZaOphF3hrQ12s36h25VDAmzQclZgLBgYkh0
VUBeCRnSo33t2h6QYlGMb2E1nTphdRsf7zRGC3s63A9tlQjGicCiS+RU28oO+4vHjBu/lGZ8bzR1
WaDRXRlT3m7wn8SX+9yG6+HPgFRr1nX/90f3n1dV5YEDrknnmf8DXKG/B23E+xuRqkguwaFqsePa
8CUPGR8bFsxxVKs3B//EMo0QDPvRj7yWkTtFo/fY9hqG13DCOid7m/hQ7m/jYF47bSZkRyJ71jLF
OLTdjM+rsuxZWHOX6IdZ46LKSyf+BmLwu9eO6Y+h8Y4dE6nniu7lOJYE+WR0eBSHPBcn1PBdN9qz
Wmvlzamz6m8pSrJJDLqQscRaRLutdosmLZ5+/9HJ+UT/teHOOl3Qcje505v2x5aXKGIU5cg28A/M
z1rDGfdK3wHmMyxl2fv9m6PizfaCtofTSqaTDkDjDB/mYBJYerQMdV6+tz192u6VXs0IWEIYZ7g1
0Ur4RMv7jvZXAzSL+DVo8MNKBsw2ZT0WT525F7r5AsVMgRON3CIU6nO0Qr+vrsm+Ucg3vHoTWSJR
UtwiwYRbUUE0loGVfJc8+LCGkilextaDH75DhzR3nuOwDiAK7Ryzeh+Ekf0dqa29UvB5nX//vt1v
vB/fN24dDOiFw2xI6r/eQFBnRqrnxTncNYyoDOVrsL1+/q2sBXqEWfcm+9TbJao4aIgbTqgL9/n3
nlTjGMt4ZC9NUP2I7+3smSn1X3n0HqHc0gL5godYoy21zlq65WND4xSjACBYy3OWBTPNlZ2k6t7s
wcfVYpx4w6SHYxqWr9O+y6peTUVe7NuxK7adygtEPfYtNFkGjdASk5Cub9Vwjybng/VHx56jI43F
Qy6LJU1PN07oaBtPZXaRN+YfeaS3R1Vj4W+Y/VYIM3tBZ3dVYrW4erp6bvPsKBh2PbRdeC7Qq35x
o/6PYSEaKG7VzGUN+jl3hdS/+iMxdA9h9H6xNETYHYfOCndVDCS4iWnGlyHMSCNIMWySp0f65CH3
x/7YNtb3JI8IMA6t6qYmDGm8PMZkByOMuNre3DLNCxe/PyP+85UyzJxVWiQjoij69YzAGIPHBz4q
aKxgIPEhQIsdLFMnUp88q/jeYwg6tmVksZK0dRcE7a7SfO/iTOLRzMzWzfsuYeEdfYO2ioWpTelX
lp6++v3L/PTgYyFha5qJy5F2E220X1+ll8Jn9Jo6X4YTOSJC1iCoLY1tXJ3TbwD/tSxopn713sw9
uV+vFsMQUrMRWfEvz91f/9Yia4xqBBLP31VuvCkPEGOi+AX/3xqlD9BZGmutSwoaJqQfZdOo7YxB
vhPhQsZhrWgIdiGV/v6d+Ly2Mg0GebqwTctymPLOb9W/Ti27xfSsJWGxVIP2FJhducniNgLFl1jv
DDuWA27nncjC9ITS/althfpK0h8BtZEhT7EyWXszGF/NtEt2yNRU1KZxsDaDcmkGcKN0xQ6wbDmE
PMpabd1GDb3r0L2oMuhj5JS6vqN7simBAmXSe2hkpvxt03+rjeAlNPW3SRsglNfEnKCxYycso+Q4
9O1bMavY7wfHguyfmlLbmnRMH1iMOW40BdcEcehZj4dqkYkhfJt0qBZK3faHu6viflDC5i/DTr1t
r9f+8ffvq/r5FDNVVCs8VVizInT78GHLWA97/DfAjrI+O0i7c/VBr19sfN87MnunFZDdjo5K4Rzz
BszuOKSP2uwctIMMHewbMrHA8ErWnrbKFCD+4/ev7z+a30TEOKrqMN2HGvLx1j0oeRlWaoVuQkk2
jpT5oxoF4cWYoGfVAT6MSK+2xjCKQ5CW7wW9+E5o4ZvSDkdvat/adjxW5mBcYnSTK9mVxokFPHro
eb8ZdSPLrZq9Zf8XwFH72+9f+70d/OuFZOlIJxhd6UJDuPjhvVVCRQt5esJvQXjNtACqSdsOT41j
GcdeSf+EmQWhnJl9UmlyhWhNPWVhSY80Akz4+9dyX9V9eC1I32yWfLYhuEI/rKHT2Igd1WjIH6hO
KbSPRZ4440vvY+HjXe3JqYTSp+TJvrYZCne+bR2IHnsRnoNMOAq1Y1za8ua084TP8v8cTKnszKzS
yPUMaOswZvGakoGX51Q3MaGNyTXznRi2Y9pBkwisLnxLWuGtOp0VeVzK4Zim5js5aBY96IreBFb3
tQgcIiKSGpfD/8evz50DLYs9U3jEhzsp6LQ4Kas0WVaa/dc0SevUe0T+oPlSAZQbCpE+TrGuYBjf
nFwzlgoeqFfVxBjgtTLc5EWAKa0qWOvOSIAusB8VOeIpk++VTSc5Rt23rJWQVIT52z7MrX0Y6+2D
qbK2nERqHVNbVtsqwdDv11phucSHuqjTAkP9bhHb3I/iaIBDyeFNGF+IWa1PcwvmpAynDRb7PJxZ
Ov568xx5OQGxptnSa8k+mgquBst/gwSWHPXUh87O1bvxJGEPfHTDUivyN5IEmpOYcmySdZLSeyUS
uBmi8M3paiytMjkxft8ZyeiAwSFtUiqQ9uI4t6AZsQ+y5XAwGiaypNC2z32O37kuRlqzS8RTLkHa
ZNB6ugbgwa/XWao6twyYDjPJwjrXil/s6Tn4JB+04tFI9XpB/hiBhb1ETNXY2dk3GmR60G4FAdJK
7esvU9G8h3H91Okeoeeg1hZlXtfY+9XqFlpFsbUxjPdtPQPc6iddxNYuJpxjrbWx3I9Af5GC6O+F
7pkbM26JHx/TlJUVHbYGc4sbBXG9k+mc5OZmRT25vIEBpGqnA8TUmy9OaHcAjNXpUVVoCIGjNTdf
nMKfH8uMzzTHBpbILvjTE5DEJbisLQE5Ohl4FUgafWAkONa+G4uChB5+pW1GhtFOzeUuCAD+1jXC
/ppcsqVQTOcwf2vN70fceX95do+rrxm1vVppxTaH+7aMxhZvq0Y0byeYjHo6yDBU7TwbOGsauIYH
1bfjK3YgmijlNECK0b7pYTIhWK/lvjKAGP3+l/68creIraSxJdDzqJrzUfVNdFySdaWGabghhUik
MUCLKG0e1To7Zzgkt5Aq7Mc5thXlyhQ+agJVXNWH6VaiothHJYPdWAOjhMux+YZb5VCb7C+CBgLf
aE3qJfDfHfhWWJTGczF2zZHgQ/8UTPRaitwJ3kTfty78k2zL7L5ZeiqWi06wEMOBZV5sPU33Zd3o
69jp4mffTn7M/3bOUC9R01kXkCOgxzLGQa0gANTrjL0mCzDOSM+KVNQHYX5XZ/N10tggW3x2uVMw
B3SOvv7uS+VPnmzNH1VgXPtU+RFEcnrIydJZGC0BPpgAlS+EdPKTkHleXwlDIPfTWHneteX/Wmdh
2xhTIyRiy+ExClQi6A+hB4atG/3WrQPV32FdiU62xw7O7oMb7R7wmJX1gKtCrO7x7kVF+gWUfHpd
TSFh7HFvtPusdsN5yJw5+APzBqTokqhFpgAij0+TBJ/YwAi0XC2uol0/qH8YgVazjfXrS49hHu5Y
mwU0VVLsB+if9lyE5a7suhLKA1OxcfTIOq6EhkQSer0T0I43RbAZY7u7OXJZNGH3pndbLKriVWFL
exwbBDgAFb4czHyay9iQANCsWrbDg9/82AaMxhS30lhXS7SC+3vaYUGaHL39gb0zdEHAK8f7j0N6
Dj+/Yj43gF1Pi4dJy9ulXcuFJnv/paxL79RpeGgTnPVvhhWPbmPOAH+pwP5WLDp2dlbthj50Rx1G
XJWMD1FlwLj2g/Pd2SOD1t+TkpzVYbYnSoYtTd3YC2kq73astdfWibJHPZkX99PT76/e+wLnw6LD
1ix0y4bUkC7rHxbtsqvh5ttZtjSjEGGSRb6zUFPS+4I6uIYZIIaevRnRsT0pAErcPmI9jpZW3GUP
Uztpi9Evxq2jdOGt10b8CpIpO11NAH5VZLErJwV6PdZjszbyPj9oWoxhseuiZ7uqorWwnenQdaDR
nVJFFiMMNVjnPha4+0q7I1Xc7b1MQ27m2CvVAzN7F7lXpZFvYTZ8v3/XR5qzqQq0fSlX282phLol
ZhqK3LyT98kG+WL79dlGRHdOaNKyhCbYgdnzc+BfV2AUlnlSamA7Da3qdn0GOGzQX0vCalZJnPnl
Bm5EvxmdMtmq8/mgBF3yps4M0kaDapEPrGti2FWLXJLc0Wd9+j3GlCKEI3/4lTwkOEL+VmyQilEB
kxQbO2KYQ1344yGFz7WY9TUr7njtts7DZ9m36juq+2GBkFye23DUbjIurlZ6Bvw27YXZgXW6fxlw
B94byTxpBPiADzUiUrVmqemwqtjA6Cw2WWoqC6QsA4qbRFzqsp5IT/ScbzQr2X9NyAImQtomJJR7
u/f0fY6/PmNwhQnk9+em8+lGx9vsYI4xkXTQUv74NgdwaaPWQqiVt/kzq6B0rViMQSW3RM67rD+q
DdHUed69taLq2F8O0/F+CPIAr3xw67TroF3raj621bXzr0K9UE5J0/PSn0uDy+1iqWdHPfvQMK61
CcwL8UoAKkoCuC1nrtPe2ZjBdyVQAGsa6owGqqq/IT8cvNRBExLEJotGxbjyp793ZYunLSuY+pVo
rucy1Qc9eDSaubR7WfIxTp+obnwK0ydf+aem6tnznmrjeaieS+M5S16o3HhOxxcqSl4qBdMpiNjX
THmhQJ3RJU27nuxK4NIOCK6bE+QbMkadb2mK7QTiwJtpJMEaz3TDwOarK0ETn1vVmpA4mbAxaZrj
fOwnwa9k+xdjOlRNnCt7q9oDOQD13adoZvY6b5Jx4NiQGRIePVz/BIDWx1o5EpsqD+RAV8WpnuYa
nJOZnVk5UoZ99rJzl+EBudg2Du8LNUHwcC6Fcynza4WccroO95qmq+3NVZQ3z+NjAJR8a/havfms
tt2E9+TJBLAHbjd9qpvU2Gmxf1QwvROJYZY7v7CCi5/HmBOlusm1ncI9ai9mCvFe6faWt6MmOOL3
CkiNc/ZecqDs5BBjsSO9yziY5bEKjr53LMRcOqlh2UnNTjBKRxCjkC6SM0XKgZacW/Ncb3r94MSX
0jyP3cWKL4V56btLRhK4eYmTKxUm16i/5tZcAaZ36xpb1ya9UeZwq9KbMcxF8DATcm24Jc5NDDcz
f4icW6N22sEhRy1udR7AszeIuw2pxTZ5SLESdeRVSm5IlvA3oPbim6bQR/Hbqt9gfSVI/kFmD/q9
1OyB8iyQsg+2deMsoxsN5cOwbkQ3JP1cIv6nMnn9WYm8OiHxf1frfgyaix5elfpi6ES1Xqz6koaX
uDnH4SVszpTfnPXw3Bqnpj1xLNpTHc+FU5omn9kfjXslwGKdQ8WIQxzi6hBWhwDRTkBu7b7P9gnS
HTIboy/8ep97W/TsWC+oGot6U3c+GkdTH6grSzwCK7UgfwxydAZdIxAq4K5l+tBWZ692+HUS+Yjf
g3zYuS9d9W1LIpjRElofbFX8QYf7j+4Hkhn1k6EfwlE65gqQVbsAR0a0cDfdAseuz0rbrksV91ww
Aq1OQPpBdsvHbwHLFlON7deoYjvBlcmQfHaIzz+3UjKCxsY2t4idw59/XiCoDMx67zMdWMckSiwM
q+gu90MGP+ESdoa/abTaXIz524TC8FzpZXLFmY85Of5hGmXy2g41MOj0C5vO59aRhSWEPiZrMZx5
7Jp+fZAGtR0muPDypZzkUxRHDm2+aW3MnNqwR7IsRnh9U1ViTM/OQcZADzH/whyJRx3S4VEz5bMt
ZXyDQxBK9kR63LpG0UpCKACuDiRHXOgdJ/Cbv3g2fW7K8cpx6alMmFgNf5I22yZPijYdwC+2jAeb
qeIpWWnPCb5iFBz4a+O0MK+E55Fq4fgvEpsgfLSeKMQubZDRddk6G1hgWxoG+4bYyHKOePr9A1T7
/ABlf4D5A/IW9k/7404hsqYRJSkUymYk2yE357m3b/vbVqB1ABhonccWIyOOC7cXWQRTLh+X8Rz6
ATROIUL6TZZptenV1gADiNyElcoxcrANaqP3zljy0uRfqqY+9+TAvSCXEAaiN8hsdzXcv1ZXAZu+
whDIqm3Dwg4++sZySDkRFL0s91jbGc0M0Y6M6u4Bz4SzUfPnabCNG8kFyhdjqbtn78PymBWIissY
44CjfhT2Rg5cLRgMJGbUtxIG3HObN5BANWAY92+zHCVc6LfX0kEVGCq2RFAGN90sUhP1FJzSrCMe
EEfA9A0svsFNqy5zwmaSXWL15tmXcX/xpwMORZIwID5MqcivyMf9RUFyUR4RzAdQctj5U9G9RsIC
KaN/cZp8lhcypzS5s5ksaQ3b+Nhg7jxO5iLW4YkUxrQJ4qTfmaH5Nsr8nW3Azz2hZYwPYd4NKz4Z
cfBNb9h7FolH5AdMXxja5Oc2CtszOmG8GJQs4mNT1jSY5lrlSC5CS846NB173Q/Jw1hy+QCLDs53
fUFmmeTNzAfpVz1RtQXqA6K8EJEsqzAgBsO6aLpevdJ+7vYlIB9yqPg21CWA6MlZ2Nqh8Y1s0zZ4
Zs0os54mIn0LAg0fRZIBj/OUEk2O+l7hMHhoHNA4pVMlF+cmwce9MqXL16amqVBHpwalGJsjQHTL
HKIg/FHnyQOYeQ7zbNwkymuZ4LXwI5uIFb02aSYWSDUyuyEGVjFvcTS8+mEjDh2IhC+6UuanJRoe
MOYHvJs06S0I3r/eZAdpVsUA6geWGw0aYlPmOFplz0BDuRpEj2AXsoxllBnGsq8GCNZWWx/KoZKP
NemuGw9n2Kq1DOjdgsfYGLWEaTNdUKYmvOrTNVGIAFfULmTnZlbX+yFMzPSYyu6QREn980eg3ugt
KilGXprHh/8dRj3r0fDdWibZmLfS/r2JuCmVTP4PTR/az2x2XDoX/bsVIv9gj/w9HGGsAoFOHsqe
aPBp0ggjAPQSEaN4yENOhKSvko2iO4SYdb7DGNM+4Ua5RLHVuKJqdTfWbDD5RZCt8UNqJ9LZubJo
V9YhTvCxfJyIDI4gVmT9F1ebPj/Tfr2lgPLCignwRpeSx9+vH4etZB78DW4p9gzCHvUIqnCrdSx+
hs7tLDZv8GJIj3BbEyEr8T0Fkg+eGBE4Xz4u4rXUaeuNEEInWlfLpi/TH0iGNGMWQbbEDHmzIp+/
N10FVYFKZWQnZFWc89UUXWqN2wk0Ov+xd0ySPyHZ1blFzgd6v4ho2y+GV/JTX3ueT86NKsHvquFO
/fW3bQg0hDNKdqX0+c3CBruzN7FAstmbv2VC/TEx5N4USjRHUyriMaLZk9CkdketUE44OzehHfgY
rm6UmqIjg7LYMYk9/O/QzN/ysIfDzApuo3vhY5Kr1jc15jzKFTB5+OCdm61Uf/WFffLls5O8eOOL
lbxEkKzvVTavusk4Ya66h823SfO3OIcF+g6jV1ffuuG9uVc1vNMqShxcPnV+trq8eqylc/39o1v9
dNGyvuAUYcDLc8cU1odhEN03f6orPV1G4q41J9zAlqQ21npSnDLSQJb01PudbA5ZDWveLMeNLA0G
9qk1HjNb2VYgBgCCtOU67tkcfvHyPn2svDx25wZaF6Qunx4ZE7A2xw6gygetVzwTTUbwd19F+KW8
3jVqHd0IvpeTZ9ZrIIrirHU0u6Nao+Ntj99E2BJF4XH25oZJ5x6Q59aRNtf1oH1x9/t8ufFKnXmg
xt71Pi3/9QQMUjK5h4r0kWCc9xklUhGnZqhsxbKCm2NUycK2pnRdqY3GJJV4a4gvEAY7klImbd7E
MIGam1Lqqik6qDyBgYjaGa0THpT5oW0DOG07hk9Bqgo3xUl99lNdZx2FeldTlAW+VfsF/xrTB9VT
H00DDXU30v7SlNAhqFNmayvA9fnFR/Qfiz9d1w0m5UjIDIy2v/7idCq5RzACXnLH7g5tHtkLgK5c
PGKRhvqPCFXHGmga3onOlR6/rZ0A9/79izDnv+SXmx0RXqzsaQNg/P7sTU9w3tuJms64z2AtNCJ1
yc/bNnIeueWFvyd5hJsvrl1MkxgoAFatLeQ8zyRV/gjUofoTDua+Jhz1WAtSMXpMw9z7yGTRGuOP
nETYG6Ki8jK7xhZcSOIw0F9djlXaPxL6hRQH/bZAGVwYeP6CejzCWivOjt/G+yKFvDfOXrGmaEm8
JMMpTrxwHZRQJUiT2tl2I656ojtPSllECx2FEgy3yHuyLJYYte7ku/t/NUQTua23iJoMn72FNLwF
W7dlgxBtfdJOV96gW5cpUI6+KMoXC5iHmgZizr9FPx2qD4w9sQch9BxFilOJCdODWZrjMsKA98UH
ov7XjUWyKoFYiYiB0c2H3iVZOW2L264AzM6ccfKdk22AbLh/VRjtzdTp3cyVdBAddpE319DM1Sa7
qdl1znZwtpw7zVpTtwrmjAbZw8bBnKHPRQOBRBfSJOndAfso+vasMqCDCqneRty2JNG/D8XhZwn/
oOt7ea+424fdHpAEFXo7XZ1Lqjsig8cGCM92FoaoW8rD3YL1xsMZu/EQiuqbCVNIsTHrjVFvlGmT
W5g7NhNTTrzR4RYal8Si8iPriKMg43lHNcHOk7tp2FXh3pYEpOzNcm+U+27a0yNN7bliqj0EySEk
+7k99P4x0Q8UGo+fhfNJL+bKp2M6HS3YsdNcOJ8o4KkRrP4vPsL7pvjDNWUD1WD7yY1tXin/emFn
dVQUIxk5QDbq4cIcyzmX6j5AUAC4Bt5LxKLhhk0YtE5u/113TL5awtgCL4yPULHyfWQmpIj7TfgY
eX8aAXYszKQpfjG+UpJkPPgao7fKi/dm/n8YO6/ltrWsW79KV9+jf+QFnPq7L0gQAJOClWzfoGxZ
Rs4ZT38+0N59tqRdW6dqFkvBlkgKYa05x/hG/EXKZf3OJKXciUQnf1pmQ3NqEmP9mm31bXWCrVRs
IE48QfKpb8pS1Ddza9d+FGOHFdlY34ShfivPBI3p9oKGx+pNxPrtc5JUy3UXS/INI6JoI+xK/wJm
J2MYlzEIzmkqLjE7Owc7OcYNXiwgcPITUt0XRfegSpo4Q4kT50R0AoCtbrp5YzP7Y/hGGoDxLTFB
YKlowRyNkeHmMttSgI5t6Ft3twNBHEG22DdJ3gCZGO38vgQIBBirQHDPr9m0g1r4+m0m93EOGAqH
VxsQN292KR6d1G4BSEKDbGNVc0E0oeQeIIul2lDeKLn02C1m/hxb1TOAFtjmasBb8kH/BLTWu+ur
BkSBxb2MXhgF2vr9P+2VZa7xUscteDsqasVqQOc6JdTymqldX+4W2hC2U5s4jXYYx5pmV10qnwja
3SFvohpGA+e4hrfhLqM7YfvV1hpG17ZdK2XU7gnbJe5NT9kKeFrjWfNamekllxojv7+UZODH8il2
CWSvj6NvlL52qXb0MaSDIFlKvxz9qfQHwtnH9TEe/a70w9HXQ7/CtF6CKfGzEmG2B3VovFRkeOrk
KdUM4BTUFxB9NqVtds0qjeBgDdpt49mzpzZebnrG7KWmF19qiPzuUk3kW+VaVeQPo8+Yshv5c6B2
UUufNWk1+nO5Fsd1BpGnXCvhn/AiQl8afC307cFXQh8m3ITxOvSHcP0gNDwq0NdasKHXHogig0QB
p0T/lnhZ4pGFQKUWad9rzaRcFe7Yu2Pk9hHOtQ9aU3/R9TFW1bixskqYUl1WRH86JgRRLpnVy4zb
U3Pwe2OODh0gC7CF8R2r8K0czW7d2MtTGcYVFtekw+ATDWyJ4pSsJdgNtWZqPhiG+bGMWnjBBjSv
wQhQU0bD2UglkvA6LfjgYH4PiIFRYqOCURnz4SN4C+hS0mnR0zGVYCCy98+iqjybVfxMW9pyjUwr
CNGGYhvbXe0nGUmnAMJzL57Z+2cAqtfWaKKtWd99ykZALBuIrirMtNbcJ6YR4/Va7C9dpt9ajV19
0LKgHfTuRIRAx4ko68Bz1XcX5S4ssraYtHA7LoFcb0P4m/jWpdmx5FpBBNMD5yzXjvyoq3hMeeg1
jG6RSRzz5RulAY4kztEiEj3oKoMwD8ug1eC2SttJiryA7BqiLl5H7tr6ACWjve7j5Qc5J4Zbt6I7
ogbpj5ePemX8XI5t55kdmVClmTzh0J/3fUkgeVXhi4fteKzLITh2+iAa4m1H1ySXmpttZoN+xSC8
uXxYyHl7kIULsSG37srSnkovrCR5xyrCICOpMk4EGhdsTlLMly0I6MvX5jmpHPSCkbOsmOKpNNnR
sxrdWVGjXCVWALh1NklDirTopgbJvQ2bgaQO4A43l6/Bjbev0T5J7R9fSDAp0gkXBGZYHTmzmOsC
i5NN4XU6PTdMyLE8mFW6wUND6ssy7ZJEVLdyTmKzLBOwmJQtF7e+vWqQyx0jTalv4JoTjTcRdJ7Z
ktt1Su/rQdndKxppgUNp0ckxXuIC82a2gIRv4nTyR1sWG2Q9mlPMA55ZQxngg8LY17QV0dt5odaV
ZEPAlxcZCagISw4TMyMjXPS7PNAwACYsNDMThkgqEQW4UiVJwyNJr1dV2Js2ExqzTT6b4yicScW1
3tNcBivKlTIV8n1rNeFNoUnqo25/0w0zf8jhVYdxoPmp3kaHEXfA4fIR98LfH1V5baOIGepf/ReR
Q8Kqu8raV9Uy7goywxhOd8MRaFV/7IG4H3Og5WTHLLZH1MgGLmDyNaNv4Q52N++XFDsHhLgnuqPn
PEqQSAaDxlq+DZAv6HN6IEVEhsYMHZmw5ua7bLP1aGfrao4TZkV50V1Z3JMun9VzvjhWjQLfzKSO
ZbKi0+cwOoXBOmmoUQNHQkLU2oXzvZBp6CMwvels5E2muRAYZLYl+0r8WiV+t0ErxwMYv/GAxe73
R2o/jYfC5iDGLMc1l1d7O3TVcmv1yrOkt/qB5tl8++vrWYvysLRPl88uX58xuFpxR8yJvjAOxGDX
2dl8E9N6OSgql/LZhMOC2ujWFgIkusK2N9Tq4JCGA1GOi7yQcJBB8N3E61fjy1cjgnwyhcHhRS4n
SE3wZmA+rIOQ6f56aIfFLaTV7VEaLfNBlsG0RkEFadKq6sahLnNpY2cyERVdDWLyoOhd10Penm0Z
31U5yr7djbwe9WkJdN44U+1WjLg41PX+8kkv/4T4Zezlmd6JH+qr32hUiCbP5i/1HOUPUhG6SA2s
zw0t2LqKx30usWvEwpaEtX2kAZcMm8uXFlSZp8tDH3+tRwuCc60PkXOhjI8dE7+WVXixJn2NBNnY
ffX7wVo/tWwScOpUH71+WupjV5c/+pXIypFZ7FpCK3fmiqIaG4u4mry+vlDBWVmp3hDXOhMOsrhD
Caq1CVNq05mVwkgI6LoVaeG+Y4u/YSVY3chESsdZM1yxmHoRwAU/1Rrx40Aw21NKZtgB+egdVIQW
D4RAplLgbkhaCWCvxgYtj8zCs/mF/qKSy6aT9na2iyTGCaysx7mszRsmhCFLRwVbtBaiea775ZgS
RHZYSAeE4DYzBk9AJ6wfXR7gRrGwmbUFa654sqS48AkaNc70q4yzXqjaoSiHB0vplqNkCCQwuMa2
mBKWo7gEVFpLSca4qT5Wef5UmxC1ok5N8WsHeL4qHVXDFB21sm0OcjeUWx0qoIPdhpDSLsBk21kk
q5AewXqhlJuNHcsFABytZkJY17u+y0hZ72kfVkYIUwZfTgcwH4gVAnjskcIpp/mg5YS5BcT0XA3V
UF5JehpeCbZ8ypYQ9H6Rql00jKMb2C2Kh3Go9olgRwK8R/gRsMnNoCs2oazN74eeHLANDRMA+May
naywWe8UUeeXef6sr+dCQlD9piurwk9Jf7oOjZzcaVYWh0WK6LCEyXcx6S9gZPQvg272pDjM0WMd
74OKv8ZsiRmKR7b8epDyoJG2Rm5tBefAPgyrhNjZak2HTrEOLWVzhGQZLEZ2BeyqNxxdKzgotsYm
SadvdhxFRFi20U2IY9+OJeNQGWPwiZbISWnB7irSYLjI9KeraQXVz/MyOVZPJrO1yHvmHHDYrWnc
SqleuHgUamcW5YxpPNDOaZLvlbyfcVMPL7bEelyvEvC6a4+D9s0nRQsBnSR6gHoMFhKkwt2UoKNK
e4LSFD2M72DCQ69YYStF1AZ3NL6+y2kivhthAVQ4JNp4sMn9W1NPdGuwTipkUKeeiGObIvlr1dnl
j7bRSXcX0ecsGPpdYNKVzwxtq9Jj4Q9MMEaeSzCJ/vtQkVF3TCpDhgyQmDsj1J4XU6/u9EnX9opG
SldJ6IjH9MQ69rEkOKjVT5OCKqOMBUIPwEI+s71wk7bJ7P99P+q9qYgLJy1LtLkqW6Z33Q9Sqkyr
60ltimiWXkWN6vOWyo6MTc+KS5TE/VHD5LTl/5KsasNEg2RYEPeK2FKZz3WSfCU0td/Wg31XtupX
mfndBzPHy/799f7eZiGMpcjUNEygb6e2C6r0QNAA3rJKhiggZVemUXCwBeiD0NM+THoSHUeMHL7J
UT8gqiMmkjaWbUztNX6h3cyOcasNbOcWhj27CPO4k2Yk68WkC+F5i3KnUj6Fk0ekigyrngFrnpfE
I8WTzpmS/MBAg/5TGzf47uKd3Ok/LDsA4zqs4IA6gZugquiNVlF1Zp6iVIEHZGPeqEUEGaCatwiQ
Fn+Zx3WfGZcepoHEs0wQU3Oreujd5p1SeWrM7FhExefIzmg+GByBQLmBje7Mtn5Qguk5q2bZv4jM
9ADm+TgXUG5H5Idwsu7+/shQ3y/geYYmF1zNpK3NGv71TrpUls7irpGzF8JCFIjsK9TbGDAZukyY
BIbWICbT6qd+KCouDEt7xTlne5FWqLsqy8LP+WQrG3fXmAkyHbi2+8iMhCfjm7vJ7flB0RnIGKFC
lj14q+iqz+roqspq8UF7yHw3X7LoBTDoY3Jq4iXQ34z7lCKD/56KYltNin4/PkyL9jO2jfwu0Yi1
EkWcnqtYuunLZ5ad6enyoCpIm4kbV3xztIabuvuZTgVoxdY4T5NCvhJIugA2QDMb2d4eVUeseUp4
KCBvIZsTZSw7mdYRpbSAdMb9esEihqryhZg1+R5jO9sJxlrf5/4msriMKBmZSQv0+bskJ/GFGRIo
pqz7iSBxdNuhUnbVHKlXeUs8jyb/Un1qtcWCeuTunos4vscU6pXlfNfm6amThvIQqfH0SDD4DvGl
eMjH9ItkSDdxGw73FyTYEPwkC7P9YLvNNOvt1s+SmW/RS2XMhNzmHdzBCvVQIipxqzQ7uNhCW8u+
VAyrGxBNs1beuLPuDhIqV3eS3Dn3FsnVCCrtyExcS7BxSP0ckj/8pN1ieWnqY0jJUx+UIKUyJGl8
7M0EekctylJfE761IAHyzWQvhB+y2hN+kOwl4VOR5cfpPrF8buiTk1msKvzC8ivinmVs4X4v+6wP
OcMo0WJG9e3WR7Iqtb6wvT7zbduTLqWqXhR4w7AWMMf+UkPkUfbiqqaLaIdqOxeH0By6HZpxaLm7
oZ7JE51kG9No9xCFaX5a2sopB6++VFF6FDztmp9luu3l0cRYurgVDo9NFBtEz1p6+2P2BZFyH5zy
fzGcpEPCHJZbAupVTGxvznktnKVwtnEs1mddPmt45OS1RH2GxmXX50BeOVz4sULlDIorvVQ1YNtw
c5xgDbno56o511C3sgNt5ejcNeehOc8AuKLz1KwkLglmenSO9FPfnxLGLTiw+tPMx9laGS5EFiNE
RM1HDF1z9bvkCifHkWY8lQxrM56a88OvfjzLFBOgwqUlPwIEyfa04hVS1NeWfJuv1ec+LXkpWPvx
3Yg9yquEZ7ReIbjw+nLsZ7VvTb45+Yux1hjtpwoGyl6d9vKlVmm8sRc81gejPlQWcD5mMYeUfvil
kv5IQUrIABqdpO44hKcuPJnVWk14AqNcLafiUpZ1woRirsuMtab8rFqnARBYfu7yc5Ofayhg+bkc
z0V+TsddTFLMeI7Hc5aTPnGO6KYTPDmcrYEW9dlmdYyvmpMh1k8ty5FTmY33lnZSIoSDp6Y/hfr6
2JFSz8fZWorgaZ80cRzno8E7PR8RCTO2Gf6YRTCIoJhIMI5gEEG4MROJMNgzi/g1jhjZfpGt9sc4
YvljFvHnccR/ZxHt6GnZ73EEs4gcJPBlFpHidqn/O4v4NY5gFqEQlVf9HkeYfzWOaJYDyERmEZRE
Yom2TiSYRYBjSy4TCVhsdfhqHLGAabNOxqXiBf/cWbFOVM/bPnvy95Z3nbccF0h+YVeq6PHcvz/H
Lv6BV4sZxo8oT3DM4sC17beuPn1B7obhrtrWeZQSNSTUuyK3o000VeJIxEtyxfyz3rVpVHHtmUhg
VGEm9msIPI4o/ZphrEaAZEXQkUYvj3y1CT/KlF0XNuQiVDWhS1fS4IgrM7c1TPt6jsjL6sqwQXXJ
FTnEAXI0slw/CmmC4EQG5tmm6VqlAeS9JRxcWULEJQ9l6Zi5FD0uwsbuCeD2g3WdJt5NZBnWQEjB
34fthDXo+v0/NWYZETR10rUEoQzOr5ppzZtOEe4WtiifQ/YPzS6YdlKzayF5zkwV1xKpa1+Kxu0I
9mFmH+AGugubREgubSsqAElKdGBBr8aLC6/oPQxn1Kx4Da4sxVMvldjehMACRbviFbZncbO5VGN7
Ru+FbKZtDwVGqnq56rHXXSfYO6tAdunBV6XC0osijzVdEnnQH7PIq0134doPkHVx424tpunKperQ
ZQcQyrsMjjI9e3lXAiy+VACQxsJqulZOfGG7FnsGikxuQ6ILxs5pfYRJQBH7SpX2Dhs/rpAhcTuK
piXptJVbJe49xFLS6TQ2Saqr2O6cYizyxtTrU29qvOFSXUOHxGsab5zX6mevvTyinlAML2m8xfDy
2ZsML53XD+I/KpyRVxDs5mn1WkrtzYm31B40YQqX+2C5VGcRxubOijuC/+ndsnS13tWitXC21AJP
4i5RdhFV7YJ+J5VrJU8kyHY25L21GrKKO4fAbYCxbe0ogwPnh1rMtYAzUEGzS3BVEgs874hUo4Zg
N12qa7DnupB/p8a1dZe0EEl3I2MtJJ1hCC7GiwovDr2Eg+VSde8Vhdf2Xn+ppvCQwY+szRVv7j1b
8abCkxRv4TBQPb33yBW1LjWr+A82ovAo+1ISGd78Co6QSxUmvD+3MknKcxn8XiWhO7JCyN2kc+kr
VViJzV1s7lKOkn6t+FLoUYXl8CjB/4E5x3Z4Jpp4rWlAgbhWRvy46TTYeS9F/lfc7GJtJ407kigy
e9cnLtUm0HLWqkdXUsnEdG3VVW1XqK5suxMHie0OHCccEo3Xc2xwtJDBxuXBgydCOhFXyrLxdMNr
5t9VzR6FrG80vIzDhwNnXiu6lMS2qvbsyVPJHK89mYFQ4s21N3CMJBiZvN4ioMPlSmuh77Zcs0fv
7BYlNldSUdaSIxfzMSX1O/hOYbWz2XdzmCRrEcPCAJaS2rVoFfz9FfsvqM2WIlbeACMk5hmsjV5f
puwmCLNEEqRbq1EMYULhxqIFo2ca5kO8fnb5kop9Fh0fleqHKDoOw6HEEZSvRahrrO6HNTB3L7q9
ma0lbL/o/RCFZe+neMaMtQR5vNFeMLqs9pW5dzXWHzEZ7GtZy8FcDot1oOk6Zkeqz45Df5S1tezw
VNcnEZ7Keq0ePVZ9au21suIcT+ekOLeELlRuOJ2D8SyZa6XZVXypkGbOcBWkV1baRER+Cwl156Ti
Mqel4aDIlapjEB7DaK1MP/TDYcQKkh/snI3GvscQguU5drRsb3V7dkWmDU9nrRLgcL0W3QvLWMvk
5UV7aVqrNPdKfMjNfU5f/lJTdiSKeuAFWoexPyrc0nsaTmtVGDdqGponfTnJ9SGBkH3KizNtMiqa
zlRcnKU1vfWDtfFfTJYtlKKWoXOfYk7zLkFDmYsxqDIy2ensAPsbpJRbc65fR8EoOUNZaXdTK5U4
C7C2ceN/NMGTLla83AS4kz+VMIa0kLjvTK1aj35ZhzkUi/I4zf1uQtZ/3YfqoTBEe0/XrrtvJU5Y
re2uzKXgPI3hdqLj90uxlE9WnblJr790TfxYmnZ4j1ewAU60dkiCjmZB/FLmw/C9AAs4m0D4J6Q5
qzOOjmZYK9/TDF+4zqncjWp9U2Ga3S5DI6EfqfNNLE2Fkxp6c49Rz2S1OT6WonuAMMNQSaUzSsMP
fV1Um8hfte5qMYpqGxeL8c0KyqtIe4SCb685l/2hzsJb1RqFJ1R2Qn2hGTdzLo1Oo8RPadGIM9o9
CKcN9opKYtAsyuOMdQ6G8Cg/NpF6ICXEJDUvh4Q+lwjKqsj8qkqoVMJZu57lQTn2kTzdXB6Smvi+
iv7OztIDiDcpxI2+KY7RPMt3ba088f6Mh3nIGfPFBsjaVjnh476bzFnGstcaN7lp6RsFMyvUumYl
Vvb5QRtxEYZ93Nw1P4cZnoAFe/vm8iDNYXDQtslYL9s+0JcjbSH9qTKPrPv0z2UXVIfZmCz4iWH8
lUHGk1zl2VUXTddYRCtMtqO8U2kEkI2OhU8emltrpQmFAX2jIK3JFoiCPtpyb1BJQlLHsrjKA7ME
lIyErtJL8zNdmxdF0ornqZwPbaKHkB+Ms20BL/7gEnjxrL9etbJIg7aCcQLpNECK15fAsSYMFZd1
AeRTum7MaHDJRze9wVDGLxaeWBKPQQ+kg4Kif8pweQk6WMpw6JObprKIiGgIiFb0cgdkAKR9pxBh
MZNbEsXRd81qw5sqCdVtKNcYLHtBRl8B/qCRUVsbhjiZqjZ9MUbN3KAj3lQ1ModIgBYlGrD7FArp
q43/lPsF+45EzTuiM42XAJXhdjFxEkhQwlKlvdLNjsutVrEqKBvNN4Jc+dTkwd3SJdpTr85+LhXy
s2J9t2QBecBaZhKMeejKej7lmSlIzlbzfaKQxjSn8QP4yejBDm+7OM9YH5PSrKbJ1pya4tru8ZMU
xGduB7PH62aY41mOp/zEjBSPbP5CcON03+Zx7UGzqfZ0+0tft6TwRuF42qDHRtihI3HFtnvU+mp5
LvXy69ChTacp23GPjuiT9G3rNas204mGattL4A23SVYQ3gUqpa/mr2Y8lrBuaYNMu7GCu3hxV18e
TEVNNukIUu+jQ4Uj4dWRghcM1jhoZrrKZAu+UXPzw/tqtJt+q5tT7c+B9KgP489oQS5PZHl/Zp5d
EqDmpbY5bquesfrfP4H3Fioa2mwneAocrFyz32wqQlIEWwWv2FaLA6T8oXHoRI3wqmsD3HwQaguD
VmxSsaioOQMtMTpxzw6HkI7aGdXQGYhKRiFg7az+S96hE8vQCugsksbwGQV9joJ+rj715KT//TNf
z6HX7xzeKX3FIhtoVMRbbkQEwG9QsA9tiVEA/mDiRI7zYNMDh2ODpP1g1jyfpR5h6uX3/s/z9H/C
l/Lm169o//O/fP5cVnNDHGP35tP/nO/c+/9d/8d//8Xrf/8ff/dp97f/wHspr77lL+3bf/Tqh/Jr
fz8t51v37dUnu6KLu/m2fyFX5KXts+7yBHgB67/8//3mP14uP+V+rl7+/c9n6Ard+tNCPCX//P2t
NSkR1fOf/jLrz//9zfUF/Puf26b81sXf3v2Pl29tx3+2/6Wrpo3VDfaQYdAt++c/xpfLd7R/6Whe
+BsKpOS/0GdF2XTRv/+pm/8yNAufJMsGOIjGKkJty/7yLfVfpLCwAZa5XFvr9fWff7zyV3+6//en
/AeZ1Tcl4TEtz+Zt156enQEMil+mk+f5jjs6hGJamHsHpCzku3JA5p1YZeWWS1wSezySr1hV+R5/
pLmdjARemjVWh4X0doh38We7koEbq7Qe8KDclpGtfGB/UN8e5FgfCItSVLrxsOHQNr2+kTT06juw
FtImz5ueNOs23uBWmZymhx+aM5R1dL1G0SybyCrCbx2rzrxm9qyzOZfD8luQoISQtHYgKkRcX56v
mZOhUGBs3kSDrm2kPHbVVUUiWqlx1CF6SE0ININVnDu9bmiExR/sEN4JzNYXZcrra0IuinlzfdF/
6mPkJlPZWEdUU8oWKc1TMBFhp54T1JQ7wgZbd5IZOwmyDWFYYCDLLHoctfJSkYQmZSCwJX72phhb
4eHK6mnn19/CAbRiHQAeQacQnZjZfv/TQf370Pn7Q4WrDDmhOldJUzZRmr1+1kPZo8aQMR4EMxD0
efZoRc8s6sLnNDD7bZsUwS5V8CAFxPTt+iz6nqkIW7V6P5j26Oi56pdJfDuYH91C/uIYQa7HPJJL
IU/uLd2ftSRBThLEjBFJ1bbsdEedorMiJwuhG2Jf9plg86QsWw7278vSdzuLsB5mUDEsL2xulsBt
gSX5a4b6sO2yahuEwwfQmV/4rT9frvmjQyfDskS4KzknxpsjOVDJSpILM9zqeshmvmRcvkRBAvdQ
wuqMt7fYA+l6aPvwITJoMEmQuXboUa8bSeif+kkK9/DdIoZf6Y9pZFkfpsGVmcifkzBPHaMzG8cS
tDwEew5CqwxUB3EucVcrQI/GCroKkqJZCCqNX1pB6qhSwiK/n5k4toZ8OzkvAFVUN4vbxcmTPt5N
UIL28P4Y5grR0tYfPCUrhbNoWnYzToWySYEh5bWYzr2QbrhmmXtNpBZurKraBMCpbYN2RjELJMtE
27rzzLhVs+JjYEzKkT+lHw5kRzNC0MAv4+8FboX8NJQCt58q9Zrk9VrKFsJ+psjRwrjesHHpdmnb
+0GfF1idV45MVR5yYSByGqTmquKfHnqt3CZYT9DL6um+DZmIKXU/I07Lt5mkqSdz6Byx8rlQO+du
rGNMlNKq8Qf2lHYqPyqZXDpMpEDvEyXOq1abfWHO7TYc7QOOU/p+rJoPqlV9J6+G5as+v1iZIFqB
ZZrLBaN3ZhbkDH+Lx8goTykctqPos4/QUe+cvusxBcCIgKG1z4AF9fUp2Ux9EuUmofBEf6kE6p0y
FMxer4sD9/WFdlsC02nMVPabE82gYPpRjjiNcHh+lODzzui7PhUMERhl8Puult/XTwUqnyAROCIH
gqmKzB2RK7ZNSARNPASMx0ysS9RJc/txocEZBY/IdHRntMvIUcw0YP69qAQljLqjzdV0NZdfLCB8
hzxbG6O9+Cmx1CL5pqNjV3F9L5P7eiGGYBxZ9Ar4/fJc08wZo8ExEgJMTXRN0th8IFN9N+SGKrje
MBXcH6RjXhYGf75y4xFU0mFGGpw1fe7Msj2iS04AzmjpFyAuaWyH101YP9rVqJKR1Tlh3w/3o4lR
Pe6rraEX0lEPoseiaexDpZAW3kQJ7B1TPyR5AmC5Cw23lOivZQVJAHYB5VgQeNQFZAl9cD1fbQ5v
LkiGzECBVQbUMfvtnJtpA9usyQo2doh+oGc3cJQ+jSaadyvS6RZrW8YqZndMmYwOap3RvMxCKMAx
T6e1fi0qX60pX91d3hqdOH5gFmIQ5y5PnDPLmlf3RFGOWGzBSW70+ju6jR9aJLTbXsuuufRnTqhi
TQnWTFcps8rNEBO3JEsBi4E+c7LqAU94dMCMujh9NehcCD94elyM/+LdErahoaumT4cV6vXzK8qo
t1Kpkjba+GSyH/S0XrM2prWcxZQRNMUMCTvGl1Vj5wvBXUUBtOcwvYl2I1fAL4liPPdBDr5Dmjbz
LMmHrs9if5mL6JrzdNu2feOPeUZABqCnR871Z0RjLVPDhKSeYAZRw4Ykpe8QtQMb6BgSlnSs9an8
8oNMAC7SQ3hcMiN8nCbr1uDbBA5mny0R3caqlOHPKJtNGGU/ZyudyQfQ6BJV89lk/N0sIOGiTHGs
BntI02zaTmdmTqtyh8xqE9TTNqRbcqgTMieSpfpSdmSX0b5hFpKSE4KrHevBNHxXphit63LHr0oP
5VxnO1KQVgi8YXDCJD25XVV00EnjcdTQahH9madqCNWzPDfzPoH3kAzDc6IU4YHjjWQOblvEaI+s
Rw2UNbIW+2Ottkerr+9F1TT3gT3QukPTwvxTLiLhkzyKSmeZxk0cDoeErVgQdsohb6MB4lGDkFDc
6N2adLfU/W4VWT2OaiwcM9NvKmmEA5Or6kPKatYRKLNSE6dE1cNManSEg7o2y5ugnCo3j4lgCbLe
2qY1Duh6DL5kI0MHpiSYbQCo2+UOPx9oK5o1nagYfE7jvpPupMoYrrtm+Z7xrruZbF/HdaFARYmx
9VbPVj9KD6D+juqCcAhI5BPxc93GZJhPVh2ohFXCyRX9oSuUa0vu6GgF+jmtGMogHo1du+NVhYPJ
rJpFBYnhLaqHqvBSi07VDpBsQDzNgFyzBm7HHZ18v+SbXiGAbKYqd8Y+VzaxUQvulXRPxuiHbebt
w1Rqn0qWNERxW+FxkukMKHk93TThEBzs6bZd3zSrNp5o4TyFRpu6Az9RbcRLFsgteKCO9PSm7c5K
2d5MylhurXQpoeYsvKX0EDtVkbe89HBnjROzvFTifQ3xWJF0TFiEPL5oRGpGqSTDJYnljbog99ZF
wOImOnBeHjvQEBpXp80QhRhpxfgzhJKXk/fsqbnIN2QeviAcVjeBWLjXT1ZNIqoUHsLR2pQBs8PS
3GbJfh7Z8CQhYfL6YBHB0sUM1hS4tQsyw82Q5aBsJeAUopaQ1CydvF3CprmLeMG8tcqnoaltrwgj
k2YRm3CL/Btc2sKrm/pn2kZ7Wl3EX5TDJ8XG6CQJa58C8b0ZikDf2Ak5VCCEkk1gxsOLoV8ZQXRd
sFdh5/k/b7aAr66060Lz7XXf4sJvsN+TWZS9XYiCnihmtZM2oYkGDb8xgAy72thlfKMyE34weV2N
MO/TpAuceMbkCVlh2VpR9dFG6J2akIu+ycUcVAVpc+/TdYfGVrjZcVEdWxli4pSwho8mY9Mo0ZeG
SFanqQzm1oHNTGooyq0qSBWl9wlkDVFYtSRObY1eo+DAwdIhb2Xta5DAcv77d+wv92so2mAz22yR
3y2zDFh78ajl0qbLe4I3OSe2IRtF9jZjsoscUsvPK+/u2sptaS9jr93O1YOqN8vnPFTvMR2wfGy6
l5KsOFrfSv/FIjJ2A/p+8GvDvkvGat7//VP+q5Uh60KkeBCX6Gm97WqZRtS0U42dRq9GQWI3IBV7
7s56fapVMTvRrHOK4URy2hAxgRJpew63YlNbYfaBE/9drDt/ZMumxcaqaY0Sf9vhCxrEfbGMHkUM
NMzDRMfUGso3ctjeNqwnAQzJ5RZfRbQZ8IXsJh1dfxmZ6TnlJlbyZ9+kQVKQZ6UEB6Kqynj4GqbJ
cAfV3s8IqdgUpXYl5WDbSyTO3FuR9SdTyQV/YFQ8TOWyZVNH0L1RRPt2VVSB8H+ShgJx3fjYhmr9
weznwhZ4c4axGeWVwnNjZXVhH/1pfz9lhTQjgQ+3ap/JHpwQayNZaL+IqRyWmkypme1n32EeG61J
2crFWN3ETcSsSzC4EZHhFHbW3cmt9czdqbuP7elpybC3FP+XsDNZjhvXtugXIYJ9MyWZKSlTvWTZ
0oQhWzZbkCDY8+vfou/k2a6wJzeiblXYmUkQwDln77UtXT7lbvfYI1ZRJnlubcH6d63hQChofzVg
ACyLdDsEPljnKjRwfHcVTAOw5hl5cO2Iql4HTg1Vh6FAOA/vS45wvegy57YRlXU1B9uPuspw2aGm
9ogqiEbgOaBr9a1X+4cmHO77wpiYcQhF4s+YnkYmyq0a9SmDq3w1OxNsh0Vax3yocfXWAHjr9pxJ
9W3u2Dr7qnUf+gXUtjHGbaiqT34WXtX28qxpnV0vIXHGpr2+K0v964pp/64z3BdiYNIsBbfLK/G7
LljOqrWtfhMRikZGMXUTjYvZn+VUDZHfeWhqW3GdKWc4aB8WWNHMPwh5QTMBIKK2toPMhJ1so9ue
Z9s69JyjbO9kc7nyYHkcZanz6o/LHaMBilR4eYfBblu8sgONGbDJh6FBQtwpBJ742Da1xCamjmSq
VHMzVqlinxP/uOP/ZBT8uhIdGzhR4NPOoiXxu0Av9JWoynYWEbJ+iLuV3V9qqR8JxwUtqIp7Lb83
gZquygnDebA1Hmp4nqIj1vols0rabNtrZ+bhfc5U7Qzs3UvmypoY3Nr5OcyLZwF64ghyLT3NPRY1
RP7L/TpxovorYphqNKDhwRKhjUhOnZt3h1amxv3Kxn9jIbmw5s2HSGNb0YwrOLaUNu8GJ4MIgVQ1
kOMnNOIp85mj0sVTZmMjabGNzDqdk4bu0mGABZYiGIrGNsvizQiuhK6vQ6PGVQf/jGEoJHbMfhxo
k/GPYvA/9lhnb7vjYHLonpo/f/z/95oHOaQnEj8AVGzE+BUm15NMBUWUuRgmHAoWgU8RB5ZF3IE9
ZbFgVM437p/slYXwjw1/r49+f9KQOkjPZZBCkbJXe//vw8gVLrDueNIrrtSHLsiPzL7iWvVECouM
Gnq3EFvW7eBS4Kk0T3LuKICVvktgDv/q2v75pvHLsOgYgJNL/4erehTbhO0l5zTfb0RrX5ZsXZmB
Y4+3osFIQUhsGEGigtBlLV4MQQ/71Z6u7jXbk2Hu93dBlJQjxpNcKDjdPO+PRmnKyFgwgKnOYKP3
+vemRy0jCEA7CExEZUVJ8vff1fqzLv3ZZ6ergQovpBP96+8aGqkY25GKPwT9GDaXwzBC4MTqGdHw
v3cZk726aWwMBhl0uLwAOfnIUmn8tB47ZXpUbTlcToKmY0iSVJQBzzp1eZ4mQbmC1+ytl4kDUQyN
dRRmQ5Ej9I+lDuxXDNN//yrmf3Uv6PAzogpo9oNt/q1H40EJkvNIBxefAuGLddui009fnH4hGbaU
9wTWw0Js0cThJIkp7VakWCXK83wJIsNsivtq+fDLZDPH7s2yEPaUmcku1xPcCC4lorF9GKrHpnpu
dlCKAfaag4ag79Uc77/DMIzcOu2/1CpH9zQ7kpckk1cToJdHy+Mph6Wd3S6DnqJ2cYfLdSW1jAYb
+5blfXJ32ItZ3tWMVp9Swfu0ueRasOuhOxxVcN102+tUAURNB3Wz4S0JdrSQn5tPa9YeNLr3Jz8l
jZszUhPFhFJiIcBH+27ib1Qji7MCELEoFGiABlt/3eSUD2O+kcpZG68C4Xw0TcW15Wvj2Lku5bK4
wl5bHVrDkBeI257yUt2HIWAJTxhGPLfKJyUIrEFJ+Z2hd0JJCbBwoJDymtE6bj4ZQL1Yi4TxPW1h
OoluR6JUuHc3nG4LbosemwgKa8IwF2YA1jbKN7EbXhsnuEqHtrwaig+a2UAXhna+Y9hwpPkcpVbn
vHm+pM6v5HxselprRa6Ng3CC7r5J8QI2mXaTKVcYnLkModEwXnsyr6Ku7j6NxuCeC/rl0ifpq5cd
jEgaGotLJtbfl+RPMt5vu5bn+DsB2vYBLf5uWfdl4M39ykbhm8tGsg65mUKP7tnfGT9j5UdlSGkc
mcHD0CPaJwL7WW0iOKUujMWqwx3eBcazg/84qVO7OBqZceX4lM2+nD5mvNJgMCDRWLbWtDiGkawc
gF/h+lYQgZubhvWYVQYFaruijjSci6yeJPnNMjwXtHhjHK/bRVcDclDL8iNrhvLB7Ex80CMOagkj
ys9TgoFYGQYhewyug7ieGqbwC6ojn5SgwRE3JFth93MgIXugC6rMaL56UCDSBVEDtHx1P2BWjK3c
n66LgfmxmIS4TJcB5TpumTbUN66nsoPpN9NBFdnztjn2Y4fJkwN7ODl5L16Xbgljt0CBp2d6itBp
YPAXDfE7hV99WfNXIo/R+TH698yUHAiAhVE+6DJJyT45L+72kAbSvLbpVf/9Af/nluMa3PxxB5hE
Vezzx/93LLHVl01vEW5gqxWjrU1ZnWVFyAbDCGIkYAoovP/a5SVd3PxcTLW4I7LKJh8LL56s3e7S
rF3c8ysqm4l61Wp9956r9xaVtjsfZ7LUY7/GE2FzABzd8lzN362FfEExGv+i3v9HD9DxML4FKHJo
BJNa9euX0VIsk2Reg32hLg7lUN4U3vC5Kdsvg5OG9HvLbX8KpNt2uqArw8u2YfOM+jp9W22RP7g9
WHpfQImoZH+2CEy6g6wFWM26Qqe9vk243Q/Crd8zc0KBO2zVAUo65oMxT0SxUMjp5nUa7K8W509j
magAt2LPb/G/CKjvVw2CtGihwZjOFeRhop4G6eKDSfuWW+rmkjeqjx0IkLgZFvuSLigegw0Ycjjq
hNP8Sq8+IuG+ng9/Xwd/eHy4dvN+037D5eP5wL9//emKnD5ZXzKjcxnaxjOW6rJ3XzOxVYCQq2fG
HKf/eZHFHl1ePAyHop+fnXF5qzA6HkhP+aeV8c8bEx+JaSEFARI9kgx+/Uj5hKXWnoYMuVuOMWt6
yRUdXT3PdKcKgQUP1E42VyCLwxmHrchpW4UTycO14oPN3j9ucH/EF+0/EbBWhvs0RLg3/XY6T6lw
s6KqmQqbNOb4wD10t2Z+yehxVV/IZtwx5UhQ+DZjvJV5Infjcl/yoauGDBAiI77VPQX0EIB1EWsb
iWJ7XOhMPWjg4lsVUsVw/nWSHPYslVQlOuAaJWwafFtUNHjQpqY3j95CQWCl9iEPRIK74GGw9EMN
f+dmXuenvy8Me/9Wv54AfGuaK97ub3D/YJUOnuGvU0B3wGXuWnTzTsIIrkKvGI9D2JAlrMAvr/hu
mfs7xDfBZrlr8u1xHFta8UpdtVX1PGCru60zB2s6s/urrirWKHTgH00bF4zRfSODKJmCwXmhv5oe
q9yFM2QS4u6MTgyLbjr8/Hr28mXi+vSPQ+4PPCyVAet+H43tOwczl18XmpH5G8JEFtoKJOzK39M7
S+Jqkc4XdezpubmTu1t9k060T6BZlc7Bsz1m6O0J0/w/cbV/zsv5yT3m0AG9sr0w/PXz0AdvCvIX
SJhI/TfDpx27evPdsmmGVHuPdd2wzQM0idyO64fe1PfQZujyc78BpkJKVMcxqsNxPEzediXKgzu2
Rfz3hfGHLovXAY8xXHyLEZXNYOjXT9nrDhDBRBOldqdP1NQXuYFKuLI2vP51VGU+aYFFgaSDnaEh
mSMa1+UZ4fWLuY+SKQcvRAvRsirnJZ4rZ0iauVwOo/9Qtr5/UQfWCBJNfOGA/Qfr/E9Nzf68IQLv
E29wsb/n+MmidqF5ckEdQ8BYkhP8WM0O+aOmlWzVYl6LnDn+LPznGkwW9xHrrQB9dfGztPk5Xsb8
qxZy5392Ef7+u/5H1YrMDuzkPvZzGMT+pk43hTPLBs1rFM6peZ0bSxTWPtEfWfCa0ku4YLxJhJns
NHdBCH3YL7rs02q4z3//HD/1Dr+++OCK6KXSEaTu/CMDBBlt6RKaxc1g7F7TLay3qIftv856I0cO
N4TVm0hb3EAmxQS7HewjaN2OsesMEocMUtM+9O7wOJt7b55p7YVKcQZsiqRdzLd0PNwQ1SBSvoz5
xIVhkspdctVvzgtHaoRWC9RX5+oE9YM8jN38WQiBegYSGSpJ+1oFWXs2eh9eg+y3I6G04VUjnafJ
qh7W/eZOetdtUwVUcnagYpGOdPka9RykrkHVByeXFK4hClPXSzqB+1r2tjhN6Wb9wyJm7m/CH78k
eaTgTpnkBr+rANB6pEUu6aJ7TdNcBS+pby0naFO6p+FGo65NHG3Hhd2cjNkAVDy39z8Fw12fp8RL
VP+SVJr7hvbrB9rbbJbJnscGg1Dt11eXUadF/F3KSZYDZaE4m6503V/4C6x2rJM4Evw0eBxXcUiH
crllBgHPy+Iwc2+ywlmusZWGSUUbBSh1+4pSRl43ZfDt7wvw56f49VP6NG4ISGGOzwv5e3KPbAsv
mA1YNEs5McKqEtRkC919DDOORvTlI8+N6qwiI8TYT5ZqhbpWE2eIjp1a1wLSQpPnURXeR9Y18xUV
ZvZgb+ZBg+84lxp3jU/1yIy4Ts9LI/HOTYu+rIR3r9lhq7E6mYSTXXotbD3fHnrkKI+NOwcPK/FY
MVzrazvgFF6Fn38qhGpiu27fndCQidOr/mHXn8e2NWUXbu7JxKjzf1lZfjqvf/2JWFHWnsVmE7j+
R1OpLBZzLbVCVY7TgKxMmFeDaRZnwzX7NZKKnY0b0V4syadt9ZjLzA6XiWW8qrtBE9uzIAlyvaj3
1WPW9CFOIPIDu00vsd30cWi9B1PtYKSbvQSu6Q9aaOaVUQdf7SawTgx9jQej5OjPC9tIdDW+jmop
b8DvlJiLTe+Y9nvXoFiYINe+hRsR1JEzQKruz+ih5GVeTfKcFlKeJ2P16MUuZVJoaT1OHn9jSS/u
Djj2y0bj6MLP+jrJg/Wjh+E+khrV9+Q9ZNpMbGclSZz47cQzBw84zPBaDTuzwCeoyoIHxpzxbFrD
i8J0piovohoSEfT1cDnZnacegKEmVpC9bJZLJgrNHaatKIMK8pRDryqOZe4uFwSAKbuE0eTEKT2n
M60lZBdBd6n8Up+s6ku2fS31Pg1pdXsMd0b1//4n/Fck738UbbtkHccpNa7Bley3OqcFkhIq5Mvx
lD2CVQ2ioPmwW0HQhUkAQhNGcz2LM6m5sdYDd8WiuS7aFcMR1U1QbpFbjOsZVVUMhOgw9stTsZRR
Plrpg2y3C95unN57YzCQxQhFvu8RnVb/uD/8xzlHh99jsMjlMkTg8ts5lxNF1PQjD6KBxZV4YvmU
rcg2upGIgVJmkMMLBnWwtGVU0wvF160eF5WKeGgYm/1jr/lzQwQlQcRPgG7SRUL564bodQ4hkgpu
OBKSuAt7/HTNv8qHwPzjKu1jwt/lmdAL94r7t79lhxmtZMAX+Bx2mq6+MmHt6Nb8DDZ6Oo69H3vb
+i3vGZsGhlr27lt1KApOWUf6L0jkttjuC5ZvOF7ZM+4QMXdHe8u/WliBYlWY33x7qjDYZO9tSg5Z
pjIwqHl2gO+0HaqWUZzORRJarRGXQwebLSXtzPto0uUhT7NPqkGAuI33PAK4CPVDP0/LgWAdkzvm
dijt/LOHFj1OXym1KmziHaIwl3Ik9AnyMpchSnuY9Ct5exno/Xh12qOqzQHmpvggPQvA1cbllPQt
lmeNbKChGV4a4uj0/SU5gjstctKR8twH9rwoLbCX9fJp9psxQQJvwbza6FiT7iPn5zYNv1vAVoDo
EPnMBFpFkMK++Stw+8Er4V0VnAgOJnsbAonc7K+2SsbadMmV5OdhVNl1TItoWbtR0aOWVu3TIqeD
qFMJEifFz7oU+29pvKthCHhLrCwS+XAOngsm0USHMMaGyvzIaQ2xarOJ51I5u0uKBlsTxKkpQHPb
ee2lSnqzW64IdY4HEybx0vYlbQPjba1x42bdFhkdJtnOfdIsjiQlCY08vSDGFHJAWY30gJ5jw3Di
ULqtgczBxdfr33Z+eSqazCJwryKerMzekE3ABxA3IoCW5ih+HOaGYUQf+UzX+jTOtL+nlSq5hvxv
o0edG7ppm+nYianEl7xSr6vEOQEyHN7YwpTX45+q1WejKP2k9Lw7xj23pdNi1yyRKwnQPWVR0yIo
bB23Ir/LLfGOvu4MxjQZc/4Yzvc+chVRbKJN49BH3Tj1RDoLGa3NeCV7tmMlR9KGsvo1m/ynTVVQ
iouvhBbc1zuKF2Ti9yr84fTVA4vkNQz4tqkJr5HjoJSVScKT/Snt5yKWEkOTyLqPGah21DPi9PI8
KSdk8bYXoh+qPxt2flnCEuPKMNUHwk2sePTIcCrfzVKAaOCr4h0hAQ4elVdOl9XC6eZl/D9mfWOX
ITHoqq+ixqZYL7Lqx6xbfmCn+VSace9nN1bJvx3XDga77ZXkKWd3mVm+h1v7VKTYwP2JtiAQyQu7
Zznwy0+x6z8shcPfIjwFCoz3pVrSU0o4BxkJARK2zf6wlHsMFn0eB0shwrS22J/x+5htec574HCG
fsu35nobGCn5dXpf2e4jJB4OxOBcGR2Rh5lJu6F3q6OgsRBtzmVWgpA0LYr3Tm45OnYBAqreLv3Z
/bqB2GXnHWlK+3SZQ5BW6m7rsmZv59bJFlJeNunr1qGRJp8XWUIzIAqRTBrb4m0xaYisxfPP15Un
mGMKBz2WlyjPPfc6zXmTGoD68VxMP8J0hGWq+cWHANXSnsLhpY9WNzzz8tyyCLOD3ys0BHiIMT5l
UeHwMESt77JueFdIUhK9fN8NkzAV6OOj2P62YexkWRfqvh2CD9duJAU0oZMZkB7PlmPSlmAIBzYi
7cLQ6RYei3z0EIbQcQnfwfxmId/HteFG5aiJo+rBXUcjahsY8rnxo1IC+FBRv8qcv3YptmNeDUh1
KhPSQVhcTFV5SJvqwTYgv2GFhAwagJraNnwyW5bA1wy4FmV2e7VUDl8mXd6xBPIOW+1n3yNXTur3
heZyVNifTdG/j32Ayyy0Dq6ePjLFjtVb623DblW3mArSigeN+v8imJzvrsLcL6a4qSUbZlY9Gco8
+U3+FNbZUxfYTlz37PIB4bBlGYLYFuoDW96j9PuXZoNgGeB57bZmi5BOEbJRXHcN39bw+dXLjbtD
SqwxfqyXTtkuxgYaUyoQD5byL9eZ7ZYcI5ncqFawcI1g44+KPQtAbJHCnCOCM49GZvsO8hYeqcc5
VMFs2qgLa4bEJrMoQbs2RlZEzu2QtLIdMSawwx/9cGFw0ma0k8FBczq0F0D4yHi9Fy3hrKVoGLts
9ZPqxf1G8C62wrRLhHsnRrdK4P86eGOar3m5NhHVbpis2j+0wfJNVfoSARyizymv4m1ksZlldy8C
MhADlqxhy4PpTEzAsxMevjIRKyu19OentBqeNRt+NKUK1bBiuDDQkKFe+FaE/hl9/nHxIM1tLrnx
RfBZjWEIMBxdQz4KGCADvbTVfmoa6wv2ATtJUXTGTTeflVNxuLTHFY5H5OWsGe21cRZgfGyUPSfT
xMQ8WMKDPR2VlRFcOvP1cj8j4YzJZTXxsLIuI+nB+Sx0T6VpVR9yWdDqFWym6RbPxoTo3OoD5COA
RH/+D3+X1df2Ydu4ouz6IytE90bsxD64fUbjTmZkV8WEkxVxZq6Q+PI6Wiz326QynCUziB9QlLsC
b2WGt2Fw3m+PcsQkb5JaJowWakn4g9LoNBvpcx6wmAY01a5gL6gNHmozBLfgAK/nTScLEMRG5nd+
arxqg6RZ1++RBk7uK4UZNX9Fr4AADw4r9ZlO1RdzRW2OHjVlQhso3iWgFeN72+QluZmuSfZcT2al
w+IeWm45lCKV4dG1D2lFtGF951od69nMGmJrAKJxiR6GbQc3lo8OwWtp8bmWFJ7pSyCNN72wGM0s
n/lDrFdCiHmQ8L6qQL071Bii1RiU0IVOYf+lTZFLQIc/1c6iom6TcS/ZVdWA6Hbs7M+DXN+wBheY
ULMvs86e15XD32nwR4+82EZq9ZxzC4+LsmI2DXy0Xi4jUWZUa0D8Nl/Ig1N6FEiSVLwVQ4GOm3H7
4VUat6EFF1TBMPQI9y29EgSph1Fjs7rzUs2g2sAXRn0x3gm1O8AXtBBch1Dg8HaXW80NjSvCaocf
WnWvRrgMRxIo+wDJcb3lxdF3s7tybLnNEVFyGOpHOen0gIr+Y8/zi9BlTvA4OeU6eSbaFOR5aTxV
xBNpR79vM+dkXRP07mjWRm/ASSMOSQ14Bnj9UEPP7+Q7y2RyiRCxmZCQj1tVVZ0UHmDo7KkfaBO3
q4zyec6TzGEQwaDiaA3c4UBCP0GGXWM5flemN91OYf5hYfztef9S07kw4GVHLIHPHnFFUemiLBUs
4YpZlZkbOkmhg0gWKdPlOohWidiBdVqY4ecsJNzFnQD4rDxDz6pfKMNJPAvfx5ApopRGkGy4wKNQ
wZsOEfp2Vv0+h4ggTL7xJEtuVXgP6OS5LBwOCauswwjAQ4+4m3wuytbKiuBUEBpgHFGq0ZrYOsas
i2fGhTQ5poryaiST7+iX5aPZ16++zRkarOK5wV2fd41OCm6VkZv5xNXLdb7I1EcGOgRRSPVoTtZy
CLdvTtf9sEHbHW3Zx9ABEDIDYuRVzjBkj3bcGDTiNqIJ43lZ2NsJxl1VEjqrm8xDzv1FAX9eZlsf
m8E2j37BjsaGHjm9SQOhdd4kYoqcNufJCsChpoUu4sFoYtlkY2yupJlY5kPVKciLNPkOYL5PPX2W
QzbXdqSgqBHsbVy59AIB0tp0WSwjByFnWxFwdWDayw/T6GrqHO+oUSYnKGeHg5zfAIDXDHOZtguS
z+TEqBypbck881uX5fldp7oA0968ITtCaLNUTdJ5wJkHlLVdromw74jZsixwFcFMuOlXhhzZEVIt
jUwdHiEglZdi8ZMQjOWVW2U3U4Fg0FrdGTkfCmHP0V/SjeRj/INt3G/rpbnZ+f+UWan1wETnc+hR
zaV1SWhQlt2apfHCoPHkmWTCj9l2ozZ/iI0g/7KW8mTo9TRZLLqCpFfgZtU3CVAafyGlAb90NBrf
5tRXpG83ztFq3edmKT4GeLLUbeG1A/jDLfprtXjc2BsDTATco3lTH1RCd6qyevYZjcJuASsv9PCF
/7CJZFU5xC0/p3VmRD2a+djrWBEt2vk17b4sMgVjP7gPXpZnka1FuYdu3gxZj+6BR+1LHVV++CTG
cI4Wkw2i8875HoA2zj33kRX9AmnDeiQVtJoZqofZQDOZTI6IGppLPLvoZvQf+DdSysW2ODQSo/Ro
5RUzjYFhBy/7M7RPHWet/7aUCCgLCOFyONDczG9S2nxtNzpghiRnxORdBRIxyuZmE2+JuhIdMd7K
KSJUme9TCGO6auSbNipuRHsJl8NdJy3NiLNQxtI1f5T5RAB6VXQHUbDdTusVWtpjatLpbqfuRz/k
BWdBlSAhuzRYb2ZtHrcw4IeEWdzMM1hcAT8+ING4Sdeeyuxq6DDekd62B4N8qXVuUQLWiHGC5j7D
eHzkBZHHyXHeBhmSYAAclEut+ZXQGYV6L7XZNYYqcVDqM2jJP2/m8mEsOAprwgw0zLBo6nZHApsR
2hZgG2v2Hb44IfBTcCk3iL+jLF+JNr703ApG//i0dvpxgQPK6ZjGo7t2NAB97FuExl+XGYkpFZ2x
TGNWyXP9iWISHgEWWZPRjbfISwOwXgaLIyra4cZvzCop/JR02zEBCxCFFcwQCrJkshWw9aUqj9k4
IGqNzNX9of1NR7kqIYgSGly5RIfXZuBeTGq5WKdZXxbo5NxNP1Qmn2MCe10LVmm14187rWbumXCJ
ypt6A5YxmWFzklbmvKgw/D6ytCLP1xMHqM33kmRj8OwK5hfzGDWbM0fadi8UIjzmVEiaDY6DDpQx
Hfka2WBwK5QZ3jhw2hstjac+/Yxphqdtl/6ta5INs/1sV7TtLURHdxmX47JyluZGKKGnxoMoq2hY
TXEYs7FLbIsU4laIT+iaMXRZ4TNm2CVO3fVrWfX3Wb+9WFNZXwyotqItR4iY5lrSzvZvfa5fUVPT
uJ3WjRfOTW9GaXG2B8DUtB+yI8insAcw5rext//LbYnqBjCY7T2KmdttUd7RRG7jtujNc7cOt+Gz
aVMZWTPiTr/pL2en649dN37KYJ+lGTDBgszeqR78uNX+GuW8tJ3CE5jj1riEzQE6u8I7XEhEzNuT
RBmYrOb6XkEL7Y2MOV8O67/u5NeyFkWSo2AWO/pOTPYpcJaGi0vx2Cn+5MlhD1mAUtnjfJETe45a
48fo5GPidbpGlDEk4dxKEvDUzdxRiDsraC4uSNmuaDbXAOFYln3b8nDlOuzKSIPEPtv+++T3xakS
6VtP9XmV0nB0BLvs0nYBQtXxgQPzLd1bEpXbFhQbLkWiAy2ro4Jtgq+qed/IyUHxvb3NKn3gZj9E
85CdNCOt41g80/u+8KB4RPY2MfaCBJfNXLWC/BSm743dnR23mqPaaatYj3D8ByIqm8KMEFzFWtg3
FFWfGmOdOV9aXBQ5vxlXH6tAZEdxmQ93uR8Wx82iIrWts1+I4pi5cIj90rzpB/OBxtmLl6EvYpmg
g879ExskJrWMbqBfcELYH46NgRcBV5I36KC3wrtVhrhylLyDiPtVYp8ahuwjbBmBOsODY9Rcv+qD
yimvhi6evb4j0yia8vmtBSYQ888rvQK9d2gPAUIYs3LuyTV+oOc5ksSevePbWS+sJr1qGnG3SP9e
mRqqrQnCRZjt9dwWmjZMjK9iv2YnW8OjJs0iyHxw4mn5dS6Ul/RldqN9Gdtmx+omD2FxznKenBt6
yjcb1QUKyOpKhVV1Ak+LZja7aRY/BMeeuDrVF7aR3jah2BLQL8wA0wcjb62I+xBQ6OCiHPddp7/T
RjNdckrS2veDBbFQeRU4a3EB8Jj1VdvHZTOp4okJPnVQmxtz2ZEEXckNsIYa3X2AcGX1muz5Yb4w
Em5w5vR9GQWB/8ge9rUjBHNaCEuleyArg8bvpLm1N+NHWc83vvQvSa54o1Nl3TpO9RXoztdZ+bBq
G2TvnrY21IQVF+ymic2F2t/VXB/VnsHCbZ3cOX76Tb4iOaEEEcdgG79ReM5HciXeLA0dD4kFqYlE
RZxrrpuoWKxTpdztONm7rdv4off/2hjG793ogZPrbB6pZiRqKLKbd2PgULzBcvZvXDI6ImVrAKMM
xMxBLtdyEm/zDg+wfayJYhg65NS9F5dt+eIiPfAluReezbsruLQ1iOwu3MBgdqIDdCGfRZUVRPM5
xaEekmUBoDeq7t0ydJ0MG5TDzrPpeKcHM+wwlgqbl1JxtlldGVvFtdnRB1u88RNhADTEwAygU/YN
XG+3VFo5IlqS1dMhzBLP7eeDXTRVnI71cqiLaY7UYj0QHiLOZVuXcbtwnNmpa1+ShF5FSwnCTdMx
LvOQxJOcqQA6VcUOvlBGkYlgrTXHas5dV1jL0enI7aKoo/9rPNEH78Qutdd98WiREuN4/iegRcQS
xTnw6QOpdV5iplabFMpH/AL/J6MLJpj6X7tDf12gGtwkmwFTRvxt5UTBQiD0w9ogajMywaiYmEwt
38J06fgQgjM16JLaF68+DAH0e+VXbtnGyZ31IqnpjWHHkhEN4pq3vtPd1kYzXJQGUysShOxow+5R
1vQpKAz9qOudG750cFoz4Z8sq/tYvLI+DkLiG8EXQMykopWStzQ61OgdPdf66tabE/cR8x4JQ814
5KgA91vVRzSXXeA9jE7xUORopwOG6w0DNPp8CVPfhk6HAqiptpM2w4uyCNfH0FFXvslObC+rPHQm
nbIVk+IBQhPFXSpu/Yp2dZndkedRH4Xhdsdc1/QhSSN8cxq3jJVff6r2AfFQ9V9EnAopI1uYCDfB
jCRueCwCF6wcjqrF/zZ6kOBDKWNrK7+iKH5cBmc87O0pDhF9beNk4Pb8aIJc1Ut2xq0YFYPTfh8m
aEfdoaqnN8yf8kCcWhbtCWbX7JCHwNVLPOL5EW8WwQXC33rmJ4hE6V47ux5SXwZVee5tCqJx9pxD
Phx6q4PbVrgYp+EVSVqdexInRw2SD196oALzu1p1p43bCBMQOSdBoE/2MO0/Mh0yt11ua9f8bq/j
a1hwU+tqx4uFsV7Sen8pWDy3li4+q9p744DwkjTUd9LmqNA9r5gHCQ4YUhlDzBvJgvPpfPUhimR8
7XknTLRR3ktRTzeMHXHbTk5z0N1NAdE6xRhmthV7gUfjZBT3XZN9qv1vqWOQx5lC9ISYEvnSQUPu
coPAvUS/uIAdkYbXxnwXwP1nM23ERVkal06GFbbBGxdpXzyoqW/jqedvCNb8W7vq28nuxEVgMMBo
ehTXjPMJMbYbZmGj/CFs3PmGKN8zgw53AzGC1+C+9hqJWtGZD8NsfK4cILOeDL72mNy5y1DpbwV/
ywIwI+aC9X2ut2fPEiRZNSEnU9UferLBsa0RF0NcwlZxynac41NYdQANBouLDs3b1qdfW59THT65
w3Q9BCflTFyB+bstIRcu8i1XQgfrmPl/hJ3JkqRItqafCBFAGbdmhs1uPo8bJDwGUGZQBoWn74/o
Td/MlpubkqqUqEh3M1A95x9LAmdxvAz+65IkPBMOhWT5a+v1z3W+Up6xi2fRIkRnmmTAyYkABAZv
PMrQ+Uqg26N68unDcs6dOxhviOOw2OLRIquga3viGSyYAXwXm6QnAH1G12YOQ3tyGxyRzci+LAs8
Am4lMUAxcm5qh9TNGO+DcuxqlwqDgkLbeJ0Z2pOwckkbqItoqiws7A33Wr40kaOBSzi9CW8bSTWb
yxYkl1ttnDySrePlYHHIYL6GCSUUPsA3rs1kZ3lwYe5qrRR9dp47L0GqQUKDpo47JOcsViTgDtPY
IyOS2y6d4hO4+L2TWnemsD9kNTSX1Ej0pnH9J6NrHwrljKQx+AWsTGbus4ns7sYv95PZGBFn8Gm0
7rKEU9lKZuzJ3Jgo+u4MmuHKjsBW5hnXCLOrnN2DOYfJvnVgc7LJ/O6ABY+WDjLASWTiQzqcOeJ+
JISR4YZyidqednrlKmL6xraV1l+BMz4M7fwjrqgatMjdXVAFbLzSiW8If0Gj1KarSfQdh/Bdm1wA
QnwNyqBLKSzMi5UvR69M3GONZ9JvlyN5TuF57oOfvSxe7IACKpLMWVclBUoAvWxStCHKkWLp2j8h
nGsjuPNL36N2yPuDBeeEexiMGdSIeNAujchQfAJjJ4I2RKBOwj6TZ6WDi+cR5W5My0s4tde+9I3D
JKTLLV2BIMvfVFTVSIK97zbzfEbW5ZbHtJt2HbmsFklDPq8sFqaEuSD406YlRLDDTwd5B25mc50E
KLyO6GLMQ5d6j7GX7gtt0IDQdTAMRGtFQ5WxgM/3rAd4vIGud2o28r2aJi5qInvpXW+wQRHDH68V
naE7vIUo1J+oyruGej6pznRvwKLHwQKjcd3l3Q6KmYnQo1GT+1nNTM+oC84EYSLnaIrXps79Q15Y
r/3SWkS64+6pFXv3Uv9ycirq6gbf+OqAyfXXYorvsBwYG3EvE/7wmRLhfXSAnTYVfk5vyFw4r+ZH
PuOkZNAiad85lXjcodCOdsM26SQePEY1veSBcTWyLgp18FKFkMZBbwBtgT2QysMzHTIGIf1E4dym
V94vjpwMEl8Hdr7XoXjFV4Lq3vtSYwEIMebPOmVVKXhY+GAQnjM0WfXvwC7fCDjoubRqcerz4YHL
E1I5hU1v4+CG2AvTJHEWBjOUQVf0MLgcC8FwqktS6ui46Le0GI/QDqRUa9Kp6z8B/SqHtHMT1tjh
p5fl7TWuSeYimwmrcLZSOuycy6vOe+eYJREBkCS5FliYhDBQZxMb7YAwYPd5GnwfKqsX90PTf+Gj
ecjoLthocwFzmzVUGGtylwa/TCLdKDgvfBBfbB17ktF/QY/B5uJctTrxEZoNieJ+8ge37TVEUHxk
BgJ5JI1169qBQtN/8rVwo2aNJ9EQwx4BNtuR/q8tpXa7EbqVi7jdE+L1isck3HOB3KVJuUax2tx7
uffAwHXRBJts+sDG6cQBAkMBD9jPxPlUK27rW2wvSPkZNoOlgZqnOLNayN5InewFrzSutf4eOQ0o
0N+ENO+xqlZKGqYySspljop2es0YGKRDAMYiq4/GQYRo1YPeNjbIVxceTYbozTJiC3E0YBR2n6iw
GudUEFHgQ/tTPC92CanTAZmCMjNsnjZKnQjClHB+GKhoma3Xqy6llsmQ5N3qGZ2rMJ6kCo9WcJZc
/VjV802ewjmy+R2D0v3Eq/uHvIUUflwRo65/IVNcXLggEXzhm8XUQBzsRhR3wFmf/L8Jf+qMP2qp
s41Mq2Ool23N2z4TO+6PyQB/LkEyYqKvaOcCPSgjoRmrabcE1iv4x5X3ylt3GExNAZRDQPuo870Q
HypVL+YAEJ0hZKRKEtqoLPzPuFUZNvQ/Vd3qz252TjhQX/p2ds5xYv/oVXLuc0iaotY/WkEIl5+f
dHu3ANfEvhllBIAACsFUZUn1VWSaAAyrFlvaQE9ifioN9W405q+1HXRblAcFO0UHCU58R1hQUfg9
ONlABGdarPnWx6Nums8CIcBJyIa2Mka49e9wZJiTR07xtz1efcvAYuR8W1TAZcB+qnN7JCR1sot7
/nya5b9aB8/MEKfcreq5Cy8W/63v8IPWaJHNqafZ/aIs85At8sHVqbkzTJDy1J+pL/VFgZxeDBth
FY8dkcYDKOeWVJ+KAEq2ljQQSIpG9YtL7NsIXQcp2IrhwTa4X8iANmVm4A6kQNe1Darlun4/Te/E
6RLqYrGZDUtx6PpvMfFeW42iEBI2E5dgEoHZP0PhI5IMdmY3qishJbXMcLqYTrqFEj/JcHmZS/Nn
XK3aYSvYStJyn8LSuHBUMe/J7A3f90cWqJ/Yeohqpxk1ke9jED7mA3ARqZ/eJrfFdlGzTy00n4Sz
vnBl1wigiRyGHagLIqKjHiBVO1P8hH+yQF3ilRVhTW4zMny8ogRdgefEgZ5RQ2af2GJZebrVfxd7
4XaaUbCnaRWlC3WU9eQQ4tOdcrMAC4fZ9BS1oDa6J28kPt0U29YGCXHCBO5+ER9ZSmhwASlYGzkE
phc8+hNzNNpWMMsJ9jAUJUsTYPPQphF/Dxy34CtuHD2gPW2PTpkOlObMP5F79G6OUSzOiffG25oF
1HaqEr3rjDItDwCkEo2laZjZdTlfwoIkBX+2Oa6BHuWKEcJxn7FukPHukqEedHNLvUr+UlijCyVR
wcvF3mOirZ07DABogVCMNBSNB94V098WZ3izFZPmC0yXn15Z79HpAQmgANoJq3d3bbjwp8QESwTK
OTlYJ6Wi9WbRJqH0IWqwvvgkISng+SL9rCfwUVTkwBE7BDWruE7NPt32iirkLCDxwkfnxgrNFG1r
npz8dYIKB8eyvtiPjF5yX3m8gNNQnEOkRRE998BtlflWyrilIyPfzJqzuu2gYkhlKTdxmd+bsXjj
/D30FqExeTV/NSLM0WMt/o4CQboD+T03k+vg4zIBe4sqeKJecz7EKEbYTNUM6OshLBjqDCIRkA6B
pPs00HsV2guPFlnIjGY9fEER7lWo77RHCykCsLtyCl8xIGCGl+1u6fGcirdWjSifZM2PWrATrY6x
i2qIRW+njxJd+5bnijcZdGTTmMS5x4sZJb6ZRtqw1n8Z4Lj6FIVrRA21QnXhNmgayh1ZPxWSJASF
oyU5DoJ5q6YF9F7BXHsdf7h5h1xN6IWA2Zhhx4v2jYTies8gh1VjqcANO+RUnZcfm87nobcdDPwe
d0lvAEA5KOG6dq4ObT3eQk1yIEuWtdNEejQNz+NoE1WeaAFSnHLZx/ivSnDC2EPy47lsSTG9amS/
keozVL+FkbxPIvhdxqxEVr/m0mf1i0IsQ31Y8+nBL2gTQEUGxt7LxIdT1BQozF00YXGGgTfjbR2g
HyvJ3ogkPDh3lkhweNabAr87+b58folTEwiR2qsarx/3bjWiSvQq1mT9tzN9RPniBRujlUdp8w7G
AcfMOOdMNfV9gat5Cx/mgiU0T4Vdg/fw1qaY5tFnQKt2Y3zrq/bDT1BsJLkNadCgYGMNzBB88Gie
YN5m+qlBJ2xYyY0lWicixomf2vVl1Ezi2E0giTa8bwwhvPt7VAZy4r0PMyp7SHtNU/f3lKnjKHKY
dbLKRb28A7VY26H64RcAatNYrbes5Ftu8iYqc59eDCuq4DoJPKNYSXM81gLqhmBW4kCkcHeY4KGL
pnub9Wtj+gK4gY2fo5vJ3/Xbk0CfwZI2bGU8AFyu9sWUm/fCY86gBzi/8RBabYuYlji3rx9KSTtZ
6s6XzqAKtUzQOAg0WVVt7PKSa5X2AbnqXYxjv9aixW6NGsVeDgBuSM8kZUOVRUnImP8Qc39oTb6L
sEMbx+axh/zPrkV/K8P8gpghPuJVffaG0MYbj0BmIuynGlPQEiVp0BWmtclKAmgRqJBPULBKu0UF
r42nshJDvLcTIChvynd4NFjGce8aaFf5/EEvalv9Si37C5/tSLzmbO4StHVu552qgUNAbzwJOUxK
otx6SX2X6szalC1Chd5WKEwQE0TWYN/PMdW6BGPJlMxu8s4NFA0dUQ9oOlAqqCOxMWpX6eRHgQir
NDCSWQM7LHDVhy1maj0qprRiBVKobz1kQQfp33a7xDfqjXYAWnvLhvVAqhZhGuXirAn9CslrC5Tu
zq5hPnYq7+6ckHy3NGEJtOH8bV9/2MR41UHRRVag1AmrHu+y+7X4E7CtCTLtNfqllSwdvs1vlvn6
wRn1sNNInUh661lDBIVs1pNtI2eQXKQHT+UjdwJjOLkk5EfoIV+PnvcyYDGcrf45nJJd34Xfa6DS
kEcmfQC82GLao2DFnbY0uzEu9qYEqUirDjyoHs+GEY7MyENPImnIdGWBsuqRvw/HNTsF08LLpCnA
4Py3B+NlgXt0hwlGArt4TsJEUI9HM8RJQOJwwfrBToIO14PF3uQ5CjRMCa+5yt97jMEUYtvmLq8S
JEFBdTNIVkrcEEYDHJpBNz0YflxAwp+sZPjlzg0yqxXwdYtVemTVv7xyId1fk5qSt9FUY2NbnCXc
aofpaR1v4pBoAsLe+m1WtS88jguJC0A5NZGuXFceooru21fzZxDf9x57V1diq6mICe+SECQQXrcu
yN9raGOW6UvbOdahaKEBCjYLWhkAVKTRE6rCx0rmMosl/6uo06di7qlvob2RlhgTpFvqdJ/7AzNM
DBFdxq2BzK28GEbzmdDpknisrYDlTIBcpFBTBb8DcE01vVJOfnSYQKNFI3eIC6c/N14abzpobIOK
iY0MRbWTJ/SUznYWCZ3gIEHG8up7RbZTyGpbXBTc6Pbe7RuX7D0SiWtL9FGhuVc8LNgoJoJH5SPn
KA2XBIVSMumWh2Js6WnFHHUUXc27I8rfCK1x/OfyJzjcS5BUCGCG5s43mvtW+x+seX+INETJA/G3
tYcF44luzEjmQwQAOlHK2r6WqfXSpwg/B4cgvqJ06WjIoFkzdYdaTG6txGtZdoB8bQ345ALW2kId
QmTia2DhsOUDpCXKG54ktNCRANQfRej+8j2b3i330ubTd1VkamdDUbMg9PnBAodGHP2DH747a3To
G1Z7FBG2S+KL9adrhvRayPLLi4EffZRt6Mb08mCGlP5cwD6C+6aQD+kIchZIUu3MIP+IZ5TEY0nb
mWn8EDFxmn3IXZYVK12bVw9p5rovXlrdkrn8I23QGReb0I8x4Ap0iXWqED9HkzHRJdyEh8RFiUT1
yK2VJV2aZnsaGG4nz/iVKqvc4uzsI+IeQARk8zW1QlxAo4FfzeAeo7p7qUiBMDLtHR3nRHDdiOYR
qnK0x/GSqOpgLinxUcC9dSaITiAABkPbk3RzVEw1hUGoYzhBcObTceXdY4zFhru690by++7F0N9P
CJCozILmwdQA44/CylxzLNFKRJxalGR1Hs14/AW2O9zA5sMdsQ6U33X8GJCDez8W0wl7WRMtPQGk
qUPupcFwuwSxd1vtqjWd7sTyB3Jnu7CzpTSQN/WgvNUwbhPF31y33LZKO7c8V/ZjGNunsaR2y4aE
3Gt7zveL9577DlliliEJDqQIRvO3bgJQthiVlkdQH3UR7LErBuSrw+zWfoRaYzeqCjSlIaY9YUeq
AlOdSsFJWnaVR6AqMJEv3pPZdiNPzmjo2NlgEbsIrT/1T+myNl1TgeiSMNZQDr71+asYo7nbNdki
29jMnV0nmZttS6ZH8GYQsfzZLU0nKsjG2c6jQM7Q11fS2a+90MZL/cNAFByhAqJ1eY3WyttbnlKt
OafTcwqKcrAX3997HZ5wKU37hEr0LjNjkzFswS3b9hmmSoQ0pKb5sLvcQmHbMckrjZCx0kxe5Bwn
JmkxOaXlXoZGrJHmyV5TnBcpUF71HHJxlaL912FI4nq7kwWcH/6FzSod27hBTdO1pc3IHyhh78mS
QAZJcFtjM/ynSyYPcVyAlTjUtLV1Ry5HNl5rk74pZQPmNcqDSaCjxp08Toh6WiLHzqqXNDS2hAZ1
/cS7rcIvmVtETWbJW1h1ApeY9TnOo7kP2uZtILz4hnMN9CfwH3LgeeSKdxNN1M8YAAFPSepJGDHe
HD94/pt93LrBH4zH1daG5U1A5K+DbWMpxM8+6oAzIeFrtRIMNX0HoJQlv3L239tSMxbYA49LTwxx
FE9I82cr5jZnnP0gc/ZUWN1t1qRDIjBlhF7YOfK1mgWRTvYlqZesjHUiX9rgEiTIRULRHAthee+T
SrdAdvFvJ9cfRsYm6YlHRyArMbHWbebOsu9Du/pdrmGgoKbI/3U53DrsCXK15oH4U3BVuk+9JNK9
BcG3mAzO/ip95A6z7tEzuag20jBq+uVKrGv5xk9m3sD6DrZN3tUSBB8dFC2T+ga+D14LGc6lrhkC
x1y8VYPvbHVO66e2+RIZdnpa1/Eu2A8kpKuHMq/JSR9iRWVc0Ede2ccbEMP6UiXJHpFqAzI42fD5
zos3OeOWlEWFTGy4GmLCJDEZ+ypIQf2GIItE/YRDYXxjgiT42adVjs/3OtkQ0y2CcKcBFBpescI7
9+ZYkt3Otpho56MdYE4b8tY2TemHO9bv8m1R7tZ34/pJIoFTaWMeWlsWhzYbjbe0tHchudlLhoYg
NuEc8cPA8gHgGEd8lsEzbSHzbejXGcgP+wh1jHOxECnMbII/jdU6QME1rJEyb31Yyvu0Rm8y1lwO
01Qnx5LAoIdicOjXg5aJksV4shJjvDMWuzkkWha7sKLhDBF4zB17zUlsQTDKJjzF7hjVSYXC3bDL
nS3aJ3+x3xeV36yKiqpRt8TgrG9piHGPZht0cNOfAhA7CQfrkli/A/LWLgo13zKge/QnYe0KV5NT
KOfuJPGoAk1+0l0lzkSmR8XYBx8lquzGgtE0q7Kl5NH53VS6ffD7sdhOvmNEeqp6YCtXPw0Zk/R4
mUJw06YwswdAGCzM+cbq4uwMGqWPLqHysellTwhBrhYFURsWEpPYmfFlFs4lZ5M56A7GlFSjrZ0Y
1htOr+FYYHp1vMk8IJI+mn8TAChMcKBV0HSUSxTP848WAfsdnsmaJk3pRmkGkT925qd0sIGuaKLr
jvljXvv2xk7N8ur3S8FqQVtkkCf5ySa5hTkorg4sYCM9d3K8C1nFGiM0DlBALKcOxJUyx8sYoCzt
2Xws2zhOvAtHG5F8p7xd0LjU63WGHYlVyc6rt8fcgJAuCZrr3+y2zs2GfeBpCjiSAkG6FQtmqia9
El5yapbmsxrfpnGWD0k53gaLLA60MOhUGZ+x047vvAx5h5e6hJmZ5BpitT5cmVQIr+rYes6NdE8g
xjnr2+bC23f0uqE7KQduwI1D40HDAJJDPidUJnGCVI7+FPl4Twzomb2IVOWeuFqjdwNeIgpvMf7V
QJIXAPivLM94CmhwR5qwWs/yry42BHQ3zxO+FfDfsP72TeuVGCVe17L46GblnkkDBoLz7jyrne5Q
jego9lf0rUcRztEiHoy8+jRtbvKZTpHrwp19dOe1HbIfb6B/+bUK5npP2e55dlr/SoF2QwpBsxlS
2V2MiUg75Jv1Fn84LRCefM6zYj61k4XaVFfVvfntLfQJgOHN10TDEAFJQbMZODgae0yfuw6GWcjp
0XGMnKZhrP+lC8slFHijUxUGwgCMU1ncAiSOIxPGcB0XZAypnpK7AafvIRwaJk8wSCIYBtKSq2wK
92kMbB+aX21ewmi0uX7I4uBUhWP7VuXYKHEArNcerpqxyV5L0c+RGIiioUyYs9ZeM4g8iL5kHvs7
IId0W6bNNYUL2HgAHpsKK2euJgaE2quOi1iaS1YGPzVD0y5pMIcsYRbuppA8f4Iemx1Se3KXPdY4
Mi1/9iOuRjIMImUO+Y8pe8sYsbBdSWtLkOW3EqQLDmnsRDMgLLqTlOlcZI/0Y2BTZLfjVcKUnqj+
zcGZPGgf3C5zHtxQ6duwBhQ1aY0Sj2HdZ68dljmD/A00ChTQ12AGoqdzZDyXr0NRG79rQ1Ljnv0J
Q3tgIDEQmZb99GnMPGZxcc4D/PODelfU81IoAeVBnsBvE1sFLInP2DGXyc7At8dbwSg8z0jT62ff
MNxH6WkwEptPCI4UL9LIKx582T2ho1aeLnsnQA0ediBzMntxHT3eO/wGXjve8+29JB1AkdUPyB6p
gFeWe+s41TcEC3yjhNvNGDK/HC5slXjfsNzWqzGr75S7Fm/Ye4p94V3r/GVsm/DsIkDDXTDAo/vB
B2T9bi7RFFFBs3xM63+bG1rudRwP56SICWn2FjrRKX6IkLRynBoMbSZGjl8G+8244N6tpiC/JWr8
lsXCYDyv/YXAnRenJsMXn/vO8KX9hQjnVBj1WRfT/EFcUQSAuwAFZfm+T55TO0SZ7+bqVIfQt7QQ
J3FTXk0bVN7yCbCRCeGLzehSMy7F4wL9djWJG/AAaqgQ7ZMKxnAFGj1u3IHAls5Z1eYuc+CifxZG
7iLahDs1mhUudMNzY8j0RFViuZFnuhy4JRWBUAvD3Sa16O2x++GDZTxFFSuIJ5rb5kQs2kdcFTm1
nsQJtkrVexRvV7Z8fuuytPY2edEb32/A3yFpjOpNuk1CMwqHDPwATrC0f8+SxbpapBxLJpu6qEs2
SYd1v2nzaKH2wwSaGIzglLVTeBHEKGMqIbk/TZ5q5XovA7ImxFprMWQ1RxSXLZTEiR+l4fnnDMl0
6UmDj7C+K+PxuY9j8g1j3th+mEg+d6qvxaoCGqYfu3gmxBXB7dyVxtmgcAS1qe/zKajmRpOrw8Dy
WFp8Hb5DAltGeG4FLHOUFQBrkpl3eoF04Kv0dyLv0LZZ7jcdb0hUZtA4UtU3plVjJ5cBpl0/fzFa
MHN2T/SBzUdI8QPFuz0eM7IXDaID9yXHTYdDF71geq5y8ZPnAj4X2D+znXnXqypy89TfquE9cHCX
EuYBysBPsiGDlLD5If0TMEiYXezevPGXLVWyzay8PJJwTGSEpN0mVEiQRYDsRdcvAzlah9KbX1nX
jL2LaWs3waDQuVjj8yXsdz9Pq+BFUWTHTXIdElqKJ/TuJBGgDnduYlbzcantL6pBsL/Y4QPXCzBM
QMV00vO4aUv7yOPz9uKrTx/H3S2wZ4DZcj5L5IjrFJxtW9dA0sCcRI7V3jRNibqEtC8/nT+NST4H
86q26DUcGUBq6SDrKGkJFl5ZnHsuO7NbiKWZSN/9e6UXPoToYLpoiuLjYv5dmRgLUQq8BX/bLP0q
4yGDcDE9kLLU4nGdgEcOc6m+p6DzD+Cb58CqX0RMKY45ksUIHg+SbibvXsA6RRJR+RIwoYDkmTCb
arbjoyyFugyNsp/MGvXG0ONwTtE7sFJzRtWwKHJWznV2M6BSDAKabWGnMxIcCAf4+7V1gwlzYtTP
bc1rwqubsxkTUOxlBq808qlLnU17QcD302zy2ZmaAFOJMArv21ZkQ7Xt+OK3VIwtz4ac8ROme2Co
EdHgTZuzc80a9BFIU9MbujuoCpPc92lJDeqng3tKJlYZnd+9ti79pnn8mnbdjXModBBvK8mSn7LF
bBvPQNDqxh5gMf1CeDyQXWN5D1mbQhpqCwK5ka9mGvWUyOpo7unujhFyHdxFeVdV5KeRIgCjHcVj
R23ItpnPs5f5P0fUYG73BTs4/ypxVzMg+UR0MOoyO/WkjcfxuUjT8mrlxrhvu3fZlv1dTFg9JRrU
vnKZAucJVFh13nlP9RocOts9USMYyWZMjE9+jiHU5vm5DpcytD7Gvq8ezCbNj4W2ulWO+TAQkP08
+WSVLbQu7FpQyrtOXgKxRCRUov1e5xjbO5NCb30HE+STwb8QrZ/x2K/HR2Za7a3NJvXuI44ibG52
H8aUB8XoCX601dPazoiuzcYvnpbJg5GUZyMrPqqpqL5lbJ+7IhlOpk4erQrQpHFDcjJpilkXlf89
wuPfTXTI2S3fpK2NYufA+luA9P8kWaItlb6PgXMLkwf4A9+fVCHDUhoRalOfWUXzA5nyHAQIHBrs
G3GNKaGbp2NveceUZploDN/nxWSKRHfZ2MGhG0gkS+Rswb05N59Q0820ptxzf+16Ju9rgwgj6pXi
pm3L6T9+I+vfgei+sM01hIvDaC1r/UfOC157RuwBrf//fS9xiPVHssn0tZU1nFKLMH6opHMRtZvs
5OARkkOsqokuoYX+GBAZF38YCONrLpL42uWk8eGiOjsgYA2Ye2Mfse0dQmLW+o1I+/6aHMb1oPFm
/auR5KD3OFaAKCD5iNiwyR6e5p9kxUhaeBtumqltN6ppJ0wp3GtmMoAKe814oDmXfEiMbZxby/A2
z2pHEJs42yPuGebbWfdYRyuFXW4SXxN2wb3VYz6o5LLNwuKHJ3Dyhx0/gHS4LOJ8jyiTSItCWSdv
ztY3/U3TUczK3ZzthculbWN0pjxqczt9C1ikY1U8CJoGd46bOXe66CPc/HIvuzLGRs/5oksMGsR5
XkT6ki6KfhiI6R2UwJvyyaNJ49LfSbe3T4NhPrkFaFXZJXd9RcojNz5d0bNdPhTh8gguj10vS65V
N9/NFSUcQ4/0uW75wQs3psoHU+eYB3djRbF0MMM1dznS/nrMyVKSvMeJdyb3vjmN8jI2obyNoJ3A
6/Gzoc1yywR8P1Jnc6pjZdz5eWhtWjPuIid3rIvkSsSRxucJUBn7e7fowytSQO9oLNUdNifr4k+L
dZkqxIgoDs5Ae7guW0RXjkimHRG87lkQs3buCENKArgLHN0J3+NU/keeF0v7P1N2eJyFgIbjuzZd
xND/M2VHj7qaBj/BQOI5sH2JvHeW8QO+WZwIQWw21s8epOA8Zrk4xDRSQLdVxrWYVY0+duHrygY0
qCZZ9tS3zxFjCimSkFtEhOQFY5O62k2QHSfbpWi8WNR26gMPoUj1UzX0PREpEPSjQXAXYPkEz32g
0uXGkK1oSs8u3vIRQkMiu97S9PWFMoTe9sIvj05v36QvzaOtu9uEbPoR9czCrXqubNe62qK/q+bt
kDnx2XTr5JyWvwkYz4E2NZzyZGYEkTSudR+3Jz9ICT+Y8uGCy7Daw0YhWasM+z7LWnGvw8yhluGW
dea8kXNa38Ch6hu4zXdSuTe9ENSSG7o9QSs/osn7YSoNfeNkmywreLVdkH4SbtSBhKxNi4Fpj+cP
ppYNQiWnzG05prRL8RTdNn0e7BS/YTzikrXRFO6cNifvBrJ6l0MoHnG0gsDUd3lmo0PpSF9z2UK5
zEpybwnN5jYzo6VDJ1A3Da4Uzx1vAL5PFtjsJRagPqXp4nJqpp3bhASsdV58mqgOSVvLvTTEO15K
ZsGpLC7F5JW0Yib4CskY+Y90z+BfxWA+ckxPBDZPVRia/j9qMVE1hlZWQ+7MZvesbf/eCPHjIRdx
iE3a5trnYWAJOhmUfRVGtWfglQcuiDZ0s6dhNttbSI9EXEW25iSxMpT1sQSqlQNMqFJkbleLeEUJ
KM5IlslqMrRxSErbvU/Gca03rN/J/VZY0fgPw0HEJEpmqTlzqivlhOfg1LuiflRl0pxLwW1KBUl5
Qc3wFSBRP4PvwGO3fDhjH0J/UTuXzN59V5LCIBDu7krfSe5SQxMHa/LltqX5PTqFRvXPs1wQ4XiU
/JRne7Yvf/+oJ75UEaiTakk+QGLy2OWzvmEYQftTh97DgmvPxQp1LRM0rBaR0zRpRD2YzqV0a+vO
VwtVyj39D1S3mPcuLP8+cCrKwwL71M7k9c0Dfoz//XYX/+rB5Vsk5c6xyQIUayXu/zw7GpDzDKJH
bsk0fOhFFxyTtY8QI97VSPCWxTT/XO2gOnAh9vs+ZYCqLLGmKpLC4Zi8s0ze9YiDqaAekGzIQDON
5seB9JRbTKVGIinPg36gNmxJyfybPqfKecEJO+7l0KU77QzPLZNXJ8iD9USPf0qRoKfQODtL2d+b
9nQg4S/4j64a6//3+AY+LUGmaxLa6P7j8fXU7GTkmK5fNkkjLIj1YWl4k5NsFuxBDKtLCkPlFw5r
/BTCH7qAjP/x6Yf/iqT1XUYROpIdy7NpzflHTDjmc3PykgndcJczwiUGIa9oOAnxNV9XVSj+gWtX
DFdfd+Z7Py5v+NbQ+Wr9m+yNN/I1ws/ST39qu/EOq1eZ9OuWmIqJiL0Tmu120y82Jl84Quw15ZbD
nzPfAMZYjOFN2vUPj+Mcho0W4IlEcYeiXRzymPgblMMEc8AuruuzCi9sD0jPYgr5sonQlmr8M4GE
RgAHZPmCgFcONw16atbYQd3QWW6Ul+GxmyRDiI7aeZ5OIsb2N3ABLZjad25Ls48bYqi2WpBbG54D
OMvbkunxWsjPOcGR4GCc3+YZ/sY+dN6DlKKdnH8cm2sSCXKEfgHOd2vjx/ol1rT5bAZQjg0q3QYi
h0CRmWCOBbN1zilAcdJTwu228RhopsW8hwZBdpOi6iFKg8QA99gpEigHC4AJ0U1cm+ApgSPgv15N
FKkzv0BUShpghzJFXhkz/lReGI2joXaEaq2NsT8wkGSR6sC403D6GFxqgkjgh/VswsiU3guZGQgv
ycuSa6OkUuU2V3Oy71dMJEmaK/aAK9bap9Ii5lwltK8y7H24AT7K9WQBs+i5d9Be9+zUAVPzECCH
R1jZMc6e/ZzUEk/DZmYBgT92+d3Y5sMKS+b2EBCChkozdnzNozASDWJ458WuHrIu+D+MndeO5FiW
ZX9lkO+soby8BCb7wcxoWrhWL4R7uAe15qX6+lnMrh5UVgONectEeER4mFOcu8/ea08sz4e9M4tP
vYGLFvbVbXBpz22KF1uv32ON3PI4QGm2yEqFaojXpsPfa5KFJPxQ3UwYRzN6YksWDAZYsYYz+9iO
Bg5kk5jDaFzrPB/xx0f5Fj1vVC4frZh21H9WWxKemMEhuY42XJXeqbHhKLZdA40ypN7gnZV51Oyw
qZBJoeWBd0wnb2Xy7DRVvssVJUMscPy8I++har436ZXzA4LW/CBtqAZTliRHUMg4zKOnAi76vqrw
ulaaHpxqk5/niIa/NQtmjzkIRjCtJmy2ON3NYe+dmIW0q2nCt7CH8lAJL7+EwZxf+uQ+qUz3yEWv
n7rSAqNjWJz2Rcrl2Y0ow0WMhJ1FKbtrxzQPjmGGVy/isk/t6i0xgOUMJQsl5ayXx6jHSwrcpuCn
ioiZlRhXK3tx0IJAXQLLHJYHosaJd6sQ5W5R7z6WLU6qYBKEVxZPmp4KjAtZe/Ns7FYx1kK/sOzi
FIf2k2UM0c2M8t/9lMuDzDjehl1x66jBY48TrZ3JvKYqqnaJJkBcOVGxMwysZTFomQMwgoVxQVDG
A7sqAjopCnxruBYuU6bDecbgscXgIXxp9d/AUDAvFkjyVIGYNBz+9HmPZVDZ4PbtVsitxKplFHSd
0Bwv+pU5Tv2pAANj1JLQlkKHMWKEaToHHlqJ4DtG4myaS2QVP+ta5ObHoBzrArrpWRsyeSziDMNs
CKAwj+zmgIO9q8aDiUuES4Ghouunbi8lB0rshyGNvMXHKBoKdfA9M8Ajm+dzEN8VDR6GILaMM0wP
6SiBg8MGKp/nv1tlxYc406q1DLq7xELVwteGzCXmJ4AizakgS0FEfezfk3Lr4t7Mgn66qwJBKCZx
iFtnXXKKh25apaoe73UZ+h32s0dQQ6pJsgtvh2fOS+1dW88PM2Q3nojdQStnFEWiegu7g09QBvkl
7qt35goowbGTbVw9fGy65GMuS05l1oe1mAzYepENi6pNkQh+YEMCaiZuaPHpjQypnWXaX0e8Kh0v
VcXMktLVNeIb8d1WMtLX5WtXG+09pMvT1HD5FiJKNsnI/ouGnGKtxiI9xCVzMf5vQNqag6Zf8lrR
4Trt5omC9l6Q6yXHFL2CrfBdB+S7Plrevq3YQPYV2LxCJK+FyC1fq12uaIg8cYLrjWN75BcmW0Nt
wFte1DJ/qpfSwWVh9T+/f/9bx9Hy9rVsRCUPyzA1738ffjjGTFQw9wlRGGBQLVWNAKyzgWRdY+wJ
f96LmBHor7/zf/+t8bf9q5fyV1lNuDWi7t/+9z/2/oP/f5bf8f++4u9f/x+7n/L6mf+0/+MXXR63
T//+BX/7Q/lr//ltbT67z7/9j190cTfdq59meoCOl3X/VaS5fOX/7y/+r5+//pSnqfr5849fpSq6
5U8L47L445+/dPj+8w+KiP7lp7L8+f/8xeVf+Ocfe1WEn830337Hz2fb/fmHaf5DktRydcDxAlb6
csoYfpZfMcQ/aNCkaItqDxtcr82vFGXTRX/+Yct/OKg7VBAi8IDzXb6BtlR//ZLzD5dmOEPn3KJL
XXflH//1L7/7TwD0f/6swp/yn///r5Wilv5Xj8u/kKJhLHmAnDn/8F+mY/17mXSY0PFlF3Dksz4F
dVdZFVEF580W5iWv6lsx2BhJYKUpOSEIku33uc0om1cnrUzHbVwRKEkC0JxLfBOhFfOmQnSqpbzT
y4AHq07cU7/SlbtLRmKcBbPM5CgsszVn75m6b5JwQU9WtvYxaUIv+WsMER0dxN2SJuALyMe8GHaa
b1rXLTYUJmJwrigv6LBtexl3Z7IEV+slwtrlEwkcKGaHcIZMVTrGfqRdcsUcBTWeneaGs6ch0+Aw
9mB1iMlW5GULcrNsiGo/IkkbL5HagD3Hql9itvkSuAUGT/R2CeHGWv8Yj88B2Vx9Cen2lvesh1g5
KbWDm0vlbM0YOeI3jNyI5IsXH+0MHy17Nm2XpuRw9YLDdxzGH/HgnomIDSdev2s2eHCdjaMIsMR1
2rAfMQYcyzqP9qMa3iXHMZSf8yAtv7Q9tHmQVzyecrRf9tjZPOxllP5k3fBkDeQ+yklhBYcIFgmg
XIR/iBr/SJdaw4mPA3fPJxMmyF/H+02+6cplyNq6nA6e7dFqZeo78N0wCcOQTAhl9ZvK0d9n8Suz
ksAP8mgHEqHABQZOk/KTzVSc9IDdT2PwlMyRK9ZZdCQL5Fc11ndvcommCBIMeqvusS1uLY9GIMOh
PamsG0b0zj2M0j3EgD8x/zVLegGRUkF4nnO8EKHFMmKM3HtLZelqmPpXSxQBGVaPQjeHUKbEKYPX
gcUcbxvS9iW8XYeRe8J22Vi/eXzKtdFEz11mvhnBu1qQaVr2K7E6IjQ6y9tKSn8KTHrsVlLX8qPX
7UynGrdCgajoPWZwI89WSUe8EyPDi6cNz7Hm3XVV+pTUIG2mkXVzrtBZR+sjoxsYooNrrAqd3kCB
D5KIEnyKrjF9lSVnT2ECz6MITcCcEEAQWbrxNS4kRUC9dyWW+0NeId3Mtx4T/5YcAAXIFgdTvHpE
0YS1AYv2TBYuOzfLQh06R3pnqq9kbPBmYrRdLIEbmxR27gKzwcxv74C8X1L73dTJLxkwSyq9ZGgb
NZ86TfLczjD4adeycRbNdg6NV1pLmb1G6jQn2blEKwGuTF29jzG7VuPwJWV2Z0pg7EZSMGR4zjo3
Czx2NW9r7dsL2PYmLQ2uc4PNQYWYD5wx3+YGZ4fRnbWtGeH3r0d9U/YxI+KSHTHMqdizO1sbObWC
bQe+HtdvDkRZ/mSptq+7INtMXg3W2UvJOTnzANzCqLZT6OGL9sQXK87HIKnkVuh6gieaMLqcqPVq
ZbXu8STAqIz6o+7hYbJe7IIZoIN0yZPY9LEpkJXJ9ftuxBYSJX4xs/XwmAQJH09cGK2k00ZGLzal
OCRnis9My96HUGLIcBVJhtH9TGniVgwM1QSko1Q0IDeufQuYXgg65Fsv1WrGX6C5Tox7pIr4lJfL
G8fw4sWptwAFa1guWNmgglgT0QgSEzOq9NZIdm4EYbdfWnWLgfVWUVOrrPrlaYZAWtPDXdCZydVJ
zKvnqGrHzYcFznBt0VuKuZ8mO5MCOvbyrM8GPCM4VllUa+JZs7pTqkzwX0R/48AgkEuiaFnESD1+
mwrAXXOMnODkcheY4cxPE2dNQLZFuLI6dUsZn55Rxd2nLgCqu84NpnPaP6exUNsaTw8Zsq85ZUdC
rpTsXwkaR+EvKNw7RwdQGGkHzyA6LGv7EPUT0kyb8TkBX9uh+EC8JMSzt+PoWdk443LYegiN6Lr3
CqfD2hk5ZlnYa9dlj0TWUyWjeAYoJkay56S9JvO+zrTrmHjguGP44Y0WP7MB2IUFM66MAXLMhfZq
ZMWu4CZF+4Yw89abZ8tQBM9dDSQU0ArpYiju6IV391on0CUcLPtuDikzKeUPkTc2QM630tpLjMll
Rf3IdVZHzSSKbTlOvSYrSHK8v1Ydfvs8wLqu0RgAKQlziiFPHkoPbt3R3swivodNHgOGXXO7vEmh
OByG3NUTQYTS5LlgOSEKi2O+QRkBw0B+AGwyGtDg4isv5f3YlQhuvfCVVZSbHDZiNopH8CyMuzI8
GvV44j35ZlNNtWrV9xjkOoL/e0b7py/hrVQmxn9Mj826C6JjY3HdAFSDEzNGQA1QvNdp9hZExqNM
SD/2A1uitgCVoajz5HGSbSCvPZgkGzklI2pyC2c6BN2UT4zHAVfsmL9I0X2HDlEfj9UU78pfk9Ek
IC6oAFI0PYfALlaqDbfaQIuEJDM6qJGHNe/0bAwZF7CWrSrN2dfVsNdtaFT4rIjgqJZGb/7AiX5F
QydiWJFzA++xhKgBbSUZD0cnoJKBVWkeHuMqvTf5UQIF7nF4Fc99jHuJklBQvPjymy6w9lrmOoCl
y61pQGyqZY8xSEV+WIqAyI+JlBLvi5y3LGd9qDoGsZXSG2gaL2aM3kOwlVF3llb8qM3Wj+cmHKmQ
pYLmQgX9m72IBrq5ZDe97oG6mQdTR1lymtvAnMBdkKEtxOAINfLVXkGFThesM/siHBu0g06bHFxS
Azz4RyNwgYXEIyBwRV+EcG9uyMjEttvCY97T1jlB4GC9l+TkNGzASkNF8GUsmnceB+uhR34Q+qFV
NeeyoGtWZtM9tGE9oWHhEg8rgpP9geIObhrLfcFfZYOxFLsywgprUT21iShb55TTrFX70A9hD0fD
CIB7jYfSzKY1p8YahxROK0e7AwnF878xjqzzq5Xp2UfyPolPnxWbWbSjyWPj117qghHDswKXsKmf
LVgjFy9qUfJAdgWblC4LHutZ8edaC3RDsfIED5EG2qGQpYn1srk57Ki9xQE/NwCq5XA/kURfGuiZ
h/VN1TVntO6HaUFndJG5jpXzqwSIzDl+qS+HTxjISy3jcuXlH2aW3ICqjisWY8jLJRpL4RFq68dt
6bQ8EB1th+qIA0fgrMCugNethAD9QNljTdq6r+i26mjnwG6sLadPLdcoPzEP+Nv8bp7eAKti15hM
DTgUnwQg0tEeg7MLUHGVh0vfxpTB9zHd9ZBgcG0OJaEmpiVqggTIGyAAJNGNJ1C+kvx9ubfw5t9m
7cPmSbWWYfgiVX4A6DszcFDIBHJiDYL+vHjvLUUmrZ++gdpz/bYPHshp1Bb2pMEP9dMonTxDPDC1
jrYd++CdtqnGnyrtiIuuWkPSjBh7XTzMRvUYDPGmSj6LvJxWLfi7zTLWABm+FhFZcbw8CbY9XKAZ
4MoOTquDeysaut94Y3wRWtxuKWmhajw5nfhiBGNqjdpjOBihb5YGnyZuzsH0zmPwRJ5oYf+ln7OV
bEfd3Lfu9Kqzb8P9Y1x5SCIcNw3x38zFdOIUxBi8zPqZIgRiL3YxCWHoifOcrkUHs6V4dCtWQgTv
g01Ryn2MW48+a4w37pTsE6GdOxSrPQ2zbxaZnNYqUnyU3PdhmfzykFOmLPpgc2itGaQWqHexwr8O
yUK1T7iB3jNSGfTLZFvOOzQhWK7vzKRqZmtYsixvek8KocdQqlf9gIjg/kqL5Z1ZkZKFcN63xidc
z8eoQ4IL5PydvNOfE6OdBTvd5dlYg0Lh/ooh5eQK96LeXqwxOLXorcB3c1qsQpdwOiiloIs3beD8
jIia1BU11qEdeC1iZROCmT9zYMllPBq08pcM9W+HMyXe5oqgc0CtHxK2mAJim7EDRi/OrpQvxNty
KPaljmVxyPFqGuJLyErnY8TiZGtql9rohDDteAuV6eD3zLLmFNUg3TLW4pniHYkrdSJYs8HQwCoe
YiTGUKHlMeaQ6Fx67rAHBwigYORjUkueTrX5KRpP4KStndkOpxBCKB8rtTx2Uh0H8ykpHWpjjACg
eduXu6xwQaPK+dOZSqbrmnmRdpM1dpZNPchXi8mXbendoDl+XmGYMsW9MTq/87x51IgWZyb0HaqD
OA9wjzoENVdIX7eWn8IKe4m7GjJ8AGk/bCs5fAeaXRE+CC6kbZLN0PLhqdo9BPCkNyU6K1XBZKFj
qsYLIsX1GHDVdOdJBmhdDkwSSegwNeNxbXG4jGLU2jJ77DOeBVYJERUx+VHa411U58/p4LGmmIeD
XNqSKv08zp5NdAQ3WZ/SopLTUetVZzMPT4ntXJJKe2rd4lbO8YfJ37MK1lUAFNKIcm2bV8E+TwEh
tIp7w4kxPfZCrJzvPAYk74r8u11Qb9KdH6VlUSLjgkbhKSiGXxx8eU6n5dMs4T6jTX01g/s1ylGs
zNQluR+xZC7xk4hsMwhO3aOHHqCCEGuSGVHhk5ycuj0PDuZ2T3Lfx3aRHFwAC3hvyxbatVKbKewW
/p65n3FRFDNcJY9/H/An0W8TM4TwaUKYw83vs9uUpCcd3nrWWVbK3UIH1v12jCll6e+6sLk2TeWs
k1g4PnlDnjM5sAe8vYEm8Yo6urlBvbk3FnOF1zbI3fmu6HnxaFGVYRyfuawK44aPtFvTqf2hTKLv
2MIXShwtHy31r6AW3s3C+wpfLWuwmNujGHdx/WYrJpxWDPdGA3PBbbyNl0/9YWTLzIRPQtTWoUIA
TSBAgT6C9ZtqitQBlFxwRRRJf2/ONu6G6CHOeGeAUkcuX80m8NAEaZ6sThy+2Na4l0Dc4RXss/6E
CWMXpdmlKWnY5PaIHswgY+/Ekbwga45lcmzsHZ/7muffgzXdPIlEjgWAI0Y7+jp8dpF5+2Z09peD
naK0EimndjI4tAZ8N633Z9XfD8YmaMWjOc6XOpKX0FG/hfKpCn0gIYtPkPqilTDiwzyQGSiPUkfQ
EWV1qCCnbIRoL8Rcn3IsgN4YbbCEU9NTRm/6WH4FJkTGMtUpwEAk0JZOLUTmtdS8r1pJa2cE9J+O
t6HgOEwuT8983ayB1i3VZd3JG82Prs6JLXgoi9Z4ykIXq6H47THbsqv161GdRpnfFzS8aVV27If+
kPI6tJgJZ6+7awgiTcFD5Wqke0AVZe0PU+DVcYsTgNI7EaA9NWn+Qh3RJR4untUfTAt7e09kWNfu
SUZg8b26nnvmGYdbvHJ49+nzzXHxmnZ18MumP3KcGeyq5pQm4aHmxb/JxnbLXtAGj9nn+UOt1ycn
rIFOs4LIS/fVsKN7oFtPDfPvnAz7yuaEabPSXk1So8WOM3IOXm+mPqIITxlDQtqcImPnmqxvglLu
yBVSt20zHpmahAfN+68xBbwITSf6G+ZgDXRgiDYQcYJtwncMHuotiWfFfzFSJyeDevZ9OaYP+YVH
fgNBZTrbw4PF/jZ3OYC7ZXf0hPtM6/xChyo5GPDawucaByuiviEVMdqXHmvfg8n7VFASse545M3i
W7XWOSzHc0SyATZwv2lUfh4oEar10AIjF76zYaIz0fwY+fDLwuW8a8JpzKZtlLlbs+5+3F4e5qw4
sQnZJvytdRR89V7+e9YRcFz2ZLrGt8zKjlp7a+U8AKiGdmjisiq7U0XHEx+L8SLSkz5RWTMa8iJa
jc+KCWoTiGBHm57fa/F9lrq/AJWTidIOHNy2gSC815f2O3SKg6MA8VGZI4jSwpHMs5RNjmb5FsTN
KZrvDGnAWI5Za1DElbSv4QIkj/RhT2cFZ58errxtXVLtZ87eZPSQWsLvTfeVrQBcvaLfaHP510aZ
FoE45hGky0ezQpnEfBp5BPcA0viwYl5GEZ4ncZf37GkjRn5yeemR4qhxBhDeSSJqARsiq8QW1nAo
TIoci4tcRwaEEItTlg4zRUKDAgB4b6baC4EVB7bLVN3JHNNpW1p4BxGUYlv/TdKHZ3HtvDaZ5/o5
m6kSDZ4zCkJQE6DCyPFNcRqGPMCpHJLpSidC5LMxzlk9c4xyimqvDLoKw5n5k3PiNk3Yh2MtfWkN
zDqS+ZpcHbam4UFQUN6TuaNlZXYO82gcTIYDzIIuW+XlVWDVC6+bD5jz3DqLX0Xt7EdGgk3ZDg80
TW1LA7moLaf+Iw0+SwEekZ7v+9aK9ZWsoSn0nE9w54Mx55vtSNSiR3pWCa8HOmLSf0KVYrGPBZwH
KPaSTGFS7JEHGg/FO+TfZI3mc5t710Jx+Ayc30go2Hlg93Rt96shfN6EtGCFNtNkVZIz8whV+rzH
3I1q1LghqQUwbioi9tgg0QIVkjBqkdWxRMwOP3669PjWyrJYF0X1baTNR4J0u+fN4atm4gnGI/4u
01osobD1Equ9E9RPeqn1VOFMp3cNjTv3SOTVifsKGn646LzpaofTUBw6t7ZsihNnPZtuLOQcUK/x
VRBv5IWO5UdVw8WRJaCnlG8FmxMljg22fH4c13xMr05GJ5SWVSjLNNFQPzHhwlviSA4tPIRUpptR
O2zX9PE7RpMLZ2LMTcubuHEWthQaKrZ+pKS2oitbWbuYAFsy18eWYfuuYiWM4Vv/AGT6VeZ9gAUJ
EdhMvO+8drDTbYgIQ3preGZogkOdRCcasqC5aixYGZXxbprMtW3Sfk+68dS2PLkCIY5lIdMNC14M
U4T2V0ZM/xmNnuiSHDCyhHeI047BKhN8qE6jBAhhHmAFDaqs02sYEpYHzjQw/KTwod5cmNB+J/1y
hE5nAX4fIS8I8Gol1CPBqqTn1qJnjqiG5GfEsTZFoNjVWCZWVTowAsUNyC9EkyFd4D/6hPhoWhmE
hxmusGTItfrnMo3se40LvJphjE/hFVxFtfzbR9zuurZGWGUdijCkocrsBot3RI03V+u0DOAFW1kJ
Vy7C+7zNQvEZOvRWecG0zarq0yR2a+n8XfOEWSCO7R8lgPZXczjzMI9YfIBLWXXm7DtV/FTORbYv
FWSHru+zlQk9r5yQGlqSK1bLFaky6n/S8FedRLSji25LHtxaY1edNzGGn1aOX4JWF8QHWA2FglAQ
29ba6+mjqCXSB601yq/t8EYf5U4n07bl9uLinNDInKaV61SbsBK2rcNhZPr2itBlehMHOsMNDuKc
ClPc4EjL14gFAILHwqpOIxLqlNfBedkUkfo2hLikdXTDNllvB1UcBG/fM4SJY1uBjNGyDsQyoSEa
r5or3FHuKCQ+Xwl5rq3oTC7/lgYMfhikrrmz0LkxhuE0WA8tNzXSz44PyDRme2Xu8zINtoIDIVFI
PoBRC4NtV2NYrodrWYECaFIWFDzhOclqdHtF+hlVhaKzipCAOprsuCc91JdZ29tXxn1w02Op7tia
qVXGD3BplHiCcWttssphWzLb59JJf4UwDvaDt8OEgPnDu4/hUa0sPX7XUqaXWK2oqMNgV+PLml0c
8/F8DLq6Xse9UJsOcNixFnq6T8Hs3oxZALc2yF8wasMzE8ahdeN73E8DVABkfRyrkGM/4qC4ltow
nUvjRP+WvIZYu+nuk1AU2aUgLND6NsmN4/UoQGZ51YRD+qWknc9cRlUJ1z8OYny0bDXXbscMYTT1
TqnCW7sxx+MmNIEFUa2w6mEad9kjnAM2YdN0pJt4VaGq0k57wc1bry3b8cncpBfSInvKOsRp4t7D
htNRx4Hq7SL+w11RN0dr9EU7u2uj9AxEa+C3bWW4mY0A7FuxwAyaiT4XLJS4UOZoXffcpyrS7h2L
exVHicWAq217r0nXTs8yNUqdT0UrIbnvnlq94DO0UOFRi8Z9rjf0yAKACKgTgmHGt2TlWJGnlWZN
9qafX+lWovMybEwUWxcei8WigIt4VY/ZLa8AEOOJrDejSVGB6pajwU/aiRFGV7ZA0N1PXVCvNHkK
QECP3WMo1XquUUhJe31jVXuu4uVJzhAIj8FbJ7x/xwa02Og1+yZhFAfd8s4Thf5qGt/hUHj9yiAm
5LYVe960NqgHg1tlu+rSQ8I2AGWN5MLC8Yi3BQtUar+lsNR380xd1+ySNs4nfUVU6AaCLMSdGn2n
VqztOk5gTZ78YHSi/5BkZA0fcp6oWbcWz948UWOF8/CaYMRfs1ytdrjXn0O3QgDsLSrkoL1Mk/0w
ia7ndZx7HMPNLfluDmcJaEKzlB+p0XK4g/O+hsKjg4JMaVgPyBkMnLbr5kIvG2hBG5QYPEByWUV0
iiGpVUgJFOsSfAzpto8M1t9hT27LNPgoB+lXaF040d4MwdsggplRWhwiVae3x6TpfhUdqgmQNg/h
pn2OA1o+WyNcahhHagt7GHwRgxYbY/aUvcD9G7KhoKjKn4rOWDlSOcQzOApwzUKGtLkWKk43IcK8
09xb5K5sWb97Q9a9NJp6klHIkT7I8a0yPJEX1TZWsWyruXv3gQqOXHW4pHIAI3GQUuTI00BVrCR0
OsB7weQFmJH8hdAMXJDIk4R4qTvJaG//K9CsaUdRGuKiV4T1YX2ua5I52GrDI0XDjzJsBfhi+dFn
KLPS6QsqZEOfEg8MkthYEJXcd6xV60GWT30W3ByDU9EgnwGx+pY9PXu2uk1F+uBGHmPdNjfpdeMj
8PUe3qFwefBr8BVXRC+uFPx5lXgI3a9JOkDeST8A1YsfwFko4FwYAbBNN8ZwB0Ukbpj0Ii13/MnF
LluCq5Su+lW29GbH5XMq5QvVgwshKn+uuv5Et+vJyLqHPid2WSZbz4v2dVtcTBN0a5z/qkT/G1fb
92TU78jTK9ouH01U+1WooWnZYq43NZIreOHsElpIg5Vjb7qKEtRkIFFZmwYHN04ZzAQUBtQ8zQ1W
aBHEyrXWxPrOykhNB8V9qocv41ztI5mehgb/MqlsstHGQ1JTxtfmC+N08n4oRTyaE2dQHG2RHXA2
A/6w6+srsuqjMicdLgQzOCULJm9nYK8gbWa/7yA9Zmym13VecXCE/xe76kyBrDysvRRzrpsOQPoS
4R4iC0OBCXYOnzlUyTaO4qe2BtPK2uVo5b3nWy7L8xxl6mYULHtLrZLreJy6U4sJVegkG4J2iUXQ
b4djsEfvcoH640t6I/svzliYn3R42vucVx8pwErbdlPsXUNdUHHD2Qe/zFUQSc+7bjiCZZS7Tk1P
gLmdKw+IHYWrMKFC4CuOFwQk+pcNnFSjTwlFe0ggaVq0XyHUMoq7Vj6dk7iZ6WanLikcwC26+jPl
ULkx7cg/vboTc1LrQldCz31gSzRv9ZmcQzDbe8Eug6G03Xo5w8WM43NU/SmLQYSVrv6QRpzjB3d4
cBdbZUEZCVclDK2Evkt4l2Kr1K4NWAQi37OnGpBbJg/qOVJhpTg7QBFYxcoig9Zon4kr2NJa0bvJ
cOQqr0Fp5+4BRsd5ckFCLCiuhmRIPzKhWnmBFYE7E4gcIYMRo4tv2u0rKAVSoTbyXpyGGEqaLN2G
Ur15KUPgspsyuri4g4OAglQ8Yn0+1JQTrA09yHbjUtSA8xXu7ogTmJuCNThvEnBVjrcT1HSyO+2b
DMyHGT6FYffq4R/dJYOdbgLZ35fxHCIWjU8sZZBhWCDIIt2COsWpk5XOXmTxeaj1Yi8LMZFNGiWq
drXr2zB/KcMfTYzzUcE4VPVc7wyooD5/NDaCaug5QsONkhQl9+gD63qwqbjWs5nHjQ6TVap6L0G6
jg0FDbyxD/BvwEEpdwPWfR3Jztk2WnWApFrvA4+RtVHWQ5VV26x1u/Ng20vMOcK2gIELOR1XEcjg
wA9TNnvNWN+CBNJt3U7z1VIE8jw6kU7dzNs0UUZ+CIWxs8iNco4LzzIcvpOBfZo26yRkdwpo5GIR
osDa0FBdGsTZMh/G01hWTzroA4gfo3PMgmTtiRAH1UTCpwIpRY8T9uMoSrbZfEgtSztUxYsTjM8k
k54tuGYLfIn3pOU9hBX5YsckQztAu5uCTq0dYWsXxewApYyDCbbHTciUvE9FfEXG7ndjVNAzM3N2
TkJ2SVUTVVtnDoAAMkzkZnIyjTy85Lrr7G22rOekd+dz2OPQsi1dY/OYzsee9o4wJqa42Dt9EShk
qZaNuQspdqUPObZ9HeCpQn9Mkm7GknZHPQAPwJZEhWVNz0PDAiKou0fT+hGE5fg8oxKcaZjsWxpc
VgXc5szWXlISHJhS0RVHINQpfHaf+0rBgghfKKYDZDPH+hlcegCrj6zhIPceV9veeNVc+QJWIdmj
9mrc/ijUyowPlFBLjFB4T0tUn4nds0aqZdtw+zP4i11FHfAqqyH+GINz54TFFoOzRlcQlC2E4CCA
yzuZirK8/MYDIuHL+Ma1wHHXeo08XTsMsH1AA2IMt4rD18kFMoaaml11EazqvnP9WReHTi1AA3If
OJYmBGUNs55e3rm1fg6G4nM0Wt+aBEBr9zDZ2n6SLiAVebaYCDFftZ8zzD9kE+szNHgz173mY1g+
jrQDUI4+rhIteXWdV+CXqFTOGfLUeLQqexUCBNomIROot9hOTIcuMaqmvmjd2w1FFu70XD0TA9Yq
dHCrDO8kWAzfGLhfMeHq4B8oCZhi6ticNms3VCHbBqj0aTDrbeb0yTHk5UzulM4Z1HA4kOVzm2BB
n80YqqilUP0o5s3Y4uul5u3YTu17NR4y9y3hyVDHIa8RPkKumk0565SQJVF+8DhBzRrePzPGvZz0
lP4IObFBjt68nJeXabOVcLpRblLIaxtWjTuKdXYBFrd1FGv0i5VkCRt0LpA6sLEXnpjxztRfQUSy
fuswgXehm96iEYGnmGaSdBq+fwfdBSmuMBKiayLdiM7c4diZtkHBFarHyHo0tSAnwXIc6a8lf4iE
N4MlVMnE+jRNQHGk52GaHIqEp+sSROboxRCT3DDeUPlLuMrSseCQGz6m8G6OfUd0FOM1ayKGxcqh
cjvpdlrKKh1u5WYata+MBQbWH74BNZ0nWLnMbbLe2Ebxu7Och74AGpkQzq0wTmzaKTxHmddtCazu
TL0GXp7hXrF5PETi1QCw90LmZC3TkptCH23GCfMoGoDudsIgWlCBFMlr22TxJWPTu+n1+UJMHvxy
C6qgpu6UHsFYpgfLzgAkKo88SUnDRGO7r1BiEGEt4yIKIKlOFDn7tIuOaczCWBRQR7uKxASPnzs9
LMF9MPvNhM6ZdbpTLkzz6DXAgEtkVMbTtsbw1MRbRag/J8axln1xyqvyyO9KS07nhgXYl16J+4iJ
Yi368Sg97yVf5lZym5wk0/7T85iaVMpuDhffysyjV9Ki1U5vPNZ9gDCxQ/SA6MaF23ijFqc/DDgH
ibtqpxq9hMGjogAw4dCxDsY0O9Jw+CkzSkBovmY2LekedOCcw7KN925HQoIpZqPntr6NpLgGIDYw
xCG3mHazxKjDJ+ZiYP1Wy5KY+r2h7uaVLSJyING3XrkxHsJyF5svGSWLRgROlsUWgPSmfoBRd8t4
om7ZTR8tZKl16mmt7+rHQImFk+D1UEOJxuas3TZcWt8dgL//y96ZLcmNnGn2ibwHi8MB3Gbse0Rm
MpPkDYzFBfu+4+nneEhqSd1jPTb3022WKrIkFisZgXD//+87B8aw+QPE4tcGTPCGwyLQGI+jUty6
5lraHPSEb22ShQiZzxbWb6xys/gaCEG6fJcFNqhr7tXkNa4Vk0ICDcxyK5/1Ws6EoDDCh8rdZFc0
RNjjLv5i1kH4GXvFq4EPnn+pVT+MEyIyu9z5qqeOw/Z64Sa+cSYeTV5UBKdFsfVs7Scid/yWNoBc
IqRmFA7BWNuRM65nToSroeRdVqYCia0/bHI/XKVgu890ZdifkYLjTnniqNK9UPbo15A2QD9Uw6kN
wM8RSavm+UKbYtj6bCwc5FOcyhlwwwbdTaO/aWeDuA1rgrTv1gC9mIuZrKnLIHI2sqQkkqUBb+OF
T4qxcq6522frwka5YdgZq4wpv3KQrtZZB/MrS76aOmjcEplSTr9H83ARZLVfWMHe/LyawJBzaKw0
eSBNJmcN1+8HOL95BQdsQ/Oq3OSNx6qJxx/EzlfpDgPRGfstXUiMyYnOWpUOai/yEpcAGOScJ21Q
qRPIpW94XKv1FIzfAfyAp0kJmUJ7ZzZPZcqoHzK8GiGrjWLyH4PiaJvB297FlNBkA267df0ERl63
q4KPIsrrsxszIbGH7Jb2pbGKTZZrTEziVN6rzvurTDUk0iQYQDt7rRoyuHNKHCrJxY7VfLpDoEK6
rLaYP9ibySrfG2bspJgKRqS8ll6yXvvD5/C9nwMuxvB1iMIAylRmA1bWvEu6HoSD5/gk8z6hU189
Kpv0cEg7KhMJfL1OVNfS6Cy2C4wlYrwPjstBItbwNp8y84wbwgwvQ5cc5mr+6pj9j5Zh/8uEypER
2o9WyyVgSbzzn4dcayeK6I+vNRQZPgq7RExhtx4vVR+wgVf07wupR5PIg5ZZdAYUlxm/xYLnosN3
gZwOq2VXiVWoZRgQoMANJbz6+BMaCNxRc3N21FmoIC2rCKNGo9Ua3Aj+WHbKvo0Dj0UZR0s48KLy
6ed9nylioogBTjz96rB2TFrfIfF4cHxFUp4RoGPeTb2E7+vCPsw7Rq2/nzGBZFoJookYeBIAvw8j
uyi8IZEWiACS0op6goLg4Mlf/BJDvpU4R6CM887S13qtI2nwkthaUAL6tn5hppJzJ/D3JRYTQ+tM
EMaIIwKtr5GMdAEthJvcfxEZMD8wOBnZCMQoWd6oR8YmUkx6z4E8ZXE3boRMhR08ACr8Khi5Ea1o
5YrS8pVca1haLWTJOyigKPkIZWpdy2gpYs4YXAJMLnHPUDrUcpcAywsNUZyVeF8U/pdeCR6EGGGW
kRwo0w+LWEuxKrU2RmmBDN8isyEmY2u1TK8lM57WzYR4Z0r8M54W0VDx+CoEZFDJgXoq21/Y8rap
i7ymNV0aTz9EBSXY4ByWa83NiO/GHkMmv1Fzz9WAVtO5dVqN4+LIabUsJ8eak+iECECSVZOB+GG8
2ZWZ3Pf5lw7fjol3x9cCHl+reBwt5Wnn/meoNT34e5ZdLX9nE5AOPD7kGjiO6HgzOBgWTvXICRMM
HFYaFyx5stKPJwczUKyCa6CqeW8tE+cD7EFSa4Q8Co04OKoPPfFpx2ydw/JJMQ+NEbnXABcR9o6K
3Zv9PeBXHLEVjU9tkRYY+UU7vxQmn5JpQcxAa47odfItQ3yUco/gX5VDjocVKcCOBC74EnKrH0sS
+SZtK+Tz7j7jBmTIA6/cimgcqqVKNT/mkp3PMnUH2ySvz7px2IN/+Q6yjxfuZLHosrFpTt8HMgJJ
idTJSe1TUje/grLFec23jvWPeYLV8IWwgUvnP/tCj77cONiiyADE21YLpESgWF2ilJK4peAGhNsB
21TToJ3y8E8pPFQk7uJXangfvlZUpVpWBSSyAqDX75qRpCJgoHSbarlVqjVXPb6rjt2cLZRNipER
daqlWD7v9jpSD0vrsgB91PvGol4eaJkWTeRuW2nBVskbutTKLTKmxj6cWen5NOqMNvnmWuYVijKL
B4xdskPdJar4NwCMl0FLvdqcw5eH54tV1HtsetGFjCizxkpeBnc/muI9L1lVYwoDbhtt7B6yZMIB
ptKIiZZr68SQjRXhqWlRH5YlMyEMZCEmso4U6IwTcDVXRLe7eR/k16ks3qfO+1mh7TgqXiwlP+9o
yRnrRn3dpouqBWgWBBj6TOu+9z+FsSRb+kB8mLF3cmJx5U+ASDr+KU7nNUuS+Ycrh3uOcc3X6jUQ
ofxtBwSIo84hNoddlLs/wG8fpRa3GRMKt1rL3OLR+KuCDc1FGtFbhPFNavVbF3y3ImSosNo/Yy2H
C7HElVoXR1+O8vllYRI2BrxxPTvitodhDku1sS20dC5lDbQNmvpe4qP7/+27/7l9p8EH/+sfHbf/
1r47/Pyd/Sh+/Vv7Tv8vfj/bd9SV/0P6LptFg1W8cvn/f9TvhCX/g/CnZVFx4kxP1Y7y5N/7d0r9
hyMN/hZRHFvZQKP+s3+n+AUN0zZo5bkG/BBT/b/076x/hzg4EhW0oQwTGoLjkHt6gp7+hU2VyCzy
MXs2m6iqvEckvYsPB+jsNQxLOOJsfKd/rar0V6ZS9xTMXXFtFsvYdpwmRpicJGGImnUcM86OgW9x
Suu32mvw7OZEWhaKfNt/+eb+HwqDpsZp/LMuyG8Yeo/iOwDWwPEs97/iNnyVKsWxK6UsZI9HpxpI
RCmwT9L4MEn9v3jWKh2GcO36Qb8mxai2rq+uaQjmLkgcuXfxuP3PvyX95/RffkuWNKjGERK3IdK5
uiT7L99DZuB+OsJK3oiBuku00KowvUPtmTdnKW4g14ZvYnAPXAO4cYTDF6Ea88pq8aNvvd2UePcF
AKJt9d+4XZxYO86bYayWLSqJU5srANazIH7X2D/+L79vDen6928lTU7blZbi/yz/SUX6l983u5S0
X6pWrN2J059qils/81CFYV9/k2NOMTt7l2LomJ3wSRzKMXuYkiu9WcIKBn5PAJhb2JD171Jz+nrr
z6D8s2KoAU9qYSfQfp3jcT79z79t6f33b7hlKpdXLu8OT/G9d/79G570tV/lGcC+jpcvWRgHt+1/
fgkL2R3onhz++VOzG8uzob8oC9AoED3+ki0DZC6Gbhxi/vELiAlwoEcvlmd/zY7a76ZTrkMWlVa2
P//q+XPPH3ZVggQ5KkkH6v/K829woyJEtdxqYcf3qmwa0vpHQaPy7usvz5+2mTFuwqH8axqMb11g
LA9QoNS+RqCTrswfrWA3m9lD5+x9SQiZ8PgJiCtLQ17sD3YfVFaWMv5emDQtvH7nwS36yvQHDb0F
JELGOVDZKcCN5w9fzXixzqnHCIgqOCu1YgBUEP/njw0zaR/cxv7UXW7uHVf01zZm1Vos6HHbsGJV
PnUst4zUPU5MpM+UdZsX2VG0Cr2yhq3Iz4XcY6u4VsfZjIZzoIzh/PwrHnaw7Sn3HPWA2ofjQ8HN
k/5x6uAjeL45rXmDt6cpQRkcDh1tQT0/SfUXq2SEuGnCjATX82eHpgCXk3mfRAMoVuUAD81c10kT
TX17fnGEkIyhBDPpNrJOTwzZP78MDgD3cL61ddPe0g4VB3nqT5v9+kZgnP5uWO9xZIqvmBjGPfLi
cvv8aRP3fOcN9eds2MY+sX8nXWqse4QNHwvQvy2FF1Dghio+RM31Dz4yhlX9Q6oEAWmhAeOSA+8w
aOwzWPZ03Vh+vUtj0b6FPN8vVZuwyWu6t+dP5QwiNJ64Pz1/yKAlOYyuDr+SL+Z8Ob0GVjG9jiTp
mCVyAvjbz+U5TKdRrp8/ivR/LYn4FxiXYF4//wdMwhQ1V0aEJH6+ECAA5WywQ5zqRV7yafzbjzok
m0d7Dj4bzyBLk4YLanbouKeKY8m6iZhIspp50Vq2u5H78sKpaJ3qLVcgBWWxnlbS84eh0fHM1X9D
CH7xqKnXwtdjtwTWjTvNNcnXpSINov8yHMUOlG24T4iGscWJLWS51khzrpyo47KOnlZuwhjE11+C
QPDNaZAV9W7DWy+KBFw2CGeNU0fHLP7esck5ccjVAUIzvAGJbXdyBtnDQdwJVwEJHxbuFU602Dy3
HTNKQN7paRlRNglPruOwd15zRzd7w/ZhMvAzxxKuuC+IP8aUzWd/BHshuZJWSeFcJvNjNGOX86BU
17AZjIOXlz87r0t2Q1KEmzFMwi9OQc3SiSj6ZqrzTmJfJIGEWoV/LlbCWSkis6c5sbjwP//SnNFf
ubTd2IW1FOGH7FVC8IynqrzmJYmbNk/JZZlRsC1c1G3ERcSLHN0ZYwMGFcf8IpyWUHw7f9NWtUFl
1NbQB50Dh+JQU+lBtsVbILWThAGvTLmY2MG14J7+0oWee6qC4ZYX0j2TT6C9INs7RHKxN2zFKDrw
nTfW29atLlzC9rK4knAknd3FMVR8b7xA0ENQFjA3CFlbjZ75OlnRrmypnwIWiA+484ZLVMlz6viv
4M7LD3JQBc+A4RoC6ryDtNGKjWO63FvLCdYj2oVkTFPiEjQFFteH6elbIOXgqsKwX1u6XtJVHQUR
ax/FkA7p3A+b2RrOngCgEwNzWy1mNe0yM/9pExsrWREdMWKebcGS1RrbWwNHdJPTk9IlHASObEvu
ZRCsQUbawOjyaAPErNrAf0oPPpBnP6/Nez1W3/xStXuLKwyTsm44RH087sEQsbEfIJueHHCxRZTE
jMFjC663UMXDjbmVyFy+G/oLb4IVL9WMuCcPQtPvg88gkmv0Ls57wxOpzrin4tQkVp7MH8acftYg
rtmz+HSjI/3yIMt3TAdCES3h9WrI24uXEmktsGVtALv9VXO1QKXL1CPImHv6yfCXFGN/Vcq+89aI
359fitDaBzCuCNudBdvIKr5YFaMcl9XwpV5Ge3xpLflZz9Pynnjq6OlLvNmOb9k0XaCpJptomp0V
R8b6FCzOhIEttvZiFq9iaXZmIeeHGnf0GsxzUPjGmUrOPuLzHREUw9V1Gw3hpewp2Kf9xU9q8xpY
BEJLOXmXPFFQV4Csc+kdkFFr4KQ5GnvBDgjCEGh9bI2XsgjAmTfjz4DQbWMb6dksgm+NsuXWIPEG
l3lXtflyL8e5eQz+9FJ3Q3CM1OAi51iooy/zHOPpNAhiZ+NlTKZ1DcZmWQLnZIU+hCqnBG7VGtG1
1V9miLbEveNlK+R8m0tX8aScrqz2BMn5kTKILdt16TMESN2Mu6dqicFJCEpznL4E2N8EFKeH7y/R
vDanQGwCbVfAhcskM1sL/e80EI9iD1UGMLub+Qxs4ifEOWzPZB6gFuFRbAUeiGCQJBdUtbLsu82G
fV3JyjmUKfM80bSRngH8BeNs4SRjzyckXHUVnzm3NqfSezOqTF1o0fwYW2qGVlKz8bV0i6rr231e
9ARw8mzcUTO/Q+2mGminyUaU/FNse/J2ZtyfzXr5CKY+5LO9cncLcOsNwzrzNeAwwRLnVxqZ8QXP
0zqWcMyYA6XjyTXJ+mvIcW92D8fsCoIdomBRNpMKXLw/MZOWezCddXG7j+evkesOFE2JbGRJTyZ7
S5aTPLVr08oU5jyf0pFR/zJF5RbNLSYTHsGLKuaXvI6XDcV7d00GnAh53f304zDfRs2njBZNEfbX
pq3UluvWWVU/DQunZwSSHCVTF57MsjlH8G0A/TQgy5Gqoksr9jDxgnVujxax9VKeO94QqBi0fyPe
+XVJgVlG1rmTzsfsZeIk6uJLLVuXcC6pphqWQohZoTDDZSWQCG0CRLJQ/Ynxz+Kli1oeFcx9Vqpr
/S1mPOq4UQM8dAi37pS9p/bsISQACaUHzrhR7fbiT8GfsPbz3dS6/amPzM9CxZBXZ6RgFeeKSppX
LicFfTXq95Cfgm3kUIXJXHR3xG7IZvQFxX9ROGxxXUuAOSABAsy33QT1XyNiLDFU34mSOyeA0z49
aSnZsNKxDCxid17iFu9+QEEtmpjqmS02RHf5g+IlPTVCpqeqhIsap4O/5oxpa3HiyrFddQgjd9wR
rH6tn+9ZTJ1IUftDN0Bp6SryZ6Z+Ewwwhpjk3R2zqk6CEDSRkPqnapaCj+o4oLdOU4XtZm0IixAO
h0iiLyw+3WOeQG+qhuikr7X0Y3zOj4SK3PLiDV13XMYhXfk8FNfpFEALFO4hnQgcPY8VnT5bxHLr
ZZnDjrvuiy2ezvgYWfGDU7h3nbhWv1S18G7hsnGDIv1BBuIvSi1gOm/VyKDN9ekrVHNSHKuobzey
DilJGNCMB3Nu93bcv884TPmADc6ZPzT7ktLzqVV2uqpFTsVDPytNRWGxLnlWepqa63oBlPYGt64n
mBv/8wtA0YnFSCJW02wcHKJ/W8MMiJh34E7JU5CZ6GjWqIE3UOrby56KNoALcgQch8cfwPvUmZXn
u+1b8d422vIwufN9EoV4NO3Gd8kOgekiH2JZajeOpPOTZXgPNDdnDKPvXjnBVdFs2ClnsE1mjAKx
a9t3xmEkbr197VbertLP37Gf2pXNID8mrDRfsBI05zi9OBWXMQND3TZOtdQ0pvGW2TfBQVGC8Hwn
gLyuTUmzTMQ/WyoTO4jyBSU38vyDbL9WviCGQzeY01zPaLbiX4XLqaKXjIhoXA8EAt7KMIAIb1Jb
kv3Js3jhx7Cyd71ovlVNF+94ZphZT5OGWN6hSpLP58dRDjXlAmcFd9hU28CJnZuBwewy1izqljZR
uwbRLnd8pKlI55GwKDDnnxIO75e/v8ekch8BeEO06GrZ1sMQX7PWzzdojy8EuVo0m8VxoRR0zPNv
1ogZN7IhEjPZ9OO+O4ZJCu3bDxl/ZjVHnyVsb8Kl9Tfr/DnNj1PEJwV/9Dbl+mgs0FNOvGQ6uwdM
CKx9bUYy3BogXF9rs/o6W6EHN+eVLPnE6RPs65DWyQZBGdbndixvznx2x99Ktst3J/GPdBvJnTsG
K5s03nYtvc66E/KqClbrjG6ie4wgbb1UefvZqu4nUYnyp+ul0ykkKH9+ErZLB7+CRYKXh30CtJDP
jPJiEVai4bL40yoARnN4nhHcrv4E+id3NkaBcwAIolQTfTiDxr0bz7uUCCfTiqoF8EObf/PEf4uJ
RTQYsj+g6iqC1gHhMug8vGGAelLsrvfu0vqH2CKIH3i0ANRWRZ74EHFPrjjkgVtXwdnjG3InIEre
qxwEhAHcfx75M/5I1K5zlXeQZffGnTdmfpO9k/4natrkPJBZDffc3TdwgLKzF2Q05iDY9Cl1eLre
7qUllLtGbUGRpoXDHRJmWy0Oz+RQt+fQqxHPbzSWg2jth3AkTQ9X3UOce9QYa2ouQc+dk6E/GZXC
3GTWwGjIDq0TffIfYWoW76HTXMOJrjbitencGt60lpnYLam0oYLz7rHI+2hO6HYYVHMouqw89Rat
07KWBWVhlDKD62T7uDvyWDJfW8fnTJ1525E2wYvFR/tjpNDBvgiUYznU0TmiyB+3Y8MrkCZJWSp3
I/O2fimqJj1DI3p+vIRWTuurwytb2FG6TtsmujV2bB5rKnmHqfedvZl+aXPH3PRl9qdvJKBI/V7s
ssLnc9ghFN60kLbZZ+gnYJmSE4lLlozKWuAYmUu9hW+Uk9okLxsC+ViE2546L9zbwnYvC+FmtMf6
edhY8yabve+lNRwTkjSXoDXsiy2i4yAK8JLFCHS+7Y+V5XeXtjeCmy6m1CF5VhGp+9BVxrGufhVT
4T2CjHCB6v80kSaOhADAmokQeN2EFdX9ydnZoqQXMfcvTUC5Ds3IdJiRQ27tkSkQ+ZB0U+vzoGDV
MsNiPz2/mBEGkTSgx2RT037Fn5SszTrGWyJDuY07MOHGlHanzKb9mqTk0J6DnIZvbiCLo5Vm71lB
Z420Bip0Z86BRjZTdjESpHvkQi68LN7ACrd7FZrp2xjoSUI+NrRhh4BvrVGuMe+1K6ygy2ayR16P
VuJe0oF/eGjFp8ItxCVsJxZ1DryBtcL/A8pLsNWGmPkx1G/ChDvyhPQv0qLvVVYwVwm/7uYxfAPR
kREOXC6ZFYaPvKW6azbkJfOapoDZ/bSEY/xlLt2ucNLikaf2o5zcYE/EHpfxElRvNXvCqgvVCvxj
vveQuLxTpdYtgfz0PBAE9Ez4FOCpksGWIiF2IbSY8YidKRQkERXj3PSPadjdnh9WkrHYsfbnuzUo
60tgQ6QhQjT7U/XNrvNjPNuYcjATeMnQnZpuzs5lpT7nqsWemrn82q6zxlEX7COkYbvK9ccNmUW5
rYL+lUJ+vi5cA2CEl86nZqnfm1bVB6Hb/Z1NuzOCUHe8P98tSwL2F35qeTDSAdIjARQjit3NGHjQ
LfSj0nXL323pXKss58KSynfUsvm7A9Oz8+sD0eD67+9MGrw1e6dL8J5SfFBFPl1SB9u5IVW3Q8ho
PcbI35mCJzHH6fhYeaX9AIG6Is1KeSwzbhBMj1ZoMTVLIc/zWuNXNruVT1ohnPAQcvHnIZKD+QFc
xkF8Ln70jLr4/JflPqyEfAP2OSLaaLcA9+5GfBa1lVwUQq0XqxiKnR+BeO/RlcNPYgTtD6Vxmr90
NV6agUoTzk7biuYTXSiEZBGzkj6lWdeVgpuJ295CXxUbdItx9FKwWHvxfdbSXhCbX1NomslUMpPu
kutgNBls0bA/V7EJicZ3L2VV7xAiucdu6SLMVORqzaS5xOjxTgaGQUYWEzHT0rq7zcfzs79LWxjc
BAotw98WtR9sm0z85qDMRTK4NyOzFNyKLaPEagEqCMzMEG3DUZ3DkpV3xpW7KffZ9O15uCNqTJnO
CclBDzy7fHfdqam7di4s2rxJ+1XotuI0Ij9beyPMX5EV85Z+Gf+SGVD1l5jV72OkTAqxNYivDsqs
1Ep/pk3v39Xs46nsJ0qHmr5NDg+mi3gpFz16SxtvR9H2xGxdL8ThuhsiXUkRTHv45j9zu/pWEhw9
+03THRPyi15JgoI3X7itxml+dwvWEU6R4ZZKjF1St0evGp0TllEGV0s+vPv0jcgIDefRNnht8ukW
O5m9XjKKR3Uhm0dEIeySspXtvZwrQBltmeAN10anvgIN88iGAiAqGD2W8E5/hqAFKzsq6x031vn2
/AJeZL7Z/iffL+PFR/8HUzGacSxwQX7ekgFwMXvtPcCkRTjwptMugTFYDgiSsFKEyjjZIrcOqqCb
2eKZKrzQ3okofZN46WhvUF3CCmTRxl0gEJBrx9Yq5mqtJKTEPEI8EM6evKWJSTkwWyzya7jGAiO4
J/pTvs8xRTWFwyGFriLHPPuaN4N5DeUwEmsZjxX0uwPPdu8QmpwPYjcEB/Y83Hnqi2vBAJf9mFIC
b8O7gR4Ms+B4EUw+o8ysX30wBXRh49dyyj/acqA5qJ9bczRfK2tp9jWvdu1b0wqR7INYZbxjKhee
e875sHWoEK+VL3eitT//eWjCK16Q8XF+dhwjOMTO4ye+pzd7uGZFbz16GfvbKXDdVWia/SHU+p/J
AZtsmuCeU+kXR8CJTDL7zfPCgsODvGc43ImTuiRkfxaOeedeLe+umzfbiJ3Tauos3hi8LkluhlGe
/PKy7lNUwcMzp/a8zHXCc9p1GCBI44wQiJ5EC8pO6BGwcsd8O82UtKXVqHMusUuYqKwxBDAvka3x
mqnmz4Iw6CiWumCIsKfXZvTJl54DKZOvkAEpkEzlRfEb2Bkytf4o1q1ynCNj1Q2rhvLYGW6A/1N6
oKra7JQYzZUGC72jsmNPEQ/BTtkUfyviXrtwzCnWCOjnMyuYYzTV2c4dnIJP+hXzdhb2sqRqZuHl
CRg3mKP3MLrGIPoUdogaul1vdG+2W3H7CP8UQfsquMVs+VXMadVFecSUxNxSu192kETtU7iNjXXi
JlhZVW9tjIwhSJy1zcXF1dVX1WcFZYDfp7dXqjnj0hy2i5ea19io6QMoeYPVaHw0i+OcnJEZo1/A
3hhzfyNVkuzgoYwvmQ3fIQucIxH470tQgKESyyEq3hcDRIo/AtWPA3nuhUUni+zuusWvyx3aeOTU
wa+LyDlYTsHechv06JRiX0Iz4kUU0zHNivvzrNHPDdkMcNh3t1/IQmh4FiGTtWV4yes43MZI4rIQ
svj9Cl8z56YpvBfR6z0YdPDYi3/MfTTsCiU+3MVWh8oBKRDhWQrSQr40QvW7iYvVTmXeX02c3yuB
/RgNz6HouXb19CQIZZo1h2tFPI3dGvP/BQGcp9rTaJfgHrgikviUQCGrtNsv7LZjwtSrhK36LpYV
MB8y8buBbtQyHGfQI0bFaC2DAUFRarnZy0R1TuA3U2XHjGQgP09LK7p2fXmjRrkNzUY+TG0wUC0u
cvSmbYtndbSdXVR7vMyshY/Luoh39liX+wSyJVljAuVtArwS/CSe6Hni05cH0r73yvGFQzkyogb9
19h9gPpcXmtUNOGceQSxfvRW/z4RiHrBCtQfJvC4WyuLm32Up5RHCTzFNpmdqIq/ohSm4ACggRoB
myBbTv0GeQCYWTF7L1WQcvsLs9OYOrvFdZGbWdy2OFw5u99NSU+k5ZwOnC9YthF4CjK4BTgKMvwn
euYYsalZrELF7nDkhn4KZfMq5ewdTMMy+DanP5Ty2k05YKxkdghcsFAmcI8sWzcIG1Zz4r+mQFtW
ckRcUDmEEzPcr6sx8+UZcryxjvRUX1mGQ1cbNEdCv3ztLTiL/FTn5Z0w205LEewSNrjJkHgPLzFP
Ff3PvGu+OEsUU1amXgCmtjzFZjFuGo8UIGnN9trV7BBDGDcrlYwJr9iFoVsNTiddcuLItcFdEijN
fSr/dqKcEOYsiacZvA3WqvgADHkhoWiaj6puDqT2wYzPWHk595/zvmHxG59bbr0LlmCeaC5Mrjn8
FHEIMC4EyZe4TE/j9ECvkJKK5e8NNXwbTS5oaRE8Oo7Fb/IZCve8d2v6oPBWnXOaxFRIsBUWGf3Z
AHlR7/ftmlnQdPSrL73ASNnwgtgqNca7lHzHLWnlm0ic3ySEHcD+/QH0vs07LaSWUoWMqUOTk87Y
+ZAG/InyIuegDH7LLuN6COikGA+xas0DTYFfVTimAPMpdrt5ckyi+jc4899DGT2sKs406eC145K4
a0KU3GUIJbZ3xmvoNzbm5gar0Vyd4N6KXV/Je77sDHO4+lX2UTPC4qYSj4SqimXNN3Q8TkaKN+cq
u/ZXRBPiOAxQ4yMxhq+Fwnfn1Om2USb1bJws+9gLaFgH6+fUwezZwUkleEo746nUeqsG0mg7SBpl
YwHCIJyyHVkOwi5NAx6ykQdL6PpaXUN3amyX0T9GJpZgM0FW3G1Bnn1vprHf2g4gZ7sDHuBmY7Wp
KYE+mt62YJlAyWIc1r32xIHtpCO/bpvTmXQxCw/Qbq5j/BBUMGIUgI+KafBLy+h+Y3UZnUT26Ecz
MwiQGTGwDY/4NjbO+S4WNyC7vQz7qohcRtKRuWqa3IJHNdj2Vsrye+mSXQ8H8QjckDH5HAVXbiV4
APC1bxiGpJeOaDoA1/aUEGJdKapmek61tkPZ7ZZgavasMxlbGEz4huFWsEk80ql3XwSf6gLDINu/
niuXRdCYPWjNJSV1HzEWLNm7N/JEdJbpJILZa8VGIQlSRkUNT0KUJFr6bSiS/IIxLl4ZOR/3PIXO
xjjHN8sqbq5dWa9j6v+hvtqv6jlmN5xmIc90Vm1pZQ0ndDExJ7gST5BBLy4M3eFSqu7r1Eb+WTbi
059kTXGOxyC8gGYvgvZYlNWE5oqaGAnEA7m83x3kV9aBsHu8rJWH51kk8rhz/O3mkUyKQXxrHJMv
BuFJhm7mN9WMYtVbwcR3xj83WJHRvUfkhZlC7WoDGCuz/08nMzl4LhVta3wdxyUH2gAvkoNIY1JW
ZxCYz3lKypkooxjHN/4hoOr6WaAYsIzjwkr1RYlyPrZturVdrv15xMk+pHHwnM00YUKqP62iXVXQ
/OOhmZ7LjIoEhOTcSzW6EfqRNCGpBJPAOYIrlq0AheYmHBs+At5MT1bfIlU2u4WZ1hodir3LKOZu
ghTCZky7g8LMOcyqtzhOqFpaVfJKUcc9xl4t9gu8Oe0NiR4pq1xUesujQBD7vDM1yYy8NBz5dLYs
It3j4Fzj2fgA2Fh8WfC4yFmDJJkrw84fHo2b2/vGIQuccsO8P08t2eRsxylWp5QO8cq3UgPp0NhT
XYfYlNnphaFd+yBZ4UNocHGQ2cFbmve7OX0kofykajhe007jfbXuI1qSW9XlYmMNVnSNSh6ViYKO
FUW+QqPpVudgshtWOlQZLDoF/VBa2zCWjwzc9YacBV0qk7ZyyKVtZ/ehzR9EdB7Lyb9F6CjZ7ITj
ju2pvMXptyF0kAA1/V9WAuNjsbr2mOPi+YbYVxT9q2MMzSPt4HxUKHeyeFlHQlnEH7KAK5L71WEk
d185VeOc6HDlG5edHKuasrv7aBfz6r3T/xwvcmzgND6fucEiyGol/UVKMdP9QAYUgUa5Eau3+Mxh
nT73mG/8KUn2mdswygh4zDAib9z4rbAGhgMTSBCL8yVuGZ2b78v8lsWAtdqKkxE5tmSDRNnB/lOb
t9BjIBdUzaHNhvk7g8mzKD8VfiDAg+FdzsNC0HYbeECiRRJ9HymVfW87Pi5s8xfmM7ENRWRdTJ6d
F4yaICMH7hbRLC7oICkARn3JxMJzPvx6MMmNgwtnSwtELEq/DILLZh32045vDJUeHcnp+WPa0Ao2
yO8aDBjSFhRwRx6mU910y6d8wyoh4qlYkBtRFMUcWiI+SeQtn/LAwqsgIqeeJKelYWrObTc3gH9X
zf+m7LyWI1fWK/0qE7rHmYRJAKkY6aIcypNF0+4G0Rbeezz9fAC3js6RIhQzFxtBdrN7s1moROb6
1/pWOe0gNF7ryujuYnBAovv0OaoQqXiOj7OlxS9aCyoH4LB9SEoRX8MGZn0TDX96kQwvnamOUZjm
p6QzcIk76qeLm+o1COdsF4QjxVCwi/NEvWkzI4dAOnQTWeRKTDENP71VkCOoFO2Q4A00F4xUml2A
o+kjMNTLeKkRVNISIEd11OHR6jpoq9KeTlaPipNUGL9h1GQHAw1w48zC5znWgDHu3JrluypOzGiH
U5b3sHmdIuf7SQChLHP9tn+40VsJI+AsnO7X5E/6aw5GedMk/QuDPvWkgRnYajFRiyGztUtiBuMV
fNbdxnuNEyCDHgXn6uKmBu4UEIxyn85OQ9a7HGjQFegBZvUoeLX9utaeHJ5/7KhNCqXonPmak3q4
RKk4lRCZn3mMPlc+c0qaXeErL5s+FhciTl2GOYkJ0X1KG/gYi01seHRjrc6m3UHbdAp9I/oSfUnn
UA9W3vBSF7lJmlq5SRU3iKY7uYcLtz4ABkTx6QDvEie37+tIp2lzjWAfQ9zWas+Zn1ZkQhS2qW4G
eGy4v0ji9XeI4xThZTxYaWrxPrRwDHt/xkXsnZcLRsbkGA/Fbb255g/nEpEhpRnmtQKntdVDRtHW
8hSuimh5Ymnl14pGOMops+JuDv37OCrtYM2TfW7QEWE5MyqgKfrWRwUHCwbnxamtWyLAFrNH0knh
KzXh2V11KBTOjJVzJPx0dp1y2jopCCTKduurY1nppWgQf52mZ8gBH6yCgBXhXtkyMNRuUCSVRzcv
mbFx6F+TpsEMwy5lKViSk448a0A3WWVLmfNLtZkdU70GIbXIH9pAVpd7JGCnnsr7tFCz7QL2ieIJ
eacfkMwc7sKKkeI1Ki2EJ4Ise3iBnAU4yDaagK9kdFCEqGm8cQo5tXEkLo2l/zCBS5tjyknRL/JT
Fja4PIZG0aNknZWWxIfQn9PjqFzi/VoD8awZT1YemYdyxqM4CuCfVR7an2sneJ0l5HwiqJOXRoK9
6uQcCiUhiWo0IZAoOqjW+BUgbAybAMrRqicTQ0vxQgtxGFxH2zrmEswbzOlOpAZKeRTQGBJXz24z
WieEjObYsphu025Q5yZrroR1IFfK4q1k8psGlXVBkFnG6Rknm24bQ0V6lLPekyuILymLyWVYSqtd
UTlbP5fzrZmAVnVZ8qC04QJYE0NE3B2G2Hzoo/t5wLnxOdTD4Gxj32DcD+OxcoGawNSpD1Y8Zuhh
BOlozaArs81fjFzALitC2CtZlz4zumg9lY6WZ3H3X7Aq8F101slyGvYtTRd7Q1ERVkkUDFFVtfys
gi+dzUHJaWW8H7PiYNqlR230OV8qIuWIuYRhf3HSncnaVDY2lvKzNuYxewK6RuPqFa5H8jI443FG
KD1gTLOoHqEW0WA58nQG6rwKYK4HdWyBqBxVxYBXtsawgObUk+oSIkkSNmO3bLBtfyipkY+MM0FX
b9D08EMyZ0IGglPxc9b5nx/CEcNZrtWVZ9jM32fr3pv6c1fYyRVIfL3PqjzBk2TD8eZfEo48EypY
HcszI4DjsxvnHhaEk16sxVVnGH3nacQID1PIawhMUd3tpP6EyxtE33L8NDtiYsLiDVTj/Pj4lhQi
P8waesewBbgFCOKm9+LAwWPd8whjYN7s8yMiTbRFHIZ57QbFRcQ4HNYtoJToRnCY0WdoKSx0KuQW
DdaE57pjrGNjX5nt07zcbTTOnue4fLT1PO7tL+sRsCE+frX7ZLjqvp3AvGGU6ATl59Efnwkvh89T
sxjAGViyg5Ovbc7eI0D+NOIUT96AqDxSUZw4vnmP9L1alGJiaBcJkWdjR4C5Kgc+oal1+qPjCBkz
4YMRmRS73ComnrB5tXUX80PNNsEzIx4/E/B5PSFdV4rqT83tRI6oY3ReBsYhLZIjt/Z0tUyJ4SRO
nteStz4knF2wFyRh94s9RXBfL8w13L2kdgtGFsA3b8pd7YZdqrrW3TY3QU61qXxl43WQzaSeh0L3
jKVlkdJTh3w6Ngkw/tGlyQPtmZ7EaStx53lCy3ExLyPVmPv5Eohg3E0lHihgCPGL7eDLiNOe90a5
2P3wLNpJ+BhBzds+QpyephjYeM5+Q1bGxjdtM6f0n6vC+CUb9uqta2rbCql14zZ+dYdQyw/I6r9/
9MML0vhYCf0L5AhYEMyePC26UmiZP+fS/6yFpnFj50ubhFv99PHqHgKjCOG1degiLP9bKUr8SlXV
I0rTVj5LE295smjHHBskP/5zmjmQQ2ZEsjmoL3x57gFx/jkL5m7jcqmMlK1c0eGzJNxayw5zjVDU
9mUwhSmA39Dk5B+7UIzPRoG32U2GZDM+QNf4F4QmsMKaoUHNc6wjU0Fx7yLejavmZCSozpqeqwOF
xH9GrfwFG0LsXSwX+7DT7Sv4TihCflUujtcWRlzx2hiOvsT0xl8wkkNSpz7a2dQyd8hcx9pEwhp2
nD+Cy7xcosXrpVXli84REwP+LFC0ouBzhk5AbP+OP49YfER+YHa76dAiu1ICOMwPJyZunsc8Riz3
82RNIYOtojl8gdUib6X/S6dW72bVLA7GculMq5ixv4dvcdC7xzbwhQcRHebM0i+4XrTEwYgtxFMA
5eUphMXJjiwfjqtxMUIa3VjWoE44R+qD2VPFnS3raFTriEoVg5S0d/E7U94Ys0HhJ+jCvjOiGgN2
PuEPtIqH6aKQleFrKNmaR9oem611l3YXHtsOmmuE2KBrwfjJRr3YqtYML1bdgXDTTeWZU03bO9KI
V5QD1onROnezk3kBjXy0Rkm0Hbd4Z3o2epMuqQAgQkJ83fiWQrCMatc/jnaZHaHPAhvtK+dzN33G
aPeDkJzEkWNYD2UyfhV15+wFhSy3tMW5PAHMhsrIIZnH/Htj4tDIGcnsmUDbXm8ZnoGxC0uftB7Z
gABh5aMHHz3zesMC/jrm03mu0L71MiM4oipG89WArsbq+JxINp/k+ZztOJD4HtHPjyAll4VI5VcS
AcglagaGLe3h1uvy0QXpazoH+qnVoA6wFBdejGEOY0s4bYp20J/EQIqTSqr32ZFPtsxMZlTtSBsh
vIa6rjGE9fBbKM6mA+SbbZnFKUbHA4nyxi5T9/DyJB71piZ+LbwM3VzTTsXRgPesPm8cQ/j3rhqw
6dRhdJGT9ZWWBu0dSTc8TFS4C1/ISwjt4UraP92PEyAiEBDDz1K6zhWY+kAnLD/e0ul/D1H3baik
2jHmAvIqk/HGTmIHAAeRo5P79dxdKQ2G7zSN57SR34nuAziALvJ1zmd6yeIKl5X0nw2Ve7VMvztU
AW10u9BOQ2Q8Me2cXtJZ0fyVF8em4znsW9Hw2gbyz6w55quFEQkngfUnS97JO7ZX6Pz+vjDs15Yp
Udwv6lLsGk/qlqY2xScc4Q7psjynoe2T6fntQm2MhNhzAynYRxxyZ2K72yKxR/w+9DeKWpinCZ17
z1q5gaBqv7mzVoFANCy85G16JknTH5B6QDZrtcSKPv1geECxDYP8zTji2NDV6B6NGIvj4k22qvTY
s3Mwkgo0ZOh6ja0hvddjfopdF7DFOEZe5zM9rEfmGTzDxwMTz6XoxZ9OTTA/j/BfnmzsS9SpoM9x
9hn3ZZXoLxpGNoqG+pDjhoF592tXLe5NRZVTqzTtERXdm5nJpeCN2GwY5I5XpB7YwJIi0nx6D2VV
c6vO83kOSwRW13+Q63pP5kTfmUYBH1RL7ZchQ2HhzPQ2spu4hJBFsmby9yr0xR2WsbFdLTgpPqo7
IX/rnUmhvOQRO9G4ne78x5nHHd79AWBIn2n9aTWuT219kTM772xqo73ixA7fYDmM9nYzXO233iqy
a8ih/dq3DA+DkYZjYgP61Rz7CnxdXywkd0G/PEszo+xrF2LJgaV7j1w1e7AMqODtJywHbmpTH2LQ
I7XeqM1MdoTp7BmyE9UMAZK7GKCGZwFZh4J59+Xj7OWyZCQRvDQmmP4uTjRe01G3ntSADYH/R7wk
d+0jSOsnvx7ca6YnjadNtQ0xF9ymJQJO5zKZnteTcEQgHk3lnVeouGStcawtCAUYj4HSdzyF+5mE
xJws4mzSKdq5tWM2BXgiclISaYzgnhLs3tQJZyXlUmG+XLDsOQe7hCji+IVO10s7RhdMZ9hsxuFc
cTiaLXUc+rB6wl8Q0pWhvlVWpL3kSfAGB2g4a33TAO5mLRhavGihMN7xkbdbw66+U5yc0BXtam9s
BcVJ0QhBoAtgWWq52T5rR9iOkup4s/kBeDl5sYAdb1VHu7szOz0rhqOd6+WSB/B7elhCJ3oa6Z0N
gtePx2/2tBqQU5d74UMkpQ71qAVd/2qQkN07aZcg7rOxDqCGb+g7VrtBAgZeJzZiDu5mLfxz7pKB
x01+iloAM0IL6MoO2Gm3dE6dpy7pjkawB0/pWYsnrcUhth4rhyLxoghLemC62XH9KCfgf8wH2pi6
EiYr7k30lLwrP/vs5km/txX6KfvauT+pWtVXZUef6GJ3PW1EfcT1RdGxREupq669tcvF5Ca7LLJb
GbS/J1DVB3PqMBX8/RLYprgk0DIPTkTN5Koz1Akdax8frp9jlRhIkEePCdb/zsK08BzpQf2UEGYp
3Xy622254xQnj9nQfLPFjz7Ro++DXVsXoyzExqnQNUy74uTvD5/LoMIm1JVM0pknF3BgPk5sSV8t
yCH+WeXIasrqg62mxhVt9I59tvPWOfetyWzWBQLQ1x0RViWzhMUak4YmOeuzai3t5iVNDmnY3wJF
vdlQgXziWcHAD5bJPerS91Rv8uc0pliuYyTxV+aFbYL/eVJv+FHsyvaPsp+80OjBHSwXkjgNkcBB
7vOsjo/5os8qtienaTGjRpZrHjDj/dI1xAl47HvDNzgEh83XMkY2DxltbkxCFCIvr1HMfmZ1VSzy
mADadelpJFEAON7ZXOwytiNfSD/BdanfHPpjwKuGgAVhAD2ZFma2YYdVHEJQ5ovnoSn15z7Wd0B2
5i3UDhju1hjfzcCN7+tHGkTmjT2Y7sntbtCaqkcIK+tmgeNPpoC3LkqNw2uNT1aT586khnPrFjxx
NcV8hozlFcKATtaTiwwGnj/CwNnAMlNaMjmPji5PvEl5yFKHp3FgunMk13gDS8SnVHnMoGnoM8P6
lg/Ne8CBb4pHoqY9MriGIQT+TfKjdYIb071DHxTNc0eC+RKZ3c9O8b6KjJLhvK8/UTmOZbnX1YH7
L7x3aRXejdG5pmXw0ndadErRLF6HNEA904CWjTHI9srA894smdgmxdhXCjsAscIqakKRC2qV7DoX
R2C47F6t2c7OmebeS59WiiRD3/3wromcJBWkt2DLY6L84TC8cLMyOJYk5rbRouOZKvxR0+zlRRlu
/aTPX7JYdNjmmxdCP+EJoHK1KaSJl2D0mqSQj4gp2cmNGQOUqaaO+G7HIyFiBWB44fpguNlNNd10
us+rF8v8is0bbrJhvEZu/IC951K1QuR61VhbPxbnMc2mTZonHB+02gf5Qs/JGm6a3XB4xl3MW2Ij
g7pmxqk1Ly3EofOQiZKela45wFACVrMcT/TeZbNg4TdAZJS3tNRAnJncFOw2btSc8nwZ2SKw6zqu
Zh6JYAJTLgvwvdpYcex+vg1Z8HsiHsOR282emT9r+4+HmlQMeJoU6nuCtvoalBTCzDXUarOj0tzl
HY3FLNId+UwwmP5cEl8pBSKvDZDfbiI7Ydu9eW1NfLw9edvWfE9Ionh6krlXy+1d4qE0h9TahRmI
fhUVKzyZr6PjcCrv46s+GQNJTM06aIx3yZtMkPjt5ClhGnrkwPSjTOFn62qYiJovka5IJ4RpuWxR
LTm8Ab1n6n/hwEClSomyssa7Stc9+gFseAfBjobfofBGwo38Mc6/FRIw46HFU9O/EqvCSR2Nt7le
YPVwUGKmspcYU8Klt8qAtZ96zkzAbaIUy2gvHec+4pT6OSCMyFC+aj4FKcVETaMTM8FJYFXtBOrK
x4yBd3QAOli2N7ec25u/XOoSd7NMaMxC1OphzVETTHd4mewB2+0sWTjn9WIsHyUg93mQMGXayCJ6
d0CWn8vOUuRpKROVQXsMw+l3gZAJgyFiqqrgna/sBTKM05Y52Jcok86zY6U2gFw8m6keIoEWwZvV
GMWZYy9HFAxvNOMst+qiNbvwhPLZaGgdoq6oDZeNXwDVJ3WtmWocXRwwQmu3NqZ1yJwNr5IRxWG6
8y6rISMUK14RpUF8OTh5uHPoIprYTminJqtHJobU71bLUqsCR39QYeHSsDvMxzZy9Y016QCcIkqC
q7JhHt7QG2hw4lt8I8rP39sYWqwMZvFAT7wGRntc05dkQ2HNMGSH8L4U+/qE4XH2ad9SGpBAHs1E
AVjVQLRXpIieKUOcw758bufwODfpdAmXTaldb6ksogi2sOKTJvN3IZv2hDRZHUmrU3RL/59JfvNF
hvWLBu5zu3pN87q1T5gfhpfapO/EnC86IRV8iOBMcQkePtai8GdhyfaZeMLPZi7DC6JcsBVWrzw/
JHKeRs1Xv9QeBvPRT4lwvvPgce6cOJ8azMXbvBSnnob2F/QBUDUziZeO7N6AqYlFoqXdgA3cLZrJ
NfP8mE8Z7TtsbhAVUdR/jrVxCLXmFFaN5uEAssC+u8mxoNjPYV3TiVsZU02ydRSb3usFyOU0aonn
LXayVXdrY7PwXAljyZrll7yNM+wIHesFIfc9wggBUzysx2AoeKJL4ojr7n991aAD1btENZbXxtP0
MkHP60OojoatpQgX/Vs6FkQ8u+QZKzLRuGKkisLIzaPPkge1zZ+/0lhwDW1d+8SPojis9w51SGJ2
fSRfCKUuQ4Cxzv/g2S0PrengL60Q82a7v86RdqSWe76g7P2MwPIeSwmNPksa/z4tYJ9uwG4i0iY6
sZn0+KE7GxyJ7SFoMvfR4fFeaPsDEjSHbdDno1mEr11ok5bGO5OoglFSX9cvxVD8in083u2I1Soz
drae92/2lAw42hDhpG532Cc4M1qdLTctgMvnaVmBP1xBGM1/prmJSbMwmKILB407dP7oHaz01hxr
2n+H4RAS5CXkUn5lsJCfdD8r9paRhIccuK03EfjdwsmdzmJIfmhaSr9lGAJf1tTw3BFfdS2OQRZu
dmq4LO1qwjncWnnHqjsspRM+LIymK7CN1Zm+UybeKDtB/8pSQqiVy8O96umlpTemojkmq6GQGQDH
KPxJ26sz8c7WRgJHCYMsL+gH7dgs5sC6jDU2EXl4FiVDqQWGjITzlsjAuDMV+ZLgw6XYIfLY52Ie
TCz9stIX5oAHBB7EezDr3TNn5836AK8pmNgKLRMEqUvynzapWGISN1NPIHdjMtmNoDOoZznWKa3o
Rv5C8FnuI6cJz9Wy4nbucIkzdyQyghtejVF8m55dv2YEoUXxRdlxdByj4eKWPeHZpKr3gAHJSTec
HilpE1uDUrs7I7QFX5XUiyzGrrSl6EbE1KCtM7j1Ygg4EqYzLPPR39VQWi9qUuYLvVPvFgUK5WQz
ym/7F4OCS6HzQKB4JTl+hJpkk/Be0qw3KYULWx8FDAxjO1IK0hLtNbS3zI+at4m59FwMhyGzIkbn
FPyabNuuiY7luxRT4EUTPJImFZ+E20hvcHqiZ6jiFKootLVCe3XLqDmv6qkwtBwQ+VhsI/03UOo9
Q7Hhi4bZd2dCfSzrZWTCIrEPyDcizrTC8BJd3IVDWE9v2JFwcrxBdJbYjvpHn2oEh3B8CM/3xfe8
fwwEjp5yG37wkAFr3vQMNnlc7OMO522XDdZZVgWdxwUjN2oHwD1DG8tu66Ww1V8f6ZI3K5H+a9q2
gnw9r2GT6rhK+EyXLQUPGeab2OraC5oU2nAs+letSaJ7VxdfiYjwWPtltHTcNBZ/ImbLZIYGKTh7
Mq4YgQ8g+K1X12Xb3qUSF0vjEJ4c3Oal1BpAzmDxqya45Tyd6CDEns4BZWM0fvsiGXftRgsKCW9h
MpTLAmOSZpzAba26q5iF8bQUmUw1KkGbgEQserv4nPFMnQvSQQQR2e7bNk7cDDv/db2swO71I1Qy
gkS8kaxF5133xhEz9K2ROHimOZCf8Ie8y7IYz/6U/lonNdJof2VmZh3W+Wy/DGkjw8Y2FDM/Qxh8
hMB4TuZQE3tdjhJz2lC/R+er11VAY+uJI6rrpD9Ku/qS0Pd8thZ2RzTB4S54Fx6X+P6TobEoWCFm
nEHd1n/36gRbL27t6Dyl+N7mljZTzH9Ls9I+XcQq2RLIlSUChfDDgxgH4LlxffQt1GKzaK3LIAlA
UOSLoZw1cXT6ezEN5qEAXLL9WDYdvh2QIUHz1AyMGANgNe3Ez1y1znPTpT9DBjT7VJcYiYDNF6oE
GoIQfE8p4ts15GTZ9y2T18x6WT2Z+BH/Y0XuAaet1nBpGOWR0BaDqMy+doHjHEtRfp9VumuovHwI
w70qztuHuBXxicL6r5ZqhCcTLGHkyHhgIi/QHlMfGN4ysumiF8d9m0dd/0rEnRE2fAJKcADqWcFP
v4lDELVAKIPGqF5r9nX7gMEugIcYF5umNWykmUV9/PMbq/MwHeGoaNufGaOBkp2s6c/DK1QlTAg6
/V+k+eGVumV9+Ms8sAzzRX8iePW+Rhep+QUU7k7dwW5zi2g6e8vJVtWhDAq2vv10WvO2wCiO06B8
QqQsvoApL3aqPaZlPER/bofLEfcuZWyolhSzHUB7JAwIgPYvFigWEL/grBUnyxaekoUox4BjiMs6
7l6ntMt0XSYczhym1Mulpz2ak/k5IhWAxcV/ELbsr6ZKbzj3yGLh39xU1pAcZmrSd+aQUZ3X0Waj
p/bbXNCGzm1DbmUJQxNc0o8ZHrHlyDyywarjxUE9hLey+rF+BcDD6oKvdIN5pDjVdKqno8tyzrd0
MhksnXtV4AxqerRwy3mimPC+vqkLaE2bKZHmMZ51xstjOnt5+01qZnJOWsoCqn6kta/rNRAR7vDk
m+NfF26WfD+0E1ZB4A+OqMCapGraWGxP9nBa1HVNkycJdE1MRHzOA3BbRBZnxrL0PxPs+9pnVfVJ
GJjLUCQ8ibOSJJRl37sFKDMsl8599Y06+0BWtFgUlrNmiPff2etkoC6rK8QUnwCGbdMCGyeixLtW
yk98Q+6RsgDkWP6Cy/qR4+B7MYqE+pJlrLpenDVdTg+WKdz87Lbp4t1aEB0DRQNVHBkecp19Xi8i
NDGYmNML4DoE72UICqfu+9A1qB4aG+eNrlvDIY8J0C2RSZqqtzTqtPRTGyHWBSbg/eS/tfgar5Oq
4rNDKP3jM1TNQ1xayBggPd5lT4OkXuBudZrcOFDtjkexEeZNDNI5WbZ+NjTkgsFWv2w1k2xIuvwY
W+Y3BsrmZ1+jczNpAGJhbvy9jkSrvL1XbjOdWkoC9k6e5hi0GZUm9oMQGwEmJCC7YyqQgjDeSdN9
kqqlUWiesP0MVnvA0p3SLK3oi8njr2EJLI9EGuNnP4DYaqX3kVfv2vknqyaeFlFTvdMqZhWSNcMD
8gprnh6LnRP7OgMGihibyA52VN28xh32UiNMfziL69oXBfNWVrjG8g8J9+qGWcxbJBjYrKtBUbXc
3qKlhTXRFs6ZBVUWZ/XL+rv8ffp9HZd2kwsBzaKxVov6magc5l2WlJ3DPG/fly76HsPf2xDq2UHq
BFMCOQ+P3izeJIafMrbKW2JSpes2tA/yEDWeCpDw7o8ZS1c1OfILObQnMeKQTHo1feuOvCOJe5g4
GwxzPPUJbxg3pHNIjE8pPuCbnQAOK4VIoe7U9nl1UGH8YL+9SPVAJBwUHLYPdhqS0JLQwOXyqHKF
Z0kiJ6PT8fs0YkRqIiI3+cfahtUZWCPzNtELOCmpuLk6k82GSEEO7n7qnGAf+PaXFGEG9C6pauKL
i8Xdpqh70NMniTvkHDTuS2sjafgKtKdliu64WlSbcfrm0Ix1dgf6T9sEgrhG2aHVZNMpGTKdfFdN
YbdEHO6k+61iGjy0svk0ZRwefGbQx9IvcYBTwoVMGpwcg6K6lV6FBS06lAmvQTb4hFSdLFuint2V
5gB+Hi6ls92Y9HBHGNumPZ4BFRQD7x/sU8zc4K+Z+k8hrfqCqNQdUo0BqFaUv9Fk1c4RvOli2i48
oE/f0I/MjdPw1MRwMtDVa9yAQ2yHeOJ4XRCIamY29z5IoGqcd6NjfWrUZxS7FjNzc6yHwsESOTqX
abmsn5oJ+77RQiV2yXGdFAQNOEOx/gCToD/qmkI8BztdrEmB0hCoV4XEwi5OXrtBPjlhpB6J0apH
wUlP+RyTlKJUJpw185G5JX5k0LOHaHaNfVBwwG445eO3MugFWe4iSW8tSReYuCnWf4JAGezoCfFy
muE1eU5upl7Xs+kXswkPYgm9TTmvUJ7N+XHUaRFMRhpBoiX1jTPv8zgx0KrwHGzENF6cTkFcr7vD
tKwNdTa7ZE3wXhqcfjci84nmUN559a8xrGQshU4V0NyD9Lba5aDabrI5yc6rX750LAyMGH8iy46Y
GU/80DpxXe3jY8AmM7QVVv8wPaxHSUzFS7Nwg+bVWi8kdtNdEgHcYqoVX8VYXwnC7OwS+rco4jch
pHkhXbMVJQZkLI5YKyDq+Yq5hg7pP1/ChlozZQdVMvbu6DibYkfft76qH/7S7wjqt43aF6avW1Km
6gVS0D6qCC+Fz2u8vmzEdMD/+JUGlZiIABdU22VRXraN2QDbvo6egs4SL5pBzsC0anhbAlo89zVK
g8/YkMrWU4nTi2f4YFxyBKjt6twObELCzqQb948dDVrZl7Cj2YetC8mH2GsDx/1iaMl+TFi3we/c
Uv83IwamQP5MbFGEb/QlbRyaKS4Gdg5kGBcu0whty6lID7ECXLrEHJ7wsSQIq4XPRMhJr70Kxyet
iE+1ZOS5WkX5+b4Ecxh41FveW901NlVG8nrdfCvovkcnhwXPmTu9hdoEWrjWz1YfOBwNc+NhMQ8v
B7OCcTIYjOs1EkGMUA7SMa0jVcXZhXVO21M/l8r4VAKBJy4Z2m9j8mTPBbk+I2vehSba08ggFA/q
3Ly7uITPErfixlayftfL/JsjeOqZpaxX+/vWpLzxgsq6N5MmvNIgsDEx6mMDb+pdoDA7WATNd6NC
uJRyqPakfnU6DJr8CG4NDCrmIpQXxoUKMl4gxLWlmtRsyF5lS87LKgWWzISinUqPnlUdhF6aKsZd
YytxnEKwVxnEqzI0mb/a3YFjGjPGJjv2qpSXjP0ZNgjDxvsRlnejqkjRUrv9PJn5iUpEc/Egax57
BFRW4p+gj7axnmbQJi2xTWmVq0SrwREwClI+1Ap13AjPI2+Gx2iDIYUfSS3NwnckwIiX0KiIAxTR
MW6YtzTOsh4mfrh1kFsnJhFYjO3vTJkIm2T4m6tj4egXIhv5SelAxHWXQlUbh/ZuXNaK9cL3F9Bq
SSVNtpR4oFVeJ+aj5hITyBnFcNDbN8uqnLnx0thKPzLxo4HbvLV8WkI14noMa4OMGEJb2hubIPAl
lJE6D+pzwaD4vl7CRnyFoEBIlDfyxRwi6kdAhCaTtG/9QlswYs6/VcSplWZYdlMT6qPIeLClebHY
CvSpfkaPvxdZXd2bRft1Q8CyrgIJT164gsKF4Q/Rv7/732bpFg9LyO7Ew34DIOab4bv6wTVwN5h2
Ml5jzm9XXcXg78ICoJMZ609m+Rgzi600xNpPCES7Im2+QAZDVicDHGyMLseLUi38Iz96xxxCwcjc
URAQmL+DqezYAmUF0RcugBCTmI3WuttbL6YmxmNNCZVtY1Va8ATVOhS3Y96xVZOhW+bZYxzSp1nW
xVXno8f6S5Hj/zSMxX5gBJ8oaGi91dtdAS+7BBpb3T4LTv85uuCWOJcKB1Y6xZ9BRQCfQ7q/R03s
rZtnsYA0RoWB0wTX4xq4ArEU7XA9Orz2+viizG3LuehH76RHPyz1r3Rb/fLb8k+e5PeupJihGTHi
YWKdvqTgQEgWsmfRhhuWv3SXdg67wAmXjFYtnYpBVlDqMUZfsiZhLNsCL2fzv2PXED/pI9ByszZf
UtpAXghBKdpdNR8pZ6kvUGiBDTqXyO0FQ8QMJ1+UUlnN9cmoROK1MxB2IcLuOEREGLhB1CsR7uFh
ymlbfnyWqdfEIkNtZqSyRb18mpQm1mDetesfmHPl3oepvK2/GepMfjJRfY/TygcJiHtW0Y82eW3h
LsiwcSEb0WkSFqnxNCft97HU+x6zA4Ojvz70XShnCkVy/cXYnzLPiMqvfuK757ggQuCEuTrDhKBs
UCXC00kQeVXGVnDCLTQ4HJtdQRxtYKq2sc05AmAQmke0fmsYkruGR/XeNk5tcNpkN6E5NbShWAgE
3v/4bV/oX2QX6UdrdivGCWGa3vOIs1QhMNCtf8P6a0Fk0/+ZLPi8zKWAhYdatdV0oBkkt0acsFUB
Ugpf5nX9fL3EaflkhlZ3TET5Y1qBdJFBXx4xfNxp1kvHdg4pCrbfetcPy8m4Wy61636BWBFgm2vT
I87623oikaXiWOLPf10+Timp3n5wtP/3z/Ffg9/FXyDtZqWW/yyoucEb1v6XT//99np4+z/Ln/j7
V/zz1//7cf+y/x+/wPtd3L9nv5v/+kX/9Jfyv/3r21rg6f/0yT5nkzE9ut9AbH6j57T/iFn/f/3N
//V7/VsIgv3+t3/5SYF7u/xtQVTk/wxld/+BM/3fMe7t93T6b1//AXHX3b9JYbvKdV3BFsR1AYAP
v5v23/7F/putM29UtkkhlKXY9f4d4W45fxNKGsIxdPzG0rLV3xHupvwbzgUllC1sBSVMWf8/CHed
f8c/YLwd0kMmeqsUlsW2jwJsWPH/iB8vZFbN5NjImBWUfSfyKyc7H3jvQNFuMP9fws5kuXFk27K/
8qzmMHMADjgweBP2jUhJFCMkxQQWLfq+x9fXApRVN2+kWeSERqYyUxQJuPs5Z++1EYpnXGzKvJPn
pDIFtTZFX5LY9l618tURKEPb/qWSE/uF/7MmCnv9tw/yryvtf7KWHkSYNfX//p/f36BBi9uQDCdA
oxi2tOWMdP8bZ5zMuzkY3mR/sjsSCKURcaqiPoqETo/fIc09NyDvrnCVbzuvPgV59L3OkvYlLKm1
cjRWrDxEx5IsI090W701ODHjmBf1rz+/U+u/Se6oJl1BTCsiCt1UfHf2/FH/7Z0m8O7ahgX1Y0iT
++odMueAaRQ4XFC1+ET96plkaChXEAJeJw+VJadsZkK9k5DDnBsHHcAJsXnyyNeSPVtJcpD9RGpf
W4xf8FUeDJa+GviOsi3UAiaC+cJE+d3OrJIoreFdueO3kpopSOgmwAjjJIUtPNtQxLaPTv0mpM0B
soyanRLxRWGZPxOepe1K00+DTVox0lAaE5MMs7EgyO5UD+oXRrT26UMmnhGDSjVIj1GL6DGWybRb
yoKmjdp/IePPl//fL83583QdtFDznWMAfPntm580o9CbntWwKLTHvsUBz24DND3Xhl3sIGoMPfcY
ld6xGdmXaRTexyCLDpGuJ2svssdnNu+3P3/Hxm+3C++JCAEHS5kQtqkL+Rs8HmxK3XYpSVZDIzg0
N0FwSXHx73qdMDTR5O/NIKcnsDO07cLeRuIl02YfDhkcHA91ueF0HNcgv5xQZh1zaHhO37tvMsqx
3bX5d6+Q9rnBQ7R2/JRAmikyVjpDvmOL9nGrpyOhbTNMJMOB8m/hCP+8fnVi3UzTsaUw52Xhv6/f
koM+9rGRLmIph6e+0oaHbJo+F8PUXPsG7lcGByIhIL2Li19TGUPJnS2aaS5e81YXqz9/1Po/346j
mw63FaB+FiD129vJygp17CDaVV0Wn6XDFs0pZBY3+N9IScSgRjBOlrbjJ8f7KnsNGxM8+F1mNooR
PsObP7+dOYbhP3EH883t6FIoxzAdw2A5+u1idEfPpsCeFR5uCqgs6PQtTl4kYLFIn6QOon/w5fHP
v/Mfa59uKLYApRvzHeBy3f33N4LXlbaIqZByYmzWZm11bpb0pzoJSqIZ24mLiryCIMTeQfxm94LS
G9K/gXAwTN6sxE8fls5eKfU3Ay7NMQAksUptND1/fqfG/E7+/vHwTg0uGsNkb5LKdH9LschGPcyw
ZJHHbpmvpE1SiA26edH17r3OUFqtBBO0PYNQk6DNeDP4rnez+8Y7RW37jopgWme17EmnNl4/RJ9W
Ek/b2Jlpc6l5apnHXjlu3ZwZN4E/4lTBAnhEWP3ZHUR9JX+HniQ9FBwUqPT//MfZ8vcvX+dWt2xl
yDnyZN60//t7CEmIG2KzYaZSxe6RlsW+b8zqKYE7cG5CD/PxqO5eamQvNcoaEMyeD+S0+CnG1Hie
fzYUGEog0GrnXOGaQdmpbXsSd7Z11ZRPgq5xCx/xJc7tny3e3Aeo7GoT6MBPID+daMIiRrAqZ+tq
+ZvnMpjR7OhL7/X1vXMAJsPI9BIxfHKFziDqoRpgn6RqdA+yBYEK4hByPb7IE6P77IVO1JURoTrU
noHOwCDnvbMYPgeifF/kBbGN7yiNL1rq5aA0QDGVMtaPdNXNe2pdaGObn5K+hkJrBpc8xXe2rAOV
hxYwm0ikrfU+PhR1350cu2dnKjj4ukZQHKlhrBdaBXcMJu4uQfhH69A1X4Uot12swlVR5s2NlWV6
jLziOOi2cSjyyN0sOvmCqLyrMrBoxVT2Q9eJ3TTWZElQyx8iazBgxgT+BW0uYr0KIr/glx8NaeJ9
Ch9bdm5co45/KYybqzfmpRWsz2FBgDYsXJjXpiePDnaDbWtLwG8d2dZOSFXQzRcf/pEcVFpPaEZc
3xtDUacQVvEw+qmNUk9qxampNOMggXljEPf6czEabwRheeeFrOBmwBbLWcdlWJX7uDyU0+BuNY8D
zYBhdBO5w2YoMvGTQ9kps7Ao+VAmm/w5dYVDOiiD+DIuwUt6KEq70sk+G1X7WLc+oQEGK4BhGeYl
YODOzdZs4gZOfWeW762DIhJElP+QIyyMiKA9A+eY+L55lo81qr82f26i97p303tt9C3w7XmBwXcV
rN1QVc/A7sqDldewFixio5FWv/lOMMAFrCa00/TGawCTa4IPjVMTuuZRdUa/Uw1oeo1hdDXbBp1i
TQGe7GcQ6EuSy/TR1Rj3eubRmMruXUpOLabbMIwUdXlmZoZ5Nxy/Fblp/0gJx05i7bLcCI7l+Lea
xDzSzc41qdhYs5xtg+pqI5aDkFShetTAnjAr6cG9d/qnyIfpZww+AXg2OnULhX3ge0+w2XEmzuG4
pzj3GORQMK4cMiBIx6OXPqME7cwxHpRgiJPJLD4alQNfZxYIcFhlVZvPcMt/WiLjfdYczwQ0GdjH
knxzHPXF59BF4tgWJAnlpWfvczG9+cEMkkbsuB+Y76MwCX3MRRYdOde3+NfUO/IN62xzSPWB3qTz
wxiY8W6oIvvB97DNoVd/WX43URn2Q2p0JdcwuFMtqftVmNPlb1G+7hDH/NRnDEfsgLtEjwJG08lo
C87PkLchCZz/q8USj8TLpsfU/MR83m/QTubbsCf2LacPTROU5NvlAGMaBtyGScmXjso91fuJdoUd
XybMBOvKmIqdtIlJxbLHijK7jrsqOIEQTu9xZ6YvA21f6dO7jjsLeDCfnt+2L27d7hZTA04Qet62
UE+Ib6PVZHnB58wDd0+tP2xNo/2OLhOhUlfVe+Ts8wR3OreZVT1MRoaaC3rA2ifs+ujJsd4WOkBd
LXhehGx5ln7z4Qe/0tR+L/3wKOtqfGrrCJeThjmsC4gHrnE6lTkeCAeyu+uJ5DrloB8iDzlciBTo
5jecPYH8HGoNzaKZDhgmG7c9eN8J6rOPRViox1my7BWlOCeR9iXquh64B+qQjjbJY0x60K4XJiyC
wdkpvw8+8DL9YOG79/X+fXlWp0H/2RrnBJ5jIhQOW7qsV8yBM6JyRlY6WW1j/qv1baAyZCMT9ETl
uwWq7vhTQUzzjbvvXVnjCKauwa2GNwDuE4HVkl7eQRCfuCpmXOvCUVOw7zZVCHgKjny666iRV4Zi
YzKHb6El4WHMPM4A9a9EZHlcIg3o9wNyJ4t01SwbfOyfaCFpJ0oj1GiZVW41nBqknAzuxYRUsapn
aRw+Jax2RX8UYfyrTKcCQcHYENuih1eBbnMDVfUWa91nwcHo6Ee9QZo0UrbaGfybLOEm9a1ZffZU
/I350KXAcLzOrYLQbTMrSM9A3ubBKXzRNdx/wwDCBAiMTbLFzjot4wM3ZYYaSHP8EmqPQ9tfvbx9
quqUm9yog72SAkoD2LVzTuaITDrWwUDT64el4kLg1K7AaK1pKPdPdSK3eqTXV0OQrg0SwUEo4hzc
qo3f41S7MmA+ANvLEHh1ZEdo5nVhswTsqDNxPN+1CRYlaZ0RM3hbfL7FxvU6zOiz1RlnVLq2dXPY
uKk77qITN0T7FOLQekLR3ewcAc0Nf/Pepgu9KYmIOaHmYh7koNFQjXkrqJM2ia8zWInyft+CbWmb
4hCoYZ4oxg/LA5w4vBaNJ1e0sAL4gulwMN1iTpYuYnJz8jNWuOiSCHI1kLS429QCJXnKoqB+KOYH
SyhAk2rA4DbLpCzfBXAAFIu8aK0KNrXXmZ/SqHAOqek9fpgC3VLfxxKRWte6/ifoW5Pb+1eGYisu
Q/exj+rukTeodnVTTC/AjB8rrTt0ub/Sc8P91nN4WjvzR8SswCRdbIofAnp/DxWhnL4ZTIBrU0S6
WD1DKYIXq8fMOpUuuOkIEWbaawROOumltwg4jdnR707pATiqEsBoeqFtPni9gR0BCzeOy2QeNUT1
UPnWdxQtKYMejQFOK1/qPvehvY7V86T5n9C81GuCofVb0ah+G+P9OqR2FoPgbyUQW1XpGDQHTnkW
0z8zzs/G/L+1laWvo7Zp9kyKtROQF5QzKWSEeggZfrDKrofAa89x5OSv3NA7MC3pzQvFHThC+lh5
hb7KzXpebSL/OQ1NroPI/IQ3GsB3cRsGO36ehHpBl5NulmoAdZAFQ8rnsN4XPXYVfgWnmGnTFqSw
tKQ6fU51Yx8hJw8fMftPPxiFEuqhTpxtOPD647ROGWx9CNvMzL8trONOQvxiNMTxp7SvTuRmj97U
3Un1QpseBf7Bct36yTCJgU92Gm0mMJo1+501ptvCg8dNSjSwknEgDsTrSdOQ6E3nMeNUexr3H/qG
SE5vTlT+AIuR7QwG4cGqy+eopNnVRBj1piPtZlvF3Lr6zDSdkqGmcxpCOGnfzMEF/p1l93rejWpi
efMGK7w73ioRYOAOnZnPSyS2JT3j2Pp8XX+uI36LS6SXZ1MhCUlig6MsxpRzpN7fGkSkD9It1/H4
62F4Qr9s7FPGYjeqPCKCteGLWQ8AMTTnVJZBtOmcOt4ueKnlwU/UtrGk/1y31bflAw9CwwQlTt6s
AT49SqZ/aXb8o6azFQNGoXjbBqv27/0soy9F4jm4nMshgS8yT9ANQOiHOlX1BWfWVXZ2d42RX29z
ZplPf/60lgDB/yopXbJy6f5ZrqnbylG/lZQO9h+X4XCzignaXvdFiHDJ9TsUqm2FwFVUBxlATFe5
4wN5duurYpro7AOkASRhuQ+d0qdD6yBUpktBf3+GgSx6VS8Knf2f36zxe7MCECQ1ou4IOqi2rv/e
O8mqsgDDR2qTW+WbPvPi6zg/xM5TXJOZV0rwg8uDmvNH8DH+9XL5Z35DaYlkIqKhUgl8/tnJ9BnR
AFdJ4lNJrMkKsKz5/PFQeNh1wSv+y9Vp/neYJ1ena6u5u+Vi4taF8fvn7Xup7JpoJvAQjbfucD+v
Io5gQ96diVnpzlMQ30rDg07U+DCD0IGBLjZf54PaQ5yR2aWYbayWczCrPimzPfY8IwVZ7zbgDx0s
GGtZ9+OpL7offVinL2ldz9YJL0TaLixk7S77fKVxDJu0HUgZ+W8dxX/+iS71O3mSkua6oTu/Nbt7
bQBPExNovhyKp4HNfj1qtOoct89JDsga9JMMajVVl1uEke7aEl70LxGU/+hr6q4ryUvFBs2vgSEx
X0t/WwaC1qcekmpaMXDFnK+BhV8Jos4xQznPH9LOZX+LJlLKNJrzG8+sypMFUj9w7PIHYpWEdS/M
/uUi/kfHbX5jtk2nDXwMHbfl5397Y5M7IgNnI1hV9B4fyHR8yBnSXv0esBdR0C+5nnxvdYOaNQvj
TVJFM9AQE2c68yOEMvN/+aSYQ/zWVjIEXkCGzA7KKb4187c1wA/yzK69GZweYdLPZ2Hy3CZx10xw
i401eDiacUnsfZDN741D+JKrupe6Tdtj5iYZNINVCl+FuVsRnRojSU5aUBOW4Fotak0N43CSPUNY
1C/g4NaE9LQVTjgDgLhwPwdZcopbaBu+Vk9Ptpf/DGvUtOXgvNTA3R6b1E8fly6+/aWbdWhRjoLz
w1BuafJQOg1Wj1C3r1EQR4flzlhqRTC+NZU0t8fkB98++mMfx3o8UCFqE616Vo37zmd7Sxq6r7nu
9ZTLZydDuifCUN5j231cmiXV1CTPhvMmZjYBh9UpY9BbaIV+h91GUkUDhW2pswbd+lYNMOBNC4ce
doOnvJjq44Lb9pwuAUG6w4kgr8b8kBs0Bv4qp7vAPHLutJCCRfG2AI+7cUGSslrVCktFaHurwlbD
d5n9qiksf/YdeT6CqS31fBqecz9uHjuH5cR2xRGF6GzQtdJXPnRJCRnGorktf4rAc9k5nnGyDdYL
3YK6GaKS3ISmVZydxi1uZuf9Sry6IXnKw2SOP2HVu6K8iUQwqegsm/1SBbihdKz7QwTmTCt+Yk9e
k0BK3MSYyjWI9nyLUiO94NW+2QnJ25JwpRWna/cV50+y9qt0uPduVROqljXPY7oxB8p6kwnEljCZ
8c3HRbnC9h/vxGQznp2vIXxNnD7nskJ3svuY0r0xp/IQxIKGF/e3Qe3CoaettsAH89dW9Wqdq/7B
RKx+kbVzNpMACbJ/a2dBt2qS4QHjfcOYyq0emoYQNW65YW2SfQ5rILsjDE7vzLI+LhuliZ1eZean
ebLwUNoIIxHeYcAI3C9xHnKo1L+7hV588EeHvCe2MgUkX4UDck2+vKPEt5jNFlthA1aUVUSaY109
h/SrKrdDWz1acobePRAlYe7cJbEhpye/lmX1vRQOiIAM6/3/f9WQNbKaIsDoGunVT/XYmaseEfln
p265MfAmh6OOZ3v+JUIzgFj1ecOFOoL7JNqkT/KfNsEr69gL/bM1mLel+dBTt5+Cmf8AXAMQ3NRq
u0okcgeO9is2vwybaqTtPZNMvzgQPZa3yVlNrTU94mryNx+L65Q74VYJ8xXdLrmZTgDqGj9tyuFt
VQV9wg2IDZ37U18n1mRtu8zrXq2ZLRjL6smLslkCafwgosp5CRKK/6KRPq5EvJUzViTtPHYvV/9R
Rtad3oW8Lmx+kYev+GMIpIOcMeqjuHlaVx87vWXwplf+NiTUHuBScoGHMRAKEbs75QLlOeh2cHfM
pj6rrBlJc6VQPYeevc69eDotusBJqve/roRStdfJ0gnkCTgMhSH6SgNM4GKfxrZcIQR7yKGvHxGO
YeHECbzYgUfS79Y6auIdtG5/HxkQv1pBxmvg19DJbURdk+yfF9vU8lBXZX6BtcyV5CbGUdhp+AKS
I03xew/IBamxo7/CvNAV09qrC2uftf4vpCPDhSmocdQdxMORvl6aC87EQGvZlu2GZaInGdDutG4n
NERFy7tPJ3GPShJblleZc41x5Ebznul1xwgw0F4aavjsGN6pmKSxWZZa3Bf1lsGWf8Tjap461Se7
yaZ97NjXxBywfmpC31UW4UBLhZ+iRmxauJsfq3UwGiuZmeVT0KT2qq2N/fLLa8fRYNjBHy5Nc3oA
0Lef8ui8OBnKADS/FcmTLfE1V24THYqx3NoaM1QRy4llC9R3ZlZwcsJq3TRpuQdqJzbuaI+gWMat
8GV8lXXH7e5bX62pMT5FjZdex0l9nZQKzuBo0KctKq85nMjUEb0apPOgbUV5mszyDwsUwzYaWmKo
IZAfA1llh8aKyUyjzUPiqV88BLFVb5qsHQ8JNNxNJbRgp9Xgj7muo1uWKyqphVm+FBtzQypEC/0U
Nea0Z0JWvBeKNW2qWnvlDkN2dtBBxtbAnbD4nxvKAkYc5ovQzZPHUX1fKry5UjfPYwuzNZO0mxB9
EawAiUvLES9rXfxV0KLfDnWm7ZMi/mz1nrF1iJojAyfCne3bySZjMHxmavC4HJKCPtIPoVEah7qv
SXOYpgfZy3gv2WN3foHS3mwL6Fpl/92k4fCc+3qzrWx6BTJJzLXneOLZoItJIhZgXjeJkg+pvAmn
dQNuek3WU/IdhAtaKbyph6U5U5ukGX+4IIr2zSDOfKUg6m7wyXavnXjzy+EKJ7rG65p+c2Ic2slw
H7vujlCt+apF07XNfmQFU0xMkNVWWxYJs2SGL8Osfm/GkcPIDMSoVL23MjuG1yuY5U2DjR/adN/s
1ryNhwgD0s0gjXANTd2YDmNpPy7vquXvPutRvAr8BFY5urYHDrdg5QwSerxefMcO7uDF6N0zjqNN
Xhs0lNquJeNU+GfVkT7pQZuo7cp/GRvSAtgDpvcs8u9+sNJLlHVyNLs9Y5Nu7bgkoSkHQLXbHVor
DL8R/nEQ3CvPH4ImlBblLpn3MSPpmn1awlcg1N6LrfBVmPVxFMxSM9SGZ0366tBTFK5jIllWaSS7
EzJ2jNJl/3ViKaQ3DInNyCxBIC+DpXoc6dLr9fMyk5JZcEyc8IRPpzsISC7jCvuTvW6qnOOEi68u
7uWvpJu55BP7PBPTXVp4vr4yhmndJ30ODQokam1HKRlvwm+P3A4osueSoAqwl+SchHecsmxyHjR7
vVSTviBFM2iZz3JYJbdyCB7JSqgeMyxsfMN7Yg7z1zCfec7cmKvaB7xt4gy+gXd6HZK4e4fTHeAT
U8HdUEgBzXz4ZAlafLJ0g5e88MrnEom+9svXRcIuzYGUea8C6WoCyBN5f9AbIKpL1ydKPisbQ1c3
quI9KWpwgpmenZraUeY2TXMahWPwRGXKHKvKgeyy3h07GI+HTD/3iTHQjGO6l0JNXSkskMSIsZgg
QrwbrdvQa0xegREkp9bqh0sQ+peKsIC7Yc3skL58T+mhLyNE3Rz9jT3ZJE7p2PV8t+uPHzHGsfLN
Pfhg4thFPAPA/B2nNHKjKxXvo/lUU7RcWaItH/5colNZ/V7+UU1QSUgGfRRfyvm9/2LINK4kxsfV
B9iWdMBhrlI5YMWw2YFn06brqhaR+JwHa+vk0TijeWQlG8/INK32m0Zf//PUTsOqV1gO0ffLax8M
Ar/Tm4ikhlM49b82ItsGEmO9Pj0MXdWVm6xwVgrl+s4f0wZQCXJ1uvvIcB272SwvyeL76wfUyDon
8eZzW04+BYieHu3AMx4kKd27xk3lo0o5ioaNETM4SUsE8sm9GJRz6IlMuPelGx1EsNaEqaBjsj/o
8wOd6XE7KPIwXJshGzVPeR1zt3syUmA4vSQXjZTLL6Fqf6JwnRUdnFBlYpbP5kj6OBKl3aQ1+eU/
DyRVIhQbRbmHYNfcTHfqd00LsutIeprKjrId1Xe316P1gLvQjJv46FGer5FZy08lKGoVJyNe8Rms
Old1lua42DEmEpzJygK1N0D4IYdkaTxl/EWhz/o94diao5CddYEf7Y4EFNCSNz5BtTDZQLgI3V6Q
UtDRCISZ/HWx+i8PmhnUlxDMWk/u5koktN/+8/EwiPvqlD2JBPMKYJFLWHI8P6Zj9GFRspzIPpL6
pp5tZPhmAISzKeo7ER/Dk4zW2nerwr2gDC9/zjtrOBuQYzGYAG/KUQAdlm4kgzWGFcMlxaR8Lhrz
JyLn6WkMou9xzxbVguZ5xJodfEy2aOlfGVbOhTcRHGkOpAT+0NIjmAZhX4OofQY0TzCcW6Qb7rIK
H2BVnVQ1HAhB7RKpfak7JQFmxWBFxh7/UNncVaTcz5kVvlmDUxxFznybqSytYBd2ixGROmBHJXz7
QV2CXnHdpC75gHTnjloaTofIhTi3fF3JjyVBbelNpjFISxEAhaz1CGQNbeULWFSCuNrR3wW5kC9u
VBh0Odz46rRivwz7qKg3ttSCtdeOM/BAGJ9gh8EiiIgKYRrybRiamKhcWD4wQj1sh9M+l1q9hY4a
PzNAmEZa1FpnjK9FBfopysutjuOSOnyORk6t7x1L5Mpy/zobj65oPwqqoJcQFS0pqPQTRVDJ/DvC
pNNOLIgX07V/unYyY3NCWFjx8WMcHvdT/1I49tsUDujRAv0XrGvxYOMTOGoiPWi4GclnFkrsm8Ht
4XcJDYk6z5jTzV6c0FvTmvbXvkidc0ei9I41O766lXNodaIcDW2qz9Duxh22MOuF0yxBMPHIiYxo
rOcxHMxXq6k+JU04sr3p1t7SCCUgz+pVDN6birUXN0inLxXuHlKSQuB6sX4KQyroCq5TybToDtqE
YQinjEcMkVh3R2sD75XMhNj6KZjQd9lIgAby97UGj+WnbgONKryLkdvh0zDU7l2rNqDaN4I0TUTV
RDTuevC6p4KWHXPnKCCDRDgHKyLpbZzc45KeWyM6xJTnW1ukzbhHTVc/2S4sjngmi/aOB+/LHjHx
0kDEKIG9DWiIzfAidXZ1BBQEySMtu6RUq6TtTDRQh0VIQhAJZ8ZM8w9S1vYpJ1p1b8mw4zbkHk6w
PGffktTa8j2Mb3EKrijD/BvFs8C16oGdcKR8ap3Q3i4TgVaV+mFKmYV5xXyz/T9KH20JgNXoqiFE
fC2GqrnZIiNgLLNuVQwAqo5btWoBvlFpTka7+9hs6xmv1sxFUs09dlmehYZxKaXUP04UBI8b19w8
QusX6yn23W0DruepnZT/lAwTkxEDeuryMkRLzrg2A5MY5y3SjpE+d9/c5XydCHDTKz+FHYQElsgp
2LAHDq3lE+hgbx2L8RhUqrnnpvVtLFuwUOB/n0XdbEuLsGPRmBlVAHkLVYbaN8cwggmgPHtAOSx3
ONDHAaTdtghPq/iNABT/giohZGwD2K+oU/1z029NGRavRlDujLh1thWJo3gyQ0INmB3fPUb6RRF9
Wjb35cEh78Iv1YU3EVw6VXf3wE+B1IYpUy/DfaWgSY7jcoCzTdmQ6ot4Q/rhfmwRTMakfMEnCD4P
elBuG1LE6EHBgLRoq22U7Im1MnUT+L/Gamh05MO5brYOLR29hTbUzzjBcpy3zIwXQZGfvxi1Vlwk
eYi9CWuU+LvoFBC01YDsPCWc3FajDIhRdH3/po+vlWdI5Bu9vzEcdEV25D+gARu3mXCSrTPE5NPD
yTo48ZQ8EgG90evOPFFxyA0pYdzqTgH5abKYb8LcIjwbopDSdLXN/ZLUdmaXpDWM2rXzk2ylYLmv
I+x5V/pmzYOECAp0hwm100xfOb+vqs6t3yvCrqhqnV9DbsVb3xLFOUKt46GasH/ohmmx7UGJEGaT
39HpYVK4LBFdbMJ48qjN4P7H0Zu0jB2IsZcU6s55aTAN/qJmHoGuQOfdtDJIn8q+AyJPAaoNLXHU
dlq+kyTEXVbegO2n+Cgi3N1xY526OPuIR2nT0dyGEaEOEe7BUdOdT3GRRNss1mBXp/U30l2QrIAE
AqVIq2jVz05DGYtfMFfLUwO30p1dN+xKzaODbqacHTma0X6OMj6aJqzzNXYl4xG0CJAZvGv5Wgzp
uOkTAt0GgQ+6Rnu9+6jPZ5oYRXW9kYBvNp0FNn80gpduuYN7zjMrNG348v0ZUZzG02V5hkho5qA0
mLGC5mxTsb0OKRmAbTDuVO2Rqe2l7iWYbK85NhZ+9EGZ5hNSpD0xrN1lnr5c3Qmb/Yy+Gd34zZgP
2hzKpqPKglcwiHhgDZvADxBmeiij53A+DCutiTk+W5+6ngAyQuGj2/JQE11oSqE/La+a0pas+fVb
KQK1yfUq2PZj1FCYM+taj72l7z5eZ1E+PdZG+yXvSRLs3fqVzcDDoyoaFzIbGn/q5kckV8RmzM/K
0tM2Qxb0zIarYA+5njhCy7ReeodjQZ+607maNX1jAtY767W3vMv8dQoi1yNKB6ShPRBpEcKumP9a
w89y/H/Bx17PfcSQYYD5pxx7UxTgUv8z7Vx2ZHv0IY2wQzGjXY4HpYcyaxjGm57U6ZNBki5Dvafe
9MzZcuc9K89TT3r50mYqPPgDzNJxXl0qnWEVDKD0lLBtHYRPdETDRXIyvBZD+vyhZj35Gnphj2hO
YZnl3s8GItAq4m4eRm28KZCYV5jWuw+9X2PZqwlL2EttY4vnSCo2xJw7Bz3Dw2lCjdn5FThq5TbW
82DQjlWDK6mAdPcYd4W/Q2+ySnMPLCDBX4cJjc1VpsWuTiJ324ty5nlq8cVswPS6U/TGiKh+bgbC
LC2bE6lQmfVitvlJeIBHiqkrqM3HL9EcNLw8BBmIzKal8zWZAf0k3yY9iFwOF9JkL8W0ohEpL92r
rufFZ93xNmWT4Xetk709p3v0c0FojWHE7jO5j6V0nUcQzvhAwBGBuyGvfJYjWfM2G9N65ZjXEIzo
tvp5eTCKvDqYxniyk2k8tcP1A8PhTzjJS49IpY++UmvQMgk/IccFuO6IaGUTgYAFeOaQVPxsRaF/
lUobDx++59kB3TWAJYJfQ61aLKXY3O1Sc1BvWN9axLPnSrckkQXkCxqpeO70BI7SzQhHkJckNpd6
b52Xhzoyvlq9A3PPN9LxlJO2uVxxywVopihDjFGLjoHtsJLkXEwo1APSKSx5iFr20EKzylvqhMZB
daW1NWNyHWeG3KSH43V55hQC9Ftu0w0bytWyGCwPOukxW+Ym+UZX3dfICcpL33b9tavbd7eZkhey
NNccb5qbglNdlip+TAATqSL2TqMf/viQiuJDJ5RpsoYnJDvpNh5Iq4Gcz/y0VrjUjYKmRgX3vcoM
AG0didJR7Xd35AckgRrkxYnsK14J+TYfrdYtWv+1yaRq00f0fwyHDM+x8ljBs+HNbISzSexielRa
2u8DM+1RXfLDcPSsdRdQmHmVouCdig54hi7WuUOk7fIS1dbZJ6ud9g+dyCxphxtfJWxF5saTH2t0
WaZ4Y5ao9f1OtucyaV6zIBnvHfTxQx/gPFfAzz/jNXloRNITPJ9x/liX2AQBoRPFgkY2+Gn30ScQ
KeqLCyeaiZsJySv0SWZhHz0TGjJghEUS89dLZB7Ly7gN1MEElF6anHdl2Kp3tyK8NlWhfh0SoFVT
333zGjvcptR6u8iIs6eiSoOd20pzvbx0TPMllFZxKQXaNfi9JZnYUXDvIp+rqgNc1MQZkkjiLkj8
QPtjkCNEe3eixKS5U5Qy28dMsbqorUnnGuVtANx2YwD/po1D9rD8o3ryrU2H/HQVtil5lPPfUmHN
PidZ+dfL3LFKpOXadnQzks9CizJYNkisJg0x+YQIKxDDFtArXdsqpTZD6pbTLIEhMBCL2jT2M5vr
enkVgiG40wB3gWO0iqS+gPiPR0k36dHPwu8u4goUIVygNSERp34yrtM4nVVt2D+i1N7aTfiTpIXu
ZjsMrFPiMc54jE/jTM4rRYS9fjqkw/hzjCvSy5ZDHsnY9trl2MG62JCUIVgXloXbn9h+Mhab1Uhb
a7VsmWFpWQ8carKPQWYydTDHImRG83LdhuNbmZTFFoGEPNDSG9/gYe9Hq/i/RJ3HcuPKtkS/CBFw
BTOFoRUlUbZbE4Sk1oF3BaBgvv4t6g7epCPuuW1JoEzuzJXyHlrii1hqYCJcwEOu69rfG1krADiq
HuDpSC7yFN8MBVfWloHQIe8z8FErOwa4s/xPmgIjWbXyYMxwmzjQ+XcG+SroqOXw6QAp72vw6dMw
EUjOPCY7pgx/DzIIffLKybt5qBWf69DQOOqRQP5da8licGsV1RhPYIZv+M3//8FiqEH09lNMo8YG
jqTH+7vfDL1+ldUE08N3ZbiIXLs6Lr8pVc27X7t0ynGMnW2X3+oEN/SpKHNcCi7HwXmx51sLuBFL
Hq2MjlIKi+yt+w8W8IteOMOzWQ6PFDngBFVdds17Wx26ugdwRAbvsc+XJ8mEOQY2eGvL4oWobj8M
6dRfbAY4k5Xux95Sl81xrEcnq+0blDrDYg4wb83qo80e+wd2Qe9v9M3/eudzInxlsraXaeYqFICR
p+HQGr7HxUsxxmUUVLQG4gRNO8sxSd/zm9nPGfvybsk8D6gCXM7VqYy7emXM01vJn4VrciDzpnoU
+dxS3T0+/HJinLyiDWLAUN85fUTo7pqRod67YH/Poofp9ys1VatKo5VFuQh79Ewwp8m5MTC0cISy
jr8OOhfTBjB8sjRb061H1992xNgAy4rF/7mMwwqUUsl+5xSue6frD/AdqHOj4K+eDPXC2Vt/yiQt
96lHqcptYV7dhFr6BmQR7WIhiTD97vewCt/fPSSUPSM+QjEz85oWPu5afF5MXlu4/sZIaXvpT5FT
r+X5f0qFPnjldb6tPgv70bGlef12USSkKg9yRn9ei/qc1u6dba/9hat7cjVTo6GaaQ4arHWoFpiP
fmfylkvUMunGa93Sv8LHKT+rIj+2EzPvfCq6sLHV61p209XaMJ3/9lk4MDVQA+3HqlwOAOLLS6F8
69Eyh51Q23KPH/lPcyMxasvmXvukca8NFQ70Bg4HpyFi5d/+u3IQHhggHX9/1u9/KtYSzGvKzJ1t
a8JVvXD7BRz9NPoPaeIzabdRrNOqpwCOLR9zdUqHJtmD3/NT7rT3nVE0xBTgTmCysl5nnfNWu4LG
/t+l/Sa//w5j7HWy72/LYsDhk2XK3bpoA0b17pri71a0DGSMUt6LdMqIVsj2UmPBjDf88vGv2joV
xCUS1G9es5BqA2eXkIYabjlFMLLMgBueOKWD72G4CAcK6SOaVRnVFafSX9d/psbsQD3wRzJY8riu
Th6OmZUce/SuMKkQXsRIm7Ht5N+/7UBJowFazpvHEZ/paZH9fJEzjk9U4B2f7GdT4TUqhgra4A0h
Onbdwy/CTNOlE8yG3WLP5DBMCG6913FvsxvV6YljD1kOZ7pyO/ovK5mjJPhQ96bZfdMHQVkj5Cmo
pm7gdkb2ZTcr8zX2Rmbvbw1nz7BJXKIsJcHBpuL9MIRkO8mReFHu/C347WVE1U4chJfPdqLxrsHz
F9YqPYFRQDMXX8pZASWVxpM95yh7GfOd0WH2t2ZQxutdsibq4PsZ8g8EnYawPwgfbO5NuhURnVd/
8HOWPrQpQHehj0V0s/SCsEQpdyj4j5RUc6YeI4dVuxsoxW1n91Bzuw+V6ES8aRs9FD4xIZudIpn9
9Vmtc8b5j7SDMLsGnEBHZ3gy8nvT4kxdCnmNHEUqq6hyp6d5B/SDS1r+CfWLputEXKVDBa5Zuk6w
Uk/Nbsf8v83MvxxJMc5sLOiZPNNSgZffe/KOYw0rfxy1P8wz8Dl45iEnXXpMk5LpDfBas/THSOfq
7vjarWocsLsGDbnnTLnMihmuNZ4Ss2njOS9OQ0VD7NJU/4yO89VWvkodcdhCAI4x3iyMr76zucfB
a5oHsYjbQ9kncdlReulQ7TrNXtRDcn1EbgrNbXxl1PqH0pKPfAlrrQAobjUDyVUD+VB9D8kPtc7X
JJ++U2uG+z42PZfJPOLJqSFnPTh60u6SSmtRgP3mOG63qESi+Tsu0D/0LUNQK6J+zQ403pzQSZr7
OveCqvozzkuyG3MEEgCOgFuWEjZISlB609b/Ss3uzsChYIBRdWQWJdcYqS9nR3vaCpp6lEEsqaF+
jXXW6wOpwU4abribMS9TSkCmJ890pwuFt16Mb6gNF8mQZVnrnK2+Ts4DGJw9s4oZeEn+etPZ75y6
pGth/RApMpBnOedGyxi+eDg9Oh+dV/k6TIdcIvLPlH2bPGdVDnK799EIFauMPpv+njy1YZUmLRJP
i1dDXrWyq8ptuV/079b2vmmTozTU4qyksjaPoQ8jOAJ2oo9m5+qyDhKXMLS1UIegOYx/B/4GTxI+
eqRJ7bPQaayvgTbXifvZOrUdobdR7gSmTZ84cM3D+s8fQHoTHKPPAT8DETv0qmwoRpCq2NjdtNyn
OUTtbPXcE+U4m/DPcvRxlWxueaRX7rWqmpF+Jk6x8IMbvBSdTw6mMRMfq1u+T+v5TtsMiK3V+gPD
g4Jf9EZiIGFqCsRNbSMGkVBYOLEZO8KeL80x1RYK6LQm2/HYUK4t1PSYQKLxspvxvSaSqEjcuVna
BcwR/UgvGB2nGu4Z1K9nQjnVnV80+1GbYNowUzJNEk/TRsdn7jd6aHCUiUZs/PT1hk4JuI7ev3Vs
8MqvQ3nsG8HSibXC6LXnlR70mf71vB9OQ8ry1PWiCwjoP438g/EkszKYvUwD9MiDZk8PeutPJ6s+
4kdBRCd5W4ACGEbg6EJ0O+9fa6Q12tzCGqTXfbz1fGKzY687A2Vq08U/Ac+JEhqcDStyJiuVhcTo
KJhVEPFiDSJRmbjPnAD7INO779Zx8GXOmFlMRz4a0xvskizMSgwno1bdYxr88PT5lgbKH6faKIgm
JHydGpMUo3rc8Bn6dkCnQsU8aQ0IFf0DRbjtbO+p6bIysLesPgBii5aJnZVByTD15wmAUeW44dpk
/bFeKEEUNTdyZevEEgoRoBg/a4TWMEYWb+uAJVKldnWUTp/vJCOOeJLuO+Z+90HwnW8YWOYbCZRv
vNk7XfFft6gqdp0c83C/7DiV+WDjSPsWPZU/uEpIwcLiKXTWb+jcZ2ty75zSes6SFqnKQKXAOREx
0Z8oJsFhDYDVirBvWITyvxB9LlvVtjs3oy/BTKf0rHPEYGPoDppHAEAknEGbbNg3lBs5m/8EbX87
6vNpzXV5IaPcB4ifD6xZkAb5gkxzMwJ9m/+Z5Ea4sw1lZC/mT8VQmrYgnJmt1lxMgbEPURqSUgaa
JW3zmlbJxYnH/ouu6PZ290HFo4E2gOHnBba39gEAniqcMwY2XE1r5iJNjU13hl2OytUyDYIaTNC1
c6nZNBWD/yRVKvANCjJ6W4IITmb4kF6fovWhxqa0kkVuN95XIy9BYjcspe3Oi6aN6YGj1RR6l1zq
13kwdhV1bl1aHKTXuJFKBPNougryVkVJjXkJB40X1nnuXMjp9el/2oA3IFk5tqcsSFE/UwtqdczD
s8Tb1dUW271PyWXxR6ebepOmsWcHhIuMT+05l+NfEobUszt/hEjfsFF3D75Xw8ngweG8HBkZ8A5n
wTSY/dUZ/AbMAr8smmbCIeX4akNszVJHXAv1qVisItnKz9qoaAjLUkCBiDVdrr6bmbaI1VrYY6fb
2MPYXnJqN8PCz2PhNU/1Omlc8WaFYp0HsKGoi8DmuuTShB00vLk3hJsFhGRJHrbKXiOnYqZMbTHk
9wZ/MRI8HOpxbOLC/mcpDhickZMog1tvWDlTrpJNlo2kCqwJR8uUaj9CeoRSE+Med2JDifW95Bp8
IG8FEyp9458NDU5fdl3B1YVuOTKofFlc4eZGNnxFuRkh2/kQ4v46vKL4wWBDk/hkQWJkwpmDrOoi
YJ+oia+WMQK5ZwGoK6vDvmd/WweUkHQZjzVMj3Asii8sWbh9KYFcEv8TOw+uPTiihe9LWOrDXa1Y
UIcqxbnyKXIOcZ5D+XfTf3uufOfJf2a6X8W0lxMKTzICNbNuP0qqdc2ccxoQzgCHIIHYdfyYOWHt
aXMm5sCQYcUWZak5wd+YPzoe9QdJ11GTnNZNDC3UCmgh5KtMauMehzyWoP6l21JEIa2JF0s8GuVM
lZJZvTSQX4G78jms3icWpzgbvMjSx3/ZmPFUc4vRZM1K7D+T7HVDLHbaaemAk5dNTmVrZXISL0GF
49/CzzQ5YTYA/fcGOMFawXFf0OkBNneLipqqPK1hSEl1l/kq6RAAan/0Vvefgjuuz4uKEzoLNTnN
sUnTZTB7k3mYURYJT453pNSTFZEPhuj7OLGR22s9R54P+a+Y8TD12rtQb6bdDoD59SumdZoyeO3x
VO86OIZR1nKGILD5BhMCElcOdFD1RFbBq3BPzdS8W8rsj8GGmxftaV05a0HabDi9x2ZZPHWqGoNK
6IzqydZ1icYTqUlUVb3q7rX1mA8G1rq2Ih2fsC5y9styKnonk2ZPZ/TuNjAyh5yR6e1FsNnN69zm
GR/8q53ewsqVuWdK/HHThKqEFkHXCyhHiRZlpqjGGwNXUUANmDmLw7jmGp3QfebN/UXWqc9lp4Ll
WBXflY4HszU0g4ilt5tn3YmYd5lB4WRX21rSu8m8ZySR77YGyW8EuLka9XDixuRz7lIE1zv3MwHY
i5jBYipguUeazl+2kVcJDa5qnB7K33fWxZqKelUZkK7pdcuWMSIzcRiVeu96WeyRwTl6VSsvDblw
LAcdyBT5vPpmtcsJwuSS7dv2sybQrNvD4tGUNd9O1JU/nDkDa5CFeW/Z1YuUaz3fFF2teg8HIOki
uxhf1kaBMnNBjlm6tsNifKtd9bkYczXflmUvyIGRHrF2DNtoQRr3Ysv/jTDoD73h7u1eGbRigz7F
DckJp9SdQz+OR0KzU7QWLAXt5kB0MegB8TkhFWfVnIrETXjtASWxB98P2NlRLwTFyKa1o/2yjUY6
y5gkIHyWeVQLhCipT+HUlFRhE8jakvGfnvlPOk0blOmaJHnlfLSS/g8sBIQwi6iAa7pG6K90wJJh
d4vh5GmuiAxwhAViRInPCou+HJ9HwWJqNRZkRGv8qPxGe1qYoeWgPxz3q6kH/6/uYmIac4phJzFy
d6EUOaml2NtV6oamkKAbHChALppazvglTRKHIUEiuQUZAHZJZgdLs8zB0IC+K7WzMxbJqbRynw5Z
7FoCVXwcQWc4W2wlzhjki5ECU06yuMKDZ64NCjMWJbtW+5mv2ALzFTeSzjxngh9JdO80tXkVeBKG
Mhigx9bFZtLPzin3Af5jNayjliSdWt7TzKYcuc5UXLOyZhBT4rpbPn0A8EFf+HKf+z8ctLJ9vbiP
SP4BDXaMTWDhB0Veg/vwjMeBRXnvMUlHHNbiTqgTH/clK905FFNy9RYciCTLImAxgr6heMN9AvB1
zgBobRiE+ojcCeSDyfrXeWgXq4f3nZFXuGBhQlwr0BOpVidq40E1lLjkTBLLmxQOpw5P8a0cy1J/
kxVFFLCOgqIpb9hDEAqqw+cY0PpJKaaPwJEbZZjbeM1nAszRWMoPKyPgxECU0inDo4276fEI495A
vjc93kcctGk/vDdkVXdcVHDYFAh+sATigZYlDTD2wU4mWlS5qE4ejVekR2Oii8tnJqLRQMGRGFmr
mgFHe7QTAGXQm+/5BreDWnt8Cv6r4OR3lPRXzW7y5Q7TsQMnFDMxFuGMF/rm2WTkU7UYNytN4Ibi
f3roCeeRqSC+jH/KsuwIBZxK8Wlvzo25lyCoTQOzT7stXPYJz4AiWJF+L/QOnHv6LWOdktnHfr2j
esEPBzvjtjmWKUsaDIVUb6y7cWia2JLdTzs215YwEOsDwxO3+Yu3r9h3+fa3ZW3hMwMTWjg3MzNf
mzmwZ6QpjywtRcLcopzrHFsha6Ctr0ifFAy7gvs+lNmYeN7Ooi55wh58GdWS7W4UsTCvjTNNkCzp
Z/yH3gG4+UpcxdugPGZVOCwSHfuzNA1KYkakWRaIEdXEuaeCaA7HrpnPKWD1Qp/hz3v+XZavb9Ym
1lhqV0PLPlbXuroNtTxAx8odrQcyBJYugty6kR5tE6s1i5rp4fnq7e/SFPO105xX7H3WWdvUsy7/
5DaZcRfDFQNPLB5SMULXkp3HOSzq84wtdvIDTFpAuXUYt5gzBUuCzcB+vV8mrb4XjY4iuvanySjc
EJNOFvu2hUZWvEvMvjEnX9C1C7e2HlvITtocBMmTH+DI3VdLNpMr5vbrAmOel19CQi72hslXOVWM
Qem602p9eMQTh+GrbttAmOUpyZQb+/WwMdNePmTTPvv8zYM5x+mksEJLIUSQ/anyeo3TQxsOQ24y
FxhfdAAJ90SjD0wrc+x92WveYcEQ9kjHoaHDjsEz2ttWPIHj7MEMUUu2hPiunlrU6LifvzYssXFW
k9Csm+Y89GA+p2l7MAveaF9wFrblE+Mf0m/eEAhMx4GSXs4jNb/msnNiV1vGeDHI1EHMiXSjZmNx
aV5YS1wPxEIjVHO84rRjV+Nn0ZXunUEJdJPI3ZYsxwFHf4g1vY/RAu63DGRuJ9KTM5k4rZoh0p2O
JmM7x+C1rcFc9H+7aXizZbVbK5O3oy6mnTfIBzdtNY4H65E1tdsP+fQnUZlxaLXyi0FuekJjtgIr
xWapZhvbnKnFG+zO58l1Tthsobb5ehZs7jmHiwML8jTZ6ltUxc9UWbwx/sSFYaHCoCJ6nw8vftOK
uMLwHPuV/lPN5hMybxNxm1u4S7l4vIsvB/v0ru7TMdzTgdqjc/RLNIJzA328hf2MkrHZhTqJqXxt
KZ7Acdj2EWRpXDRSSyhDn3gFsFXpebXvnHyEQr0e1hshl4OTOIyN/1hkAKpvspXjqmVnpkKQ7RhF
SBgEKaHAuWDP7j4TVkmv1oJKOG0XvZ4Olics+jTRwhOF1MQFlHGPPhWR7Nx2nyyrZPKI0NN39I+o
rT2ao/kHW92E/tPrsWF954oGLSt/Xt2SaVGxvGHv+9fZGb9G4Fmy0Unykcy8Yz7Berp0rkFcfKuN
cB037J+rv96vktjOvTXwxU44WcKs4jsSuYlKDQU7sOavZRvuRyZrQTmTRoDfXAYNplriZkCmIAME
TrUeRoa7gTTGa4I9guOzFwnoqSGicEce4Ky7zacpqzu3q2xMvMZlUuK/IatKXA/lgzP1PqJm0GSo
cU0CMx7CDnIdkzgAEx9LfdcPuBC5UyrJ/TYbEL5cLh1Z2TeoQckO6W3cpxsTTbD/d8KtLrN66Zqc
COmsURCTMF8TtcDH3lJYJovsImoMH8ZUcaDg/QSHQFYx7rzCYuHAQDZJ7We1zDeVaeaO+zcpLxKK
XseA1yCOEFj86dhrLtwhE4zEPCM81h9ZQqtMxZtf4zRvj4WJuNf32nQqupswGzAXQhuih+NON9bP
Se/00+Q1n4gxOuwJ1OLGWOU1a+6x1L0KX7cOrSw+TKsFbzMtXwqScoj+y1swTG9Tozl3XrG3eA0L
EDhxs0we6vF29ofRxHeSvaM0UiRdQXdJcnANEnl+D7Pvv2ztHzfGsL2xlOdEx40wlW7H96idXb1X
71olD3pnJ+GsqSZ27JzXhfwdi+QTPist1Kb0c9Zn+2A2KQlF9tewgQLCdE9H0KZ2rK/0aylUshtK
Kgr8tfrIAYWYgC3Uys1FWUR+EpCMhcuz2DfGYzE1VTz0zRSv1nDRxuxh0tpvG1M+9zhOkZ7AI1iv
/+ZEJ1hYs4WujLTeM3csHvqgYRiTmtLcJ4JYa7cUNKATiY0moXZyoMNIKnWsLbxjo039oVuDv5+t
d+CjK9QVaqZ6jsolt1wuOogk0/wuteEvfU5lYG2WupUShGKu6ueUxutSGculMU7dACpoEwRBlImX
z7H+DRskN/KmVy/BNSSpOqMNAuqFZZaRIJ8PnJDTKWYLh0QhpWSyoaICNv67svLzWlbqIMycA1+h
GaxxN7W7VPmjl1MV5+JIGpmOnxMp7kd30vnUJsV9XpZoPv0tzi9TLr/GFG5t8pkViQrhaRGPS7T8
RMvo09wW2q62XfhBHSGawtiezDZ/lLUe8cAX19Kbn0cXHW5a31Y1dc/kTnftOv0lydDe4Sl9c0hQ
UbNwWZrkUkuaSFu8RU6fPDPe4OJnfuYL+nspOG+rz37I0KcSo7mb/ihD5zJPirTKcm4DY6rHg7cu
gZsPJd0HPV5ORQ0oFBu2V267rNfrT59QWGAW1t2EO1ss8sPwV7RzekSiuoBFp4zkXyPz4TwXfFL+
BlCmlEwNcr2paH5Nyv/9wEccjIx8KJanXmCq0+/WK25nvuyfRQZ9Tyv8DUPvQ4r2XPJLnJEbCmZw
rHOdY5Q5C3nYuoFvvqz3pcWdHysgXNsvaeHdk4JN3sAISq+wY+pN2LTmRzH9LIgANGvpxmWYVjZT
NxMBZuOvxVL/5TUXHmvFdNr8W9MBY8CM8FnZzp/C58JdGn0wW1wfVGV9NJnlgdijSfFWySyaFFUR
HbZbOQWWxb69lZaQUzR5m0D/YdmI89nODiZmCxJLRYytdQq9zXmhpAcXtMd1PKXsW1E5FaSKSrpp
GdCBZ/1AiyvjckK4Oq6AYJuREHlJZ5t9Dj+NFhGJNz3uxZiyvUOJXYiuVDsepPUzMm3wDetr4WoZ
bPoQ/9avTGikjCsUZ/wtPapOR+rCDMSVy8pClCpU+oUNQ1oQ9xfxgt39zbLSN1tjUSv6d4irxJ9M
9Yvkfk20jQ2fDqLYmkz89p7B5b6bTq5e/IxZUp3qtvnkZvfmbW5O9SI1THg5ngbf6/cSITvXqTSx
FurlDRthSH2utiI2wYouquV1XvEomT+ZGP/xmRsRPT7ckfK0/+jwMptLknDZon6BpNzeXwpxrWza
+LJtl0/wTrZuz0gJ8OjgpTF/0Q/hMrywhP/us1zJ/HbdxqJlahRg4sEZuxPJnYl14DZScAZ5RH37
63WIzMLkXjz1a6wWHjydS5iOGpgJSiBdhzMSS2UFqKzs7YslOBbQGVtB5anGHXfcj2QdQd2NH3mT
LjDpUfE2ATctWbhfc7yDDZgW3o75LzsNHCNIHzGI1jYaRMvWoRKGiZp9VxYzH21v5lE+ZJHtIZKo
lZuVn9nPm6+qk2cs75OX5XFatif0tCrqa0wcvUI9d53dkKzOhTo0XktGZAqzVmwYBk65Ya/rc3cB
JsZ0bIq2DDe1W+Eg64eNAk2DtUZk1WuuUE4gPp0wWwSOXjF7WxooR4JAVkIdLJd4elEcvhVq5mmH
GwJfUXBRbuDliGUcNclTP7RsSFqOSOBbDkIYg9zQnWlCtJAKOBPdujmyS0nOJ7bUl2n59s1BV5N4
MsoobRHhnW7lJmRkT71j7pnsJjvVk1wYOTLmem1wq6ddo6WNtjRLJv/ivctmeID4vC0LYzORySNz
D3IT2y2J6jw30qYZwKuOoLmIRIbACWnGSMXPhCfen/8m3C583a2PRu08m1nrY8UwEFU5fAwJ8WyG
Bd1XzxV/zf+Mupzj3lslU1wexJTlRFccTpWHnUOb1xBSZ1xnNhsAlAQaQfD3J0TqE4E+73qcS6cW
ZX3eqArBf7Ny+eLwCSSEP47VgEmaCkrmciFkJmSBkZ7i0uPGNqzWFWUEp52TcnGe3mvsk61IyifZ
VodZjFNMiTYnn847LggAXOR9jmrwvFjSyv1UfXQbT2WRmH9TYdUn/6YN3mQUR64kO+a+xdzlWUxI
iV91NL2Mig5QnFEBFlQr8twy4LLbRy4os4jP/eg1Wk7MUuVhttFINwgzZBIeTBL46chVKmxrlDZ0
wGwpKwrsKCleW34n1+UzIEAiWO/Ek0bW15fssd5y3zgp1iAdoXzE2ZIXG0nScfmuk4qm8XrqQrtl
mj/Y7xgv8Gy6U3lBvIG0YbW8ZHXf0jnMDW5EJ59pBol80XwXJND13qMheF4hZOFpnWg2D73b1AiH
QHPBRx711trzs8sG1Y4sPxfplP9TXCc/f59v/mTbu26m1hKC2+OOuvqpnVydymKSXVHyVHp3w6KF
rS7asyO0G9Os/6/y5y0kncwL5W71uYZoU6cNkrCvfaawWmm/cxhBEQsmFYn0rPLtLNLkSTehCxow
15a11zj/uzlqUHKjPRocILoEeKvPIUJ3T8w12wDneLD55XScobmIDA1Nph5m5q2hxKf+WuAFxAnA
ei5C+gAgOA9qLUHXJHJSY3Xfr5yBBedkeBOSrCW8mlFR2jglHbMLl6dIyBcMOGfDSZ1o2yCdwWx0
Dy2UM54b77ROww3UsgZ+0V67PnMireGonY7mh2MSIS+evEnTdhxxxI5VLpAKiO9k6dGydNvuZoHz
Vu+V/Zg+I44C0uotxnS+PG+sCBatL6GRiuWY55RuresPVzkadhyeWm4nND4uNO2tZ2K8TtyrNbYl
dxClxBDX7MEjqajTSl2TP3Q9tdzNi9U7F8vytns5Q3FK/bkM0SCPdZFBddfWOuRgAm4I3SMdracp
6yFldKLc4QwYQ+ECqcrWAIdh7DSWfSK7yKuwlEnszcvBVvOXPtUYMbu2xcPkPCA5ct5EM4jqxYhi
5tnbHX1ItwoPi8ZJPlwJUWV0CuuwvVaN/jGTCHpObhGRpfzK/Kp+gN12L8tvClAekSrUXecgIcHp
JyS1VERsEHUw35xa2N+7Xrg2mnn2pwB7w8Tw7wzVE4stxchEmNA3TOc/BmoCwSN7sMWS7J3RSqHV
GK9a4V/Kor4YVtLh4NS1CF/zNSX4kxe5PNs1WmmlG29q1kNvBbXSjOpnygdKsKqZgi96q7fhL9wZ
HCkWfmolP5qSSc/AGr05PMJ5xSXdh0Cd8i4d+pur0dksDAuI1dPQxma/vgye7nCX4FxSNtwDkq4K
M0IMZi1w46gBKZEAV5qKFlzi9pKkGXxhqJAgdLNRh9jboUh6RHbsFHkGx95uJgjPDpRzfU5JEFQ/
duO7IU6uD61txyjZjJ0AY8WFOH0hOYuzvKpsdnzS4rqKSXlJOP+zcMQuxZ7qZQwaDPdWX5oTGKBi
hcHbrrp1aK4MOsZsvhqtRj5QtzCOpL57stonCSLGHfelqxVPeC8+/N/yvq23yS7qUaNwpuuWcXMC
F3cFJyrPsXbW8l9Vov+a07OeSgbCPM5LL7lU6VZ6LR0d/eGh0op1jxR3p2N8CQxf66IcQ+yuHp46
r1lR//Kcsm7nRJQ52RGaCJLJaA6tIXZkUpyDvaUxAxo7smodAcBaY3Hbu52pVneezm1/cbS4LSCM
u1QM4CecocmstVbHpkZ7aba4t9ZlWsSYsW7qC0zjLSA7trG/kmvhwLknBTenEP7X/JRXI5gaJsie
2qqde4LIM5x7ob8ZyIzAOVMsPpwGFdmxO5Jsb7QFtmx9JgV25Pmlgd4sVXtdRnWZpYmdneNDhwiF
BTi71EnmRym3dvgNyBjLw9jAfNVuIRIE/T6wF7reNGV8qC008ucZ8T3lF6N8o+m3lA0O8D6NgVNW
tWjqPkVzPC1692SlNXXvM5qnoutqacdHwxi5nlod9cvK/ctxusd9cteXZDYoMYKPAGX50mNtDeSq
7rVuEqfUtklmO+OlI/u2c4tHU3s0RAawUkdnswbvYHF2CrZOS7kwejoRN3jGYulWfg/P3/1yLlqd
ViFTZukjIV8RYMnA5edDoLgF+yAF8XXgisOaBF9n4YGzlg3acAaKrBXp+PCL42pKxd5VMftEwfN7
MvuAnJ2zq1kaQozGBQiAodW7zsGz6jRohKv2XJ5wWVJxdl8z7Ed0efn1hRoNSxckIXsPwR1fSuaf
M5z0YYpDnAE+kt7vT+N0WJ5xAXvBb777pl3dkNFjMfMYbgOJuhzrM161V+xJMHQh1A6EpxAFweDz
KXIyy4uYUBXFwVzNXlrp3U4u6msBMWRr3l7nnHtl3xqueLBNRLaM/bI2aHK7fRCWmJFcN6yAWF9B
XWJYL7E1O9NyKXOPusbOOEocr69DQ8xu6+xgEVAr2oSYZZpBN8iw8r4CUOE+sOlPSjVPPg1TD6am
wt8/2RDUW0s5qLukLTx2jpJYpsqaF+V/4mbm4Lm0w/6XOsC5OY8AnogYMKGkdA+SF1WJWu9b77JN
JV5Hk8h1QVHL7zfm5BRVUyrwKJZ5vfu1pMIqscNflNyMBYIeEivdkXWsgSWNCN/4fB+ASdgPxNnl
rSKzIiq00r/bG/gp6TwzQ7MX3//Dr9X2aL84HJlvUi4nHU7zJIvBeCCWTqBVfJesWI+lDNruLUXz
+0OzIfJko7U3Jvm4MUt5Xvz9sDB0notGOwAOP+r0qDy1DIFDqj+YYWrEgp3Gvfz++qnCIuBb7ptY
yCym+JAsjYI2zjgKiT3+Jce4K0yjuV3AzQMs+v3XKrElME1a/hhzIXy4quKVMCeksKzEZPpLddMV
QUxQHORx2ag5k1YiKpC/DpynfpqWMwRMD7ayVq37VKMpJPVEcUfp+ss8dDMhVn8gYUcQp3QJ+fHy
WGxgA6E52b+wRv61B10/igUTFTYQ/2WgbO8Ws5vgf//Wu9S008TllCYckKDJI9J0QUfDAObp8mLo
wxLZhB/OdutC2F2XJMxH1scZP5ymWvFvqSySbui7EyirtWZXqggKR4bR/NwIIOfuFsEjgAM3YlsL
PKLZcoGNvs+GLr/HpYj7NKNSwNmq8mm2vd1aGHCONvfZ+A1RDv/H3nksOY5tWfZf3riQDXUhBm9C
kKB2ki7oYgJzCa01vr4X6FlWL7Oqrax61IOehEW4h0eQIHDvuefsvXZanjL+VFeocnMvg+ijTo4p
i+qj9egRo1YILpkyaMis+Ogig3HLEDbTyxBR8aX9OQu64mmETsVFGvxjnL3QFu6P/cz8T9TMQwbb
nofefJU1nRNMOxSp04Y5CDxRK+mh8MbxHJWU2dXkY7pJxz129/pS6RSLN3oSsY1kfHk5ytok9V09
Q2zF0mPs0+lL4uurEbckBl3uLiQcDyYkgCXJ2flVzfOl53X5WVXjHDR+yobUdCZkmWi2uONTRWPH
GFsvrI0k+Uhm50m3KhoNx2g/nokTYJyBr/6Ghwk75FRGEB2VJOoUJw0i4ALsvuEeuVp1UJksECOZ
Ssuqkd/pNqW7MdAG4myKpxsj3hxDkI+Jpt9VXjmxd5lnSWSsA5qS7Me6cryM5s04Bsgf60jHGNYr
tEwJ2BXpa9UOnB+jFi4NLKAeZeIiBDvmJgksaXxwu9gkmSIn0dXVFZjWvh6Q0ubb0U5klMQNC/BZ
Y148e6BvFxVpwqooojly2kTyia/hZkusAhgHGv1mJ+cB3Fhj321Q4qYck2eloE4AW02vKph5sD6k
LEUzT/1s1oWuHriehtu5NyV1JScBB+35I/GCGsN6TFeev4c3hMHtnSQFtpvNeEysIMpgFMcMp7jb
Vh6T5LHf5bpQFjfcMIWdvcj6PruXosp0sxpd3n/8tC/LH+AOzFPVMvbg8JxsEi14R2q+jbG9h0Ne
rXW6kKshVyDawzO/4wtubJf7G3G7nBMzspCGTZptQ1lc86Bxb3iuSkdhfyPSDWmKMqKZ5nUjeBgy
8nBtKDi3BRFDJeiLLHGNOkE6UHD8IVmDQ3Ju0bPC4NkP/i9KLU9XZdrJh9tmm4f6p2iDDpJH1B+a
+ZdWxgMFUFwhTfPEaOTAJj2v7//+S2q9mmoun4o+v+/pJVAv8S3d8D6LHqTQ7U+TRix62fet225u
kYiaZ1W4rRvkCAU3gRh17V7K6lXZVN1b1lDjIibUjn6ehgc0DHyjo6EhEK1R91wb5ZaIPL4IdW90
gb3NzNZzJj+NXkhWZFRrSJwsKkOhKTGnzCTdZ+dZ2mtolodOfhlKL/yGaIOOQ6FF/UsNqnMBT837
9uUAs4WBA4CAnqskgUFHivJKj7czS1w15eC7SowKQEdqeIu5bhAILBQ665pRtjPeUX0So3KN01Q7
VuH1z3hdO4GkVr+YVUQOcmnap6HweBGZf4amKO5VMBZ9rK8g7LLp92V2RFR2AasvLXXN583N9E6S
ZN96LCA7DJDeJgPpt7qhEzq/Pw+zyS2KxmJ7C0vPRvt+hCN/N5LX+kTMIV02M4JJL5Gkrs1+OMGO
3gwlpfrEwt0IKdpbqM2P+RAX9N5w9U81/GmpAzdaeAqKWpPklyaphnUf9fGFcGoCy3U6uiM73TYa
xf0vGy3qIQD4/oxXSdZIRACKe7QIwrI7hRVWeUlBbzDbd6ZM3v9u+KXV2SjbGVZh9JMaXsqgESaM
v/33w8EvlXMo5rN2YiATSWbi2gYNWWftU0TTEZXbIO2HAMcK2t/64OuwJMP4eFtPJD8boNGZOo4V
EIQSVcgi5UHZ3Bjz02hPW/oUHBxaRoxmXIYf4AwuJisWUfcjFX5TWVtZjkvSJk3oKNjOiaGuhmOZ
/NwqnJR9jeMr3Ce1b0w3TpR4/7u/57E5nnOruHa6sOnfshoFOsZABB/lijDV+4IAoTtLjfT7iNnr
ZBSkqcj6SFnqqzRr2q1hV0xrGs3DyzCa9B5Hb8tNWTmt7SVOiMFkyfB4J6OoOjVezlx8tgExS7Iu
vy8BUaGE3qcrNprpF88j4sBZbAfWpS6KnRTNsTCoXHdGoF89CQa1EjJ3RBsAEw+uUIHSfmOTMLph
i6XxBMyIazn/EGkxZ8Jv5pyI/GJIGNHS2ENYwvKPjxgtVZV+6tAImrrNH33410gADXpABn+igHck
nPGPWc/ZSop0bG5FfYiMrDzheuPMwOPAWjK+4PGGwza/JxNXVdtJHNawu7t0C5RDkRvLXpWrw40b
04riT6TPL5JMU6M579NPnaRHxcyEn/GNIM6acE6EV/pnzUiAx2p1g/zGTIS0RtMvnV+ALUjFFpnP
XZQEhXPDyChdpJ/9LkD1itIPrfsPQBGeDn7Ti2CNaxpMRSVOt5ei0GQv1h2+NZZVT1oFLcZc2kmo
z4jQfm0DZrdpXZ9w4YgHu3+CdLCekih495O8c2JdoT8ZGrYby8xT4Nesb5jUtgtTlwjrc96SG2jO
yQkK/sgSAzYw1Gi2y/95ZME+02EAzZmbm4O5vQGMb6u+CKiVS9/cKiiR8FKGoHhKmMfgAgE81pST
t3Nb0amqg1gC4fh8UkNM5a/qJMzXc/YF5ofwRwbpl6P/d4eUkhaNn7bBhYyyfY5N6Lxe30Z9hx/K
NJAfls2w6shpXnY37oASJds+hqKI5ixc1bodcS6hRDZmrzGkAQYa5fBRy4haslh1yH0izSfzoJz8
/lbCGUL/pSJ3vBRXzSLXxo5CsUHhIK6dFTB3VbO3rDbjQwbCitWozRdtZmhLZUZgCgxLey8sPwcd
79ONNjlW6FhkAp0Xam6ZD2Pd2Muq+iFaEkuqmvBLoTImBFHr0HrsGeJ0aGkx+rlWqkdbyfMeBcSh
U8XacwssRo7KX+3ou+S9bP8GaXF9KNERg4QYvSNT6O5IhYhci0qn91AS3Y4EhWXKW1JTpKlBYtoP
yn3m6XRS4/KjKEeJMTxcDgFOc1Gx5dzWytuqyepZZK3KSHgPRi13OAgSYNdTCFo5jYPfGGUl2CPq
9ZdNAShbmLCSekmzYV2pG1nxfzraxm4ypgxXb+FE/QEhSrqxkfOsR9s4hEUTPqbNgYq+eGn0lPqn
MsJHgCDm77qjcwPMP9nMVo9w8mvXym3d4bE13cqqs10hZTxOhvagg0MpG6K9zKD6xJV5UGRm5SFG
7lPvWT+YzlQacQZxyt50ro3ueQr11oXCSGvA073HnKTSLjDWE0IWB2V0e8obaUMisg4AnEkosyOc
nkkI99rnQJYGHlLtFpTcXMBLDYkqt0XFly12C9EseXSnO1+dGCSykvUmd3cXjOuspKgaDUzPIqDj
m2XGtkMgc9Dt4c0ns29visnas0bGEGCYeSWssQ8F65lH+PdjrXJItRL9yrIVfYVJe9HT1EIb4u+Y
rI3Lgq7+ZiyU6s7itl3EFaOzIW/N5W23n4fctNnGw+01j81DZg3FWalKetMKdcEtqEWDfb+dGnl7
28zEbJ+udJnHmOA1laSZOUbl9tWx9F8JvOnAO9o9F8S0VqFf3edKr/IpW/ZOJP1FT9RNOSdzlYV6
qXsJE4DR7UIVL7g1HUCWtCvUp+nj6I0ToAgqqITjn5jhIhCOCG+/3cIQF+8V6Kw7Hhh0UVNLja4R
HSPkrrr8xzfixBMbQuFoS5bB2ZtbCmPi/SAXEy6G60/aq5pb9blIiGaBSSlw6jpmalk7jpTvHXIb
RuOsXZIWk7ZVeKj95qoiyKydEYJdIFX5omXRA364Bt6Mb81mMZaT2giWJNcyBsPYSgO5q5xMTrbB
UBOLRyjzsbWRF5VWXJwbn5GsyqbROENRa0vcny9oK0FMY9l2hFb+TAgQtgnaQPYt3+IkFyxviS6p
LTH9JW5rO0VYI9kf/bUgHuBYZB1lDtMMLAmQ0gsvQC43uHI+jBupJKVuZrWdgio9/SKJhW67bRCT
EwcIdj5AxxWtQTg/KJnmtFhoO8HsVuBgDeqKqUpEDFRZPhnxGNGEoyMiKdGOCwONosXLevvS6LVP
AjqNI1KFiDGTE3Jth29ll62TNHluGXHeSbV4iw36gkXEup8pD2gD+yfRAYjL25koeltIaFnfpQ1d
YTkXxmMcyccwgOvfZAIKeNqn238r+OdDepfKIrDLkno/1eCtQ6T+N1kNMpP+j2C710+5wHouJTuF
pAear/518AXNiGlZUgYNmAtDkitRVJc/oH/CKdyidtnQgX6T7VnFWgHmr0cImKW1CDR6Dz3hTaVW
X8mwZDgZ4OhDMX6uG/0BMeUKyxTbQaQ+kKL+UajGKsuB/Ux5ITmxL8510RxU6B401nkVerRJMHD6
eQevzhTpgnHiJ7KhJzIPueRzzpKVia1mRnjlVR0RbdzfBy2x6DL7cORVD5z0ABIxysWy3Ng5EwMs
6QUanCps6ISMKwn/NBrk3ouxmgfkH4EvVSzGjaXGWGkirEBPlZWvoDRHTilpMullFteUdNJNVv1G
xv4ZuH3+TWP5W/D33/74fx/z/Zfo8P8qTfz/xRxwlbCO//WvOeN/5ofPQeb//Mfuu6q/x78Egc8/
8BsELql/yEhiNUI25gBv3TRJu+i/5yRwvqXyfBK6YRqyqjKfI4snI3sv+Oc/dPsP1SCqxLQ1BOOW
LZODOwdJ/35LMVhVMOVbyi0L/H8SBf7XaGOhm2CcZMtC5EyKNS/vb3m7bRs0wubEtsizbyU5hcy1
LMJ3c7JDE3uhsxL9y6X5897512Tv/+r/I93c5pWbuqYZf0vUjYeZFTowMA0i0vu+evk0dddR/RrS
PVC2/+Y/U+akkN/7d/v1z3/8vjvFtFTTVmgr/6cwadOoSthEJiUf6sFkuvobqThFKMO9CgWK8T3j
Glt1W+sPcPPSLN8lmeIa8r0m+7R5/7v3Lv6WbsTrIUFazEHCQlVM2RRz+NK/ZK2ofpVBmEJH5BvT
QyUffKq4MbOdgCZtofZ00j4FGwl0DGwDB8We/SLxxpP7c9VkV7DNx3j6CGHgLQrD2jJlWpgovsJI
cHgNL6Uw7jQJ/pNtzPioj9HPaLJTSeWg0wf7EnQE/FTXuBs3AEnq9kdB3V5O5apkspdnLd7tAmMA
c0+8JwTBUdzk3YdGkkbQ0g1YyMAkkjBY+fV1pqsDWEFVuUjRWik6bnFPou/LJFNJmYdxua2t2rYO
iZtO06/rKFwI7qqSxarHK5khbYDd6czvIeAnR7ldJliCDDq1SEuSHM0SWXiQBp0w5v/CuqNrXzh6
nUJwOq1IyR7xNbXtMlIarHCsepCLLEVaqbwpW5DBPXz5w6LKM0dlraVk0/tlN0vyEYFCIcB7BteH
02hK2unJ4gxgVopT03GnOyMADfFRkUSColSQDyTjkEZtiWOSP1X4+gPmHLH9hfXBQVKITnshYEQT
5zhfPz8/NUimLIRrpNak/FfalGzQb8BSSJYtk8cIP7I1KivBFbfiazhp+IxcNWodyXorrHqR8eQ1
+ZX37MXnfkYAp05jMoT3v/VhO4zXBKEAg7ul1KOUHiBRoFcQNfmO80QZPVSIJKvi6hGRyTTnEPYM
2OoEDgAwN6lY+WsFv3IH1Kl4G8VXYSXo3zSIwTLk1JY5Bd4/Dmx9iNCPSJYC2L2sNk7K/GdWiCoT
XCoAwjbwIR9rde2vLF3aABG7zG934n6ZPH+FThA5lYrbrlkEHRp/6SuZDnn91ocHu7uPy8t8/CFB
j1ALfNGkTIXlyitPBWAOg0NXln11zPyVUV2aEvl7Vraw+5Mm3an5G10uOCo8KF68nOorEjlUlosu
405UgCv53wofuwHzD15fz23C5wIM0DE0Pk6y/KRQLNDIOwnVW6TBiuR7Pc7Q+e/Nn0OI9Rh1Fj3l
+zo7STyRhnfPLeFB36K7shhURAmaspL8YAUOc6XRJptvE5Nemjxwwwl/BdR1lREo7FnxPh/WUzmR
JMD4Bo3QMKMxUglHUU0I2P38DpXoO+BTrmGfciABxSThRPTXhZxsdOpDVTjQCV09x8XLM4vLAYtS
ssRe6NSgzMbGJ3aTRyH6rriJ03ot9dDieJdh963kVNFfmADQYfpOyM2HMXy+lCWnkhQ7bwdZLpOx
Bktciclb5WZx18QMJ5i6RXpyKIV1ZUVbQYR7AoPyqSBkxasO4XZ40nIdyL5+bHx9XTLv81QVKUG6
pJWp2MROFCAjkGPweufvykqxKnjwK/O1LxDmcnsWAmGP+h2Tsxwj6fYBeRfDUtPw0pdXhdZb0YL1
zb+IxaGCXWHgsBRlNe9Nw3Ax9QeFjyv35nBfXlT/rTYNujziC1Ji4xLuKT6loGYEWa6jiHHKWOEh
MaAkKcj6qcJoAfH6WiO+BD6tvFJx5nWxS2WWtnmXCBf0Uukz6Dwr3IuIhIEkoVD+jis+Zp0a+y2K
3wMQmEWOcCKzPtDl7URn3JFUc6vOvMLiYPGGpHLA55MTBInLf7535weV50DWbEeWG0aohEKyO6G3
WOiczyDaLoXCAmbEIJzapQRLQYb2p/BUIxHmWUxK2ICknw7XcrhWPEQha6mafo88gCatHV6s3rdO
DRx9XsdR4WLAZQVDjFIOHGq8VSIR5EcfxSImOTJYATNQCDrbIpHT6jgtpKpxpPJUtr5rl6rbD1hp
0gAJO8hr18o0tw59t0qGz6qm62Cqqot+dNeT987Ztn6xDWnZIuybJUMD8/VZGUS8AhJ/LHW81jD9
5twHz4E7mA9F48Kk5n0OSbRV76uIy9OfZgUwZrol5ghCQ1fzGhTzGfcNjDbf2Kp9splRUkkNaIZY
zXkDygKks3xyMWuYgSuTNRGbhs00LbeBlYXVFvvWRpa01SDhP63s14JcFLnRD23KlFOP51vb/41a
+/+Fc95mhAPff/thnv2lDtYJY/g/F86H96YL3//TD/wWzqr1B0MSCibFIBoAlvG/l82q/AfyTFm1
hakITVNlau0/q2Zh/YENUyPuTVVtmaeGqL8/q2Yh/uDfsISJWEw3qKiV/0nVrEHV/UtpOdeSqsAy
qVGDGxov5W+Fs4zkYFSInFh2+rQOsrbYV1KCa1RNhpWkNTBFROzvcQHhbi52k33BsbgMLNgB+F2r
0YEYXLUQAIr7xvOoRwU6/BiCVW1JjsGw0MrBeUR1ZuFW5j626S37U2usoOSozCKwliCOMnZy8JgW
6TlJEuWaGupJJ6hgUuKXqc5wo3ezmqJFZRO2h5FGs0Cs4LWIlMZWe07CSXYSP9jUhU8d0S7KUZBm
lWXnIMC2ijduX0ba0QQxz6jzOVGnmz0QGWcslOMo94cunn1xsxoC+3QrB0cm3AvCChmN5rprV9qL
aRDII0ZVdwy5XTEqob+XLdPc/sjC/B381xRpXz4yM52mJK5XirzQbaTuyaiKrd6PKEICtDM4c13Z
Ty6hrpEfmy1Jw/xOlVcUBhHhuxNwwwA3Y04CHXTtdz8o9kbxEWQdbDrvrleTS071QErwltbesi6e
sdDBykCp4pMYZVouJsp1VpGdpoxrA4KmNklHbCgrP6Ti6FPtgE9sJq8IGgGM3HJ/o6Te2sacWprD
qhwtPAezg6Q21pFAGut1H7WP3IGSwqhcGW4CaC548nJ6LbPmGmGwkr9DMz/PFxnf6dKwx4/Gxroc
gM71CuydA/58dRWzAivMuSXN+OjwoZZmAh+OsB79qM82NBPLL5q150Syt0IjgyAcNrNvCt/+tjK1
SwcoC08BxSZqkTw11xJ3HUYMz9qQsYYSFXjJLuEvWS1OEIsozEbpDuVIk8WcxH38bGdPJUKsiVoq
iM40MB0fMIuPhLtT+YcSA5xrnG3tNKUkHkhqePEjHY98P2E4GA3KqZhSK3tPzAnejhiW0Wg/MlFS
94WG7lc1LbTQoBTyStl3uv7UdeGO1Ie4uEsRcrd18ynjFDcpmcfqPUavEg/dV/Xk5/6+qYfHQo6W
eWlFSBbypVRQxXSaXJOMHp2E3P545NnrMfopsHyQxvOBeZPKPpuEa43ELo/BO+wvGam3D5I2C8Br
JHL8EgzAmSpFfyNCT4CFsKGzT2CIh5J0cF3IdKLDwkktivcmx1db4DHs112R4ZNjnpnusKxTTBIv
L9CNdO+aeENO0nkfYd2v8zSJtl1ghneySA+prGjb3s6xlrTdeMlKu9rKWVOsoCwlIAs8m2Ne6sqD
epTrGK+TgSoQP1Z1Zybhk6yn+mPqz12rfPZvNXs76C54KRdyhf0BFgHC1kK5t/GzoqZD6p/Eb5Ny
qI2cDLR4P7QD56H4EeUy9Xnw2eX3gXxsSPPIEA0LO97HOppKE3chQ2Yqg1gZnnwOzfwQdNZwMTY/
pTmHBySY0SHJtePK6PAYQkPlGNAryQHKvgN+8q7hszcURN0Z2K+XXrFXo7rDTEqwNIoo+aHrBlLL
yoUQ75jx3DZB2RV/Zlm+tShni5YcETIcae4vLQssqMzimM6Sae/c1Uej6FdVHq6tknRv5OcDbsI2
fVDKaT1k9bpDep/MDg71MmQvRl9wB7xp+UZFD2FO5dLrHptpD2zZAUu3iuQ7z5fPU3apL7VXAlsK
dgIarY6eGOeRCsaoukPxwPSZA6oirc1AXqeKtIeT6eTaycaKJGkV4XevwaDwrI009pFLNjGuzTlJ
XmvWGdJoJV+ExSWQrXOOsnzilD27dWhjE+CVEtIWZM9ZOTDLkJFoD8BcCPVqtKUE075gaoupj6Qf
hFONrV/HKHFlWtsD0LKMSXnCQMMfSfTedBiTJ+OnJlVLIqh0quk/RsV2aALcxDi/sxewiKuxemYI
OqPrIr4xwC+M3Aql+hgmdxYuj8EK1/3oXzHsnePB3pKz09J4iD9La9VwypkisU4F6I75UDbRJugD
p4argd7MYV90QqtcmAxTw2G2iiEOz7dJs4s9WENzU4BcUCt8aKCcM09bTqr/mrbvMIkWQQr3yUC4
aSkcQLtiqekH334p/XzdhZ3LoGIlK29+8FOOJjyzn7qJPkv6BeNgrPvwEirmY5WxHM4qXFu9VB09
UQrsTkVawnYmKAhZT+o+XcSmTp5HtNTTn0mb2AHEWsowX3PSuVNruBpRi4cj2pZ1fol6+PjB0h8N
bqu1aEZcUar9E4nk9fY1eyK8zBvdNirPRqe4KKcmZMuojmcRvlfQMlDzRapb2J01impg0I7aD1yp
4NpNWPhAtpI9xxqEsKoZG0f24weReGspje96FDGD8eYpr55yGvCsqtlH05QAAUFEgWNttBxRykcd
XjMStCe0yqQiL8jumteOhdoilU3w75ZNg7DJyaOHbtZyxeJQqffoYaGRXo3ohSdoZdBSiBtM5YUb
Dvjfgq3fM2VX8o84KEioa9x0RtAC9unCq9ekhzwkmAgJ8tBn69HyDp14NbFFpRyL2xAWFY0DC1OY
zQOUncIYgwVyMG+gdzPnDysJ4y7IodWg7YhPAGfBRhpvJq1et03hpkZzItRhaeLXtIx9LX2BdlsE
HN8b8Q0FYpEzGbIYCuE+oJQYX1J87xU9LD0jPpVnWuldaw4FTIeV7uO7k8sN2/saueN6HIpNUhtu
nseUbOi582Kbqt2RgyCOuir+YALfld2rYPKL5rAk0Kne+J19nw9z8ip7EAgSf+ocGOWHKAfXkto/
vj5uPO+BtArwHjIaBvX+KPUAJQvdoN9ovwdj/2hk0UePfxQIZ+maKBkDTbWPaWyvkaOVjp49JBY3
KnnGA0tnGpO1Kb9Rx1BIeqgcnKHGKa8hVNSCsAOLzBKNu9IxJfL7ct/fmSWWxOxrioavxNZ9DGDi
qfT1s0cyHl2K3pLHTTqFjD6BuyfdcGASHi0ypbv3Q3TlqDEJ79F9/5CYTOOTwnqRClp5lmVAhpuW
PjqxkD5DiwIdz3m58IPxK+lq37HbuZqzaLLYT2pUnqgeN35GpoIcHPTEfpiP393Qk9PSu4SJ7zHe
lVN3V8r7RlN/fM36arJuZdYwEKpxV9E5qmbYYxGDKMaIlZcsB+0+LwZCZa0XvQedRV1j7Roo6zj5
jDmXr/NyGo+fItLIbUSgP6rzbObZiL/aTttgmgH/NThqTfvRElTL/APtsGoFPrRkD46LOxbbTYA8
gKFVkJ6G8UMKQeMEl2Qs1l5W7Ft6IwV0hpa+Mt31AGcIWzkNMzgY+JNlrEfi1bN/cjs/FNjf+zhc
NfLdzAJMx3oZBdwbJuBNyMDSdA0Ddd/zpQmsS1MUGxZpngJarPhq7RlR6GnHXsMowxuwYmdQ8TlG
wFkJs7Ex9UvD1aQ+hOnkhgAMZEi6uYJfLjoGmuG0V0JK4SIwac7XUY98lMRGgA87X34rI0KU7YLb
5lG14s1QJltPGd28ISaUjzG1OJ3jdbfK5NFg3QC/swjFe57pD0G+nXRWVywZS2pvWiXJMp4GfGEP
ZD2Z1uMU06Kz0B6qmRN0zBRHJDXMjqswfyTwZMcP0tsxLqQM4o3RK7c3Rxo+ulPIyPz04qUX0tLz
P3lMd8Q+OfUE2RVnsUQZH2jNxW6pH7yZulCIbZkWJxXUxUwp/457bRlZw/3coPZ7NhMs0jTbqGLE
SHspwpogSeAlWqQgF6RlnRvOCaE5GNxFJHSyXBPppSt01H0g4dngz+WoPURGgTZXEFw0N6bK5Mmq
aU/XlCKfjQ6iYTr56Oewm6M1A93bzPxYwu0biK3eVaMhlFNb58GXgbA05xRHkWMPGPeQa8zXjqXT
wREpMHb6veoE0lcWPxF/sVCIp5rKCLRdsJWtrc7NG7N7MWEKFjLpgw3EEU9nT1KYgm7U8j5Gj95p
KxDIoPRMWrHjUeiYcQi+hGOVW3dGeS7leCsRpwmY1AknFJq4LCSQYHFD6RJvsVouYrk9crev8own
hSwS3NeLPFIJrmVcMe3VBrGN1tGs957KoXMnu2fEbToWR1xV8fFQZiezpp3aye4UNsf0aDUnNss5
8GOReOFGNvz9ID83xlz8Qidu3uMR/SFhcOE43PuCiKfix0e+5Hm7jmojZ1NrWCy67Cd5n3g2Q97g
FD0Onr/RkFoFEagGQFsVWcFkFRx9exlLHDnVbpMozUah35qidKxhByoEnWUUKem0M2EMJeo1NMJN
bD4rHJYS7yO1GV0AYFJy8STL3Ko9kqX8JyJdNcyTOzp+KzO7V8AMVjjQsWkW2mcF81613wnWHD1r
TdB5Qt3vTm6sPVqyOEf4ctpoK2P7y6pz210LajCiDWJoBWAwcdO+dDSUJ0Kp2yheTA1XldZYq1sL
2wIlazgWQVBD89hRNsvAfn2Wilp6ECOc0BnyX6iuglSmA6iXoECWk+eJkLk+RHcPDtMfXiVkGV53
Gvl8ItN3J9lcEzDlNgUekbrntEQ3D4VvQbpxZR1T2f7oSGCNEnMJPGsVZxvQyjQGj0XsO4byKMba
0bVjm30YMTGgypcmDFcCmKDVm3Cq1ti1tmPWu5OZrARWnIopl9Voizi/D/t2nwDiyAk0FfbCUuEK
TcSNYrA2pneTEl5N6EcO6dqgwDKzdBNAnA6tAkgbp566Phg2hSHLzniwsnt4uJuYnipQIeRf56oy
l/Sb7xA6LQQYXDuwX1sZapUXsyUDlKbsGCXoJIMKF6xyYz7DNieCsCW2MoG7+FPhgR2hFmhxtS7m
2YSeU2yFh67tEYu3+NuxGm1VuzoBKM/cqoSp3UkfIgovCZyiwWOV7CWx9IROO1WSvBXEp4dRjZY4
etZD2T2bgrWg5AomJktGNJUOGYoX8FL9Uo2gCfaNdBpb4rDl8jM1n0Iw/ZvGQuOkpJcYFbslldSH
8pOXgGAUkKg4vQxtuvO0H5QxCwpTl8icC0bsc0XBaePUnwhUBmuz6QeAn3V+Ggx03MQaWY1bzPHI
ONB9muKit9lapE0JsIi2wWVm8Fe9vm5i6u8xu9AvW4yfdbOdZooUp6sa5h7NdQmCT5srn5bAEhIn
Ow1ecocDyucKQfh/7VlbVd9a5pwRbLFX5jCF6VNLMC6JdKd74Ky194F7Q+a6FbDWONb73oB4jVGe
pt3JUvrMmoCJbKsG1nc+O5H0con3cVFGnasQijl1rVPU6T7AfzRACJTwRjdMdBbqtBuT4M4bX7Dh
RYtuEssse5HJ844ajC01bAydbBmTVDNtfJxSaxto2BQ9wEPiMbHaNRP0Rd+TsfKNN3OUo7U3xhsg
d5eaXNMBuZ9oycNSnQ5+Q6TmDCHKs0k3yM9ixIgWzOf23bShDNDkgn9AFNd9IpunFnZvv8oxOIT9
e8/ptVLuUQaUO7Rmm7iIII3Iqdv30CsLNCagswBC9D9kdfvLhBCwZSYbHWrodjfqirw/ol+Ofrpm
5Uvy9tEoERN+4fwlHIWys2IEvZAM2v6ofNeBOoE9spWN4UsjwI74ACThW9O/tUghaCw+mBy1h2Zw
c3yUoHI5PXDuN6aJasQ8G7ACSmr0NOrfwly64vNiZ/BZ2TVM3lR20D4NZd322zypd+QeruKycGF0
FN0dFcZKHgqK4nEttfIOm8ciNLof7GDU29hNwLCCLvQ1ajCaoX16Dkv9gcweLt7DlOWAk76iWKwr
QYIBOclwcWnMrKzu1dDRIUN/t+1LUof3Bs/BoLPJM1HyfSbvI4EQbZbxOjAWGPKjpxZu4lPSJrb1
hgxuaXs7mbQF3ZxBFNMXx/XFMGVLubcfK88pa5nB+NJoD1L5XLDte9KPQTBk6r2oc5S6jTuKnRKu
5zNmmHUIhm9ggCcyjR2YCkJ8qCRoMHp2zf47HOA21CZVInHSYT25rf4zdEdDgpqk9Mo8uVpT298N
1dyQ5YhmTi8ep+eOMl9R0yWo2y3HoUVe36sJeXfqquMf4m44N4B+qTIgSsblky91AwsX/xfozSdC
EK5aVL9Xcf9dMsHSKk5mJGPTwdYyyxHpm4qMXVrTHlyqHuR4HQSjoi/YGkueFa+mlYFdNp7SXS/G
PdPghUrhQRuW0Xz1nBX2UR+LPT++h1N67TkyyupGHfAj24cxag7mSIu6OQ7YU0ZFpaCF3VcB3J/C
i+49gNPaC2rgoHkmtRidQLcgQn7hpQnRFlcdvHf9ha7vrqseU4+9kzNtSvhEY05OPOgPaX+EtA3+
1tureAqwXJfgCtXOIbeqcuwCig0y7Q3Mmacak5SfijNqur3KBExPUkZ94oOp8F5K/jd757EjOdJm
2SfiD9KMpJHbcC1DeajcEKGSWhr10/dhzfxAzwDdQO97E6jKysyKcHeauN+95/prvy5v/Zj94P8i
S1g+Fz6YD5A/+lIn39TWkBgcIZiorVUiI6EAFHApzA0YgR20vxUvxBqszMl2lhBlw3G7403jAEsU
OnerVZJQdviqzfIu66O1qMnw0PpS1LexHHg2vnPnj6a0sMo+eDlOrbubilfHfkkdnlQspJn6zKm+
nXDUdwnhr6i+06a5EVF/CbEhDP4IuPcUDB3JYNYJqgTWg7eCXe7eAdfbJrN/9egTd/w/ifuYzyYI
ne8E0SPBaQ69akfq8hf/35qQzrTUcjFwdLW/1Y13dizqTXiLhP+kgYzTrvxCL7yBQcLMcA9zOGHA
XcHYypilT7SUT8mfMH2duXNEzh+fQVzvWY8BgVOd/Ba4JJJs3mZOse3w8gVe9OxX5k88xDBuu+bQ
+Q2AJkpE1inFyNiP7xqtdho8ktelr1E2HqdKXDijP2jRpHegYAeslTz2snKPeD655IoZnm5GnjyQ
vFSWzqwtkTVBAyQTDUteEs+41qF3i+Z/rNE1Tx+F2w3A5Q5ye0lLG2Kep86dEVaHxPXfLBLhNL6x
MsTFOzSa17abB9aX4sFOt+MURwgZ0+dAhmZuKGLn7P2oRxZ4L4nfVGvZOAMwDeKROuSZwmk/jTvy
CIq5P3zelv+BR8KL4ySdSCxTbKgPRsmKjC2SZp8h0lQagtNu4l0RY/dBEDGbkqAGe80Y9jvmVrvQ
m44EM6E5h0cmmiujsNZaSS6g6g21VTczaNwWRDSg1hBNTyXvkzAOdiuWdt0MuaKZ36qccEhkRGRn
+IKaCtQ1Mc9J4D/G0uS0IM5O06T7UPbk7OKdwWE0VNnWCuYLLYv7tI+2tfwe2PEZ0xCHb6pdF0HM
kKa4993qBsI0bo6VqsFFMTd3G/uuqEaN0RHCwRT+TXqe/PRU5cV7ExvfVOBuqpCzDwquQBINDUYY
hPzYvZPxZRy9N2AG5Ur0C1MYY0FYVevCR3Rq9R7W2xZAWB3BLT04dceJlI2Vgic9HpuOba5JTpHL
ElSNKx0MZ17480SqJ47fCyZufkJyuqwpARebuCOuhvgs+LTUZrdLWYd6MLdNtx2zyFw7hsPlJ6Pw
Kp54IJB4Lo2KCQKQFYPMTiCPy7JM03A/jdGJ9tLF3NE/gsj5CQxG3lXH/mVEQXBWRABqk5bOwDaz
U6eG+9Zo5n1gtZgE0gvdVxZua57i0S32yP3MyJ0LQMrmlkKriUhysXT3DN6ownSMkChTT19BOQJk
hOrNk5EN7t7I5VMCMWwrchcACoLhrPgGYkr+tuF5dALAT2k37pyGrX5yn2ZqiDBmf0uL4djIhOma
Hto6sI9eUJyncetY0XSG4pHTI3pfzsHHqIEH17T9kcPn7t7Yp3++mCWPu0ETJjyL9smMTf9E+cSL
nb6ElcqeTXWoSxqYnNB5lJGd7Cx/7WGKlkPf7yOv/9sK17trKQWB9C/XulPOxasxBw/dsG8N3p/a
RzGi4YON0u+b46x9QX8MowrAwyf4cMehp+BBe8XGomn8mJZVv1IKO3jYyumYtt269wZWe0GOn8oM
F08PcpG9VD6kfNpHVb04kaoPfl+fU2J4eIIFT6+yd8ZYOzu+tdeu7ciUQlKupCfhElpUXAC94QPN
Y51xq+3AH3ocwAd39oBfNfW6mWa0A0KyALOg7C4Wcrr0ukOmxmzry79eOYoNjoYYkoiL6jiWn4s3
KsmLigTNoLaeHO6dvPWOlOzEhzZIvn2fD2SneSHKfuTv5WN/8ir7Pfftgp4UlvKMA187kEbmejYj
Yl5Cl7NSymmz7Kmrn0uD+CPieeCNaqMG8zUrJSEYSwC8IWkBuZPPdR+Jfaki3jl6bfyKqZ6CMnRw
l6cUBrdrd8cqwfeRkZ1Ecfb9Hb0cFyK1oKPn+fQAITy6Yo3ZJcu4C6b6lzv6chvU8qcXn7wV/mtK
gpSh9D92lQKmxk8WGv6zE94Nbc7xO28Wzud7L8UF2jE3t+qVfmh750fJR9xbGGE6VxPO5BtKk77l
5eQbrWP5EDess3Zip9STM7nsKCzapZeIq2eOiOEn6jXOe0xj7alXzLlcSa+0r7PXruTPBeRtVnqh
l+m0OY0w5oBTW+u0iH5KndMd1fpAMDiDhSp4CP3oEwSYwW0Ib4oHmgE2W7Cp7aXcTUb3WcHgzI/E
g09GZAVdBKtZGb30sutXbudcmLQED62PBbRJumxP5Dmi4YKBWxjindGqeAhCXZHSrj9j5XV/NE7X
yqmYUhM+2bfCeJeKUmGwaB7DFur0ku6NwORWdD1Hdx3x1M3uc+o5D4TbEurp5u0Yiu6QLOR6wJnF
usGddldFLp0vnUIHM32Xuc/0N7AojeGTf8gq6C8TK0vUyb/2UhRWRsNDKI1yW+mKtbOELTcgR/zz
RUb4yrqxRsO1HwZrtE/tonV2cfFthPrvCM9ZkrliNBVHwbFpao6lB+4O0V5G1MpNwbFj30adaGHv
9C3mQzXma2Btj4OBVhXgUuRvby+9u+66xNvA8Ca0lxcPCd47ClxVSavFXW6REGE55BrbTaucQMYq
KclnEKbUm9ZWm8At8OMNABr4edKRRk9Jc0RJWnhvuOWvnkeFKFfUCxcK/REY3myGfNYwt25Nt0rv
orR9lSTo0YzSYwPCZ64p0jGYtaae4lLmlMMau+I4VHDsFjtsYTvstxSy7bwk5KACVdYnLMJPtSAa
55fS6e9lGfjsJzXFwoZ56ptTZqQFVLk03AzjtEHxyo99V++TpvwITGdYU23zxWSJMwfmKZHnACxt
tcUn8plXAHUIPjwEkZVvTHpSV4yTqhVgIo5LXKQFjWF4GrCHgzg6Skw66xF/65Y9pN0FGhBAjs8N
1AYvdOWVm0bjOU0zh1KIMCa3W+ESNJpD03hvEEQoTBdeue/YyfKgC+6thQWDDIG1Sz3TffQUkiDj
bxwOYY6LVcmC+wPxh3Bw3a1fSioccjpmsibhtgiuZwVy1NorseV1jq9e2h5MeLSnONbOxm285dmV
1o22HEowgerZYV9vDVs9kzv9Nfq0eyoV5T1qSnlJylDwuih/m3tG8SziwHpyuMCs6pbxwCA6mhVK
sfMLxzlVtX/gFTR2U0B6hn3mGnma2JDXErzI4W0Wjtxnvsj3I6stdp3cOaoZBpGm8naVF8p/TPpw
Uzto6EgO1q3BFcU9ML2vhWlvDD077wVVeGUwfgifFot8cXjDWv0O+iCklTAH+vSj+jK6TDOwqYw2
3RX4di5osfPa9o26yYk1G2I2xprlXyuibdw/u3Zj2PFznEtWmDzhaETkd99bjoEkxniu0tE7T1Oz
ayDvAXV3i1tcBzsOxYzQLF0d3TTlR0+H9M4iUfRQjVUJHtcHKiWt+oET8jpW7LOlsONLNMYJNIhg
WlMzMqzciT6MAk7qyjci6/jPF7X8U+zmBh1fV8cp1dFsCjRiq0cWDCK5JWD0lYsykpRoMHPRjAAm
r7va85iQiQ0oP4A7qxKxH9Gdj2HOStAw2drEteWcCLD2Jxw6KecPVVxmL6wv1vIlhz5GA64Z74OE
3bZLJuPq6ri9DVGwjWx/ug029hrH/ZRLxW9g2wy2A2OJlMlykxeNQ/N6ijzvltYRRwLR3skhA+80
86ko64feMtTVYWwytpTeCXGsGmSBqeHqGAM2eaRMdkfi9Mfw6+aSpsmxCrlqKtC+rUuLb0w5B5aZ
bN901CTa3O52sk4/ZuS1YBL5Q25p7FoLlGCuxr9g/qt1mAn26bgoXunHKdcw8hSPhWMfwohAay62
sp9R+lRIEUA1Nreitj8GWXJxKxwqYthGXh2XwgQ3aa2Du2DjQOk/NUZCv3KLOuS5xZMHdO6JoSzZ
aeK5jW02+8QZ1c1jX9rKzuk3hSoQH4MhO5QxgelGeOFdEtVrHFsdLTyN3LuosNuyqvRGuq51rCV5
eTuJTkm3j027uNeintd5P1/icZq2rm/XR45rj/kwiO2o2X0qs2LURhDz6i1f3F7+mUcxbSLGUhrI
+v1c1ca9tXxJxxKopmW/JFwNViNHqAdNN/KDSFy0JyZJJFaGh39+3VNUElTgebYFdVALe0MtcFw0
L2oWLcIIvscV38kvuNZOvBfjo+v246PjhcNJGPYrBCh/I002kbTy24tdjN2lsgSeqDyPd4mrwfNR
bi5chRpSlf7ZTDuc+5xdNsIj/LFKOkjfPQftbTM78uq7lB9xQqDqsTCZ27eTeG3AoaCP5fuiStSD
nIxfxcCUXSsT92QjqbaCAVbKvvwzIUHXXcPdMJnO0ei3Z7o2uA+gejJkywkDphQouqburlbMf+iz
8I0Jg94OVKF/tNxmk1lfK5uj7DAAFUZ5YXKPP6AOwm5TUQ5OVjUJb13jYCKagDJwer2YaeHf4TxA
VJucZG2Alk89LQ4WPX/kGasA8518b0dyGKWHzhXmVKmPYTGcCQZi1QVRBjy91GrFR2a+1rLbd7YN
R5mWi3voQGKF7y2+l12wTisqZgB1zp/RXG5YuAM6xk38OCmeQ57fL9hOHNOG8j4N3OFVzWwj7ED7
RPoNI11HPUx+qx58SBO0k5HKrBOygDZOvVsoaZoV2apMiQgGlg3HkizXjQL1PYQPXG8AbnTLqQyD
2MrVPXffLuMwUVKIRCNpyKXbqz28aH26jRJXoAm39cPUDzWRcLKCVWQxHEIAOsqhqd6b5VLmM+7G
YX2Z83h6UCkqBn/lsBu9SV7yeNxpikSOtNBZuwYqThRIeTGY0G1ShSFf+En+EsSqeeRIfgtjozrR
j2lu6XVICdo0GZ2SkEyDDtl6CoL7eOBImqGZjHURb1yZ5PuhGJ9TETyGHo1HS2j9LrZT+z2OxS4p
0OAnh348gDJIPSJoGIj2P6rO1DvISfrF3XvKqfD0w+XCGRCn+3ac8GOnDrnxOuHiuHHFPF283gYv
afbbqPV+m8x+yp022dYzWF7p9uucLf2uHJ2HwZ/f8oqrqxsCiRqAtKylkTdrioohvOCgoHmrZJWm
79sch/iFP0jeB9ZMHNv3tqXeRFB+FoH5EQMf5wWKYeMGUAZpWSGZ2RDTYTRWZsMVsqf/4uaEJ/zB
/jP1xGrQvNRmLFDLQwrWHl2TDDsIuHVHBvTO1hU/v1UdBLlnziPRtvdiRtt9/yHKbj42gU36OHNu
kaL728gHi1GZe0n4Ho1kBtgfFc4O4z2DV+vspSkHqdrES6YHl3sR4kXOamB2pOTagetHVUAWaBsT
X5sw85PjZNmuWJxfaRRxV+jsYatlmZ9t6h52dDycbUZohIuZrzjRmrt7Q+8bRTdjWg07YboHisau
2usHftlLD2nw5vutQ/rhEyvtq1ZTsK867zyZZf/sd2SeInbOJgQOb4GPHodTk1DjlKR4dKA7RQ+j
IN9d5gSsMB6oVl2wIA1301y2h8qjZ7WifZGStlXqIyJKzuN48cgkIZWHPiph2p5p8MFTErxRdEEb
mErldgJLddLM4zeZicKd9708p3Q+IB0WwwJYkSsRoPk6dX2iyGBe01nHbD84eFjMLpiGn6JaW6iZ
XNYpAQCrG9FsGHr2YgWRhMwiRgZedGuaoLyM2AWYH+XORpgDjrKoM/G84OGslCTADsMcjmx8n09h
ct951xae5s5GGoY56IAJM8illHA2DzHzSkrd/TOdaNdqpqcc2NGJOcXW4Rs+x9bnVMrimlbGZ2e6
ettOCkzdoBrSQ5O3hWP/NWateczb6ZD54w56OrbO4qwGn8hg6KJcmGG1K2F0HfyQvqf+sR8BQ1N+
C/u/PgBg/pxdXKDe+KdcbDNpbf3CyHPwHaFhJgkeyBbwPr/x3kyz6mQETBE8SU+SYCZ2VjXBpixp
KRnNxuboj83Z7P37vDR/W5PQWDAtuSgEy3Hyrxkdl/hA2RixxzlElRkxRWgfLkIOhQgdalHkvSQe
62AA4x8gv7NLKbZg/DvKjRdbvGjWZDwjPd0l0GvunMLO8AiUi+cg1Sf0M1oRKtTcASYQnz2O3ygj
toqZrM0kuPKC0ipdcB7lzn7Veq6Z9rjrwPSt7cw1em+M0t3Wrn6BEPe37jqgupE9no3liy+MbVXR
bFeHM1cRjveULE7hJrLpo/Msdx9ncU3Plbz1sjxzXIa/NXGfGfKK7bOrxXW2xHzR6bvt5xtqMJLt
aKZPzAxGrDLTdN8MLTpBou1dqf12k0glyVju+6QQl9CqTkFI8fm4gPDrBAp8ZU9/7cxQj7NTe49G
SZmjNYz4dYzx2hGxOQwqju6Ycdm0K5reDiHjkKeDdVCVuRoRN4/yFpqzeXayblPa3YfoEZ4KD8xn
9ctCXmxrTy8MmPEz8RitJ5X8cdyXCPI8SU06gWbvkLTv0UDjoUg9GGSaA0kTW5tsIqTq9pAcOtNf
2P4FtkSux6OJrUIVPoo4W3hd6SvLObVCxXgglrlNXc4nc/DtgfU8VCRHXYsWsDm3zJUpao2sz30b
vsGrtN9MB9OE6Jmk0ZkuWuIGNhJe7GIf7wAIuDgg5nTkzkp2Gq8gB3tagrFcG8mBCN60QoNE32gC
eLOzsx1L/IZQtleBUeenwSYWVNtQmewiCdA3ueDAT0bYBVmzqUVpYxVIrqxdwzrOGXcHxtmHXnT8
h5lejHAhKnJbZgY0cqA015UVvTG5fmb8GWwmm2CqE3L9k3F5br3gVrn0gZAHcQlHrSeXc6QRRSTh
Yid5aL+B7iOli0uG3QXRduUpNe5o7h4PtVu+ekhKu4GC8TsJxsPG/M2rsWzSHNyLGSclqCyeLXBW
50LkL31rP4kkbu/toT9JEIas/X+EJiFsAkAIONdRoHiGQrDMPBBzafTmo14aFg/MilcVTJIXgyX8
YZk1NrBT41XWu8T1Uv9cIiocew4s2J4Zugk5IyetyQw02Ld7DIk4ovHiJPS88D5P6EsaAOiGZ6Bf
L0Eu0yt+Gux95I9B8WJlsWO2d6sfKL/sdl3l9gcnC5+oLWbzsnL0f2qvNj4nxYCrDonPkgk+SCHQ
0uMcjX9V/1F0dKF3Sd5e/PA3LIlpqWbipBeZ9HSIdEuTyuK3gcnmc/5cLpkTbxm+fsUIYfKdeq29
xyjP6DgsohfIe9xtKx7X5Y+xRJq61IRSU+ZjMviNRe6s3WHL7m7hzEm21eD6G3OWI2xM/TMsoKxK
AAdWNm2S2HuNnc5hu3c7r41xKlkzAKIYSiC4OmszKGaNFInSkGTPxBo1LZecqU4JrSYzhRcBWYaV
ndzquKYxS4U+MWLGadrlzR8nEOukxtV20P0N5j3+czVFtD9Wf0iF470sW2dt+uOTx8xsPVRwI1LV
letkDn97kg4ZgsjRNq2NcCmQDP2quejmGagZapDg7JJ3zr3putkGPjY2fu6Dq8jFf+G1L0GAK5XD
V39n9uUurWl+yQe2De+nl4qEsB3FrHbfVWroTVJjvGDSwd079q2zOYcDGct4MZW+1Xnn/bMIeEVi
cgNY7rOIxVGygQFZbs1jOeCpiefpFpczeVYPSRnzxXCXC0xPKb54XRG0Zim+GyViX06dhbTmt6Cn
d9JHJeD+9mFE9D604a92w+ZsGFQ3wjkb1rbZH0Tcf7WWC3wewN5+oqKGirzOpSw6apF7vYzposMF
PGT2BMeuPHawCleZhjTIw/vHFBA4PVrAVkHwWLc18V3KAxEieLv9PjCY63X5NfDa8xCleu859acp
NLGiimY40c08+VN5s8EW4fiXvEC9tq4Ks57tfONDeI39rPkoZXwBSO78qsA4+PIZ8Lx+GHWgbgh3
XwML1TkkNTAO2aMy4HpkYX4UadAxgxzS56geHjpSAGvVwT0a9aj2qGIw/3GHQye5dWM8PbYOZ6Di
xWvS6eYGTB18ZrerJnGeVNyU54I0PXJK+WVTewHTeaTNB9Ys775eJuheO2B95CoI3MVhMMxzyVuC
bOfnhCGka5goR661F032mhJ5ha1vODvbV9FKNDPOS4uX5J+84P8mKv/rRCWRxv8mURm3UfdZ/P+h
Sv7M/w1Vuv/ypOMo4o+e7SgQ7P85VWkDImGC5ighXIc8479Tle6/iEzSZcpKb7oCfsm/M5XyX56v
bM80LUJYrhTe/yxTKUlu/idcx5KptKTrmA6nGAzk1JT/v3gMz7Ja0UaajE3q2qv0NYn0p5svzHx6
YuB7QKRmM0R/N8v0c/FXjilauxgZhrD9soU4zRHEFyLGzaZEKpaU4Rrz2aD4hEE9bk3311OgIuUS
bqmQ8MaHksqQoVWvHpd2Igxs6AzwG/U9F96hLNUVY1keDdc8Ju7T1Reg6yvico89YWpN/4412AwE
7CdnfuiKU8ciPIvmTLT7Fg3evhyogofSe+yr6RwCYiSawtBZBXe1/MAVuYMBg9cgk+/12OKSfzSY
VZVx8FkP+to0epdkAe4LzWlNr0uiNaGKa2pn7/ul+wZBOmVA3/o/6l508TbE1lry45sB1YFPfek/
tZQZ5ROZOTgQCkamU4dXQgB3LVl1ry9f5y28KSYkCsMlFiY2jlpLwhnJoZuK9dDHm7IP1lRY7QM9
blwXXwr6QZjlDzUTviI8Aul+LNr0vkfX0YW7TeLhS/bmLdLE0/30QHyfKTCnOAopgpwek6BD8pNn
r6833lQ9Tr7dsCTmD00ybdMC9VRk7TXKdnmYrLucwhM7zdYZ6m+ZUgBAYQ4f3w8B7LZc2gp7dgIa
vSs8HKuK43GazUxNOCEF9k1lHwDGnivM4BQeYzWGoc9Edl0mtKp5bBumDQ4xc1Y20prjZ49gUcjb
kVfCtncBd4Y4SX+JHNRP6aiNkccvkp9iJiIUkgDk4tIlb4E9n12PUFDvITlSB4FrI266W7vUbhrR
SnX6q+S6QVcK1z68jNo3zI0/+8xhsmVSeOyj+qGJsoOkZGuihELNb7ETXB1Nhqokbuffq6ZCGWwg
T9obh2oCeLBHE312IvKAQ/mUyE/aC3d1Bj2h+0Sv/JOM0Bup0D02Fg0BkitsjC2sZn6J+28Xl84x
Sp4cKn24M68AAJ9MGV6VZZ5LE+ssU6d1b2/n3tnkGmPkDJca62hLKaHzjIRxV4rg1i/c0YbGIUrP
oPByPK939hiziU7PU32OArI2xP6ZPDI7wk/WzhR+VeHJLb/Qt4AhzNRUKHJ8RnIfyRdfey92Nh0h
3y7ok/wpEt2LxnE/xKc63Dd5jcktdw9+XBCMxHqT4oZAW0uy5jNyuPgq/aA4SOjpm3KnHydWENlm
ToPEf2sdvOduzxlhUe8SZWyHujlEMXaGVuDQmRySCTJsXkZuF6sukAe/wzU/vZRtvJGqP0vdBnea
d9Z0MgAp+mi16l4742OQFghvIdckJiq6cd7LvN57Q3gwVLgXFoUWbfxHVK+anFfjJps8b19huEV4
YcZdUnHwN1/d2WDeeZ8KtTJmxtDGbwSqGqzXpWS23iUARmhIHJK9l0VPviWQ4ylZMWT4ZXbzR7s4
7N3wN6LJ+o5zC9UrTJWauL84gfvSuvWAL/2IdBnhwvWtdZNS7TR1P/DwHusm3HPf/y7gxK00hRyl
bZKWpTPEl80n1RbEsmr3apfVd50cKuWeTNCyMGdAXSbtflo6F/rO+Zg7vYtb7uuSMl0Ym3hfp24v
8uiGCx9PcHbyB1oYMy98boPiWNc/MkgPItUX04biYB6RFN90mj76tX5SA/HWQvVPNtw90nlbeyw3
cwYmrSQ/kFbPaVK9TF32tJjRZUI91eCvyyZ6SuXIg0vwAcwIhpl9Izd23n/azJxxXRB9ldg240cJ
PlH2E7QNFMEgOssyW7vcJDyC5COy0EhOYY2dS1Kz5LokrK1G/hQej0FKVIabzUL8pZVsC9QTNz0+
f+JnPufF+qsIf/zeXIUYJTQPwnQrhlubxpSwjhvq57BFz1sMIqfaKo4mpnSXVUmI6HEg8nuX12C7
E/OUQvalQLfBJOHC/XAmnF7vpuesiuRPz8oGOnoVYdGa4L41lIDlNZcprvAN6JNhxmWLg891qnM7
mh8imRaIj/OulHGu24AwVXMcW/FM6Wu3o0acCRR0O3f6mzJn0CUbw4xisOoHsVNBMq2h4x5UtMzQ
I3dVjfQmQOqZdHcROU1qUfmWw/eFXLMfWNl8Ji/41juG6/Vk7SJindZAZTaAFIn3O8zja5ixRM+U
mQUV86ex+ZBe+deost9Q5e/UZ/wG2PeHlEx2m9bP5qShj0TZH6upjmjXQS+fgjir7zJsKnZD3rPE
3tRG7WcZ1l++8KjYC/u9HSMuxrzGlRcf5iFCOyw+gJKvBElts6WtIzF2Q8437EcvgwKeS1+3cORT
45mXoNJ/OxKFnpkT/b2lmFjvIqYEtA9zwzUZsZlGcoknzgZ19N3pqbrLGm6g01c+fFQt3H+qQe2Q
3A/3uYHe+Hoklabr5Ja6i9xVvA64/7lg9S52zLo5lsn9TN4JF9x4Z2rjkyGHj1ktyubDHAS7oUif
Q4sI/ay/i8XqGjoAGT3j3Jf0CQD+F9zNEYYoEK+ao6PoQA6bvRpnQhl99Jmb2aaqp6ea/A4OffJN
4hP74VnYEFNFejX6gnfEAGROezXw29NEQggIKQHzmDbjYsti6myVlDgTrS/pWoQsawfVkEiFw1y/
rRkb6lapVRG6e5fCplCG0bpykb8nWjCH2nmOMUN6kNUKp7zR9HffmHLfi/w+UA1JoVydsa2s+wbV
b8ZdYwd4+FpKN73HNXTS39DwjkX/CEVzFIocCMpJDRo+b/j8BhT4xBnNCwbaZmpmt2UhV8MzXAJi
BI4AgQqZLIl+vVAfmLav1YBFY3gqg+AVkXhtBv3Vwofe1nyME7vEa1WKi8WMzc/9cyLyD6OriN/I
m0y7P5GfYnwuGCgvy2RkxC9ceFYECsiWrTnPco4g/snQiWa8VeG/MDZmWKhXYxavTB9Awq/rVbuY
jhO7/bUww9v2pZg+FWGxaW7YuTJsJQFZNnO+Ryi4tyuqGaJgz7CQn6ZIXkcn3EaLLaeaDzB7Mv+l
ntIXB43QJTbYcFHv+oBPubHz+TDlFCG2vBhzeqtdce3y5MUmBzc74mSI9rFiI9GUbAH5u5AqPcbH
KXw22l1Xx3vb9Z9qrJ1GpkH3TCGXcwoiygcmaR82dV4bPwi3Lkcp1eT3pow+dIgy6UU/Uav1wU+q
jbdg9m3P2GAw9Y3cZKEpvyrGU0zXFAoDMzO2YSdnzBjoHXYwCn2qPzwaqklflHS+cj1iAOXybqAG
GPZ8Y3IIGMytyZ3lhCz4tthFM5MhiXFE8X/xK5imrTs+gQs7RikgMwlOPCDQsZEMa+hRG5jfTB3J
X5B3uHqBI2yLHAAvhc978jU4TGYWOWaMmXvNecMPYiRrihlNzUg9xeLliSQRIy2DNzuYV7YFfo7a
KcSK8JYx5WgwCJtB+QTtlQ9BKXdBBhBFjptsJh5X0OcYrsf/g4hxqw1mOMLJSF4ds7R6TL6DIviC
LXpMLfJ4sTaOQ9bPp3GyV4nXk3VYYW0d6byon7sMtJjGfwtWDV4y7NPCEQsDdSWrGM+5AeJLqG5j
CfRsBnMFY57gwdpHynspySGtczD0Xtr9Qm5YMZ+qx+mCuM9jj7dB+KchCB8nAo6UWkE4+1uz3YBK
hqzlb/SMhlLV6uCw5ty5g/h2pgFbu9cUq1JgbarHnRVRjTxCforSU/uuuuIJAfmY5c5TzJlXNNFN
ecnZIeEWzcQZ1XdPjFEFL0YHfnFgAjtq45AK7LtsaNDEqIlmNhygYHnjeztzMvXSuwrsYS7wHaUD
xvglotMi9cv+PZBgFbhmGSfJb+FEt6GBkGIWXCR1xaEUL4jZ1vs2hwrQ9O3RqFoiJqQOMf9xKJ+O
RUwCiplyjoleIWBScrld8loBinM7Isj671ZrbHv/G/3jnI6buXbZj7z2NSUrbozE86Ln2DY3Mwxr
Q7GZRamx1nn4ElHmNhORnihDBFrHx3DOHoU7Y7ztYgIk/XsXkTIoSfB56Uf6GEYlpbRB+lj1WPMS
K7nR7bFkemmg4SW8qUYRcrLdbSz4LOu133bHuik4oJBPPTrW11w4ewzlajeODg0Mr4Ku9yShUFP4
7hMQTo752Dy45ApQxbZpMAjYR6xHTquOpPfUHK/c9iULxaH1o4OdPrfYoQCsMOrv9aYZyV4tPX8y
vfcY1fR5tcsS/HHQEfm4arPdRgzFiGwTb3TDxyyfD5q8BxrRwVwAfCzWasNe1jLXwqC4m5V1tZtX
Oogt/3dyeAAQq/8OfXLEZnEK+MDNIsJLBkTMPtf9pdQQylgJRbCwJaKN6bw1GW8ax9kOSdfHQ+BI
BTSfwy9RyAk115mKFRXu2JCV+5Up86hQCaMufKaoamVQtGx3076yOBxk/Vb1zhru/YReXv0He2e2
GzmyZdkvYoEzja/u9FHucs2h0AuhIYKDcTTO/PpellXoqr6NKqDf+yWRyHszIxRykWbnrL12isLa
w4duYVWRyz0Kjyc6Sp5jvoKBoasrZSTsu4AP1crRwuvfuEQTxsR9n/04XniIg4YaAnasc3rxPcLB
SWHRopt4dxwMKLttOYBZGY/jMVJcPytjOPC/yp8smHsSl0mUyi+mfE41Opt+NB4xSZPjXU+NZ0rO
+nE0VOC2U/UTeD2vhumubP3b7DgfZRPeprk8B331UnpIqlabrXPd/ra64IKTnF4UxDusTHB5Ms/z
kTJvVmJQfAtpQySSuk/X8ULJZjSO8UF4zgMzR5rDPedmkuQ1hzqOgvWnIYPpt8ELcyIS/2b2Aapx
6rIJWzZkmT0/DbNb3JVj/wVZwLe7LOZNnya8DAoBFEcnN4tgfyCW1Tsw2xQZGRYn2979zvWkNm1O
hatelE+bjbfSJqcIZC/tr7Exf/sZ5Yy9G1kMr0Oa2oThHDNK1FcAvyJcD3SVHOvCffat+dQ/LGW4
YjXsb2A2d1bBoXamt3fs30umHbTR8NRp+EUdL7KV8xtZ1dFex3nTmlkEIPnUlj1HCXUtUh5C2dw/
1tWK76Lu7+KQ3JJO1ffuFprkoUefuCHo/hDoqlyDwyB7Ivk+pfZLsgDIjoZfHmiWQz5tXL0KMw4A
8Zn5AFWxXfwaju6hmSeqyUyKz/Hypf15nQl4+AJ9tSop2KX99WEUfnDM4MAvA96UlIgR4YGbgxll
LlAfVJhugK6qvDibYUHOz73r6vzLnoLnhbMG3W4UN4SoaLj4Z0V5dQe2YwEZJ0+UD+YBpp2z9Orc
B+tAvIDtVxX+oc14765Fs5elPFBa8prUP35R3DshGV4QwhSZvieaD6tDYQ+DSNbs4KPt68DPOD7K
Tb78QOhE1F6yyb6o/tPASzr5xlOoem2UestXweeYaViKyQLwp99WjvWVS1RT4C9b3v2sI/xIpczu
Zu+7m3sF24Alwy6HF9pIuIrap8HhCWG61lWaxieUXcNhpFdAmY92yt7a2aW9e+2o0rLSt0YtEctx
FKbvPYsGDISAwVmM9RJnQHqop0sepnuO/zsfWF0U70380Zi/akk8RWbV8yxtraKP6pCaGLuk39M1
OXqarCZ5WuuC2LNwUnbg6Nf5LyJid4dXNVZ0r4+Arh4XwNZjrewBJRZkarqWvX4HU2f7Z5ZIWSS5
TphWfUIA/u504U3FvwxOOFzGjVeZTuE+ox+liOO/7BGZWBgDMDMKPeZ3cn1y7PRbmMMf0ZBva3MX
Cieny1cvi2jO2RoBkZ4aicvSLPFmTde/UiUM+pzL0DzwXEZA80ATXGS0Buol/AUd12mmq6twIjkh
0wrahyGjAttePpnf7iy+POz1CafZ4JWV+ldRd1vH3jhldpYCkabUjuFbP6TRMKZX6YkXNy/uSzg7
rGg/ecblV3CqYelOrCZngz2YI1VldFXEucd4su2POFHxPaXnrOWu1MPLrR4bd/WLb/HVYPpQ4CHO
qJlcZH3HmU6QqCM1cMCvsY/xp9osu3oy6oNPPah3BXmkTAOEcr0CNnKMaKMl5WyZfUue/3mqqMrC
BkurLtTkCMM4ACiZ1jPTGmJ/PDfchNjfhLIsnNn5PM0s7Hrst+HKq1DiVikYaoBBkntrqkuZs00r
byUlVHbh/rGrGdCCsy88LZEsKa8xM2V7mc9Ox7C3SXiu08C1LcW6r2fnjxbYL1M0i3ch48Oaa2OD
fQr4JSWWigk3DTeP574/TUSyUY9zcOl2XdIf5X2Gm1/uUp8uz+LWU2AQ5JOORwMe56e6c44mZ8XW
2DbIUIyGnPsrjdG4fcrdkIccV3YjlXUdkUN1CoM9m6dxhWPst/WUcuRvaFI5ZhmRoDWO+pnWlY7m
7DEmy5JvhqHbWozRDIirLmXpCfY+0Lw4kxir7G43uQYxg+FAabuVeBHB0qjTJxEGV07zbNXDYXR1
vy+W5MNoVjuioC0TCd5oByeDHSywZmDRIIkBvfOK4IQP5NGLjbvE9LcWZugOK5wqJ3qhH2bzceCX
JbFLMQ1F0AAJMfI4z+R7NyM9+4oxFucV5Nckbs14Fwv0it1+oWeMRVyflafCJwe0ZuW1xbA2d/Zr
WnSYtNorp/OVgEMzImcYSQGAOPEnQMXfHFVSHgogQBshqghnPI4w787fjlozI3uhohw7TrDjihFV
xBKS9BWt/HOIy8KgTXhQT5OD1i5AUcTDpEzDYyHfW5oPgoYrX7+HvHQzzENf7npv9K/tIK+MuoBY
HsAcDi2ix95fX8A+IcqmzQRoZxL1dXkyy6NN1bljFr8rUZ/t+aNUi3+wEolkkLl3Rdf1SDFFXTHT
WauXWbEsDJwHjIz3sXQu8RRHsTJm1rGorn3Tsc8JiTDLxjhTt91vy8/u3da0o3ngcdQs8tsNeOUn
TQ3As/Jhr2hAZXTdMupSHMZI/d3T/hPvkiFpzh2dFhuDBVADehuk8RvVFJ9jSlCiXEJIAUyzJboo
hptc9uLye/Iz7j4+h28yriBwy3Es2Ym24eJfuKYjaIk3rk+psZgh2Qk4sDVaFyvKGxNQf32q6pil
dezu5m9KYYjojJjNPsDLUMyU+4bHR9L3CM66/Tz+NvqrmHCxCXmgR3EnWZU4wdHpf9Wpv1+bMxoW
1r+jTyFExqRAIHPZsj3nQX71+yfxkXnvHCNOKTehsSNjnzWaaMiZKbDgMpLDutKVzGQpLx5NOntD
q4109BRxh2woe2iopWFLNlrB3pyWE1AuU83yViWgYnaBEWM3sZ/yoAWkICya02G9QhgjeU8pk3fA
tZTRXslH9Jd8NFDcGc6b8LuncZq4ZCgLc48OpwcEWbTJlCM7/dcJ+ytLk2OKj7ilF7qOXu2SOOXq
qNe9hV78OmyAA70KdvVSONbrYaUXxZyvUOO1phXFLWGsUC+Ue71a9vWSmX7P9SjyB4/ts6fX0DX7
aKEX0x0b6livqoN/ltZ6fV2/DnqZPeq1Nqzvy8SeG3iQnka9+hZ6CT7qdXjGXnzRC3JHr8pLduZC
L8/hRYvH1CErwFod49fX8s+iXa/cY+dZsIH3ysD707CTz/VyPmBLn7KtF26U6uU9+FTCnxgL/YHN
vqNX/Eov+y299gc1+Zw1CGBABIT/oAEaEiBpRY2XjR1BaYTAiB+JsfBY1HABYcuPUuMGowYPhEYQ
aJxBMq2uoYYT6C3Fp6mBBUejC+vTokGGQSMNDmyDB+PASVpHkIEyEc2rywAjwwL04EFGxBASTCO0
gdP+NVDRwlm/i5TGKYCb2MwV5aaCtMg0ctFr+IKkC3GXbnoB7UcHdAoJlu2pLe40thHAb4Qa5GjB
upRGO0oYDwjJs6WhDyqEMEwmZ3mVGglpNRyyjt+uHRLS6Vysb/1PLNBmmjlSx6o6JD0BrLjnvC7T
10yjJ4GGUADMCnIVvKvtybkNCoJpWogw9eo51RCLo3EW/MFAljI753GC5zH8MZ2Gg1hTAsFI2olN
f3wq3cpjTAkq48PMpBqesTVGM8PTIJ4I9otGbHoN27gau4k1gAPPyMcwf6ENCh9s62B+xRniu9ad
Musrfz4Lj5PE2tbDzLFWQz62xn0mDf6EGgHK+Xb35anTaBBufOhZjQvNGhwaIIgsjRK1GirKoYtm
jRkF056poxcRyfkTaxCJ9u7u4njXkutsp1GlTkNLAfRSpjGmXjyuGmsS8E3xP6CTRp7YSoXbXGNQ
syabGgaX+wpGCiOTyVieZUcMF6QxqloDVSgzFg1Ypeslg7eyNXhV+vO4aRQPknzBV6bxrFKDWj7E
lp0u46mpDo3ZBXz2gLpsjXctcF6t5r3gvrQ6P1TGEHV8jncrx2ZDQ2JNn99VGhtz+67dDC5HFR69
3AQ/E7qDtpOGzRqNnZnwZ7O/NAS+0GdlQRBzPvg2Vi7I5YqCwNmaC9I0QWKOL49QvOlg+GilYIrC
4XZR2Ym5+FfYlh/Kj/FF9ndl53S3vLWf1KBnpnju6tSgbiLHKFT7/a4MGVo5GrhTWLfqpaxQLkP5
LlNJ2kLNJ9Sz8wF+eZt6FG/SrXOFGPU+PGQeD2rExpfJlW7cKiJFoaFTIMABGnDVWCB2lQPRFm5W
GhlUsIOBhghjjRMuGiwcIAwdjRo2bKyJFlrMti6oQ4atW/KBH+f0PhtD52GxDOScje6a5G835PvD
Y0aj2m5iroSVLC3v2mYhlDPhAuncPXBzt500HCk1JllrYLLT6GSCBK1jOEamhbfnsMIHOCteFI1c
2hq+dPrngK/D0VAmwAhb4V80kmKnhNq0NL5papAz0EinfgiEGvI04+/iH+gT+tPXGGgGD+oDcI6z
GRkZuHxPTD0yciI4AXb7UeOkgQZLS42YOho2bVWxgxbXlWCNz2T/V2WeGv5ob1aINSXsXyXcqtQA
q63MzzafWMDEWb3HWSNDBjUDHdcN9KsPBcu8zby4L4uGYwWUrM0t+yRQxaVuJwALV3c30Z68GTrf
gHmc7j0e3lsSQvgJNImbLGvw2Mfj3yUkdNCHKtnYrc2FA3qXbnCbsq6j1FhvowHfQKO+nYZ+V43/
xv+AwBDBuUaDPRjhXr6bGhkeNDw8a4yY2anH1z6gv4cxpoHwpYXOI9LiHft1BWPsda1GPs17fxon
9ueA+dR/75VGmRv9F9+X82V0xr+N373GGnceTSM7lqFt7ZcZKpDPxZNMl3tR4ValppXaLXOGWNUQ
tdI4NZ0ns8arCw1alxq5RoDc3Zkaw/Y1kC01mi1htBsNa4ca2yaM4uw6c2awrKFuA7qbi12DdF+8
Dhr8DjQC3mgYnCvMbhA808KBaXKaDSxX7OB+sdhfxlSpzK4H3TDOf8iV31LRXPK5ZpFFv/DOUMRf
47asL2KmmyMQOtWbifpuKm+DhtjRzOU7iD3gH424F7DutZ0twBEfIxjJXW2Un3N2Ev1KD6jG5N3x
MYaabzQ+Tzi3OaQaqRcarh+qS6the25whwr6fvkHw4fHdzWYn8wg+oOG9UcTbL+A3181yJ9bn74G
+yWEPx+WOwoSxM6H/fd1CCAH9yQHWJGAowuR8zeOoh7Zk9fE8hCDdTMYui1ecvN1wKD9J2qgQweW
jh/QmhbsWqZBOyvj/FsNvHTC9EXq2EKsAwypjjJIHWoYdbxB6qAD12GEQWQfQh2CsEhDtKQi8jDk
XeXU+iG4bqelZPItUv6Vif1Y6RUOGXBGXCLn4ZK5mOtlDhJj9iND3PkX0RgeE9TKw4ztxgYRVNPm
WJMr/uHKc37ZWo2wd4WXoYzoEyIfHOexb+QB9XXhfuoT8GD7edRBEakjIzwf1ZmOzcUgMUWD4bbV
E44ZxeUyiuG5cPyLFKSqvaZ/s+aPVGXeozn9ClNchaJTpEcx8pYFDaxhOh0KyiS4OhNxscm6GDr0
wilz25KC8XQchq+bJ+1AREYMIfpjo8+jwuMb0FsKwjjEmRdScUx2Z4aJMnw+Cn2xS1uMrIaO4yw6
mEMjCqbf7pICeG3AUtxDILiWs4R9XYR7zVd+igqtOsYS8YJpRVOyxXq2kv63KmNyYSNnlxKugzl5
c3LHmlligaq8IEKNqXgHORM+WmSv9QmMaGlNDN2aM/ejhfsiOileCfHd86CXvN1Q/NaTdXEUfMnY
tMzoc3Jtw/LbIu3kWMGvWsefKrXcBl2AgXLmtc+md4/UPrYX1tBOw5917jOPmnWkKtDhqkrHrGby
Vg25q0oHsHAHRK2X8nrvqhyG3cZV5vGQ7ce9QKwJuMbWyKd5KX2ysoBeQw3t8eGG54Wm9gvCcIT6
hoS/FIx0+zxoWC+3JO8zSF4uTVHt4n4Zc+t9ZGR/8mKLfyf+nisEmwWSKTn8KlLrL6pQaxmCrVcX
iIT88mldZMY0haHSvIzcF3jls1FHMU0TyBCYd0WBnoOX+5VpQSKDd4bcgEIj3qDYqevrRJivJK1J
KDxFCVbTILgW+4H7DOM26wnrIhhAxu+6gRJDsck7NTXCNVrYSsMgVf4dh/30TprPfto0977bLdR+
3y0t9yuR2KSq59p+TBf+wmOBO5/8DKuuvWtNYb+SsbsPrZinMN4AQCc7vk0Wo1yFF/gTvRE/6KmB
9n3U9QmtjI/8HoNDXaHhcjxdz7g0MXhMadPiYMdRkbA4CosgvaCv/4+/+89/xgVpvpsBUPgDuwSs
tPlGdkeHym+ThyLXMRm0y91s8a4wUXczjOODn9jTfnSmZedns3WyIHGMDr7KHM2r37nU4GbKQhgc
lfPs7gbXUhfcIp+V0p1BRBxOEDImW4Rrb+b5k8kiusOxZxCB5CCM3dhpvfnU+Rk1ijX8mWc1OARw
NvfiNZwpPls5X9OS645Y4whxRd5qY3SRuCLikeoGq7Ze13xpmVwHH/qOf3AzEEg/wc+cdAm/sZU6
6GS8UjvMWXsYlytB1Z4s7Hpu2tk6U6F1ddN+PptWSxpIPCpnDu+HqWrxqXNxcMOsOVv+vAvtfHhs
/PHSZRV7T5OtNjonwiA2ApU4XucLzSS3hFWTIazrKB3jOvbmpvY4WrARO/xTYa7G9jSWbMfXuqKR
1RL+IUF+ykxDrABxriuSfVOOp1X1kW/XwBqMXjcN5Mom6Wje8mu0N63A0lA6HtI0XJDn3FWIaS07
Eh5fLEaRkXIxpupGFoudYS9osWLZ7w1JRtLxAhcLZ3VsRfEhDU7U6aL8o70chZouaxa7d3OZh+xZ
gkvTm8e5jnNyiSeHSlOtE/u0hx87LAzmtubEHKblqJ3Gj3KtvT1H+xTXjlbjpJPHWrx5M0wzAZQE
ya1pTD9IDhGbcWzbx5jZBMfNNzKV00ml6m12Av6VEaWt380to5fhQ3ScBpKULGZ3NNsueCsLs7oO
Jj/F4cBwukqyp2p+bKsEy3eeGBcb8UvD+ol9gvfkYhWLapzxi8snmbFXyUSNYTaqVoy4nDDz9eoR
+fJLyMmh8B89a6XmsABDMMaCboO4eV+n7A/B96i2uBfb2B0ICXOvVM63Q4Hjpp2yXxZFYa5jfBmd
/zYx8yNzJK+LNL5Dw3lYQ/p6U3h5Dubes8t5xxTTzsMZwXaLbRpTmW3YThbrTONv2/c6wS3QW3Vq
w/m/oB6dSzBBxLEFbrUXlIS+7+wMHrlbIzKzYjiz6aQi1S0Jzqa8XZNjWM/ZPlxBX9Mk+Uzcdu+G
Dmi+KtGVygBLrum/hEVzMXU9XA6OTFqEB2ZncBJueoBiQJRsndDjvTel2q4gV2PnnDh154mjYPwr
d+cyvCdmx5Yzo/+0rrpPb7SjeOjCqKwAECuoTGpMJ/J/Sq93uK1UcUMzGd8G5QYr2Tc28K0770eM
lE5lkclwgsc8nZ+gtCe6YedNA9qwqNsMk+vob4y/0hjlbiY7YM3Fu7etYh2ffosL86aYc3f58LC4
KTPdtU4h4sp37sjfnUPLhT1Pv5IOQ3+z1j9pPgVsLrl6pNXNygbz5j/jCYty3QGc03KInUtgtXA6
cKMN16sF6YMCFqN5i9HltOcgNx/slL5K38I40TaUFghjTw8F7397tDb4kcQ+9f03EWfEJwbylOnC
hGVc3S2hsl3NZAm1Pk1yvLlvUzmJ57AnmUnu+2BY5JNz6xYUIYOrknaTibXfyPXHryRxj2R+cJOQ
vZaVnwNfniqpfvNtakAQQZ1Q8OyWzBP8+EzHtqieK0c7wrOw24GBw9aoedgqNRF0TCEqZr1lq/Bd
G5mekjGsEirAya2t4HVIP2aaHlWFpxqlYYsS1T7YE3ndxm7QPHg8hlOjPnsDgG6r2GvQewcFNtMi
PKTIpbh8R072UGXexETUeuv4BNoDqr/OJa4f1zTnmXDEgyz+KNlSo9d56wGBH41dJgK2/Mtc0KAk
qfwY+f2znMh30AmI+43slsBY1gZyiUgEHfPtsTgJUVgHYWOTTVqJsVE1xyaumfuJ5optVDPq9tas
7DlKz2nG5r9oJxBo5JL8jPm3auLrqVj2b+yKSxBwz0R7cx8cmil5Ct37BTT1KXBwZXNHuvDFTRtr
UOkuaMb6KunBQK9GYNTh8CtyuWfswgdhidt70CiAuvwy5mbwMK2sddBYeATlqL8WRFitpplPlWFy
SwxaD9fNuLNX6T/zQ7GZhRGSnQ/4CFaweUaIaY8lszTCg8FTO1iVOLiDA+zJF3PrDADs5Rcmooai
Ckw0uFPS/dAz/kXkNYJ8tyfHtZeHXG2pd5YXxUZY8rL68Rg1daLzt+tAt6h876vghpCDR3v72mP6
yFd0Eb8bg+M067V4MbYOWlVFzR7HI56lFI5vmQW3AfrWUCLK+VTxJ7b4dKUerhOR4P5vhH/jArBq
3gXhiGlp5Xh7lqUf9bSWTHw/nOBvrJ6EQ09O/Qf1w0aWZKlijL58w/jDEGF9mkN6aLru3CX5nn71
Ox8hhBjlubQGLE7Ztk270+NQ8/4vgn3HFz7GbFBqSNE9eIEPmV0sL31N+7R/LQNnF0L4IyC+uXAf
2W/bbXcet0soI7pS7I/AJs6kKW/JJcltXrsEpiM37oVnPiCJfkvoxgBMwK5bed/WwjSxl1+Go86J
GN99KIKVaXw+pj9VPqDCexj7+pYMbKJm87QC85ayfvZD5que+jOqY0kRa/Ft1hfUudRovqnxbmxQ
VofOWxP4LUFj9kVV8mARhg9T9uDEqCvoEzz2RQ72DJFMQWInftVDcpRDvIeBOClTXsxFRovEBNlS
OghmQy/5QFXkqJtn3gNAmE7Cy9BDqihgCsWfKWsfkmLg0kWxoUlpdtadmQOcydxc+5SVp3Eop/qq
QxQuu4wMwQM/L6S+Q6INUEe4jOAS7juOo3P+WHXvVfC1mv3OxuaJZQprfWbHm5SRoeXHz1IxAO5N
cDaRnJhGPnRFc3ZdXBDPxcyhv/X00tpjYkhvhdlnx2HpDytFcFsz9z960d/x7LHPU2ncVyn5kFhw
iBiMUsNfxzmEtupWwq0Cv6jN/qI1DdAJX/w4hc0fnBtx4UMbeTFZRPesMlfc7I5z623ry295ZCwh
RR+seH1nvGuUiVey/IwBv43+3eMI1XBys9Or7+IMaKh4yPTOpNwTD0e0iaHa3+Nx2Re++zFXgM52
R1KWKcfCOjkazOo9MYrPqVoenMncTvpYwlXZ7oovY8jPYikueRceS4sfrBHmNfMfR06oCbZuu0vn
bZgBIGXucTICwaKUJw67wDvwoYHDOiF2oCFiHyABGMd5RSThY982pFlXKOye1gjlTSf6jHa1SM6o
Vw5kEm9MafcFFJhXLg9dnH6Y4fIqggGpH/zS5NnbWalrimG7Exz3bOZgOA6OGEfZFCanZqKm3DV+
GWH31yoBRh30VJLpJ7CkpltUewxbd+dDYNlZh9kn3/meAbfKjkO6x67jGTOMdNcCsNbKOFVjRbqW
+y3RBKN+Lf0z89u7HnVQOSSnyss4DLOyHWT/kHECLsfgzak454ZUwCos+r1y3+XynVO2haLh5Nms
F/E9xNZLrKY70wXMXYzfci4ZCgY4EZIn7qDvtAbglsN6djAppQZ33JZFHdEHQTekgcQJ2FXgNF0w
PXjVVub+2XU4RY79eG/ydtwKnPhN/dnPbA36ZtFvcmsruuz9vyT5Hv69tfq/Nmdbuhr7P8usdTqO
rm46pX1POA7xkX+pzq6L3F60CiRiKzUfi/w1QasVtTGwVm08SZnh6+Gbz+g3jAWpteHqNAEdQiGf
eHPJon9+O/8/evnfRy//xxZ46kzGT/mvycv/3QNv2//m+Z5PTJLNt05Ykm389xp4i0ymGwQEsAHp
nVC4fF//I3lJCzwbc8v9v5KXbvBvAYEGM3A922HrEPy/JS9x3/zLZ8t2fcf0rdD1PCEszk3/Z/Ky
WZNgHRX+UxvJykZRj35KqD6b89y/byzzJa/1NVHa07lt1DYoCxstA+vGMdimsg/vHYtjZiEgCdZa
lke/cF+o7fYv0zC+q6Xlme6v6HDnVRyBr9dNS4ncfefAssxLf8fPsOC0ltlUgPv1zea/zxSdiri1
9MyzWJ2D2ffZi0WxjE7KMG10C/jvORMnp11rXi5jfdoHLQ4LdlCXouB3oJbpzqOPHJe1P22r1uFU
sxCFm2aDf99nmNPbi3nEofEcmPdr2ZrI2mk7bka4Kt6sYoCzWMI/fckLT7YYlHrrqWAkSIZ84ckv
cAqstEaZHAbj6tEt8jfu7PxHCspD7N7bqjYxOdX0m3W2BFM8a2HgxwXZkz21Ii7euJ7jqxJxcc2a
lsM+m7xJc+3lMuP8NKxnj6DoIvvfST78QNX+TZz6e3DKXSubaxymRzaSe5IsV4bdTxCvd0WKHDWs
X4OxJCUjxBu42WvTBdA6w7fTAzQvqYUIu/foe2Pc2UjWBcsDmDjdODwhubq9U3j1pIqm5zsEfJK0
33MvnsopAsC4Vxp3yeaMdzELzo0Vj7vYsnlMomeDi5sr+STc4Wa7y+tQJfupeesNppVDEd9GUUNv
Cm74wW/UZnLroZ5HZ0Em1xsrIPjaZt1gfMh49WE2mmccTufMCVCHZhpSbdw/aCghlwzjbI3ps0wL
FoHLTKfvTM5P+Ia1F/jP8OlCzEv85SVXlqikGYN6eR0+rfyDImXLMCE+T+znaCDG851krsH5iIJH
fBAl+/Ekao3hxVuX/s1V/e+VDoPAU49ZYj0XCfVBq8FxUhXbgMc/InVccYuY8O1hS8Evwql+Le9k
xYolSVgG9uNsRYs7K/YsCeifnlJgvHvlPsuO1uuz/ZhM30g9unPSMjAoUq5Z3PhoY23ea7xQyyQI
f/bcJIFIKTamAC/j3uVzXQtbtCILNY8xxvxFhBD6cYNMs+OF2lqUTXC2ANUgFjKjhioKDg8ms2j0
SdTR1+JD5IFAx7jwCjadfVX14Z6CTC4Otv8UK2tnKcj3hLzYppbyFfcR6ZVSaXteckMHyu8/4ZiB
2hPxbslgoDRP/joRDKObNQ38R279NEx06Y+o6UudcnWryCLTGqkDL2yRGKwAbyEX6xpGQMbE97Vl
D8DmnQ9E6hYjr695n7sD8iz+L9pIuvEydjUUrLI0J4y4cfvmd5vb+bZY2mPBhpEc56BvAoRGCtPn
swNRk86v7MZ/RqTywF1UEXmCIRnftQf+j3xPZPxJKJwcVMxwf7H9PyTctDP+k3UWrF+DVraZi5tp
05PgGE66r+0A+YKy2eq7cpuXv1QNfuwpzqXl+zwjzBoGLs74v3icGt3Rkst8TAKYeL/7YkI9EOss
pzN7sE+La+QuSMkVE5M6rHbgENrh6xkIcC/U9eHW5wCNLoRYRYOrXDpIuyqbxbQogGv3AE3TjkM6
w8jqwVpHNgIGUtiVUNDi9OLgB0WPNldxneqpzOPM5XJWugaBj4+LWVKorjS8oBfhIeouy9nOUvCD
pXrOk10f5JSqJDQl+lkNVDLwkW0t1R78HnNvx0cpc0ufm2SqYVLuSvUIlKlLEvh+3qPwJSmyhFFm
5UzqLVIWLSlfhg/UrQi6mWhIqowJKWFMMnr6MCccUi3jtabHgWfSyFVamX0iFVHr9D9XE0c8ySVL
b21HQ1kjwvG8oEKNYmdot72JQqSSBO35xdqEJPZkERAv2LiZ2e+87cYNolWAqoV/eGQMFh4bT347
q3spG34mM5sO3kp2BNeRJDk1Mj2zrMYHEB2IhxxvEPtCc+Okek9HkaZQvzqloty1LnNfEO8g3xMl
kuK/KYOBKJZ7r64eClHF+2SgJiBYoSyrWsZ754i3xN2E4Au8XxO+VREV03hIiKh7xJDQ6d8zS6Mg
KbVvS5df7DnGgIMKVrkjc6F6VfcNoFjOWzUSDdW8o9ESqm3byyRqgtBU0MuSULUprrk7/bBaK3NK
qGKZglbyX0eKL3jtJulN1KxBSe/CmJY68Umqx6yos5ytn3pZPGTHer5R8FmqVh/hX5Dy4E+pq+wG
ptJmdsvyGAekbv3jVs5bmBqOcjAppk4ky20Jv6nE/JXy9StUbdGcTNgtE2rWSkJkk5d991xd7A74
WvlpVC2FC1tg7uaeWhUKtRdAu6o4ug14JBFyKyTOWmWpFiYw5+r9hste5v6pkOwxrnJZNoFnNIH6
XFf6JJDbHmTifya95e8DDcLQc0TrNmWkTTMyZNNkGrvuQ+lXdaS4Voz1SKuqSnTKisYETSL6nWjv
1PTLhaZ4XMUrj1oW2y2/VjGGZJpdflZd30sRyDOk4paP9IePry95GpN+kLoYHIMSDcZ2EZe7tFF0
s5ZEV0N4nYg2TxZ0HM0iOWputl//2ktxBZfiRWvvhAwI/PY8hHKLoseM2aqraACXfoesVRHGbJpk
uRtb6NUO2SOxchyEWsgrLGLKVC7h4EcDL/BtUUKDWjjvfriLQ5eWw0TXXrZl9E2R8Di/MKG3Nnzt
OMoEzWi+HrliIMvDnwEralSVRAstlX31hflRjyQSFTKph2xtzzgowdMHjmhd8z1kLJICRe9E1U9f
FbzJ1lgorUv5yVfm/GO2Xgi1Zi03ymL56PYj9ZwJAdg1Za1dNOaBEhbEO7PkB2i9TxS4P1JTRGLI
+ckY1iIahma6Ur+RbT3I6q5K7o3GJflmwxdHqlYVmSjv1ngwvysfEwMH8xVL6q+CISFbf5bEBWt1
xgTey0IVOTGTh7TKP4HUkugN0oM+XT6Qq+3vxszOCQP1H0GofsYRVD4OdHETevUNqBS7KbbtZUac
IrOxlIc9neKV0Ud40KncDU1qGaYOqp8mDPqAqZhANYftzQe/SCc8BXSR8g64m2Pv78rNGAfXPSOk
1znpSpyRbI1oBGLt0Ha80hb6jFAsyIx3lBN+2nVQRXQ+1js/eMT4nG9T3jehh0hfRzoS6sgdpgVW
GDy6vl5sd18dP34fPIFGfobf4vBpgQywnA86MwogQlfcOObmJpfH9KMdXshGpMt3U14971YXD1+5
+5UXnyJ9n9TDWppbh8dGlrNE31a8kWgbApXzNm77OXLMqRXBQfu7SZhkpbTs7abip7VPk0VkCGXF
1in3lk1HnXQxmzEApj4Ay9fADR3ytcpL/gO4HBOwbhU8rKk4GA6p54TyDfmkSKT05nrCInJl04vG
cjkGk3dK5fi/2DuT5caRLdv+yx0/pKFzNIM7IQEQbESql0ITmKQIoW8cPfD1tZD3lb2qZ1ZlVvOa
hGVmpCSSgrsfP2fvtQ+TSzjpFp91Jc5S5XvAT+Xd9qxsZvgYYgty2PsBB8m5g2Q1LhDyRicQugx6
iZ01++wXSYad6wEw9VMLzwXcdUv7IN1mjg52/JUNbFzah2JTd3YPriC2F9NfXX/hHZfuGErtJlFq
N9T28/2AqGmUZNam+9ZitEggcN9giC9fqjFG2dUS/DPu3ZIMvrfRpAItxd5Skkd+UwHjWa+K87uh
UJhB93tyFcNWv04tUxxY/Dkn83Y8pLu5fLEHZ79RGRz7vdrE3Yy1SQyXzQ+6Bsp1/TFFAWhYre9W
SQj+xqS8Kcj85ZudS2UMa4E9Ezpv1a/HdKWooMhLcFo56MMqVdtn0bKzlPs0o/5ZnuSjDoz03vwh
g0piYRu87LvJyGMhZW06pOsuHnAO7IvEx5W5xmC+IbF5uh2QQdlnCATIkj8iJcMbxc70Erk+umaq
PgNkGJ4ed8efHF0XmlLRh0X/+xEOCqVKMRw6fMrWDmD0zIQD2nh2cR6qd7gDQGwmBVvyLUZaDds2
pZCrDjVxhWo44v5pvUS9Ingn8iczkbUG2XGyzrkYSVI6juzZne+UTqDYR/wmu/p1LCgi74h15eTc
9Yj3GnMXUb+p82Od3KblzqDdltrPdXYqJ9AK2J8rwim9FpRxxYe/F8odBUFn4RilL4+/7q385GFp
UVu+iOaZrbUtgqQIYMbLPDTasEk8HCuc70BFTkUSbaVi3HOTDQwMEvllYJxDjMkaOOtNLU5rfMg6
L9YPLcc0KCD5O04ZDP7J0PERXkqO5MLgxksUbPbcJUDwHlMwDF5f4mje65KsYn9N/JYwFx1Giz87
RE0wIrjIT/3kEEbwVNyPt4L+7S821lTs6PfC6mAqB6aeTSJe9pFzJn1EiFBCBLQDkq1Jx5PqHrsC
lH52Xhe/iuMxo4oOmc6n5ZkP9LAnSRYiSRezP7vYJcIOSA7G/iy0EASvIVnJm5YKO8qCz+QkkNES
F82TNGmHSDupNlsV9xe5hqX8nurf2a/mVqch6kcElyMjwZ35QtcS/hJrBAlZiFEVZGYVkWHKpgNJ
9Vy6T2oBY24NYzX2cv3EYyW7r1w7TBOO7t8NJzZ7h/OQFk8GGTl59YOFq122V7V273RLd6V+4qmD
W2uqMyGoYV486dqh0FF07Pp7Mh2xoZK8QXq25G4U8PyxRJP+necMUS1mmzmIiC6DblSeo+q+rBgO
moHCq6nO03qkvcsYkfjlFHTS/FRemRDX3Jryp5XRKC1zso7FeRBcCA/5ghESDv2Baa17E98p0gpr
h8GC4RwFDu3ngDvtFviB8qr1QaFYWEyNR2f7kw3+V4w9BcMVenTO/s8ovgPt5pR+vWlEHolcQopZ
/iK+jOIPsy/5NMZ9MV/jV7KnW4JlTkwZMh4w27PptjPu3PD4flyhBtljJ56VE8YHQP/W8Mk6N0Br
zH7SnQymsaTGw6oYSAg7EoeG5gL3bL5C10B7dIOZnSIk1PfVd18+ouCEj6Qnt1a7LKMnq/s29ho8
vZA5qHveaZ2kP+wd9WtJhd8GKoUr0mKIJLCZJo8XSGSM0kEi90incPjtp8e4u1jVtU+95XNh1sl0
gGGGg72BzX3uHjDtIqMgDTV1VQxSAUWGK9Cm7usrb43fLUJARWCy96QVTDN1ycUaLlN9qJuzNRPy
zWOvvJAvQ1ONwpX8IXBCqusv4iG1CakIZIFQ5J4w8ipmjn5yHWq0oEQLvcubc6Pv7KDeIdJ7jCEs
OZ6yBNV4WJnHUR6tAUMXVn+sPDW84iW6Lj26AeXOxgVNLlXp2chU2Syqg6WfcuO0ukQOvLrOkeVu
9Rddg8Ed5gfcYG4N4RDt33lSHjX26iR95PmRGYmJyn2RUZXOT4ykdP3ZsT3MFiiEnGP32vNZ6h6B
kaZ+UDkPkkNX+QVGRVgVw4UTgkVKHyIHjdljgzqZNOh/qdY1/5AG4xJGX0x5PBSGE3pFyCf4kTxF
fSol/rzDwLGygGsgL4yGnuLzC0HVhmB1ZUtlL9tNXNYiT4RGd+bfiic7ueG2sqqAzlrHGYMjuNQC
eGOTsoumU05xhW+j9jB40zgpzJClsUDiEaQIs/JoGu17dnf0Bh/6j0XxVO0Io63Hu7K/JTdX27c0
tSh595qyZ0lRSTRkU7KCudnaQen+7hcSlJ7w7ri1D7iIdlIOhgir9htgdhQjOwefpRFqq4ckerlD
PmEzqFsJhN3eu6Lc5t6nKuq0Iyf30gWkWwrhZyO894CPt5w9zdkFnLoJson7Vg0QD5TGYUITbdbI
0ndLgbc514/OvIfPbl0XFLdk8Eq/9DPeNElLlCnKm1z9JiIhG0TMeVVOSXzOzJ8RGC80hSJcRAAj
qtMeqsSvtQcqdIpdr4m/U/PAMlNgcyvkMhA/ihI3euLs6TiXe59GMHdwejcJ2gHP7k+qGqo1EjkI
zOcUWWx0N42fErt+cURfw3i8e8vyCzFJCpoQzITOLX+L1AevH1iE/rAeKwCYhNlft2ulhXLHCpFy
UgeMBIsbB0W5U7WjMpzahe3zYGQvAIeImSQEZv5mKTaIpWsXrmtgZVdCOY3Gn98s52zKvfbMZzG3
iNEAXL5sEecdiMDtDWkEpo5fQGAMVhdGzA6tQshubbi72Hiu82NEf6sN2HL1yOfE5vSexhdNCdL4
zoTW3qJuCXhLQxsg5KegqfkRsOpNVoCfIAGP2Ejv8HDQQAFLuBIPdhTYn8gHte/QQZC93JsvWrf/
ouVnrNz798U3Z67qQs2jrkfVBHlwp9H/gvJ1KZ7pwrA7sW44aFkhVAia9m1Y7r6arvFy1+iPVLEk
Rj8p8UXwT/QiBrjxItSwmwxvVnz8ah0um/vxlkwzpCLOLrrcSX4r6uMobpZzacxQfqjxE94IQs6J
kiUKVOueEn54fluNF11cY9oNbF50TjEVnUicpB1DufatyTt8WJZ7pbyiNik2zcrOmnDueul4w3Tk
/InZieUfnR1VOw53TWB+UJ5gW9FGMAx4mE+kPWF1F5dsPRs9IYN3FZdHonuUa8mtnKZmc67NU2LC
xaOfQ0srvhQw/fiUCz/TnhQg/UYga59nRCxvI7VRf1oUv7QCGuwIsRmcTe5+FcgA9jgpGD8bGKD/
LqFa7IVseASq7JBT0YFDWugn5UfS+xX/G+cJ6WjoujCIfyLUAouB+UDTXoV7h3sYYTPP8YgCB8vC
5twfKgIpQhOwy6tJaoTJ5YJdGiDXO5Ut/xcvpnzkhG7HvaaSkbLjEk+jw1VoZm2/7wbYA1+BKuCq
v5r0YC8j3mtSlMP2m6Jz1pYfmQ4NFaT5VbFmEJlROrq0zQp64munwulpoYWBFjFvKqATGk7QMIpn
3Kc84073mH6Symqg+pOP0XF4BBOXQoB8Td75Zqije5/Hw/pkMk0lqOYkOe2WF/WVxvMJRT49Os7E
LLrJK+RMFBK49fYz3U8BbM4rvOWFGG08aAjj4z2XjPrQNMSCYArF41OflZbBgD1zE3zU2ENWDdkH
uVIxOh8b8kk9ADok6tQxa0iWyCDS7mhgYej9oU+ptVrgN4rj84kl0HgIa8CV5AFma3dLV9xVRcN2
T9JLd4xLZstcEAdEnhBDNnqGBZrNfKH+gpyl4Y1BLL+z7oB+Nu/G9BStR8Qg/PJc03+c50D7XbyT
bIIeU7/biAmvi3Za84DiqXJwTu1hn3GPY8coFZ8Cn2s4KRPje5Y+Zr8iB3ocvpctEX4iThiIX8ml
hmyLPZwSywzERoEE8UPElETUWetHRGnIpA2XvQYCgtdJyKS3Ud65T6uzvSSHGGfdW5r7KUZ5onfc
57NdNj7Z41tNvxHtLME/P0PuHshgwkGP32x40cYseDWMb3fuedbY9K5ArdAUaCHS0F1Cbj1KV/Pm
LI9rekgwKa7dr5bxhHqX8UQl3hzdCPECrgGvYm9WPw6QzIbulexJQ3OifcWdLbPRGQpmGciwjp46
D7sBOUGnjBfptNcIhQ8ACWCmMdq/vXT8Yf4FYIRiDrL/on0N7nWa7Ge5jueau2qEMFUhjfUiKTSQ
vFGoEoz8oI7Jg2GxfEBzPKXXqBn2vZND4lufZ9L3bC06i/XspmiF6hGgaXaJZXbTWmc3iuEi5vbR
KPZyyI6CzRo/DuohwkSJFaN1ycU/qK/wK8HWx/Oj2uc2aiTPte3+iDtk6gBsovDIfElFKSraOm2e
N75B3MlO1Qei8DqiyebH3oWCU8joMS3LV9JmOQaEAhnpV19EFUWOixIlptim7G4t5gtMO3qklKCd
SFsZIL2PAmIfwnaLOWyslHfNOuUXaVLRTLqK8CnTmwP++h+9MezAxZdi/UbuiWxFh+81QgPXiEew
0/l345TEww339YAtNUte+gVJ0qIhDquWj9jkUCfPBpYoMSdsPGiK2HHkR9EzmmEvpIrVm6Okf0mb
fyt/rPKMalNTjJcsbfQQaoTCcz+uAWMnnwafOJNDYfnGQpBovTTMeNI/o8jZNEX2gk9AAG9MOEt0
VKV6+WTp8X2s/LSZfLHJC0mMc9UMd/3wLozyfhiIVKhXAj/oTKqj1A9kB9xrcCgIxFIP1Il4nJNK
CYYcboe5ZgZXHqatfeWemtKiuRhpjJctohbMiOtnarPNS3iSxBTBxB0xmMrkPhp717dHVNdZ1GX7
0qUWBuchnRkETP49lRD7LD4JhmTDT4KydPOldAmyWEhjDHQd2iNd/lIYVEw97qpeTvA5RB6u0v6T
J42BCgjN0VDEzEsnPHpYgAkH0/Y5EsN9XWCbWAvyMho6qLJC8pJQIpk2FazmtuZBRfwSm57auo/2
5B4ZIizcrcvjaNpkxiQJ/pgOxTvDI+6Jy8JNqy2pxsfToGdvml2zXytqucsI1EOyxdhAL0Fewql6
Fpsll8wuMnmM9rq6vxpDfJc9ciZgb8beb/Ps4hr0vRUGc5jQaIFWcCPMyPjQcvGnqCpaV7TdGdo0
H2tqcoSgwGe2W7O89CGUzfhgmFBPh8ikmcvQVdnoK1u9ZuhfAjJFmZkQIpa/ebckAiOfANtHP7tK
iMIk5AOcPr1qp0NZleSvqLNfUvi6k2Pis1lsnEvzSiZdAstlQX4pa5duX929OjmK5rrmxKBZ2vRl
cpJWx3mu8DhPzuvkcFtwW5aZHMSvyUmOkaF+qSnVBKRlCaDgmPcT1yBBpCQDnqAqlNVLYJTsbEt7
ie8tqIm7as6pNbBPRTod2wRaEb4o9ewIpYScsTZB1M/PIo/oDZfL76IlXFv0+SlzSCrMNXvxYF/+
zgutCuxZkkPQJcE4Lk3Q1gU1wUCPoHIUsWdo/xJNrUO9GHGT0d5tRzieygAm0Gx/6edLOfQ6Juei
CqZpvojtvdtz+7GWcD/bjLO47rh8cMzlY4ldSDzNcGRjl8O+xiakT1nqDb309MTWIdkvP+B10dPl
BSczU2VrqtDO2TNjBT6sCKWCwvxhYUOx0KJj1y8/OuVFr6FJyOwHnOVRQ1gMp1uWe+gLwHDIfEri
ApTQmB26JQYkQZncZjez1PEZxxZek5UZelfzjOF8hzzZkCw53jvFcptHmkw5MXYTB3da2E5oPGhp
8apU1q0o3ASLCy2aaOEljYSFG252tGJ8zL22fKGjP0yYn3hn6lWMMa2UJb/a3fxj2pwceLgxtXeP
Ys3OrQ33DRu7DCqlfLdSGgWM9KPFegVrQ/I7PLKZUr/J2UmSDVaR4xU2WIU7ayRbN9HpFts2SITh
PipQlybJ1geyU6iWVEhEpMKLVu4JJXmPshlj10p6glpTWbt3daRG1GNdi9mXR8hqgWVMRXqpnJz+
Dr5xiKgDIA4Sp8uGwiIhy9yTGLvzhjQLJkOJSN7hf7Jra5ir1aZ9WZf60KvOTp3zJ8VYaq72NHbJ
i2W1C4ddtViJKeUM1K3phsGNduxEZmAvmlO8VK9dTZqHQ5tmMEHoJhxupkWo6ELjCFT01bEYaBha
CmmxpvMuMl+VeAL1diH3MdGfFFf56CledW7dESUBpl7SiBxQEbn5Wrf9bTK0X0k/fAq7PGV4PsRM
PVSaG0F4bzhmdoHxE07GWyvoALcJRggJS8+ZneywAV0hRXrNXH1gMsPtx2Vhyrr7tqJDlcsenkfz
kuTi96ejVvBjF6ZU2q8qAQ7i5sCWsiZ/m3Ou/NjevGo0SRWiUCuguqH+5bJt1fKAHl2EMJ4Xco41
CboSFVSqVsVlSvt3jpAVMHP9VY7uS6xL5TQgk+xJLVdrZMQQL1gyKtNmU8QOw/fkiPfHAUkHm9Yd
qwtZD7bvLh+Dbte+MGjiCtGGw0QEmXCwt66KZ9Rafpwt96si7yVkeFunoJDrqf1eoqln5x65Q2dP
zCEfpiX+tvMYk0hBf4+4avA4G8y3t61dZazfZTJiq6hbr0yK4aiZ8Wur5Zi7xohukIkzCdbbtcHF
uC/HW86BsflKmRKunAGLI3B4Nd/zFB3bGuGTLuljlfF4tctuOFQsH1JA2qONc6NNW3mvVf39quue
rvNDhaErhxj0EZIIkFRM++Ju6YFiaWHKPalsHS4fKyjRwZ7DMUpADRMaRfw7ahfW12ICmo9UbvLW
R1QpUPeNQ982b3G8/kFSoTNgYWCBrspB8r/IXO4lXn2Cdfn0NZQ/Rc/UQxZPqGdokeQImvCvf5az
aeIUnWjrLUEratAI5KMHDN0vhWr/ngR8u4Z3IvejzThQxX+L3VEgorWht/SJkYWliHTPcuZnN2Ys
1Tf615RoyQ7Y5adEXOR3NY3qbpl8Z4U+2nX0crsyYoTO7jZHqeU31TIyPqlegRAaoS7aZ1OOcTAr
9RUmDeek/FarfPQ55qc9msE3k9R0QgQZlWgZKFGtH84llj7JkRaKqlV201TBUEAyuNVrzG0ggWYr
nu6NmyiV6GVwznXs/ERx8bjK+WK3DqITeCB7LKmeknRnzYbFn6/DNujt1/2Y2AeTTnPB4MUQ8UdR
/S7JeS7m8hjLl6Srky27ffb1okEZqLzaOT1LFTsFRy3HNnJcdM+65RzIKBB7GHDZQOsvnsPaBdaE
l46EymlCV1IxnEMgHR+KL3OwSm9KqzBOUwVODvHJqvHpcO/VFS2F88HaNQglZ6k6EyOUKYinqkE+
/O5qEjLZHP9uNv6nFRsqA0ST1CSafUTBnJeLcLTYW3OqJaN37yNnuLfdWGMW8m4uheYzGOVmaUZv
TmNdZa/Sr8gImnBfnIp2a9v3X+LBHQZuMmn3uiYC9+5yIyuUHqkO42Ime9pSM9IyQ0MInsi5/wVr
nVcRgQTKGP91UhtDW0h/aeg3Ge0LhLdLW1e/8tS+TVZyQZr0Wyq9PwFZLqpzX9GNlSadkliMr/1Q
Q4fEvTLH8t1wqCbXXO/3hfXeiBE9D0NTuOLANrmhzwk2CDFydCtZDLYKx0Vs4l23E2ntbT6ujqWX
tVOJChHMfEWgl4E2mko4Y70DE2uSX9P6rkFC8LsIsVeTvyYVQb4lSASVAZ8tmP/3akfRaxyl2I74
Wi2wHMLLRU+5J7kLsCyVa14RCq3HWIaUdX1e2xleqou1ueHynGFvhnrii1QfGNI2CK2hgpOrgYky
Xw7qYDwNy3goV3xZHRRLPnj5tMzdS1Pap0TnytabDItKvQuI4DAwPECZVn1Tad4gBex1pFU8EGSF
afGC7Z/UwwZHs1AZrrTSOUtZRAxaFl+paQY1MzfoaeIy4aYgzWbjYGiVN2ZZdgUdylmVtH6pMIYR
xnIalaG9OBPufttWIm81LTT7CGR6Tgava+fvXtrRARkwWTuRy5SmbLqz2DhuaJtIkgBrbZVddYps
POyVTkRDW3yuY+N6Bh66XImOqjWKQNUqmullS6Q9nsg9VkPlYCaiPS+z0gVrG11w7MobfByuFQYU
FEckwxnIQ1xzP5uzs0oUe67a9jnvq0ezXo9C6RrfXOReVSZiUKdiu4ffdRrcO17eJ8JD0r47tOXJ
AKLDmJR+31l1E3CtDaopty9YvugA5/m9OWTV3USXznHLa56q3YlkcgRZ1kRPpRYH8G8XRSbxSQ6M
2hzru+rTGLpvO4XZQjCQxi0kEW4WCtJNaFSskM6gGM4xBXfClr5vDKic5dyFoyHdfTybuCUHGm06
eSCPictdK0tS9YQkbShe4mYgSmnOuNqJtQgtZ4RUlyUhnE0OzMZ8BMkwhciOMVyMBv7pSrkz4sUN
HJe2RJFy/8G2CyFAFaFqoOusdWRT2ZoXyIl1v3btW2Qw4WcQfiCTdbk12/Mt2ZbaGhsh+7X0u5FS
UY0yLlu6cfj7R1Sz2wYiZRzJ5dEIyvyiGOZK+zXDXrdRNLuumg9Fp31MDTD2ppM/fUSKV0UtG08c
S5kox0BrACOmRQ2KYGWOBbA8ZVWyWenWxofhK5nooCZTW39UO8gV5XzKF4jjld0e2Svl2RpcL96y
eSsokF5jN5Q6hZ2H1uh8ygjQ8zhnBHdCVJJT3O3rLBX7VbN7TuZpvNj6GMZWxf1EKekIAqdFma3T
lOnrozHmn05J+zbXMJWqRBCohJ4oG46srqNrLFZGkTl4I73OUGHA7jehWuFFT45TtkVDb/excZPg
Lj1Ii0h+KBsJcYGugj5xoR7RI9zmE57cCSDj5pkklxDIomiqyif+GwEvwDGvmhmjWalpPwvaB6Xt
gsI3+89uwDAyRQdrUKxPy6AdUenmp4EcoWzRjGFDn24ODp9zE2PAjunzjVpunseiQ7EG0yuoaS8V
5cIUmWxeoJUaoDndDIsOxu+0Ovy31HheZnV8Sqs5RKdP1Yobn6Ujf2w8QW1n/+go0kOzD9USbLOR
9V+W4r65JX3CQncgpJokTErje0JGm09glUzVPos5hlISm8iq0xMfIvoCWTs76UzPbQX0GgHWbUAk
oMYZepJ+em/lUvm6nYIuNW2AXsC7c2oVtEb1rmvzyxjly06bGeeZxvpjOVjaMcHn9BspnOqh/kki
rogLm14Qd0czVd7MzgRpjpIQworjryRB7yTO432ko/8f3SHsW9IhMMsb1P57w6pPrkVN3OY0xHC8
wRMzTw2WzEMxxTJMKd0Ty4ZiyQuO1nW6ZSb6JNtuv7uEvwNuRJ8jI1HVSaoEjw3OS11TK6+rzMDO
mWmrtEDiTicrnk5zPG2eyMg+c0Fud6txts2UHLiyBFbqMiHJZrxZkYY9WO8AidkrU1497RmhIxXu
QSOuTK0ttx5vTjwzQmGw2po8Wm5Eb6OKeBxF8dZFRThgbFYHiCE44LxCYUJAhMH9qqA8A1P6ZtGr
oNSyQgfPnZZwclvMxQjzi8LU+hTq9qHVDXiwOLqo5fCHaNTiCOxS4u1TooXLStTd3ClabiQeQcOP
VExTNn3TpSCQ0aJ5iHCFZJiaOo1mPzmOoGOGSyFlIAcoLy6KScjCMpRKc4ydXgSmYvP0IT3LKzTd
nZUce1p7NuPB1RlkKLaoA6kWq2+Vjr5bIwfYFdcTwjDXQMSE+qSTSQcDHoLfy1UyNix2kTWvpyr+
M3REw3OYHTRSLXZ2ZW3aQ7UKBfdUvahFWCTMI234rlVm8cza08Oozc9VusYPrjM+8K1RCWt6zACv
e+Pcj58HuuSRzSVj8Co3jg74BUBMbNEzxcxs1EnmlVmGSnCHGhWHpmOT6NX02C4j0F1yA/u0urcJ
ZKbVQ5aQPby7OF0Zrsck0ZhM8WSkkCVpdm9TQr88R+TINa4xvTXrWz+b6BdELRgdu0ECh3GA2hDX
MMMEMgcgHmlISEbyDVIbJAn+tM9k4DFVx4aQXMOEUA0yd+25aqiGL3WKSad2URJoB5INLOQinBJR
SuEgWh6MFHf4aE+PGcj2XWWrj43kot6n81lpOgjtCOqqYu7I6ABphV0o7CKx6+uF0Ji6fGztyKT9
iHhVLPObXWrLgdGB+qKMqrUBLcjpTtv1YBlAZlamAMBJsXsoiIHBrndHEl6RXZAUjRY1iv43hG9p
/vzzH9//tROMDLz/LoTvz3fS/6m6/k9akbxHbcNM4Pc//6GZfN2fz67/5z8wdhm6RnqeUC1bM6B0
/7sdzP0LM5iDE8vUbWLmdeM/2MHsv3AACFM1XcvheLdxaf3fKD4MYbQI6PlZKKQhJJr2/ySKzyUG
8D9ZDTVLs1TVQZjMzyHxawvq+/58TKu44238n0GdXEttJfvNZvnEU9OdB9sITIa1bl09jPRnuKT3
Q7A0Rueb6KhKURLoIBDO9ya3wm6uoarqe2fF3oDkc3GRCU20w9TGpnvdoH8waBRlmkQ9uRDtVENP
y1falH38lRZV6A6jTyo41we4trHBTlpa4uZaTD3JlkTixqEGHFhxTBHG7mqgTbFOVVm+zYKKKBtz
DBgrlRDlzm4V050iGW+AGbRD8MJVga4CktkGCNLzhwxBPBZyDZev6SCzGZ3HuKx/QMUxUl+RJo7d
vVlRvcwlqJBuVZhDEQdxHEblSxZ00O0e1YxuH5sMkKZlC4sxB/dSh5arkU8HYAXmbZE0+pKcm6BW
z/fuSVFqeh/qhuHRJmQGBn3KWqHL4A7cjqLtqqswCdo1SigUXOLVPN8tsG6KeNb2/2vl/O8XsGDl
/NcLGH3Ab8yc/2npbl/xr6VrqH9plrH5NYWj4sEULOp/OTl16y9Lc2zHtTBnCo0Ik//n5HT+YjFr
lit0oZmW6bCq/33pir/MbTm7hulo21rT/idLV+O1uP/f6hVbM1FXaa7wg1TD2f7+P6zedZrjxpIm
kykaLNDcDMXT+5HUPaUvkSw06IONTKI2ahFHumgPVAMQ2dwgSmNqxTPbuzpODlIZ7FbiK59Hg+kF
alk9JV3HWrSgi0hR5B2hbeRIcwkIZaBDzwRDzp2VxBG0vs4j7wJMzNIjktLt+9ZQwt5Oudljksga
t79r35mnWjSbt1YaMRIR6bf0DnbwzioEjvQPunE+KlEHEVTYyHQgvLYx+jZg9W/KEzNHFFi5TRVu
qpgiuV7soRlxhDcxRjoMovyejm6vzOGcy2PPINQa12GL6f1jCsaFCtKwSKt+14W2zZCasHKLOxpE
Wx4PaV5oTGPG69baP1u9+2Bp/WtKcIemJeRJZBHQrOjarMs7n+e475UW4r5MXzKKLnQ2ZCmNy26G
6+Jv8Zmx3gRQPIFlMiXyihb58985P6qSG5g6zPtiiG+6Q9yNgdeNhU/nirZ6nVXvXVL/crKGxG1l
3Cc2bQl97ZixquP72BDPUeHBb2Noc4ZrBUmEqEzMEvkjvPR60E+V/cd0/HhNEij1zO+GOSSt57Vk
ALVjYLGj4WHiKJtaj1LieWhkEWIa554s0aiV7D9z1f7WouhpVqofg1i8bb/+wob/uXTL74WGsj8k
RztSQTxHM25IFYxE2405kXs2mrkRX9a0MCAC8UH/mOEOwCKsDFwgZ4TDPTy6TCFsD42H6uDBMQh+
GmvmBOsMwlcFviYFaJKW7kmuwZMqyng9oN5cKcthEVl3ZD1gdu82cZk6lodcn49DthrHZOlRiGsE
QM3cYsI6jnldUGdABzGwnGxszoTd6iEmsm6nk5V9tRtazq4T9n2pe1NNy8lx7HtLkkPTr/mv0VjX
E7MnnEV1ewAmBXift7XvV8jIivO2LOtXJWh49VoFWbYCZwY4Tt+berNw0sG5FISG+K0gqrUX5rzP
bCgghdq/tJcYfUZTVshNrBF9Sta/Tev8namTcitLjrnSJK1nXnWaOmvRPprR8GFmV7nOGFdoe9S0
nng+XCZ81cIxrFd2kM4YXt2hfS/78n2T1EiVlFSGspSQM57FMnpb29b11EW2XqUmp/JBwik8mYxK
UPi062Oz1GHsAC42p6UC8axmV2PUH2p18u2ofNSm6VWn7ZaNqeGv+hbM19t1kEcEliQzwkGrNi5a
M15aWf/o0/BERzj31pQpkmGB5sit6WInqNcnyzkZzN+CNBUnRTjVkeZfSivzqExmeoX4ECSzeE4y
Ql+KCIRxDg2FdCWGkkQcVBVblGMXcD0Ld/jXHz0YBmC7Dip1E73HgLhLr+qXvkpeB5BCEaoTbTF+
hrJ50eL0TxHl5SEbhfwbqdJkruM7E5CbXIVAWrZ4ufARf/R1fJrav4GIcPFxEA4Y+rmcImqQ0yHi
md+1M/46c+69wjJua2M9uc5EQPqAKSCrSt9aBRPraqMmMtDo4KfSlL7VbvypiM7r1PmyakCmk0L9
HOS4x2rc+PJ31mETn2q8jDEIYZHo0zXFFtU14jUa2i/bWl4HPLv8mPxkO318AhpwNPEkROweRq99
ocY1am7kvZ7MpyYpbs2SBA3m3T3BtiDilSgsOZogspQoxulM7SNU+QV5nrumgIePJ3IkxSm/2A6o
upku3FwNijegvXPd4YZx83NMIyBDO6FtbsI0oYExQnkR5XOipx8G3eq+7n8mEMPsYPkR56Q2USRV
qTl4ibGeMdne6XGM4t5BQcd0ddguQUxD8XQhBzJQ1BvZ95q5SNiqpAdfjNNNM1WaK3TdzH4k0RAz
keLNhcr4NSX2YemjQzm4vxyal3s7J1gmI9XFX2hq7swxvoe6tOw7A5QyWhn6aDHSsDgdueiahIWQ
1vrewXyLVjigRolwD/Nmv5uxLGLzeoZN4rpzfYzili91shu5ZXQdVgTyI3rH1ACMGiloFPS+/JlT
/TkykELOMfZ4bAxG9GWqaLvaUYdXzZ7ZlwXaVBcpDNbCsLNR4pbDg6LH2bMyFBcimfAsmh2jETta
wQ2RMDAmCoId/d9IOo8lx60siH4RIuDNFgAJelckq9gbRFl47/H1c6BZzUgttbpI4L1rMk9q66Y0
nmWfkeDaIi9jTHSV8MBRhArgegTk00Vx6X6DoaRETwemz50iATs10A5FLBAmuX0JPWV9XyUIrrRv
poOVWxQNs3m8UAZZJXSurQs88V6WuLDggEOtMWDnKsrHJGnXrmFfGA3lte3qh86etFiqBQKWqjHb
CdEYO6YKMLbnlAAJLG5bhV9XB15BE659G1rvAGWEtr0M/MC8m/1BncTvKqk3Oj/8hnFCRDZHse6s
+ivoAG+Ge0Qu6HyUTz1gIp9k4jtDnlfZAmrtrZuewdTKLIjMPzGktm3Ua18mAholJlrODGFBQGQu
VxO72Tq8aPCozhkgQSnIzggwHMZvdj5QuP9nC61KJKclqFV68w71pQnDWw5ZQ8CICEPjGsrzWSMQ
EMKnsRnL+1QzGkW74judpS9KHCygVsvMRRlHdkEG25ncVHynhyJQ1WpG/iwzOyUb7gzGtB2r1TU0
Jsx14VaPsIUGSr8KZ5QyZAMLfXmKVUaN80mrI4mFH1Y4vZ9GRHuYONgkr5WBiMowkQmhHeJVCYhC
L5pi20zdxgzra9suN2wQvhcVTk6LFkliohX4mLRb6DsqV8+SLDIEykCGegh/UJ6vgU58YSIp0grI
MqA+JVsc+iQYafVJmggdxFXmDA2zDIAld6GW7mrTY3UFJJeb5XpsxS8ijH7quYIw1V9kvfiB9L0L
WI65FYooK6rPwlzeCqg3Lha0johtL6kg9iep3m6DpLzkfB2x326klryZNKwcue/kjWYI+7hnb8NH
22xynyDQ3FxVZAnhbsaFrEg65W2ttrw2nMKsY7jQM1fGUz0bD/a/Bnvj8M+qyeWdEXUhug9epd+7
mRj/wnGgJjSFmLO9uwUTk1OQs/hCmcIhj5RUOEhFdTEjAWeYOfgbNY6wKCrryWxWiogkdbC0te5X
PK0alaAwxPez1qC5HCX1AEeBWJzgzKVHXh5JTLYRTKoHNAOJiRyjBwqhdWEchISNU7dtEWbWwoBH
ymBjWVRkfw2vPLL405XFQyEuEEnSUluhBhT6Ak5uLPwUOdu8xnh0AKzjuuApIyW3fQayicI5Tog2
bwx8EqrbVQBJyT99sJwT7How/vRcBLMbhuvRwGK4pEVqJMbPYVLAIOMpoelnWnXuHl1U3huteDXo
KVIKHm0s34Y8gn4uvwgryskhGH7nfBfqrWGnnVjiBYl+NGMMiWSzWgpdXpAqJiktiKePEgHaNi6+
QcumBJqSiyfy/BLs0xzSDKlVSRGDEGs3FNMeAKy1UO2BRwXhWu1xdDRiLjEEBPxVl24sElk5Sozn
Sv+9k5FDlhEbT/Yh91RQsF3kQ+/hETCXO0mHRdvTH8xJJ7nWOOi2lZOQHOi7TgHQ1aO0VKbuE6Qt
5OK7qMJZYIHMCm1E3utruLTVyXcGk20j8qi9iYlyTDDJM+ZBESJCxq4N5AbANFhND9Gq6vxv1kTZ
fgIfz38VacYwhh9qFL9NnerGFYfCxKxxXcsxX2JScLuz9xXmJiEDKH74jX7QggYtgSh+I5IY6rwg
NhPZFCDD95gujfNWxSk+VNtMr9FLkKKVCMnZsJStFlcLzXJ8khMkQcJ2grg/1rAh7NakfWLnuQaD
bW7RgN7akbLFJnllmS/2bgCpBH5i6Wby9B2pC8dHF4lTlxI22nzeg893VmVkEueWsRWbHB7CMN1D
JSVuIBoOg2IlqIf1FbC2/KKVIYCYbtzNmrRVSyjNBvmhVM76ThZQvIds3pcRMOPSnlKpi+Dg98lf
Z11Ua/qaeN6LOWWETKZaYwAQCNLiKcr4owxyWVxEfTDocsOpm5hRaVreY4ZZLvpFlNFmjYKhA95b
LW4d9awoBEO2+QiFR3nLGy4HgriR+MbldkQMOATdUQi6djUPqMjrhDCzLszXCO0jAoixK1Pt9LP1
2YsfcTIldlsrMDWyCA9bSSpPm+Fi1+j0ZDb5PVrTQYc8aabL45BRsw8DwmO2GFrcbuasETnQqX/h
3i//hFQPvyLOs3LwNLW6zeb09InAFC35Y1p+m1kpGZlj9tEUZXZhVga4KnCpdNVYr9Gh+6pFImhs
MLkTE0xT029n8XVaJbYCRgN2VpLhLCDAc5ow2aMT67wMG21AkLDD3Qrpm6eNiVlytoS8dE0dEU85
6RqCWk5BBXv4IGmoi2jcEdx+96Z0q2qspgNfqD3ggguRi5ewYmgq2FMy/sNMMrMsKBCgpC3S+7bo
HwRPUzmb9bHFYu9MOebGEJr4EE7on9udaqIhX1KSk0l1ZSo22wpnrKHk7xGAhnEhCz7FCVGExYQ8
KwoJFw/miQVqrvoqNP1RfXRd/DFZOcltCs6nNoAYjoqOi7866PEfyIpfU0Nh0KIbGDM8cUl4b3HX
j9qwIeN2a7C7tlL/Z5TvxtSckjr/zFEMJRYQaoikACyZz4I22U1GUXoUaTJlJyd0LMTnbLQhtrKS
0pL3VBWcGk7CukJoSJ02BduqjX8ZSHC4FE+f4Q6+LbodbDpxQxaOVr9oRhEPDemtYOGaqEKNYcCT
55rXLuzVdZNmnk/A7GhKv1M46ng74gIQV4vfsPhODNntMPz5GY5kdVE19vUHCAmig+PsLohC5qYG
CaUzwlYxEe5lOz9YbIFIKF8ERhAyLPqbMhGHrdnrXmGikEeL6CZ1CmyTisEUsGd07aWK8wEVXveT
ZZFgT5TJIU8AW0EbiAYPnMqXMRSEhEnQzGuNEKgcIJEbcEZVED5ROHLWjWHGLLYl6X7w093o3ysO
crTGSch+y18TefetmgrBMXPAbmyZARvBOr6znsvWXI4CAQa5q8f1BxzUgyqx40pk6cre/VUYqDPn
0mvFgETHmO0IUjMRVQkK7njh/zCqd/TRfyotCU14AiIXRe4lYzvjDD042jTcCxnLOKSHGd6VxNXk
VWyIsNcVBYElLZNc4npX9jTsRPZN8Z8/h29x0a+iBGC+LELFABANMhflk5TfUDDSt87bjvdT8Lsz
JKYj3bE9B8dQePcBGLPPJzbdOmaYF3hxj4zCDtbAktRvmHFrYnsPe5hHc3QM6xA1uVWd1UWWSvDE
KupwapvmuRZSNBsiqcBzw0ofTUm2MklqQoc8w1nbGJV/VZpg8khRB/fEGnVs9mFY6szBeaWp+X87
BES5RJ1RSAGY6oUIYCrU//cWeYs7WDKFfak8kgGXJ1khzUCSdN28MamBIJLyOQ7+OFIionCPGEk5
7KK/A0xjk3rqNImTr04vSaZ+xNZQ2NNQq6uYDxPs2k/YoBrFz4AAJH7T54RMxhBxlRSI61Kjl54m
TO4alklRhDRbiCXTd2RPzZw/21gBJqISFYpWj5QKDV+ykXVuVVqrHkQbAKXFwhIscmNDu1Do4yzt
iYGKMXclvS6zONWPoJD+xn6qVuhaj0gL/1D0orNAP5dMZLKOtfWXS99gtz4tRfws9flbKmNQWG1y
ByG7CWa8f4aIJrtAeZF04F6sKTiUbNMR7ysro9C+8wrJghBNjwlxA0EWu1EWL22GKJMCMSj7zB4y
i0TExTWTNKXX+Pp3BH8e7zOqyhmNUFEMsltztvMGYb0Jbt2gspPIPmJTjD2JsyHy90EMSLMynqEW
ge6t0CIUpur5PixgzaT3zTTjuggOsQzwWLb1VV2kemg1p3ryV+2Ev6OWyYmhSfvLZKLYZnqUJJ4a
B7DNvAqS4CpqurXVyZ8XamvXJtIPmMq7lDIzDdLhIxqrs1YQ+9In0lPnpicaiBDsLOn/EkgisIEf
g9i9oW8I1xOTzTVTvA8GTzk6yrnfGhnctWWqYGUWqg/ZOOeFcu+GcAmiYbc0VjjxRx5F+nd+pDT/
iFRsuAykE0Jn/bXRUQKLtcISx5J5hFrh3EuUWR3nbzaiBaonNjYJFC5sStK6x0hoFEXigDSn8q0z
uANSe5gnRfYahYlgJhef6qgjSlRpWRprULhyGBsm+sjdipxEM1kTK3mx0X3x1pVoSlteVkQf3Tbi
Y7UISVtrS0U8klIGzbq7VQa3P7qtpI2PJsuDXaLJV/AlYPjiJEcmXMB7awrc5Rm2QyW4oN8dt6LM
9IxBOspjLnL0f9WWXJZzHzBWiStkFBntpkknBv8G/FI6YItK/DOamFdWMiWaiiLyUmm+DQvjYezE
a80Pv4JGDinGCD4qXzRXMVPI1VbJskvBXHwrFT7wBAV0A3s+eiJW6HMHaazTlXwvjRymfm7pBHor
6ZbhGxnHpNUy3408q+FlSIThpetZctZD/bBg6A5qPc1OWYGVSFU0xqT6MRUZVU9ouBOyKkR+r9IJ
dCLT4zxKyboqOWQ0AeaAEZS1F6BlBsWYLPrzI77Bbi+EZ8TWxvLNmM7QSodagN+A8+kiEzu4i3iB
iMoSjhiCtjEBcRDFEbzwPskuCsKmpTnIquoEGP1UmIj7B4uLRbKEcyeF93Iip7tBihdm6U1AuyFw
a0mo890mgOGUhCK6Yj6PtMTS0WQJKDIrRXdIKnUlTMOWlJ1VVIaVJ42wOIZuuR6k7BopmuRN1kD5
W3zAEq7E+G7lmDL6TiKMG/Qh9+fgMKVC/sZ/Oam4IKYBhVdeINbtmm/OXse3QgtVLpPmoS5vkVTc
ek3ei/38wXGE6SwXnwezIrHYTLRoo0oUU2GYseYRzXwtL6MHEJ5w/mduR1H97lUx33a1+ofvZtro
XbWfpThdjQKa46ZDy5AY43SY0CP3fv7WhzE9nokNvchYr47+AndQrJ2UheAFNDgrle9QRFUq+6FC
AGukErYwheyEA1FelQGm1wTrj1zznOeIqpoCb2HQU2oKQv/ZhSaLg+BVTYxwSrxgDHEIJdTVjnAX
w+uAh+qlFewzfCJDSbaXpWCJSFUlcwJdv9SFf0CjrVLBQOli47sf5auVY/MaFdTBXJnMChmHJ1Eb
7YibLmV88jpq5q4V5XU1W79KFGMI7YQYpomBYIe5rUAk4rpuybgCREKq78SZoi1FCOHVQ2TRSoDc
hjl4GpSOom0ytznhbzTfJN6P6qXsOKQVa9opEft0usYVTh2aEolUY7OlDhUzxUDivE5rDDXoi4g+
k2rIPCNXnwL/rqsu5JMmxmS4jcJJryHMI8go88RYE9xIBRQzq/SHrYr5XDTYUEvdSNZvYKI3qhTa
JqzCuBRy+SxN8p8W8C2Bl6IpGA2Mynl+5PlneZN3v6KEuyZFubumNsB+Eho2Kc4kESJ+4YWV8DTK
cqlAU8uOSbYQuizCjVjaO/JCdA1ScEdMnLvArBEy830Th4CLqGuek86QrIvEi1jAgkFAvmaTSqW4
VI8WPXi5YJqr1B318redle+R59tPKlYk/mcmqw8op7cpBkeKorzIuNQZPMMOmvXdLGkfVSujVGCE
ZtBMAkf7AMf/bHIEfGjVEf0UYM6Bub6FuHowOM4gNogOC7+L+q2aXa09m+LXbBKTek6Ss0rWUFUy
hzFflvxGAg+yz0sg3/VkpwRe0h8GJLFMSo19BwABlmZ1wgTY7wYdyv8tpWOFS6G9KdKN3B6D1YAe
XAfZ49/lLejZKknazTTfJkgmVvceFg+Jjxk/i7QYwmbVgYzqsCmhk8XVNrL7qpiUEnZ4K/Tj3K2U
4pobk812gYHIywxlW0bjlzzFQT/6fuMwVVop/mP2t1gWHLVn0uCf8ujWMAQd3qb8lFb/iHnFrvSd
q8AJZozQ91x9M6dDpz78+c9Xn5rxEdUwEcKNNf/TB5Z5+k1AZzzvu95JRmBVB73d+9io66j1QvOA
nrHy9xiK/Wxv1R+1ehOJ9NExY85khCXZaoJLFjdbsaUXew+Ham0pv2XyiKGbQMpomfeUF1Hfy9gi
iqch/S6YSYyoyNhOU/PXtY9CvM7qLSj/YvWZazoHCKk70qnN/4XBVwsOSaSAgEUHYSbHXc+9p/O/
PNLBS8u+RP8uy18+IyBffcjSTfGLtcywMq5cfugexlfCVktKQJ5oTsQhFWVQf0weMw3res4YXuKD
ZUtgkcpAg4sElhEdBpTyn9RYqLweGbQ3I+Etoxwf9Z9ceBQAyoutbFo2kneU22CTAX6o7a1qDxMO
BbgFyZHMqIjHTT3A0zUFJ98lAyrpXa+8t8NR59ROchQj4dYkSTHajNFGgZOuksxMrvrOMM6zee6Z
EDEI6B3MHBbEnaiqNkFfuiVh3wKDlWH4h7SevfYA5MFCOUZ/UbHMFv5pnO4iw38LAgphiI7K+Jre
z5YDHSg7jkay6CQGSDNZZg0zJ4PeQ443RMERX8cURP9ELUFFyiNdvUY4TpFc2BKlVGiQvy6gRWfY
bpGhPrJxZvm9gMsx3DoLs8CcWq9a8GGmF8+XEL0Rw/9lebaepY9W/ggpNs4irIrkktb/AjH0RuNQ
FdsW9zyRpVRoJEHG3TmO9310qvBsS3fSSzONlxR3NYk9PSnEQGqKQzhetfHO90xs79S8bTSio2L5
Q6zJkWUqEcbQ6+VbQAI6CW+1zy/s/OScXwOEqwPesTn74hWR4n1WvUklXN23UfzL0j9J/klY5xnx
v3piysawIVX+RDaTYC4m5ToNn2NVcsXymXChRwxhM+5iKXpwcUqAlaYvE9tryDYnIV0rRV6h6/+m
4WIyUIeIDzKMg0+e/kZqaTENXZV+Rb5xvyHD/s7ZYSOatjnNXCsHva2EHsoV+h+wy7AeE+lhuJl5
j+RPkFwrPkb2xC4fhYj/wtiRFkNG+xNqIXVHaLcTj/zwi55khZfcJNQ9Hv0dZE7HBxqDUHl5yku+
pOW9bDhzWv4aG7ATSjAQEL8SmoWyi83bD7hro34Y1Z9Ggr34XjTHtHqWaOqle5yfgvFd9T9rPouQ
CfVovZcD0QDM7TpIXI0bBZRShQj/+MrjzrDO6aQv4QWLlRAcnBbWbJcPg52TES8jUNGWRWMj06/n
kAtmrL51hkidvlbvY3vseYo/h/aTHfyK2ZZNSaDeJgOfBtNuoljZ9YBjyL/NjFVB7YmCzvdvmfdK
2SP3t8P53STWhggk2ItOwiaSYgt21bIx/Izav5SdSIorTK6+yPtomQJrMBqWs8dEdC8a8DBGywsh
AlXTrYVRRPfiN4Oj8GfNOdyneGC3SZkbq4iLTfKUFogLETHRb4UehPVyoax6DCq8bgpTyFKE5sRy
g6uZROWN1oDQ4W1SqZIETNApWlqSEXBkNjz45EixDOq6EnIBK+cpo+DDFY+jmRQPxuxOQS2k55sp
RKQwtWAfwF8QHCT0wqrD05bE2ZZcVqc1enchCC8J7g2ELABU4mOSp8VMyqM/2wX7fhV9ZC8s7K1y
3SrvSQEUReU9Z9rAsmilq7Wjc6v6Rb0KfUbxJhNdiCHMJ9ykeKEreagwoc2+cgr46UK1ivkNcesy
2OCCEIzymrUAvDLM+wRsgbgGZaYlXkRQfK68AjhGhD4TKjTZBUOINHkis+tmku3+JWZGXcJVhBQ4
0JC+vA3UXbovYAuZUI/z9I6HCcngwA4w636saG8YBzE+D9o/hfe46H9gJzt0akiG49VMxTSpLWGg
r0klRHUmlmQLwnnDNM/l4Q8SEoVIfrVmGAvWS1FBXtD09Fy0Igdo2RTURcybmi9cpDoOApFBawaM
2wqQOSFqlxRqL47HlGhzK234Z3Q3KkEE4eEu8QANJmJ8JjQ9U8Aahb1unBo+kdGCLjM5ZvpBACEG
tf8+3nYKVhgRNm1noPdhNEthXPyXM4uuUj4u4VP1W0L1GlNKWT919zLB0piYAApW43JvsA9FH5Tw
aCWZY/FIaawDe+WnLFGwG3df/BLVzyY7hETVj3rAI+H/ZcibFI5mnzFyx+3AeI4yFMoJD3hEF5Mu
ovNcdthFs48HY1kzB4cElkjquvC7K+G0ThDNV4GrghUJQ50UK1y1AkewlLMHBFVvQzCeknTZ9n0Q
YcVdXdo0IwyJn1q0ExvhSDKZA1LYSbHRDBVCkpRhJHQFwrZ2AXlKxTwcO127dFbMT5JBZSgS7qDl
nZPXrYG/qWQAJqN+03QXuTjeu25XIIAQAyBKRD0lhBfjuNoUfXQUDPy+XXiqS3EnZv7G79muSh+N
/DWjMW+Zuslq6VljtPexGCdRsSsGnqJpJIgGhRTjGhAkjhBWu1KGYF7egiFkqQRdSlrrUemNWbEN
CdPq1cSbmNAGiylAVo9mZl3NBTtdDz9DNyEzJ3OGG5s8hPWMnk5sTSxWb3TqJ3MxwqDxKkwDyiLB
Y+PsGX1yS/ryKIfCoQiiC2w/FSvQgEZoqzb+Tbckz9CaUys3p5VcSseBOV2mxuu2mdZdH7sd6z9t
NpzIR2Ql5lj7IZPl00GKzfU4LiM1YNpcM3qGziAqHqU/3FoxpWrPQSln0iMUu49KNtiWZkdioMC3
BHuDVFxFbT0zZN5rKu+VJL6ICz/VjfomagBBcs0r0n9Rmn1p88YymlNVbhsLoEQo7KW42Mshg3cK
01Qk1CDI5qesWpc0F//GhK0ITcBRFaSLwFo0lZpNumvr6l8txH+VBrJ8CO6p7uplfat047eBmpcF
A1Ow+Bj401aSkIhUevWZWkyROT6wmtxRqelIFpezfTBfVZbTvX1KjHwz5JWSwve8rZJiU1Rf4mJ8
6VUgX6cRjEXR/9bx3m/2/gwzd52hsbIYWJq7PEU1cZ2sbROCW32LOrYjHgkQsXwvKCUwlSZvkfod
ER6B+cTOm0OvfdS8Lhme8DBgdACcBTYHYx+z/KfaGesCCDCnJnpCtIGOgt0F+9vAQI3oVTtkqjJS
LPAXtQwU7CjtbMmT5BfzGTfDMe+Htz7/LW0EbSzcM9BSMgbkB9XKeBH7XS6eY+XKbtXRQy/LzmS4
I49ylrFE+FeO13LglkImvRJhyTT/eKs5iI+KbbmGuJaPMZe21DLkVk5WdNFXTKa8oDnxKnkzVZM6
sChHUIrmE44iiiY4fT2lgoluSUGLoQSPRt5gDEs5gDMSlzrlIdc7iQFpgvnSGzrcLJjqqI8OuhYz
9/9H3MlWXNOOFH9K8g5KvhWITNogO5jjbVg9uSvthbign83qWNsYGWundIC/VLvBxkuuHTldTOiR
ruIogDxQ1knfKaMTxLC9V4ExaglBXMWrwh0HYhZRqrkRzuQvLi+M2KeWAR4+pLQ8YiNDx/lWWjt8
HYhvJTvCxxwaTuwwrjFWfesKPzIzb8vNGwia05fSXwHX2JnxL+G4iK7LyKDjqRBheSwxCHvd31rS
GUAAN8aFit/U7/W4y8LXKL+p/bOa6QPvmfCK9Cf9UT2vWnEzWY+Scj6XjjXEM9ukndmw2bfH4saf
fB1qlywhg2RFhtW47hx4t2ZxatVbWULZUmfg1WfRaV1MSTQi03iuSq8X90P/5F9LlO2knXPzYoqu
1qw1QovNregiBuVFoE6HDbHCjSivU48HJ99G4WFkSwn6Xcm/s/lX0N4qwv2cx4QI6zf0n410C6M/
ivXB8pTwmrRQDW8dtdQjUH8GeH/WgzocQt1Ll0667gnjncNYNK+GK/Dc/5QuPFTjFG/bNaxDozoG
/Fkchm7pG7+n01rgDH7xN9tS8dIZjI/r1mVRHIENZp9TcGV35fegfkztby14BmZn9aSNOyHez2BF
HIhXyqPLjl23F/1r7jzI34bJMaza5l+pUV1ty2jXdt89hZrR3iIfEj5aOLN/i9WjXG0S65PPH4wr
SugrAb3LV+El6wHhcnwPJy8Fus+ZYa5SQgHXmk1dyl7ex5mtFu/9WnPN/DJTsBo25xGGuMpwsadi
YfXtWv+FMIrcJqBY7Kx3qQOA0F8bulyZnJUZSZJAD+npIjbt6qBZLJQ37HFsg5wXf5VRJ8L5WIYU
0KIgYEV2xeIIKo8d9e9+42VMJVAu28Y1IcGSHE8p3WiwRlnH6RlZKvzfUc7xO/Cy10+/OY7hO1mj
y5OWj5AUotBlmkDlzoLL4e9SlJTVP7neR8qW2Zit2T+oypcMm1y9zMs3hkP5XIKpzqerNZyb4BLK
nW0Iq5Xsfwb1kZaIvqngl92m2pbNKWxPHQrL4VCI+8m6teW4YFfsGlHjWGBD3U7Cn4EWo8ZkJ0Y/
g/BLxICXGq+JCrNTLm3xvfyAr4soP+sKnS0Sy7G5lfmlqrYG23ZP0jzTYmm5r+t7U11qyqYP1Ng9
iLdq2wjP0OXAdeX+SL/IT3zqOXWT7tq4WNakV+Ef5foDyQ16P3tJkqdy4Sg6hRgVO5BGD99mvKU8
g+YYMz3g83KgqtHp30DfM2dbp7TFlb8NhROfQjh9/refZqcnexUhKPJBYRsfp2+B8gervL91tYci
NP0omLUys2r3kbUWYUH6q2httBTS0cXXdtGylKGnpkpeYE1OMUH/u0v9dYlx1Ln3OgRsFNwUe4W+
i6rVTMQImutY3TOfBoRgoCgt9G3bfcmQBLqdFVy7eT/Zn2K1QtpAc7Izm33G4m3KPvrE81ccrcjN
1w0LKrfIADFTHzZ/zap06xAEH4oNQWPt2rD0lE8zst3pIGgnXdvqGS3PrqKLHNQfeiUxvOHl47O8
mYFXkgalsjzcG+le8g+F9lQSBlybMQfnedLC9xAANZqPfjXgV9rHhYfmX+rPKU9oqL0nhF2P4S4f
jxYffCHsxWZP5LIdx9/B/J0LTIXU90U5ToPiBK5ML/7O6ZxcFX+DQ3uRo/IDjK7qUd452iHlnbC6
tYYcdTZBWDfc4ESkYydwlk9TeVCgB1CCyrPCdrcfHxM2Tsv71JmJU7V51rb0sDpPnOe69/PguyuD
bY/8ubxZBYTylTE8ZE7zYEBS7fXlBfiQIe2CwDtd+KmBTDpxu4brQAaHUbL7xs/Le7eoGLyo9gib
dgsUy8KmDzYNLJH5WWlbqz5ljJQtmzrHDq8M+CraXlsr/rGgYVuM8cuV8vtQ7HhxW1ZB2q5LjoSU
Y7zsvxFS2Vgg1jMsZPvLdFWWrmfK6IYAQc04jx04AMboW8F6JhZBVpeYKycAt7NuDqYNfmSNqsNn
HeQyrKO3ipdiortIxsHiIEaBxSdRAJFMGdaeR4MpSFEBQ3pv00vXnxQKHuNdV6iQSABo12r1alvK
WWbtHoKT/09DGqpEs3+SbMscELQcUc2YxhhZEfBZe1FyVswVx2J6N6ioNvBZcXM0dM+bUnNUlqWI
qNY1irOLxGmQ7PWWXLkVDTtNDHLuUzpejfKBZ5d9Bs9l9gVQEZnyppA/pdA/mUzhOm0nRnf4jBzw
w+SKvOTKtjafKBhHToz80EYX3kzU9Zky0LM/5ZsW7n0RLx53G69HVjlLqdEZL2HegxQiBcY4aPGp
5I82xZzOewz2LrgeHsmEcDJeX5O9LYJPJwF0Gmnnebwb4U5It2H63j6pY1a1teKRBoN5yOHCsBkW
12r7xmKaKSCpMBP1DNMLEUGdvkNgTowyWQQJpxMmhewk8MJovCAs4hVKX0HcQ5DKqHfkHATUBh8J
RS/WWh7GJFujN+mLvTmeBmsHzowhAHhXJuROxCdrQNrqiUwJxh9j3FkwK4h2D4huVAPgxgjRff5S
X3R6mIQqSiWEyDMHVaXSzqbH4h0JuqUfGrI2WIkqG4XfxN/opSeO33kqujL7HdHfA2YwkUuQGdE5
VQue9gyMw9ZRYTS0WNXKd2rzV/G/R/m9BQxqRuYOLSDrqFs2nlus1iAI8F2hrJKzPfKRmp8hfWXY
9XHSVyy5VuFKCH64ynXNa4Z1TrI33IeIYGiyPvpPc3gXKVeVZVDG5kRVb7wyzhB4JmzOiO1KsjHE
4/g3cpqHn834JsxHI36fXBAo2dtSxM3/guZqhqxg1uQ32fFqqnZydpQlAtOGs55/cFxq6m554XX/
JXaMP/R/ywvVtfgPiPsgx6kx7eXm1XVeFp9hV/9uhQfy48Xppmr/+mSpISuRNOVLLu+04KibZ8xT
yrSBbwNhyBH9I22C3ZQs8wlvSd4DB9cn46zAY+Jpcpvl8zmG0RHKR8SGlOnpCuBp7VENuiljbo4R
ZRsr7wUto8YSp4vOS29lMH6nSYiDlsr3fZiOZvk28mWP/dEcD6B/lHjfqRsmVB36kwxsOC6TAc0S
hmwJZRs/m0UD7f9NuNZ5wiJ/I1db7VoLl0Q8lelm+QBVf43RIgCZ3Pcvq79qW95GOd8ZPa95h8+/
+11Gp0L3SubvTmUbPL5YMDl6d6LtUeVHKdyQK+BR4ql0wbDxs8mb5XJQlNsItETbJ/qHKt9l6rQ+
f7X1RzX8i4Xt3HFgklAWn5vhxIFLjavQohD3wGaeKO7p4gcwUt4s3HSTk9tLLvKlp4uXDjSDjb8b
USca4bvIwtRlgsugPT/PO9P0+vZQNFtm0E6h4KYggwAsFgfQFJ2H9L8KWe7gX+6CFLU/n0D3F1Pv
bdilyuyyNaqKpxRs23Qv6qtZOEHmtzvhHqzDFceLTk3aCR80vPTKk8OWFT2FsDOtU4qvr7qWyo/K
DgCgmT1JjPgQPsvWm1qcZDhq8bD3y69SvSQzFfU7Eud8WEnpSssZ620j86sWeXSfY7yrvnUbDEa9
FQ0avH2jUSrhShCVX0aJgzhS7nV2jETBKn4z7bcITtZMOJRDs4YTiKvcCn6N8EdXNyO+s36Xlgzy
r1F9rZLDY9mSHoN2UytXDUdNkpLBwoh4OkT9yQp/UAKIXyo3xCytLYgpywqSS0Jt6CTcznzNikYl
eWCV2KTILM46xn9K0v9xdF67jSNZGH4iAszhVqJylizZ8g0h2y3mnPn089UAC+xisNNtS2TVOX+c
kk/d36nST11zdXFk5lfGh9IpwFEQOOR7tbpp8hdXVGYyjg5rvV4l5mcEOSxJV3HLoBmo0w0RoTbk
wb0j0KZAEy4DZUvDUZL3ffkjvHcRyCBJRyD1V33QNnryr3TOcf9bpVfTZkygVZL8gRXgMkf5ixr6
SF4Q5c/i49KjyWCqzkgqIqNC44eMt17tkrU/x8/EoaGSQh4cMHgtcpRrwY16YNVYSeaZmBL4Exgd
HiQZFBVvF4zEnToYSmHMCM3bDrSqaQ9p8UkmB04fDkEZUcAcHE0nMVZ9Ti5iEo2yAOMSLtB2Oh9e
8hOX97b5tptlay4jf6dp7z57o1XqIBeZYw3tTyxsabIlqou6AIJ2Dn261b1jNd7i+scov+r20St3
vhDNJ8Z5FVR7RduG1BFZlFuw3MMd6PI5RJtQPrIW09J4D5sLK5CfA5v0Mrnhj7TYTMW+t7ae+iIU
BFMPqtE9MbnocX/bBc9xdCdjjduCM0O7qOSgloo0gzQm95v88fqf2u3xekL4v3sieuVdazKdkifi
VAi1+r+wshdaS6lK/8d2NZ+IJ4pnf5L5GJao3NXHAArir82V42zUkBpSeFH/htF07rOeEC0t8y8Q
XUxyZ6CfOt5Y7hNosfg1gMSKH4OvQwkWCcEbBsXd+dOXzr1yMZR9OXJmMeZjx511YMbKtEpxyHhC
dJOcA22pUE+h/Zg2TVUuSefpT2zyPnxOAwgVHTBBfiUvcyWWNY2spIYSc4oSV+nsrdDJwLni8Yod
2+5h83TkpGh6/cP2UHtkdxI49GTPUoAMjmv5Mpon1nyGZJHwuhBPUgkbWIYfqX5w1lFxsAAXGYMR
XJiITCFlaMIJygMTTO7t4uGP9zIbPiQAOvZrwzqPmiu97WkZP9NwNRbr2tiQ6oMf3yUbulSPje1O
79Rew0RU2oE3QVG3FZUo3okzgFNhxKChsLGyfRF4NdPKX7XfWfatDa52cejNdVWsEq5ES/+qgFrp
JxGrnJSyyxpfNkxWn5+8YccfRuqfb65HdrmSEdR/t+DSYWeT/oKszDoA2JTLydqNLP3FkfDmRNkU
/gXBMzJZ0qnTJz1spoYTaGbNfbLBL5LlouGWRrB9KK9FVe3//8MxfA2kt3xE4yFIf0s6AvhoDT9E
U02XEUq3Ib8b/SqGAg6yq8MFYxA0KKZ8WPKWYd1a9eO6YbapOGRmoB5kWZK6OA88zlk+Jmmrp6vQ
PoYKUy7xQN9qiJzlU1cXZbeqnfuLHovyxIkSLEj/ty9skXRLrPv4a4KUyzgrreSnX5PyAIuZE8ye
ggpu4g8zWYrPHD4otK+YWeaBTFwCZs1xnfk3s/vX8LNybxAdwZYw+wtMLlF6UvtPkhtosOWj6e9y
vGmhZSiy+m6tud0gmflS5R9G9k6f5e2aO7SINzBzeLY34mmW1F217R7SN6e5kawb5aTVDJnaCvU0
R/KqydEB7gWsaamIF5d2vZmSW6A8mRWUca2SjJ/vs/aMbgnq9t7NWRWrn9b4temOSOFKBIGBenGQ
Fo12EX+xDH8QTU++GSm/Wc4evniEAtUug3xCY84nAuQiTtlmiWIZ2dW3haCnab65BgeLWqONPy2J
J56/aIDBvoHOgFHV7aDr3GikngPvqXzV9VNU3AGUcwtl6XDGbBhKp3EEj1uN6b5YIafyKJy5CAip
jL8A60ztUJBQqzyV7OkdcpCD6pIE1lJBGVlP3xF8rFJ92PGn5Jyshhz8Q9XtZJwcTMg9Gp9wmKeG
L16VJDhExd+o0+eSPzSgkqT+KbFy0oY4c6q9OevmJjfWN7cUSsVPvnaThhJ2vOTYr8PlWH6KzXkA
b2M2CMAa0ZKJVBIylWyO1W3FpZcO3zUBnUAJUvKKspenop7BmNOyB1tb2oZ449bdcOG65g8TN2e1
pOvPurPs4P+lDIZO65guBl8+iePRaNZBfikIMqFtw3LuMQVc3rlRaI5am9isOxIWlwUSyfjfGBMw
2u4F6mIE21aQAd4hDZ91O4M0k5l1pFfFP47Lp51+I06Gjtzl5SkNfkwUVkN0yABoLP+DgEbEFr+S
vMklAv5A0eBRmFTk+iCr19B9DVCW+OvmdflZe7t2brnkNFKZJO4Ec9qkYENTS6UTB7r2zzO+Qu/T
bO+OuSnVdZP8ND7T0XYofqb2W5IQ/3KRB/9j2VTPBfK34d0CDOcCHYiVT7HKa/rNL7eVfwNqnmfR
jv1wYQuZ6gsJGPFLNQMlc4XMxcNtm/aUwQw3cHlCmFswiHLl0QtolNDzPDchR/+RuMoNPlQSwahB
qAj+x1ndMel64B4ExDEyvAWn0A6Mg85dHj8JpKGnaF8htuGYK3/6gLy/4r5x2nNTbNUAtU3yIfG6
ItqdY39sJbJiUWf+i23B6Kozg0q2iFQJzyP42Ofx5I+X/ENPG3a6VJMl4aohRudHhwafRsC7wsoh
nrdR/1aLW1of8+zP8fI5oVXIlm+y/DTw83nGhQdtQPSj+vzA2bWJz/Etmi4UWjhAzZQXjDnuHZcI
TVJgXaFx80Hz+esLFTYEmATZOufe8IuaGVoVeBPhYhGtdOVOsZaIQEXK8Imyi7HgZAXXUMZJuMED
sUiyS+D+JB4GETKwADw6jnhKeOWjheJpGJKFrvm4eZ25odN3SAKWPcfBMARngCG2XNPZJezbFRn5
VY+hkGCO8aBonDX8XsPOz5/iTczpznOA8Ng1ayDTePwkc21e+0fd24iVWywJXBM8iNz5ADk0Q6KE
xGxEBNvTKTeTtIw8ghr5BVRQURO6uRei8PEeOetuvCFVnmnFaRo5NJD4krq+T9NVFi1INi/sfSpG
ArQJRXsi/WeWqz9a/Atsb1HglB1SspExOspq54q7oSM8ewg2o3IdwBvsRbZiO8woPTf38jfVQnO1
viLdXTgMtQWOnJQXnQnNMtfmuCnMe1fBH/Hxx+lFax6aiUlymRRHW32LT8LSPrT+nvlf1Ss061nS
c0VLB1ZCTipJ2cD7qJ+xtAOcfLyHEJvXZfTymdTT6mKxePh/vrau8LzGydeU7fnc6DqgtRYGYNYj
sKSd7qvUl8G4ZLKgyEcyV0p/pDED3yMqPovwLoZi+DgCzCtMvg15wduRShvUDKTy2ZjRY4xCenjh
61XQ8NWsD3DxE+LLTP7ynYtX3SAZXBPlcrfuSC042AenXtTtvrH+0vBr+CjLM0Z8SjWNGQZF/m0F
ROOi74Y7fQjiT+mYodhTmJQclYmMEOXqO21uw0iHLLqpAc0Bw2vG7rwq1z0Hu/jeERcKbC+36N1q
fywLa2ZzsYyHbO/08J3Pf7KexXcEXhhwKR9KmWok/HqHgEW+ojtLYZFOWHcs/+SZK3vXjTnPz6Oa
XpL2bM03qnyv26reDz2wnPCgf8anOl3N7iH4HM/7Ah7WTJg3JCmL/EZUaTS4TflX4DFC4s4NWumI
BOxDQ15ryFGlCzKPzOTK5W6mF6QMly0DvLfzoguKO8H5WDGdTttxYa7Qu8lEqugfQ3ovw7cGNYz2
3+EJUeBvJliQuOI1Z/muyPFrMuOKxGxeKfsW27ZyGROG0kWypMMl+cgJrRDh4iawmTwRo599Z8VT
HK5m81K4YPqLSh+UlyE2wDzc1pQucmQ4GR15INHyrInQzRL0FiKBjiWOhbnkWt5fs+SOiN8WFtap
cVybzoyG3MLhFKh/pTVTW2ifg9NBHLymgGmKo2sk5bLLeFG9p0J+gkHOnkMTjQNgqY04ve++d2Fk
mGx4DBxT2HEbUv8vI7lWUvGugg+nP/BzQ/EBLIMn3oZl5Q5xuBWOlw6TaMrL0ZLU4m/jhjZOWHKb
2iquV5zzPZ2E1q+KvCc3ObqKY21RCuCtCK2UoCQ1t0HgieUa5pOaDXyMlvbZwkSEQq8C6o7ogv9A
ilk0y6jAprKG2GS6ko/hwWZ1hlsNm4T8zYzAoK2iXHTWTt37lsqfauKa3Pduv4zavczuy/0dLrlQ
jP93GfAv4kfZMI5xdxYCbU+0dBWb0nx0ygRuSy3O8Jl4n2PHDv92pC+J1qCSoGNkF2s6/uJpxci8
xvhaI14aN8aqXUrIzxFjYN/gFfh8cega/1ABwpmLbHqALWGjGnF/0XS6RpKkV5866ZCo94zxS+yF
OBOd6iT2zrL6qd8xJ4gBpDWhFaryk1axQ/Kw7KT8qpS7pPpneEewqJxUoOyki6tb3LV2z+VWu6V1
hX5TyquNiHchihhvAqiy7ARM8lctw7lCi7cy0B+PHr8Xdj5ES42G5K/79eSX7ewCTcHk9pOZRz4Z
dpiQsxYHsCvkP6B+0bRQnfuAIi3gNhCJBjRq8knjYFE/03Cpa6eiPXg+fyLSVC//DPHQZ11ODADj
uMwtFjABKkCQOdbZca+bW03d2RWQ+gpRnI5eFqc7SKJGt0x413pWO/MXhorYiH939KjWl9O9QuOv
L5H9GX8tMxZpMPPR4/6CuTfmEjvyaiTY052klZ5Aty5AKBmuiA3qkLAb8uzwaNrSLcDYLDgdryPn
s7xhZ2osOiqX0PQKVj30Z+10NIMr36k9QckxGkUOwaYNjaTarHxmnFhDREZ71y3L8Z+JIiYBZS3b
c8XW3yK9U2yI2ORVpScvPQNmdgx5AWkUDVKofkC/lnVUI54FFxZ9NNJbK1+Tv4m4EJUZzjEJhCZm
3BgpRQNljRRuaZryMh4+v+RVNYa5rwCS7mr5mH8wB8WISuRbTUexV1AM9VQCGGT2h4wED3FRRTkH
45Mgu7bAOJARg92Ni4iTmsrwGd4b1E8LkmsCfw2uThZXoNCBg8MAhZp26YKas512JbbHSWhhbTSV
EM5Rs+cPWoXeKrPdPvlOOEhmHt40jRiv+Wis64+BlVZfAnA7xq5h+A7PFn69yTg4DHwlXnEqLCSy
4We0udEPx4LMz4IrZo7+lMFOF1kmbBjeeFTys3jeE3I60vKj5Msnin7GXUlYAM/Sii/fv4l7WehN
4K7UcSO+/Nb7rElBC2n2SwMacNDVZyA7zk6VWdkDvkYLUIdph6vadJ7ytNeKayl95MTN0GaXPTkU
aDBQw8cEt0G0Oh+lKztAmEVAA5DFfzPi0uaetk+yEVj2EIACZgrXCw5arThjx3ONZCemrqA15i0/
s8UNjTiDkiPGswlYuBLWJH7xnKAb6u0cdJe4/YyM/jmfWuzQAR6X1oU+rbK4Xul1CiErSD0ErXBA
GVk+GsZ6CoIadVZxFYgty2ypFdxjTAIYKyRz54GhOsxMw8KRqQ3aAH/DgsCZQUNKCsroq7q0Vqq/
K4wPUvGz+ausVh7DTgMCih9rlgHW2/RaNwHpcOKxAVGkfvnbxg2k5n+mcimnA5FNOlHzUZe4QpSa
qHxHqKBLm3rpFbAdTTJIw3SCa0pI4w1/BY7oKj1X+nYC03Vkbj/zl9UBtZLFi9vZtyZ++1wLUAfG
2U/OjQ7mikYVL1NgfZdY9DUMKc74I2RRPQXC6FYX7TKXthQD0ml9KfzTlK7D8TY4txFZYkDVNZmz
s3PMEYBdFWHee5o7nAi7UXlUVTWvqt/8qZV3o0AaApJmDgz5yANJKt9QwORmwGKyTSZEzFseZe5w
rijsTb1dB2bWgRBnloUwpQUrOyfetwHs2NNIRKuMam0TA1GqSEF3MBZn/7xExj61VrybOEzFD+q+
5LqC0JHnskI6s+MAGaKMQl2VwnFzlvJm6zmpRi8VRF7KTz+YoClUmVO8S3qTW8/t6DzGD105jbDM
wk4S2O+GbAQpOHPhTMGw9imCokzeqb5rb6mJqKtbjcIjJABH7m+h8BNA99toJEC25gaSeAGAVWE1
a+bqsqCTEtBhNA7U+Cwq9ZOXeF06x9b8qhBnjNR4RD7qcV6RkbTiKhp548IFWgMUCW/JZIb/CbIX
BEStr5keJA9KicMlkTf1sKv5IZR5y0z8KgVkZ+00n6WrmvesEj3zAvCTbl7K/pc3WU5cbNUqGZv/
U2v31roYdEfKRLMUGOsqnWF0SoCBexc3ISE+GLvg6qwU3uFQW8S5oFZBo0tQgEsAcbdAo1W5AJ3N
qnc+K6rFJRoGHW67miYIPsn4myEynKhPO+fGwU8ho3g6NCYaZ6KPvqh/fQTZNt9gHBVEFP7RrLwM
s433MoSWcteALfNxRsj8kL3IlgRe8pTQF1s+v6HnrrEnzFsppfqAkQ8/ipbDbGvcMDAE/YI1KKVb
fcY+Zn9xBtLS8CCKRQUwP5NNN7m0s5KIxEsOpT+5mcDcdjH9yykrsiJHlNQlooYBjutgt4+GX3WS
yT6dJYrCCu0sKNJaKACAdSmJ4Gw3KvbZhNbkl4oa9ORSdaQ8YyZxc9KVZ2B2KPJq9vuvqs8Qs/xZ
zwQHSJc/RucQ40yLbwHCKxv1htluxWmtRkuuo5muzCVMJTjUnbdG1BBRlwzr/pgtHe8vl+8CHVKq
kcmqWjq5umh1bgJ+OjmYU3JBliwCiL1FIXJz6ansiOrlqIJEEw75L7Oeabeol/5Ky87iKAiCA3mO
ZNWzjC27casSYhFc1NCVg6OA2PBYCH0Mysi1Qoq8a9PxuwJ3DPhHo9uNu9L6qoGATbqC/WTroNG2
s4eToUjgy0fS5F0JiEZTyIR5UO2LmW/y5KpW9L8q19iyIK7RnyCa7zUqM2hoYBEKTvqqQnO+Vps9
vxKbyqJVDylHYM08qSZvLXl5xGr8lVxp4ntgCJ9jZqOXT1H4MFOCV1yFET0/iXOjyW9OuRcfbBGv
rCfPm7gCkvaSypdGPRZV71r2tAmKfGNNpPJP1GnjEijUfElKOvA+LSt0rhICUOoMTSgChehU/xsX
A0VScAi7afpXoSKzjE3tf9GuWyF4jhv6G9OnrH0jOvv/owNXQvHqyGSWjhv2Ni1/lZhTSLCQQKZD
Qu4jsKXB+hwbKrWhENIPy5xnK1694t52/yQEQqPGuNQs8+LRL9pFDPiGl4TsLOjSU1HIs8Gk6pRH
iY4PgIzyM/LfWcu5j46EMzodHhkve0IWJnVl82FC6q6sq2xR2ve83irRJejeGq743G/IlCC5R2nc
Zh2xahB1TxlRuAKhnamjSfriwFKFOL/ZlzRdJBOejgy2LF9l7b675Lz34n6UbFL0XOgaIPF6QfiH
MmvfZb00ZRqQFzbLXDsPonuZ/ZnBh598jTgVJvCjrv+IaGgNqDrJXeefIn/L47FCp1DcyQdCLbi2
CXd96/4q/Grtyx+WHu3mWxeSejB7HOvxmscXgin1dnApP52H6Mu7Wl6WJpjC7M9gujNxpGQPLgBF
2gL3cVgsIeOw5e5styRojJeYdTOetgRq5PI3pc4e9VT1SYN4x7aM2YXtTEaIdfM8nPHqyog2arXR
oPxRySNUjfWNxa/eYoN1hi9DxZEABSYeL0qotjrZZqbt8/9FcSE2Xtr7UIojhTTQTFBBN8qIqcmz
OoHB9d5HBQtdPHXpIDArh/YM5BdRfsbFNiumk1cvkGIKuZCkLv2ATBhSQy/iBLO8b9l0UbXPYmH3
QKTBmmExXJl40iuOwCT6q+gF4+qmdWJOKSLQQ4wL+AkX6/wr5vfJJBtnUTAxTSgZjg7SB3Pnw6+V
+l85na3skWF+LEl5rnnpO07AjKkHizcAKTP53CZElRStg4qbyUZ3wdcisa7idKRVJgVK2qGcrNSt
hTsKZqH9s+snpL+D8X3GlAf8X9M5/7I5cw4EVdHqvB9/wGwtneG3+qywJuga3X0DehX4wTKlpJdP
n7XDrN8Bv/FUwwFJ1K5MGzKosMChjeFybYczttDkqrU4OlB3og0k7ZaBkzwGC0LYeFbQt+IQ7ErM
ZYixzS33jB9tHPUxuQTZl/QuIZWG2R/L37L4VdN1oN1sfpIC+BZ/o1cdOu2ANZDbjXcFKSjCH5Vu
A5b6dN3UvxM2yg7ylixAKmxxI5vVd59f/XBt5GvbpctPZwuaZYh2l/EmGxAWjQA9/59mA6jIkNcL
CbNeuIWKiwfUli3DkPJR2qdQP/sLdQAaWcrVSyHgJan/J1KNfGu60ryFKVjobkESUQVOzR+7IIcM
/CBGvUViHmYdipscpDcMObiTwVUHZpKNgawqzbcyluD4UNfnWNn2/Z4wYPKS7iTjHLzwMnCs0rBu
sbDYDOgOLkJG+VxB7tpiCINEV8C791O9HPo7Nv5ZApsfNHhxoSGWIeJ8Wi6ox1ym/L3/KPegAfUp
FiG2oChbaytjoUtLj+J1aakRkmuzTRNXsgwA8ICMIETlFuaRYwu2LLcXefB8qMDP7Cdse034KIvP
NPkCN8yII2fZVRZcfCZ+X1AZpeJXKeGaTGYXkvY6CFGhX+4ZLpLq927i+6SDQvvo2cNeXf9KtbdD
pNu4UE+jT1DXWmr/1ZB4kfHNb7IgXMrdQ4vfbP8K+OIG1pdqr4s5vGKykD9BMQxpXQVvsm7mvUrF
xi3g+yjDlRyQo/yOuj8ZMT0YUKrdSvPcMnjzibiJthmuFAxyqAEaLQd5ndPKUl2IjSNd82ME/BCz
oqMeyOedx/UN0Qh3o4nvitxc+W5oZ8A/untGNLnk8hKeLAcoiILXi94t/C3mL9sryFQwLBLgsvDo
vxso2kka+FIwkqFpSMavtF12ziOIHkHwbsyb1F8zbz/KjIancSUtS2NXqPs2xX7J+EUGUgX0brJx
0tcINbYs9EWh7EOsqdxrlBqNqyI+m/pJla99TWrQuQjemrMH3MrLrQg6/inLFbFdGOvWjLEuHK0a
beyUk7ug/+raTDWucmPuJcexu5IuYtufhbXXSPmD8IRWwmI5PQrzw6EWCiGn8WEAchnFzuhfI8B9
qZ4pcBS/OPNYn12ElI8E30I/VhqgwpUqYAD5PxUqlT7AxFlQ15OH8BJznOF0Cybtw84+pObVLWjK
ADKNuxElJSYxNm2d5zQksDWeiIXTDxNNXWTnLseGZ9uftf3KiQ9w1C5eRHRIlPWqrpgYYxYz4Ja+
AKQ4DckajRRPuRGeBRo/EQ7A8KcFR7UdsV1VixCbvL5T1ZMT4gjYakTEgHA2V+JjAXlvEejEpH7w
ObgSfDQT/r+pOSXhn0rMUye9nW6NUFpoojMAG7v/81IQZuObMjoiq1x9IG2Gi8Izvp3uqVD+PnNQ
zTjECx5k0lqRtEjfcSbekvnEW8206QLLIWWg53UhqPsWTxcSqkh6J0wHYLNzy/nL6Ris5q1OOvOh
kCUxu6AoVTkwRCzecgxeOTQrynbXJyStj++a/QVEEiqf4XMcl7209PN7RBp69NsT/+Noa9yJC0xy
JJD+Q6VRL4t1jlTM+AK7QhdWO8ymwSGDG2PcIdesrg4IUXlhBsI36Df6P51CPvK/yNToSyayTeQ8
veIVTX/R9I/3z3XqnQ/0SScwUO9c4U5eFtjAGAHwkYrQ9mQtME9eoeRbNg6UFs3ZiuHrYkJ6V6Kq
NGC69oWYVKGHAdQipRo7+Sgrjswc3XNyCttNbuxLAlgc7zhpF3485WAhkUdzEDoXGUZd6Z29YH4L
CBqQCLPcqTATXGiBwIHKhw5TZUQvx/7pO8ZmzDP5gkzc1CaTYDZ1B6SYnfHMGq5q+UFa1CxS1lpI
6Wd1UNRVXx0IEUCquMtWyOf1TbmOVtDszcHSqnOt3HlcYPYjbStE/IZzPCvFuZBPcvINiYT4XOLI
tuKdaLqtpDdFXvNRwhrJxaKgMy7tD0vakO2JIxqz8a7XbJTRHQLjX93Y9vFlyGltcnUN4TNGqyF/
JYeEuZmCamIdkqs4Asbos/MOtUlZzsZwMEO6urIgwAZMnN8tq87lh63/AXDEHD0tTxHqFhSlcyPZ
sioIB9oKitt58n9fhaQEduh48+RQqhoZOJsYv0HOYwQgQE63lIBVTqT1GunK2rDo50tEx+lbz8/q
2+OodXZIJcfwAoI30xT2JOcSh//qZKeFCz9fwbD4+SNF4D8NHOgl0zGIL9JU+gV8EG3r14NuyCps
zTh7deNEkk+wiujxY8JF+oY4HZEJzcPbSIXkVrulT+WQL18zhj5tQGnWLwmEVMDg+ER9dvur1D0Q
VnATfqCNdDXt26HViNYVgLja+OlDvuAUtFhaigljjPcQTm77JyMNFDDG+EsTKlXX2LVhLxlnYz5y
sH0XT3q8ZAZaNfq/BhhAYJ5cHzjQawhxwkRhMVGgB+ra9u5V93Kyvxhc3gAfXSQjhZqgJxAslFTO
/GIz9u9WJx8dFQAZL/GFeK6AiYLBokPNMKEOxtWjE4ovN2CRfrXq1U1IvKV9idUfxT6bKb5i4vTt
CgTYo4gkBL1Wjr786VTv1p6163FNjTThOrG86qdD53awF1dZfLXMdB2BBjQ/UUvIcWOgH55cgP2A
5iN6D9/hH6SaoG507zQxLCa3EVuGD6xgL+nmS5pP4XPxUxT+PvjAgbLADmRokhDCHXsXyqjedNYu
KXdldI38r66HI6C9jYgxPmvP3zc94pSAPrg5NpcFgz/TR0QMIydVv6vM/20hHgcTBBjw/S2DbUY2
xTXAZ4525OBs+jVCvSRaSHx63jnmWafer/9kCbTzhWQSwAEqCOaSj2waycYyaRdjbV6DWmgKseRc
hVL7AFmfm+W6WZRYGnfwfB3G5Jh1iKhh6rNmfsUJRhFOcEEY3za7BHbUeMbcCIG8G8azkDhG3HFB
I9Fk+YaGD5otufckXoCr5tlGReDckuDCrhs6WGyIxMyQoqOmqaydbK3rYUmpm9AnE6rWTJvaXpn+
a0RSEUoHrpQk/VTDKwA8sni2S9yKKfPOLCxvdoOAkIzlWuO7X7NgJ8NXGp4K6doGzy45Rrwb9bQH
4ajX/VqU83Dv5ImL0qsrD+ocTXu2yrR/NqtM3ryaHj6y2iXkETHF12uzUxdmfbBafrly6Uk7zm4o
cp7NZOXIyy9Cj2cSoDzPJDj7LPA3AaH7yqLvHz1wV98h1/BPIstCM4+OSSzcNiYvjyDN0UtdS30m
cIgGJ+BA9kDORV3MPpvxW62/9KWzQiglRCtk8wN0orECIo/ogDW2XYV+0UwXBn89dlp4ZbDRS8WW
PZU+5su132+BPyzpiNcYkItHjqSKqCZKHDlVs68eeLAIOqwa1MTLWDvWLZFYHFyr6cFdJIYfE3Q6
R6QoVwGkwD8GL1zK+We04d+q3OCvyIy54cG4IiDDUuMg/Wnc1BAmxz9hYiLyPz2M3TlsP5Pul8xA
zAM+ECLvGbrKWvZmUvMdNfdh0vjED16zZY6vLuRl91x2PWwKY0MB+R/P3oGGGo9jcaWufNDbgR3M
Tz99zhsGNyTupFTcIxfuAWlkd85MfKvSOqQREASMnSi6MTSScxrhX7QfDXs6/YNswH131qwzhkBR
8hKsdONfk2wTsBWFjULs1SkWKMg0oka8EQIXWUvmPQKFE2LaBpxxeIua7xIbrrYaMMhz9/JrBMCT
6XrsFoPKL8fClRNRf6Z4fBoWvmC5Z7yBi2GAi4X90G/UewiNR5f8liVDeXDkMe8VptlumA31MHea
bx99jEyA7J9srNmdxopNrXdbZ82YMNR3nJMcz7wAiMjIr3PpHA4KeHK+RmyURVuuEnvPn4h2SCGQ
EiDLftnNwaEhr7A8d9TObDgyDCKeK2YNAQr69PjyEIjRkFRHt6q4JIgfCYFxu/xKjiAJJMe0vQ3f
TbLi19ejK0ODWm94n8v8KbFcdtVPSY8kF66NsIAE/RmDQRrseL7Ebq22x9i0AIv4uLx/4Q/dJkKC
JY1cH8Vl0CNaTgJaAbd1e7b7NxYFesGhxFdBvLr71kr4Kaf6WyVHiCDSlvneRu/N0FSb707LZolF
5AG7kHABMOxGMcKUq2pzABEhXIdPIeB6mWE6J1c7dU5BvLXT58DUXRcR2ga8gMmnQB0yyGI+CSPC
jOq7WkkkXk/LX/gr8zhwcZU3wGOc/En4Sb3OrHdi7jGsCtw1IW4r5Vlxe9UZa4h/0Q3CnEiq8jGX
i5FTUGBIIPViG2ELVjtglWtU3lX1LpV7xd5NaC411WWsSpPvjIl74ulPjWsBCZRnT/hm01zLDoOz
7CbcTgyiiAyKbxh+Y9OulZaS6h2wWIZECiy1+9NKoAODIiG4sUkBSRFjdlAcw4IVQNExA1dYY1nL
24fptnU6t3lmSuoDKQGZTeYztV/F8J1BnM3gImrw49G1MgtNCCwxdbGczLw0pokXqT+IU54jT5iF
c66hcaTle8sMQ0wSvT7qMqLKT9ty5tT6P0ybwjMzqLpbXcLhX4tMkteVyKOwuHFGz7XawsvmMFdd
sWlg/Eunt3hLUJHG9j/D7rn+uax4uG1Sf9BLV0zsPS7zedzvgmrHnDA2yJQ6wDvwLBH2OopcvYXn
SsxuAOOJchFbeqxz3hFuFYLG+4gIijFe+CIWGTUH/o85/1ggJOJL7R78iEyM3g+3MjzN2GxfNd7D
1YDoBFjFawFQ1pG5k3kgRq40JBUaLifNgfyrLrzJ4dlABK5smJd7jIOoo4iXN/d5COdzFXNOBKLz
IYSe+udAdl6drW19q7O/ouJH1EnAXuQiZzFWgEclIk+GlcFftfmZMPlGWU7hb+jg7OOgKY/oUGSs
Rwi1s3w12Ttozb7bBpjchLhIouVnLZYyZi8QBMyIrMa7LCIh9gT0D8uVraAKWtlVWvdZf+UEkmjI
ydV54HxJFcYJYhlkVI7GgBhyCHguqAuQefzPkfXRkjAX/gXKj2eTnr6MljVB9bD9rkA01PDYDl+S
D0rLDIKsuYcXf3KUClkyTyrWSHHESdbiQdUttn0EeITWhY+IiggT1C0wbqZ50j9l3AGKtksJkYpI
AyqKa8CzGR1wcpcSNpZNU+2cki7fvF2k48rW3TI6m+EOPJHs5Fm/tObAS/xcsK+3IbtF/NZqIM9p
5Oqt1NUjEVy6Cf2jCWA2fzE8Gsg3rGVrfUSE6AATmCCQ5DswfpCK0yxV8yql78lg804XpLwQSjHT
OLoH+mRJBie+IPzfmzzhXd3348aZNERPxIxcWhg3lgtQ7EXXbiNRv2ByRp9t6SybXx7Ev3OCFKAw
xRm2PcfZKM+h6Jv0aMpw8tOO8803ELvJwswYsXn/z0VYrmW9HHq1/B6cmxiaYuXVR52blaVNpBq6
SnGUImAKJV2kOkFFQHlYmFGG8GjcK0daJz1FQdM+QsQdcsER7RbM2JP94NrUWKNpMlDVvZ6fWLWI
teMipZ+1Pcmog7INwQTiEdPh9qEqi44D1mjnlbWIwGm8YClF+AghAbb6ylwAuBq/o+EtC9I5IrCQ
iHi1BGIivcoC6OX87avbf4yd13LrWJamXyUjrwfV8Kajqy5EEvRWJGVuEBIlwXuPp59vn8rpqazq
qJmIzIsTkkiQ2Nh7rX/9RgbiI/9wumDz5UvUMPEXy10ujr5zjL1bHXzmXU0wm3vQO7QCAFTGKQNl
iQvCELiWduL/4VEjdlO3BmzUmgyAmp61hAFOd4+8r9R2BjcNNW2xREs0LqFtt8On2FgbYh0IL88k
VB9kVmSUiDnUNdJddmhuTVwFivIr1u4l8uO72b+UFrxtTDe06c1jZGZkX5rFbFqd5ge1UZ6s8V00
qoVluJV6duQN+Ia1jNfMO5qZ7hakT1KXGsN6GN6EbVsS0yNCKbddegBITzxw9z67e2gsU5PWTeFt
tcQNcEqQqHXVVdAvMsy8TX9WUrtlzbtqWRiL8RE9Nl+3l+eoAgeqIHr7wUyhlWDs3WwyGhMiP3hR
zu4by435krDz0vo3Q3nFnIenzqPJhIsCFa29gFw/0eSxQRi4ePFRSJpmF0IawaNgY1IzvP9CRNPn
SCKM6zPFAnzcm9ZGG99gmZb2GqW/YT37afo0+sB+oidMP/zwoQlk178HUCDb2kGTz/g7PabtuS2e
avIEchwsxEujc0FyoNfXeIQ9Ri04Npi1hLBXXh392aJxMq2r4Pk66VGX33r8j6xlWeJcis2w4mrd
nhg6SVkyNwrNR8KeNoY68+UbRrpwWVIywym9yxfzC0G9jlt/HZIQRG/d+zKLpp4TYDYTWBIIikS5
psivPIeiJgPAgPfB+YQxGLFjBSJU1WIMA7drit4L9Qd3Ea/a1XXNkbaasg/i41GBdfwNMAbQIZR2
wmouYGQUi63Qka47cgNzsnfeyS9G2Pwwo3evPI8jLF7Kq5Y6WV52DnAKmWzob15C+sWyx2n4icFn
Oxd5wSCKbAl6cChNbn3xMuYfBalvETxEtSmOSnfvxXxkJXZHhflO0EOHtX6AUUhlhA0SPtWfMbp+
D7tYL2kWo0owAWqkjp112/Xw+am1Di+Wl8w1iB78FicKZNizUmwreVaAxVj+SvrySioYcsm8OXDM
sMyrdSYZT6X/yCKHmhiSFIT+dlXPHYDRvRiDOfgkNMUp17+VgUQ1MsX0bhnQo3sTU8fyGttL9aR3
50Y/5pn09Mgxo2rXQsek4u3tvADaPdX5kafcUs9m1WGZB4bybBabQYL3NW/qTdp+lNi1pWnOfcI8
HN4koXK5EJMvZEGJ3RrtDcGH0DBvXpitCw2/jqZ5eIICyCjZ19+ZTGC36wjx1Yahq879L4ZHCSPY
kx5KthIAMOB/ED+Prrb0qbCuxHiJ8XUUfIf9KXG23bKP0HeaJQIbOqGnzlqAD9XxamCXjUi5bZeh
clYdUl4PtDwa9BYIzFgswPrQWb6h7XFog3RBdYQwzygIj2obj0A2XW8SdmBU3OFRxdiL9MwYnge6
KGg08Xv3hP3IJ5CeV87L0UXPgyfQibj0p6H6zrTXvAHflcnRlcJFiMIPQhsWERRnFBzc9xblWSWs
w4tnSeRyy1tNVVDsT0hj73KDu/9W+gSFx0QmrC9+/iCdkrfiK5xZqNLw/ARVaw5MiXjNe5F+QYCD
YkDqkoSX1NGHycBiovatn2nBxQDaa05ifuoDnAzhzkkexXT9A+8LkF0H0RwoFrNCKf40tbVPflTB
oaC8USpH63FpjQcQU4fhz7QMzGWdnDLdmWnGDm+5dgLjorRaBnSnSt24TtfPzQQvC/WEvA3QOwUQ
E9wgMTnqUr7zE1z7XPKoG+FfhRtbQL+czG1fc/eukr2TkgNuF0w9hdgZ7bW+LZVnFfLpBFRYFc0i
ghBEDDFAU4R7EGuXFqzlGfg1IexdER9lzwuMqyTIqAXqzKYUDdKMJpoaiLFBJKjn0gOzXAjxdEBM
g1NoepZNtR8fkjMG/AkeITGDzv5Z8PjAc9QY1xJaDvZjIcCqmWFRAcOm0DgAo3P6dKaE0Ei/CR+4
xHCEd7EFnRN2Ok5QfL+irgRrIXZtLpVzytVFnm8FLk1KJfBS4n2qJQ/89zC94I7LVAgnjYQLKdNX
pbwp9HU1AQKTkIRxcCdYbTFxzVAP7lRe2D40OFZr+XuOOLPYMdEd8m+jRsi5ZGpSe5Prpe+xjJaR
po8pncUTrU3CO5OwMBNpMWZQ3YDhIWxSBTOsJufkNWlYoa+oHDy/CJigmcELTTh7ObsEjlyDJc9U
nVqMpJ2YmY7vfBT5I6SIrLeNuU+XGHhla+Lx3M7CiG8pZnFAMQrgq+j1UpqCEfOejBUKVVBxhTLH
kJaptp6aPap3dMLM14o99lloQMx8kQmrZywRdpIJ1cZtS0wMNgl6D9m4BCiAcDuFUOrMusGh0b2U
uGYwMAVKq601PlSI8hf1uG2f0Y3atGGJdcK2/clrt6BLBiIkm71mFUHbkr7rvl4FRTwjZwxcB0Y5
Gg2kDvmFjaVVr6H5miX2WuUGRgzKWZzAhcu22OkyMIGx1FkBFuwn1b6HSFUcBs8X9u44TJ80i/1k
dZtmQ3cJAqyYP23ctLNanRPptShVdjviDmSTDeZ1rFfgTqF91DjcYrwMqvwh20e5X0oKNO95bL9W
FMNtyxrTdrjPuSXYHeWhmxHWuuC5dJ32HhXPRFLghNfMChw9p4g5DF43qyLb944EfxSUE3Oukq0R
O+e1I9+mXywucaLozpFR0ehBI2JTFZNxiKWWcE5Vtz6K2GkEBs7PIRapdoUaF+k0ShB5X0UrTbZY
YF8xLaCE60x1NIfXOsNZ7pW5thRByNZ/Mo1oGwBI4KnQf+2Lg/oRFCvsNrBv5xigF8mxxnNrKQAI
2yHkefK67Rs0gc9wOjEyHBmc12yNTsi0rj6PxdGOb739FXWPXp5WhANQrBUJNC/rYvjsAwq2TAe5
XdJlpx6FOfEhOooAKCt/P2A67p/H6SjNWRA4DES1hlUuJ1+kLDw7QFl0bl2qPe8EEzzRgKyp6Rk8
qN13ir1LkH3m4ZuECVz1AUSKc5xBfHEBmnC2nr5G+4CjWqD8GGS4Os+RPM3D4d3A+7zZS86P0e5V
c6OiCfDujvasST8s1Cm7RDGkn7WN6vaoqguEhBr6cHVu9f5aSygCYCESpjvHcCTMjpr15is84bCI
5HEjLSK3jJY0kuJAFV0dVw4fbCF5zxPEjbpDkwVf3xDj9uZVllwhklClDbN9FaRGiTHvPUpnxL6F
MjBCf03VnWxB9MFSY1sMPdsvYyEISiRNMOVdQ6cLZ/mbykiyDYgGfbKZmFQYMrzL4U7vlxrWkGn4
pWgI0ZWLWbUMzFBBjdeBKdG0HFblEnJGsWIhmuueuX4Y3QRwNlKMhow9LdpreYJGq+NS1rgF1GCs
fJsEsCOkuDQbkPcbHs+zUDn0MiAUIKMz4HDwbHES5CyVBO0cpyRkGspyyi2wHmc9rtijRQ+kZS7K
aGGsWYOUUL0WG86ELlwB0sfTS11jJrnPtHOSPrd4CYQ71DdS6Rosd8Y5C2dJVy5aI8zsqSTq4jml
YybcB+Hch57FcPVWBe22wqJkBjTHhAK6+oD/Jk1dHd0wdxnynwFUxKLPEEqVRgXtS+c2+TkKz58B
109b19t0XFXksWH709js3cxNvOYzrR+deQlm/mqYvoKADBXUB/HCMT5SWLTV9ZfP3RZ+YCsOIMpO
e+kl1B5bSAwEPwBEfgf0ajZZl+2hpqmy9VVcvAbDRZlynrxNyeKLup3iv07B3n7VnbU8BTtTrRbO
SCTWS43HrRhQM0lmoxV2iXINm9I8SA7EWuHkxpfcC+MnQeBkpkWCFGUkzpz+R0p6WZVS37Qm1Tl3
hwi9iAFF4DKtNYjTBMuOKS2w2sNVAPU/WphuPHWw+HMmYkW1AjEyVFdnvpO2FZnZOcGKIJ/16oYv
aLvglhXlyUCghVu6tWvhn6t8oylNvNxdZWwRQhh+Y7OH7zrraEe9k+hecEcW9Ga7W4ppS0UoZGWw
Djn/K6UAJuqfYkj4NUxdh5lsLPFgYvcEHDi5fFV4Eej1WieiMP+qdGwzJIhXHF8TS0KzeC4DnZR0
afUA4QZmXmAB+XebHN36FDy6hgAO+CTg0HHzHFMs+Yb2RJePxeqs1hAI+4iI8AVpBwgYtCGEJTTd
mwZjaDhrGIb7BHv0w73Cvr9AEbzW7jnGY9GzoYLDjSe1OCv04AWlQvw+YRkIx5e6Ew53dZ/I2aHO
AafW2NOdaKVXi6E56WIQIQpE++3Em2k4Km47hrjqm8NDhmJOWYnBQcwBhv2jbdwJhGTevGWeR1+1
L23i5uclfqECufB0ulqaOm28JvqW4YNMssXVL95+bT7yCNtz57OSHOHwQPvMncJeMNFdNQIExWCx
X3uXCkW+m8lbWLetfM7a9Wi5XoO35Kr0eLk5fgCgTFqy8ax4aRSHgl5k0GTYzy7w64RfVrbr+D4D
tIDIQ2i6lbn8SHAVxMMLh++9oGwowqA+MODyeVcnOVjDfiP3Lsa7wu4FciYMjaAgJ/LFp4LxztVI
zOoqhYpSrqYb+Az5ScMc9J39iEYuCo4tj14df1r9I4zmHcKtGtjhWgV72bzUxVtWwpdaCpPD3qVa
a5k9lXWPFR+WZOUyt138qsoC0rnreXvAkD5+14TWOmTSjPhWk9nkfozhMvXYbUgM9T41hh8KwtB1
bK3FTNvFAjUZ5rVaUTIAXgf7sb7aiDXwUifx1GOZYMyQ4CKx8VmI+r7mGFzg0xl8AA4lDAKI4EAy
BE2fTU9nnCssbooNIpmwudbKYdTvFm4VaPtgh8be0ueB7YDy1nmxmYZNFt71MVmZ+nuu3lidqoK8
Cian6GAnqEIlZ7uFKgWXmmFaYXuLXcmR2ROnqWi5JrQw/YzUkKdR/awUdF1uW5wdUptD9XlQPlS4
JjXPdtjOJzOcOfbbSCEYE5q08rxNE+w1/U3xz9i/yt6m0PeJuYmSvRneHesKga3Fo+JtUtaQkYPg
OQbHV6yTzxOgbVjWhfMcAKv4gKLGg1nRWO2lZmdQOuMnIXtrxMzlRIbWqLiZD/VIH4FEYV1KrzbR
qQPqRBegS8fzqCLsdq7TECXQZXTtPkinaVpL+qsKGSYBuZIlUNrkbcjvBd1WvsU0LW5FfdEF/oLx
86y6DdCF5f6LL1RqSZHYZtCRZMzrK7Ig7BAnsPwayD/kdWPhWJubLlh55SLXZzhVb7CFTGD35TA4
TfnkYXLbrAXxyzOPYX+YIJoYyyz/GJXFaF9znUp8ziHLhMtuNrayk58xwlTrNy28qvltwoqLAYu0
DPVFgvcwfNkFb0Cx2/qYlL+BQ00JAX6tt8y51ylI8gg93+k+vYAnYTElBHS82dgSmHM5dXsTUQLX
WXZo+7ByAOGK+ktQnQa0UzA1O5g0tJGYDZvjbiC0usJyBGBVahHSI7iKTtgb+O2AlnbhWK9KQsm1
D2IUW2gkcjw0bKSL/oeu/kRca48AT7Y+gVqIyHHFM19YePidEhhKgI0LW1un8o2gyLE5YfxcG3tg
rMk8kaEIAouWCq/7X8Tt4CfpeZgnzGA/8vEroeEzU6Iy5Av0Wbg07T7zmtm8ll4xSkIlkuUXGZ+T
9N5aXxOrQKKCTwWFsb/BTwhDKh1lQ1ByrN4Fpc7GWvXGW5LDiccyQzlmAgzpMWEpugUW63OvP4qx
Raqls0j9FjkhkXIfgytcas2HnosLwL5TjlUCLLLXm43UUGkLrC7/ShG3UOib1orNQYy02hDDzpuD
JypftTK9ps2TU/cEBTGgYf8OAg4DB2jX3nnNlhwa7pbeLkVTr14PQYpHAG7/vGKs7XhysETx8Go8
Cp8rLLEaMWlIyqcagCypjVnDsRIZBxCeAdMjpX9LI+MpEcYY/g/HHz4/Q0Q2SXrH+tOfQjIaDmZy
TuRXfcLka7hGG4kP129yEmwZYleEtO8or4LyNIJlNTS5ufnlUFz1/uHXwgH6a7aKD5DPI0/c5TWB
ij543xkfq8fCXgy4G+nO4L6EM22XUFvoyMFZO/VpUDqABswrnlO3GvZlRpqUSxfHdtVSWv2C+dp5
C+6RYoaHES5mO9uY6Qazeq9YM/QgG3UqTlUPn5+TEO51nLyj/UoTyNhLMnc8Xdys0t/peECEaL/F
fuczSuLbU82joqxUOjZ00ohOKjwN2Dj2qvwtgGCM4aroVbMP7G01JqJ4/DrvKlLKOn8NJOB3TNqH
R6IjNMT4LVhVwNXOVu9eba5MeRWjSUvsncYxsGYGfbW5TanWkD/Xm15lvxOKywPLZIrXTJfY2DAR
oaIhLRcwZ8RKkzwbSIp4DN8RtGH2qeDoZLPlOKDV2UaRt3zh+XAnPw0qUMC3/hrBhae63+v9xzRs
lYq4xgUFoC0DxBH3wKiv6nnt/qfscTNdAvJ4JexFBmSbmIJh2BqYau+mAZ4C5TPQJkCJA8lwZa0D
HrnuOU++DeV56Bb4njjfIK9W/l3mxzi8DOZ2bJdNs4Np38MZrOGASftBvzrAoATE1VedxwJNbvSj
yACAObBTfZ+yZ+9h9HM7ZNK+s4MTiEmXrRJqmhbQJCQpKH8QY8uYOqGPYg6k61AS8ZVmsNHhYwWz
EduBdB0ROpgErprCydxEpJco52YELnKnbInooJWg4OAcCGVKu2WQw+vnLj6F0dsIdaSOARym7qky
Do0EKeiaQXvA0C9nQPkssl6AeaTmUo5bYdZO0TMQULRh6mdZc7tiKn4M/Ysn35vys9YuofolhXil
Q7QvtjHdl8tbBtFJQq9XdYupW/n6qrR4bGPc4vdehm3LLSlhTCLTBLPu1jyQeIYxAceyGPvasX4d
KOgrTFnaJeoM5PH+rBEXYnbBpsLGwpYvHTY5bEYj6MzBK3BEXptkdXN/hqcGzYQrkn0bb1hlBDsC
ETGCBIRBvKvuPFIe5H0Ywh0lpsRaWeo1kl4ctn+sZgXdcK2A6tUDD02/HAnTqH/0qHAr5iXmuGLO
kaI67DEHWqnedcgXrUzmzjLuJcx69lb4PcGH6wp3GFkGs6KYUf+hJSqSNbuv6Xx6TCajm524BLWY
5YbYerfhLA5xEcCHEbotZLACU4Pwo8TtBuF+X+7DdqmbdIs7xKhmehnqFJWWoOq5WeAWdOcWdfJ4
a9JHr3IQWwZdk7CGYtZPtRURQQ76mu+t7tlEwV5Xn5K2sAfB04TsUuF5YXYnU4VJEx1KnaVlo/dE
GLVTMAeIcVxG+4i0GuspHjoPLnwHpV5f46NJ+6CT69BBkEQKgq2LmDqmR0mKyGDcDUxIWrTCYXdr
uPzJQMc5x7equ0UxQahAgTUWfZO17HDQLpfdsMGMy4/c2Lq0DpUP9YWCsgQVYIeHWAAZE1GLsce+
N7WWGs4PXbeTtGvRfqYGhqG3vt5IY0J3/srAMEIdw/mUHCDCNtregF9jXYghYEDSs3fiPJ6GLDVq
ki1BLvr4qIqdDcJc8WUt+2GrTftiOI7SQxKp3p+J7YLfk0E/ySs9+oCrY8kYmyDjxsP16IzLnP0x
Q2SgIeB27mX9PG7D7LUHtACjlkHfWVBm84MnpImxZrXgAIW/AWKU4CQ/vvCmIB8Y4YYyrWP/Y+ev
yElbELDg03NY6JsEgwwdppdbmLwSPhoUltGB/EyLaUfUH63hPJS3vL9nPDF1gbPR+ClZuDCiv0/C
R1oscKy1uGfBxmtWkgo0Yz1s82IAK8Ijp2WAPkO8bEEjO1eDy9R+GBi3KMqVxIPG2ubT1tE2elbP
4MnK9XwGeYgoGRnyvYB8MZg37CPGNayGDMoFQS8NJIlDgVGvD1xX0OCZ+r2Xn6fsQdyeqHJ6bSVx
OAlbwQhZDvPrirEoH4nxe+Zfx/hmWp/ikQWLjV6Ejpr4x1lJv8KwCKzdqC6VsVXUM8Ffk9gj0MhY
uRuGby1Uq5QTvqX7TwJw0fBNVKGoDmh+8TjzWxgXPx5tNi4XyqHzX9LxOzGjeR8Csgw2oXtHg4c4
XwwYaiUpJuCnwsCi2K6ex/FCsmtKgEf8yR3AT5sgh545zUBjhSoOVgieoTA3zWWC0TZ/xYMNXZ9x
LT4NhU2Y7ron1piCNPY/Hah4VKPQ3VmuNETclErFH8bygD2f+dIJdaN6ZsqR8plag7mzISIlPmrv
jDNvWrPbrWPnVuK0hYuM+lVl94IxhQWdVr7SNxaYQDJZz9cs8EJ/4eqTcEsKOs9pORzxkW4QHvpv
KRFgHi7KTLGvjo/yHZXAWUNtjvmtmKJEj7r/5mts+5Nlb8P0JjtLQFGqTTu8pOqJr8qW9gCkgY+x
xz5zcLXeI8eU3Lw8l2C9Xr9tpSOo3gj6ZFeLrPNcqb5g8dvSW+UHtmKCscGBIQtXtRi3IHYWC8dH
FsgeoH2xDdJh+8SkhvPawDS1fGrVYtulHxOQJJIkfzX12CvsQuOuAKe0DBh6zHnQxFmcYLimHYIY
S4FXydykfg4YQgODqa/GpIHB0IJPhEer1Nz6bjstp2jDWyfDTVRffEA8KITXCSO9EqP9taqfKsKS
u29l3HnSvbCOo7Ori53ZnRkiYIoaj6dQ/TbihifwXNWXqL6o8r3ITkk/j8GpMiiNc54RfyAj4kfx
7mZ67TnugqU0rTCZr4qXPO5ouxhr+Zj3IiJpmAFqNzu/jPapAPGP0rMKBgmPV/8M8H6a0FADy+Oz
/95N63iCtLSi+0G3k8vPUXkQmbwGSXMTuBpVFWxmXJYV2MsdfqOr1roZ8Hj5ltlOk3QjDydVORDw
40c33ZuWTlG4ahwRpnvsoa5rIGgRlQLvwe8EOIr1JeijylEUbnLjI0mtmdfbB7Ue6Aw3CubY2too
3zUs7B1dWlstyLx1Lpl9F4jlOP3ovOC6ENXLTsKUt//ppAvGXXpwHKGZIPNdlNVz0SdzqbEZfLdr
YFaz+8K8D/JV3Lkt2HiD+dcyxnBJqhooTF9D8VVo+EK4jbZNUNCNI1KsHx0iQOZ/w8qXPKT3713x
1jbgwHx0INkjhbvBVAumXLx0glcZfz4VdJhicjFlbhXtGhy3bB5tbEYtk8b67NOVjjMGFAM+yfpa
VmguYtBY74ynphYfkAHU1S6xPnWDqBR4jMluKta9eSiBomX1NcY+BO89HDu1RWJ8ZjVTLNBFyFAO
HreU8/HbkNwVCxd1tG46Vf5I9h1jEyUCkoVGr1yC/q1XV85AL3SLP3IbklbDrhNgFlU/jJaiRfqY
EB3rcEosYQjUb8klhsxkV5B33JBLNirO+Qriz6PGdzVCPLRjAyoKWH9wLtlk6ungl+cckyTJoCWS
3tP4HaYZjUoBYgFlDxTGIXmA2RwCO1gJZbSQmR/JZcLWtelJ9epXjeaO7aboP0qB3TRw8doLJoea
0wEy7zj7PIDrhPqt1T48YLAJ3GbW9AzgaaOC+D6iyfC2drqq2hXpKhyKHKqcX0EGQUOD4aGyDJUX
Y6RQjC8tjjOcW4yWffkgRIoZVBFmtTxkKhA7keiuMOjm3BT7qw9nX/DsU2MdkExBAaFt6JEvvXkX
qgh5hVcYPjfMQ/lk/nA2h01RvuQUJlIHyWf4FNSaqHYJUwT952jw4LX3gPgmBPEuEELfF0nYZEiP
yPuxgLNy+Ef7vHudEElJoKkt25E3POvq3bKecxk0g+9OAZFhAyR5tIQox0hJP5BVLGwCPN7WchrI
OZCQhUsSoQDJay2RC7eO0pd0emFYfZjSlW8UtKJvjX6mpoI1XXP2TpOrs9sHuFcA/wQOQaEfU3UM
zQ2LSZDNFR8Vt8mxS+qZLZE5Dv20Il+cRas1wkijBHL76f33KgS6haCfgis7rkMAAJlONzhr0fg6
DBsaN1s/Sv25H7+q8sMJvz16kNIku8DaZAXyjuecn5Mf0jkYPMvcOYir4hQzCahYNuHWbw6y8gEM
JjAxoqeflHUufu5pc0f3iTmLIbm9SJUC7YdeM8CkQwIsYibCxCp6/f23//jbf/3HY/hP/zs/5cno
51n9t//i34+8GLn4oPmnf/5ttbgsfv3Ff//Gn3//b8vv/PCRftf/9pf2z+71n39BXMZ/vyhv+8dl
zT+ajz/9Y5E1YTOe2+9qvHzXbdL8ugA+gPjN/98f/vb961WuY/H9198feZs14tX8MM9+/+NH66+/
/q6Y2q9v6O9fkHj9P34oPuFff99/JM3Hv/z+90fd8Kf6XwzLtDVH1y1ZRZ2m//5b//3HTxRb0w1H
tRVHVTTb+v23LK+a4K+/a+ZfZFvVZMdSVUeWNUf5/bc6b3/9yPiLLZuq4SiGoVoaY53f/8/n/tON
+7838resJZEeF4CaF9aM338r/n6DxQfj9WWH3ApTB0mwDJnJIT9/fFzCzOfXlf8l935Kp0qlEORU
kGVHSDVMEDBus18YU3nQYQkP9iOy1XURw+gJXpLgoQrndzTPhbOQEeHJLWyNEE8YlDg9VWcpl7NK
vid5vJ3sYJ1jcKpvBo8hIzbD8BHOk4r5cftR9Fv4Aln7YaU/crPxTpl0Mkb42Zvk6kNY90gh4MoY
uOMukZJfIl+i9Dh5xzEH9RPIgRtpKnpaeONblCDmSIIvvb1tMju8DQhwIDMJbh6yQWdwTSg/YydR
NmjEQiI7wEjBDJEBQy9SwRDBnbQIeja515DOcw5B7VTQxQ/QPewStm0Uz/sBuSZfTyBRvMBiHuld
xw5JVFxvspS0TYmPICQ8/qoyNFwxUzeUoMSlr3b8OStlWLx8zyZUqhzBKcY9NJiSmFDNqhGBdYGR
xa8WlpFGNPdUhdSqaG6TYhciOJf7ZzuJ5gbXPXg9tsIY+eTBOk1gf3PEd2G8VHAVSzHU9ctgodFy
1R68NlRfOv2NN60zXCk71A4FDO82gP2JX1rsw2/syIQOH22589kN22bJ3NiE86dgn9KjD9SwRZfo
JvDgG+F7wi7UHC7CJ4eIkYO4Tsm448cLq/fcRy9GPCtK3ChoMHHusW/teFehsh/88D2X4a99WBBa
dBzdQjxyNEtlwnyvimGuSk99gz+eejewFcuVO9eUaUhKco2R8V1cZWiQ4SSVeI8Jj/eHpJNVRSvk
5YNbKlgQ8HcT5AU8JqF6K8t0gBQcvbOqKmAnfILmIbxkajJ0SxjmOKcKBFgfcIFocHrgRpU0wh3z
X3ZPXKkNU8ZpwUcY8ejKGuyWfhwubCl9ptADmRJiYjGTIursUOfu0Y5MGGECnXBZCbelblEWxUgD
TaxyCLEcHHgvDhhqBAJt9fMiXek5XITqPa/vdfNQcAITnmUVlU7F8up9DRUnkT28jSwPc0QAT5mM
LVUOmSW4YIwl5fJc6t6GhsF2JLlFbT+p8husQ0WcBROLh5ULhRV5EzB3zar1gVGhITYcpb55LyJ1
JjtkRXEnWjRJGZmqcvHA37FkvC0Mw2Ib0eA9xkPKIl+wYg0kqfRkkUaGZxzdwLLThnlJ3WsX2ozR
wbzp+JCc9SOcM5V6IA6hwBjorpRhnpfDXHxnPWtF/DtkxJdpj4KLNacRm195V9IHD8SRJTjZq8x8
R9RT5cDPe6Y+Yq1YJ5NWuJVoABDVEsHjh5Qf+yB6/MMm/sdm+Y+bo8XW/K97oyGrqqpZsi5bYu/8
h71Rs2zVCRpEobgH1Xk1n45OQT+daMhCWHIe8XLGPRVJQnhskDK8bRKVR03CrJDGGnHQNLgjd7yT
lXU/LiNyvNlMCrfDG7elxywaAsDAzI2aSSrEOBvbM0qskfjUSix/whbhUDkZccTjQzxkw/DrGajz
s8zgCdTLYT4+Uv/qDIzT4JHwANnyXQekU7EM5M6XyObU9u6NNcaEaLLlhx69pa7Hu6HyLzE37atH
VZ7rgZo1enhIQHK+63DEg4/yHmFEHVxSeCrGsPz3367yP548//Dtmn/+dltrTGNgXZH8cYsZ/sUo
PzTotzyjVoTNKWViU/5oOoqCwyhx9OjwJKqdQXjav78Sjsx/vc+6ppq2YemqzoH75yvJOkmy+zrm
PqNgwl1C2Wms9hELU2Q5Qp/uliVo6gbSIBFaHrP4+lTjQgaWFhmwEiEHLk3ope2ylrdSNk+YcRbn
OIff8VSVj8LYltIakFgKmaMtY9By2VwVMihze/z3H0Wc1v90mjuyKrNexaexVfFJ/3HFRpotyzaq
i1R3K+ezbZJ5K0OdsMi9qWb//r2c//G9NNPSVL41xfmn+1cpiRMEwqKp1zGNoxSdJ/Sg7dIAevus
/af/x7tp4vX+9NkUCiHZpFaSTd1QVPG0/sNn6215kFQPOqbYb6ZIXVsejxWCvrhg5oxnTa7gGT08
VKl8haHucGb0kgOl9d73MLt9f5HD16RbPCgdUslYaLiCraq0e7HLwyYEi43vJB/PBqn49BEEpSsn
DG6RFi0zHvI+bL4MDK694EoE43qC367UKuaj5BOnTGi5iiSJTrXdwxEsV3r2sAZjro1uZbNZEHYE
c1X+KCd/UbYwaWGs0yhzuIoyQrLAhCJgdxK36i3/cbzumVUs+hGeBRRjBvEDFYFO82IR4ioajar1
XQA/rbt4uNnU0luqK6SOSYSsU+eUj2giyypZsYWi7GKlesM8tfDgpJCBcixO3pDLFseDanGWdXwU
T3ilSk/i0/r9VY2RpN5lgMsckUas0wdxnrDliapB5m8k8XBUsMEN8G42+sqrNhhbR/MY4lEUmDi9
vXRwjkxglaZn/hcsVQ4/HXi8YcSsS19E9r7U5alBksvMIIrwD7C6RcEh4VP34F1XodgY4W+3+Gd1
sfAN/Nbjk1SAnYCdqw0lDBRjJX4Xn0scKGn+MqHNt0oidZ5KmwoSJ64WD6VBebNNEie45pIzb2RA
Jgq2rsT54diOmHcF1kKHs9zYm9inAM55sQh6viHNrCeJNHVxTLaw+kuSA7QwfTHKCnu7fp/DXQT1
lbVwHdQ2HA4JeQhSOYxpM5/J5rvWwUTLBcNNoSgJFrlPsQiTiTxQIjV19LsDobw1Ycl5n+AO0aHy
h/FsoXFvlxPm0pYPRxsom0NTV3l1hpC2GS5zZB0pqarz0Nz/OpcXtrChiz/qALiDAtYz7wps2CL/
bvkUHtWmiSywzlfiuNZ6CMWUR0Ucoz2qMLmV5uJEMtIHYJI8JfeJWaKCMeCIKbAHFlKcS1IqWwoh
FY6mHvnXONMoFbedHc0jn9CrgmxoRSUJngUh3UdA7ay+dMqwK+Jg3hndvvGpDdDHdvWjtz9VqmuF
6VZt7Cx7N9oY2lHW2p9a35K0y1wOJxzeAdmawcLPubih2zipm9d4nFnMgalmmRfkPpE4PkeZxR/X
G7EPdD1qbzyIJF1dtlGzMknO0VC0UIpQ3TiQd8RTGdbYcWLxW3DkASOyAp6KfCVpHM3oiBGGcRwW
CJzaQKUhUNeBc8Kycib2C6skNx4lPAEH4rRqDQVPWvjOzqrqy1WaVjOt8X/VtxXLZRRV9XBNm0/R
RFil9qvHqMp+YamPGH6HuIosAtLo8I6WFnHkL7T03NYPUUT1+poZps3b6FThgRPMsaZ9CqxgEUgQ
66f3GH20KIpNEwsFnCCalOnR9X+zdybLdeNctn6XO+cfYAOQmFo6vY46y7KsCcOWbfYdwP7p66Pr
VkT+WVWRced3kI502JaO2ADYe6/1LTUDBiciJ20/avu1LdqjN2GaRfWH0CXXGOx696QgwNic0wA/
z4hcHre11bvRxSWJOTt1i1sL7tzY+NjJzxFap2x4rbr7fU4/cPvTrbKwKRL9Ev8uagnkSqUCWsT9
mmmc/SkseBq20kGzi2oetEBxgI04zFmH8Rl0UU6WyvnUZD+BcOzcN83crIdmOMOrZJEOf2zX3G87
iqwPU7Puc86EAY4Rn0N2YY5bRTW45UMYUs/hLxEgfoJOMp7Hj1YcBtrWXcJYd6BicQfGQPahMAkZ
mNtD8B4P700GUGnrUfHWm3eoDDejaTDOVEduK6iM1yEnB+N3VjOep88kVUkc0HLb8hkEqvUyvpW0
5noe39Ss2L+PLUd6Qj7dmxwR+fbfzPjJASg0+1ememWTnst1uPHn7KajI94yDMPgsYu9iWOPvPGQ
bLg99lacOYk4WvepI2cspfn2oodLmf4IVkhihzh+x62VYc1JXnpOxNu9nursoD6XzOqG4Pd/fdgG
J6Hun12C++gedziZs9DZR80mM2Av8Q5dSZj2BJJhXg5Bh1wWqwQtfOMDGkHS1kmQXNumK9Ag/RbF
XeJC4sTp1XXXsUTSB57O7BLGWF74lahy4+a0WWmFWXWt0x8jlzb7Eg0vrKwJQp3BK/Y0Jg4QrbNf
qYRKXlxE8jIF0FjsxWHdjFsmvIiS/Zc5/+6wPLMDxLw+FKv9XeFCgSDO28gVSPtdXb50sBF6cjFI
LjnGOJLdM3jZvnmgVcZPsR2Ctlu2Dq/MJht6hWF5G+A7HTMSMiOk4zeL4FIQKjR917KEzAXu0dtL
8AUFtMAiQX5A/zh33DOGGR2akwtH3qMf7CQdMaCAz1YPJginPlfg0Rr2faduMrRDmvmNGdLd1u/o
HMwMkp+gg2NFeFtBz9zVIxoxnqjMwZvAi8Ty50KL1LBL3PK95eDfY6qy6XlKjw3t6hyO+YCChg0h
BOHjbhhD7kh7W7hfk5juOUGNZnuAHCaaYFFDDIgsknV1mR3LAsM8E7Vfgq0BhGe8fpXeS+0h+OXn
5z0Ixm+h92XBn1bi+sNSr1C1ZBjrgxF8Z35TjGRTQO5Q2FC0RyI2kd3Q8egYEzwp4d4uHscDcK+F
3a06ePJrVKczfRkWyYqpQfXVQGCZEYd5KtnFDrsDUckdup4JkFsI3yjl3BhgAg5phiuOkyFYUjRo
2zc2lKJdKm/Syp4qYiJ9NNdADIf590APRND0RRaScnhhRJMlrIe2+L2pr5qj7784SFCGARO28zIZ
RMzebx81b03X1t8wCQuoOw9bk/y9PSgea5Mb/56nF8bXNxV6hwXDYWgPghjfRv1efcLkuCQt65yZ
mXnw/wrhxpG4CuRSv5WAUG45eWfvNZa+QAfgSKYbd8GF5L7XC5y5hGfCwALjcFShXs5pNQQuf40I
SzBHt4KpoMnoczOgmteMbPTxkwRQVMe4SKFwGgZdntfuQFf++fsl7RqHa5QjNUXIr0IoqUx+k6W6
7ZmHFS2PXcq4vxx4Ach1yfGQFkR/jnzQAiIx5P2M1c5hdUgnSdn1vjBMQmNG9BtfGUFFSRLeRjkC
J2S25Z1M5oCScGbqXlG7b39NI0fLItT1jOlEPe6xS5IWwWsmOIQFTKhN8hxYEoZU/b6sLPTIHA0p
sN3vRU4oZWmN0TzIK9DWgccSsA0bvTvw2mWJOohq34/mPWeUGQqNY4tdSV9t9Z1jbafdhOzUIeC3
KiDUISF2sXqm+euYLPss368FFiaTkAkr3rOJoGk57fIlR3dGy1MidOI8ZglKwa0asZ2NCR0n+ntZ
8GqrHFQXJ1HahhYtg+Cc1zdPCcPGOHAPU4tPMkz328GzsGzF80wgM7tbke0rdnMf/UHprGCKOWeg
qp3c70byyg8cx0VLZo+/bdmfpgia7/QCSZLHgTmwnADFbT3IuT+jP2GCQQeEU1oG7qImJZVQ8w50
cpGDNXVvp+7i80wv00e+7acnwgcgyv+0WCRC8LB6Ah9L38cqwXD2dV2xllQpClZcuMX66ecaftgE
xyldwu2QRRzAsScHUtuSgYW5n3wy3fpusyu++vBghxRvRZ09/6nu/v9E4X+dKISUt8xc/peJwv2v
Pv1lyu/1T/tvc4XtX/3nXCH8l+eF2tdKyND1Igrj/5or+P/ymQ9IsfUB3DDSksbL/50rSP9fcvsT
/mEgQ+G73v/5r7mCFP8Kpa894p8jxhJSB/8vcwX5t0aEEMw7VBTqyIMYETHJ+Pdi3Y1WFGQFSMKB
an3vCjpfbimenaHId50ur7ULgKheAiKYCxZ21eR4XxU0pUkwRU6qX2M1oEccLSmxEb5QElB4V8SI
cdnqQ1IO6b5JWrBnISmZndnnvH4PZRsfYJkjLzEdWoagl5znyke3806uC7JqHJpLnc5UkxKDdw4i
l66nc3By55dybPYYCHe+JmWDWoT6rYizhYSkCOCV3yF+M+KylnFzCBOKiLX3zIuiJ+8oDchQliTJ
5SyOE8mpx4benm4FImKmwWvJWveXZ+F/aEy6/8PVJfNDMq2JlO8zw/n3qyuCJer8yMBITtrHEgnD
rm44WsxN5z63CEMD7YM363Z95OBI7HOU8cNwu1gyk0TZmKPN/e/aLa8eY985rOd/+HyKJ+yvrZrt
7kuyXD3FjMqnZ/u3Vs0SdE1lpgWYgt6qZFRVcMxi4waXYU7OfYL7nPgCFCv5JungQPqpKNrgsCoC
R6L2TtONu7XJGJ8prZqLfHMwfbVB4t2VUTkDfxd3he7elixBTxdu9zsb9KFti3fVsgrHqCn/PAHV
uN6tHZKFoZ/Hw+q130QqsCeQDUDKdXVeB2K+sn3Sbt7lKV33DhYynDkuM3rUC7byxnsv99nUUeAl
oyo/S5W6tGqRbEh462uwik+izX4HY+/cN9KQfpH71zgMvQeScTEjUE0n+NfcGJAy8YXcsLBY93Ki
mfjnAamrdfyHtlzIO/z3i6+YKdIDlIFPZ267OX/pk9VJKMaw6BgZUWq2pBi2ZP+dVOISjlPNl9HF
WOZbpY+u4Mgbp0BQu+WlysNXX9I21C21is2riuNfnh1kAHUfdGt48vP6qw5XRWcEg+4C+75ZiZ+P
NOwAPyILiZaGv/Mt7i7jAMEZC8ojx/WJC+p/JiHBuc2wov2LJjpHGbjmFW9RxQ6VQhB+FDI6KdrO
J53BP+wJeTvFMROIZWCTWsrGYpCoKPOngWQX0zVXk5B2oQ3+OwBo18YLsmuxJt+CoSO6puk/El3b
QxuvCdYBflGJZeSE2uZQ1vRsTOJiziUhSA/kjRvrJntbVe6uLMMvqVo1o0NUHbHcjh5uguO5Ftk/
3ChuyH+7UypS2lWa/huruNw6nn+5U5MfjKXbI9uwTYoLPwVfbZt8L3FhDNTpn4z2QU+MX3WCPGxx
ER1MzOPCPAKbo0MCG9MVjomxezFBsw36H54Gc9yo9j6eZyzq3mh2zUqN4CCp3SWO31+4zVtDDdfA
StTvqWV1uoHLY04jTIV94TZYk7Rw3krRXaZ89tE8UueFEvl9lOXTgWSx4RIXDnBUW/M/9qwmU950
HXIjR5cU4y64gWHFbrTWRHEKsk8L/MwMS18y4R0DNDynNN7ZFo/ayjmMHhwNiYWVGbgIzd/6UDXF
fRMWaILm4TYSAxkcxI/2QfSbUA+soonrntyMkR1SXLLPavdjEQbtcjj+aCRDAxOvlNFRg1IwvrcV
QLa2DT58iYNTGPgwMre0bpaEkAAPuJFYLhXz1alkQjXoyHJYkhSzDZxBPQ7uzt0SxNJp0bssYRiN
p3I+Wks0cutY58Z6W7dkoF4Ly35+XIsrD/m8pyt6jJwxeF57/7lp/B9J6rwUKX+SKOdrGCj4Slva
wbJU5bGwACUCEXQ7ndf5aRQdjMC5+JYB7b9IwIbaBsWucDKm6o1LZZnwPWvP2LOMvW+FF8eMeeZf
nbF6Uzbx4sY7JXMO8NvH1B3ayaL6tnoxeu4++iVaZHWDIfe+jekQd2vwKRzp0I7umxvSnjMeo9sq
vZ22eOFeTgJRugGuM0BndPCEztNnZZ2H1M+OwxjVnxOV7OFZ1vXwzZC3hxp0m33mOMSr8jK18GRt
ozH45vgX+7be/Az6Jg365NIJYqF6SdTmRL5xOSoSVrJRwOAOi5skFqcJF0/nymUXbO6ZvCQ/BB0D
1qss/lkO5d3Yp+IQdQ2hJf6d6qFWtGnxpoULrokQukxTfDQW/+2JQ4/3eZAdWZU6ZDIdAXQEXRiV
zGos0u9+ccCcKW+4EMjtBeTYtOOLO6Q9za34bVXjRxB7GSo6wk1HdZhnCVJ3PJW9q3ZABsYuxNHj
R1jvJsJ/orW4xLpJsfH1j4OGF51AFx6cRZzatqsv2e+qcdvTqDWzOrkPygjlZ11+DIH+WpDenmgI
htI/18v3PMOXEevoxbHmvvSX9B/mKn+2g7+MVYS7TYuUjzAlQIcSqL+dJVqVZDOHhwTIG8JYaYgP
1f56blHOgcMhUL3u9cuwdtWFOHPxySwYtYpQX506JE66JZPe65Coxpl7DgLxVNatvaToKnU63i00
tlh9D5yPxksxDOAs4tbboymOLqWfvEtt5/ucsxcTU9+9+jmaSS9hsKKSAGEuZS3ysuSUGcKww2qn
+7DcN4FAhrgO/W7cTnn93B01qzaJTHfz0NPonob9Pxy3/jbp2i6RQiIjXaVCFYg/6/hf1uk6GvEd
NzTx45QVV3O/fXR7SMNZ69I+oflh2JWG3JuPGr1EGozYjHC3JrzO9HTu8nn40Xvy+5o1955D3yIL
JHmUlXf9hw+KLOjftv7tgwbSjyR7uHLV389ds+80nDJwlAtCTsNuV3i18+J67DBlg0B8oAF0F2zQ
H6fe+DITPt7xH56nrbr422fgVBqG3GuXxdzzts/4l4slXJV4zkBrNjXdqZ+L8dLGwaHRCw58V6b3
YfMUF8WXejT14fKfp4eOBeZWIrV5qCP08E3myJ2Kpbw4XkBCZw7WdTQBg8bthi+qXhm7JA91jHAl
qVBtF0VDNHgNcAd2jXOut1/+/B9PvIWeXVxFJcV52X5hHiXO7bxSUowiuxXjlsySzw9jtjrkJ9OO
CkLiWjhRgglExgjIoggYxikUziUXECtrtnM0EiMxw6+fkvFBMa6S/pB+XnuCbAGVH/7htkbiv11U
l9M+x30l0WtpsZWBf72oZgqjGh0RF2NVP6oeuOtqqv06zbCvm/rZr+HejFQjPVEl/TDSI1D4EjtY
FN2Qzzy3mE266hpOZMLRxukqjg/OXNy5RRshO0if5hhyWz6+hozHb8I2/d7NtN7W6AUNVuhm+kuQ
yi3ka6EfXkYAgsLnNdJAbJZpxEJfIha7Tctigp3bhidTTA/FypRKDfK7Mh6HrpEuap95H23oEl0T
Uhg1Y35eJp198svEADshUMPSbu+VPjcONgR1IMzH/5Qgn1G2I09uwlDExOZISwsmH7YmO4y0Z/L0
lUy/h7nKzoxK3/wWUCf9Qc9p9h1WlbaogwsMZRgNGXNYNZMe5ZgPMutQgBWISx3jEoiJ50l5cFeI
pUShI8KdCtk+Gs267VsPPaqPa0KeE2yriGXZJqNAcM1bfzxXzsGEAnSJhlysaNXlA70eZe1dpTuJ
ZYeAEVriBWQziHy9hDVvA7ugjRnTwyDSt3nSlBBkXbUzcM6I2C5PMNVDHogvDb9qwzTCej5mMm3h
aRGyuTM1ScS0cKqqre4bKFGpit1jIVfScIu3fo1+lq79CCTOr7kLg3ODx3lGY587aI6DEcpB/OiR
m1ARy3QwpR4PA4kWVdN840PiX2TM+KA/rKyPqpbiMeS4lRaJ5BNw++Jszpi0sP+HYXEGW2TB19H+
kzsmNYz2widH0UdPM6AfesCjXub67KfOySusesRyvfjvA0iCoxPM19QH5yctw/O+v2cXeeY2/GBX
AvSo9W6Ng/wxNOtC7Eld7eZa0TzdBqZjRy5sHADJrZhLBpj1G1FDe5y5jmsVT3Rw9fc4rA/sJIdE
6U+cjuypXrkhTVC1Vw21onQEBI8K0Z1ZBJ4Odz2OFdmGgzyFtrSUz015N6/qs4jal6YMzNfBrF+L
GCCnRBwTLVECH9qSTVYPJJyhThOOAQ7preQ0kqPsDBryt7GbneAGfBIWw+G5ykuFnavsYW/iJfPJ
aZjja1Xed85u0vLXqEPGywTg7IIxeu/pP6AAZ7gOz2r1qw1RHlIVlT3o//Z1E5eCcsm/9v3s76Tk
zax5PW5W44S3PLzoCFbCQRcLoIk4nI7TTjwAcMonmIv1NJpbTz22q4iegxgWvxd6u6l2ouck8giO
wLXsZT/9Li4vBAx3AKgZQHNANAjevIXaN13U5nYqD34CiCIau3kvMri5NV4j1yFi0XUfQcuZCTdA
SQdoBIA8TCGQvCx8mCYsHGWQv9StTxZmjaBP0DwpeAtvVEAcReve2tyF4pQzG6tgP0xV+xtBKLIn
Bi48in37pAgMLQtJ8LDtIDd540vLEQnvxdu8TNgThb7YyEMu6FGXdt55hcS3lw6zlyDKzusE8i3n
JFy2F2da272vpx91G4FoCFgmzfpjXCOoQJxfPw3YftPqPV1mjJSIHsyKjDRPYJjPpSJBOWgwx7KV
JPZ7V5bJoaXWrpLpzXWW7i4ybXFOh+Z27txPovAZBU0UeAFbEBznvtvh00VpZwmqH5oO/3PXzhev
ynBh1B4Y1lDS+i6gviSmuV88i1l8BokyUSCmyLt84e0q2BrrUsbXoZfXeEl6zt70jen0EbVeFdil
VQZYMiCWLQxpTRgikZDR79m4upuAbrJHtIjjdflxMaBr1MArbzEeVhYymIHMp/vowQlHes4U7Gjc
F4a+Y4K0lueePuUTSxLD4nn9HhBNy0bBP2uI1poMuALuOcg6tyDLtjLZTiSogstkPY/E2s5buE3t
aEgmTQEe0VA5KBJUCqsvkWivUg/vczTx0xKgrlY8ZGmiX90lxeuSmLsXqrLlnp0qtOnDyB7EWMqT
u6xBKJrNydPak8YkZwqaEIOUnp2rWlu5LzxxJ+kKJVy/HeRq2ho5INQxcs6zlS9VlhM7iSwgkouP
9dHZRSH2grwHaRDh9eptggGmRHRQtSI9Z2vxW03heu0clDnJ2FSH6YwKKHmO3GA5+p1DZcAwh5La
Q9EB/KXqK/cAJBv7n2lO0VgdcBRcEive2OxRBObBjePOn91OfR5dN2Qk1FI/OclBSqYkFpHBBtei
IkiJw1jbz4U3BtQN7Ku5Sqoj9I1XgQYFruzqYQZZY4Z66FU8QjX68Yy7XJPRm+DaJzQHMSlNr3uR
ENiVOxUup/GYTfRB0c0wp+sZfvit+HBqjMXVoF5cX9AT86IIa9/ej2tymEqJfwlyNgNoBoVr1n1z
KxZfPXlP/qy/TDuF5oAsoeWUpssdQlJgv4YR1ZRAd5lMQyjPRqOwhxDgZ1wvGb5cMiDWsTyHqfOg
nNBSCqz2PBoVIUWAnBuFC0Z2XPmh0z6F6fzTRWCLziM+pfM4ozQI4NtBtxssoLs6bd8rdGU3yreP
k1PmhyHyvhlaKUlR4qCGNqIW+nNFgm0mXdEM+Sa6jiiGjn2DLAQt1pv+mMfoFwsABK5x+RVGv72V
TK5B0+jtNTKqqNCQHdUM+rCmrbViaoqrj7Dc2C/Zfk5z73ZaJnOYR2Ngs8PK6o36EY/IAHgAotte
RYjeV78+wrXbKuDie5UNH2Pc9ddoUyKv5lGrhvyvDrJgW9WoEyl8Q44MyJsPNAd+NfEodo7qGeal
/XirJbSlPEt4CJaAXAlYKBW2qdaNpvMYQytyjXlIG3kJAeEsHJcosl3nKTLg1udgNzqowqjFVhho
+SvK0nko/aswrHW+AdOqgMwhM3MvDR3pi8oBvKXzHdKqvan7/ujbucECaSF/r2jX501Vmi7Zum+b
jK48C3Td0zKNErtvQgEjlC66cCU0xqDOeAfq8maMQMEtoZi+OGDwj90Cm0qNS/wpXD536M22auy0
cjjfD4pua0Tr4Cb15qtrq2tOE+Ap9buvg5PrB4y70WABPlQ/UFkfvdVa+HdYn0a3wqrcPA5+F2EB
b+EebZwWkha1wsBqOvGaLntOpjpBeW2x8qPrSm9sBYcq9VyNIVVhHzPI1xNmC1HYc2AtyT+MPMLI
cVXRmUtefdpDn8Jarajmmt+5l5tz4B9Y14k+DdevawMtVq3wIFpcxGFKjd0g2qtm2D0pMJ59GeEM
9Mma63hzXIZwjbXkl5rkMZ2mFta9OublIm+9DsiGE+lXadKjm63xHctNcZk7KIbb70QYxXezgy2u
mAkiW+dmvNhgJoLZab2bvYgNwXdzxTVlTp3IeXpmK/nhKoa8TbISJFK22bFpN/JAa95nrPeXZsBt
OVm7nH1GIxze27vcWq6Jk4izBNKxdC7YXUZPL9q3zpEBLelZEYjeBBSfyhM6UWGAjXrXhqFDHpp+
I8tOXotuP0vwnflS7nv4uKOXji8qSZ6K+SkJ/c+udU40nGD9O1hq087Kx4B4IZ/jRoFRmGjiaj54
fcRoOgi+qYL81MBvsUdbZG1u8CKK+icwtpXFr/zuq7Q/JttIhVZIlrOlNNixhtCfn1F3Z/uxaORT
vUC9zDiRTRORyAwbKGzmzrkRUvanacc/8D67FF5ZSm9kru+7NiKsgBnJSRctgQUIlMZa5zeDpNmX
QRI8xRtELfcm+9DMdDnZR38F+b2JHHVNBCeovpzttWKMvfbyq9C5d85E9NQmqn6MwiEm1xba3vYR
5CJf+zpVp4A2FTMZAKkE0LtT+lBsJMvZz5pLvwTHXtMHHwKgM+7wmuApXSCXXiaw0bPr/nZ0A6Na
QjHc0jhVnyd3uCsATaO4+FGFaXFX2MpghwzUXiIKnV1jr+zL+Ieljwawn9WDk9JEXrJtsmOfg1Z5
9/UUP6tgrI5eCg7jP7+gXsHtzzYcGAnRI6gBXA5Dp4+02cxFjQJRkt899RFkCxx4L8U64oJIuvCS
1KybIT/y4c/cYBmusHeJ6kEyZNN0PCXl0iJocvzTkjdfCQOHOSuGj0yk32X5q7PLex0TWKOJCC9M
nMD01gJDKwtvwt6+uMmD5UEjjLBQaP5AqdQVWe9/fik8yDsLNsP9whjxKnvnS9kquHabBildoByG
NR5wqmsseqLYd1G93Kfl1oq09FLnuU3AYbj1czq0X+Olqi/uzGyTH9vB2b38kM1Un63M3UeROjv2
I6yQLQ5VT6vhMe4RQfVxDBy2Dsz9IMbgMKV4I+qctSbkqHWgX8l0DO7q0ZboLYO5P3GM61489Psc
xR8CTcktSu6uqX0QWC2Z7sggAhwnuyyldHOdyr2kkGzLBLVSVDEx89RzXaQvhRRA8DI2KSPp9y8M
wAbyAyfo2eXq2AMr5W+xLnc9eurbwevnhynkBLoRtT12eYsg2Flh6tiiuesLNbyYZAQyZrOL07XD
ZaMgJo3Jbt0szY5xHpiLSeA8+H3r7+rEKQ4d6mZyh6g+V7+Zz0WOErXI7HDvlQb051Q+lrazr2DP
1tGvvm4/RO058+Poitt+NOHLOq7ZaWnn526bD5SyRVYjV7blUOJcVdBNTUos8UjzJKfOQdOF3qrK
02FnExatRFS/hP86pSEK2htuAaCnlXTvPz12z/aMB5oJ/Yhy29sp5bcrWWrz2t/nQd7grUpp4/eI
vn0njEHA1tQv5QDSEYq17+IkCcc1xCETH9siAAYdYFcdyKwIo5bcu4EAFjhJZhqeec8QVDcpDuZk
wX9X9BT/U+1eLR3B22LtePH9q0Erc25WHphWqDvTTCjXxvpKOdtmAcuq9kgT7GGlLhYdghL6Ligt
saNVxAvkkxjV1no6DaioQ4lJqg6AuugIilvOCaXXCzlhESpNnUSI3cJuuKbao54e0CVhJOeUODnw
n3R+yuOS4Rxd06XHuucHpBMSA4qWm2QG6qDgXDU0hsZgRPzWLHaPzy+F2J0M2X2SY61NEZ+qfohu
kT39Tr1UHcfYu3dLzRKexISshCRmy7qjSDPjfDtWQUtEyIRubcnR+7T+Fx9Gkb90Hawpvj7ZtOJN
Ux/k0gVYP2bNs96C7kLfo43muWB2UyClAVmeramSz0vO4rfR3kQQLN97EBNplfBUK1Hd+ym9oKJP
61ea0ODEctDCjKpObdoNJ/wS+lDmnYCWG5ijWPN926/z19IgceshJt06eAdhpJbFox4tJdKIeTJp
lnfbRtesWOYXf6QWkUOw67o8OrWxZ+8sqi+2ojMWc+dFdD5l2yK+wafxd5kpzqJmAje2gso7meAw
dK9MsDAjcnlZzMMfTjadO9VAim3p61Uhh4/W9NlBj/23ZMsVan3e8FZUfJWwYy/Uk92PLPJbnhaz
7KX+EgZ5fxKCbxEmTOOEZ3CWW31HAmFzWcWXdtiAmxMGgcb9WiXiueAH0Knr0xRMQGnL8JTl5CXO
M9TpMCwbPA3B3mnq9lTNBjVC1ezWgsmhYf6Q0RnbNRylt/3Y6PlQz6lC3NSdRT+c/zzxvY5JVVMw
lWtPbh3vEfxuPd4VHcmS6DxomTpR9ckNmbCaKswBj9HnypbhU7xgrIrGSe6Aqh16CYVnQg8CAKRp
933TBjTNu/G+L7uHqYugBQTdR0Q6SlpokH7sgiI05vjnJZwXBc7ReBu7go814ytnborHJHybtp9D
iVqcVjCP5tkqfs/SNj66YfNjWPSXpGXoOaUY5fkKd6lb4jdgrJLP3XTEU4D1gEEVFeMqiL9JJ3wB
IqCB5JPbPjQfY7gBXussJQ8bxNSEK2Dr20S5vA0qB939yklfuuKGlab8JIf+yWsmlu+Fy+bIOuKV
6XHGMD5T48q8HO96VBbFTvrJcJ/0aKH/jBvniDFtglSY7ldz8TeSRlrjhY0rqJQb/KZqbXsMLF1Z
WtTloaq2KwbzxPORE8Sj4a/GUXdLzyfYR05ydGkU0XjEarqo33WTEhFduwQJeKm5C0LuTlu/tYNw
H6xOn0YoxPtF2ZPTmBXevhNhq6BX0s145Sp5ddw2vLq++41OXMzWjqADYbUo4IWlyXWaMIgyiEQf
D6Ip356+NXyrlW8e+jDpdn4NIiwj7aCJyebhDeoBi9Y0nS7T0XcRHU+SSmnZ5qfT9O5sD7px6vus
qs1+9RWJu6F+THwcSLPPwDWTen7mbFnsaySOd1VyZUemvl09hhy1N4NEXEHEAFXLh3I8im6EK6pQ
m5jgyfGLO6b95hiRu4FyHbm6jJb1EAiGlgOdD6Ofc8EHyPz1RqjGPRcdppLVYB8YvSw/R0N27SdM
D2Hq/6TFEJ7ivj8vhjp4zeC3FVBkGftGNIJoLvjOlcZTw7sqGw6tznu3zbTnoH7NUigQboeWuJ3j
Yj+0pbztCwkc1tb1vtlmor3Q52EymscLdWusqZDSavk5NAixKgToRQByiAIem1vM4kGsB3qgVn8E
/bDCx732UYunfHQ++lqhIui/LE2inpWIvyBR6u51Lhyw6D35vTlu2tYgnPE68CEUWTdLCaopk3n9
1HdIy3LiBqxhwQV+sB9TsmjqMP1iM5TMdkQaMSzuWwArW0ddcYoLP7q0eMFwUnRfOG6oZKEpTCtm
J+dvvl1APfJ9LG6joRDNoRHRY9Vyxpom7AhyQSHqO0Vx/fNLIkR1S28RFMOY8+DkUP/UBqBowJmc
aLld8rh4cPU67I2Hbmha4jd3IhNWRWSaBrn8WGlffGqAcvSDxyGCkR3AvlIeteNAl9gyEdA6cJiJ
NkaJ9x6QwL4Mdr06hMZnsQI/lrEOQ7y0kCJq6lX4u75vd9ppMP7xiaeQZ4UXA+mN1+COmMMrO+Tn
gnWCZ2aITu7kL/dSdN8Dmy/I5N2IXoV7qWJY5XkDT19QjsrW6+GVp9UlHsP5IHvvPkwU32HF+Vym
hGHUq8DyaiG+xWZ9iwvvycThta0rcxG96h/D2PwKjE2/GYHAwveNPqIM+pCJv2w+pB+eaMj87P1d
uvb6vkAmUfqAqEz3rXDKV2rSCDM8WuohvNFuVZ/bSF+yQplbPYEanBVCkS7Xdj9VKeh29tk332dt
D3znayXXlwXF8ydXzsudO9IQqfluqOjcl89TmxA1MduTbxIk1DMGznrdDsTZeDZ0T68VFmaCx49V
M0Y3ZsR0Pce/Y5NXX1Zv/Vk2WUC3mzZFFDFjTaL9akFKR15wdInx/sRS0iOhQa3p75YpHc913Y3n
cSCqsI40IWj656IjhB6chG77FupZEngtIY4dPFx4jlGgeHbk9BUHWbivgvlUrjlmqqyytw5MejIK
vKvv0lRvZiM/B9IBBYMq8bbrWK4K9XlNs7c+8bGQRYQNZlz32wuX7D/YO4/e2JEwy/6hYYPebJXJ
tEqnlN8QejL0PiJofv0cdg/QmAFmMftZFFCL96qUKTLiM/eeW63pR+QG8MEc+ft8SiBZ5dyBHdyE
ztLHw5j0L10VkYZT+zN4hXvnUi+4PpSedmqIf6vrFScc75rJ0nZZl4VtCo6hQTx5bYU/0WuOb9Ix
L4WaXuN+DA2f0jcRr9JMz2J2GA96I3yT/ClN4Wx2NhaimXHcg7/LvAUeGiTTSg1fVUOp0BrcI+6A
LFNUTw2TrLUagLaINCCdZgSIz8ztU6QGW7aeps22GMd44xL00X4z+APa5lyihmrG845TBGKIh2O1
/DAZxV1Q2Ny+VslPiXXHsoJ7aUX3Tri4qQgbH/E4+NKCWCqrt7LwLuNsj1vkpSPOsABblZxLyAfR
BCIX3K2ddnfTkmeJ5pBEhNzqT7KWzSp3G0JdUw9ahJbHoc3piLQK4VQm27+iVcWmTEZt00VyL8fk
kR4uOsed0IBXYJgf4hyI1PzdlANPjmDA2CcxmH3GPYlugO3tP+uBQWGzJAZ6XyJ13qtk3w65v01G
lBeiVdOpdfVz3kkWF6ZHUO70HbtsG7KyfrEVDVVbqVuANX9f+Ip4MrZD1BybtLKQEZEFMOMjEObS
nqjXju9EOpR8A6KcbvTuZRe9u73p82MF7NWH9FsT8d1jOIR23a82Ip0ps+drrdssZyXJD1aN0a5g
bDT2GA0dnXuZCTLRFX1dr6l7fcJkOBfrqAI0Bpev862r1nIXUE3icGd03i+BDE1c+yt2tNQgNL2T
ySSGDxjhxpKa/wwPoV1cMHV8TFC9/Q/+pR7oYjB1lNUHIsGr3YNXi11WmDWKfuLRFK9u0J/7Mj31
T1vfGtA6TdeqGg9JnECdPoyPhQZk0KSlntX0ZWK+SWv71SY5sPElPhcTyP+fnfTbXMuerTl/bmN9
WP0P3WZC2pYurTVEtmJkZtw07j2w6sNQZM8Zi0KzcM4ymqv/0hr+f339/1VfvyBz/u/6+mu9aOv/
N2n98hf+S1pv2v9hII9HW42RE92pgx7ov5E9zCn9wHVsxzbQsvy3tN7+D99CyQlNx/ddz/Cx3v8v
ZI8d/Mcixje8wLN9x0JG9P8irUcXav0fEhu0WqZvLLge23eRJvwf4nrP0BA8+ByKaSQu2iiOeYd5
2tePnXFXDVwPW7NWJua9CkcsbeOhAAJm5AmmQYZEXHKy+xGZXFtWvs9N0jjw4E3sLhFH7Fxpb1Tx
kTF/HG9Ful+mnVlvrCxEcjpAsJyeNbfW0/zpEc+hnSNXYVkzAOuIDeIyjJ5MpSVwK/HV4NXPJLOw
yfwik0kwBMDxmfNGDvZ3C1QnK6NQYabiekhmtDx5/5irfc//waI9xj6rZIsh6HMUuHow0vvNE7Qx
PGNPn2XMohdGxQj+8Z5WjOyPFnY/j7lAanirxr9V/RlTJjrIBxNKCjkABtR+lx1TAHi+uTn1zgvi
NWtyz8H8pn1WxSkAvROTZ0o1s648hEjee8N/1JQX5T4F3EgWhNovpu8PdraJ5I7uaF07/WGx0GN7
jJDO+DrHIqWftiW1gRUS7rZ9r3/k3jHjcDI60neJnmOXz5AKBOdBGX9evxPENDXN+Ku6gNrSepK5
c7CTU8KaCGUsHmqiNxwidNe5QyDAXIXopICgScKX6AJtMsD5pTkG+kpXYAFiENsirbbeqo48IfPD
jPsVstso3kwDOYs+Z3F/NL2TwgOX229p+R3QTQLudBCcpAFepXreldpwAVuRzi31JPI6HON6AF14
DPZz5HHKM+zG0RYHCXNBTkVYMDNr6KjDVmDeqFP4JeCNxkXKsjCzdfIcA75dIoCSdl1jGFckVdwH
1GgusVBMYjEZFyd7cjHqzgdCb1Z6xNbrPhFvWJTzf7rHA6k9uIAbBmaKUfQUSBfjr4SaQGeUk662
5rJsM2YvKS3BcxDQkL3ghLmqRN5m6xJYDeJ91umI+HV5GbtHP1PXOWYr1Qj4DmU4t5eGWBnHzh/L
mXjwDluyP++brv5RycbzNhMxjPZrFt249dJ403V7Deyq/8nmrERQoNjLdUTXFrwi7N24KIMnHPTh
qIPHN/1tn82gkF98dNMtYqlsHEN9EeYRyhgNBFoE2lGHZ1BV1UPK6izJ4IRaS3xYDDxk1zXJ1erk
ymBnId1xrbNb0YkZzeMv7MCuZH06RXjsmTn5r1kLnLgpGfaPyc4BjlC/zq4Xto9V4z6YH34cnZNx
pGxB9lHxvtaSOBVybYAmFeZXN/9Z5ktb8F+crgPgx4gciLYFqITd3+/KrcMqleD4lHHIQ2IxuOva
lT+HFbHitFc9bm0xDM+D+LF61K/VuFPpm88AwB6ZdQLtqL3uTbOZsDLXVzrYXQNB2iWtUA9Uj3r7
LEETZ/Q1Dk8jA2fVD59ZfhDNdzL/83RyamBcEkxTpcG/goiEqXhSi1ncXjrR5KHh+3brlwilUFdM
K3aZxwG8Qq57sB3ujo9unua9MYqQsfeuqNiJsC3sV9plMk5+RnhhVXXkpKXbtPxTnEQeGQdWBxMU
OVZJblzj7PPmXw+mKaFu85dq2iZKwAgI/nhh3oaUUKx185bpRMwT4ugmm3E2wlnOoe0UYITlQ9yB
Tpqxi/Qeazd8r3nHaIxQTe0Ijgz+fwqgYUzpv9ChZCVjdY8MIbeGDjvAERLJl7JCNytb8m/JnRJF
bIbCQ5NXGS6vi8gp7mc6I881bMyL4AwGPIv0yQnwLkJwmNgcZsNDXzGUZ9txnwc2AlsjYnDl1NO1
6xaiOexXZEiKNu/HXnIokIuNWxgh3ak+aGRgwnox3/U2/VYpmgJH8zdxMHoH00lfERMF2yzWvgNQ
+GgvqJtIQOvd6KV08m5beV21djs63YrNg67K/aTdpzxLyTXAFu0z3qnMbGMqANRF42vgAlg6uikH
+Zi1G92Xv0Y/07iX6B4bJx+hAPvI0oL0Dr6D4SdEjhL/btQr971mqx+g9KJwTj681kB0qLMzdOr0
L85gNnC0l/5K5ixoKqe92vAxEzWv8O4gm4hGuW8hkuOVl5jSVFuCgWxoG9Qs1UZrWPjbNxM7aoiM
FTnagckYkIcFmtSVxhrQ8R+AJxnYTRjo6OLGotb3GDh/e5ZvfIPtslGdJHOSCRNyO6EzEWLbO28i
+hgNOiofL71kw2HTN6Beyxlxjd3PFHqdho8Y1vy8aBKKKSj3Qg37JNNZqrftt5kKiJOwce3YvgUO
N3iXawsHPk2JpB7lQTb672hw60FmSJoIlLyOxl307B2SmDSIDb625szK+Y/DrX1wjc7HBjJzviUD
GOUWUDmBEoHBYZ8ikTILIS9G5KktLU+hF9M2NXH8IIVTYT1FGzudUS4iB8nHqj0U5BVnavhn4koK
m9nnF6sYTgEP80X5TJB8wWbd5P4C/ssbLcrXPjJfIGJB2mj9p6R7F2PGGxAQgZuimRh1zmThJSQg
cZI4g83LYSdvbQms2qzpmOcZrl2m/BdNMTOKY96PoBv2HozTJNHlMUsLpge++Rp7XnJCeB/tIpVx
AIrvlqH/wWQl2vPlwAxGByyZxMb4bo28ewVHUJyS1ngbsMURCR9RMxjlvsCotAOTNjHyx/JNnqbJ
dmlwScz2x+L8n8oTO04u0UyER2acO8F8mbk1U4+xJDGI+ASIGz+4FvSQmR6HFs8oIm/EHmxcq6R+
tCwVIzaYqlDk9Cl6ad+nOHcQbTL6Si2ulzSb0SxM6T4o3LudRGQ+d7qPld0+D7RUpr6QzLKGJVkP
BGDwE+eA4okpixD5ym6G3Rj1Mf0o9zF/jLF+l6rHKItfXS9nZoWyDdVMV7liM7NkaPxMnDv+MDeq
rzaZsJApzRk1YFsf+HTZJvN+ghk97UBPbmelAL5MChDWpE0fDI8B8JuTqtu9bpJGlU7PeRZ8ddI/
m6Tyah04bnSPlsjqjYGFGjtRf/AjhaqG5Bm2ONCg8MXX1EJHp0BE81ih1jLj7Zj5K3MJ7NCAbqRA
H9Zt1IOEQu+VICGf94b4mptwMI6uvCxaYwvNWsmJ6aDFAk9+sZdQ68/E+HYZfhu/VnAJkm1H0VDw
CZL+7pd3LfU2dBSXjiiwzLuU8T6uIFZiL0Ualp1z0ZxLxUqDegnqDDaItXTZTh4ECvOmSfYFGX6A
ypV/j4BCDVW10+HaCcP+mog1GuPxoCwHWDf0bGbcE3LBMjgWAsaAKL80xIQO6T8+o9oAHgjpkQbD
qogFbGO8dUQLFvmGSbbOgq6bjz2sGGQqK0VXnLdPlNDe0L3V1K4iwAXpfkJgCiPozAbG+Aezu/ZN
/uwKhuo8/Xp5sFo3lOqjV91TkjENwVEQ7dyixO+FszNjpYlARfBrJ1p6VrZNSXyVUt+4NtK1IXn0
BiskxdiYn+qKbG5Up7amH2396Br1M/wHzC9BcAXpEyYA7nLj7GC/6tsPvIlr3WB6wSA6cLazFhz0
DgWdms4ZCrvUeCTydces1aT2qbcN8EDdeVcyX42UEyU4KThLSJiPqjrsqbVHf2c34ooBZmXwDlXB
TNDwKUHGX86XiCmcckikAp6e/EsI8bb5ZF0JKHRgl9/iMVuZSDh8/abnbGtJaIgQVnfud4IIhXS5
kd9VMbJOLk9+wGB1/MFaRhwCDddMqon8lTrappkmqSvCkVvMhQjpgmsIwqw7xvGX6jZjdNUb5yGl
7CxgrSAjtgmy8IHIvfXbjsVcO97m5GnxW0j5oqGarQyHU+41QiwfU/EHjDKxF2GWW14YVNZEp/km
rI700oLtqJU6910OtGqdlgRne/6uZx/O8UTOkxdfmOgjcre3ke1heMnmV6kQPC0dhg22iRVwHaHg
bPzQq/fYOK4pnOos5qcwHcpUvFGMrildUmOv3GTlW+fYuRr1tcHNASlVRx9pX9Xg0mrp0JUO7WA8
BmQVjOVKTzEFWCSsA95ys8MwkkoHK7En+rcbftyUVAR3VXY3v6QBIK8uiz7zJF+bfJ+NN2zStqfq
JT0S+6+F4nnSolWsN08qnwjnPit7PFjIY022vVXfhJlV7XU/CbV+XDfgJ4S/zOzefA01GGEY2tFL
iAUlSWEU79xeD3JCXOhel3SQSZwTeI+wRLTMPRS6ddDNEy9jtmRfo7BuS5baZbZLy3fihw1jZrq2
r73bQrto8aAH8acbUxAMDk6ZL5kFGG+flHuxOsBIph5vDO+lJUZEqHaT0n21ZgILnKfWh2JdvDud
erGJxUaqtKmni2kMoNgRbJrJhTwOtKHIf61DB4pF6qcYKVA3UOfOW+nC2PF3qVLPpve8SFPYZwM+
ZS7n7iyZ7TQccXMdsDqz95IdUlM9g8NYF8BCCsZnc0VMspeGY9fckc88L8qUdP43ts7ZpIMfNwHe
2Qk0eTUePX5Uy3iNOCVsgJoIg3iIgJQY7i5nJDE2UD1QS+tyHaunSaDJ076Zoodo5nir+2id0MEu
UL2xk+uKEUSU7hqj2WaZt+lcRDlOkVxiwrsqv7yONrctoNakvlTlx+D7Wzdu9otErI0XX3ZG3ixH
uxHjoCXUsl3gOKTClhsju8TmvfXnnQcJ3yPrZIbslOATZq09TnsNhMjkOI/mvnO7bWDPB+Rqx9mF
sVFqq4IevsSZMbf1nWNho7X9vWLlqhO4U/aYdabiVSdf3HbxsnMxW35L0lYF6O51YqIw1sfJqNdt
zP7kyfGenZ4UXlj3U8qEfppwNWYx6KfuIoEnEVXYu802yiWrdW7d2rx5+qOBy1KfokVnnT6knv1Z
+nz19qVLNIJ5DDJIbVjv3kIxmU4oH9YxGSqZHWzbIAsxCKWO8zKSQ1WWgmqSmVCMSteFuz6ym/Yk
v+L+FbUNlvb2mETaz+RrAG2xw1T+LfXmm08LSch9qPkfmX6Lgy506p/Rfe7n9y6zDplPrqr+4kZ/
xZLMZduc9gHnRr9qMrWx2rRa1bK+qdQ+GtNfqxx2Ewwt6BKQIX43mR36U71vBEpEmXQbF9k+56bp
j5hyO3hMBAomoKCV0QHz6je9M75N/ohNC1lFfylSeIEdIk2PxK4JirSDOJlHb/FHgLhS1cV0YnBe
3t4N3LVlP6XlTh/0FfJEFE5nBvZrQc2hrCKM7ENR6etXlN031nUbo/rIAo3k3ubspA217+8YvE2F
fozBPSv7TzA5qppLbQ2bMiI/YtyDzY/xTQnbJCqX2Msg2XTWI+OUdauj3d/mPuVq4eMp+YepJSy6
5FGznQ8jCc5RTBKBRwjjcpONSFitJ71lGN3b59nZObi7HXzFDjFnXkFjGmOoJN7TqU76X0eJnaJ2
HygzYnzHzMzamigmSYpjDrB7YzikWxGRqOegqetqxW4bS0V78FCGsPR7rD0i+UgkYziu+TeXA9Be
AVbHUP9epzsDk89/GvGS5lGvbaIC07CJjpiY+fTJLZquVtJxwHK4WpfGKY91Zd5RJpnO1Zrre6Md
RXao2WrxVvDKPSEyZP/L9dP9CxL5bOPiQG/GisyiVPyTyQ7+x0OdTP8U8CGZROsI6X1KGFAKdFsz
zXvavnCPdtlbBAnV+5eIsxc8lzDwZrIqyso4lHIflOWW8Zrbrg2yBdvkLWVqg/+Bu2ZeW+24i60a
1kGBTKLfVBaWugNQx11G3E1w990NpA+fSCO+f5T0QfRoX12knPPSaIpVFTMeLVm7skic7uwfiTce
cAcP7nbiMxpsgpqU5Llk2JXO2aC58+RAZizyqIiOVGWnlCgStzYP1gZBGAuHFZMJkXN4kP3SJOmr
YliVRtdSmg+3ue62RbqkfjyLwj9lTbvuZtIE4rtuHv1EYkd9D0iZHGdz38th00D28VJ54m14sKaf
GDKngGnU8HLOHf9wDpq+jhJ0X2f8Uogt0eNoM8il8mLHeRtNm4EyNaGL/zm/5dG4MSlVKj34Rp2C
fJvwaHhUk5Oj/n4zIgLbhum7Jeox10LTOtBWhqI7ZmRSSIwmBWwWgmdGFNLm+Nynv7ouV7xugN9Y
wenu2glqbF84gUyTLO/r2HPysLnRK7QVPW4J9wMl35rlEyaAaj0xYRRFQzt9yeNuN+FeNPDMNcwk
AErfnmaSfdOqJ2+0ZkxGD4RtoXIgHSpJnCBzzvySWcDKUucBWSVxkHTeSX2bRAd1m79CS1qW7Oeg
bn0LMZNPoXuwf/tNMOAvoh7CxuJxHOV+u6p/a44+rqV+ckLd2jAbombt94o/LsmfUcQiBXBI6JUD
JgCyYFjqdIe+IBobJY5CaUyNAyszqi4OUpEZ7nu6j8vktJiDfHlBVXDo87Md8IcD0nw2KmCa1zJW
sUUIdgWmGkMd+zTlgmWc2mV84H5gCwy/EbGJ8iuECeeGRKYEiWLt//hs0yZ8iKoamEC3W7uctt1S
RTV/xfiGoWKHMBL7j7mRTHizReMRpDtfoh3DYcZbKjUz7ISkXPyYeZa76RsYUIhieqfMr9iARRfP
TKbKndfuTHftcVeDusYEg/pJtG+as7WIk81YEjR8DWNzGmZ8qThaoOShZFxlqTiN2SWdvryUSCyg
ZsvQNzA4LnzOG051FQFcHXO69gNOEKK6doZzGnBSxtNhEI+zRk6i9+6MOYaZgVysXVBchLvX2GXA
TVxVY4sVDlf3azZMq1Tx9IvHkhKjrY+NezJJIg9qrmD/ok8tJ+fBp5JuBPpN+7XqLxFibhNWrKie
G+ezUQHAPfJw0jObQz476ESBDLfEi3TRlRPGqDlpnWTxbaev84BS3Rp208JGIRhT9fLDCm4xhjsr
zkJaGYqZbeGClkQWZnqPWbrP9XNbNyELnZkI6BGcg2SkyPYsnAJtX54WVbvlzesJOxGmesazMYCL
lkxJ7dPoakjXG6M5CJdKPPuGLozpLv6xxG8RPPe0UbJk5z4RhvyVtPe5+zcEcjvkFEKGFdqM1XDI
7/Tx3Q3gyot016bHNjnoMR6Avt7nUL0NBCqZpj2CMw170q1MFsVOs+45e4THpMa/i6F94KLDAaFS
nrtyHc+g9fgGHNQNhJzW7rGYfw1AvRZmncn4gsNoIUOPcbQigBmcdt2aapuSMyGgCVZeEypDfNbU
osu4V7PRTqCUmsnxtkPpF2x4vhE0g2n1sb0xBtCn7ZxXJzcvll8+UpH8nnrOITPaPT5dw2XHsERE
w92NBIyNYRMkX1joT+7EAIdcwnxjov2lY1z54JXZAfljKAERNgTWkMUGAfHHyaYw8Kuj0E5N+zxS
yViTXI/4Boz0E37dqpBHy282WJImSlQ1XXtr2EZ6t0USs4xUuDPaN0W8giKLVxnjsVfNaYJGVwZs
b8rL5E8vnmg3UUsS3wy/P852DBhlgJm2OTiEzgT4GRPjA3I3ddo9yU8+qQlzmb4ikobhDcS7ujXG
tWqe7fGfaut9z4rdSmGe40Yw2M508XHxOmrir2nCqUXqwpDnkd0nHoFbxL4eZ2HoElytQSkxpvdZ
vU0Y2ryd8R7Jb68kuhjyLOIPFb/UtX0v3onc6TmzRh0Mrq1egD3yOOvXplErowXXOc6HwX5Dvxp2
5CbOEnvq/DWQQSBq/1h3/aNigolGCJO1CBnjTkrnG8c63pTPc0LsD9wFnEHdx6jPr0XCdMzlTicS
Yqj6XcswKIaIZE4fc42IFznGxFXbgFn2kYbW4z/cRWc7e52GS2CuJ8NFYlAeWqMOUbTBtH2zMrZQ
bvExMJjzkmClW+rRRxEjVH8vHANIjjwgNGJC5eobk3gLsyCYLDvEOil/eboXzqMmjoEfvypqfodz
0Y7eOloCOXbkQpLqW2V8+x2XNgBbr2LOrT07tN4ZKVyZCqsxWNNVAvkkp4xNXN1kNIOwNZFvCRNN
WHXN8mefhKo+YFSHojeOJhTpoCWjiGLHf04A2wa6jaGiPBqMvQ28EcJ9t8eEAjLZDZ5/Goz80XFv
M4zOsWZ8SfOndxFiPFJs/Wc3gGHpfxRYrTL3ZerGb4muPThXMC0tSVqxS1CJGTJgXSt1aMSRBCXG
1BXBWy9e2iBifwmOokkuMiFjrb2a+ria3KNqIe/orLeje21eUiOBtWu9oI4wMOAlvJUUdAyD1V/u
9Zc+r7bJnGwzgEkR/3end28DkASPPRgMc5wd1lol87ppf/o+C8E/Hzt6n7nLjuh8EhJpvSo7Jjbr
5OX4v2TcJy0KH2b8gCgfhYr2joPzJ0tWps0su+XtUsSfoHHXDjPEaaujGVEHm2l+bHxwEe7UNyeB
2z/F8lGft6m6jMFzat+TjcGFa6gfbmINf0766nU2KOLN3L5lxc3PrmCBVuJa1uaxJWLtqcGZlOyR
1fcvhr3P1cmMdrm2zRDAEBfVliimmH+4+I7n77w0NrBe915iE61swREmrEUBZU2QnE+SWXhVbrUG
zPP0Wxr2wU3bnVH3RJJlb1k7PtTUTmzuGOl6t8G/CgYcJRqyUmKQLrdxuxk438VM/OyiI2gm8m9h
ZvTZF7DOB6etNwi7HuzSXHsIzxVZKQ3xW6ZLDBpg3Rld91CFGZv4VjX7nGKDveFBZ+HQcsOaWHbL
seB3c694MGLIsnZ8SFH8LBd81Y3booX8gECtH4u9FX1o858LpqJAWWTROOMiecfsFs495veWpSgh
mNRWeeQ+pghSE2ZyQ83KcZQM9a6jr33F3l0LqifbvNni0R7wpLHi7msmny7AbffN75kcFCT4zRvX
gkEjF772tHW8f6axk0zrcQSsydjRp3eq+RC61ptVA883PnUMKL38Mgd14iywWSY3M51bfhbZpaIR
MDmjPB68OaqxBeJo6ht6dtrYZvhs8i8XUWFSSPJ8OOsJnYgLsfX+CTOhCVZ82A9le0w7Fj0GoPP2
lvovtYH2CnlAqGYycWr81hPvrnlMP72ovqTQrtEnZIUAFwEo66PCrSLK5FdruSzL6BrEClbwP0c7
BBKWh/kKM+Qk6mgreLY183cIzvhi36i+kZf0q15LfzxZhJj+dxlLWi1jpDmy/YYF3tv41hPKCW2r
c6GzT13SAF4r7yUu/yo7WXUR6bPle25Nl8wwHiZuSRta3FC4SIh7evOn2gU9TULG3O+7EXo+OLqO
8EvQ3qvZ/vab/uwPwdYliwF20cG3g31geTtdPvrqZcpiRgfMUqjtABC65Z9T8R0c/BToIzNgGLQR
4fUOtyukK2EDr+LB6yzUHdTaqFWI1tGeUWJwAnBE8muhnRuaB8eV0L1oaj1jLQt3NxRnr6nR0rvZ
LkH7ZcoRh+FwiFF1Sy259/UKCu8VNuC3iSEIGdph1hfZttiKpjjMTf1g6Ez7WLSKEuSYH9rC22iY
yVSX/XrwCAca+3IqN878W6DDbD8ySMqZry56DzSu+YUBRuoOGZSsjIQ9XuAkUkq9Oj5bbvzDBUAc
RBcVmG4riN4m86Z5Niri+shfJHqrYCXDp3iT8/PSMLCS/xDAvMx8IhU6kDxfiqEX6uQEvM4fZdQO
R9hLGVibDB73k5SM8iK72TvBjwFSOkCy3onFI3ToR2s3NP3LooL3EB9k8q3I9W1ea7+ehu7YD+4Y
LFZSz1YY5C9ppF/qAcJ1vbejDJIcsT8lWRgCkbw+lY8M3o+Goz1l5rTvscvHuIJik9KRmUDdGFsk
qXo/QI2TewyP1k/N0HfQiy94NWu+Fhd8XkcFbhp3XA1HFAGPrez+xmpTxAgvZnfb+PY+6TEmO8M2
Roxbu0x7MLIkzSlRgBjgpWgxtmmPwT97SWdw95aMkLMc6wlVcWeCDPUPwWjgzuCkcQK1TqX3YPRs
Y8tZW9ULx7oTd3+U31Yk1kSTQ60Eh9BkT4j3IQlUTPLam8e1NlmM5Id/kd2z2zSO6D5f2S08BTlM
7qmKyI6FeYLQqpRP6EXCziy3EF83liWAb7srkyG1ZhowYIZDxqVlaPMz5NeHGqfQg6Z/sRBYl5G3
pvrcN2iH2E6uiug2DERUps1VGN2j56HL0o29VD0dxYc/wJsoYYH7HbgokpNhTte7BhQQs09MrzTc
RR06uXtTUm48c7xqKDeiawtqfKJgRqKk7nkSfHR+TN0Lh2N4MQqbuRv6LDnA1fsBjRH2PPy1oYcp
rWNrA+VDhKHZj4YpPsdSQ4Dy0lFsphlpKA84cRq50xy2zLDu2M7N0+84/0hN21MxrcFgEASP2Me0
u4dcVb82Fv5uEFhV+n1PSUbwC2XJ0PWvyNPDmKiSqZf72fvzkS9V9bjtoHDXKI8q0PluN8OkKsMC
5/eszFdEfmsr8tdjVfB6Bt7VUFBQSFbNtwOtSVSLT1BpuyQz1q5g1Uo4Xj/sMhz2Q/XhC+6mjmF0
HGs7VWkrWWPHS8OSSoBFycDDAWReaFho+5sQyQknGGnnILdt9r4017hAFVKLCN9pGpdhg841MlrC
LFnCxdorh+a6zq+useydh03enR17PjqozlBeHPlCzkbEww0QnDS/IpWXONr1htpEg3c00zh0zHhn
BOi7ejjxjOgX1HicongTzcbGoFOasAZq99CY1SXC7dP983kgJcrAZVXEpB1ZUP1e1a/agPBbLJc7
Y4V0uBEQGA7ot6CHPVX05hGhtyWdYYWCv761xGpKVyGHngF5a3zvzT2T06qvKwYIH7b9kc4Uoh6t
iL72Bh4psOiVeWTJ8ApadN0pj9ncKfdAlUv1jLcR7X70bdq8xfXY7FJbPWm59WH2lEpW5W57ZjCl
rofdJA6WwF8qtfM4URUtJK183ukpFCZqpYchxnsJucE2+OJNunDmF6258RoiOLp2OKd4T6zR2mtQ
DKSfbHK6SDJVxRLxlzNDiH7SSG5KmrIij1+0Aim7N6N+adbXNqi2TWKtfDEfsvkHUNV67NVK1NZ7
BAeS/dZkv9nab8MgZUTBGFTvvjFt44xNd/szWVsLT4aRXAT3Jwlf6wadeGc+a6Oxm8jISJ0Up7i9
W8L2vJVIXZIVo32LfTFj7W2ioxPlyVBwlZNsb+ekIKKNs+O75XzOFS4ltUHvvi9LhTLvXxPczUzb
NQ70+iphs3+e9ae4eTLHr6FiKGSHWUDfYcNK55sdDARfVn+Ts/8LuG9JpegoZcXIS1J91YlFl+/c
k3I4JhiNKR9PQN/CwWq2kz8zDxN4c7PHSfX/Un34MErjwcBiY2t4Nhx3p7EoMagEPQw/2mmsB9oB
hCIcZs0sbqOkdnE59T0YgoMwHodUPaBqJ8bID34HDwMKo/XawdiZWpLgnOgmJ6IG2vFzjjgW+n91
Cdylr/ITC+rc6s4cqI5z17USeiTpNvMoFuNg9F7YwIB5Ncsz4lCehphMgGK6yrm9t/h/nNFa9ZOJ
PkA/LnJGn8hgQRy2/q2Y13YNLLbiC2AOGTORTQJBs8y7O24a3IM6YvTyUeVmGWqzY8OH6K6uI9Nj
nujQPBTNK26M1yGwf+Ic/3qSfJBTWL/58Qjy1XutAnzjjea0Oz1JmN6Kju21O22jbmI2SgDPIqSK
nzD3eiCwKHx5iakRHupOa+76wGYUYqzlDasKOaiyhPMpB3Bhjl2qk/E/uTqv5biRLYt+ESISHngt
b1isoqf4gqAoEUDCJUzCff0ssO9Mx9yXCkqtlsgymcfsvTYvdjG3DZA5De2KXTFThfxXGeQ7v5K4
WXW6m5qUNT3H3EzU5Kqcmd6NrKX2CDXynNMgIhd8jGwofG73J9BGRNEYhI9RijQpDBGxShIE8Hz/
rjLwOlLraBNoE8ZU6n9zDXsH14xRbiR0Po559uF4tVMJ8xa8fbzPcvWW8PnNWuaALnk4FlKEUBJE
QTlJMuFWmPOpi16NOzNh/Of8Ca17TM0srN/j/GGsxjOVD5AiAqYydfQiAo+xNdXsToulQkfDw1+I
EtJZC3kNuC/D+GD5cN9isTYcua0IsBeFPLbRW0cigJeoo6CeVd6xFLxjmPyxyWcbb5/NeHqK+iFa
SFH5s4MlTFuDeIXR0l+L18nhsmmkvK/HTm0cyb6q87/6jiPMG53hLffacstii9hS/D4DxqU6Sm6D
pegN9bEflxOh6k4p3qUs7Ox938uSheaoMTlL4A0oEXGeseSqCGTvZQvZLWO9M9pwyeKJLnhsGT+i
QbUpL9mpe3mzi+2nGklyjc1foDYwR5SPFqok85YImCZmPf6WDKQOQ9UwT1tAPAjWgFBCAakIbsGS
jVXHzATNXgmxjHxBE+2CSsrnEeXLFN+nrG7tONl0/dfMzK2Qgn0/aueSSRD3X8h8LZqnbVCjRx4v
S2HFsHDtkPky9WvSjFZNz1ZwSDcRhZDPuWDDXwAauvVdbrKYqRAKBtvamP13Th/aYJnrnRc77g5D
x83soOp7bJl1hfFvUrJIqOd1dT+Ngjxu1jx5hT5CbALS/oh0IrLIt1n1etSGsbte8q4WzuEiZq8y
DGPGeGhTPNwfRdntqkofI/cLFgHHCbqc8MWUKOy91ej6rO+ADcZc/ISGOweLE15iAcZpaOYA/GBW
zzvTpvlO1SYnSW1mz2cwMA+c99L9lOC7wu6eC7ZRz4V6g1uJprY9LjrWBToXOazvHqpkJEqXXU+Q
IzSmiEXtkvY0ktG6qA82ILlKtHepf8e5rVjaFQA9MvExiIlJ41vF0NbOQL6BVzSiZ080bGzeezI6
TS7H1mNqMNMujVzoeKlAVGLOiTZpebbUNy2EQXGQTpzuA6IDEHLe1ee6sMGkNAkb/RkCg4fO/aSQ
4cAPWrvDsF5w6w8TPXB3JxYy7caNrh6zepFNu6SL9iMADDp93/3ozUflEzgl3RWoHo/VdjVvE8Dt
ddTTfh5DAHIU8SAM4BDDMzO4HR1Gz8kfxqLrAkAAOTQtSRvMZrP0TyIrhnQEDWIFyD4KhQqgukb1
/bJAMlhwID+u68+qwHjA9gJ7oBLk0eh2TbgOey/kCCBCxiW+VN8taZGeXhv+O9hjKux3xVMzuvwZ
XpUK8XNV73SfbgJEtosS08etGrzNDKVd81610HVwFnp9imybCaJ6l+2xJuwbgLzE6MEQSpnnuP9r
RTd1i9jb9lx2g3UZBXUkK6RpXBtYKtzzgFOgo0dX8yNBVFz5+cZozn70bCEW8TnvywydXP5cyP6U
0aInBJAPW6f5AnLBJ/xWJ3/q9NQickJnlA2XKfwb9cxWY0XWJObTYRtww9qDS7qQ2LmobKeDh3iS
BLzib9g2yw74mPMhbujMDbfbeeG3R1KJnBlyEqLjen+xmTI633a44npa+Lo8SYeQaedFjPuI60wn
7SmS2yQ6p/KlBKfk0oYS1JSqb5SguClpmw6Vg7AmZ2C0Mz2F6XhcE17H1rZi5JZgP3RRKDvGceQo
0eLBqLc+6JfUvNq0LG2wnxCmNe9m7J2H/CummtW4lqPqdRzOwtsF016k7XZ568xs2SUtkIDw4KlP
AEpVs7PHZRx3AuO9jmPop7eeCMPCem8yyDqcey4xApyWsHhoT3g3yBbSH6WduVbF0c6eZ+9v2x/i
/MNF8Fn/qQiaqMI1+lOvcDZG9GIrhCRu3YiD30MCJZ132jEuaNNR3YLq0Z9EezBbupKm7r8mjK2b
yjK9ozm5+dEPUpMwezzFfkmzRSe0c6McYkErjU2zqOcMkm0yFn0MWf7aAmLSbCBhxl7MWoIYgdC9
DjRJvkkujpGSrTYwa4f9PK6HevpDjlfw2vZ0UlFcvzeaNWVagfodtGBUw9a8Cpgg+wXo7OCe1bb7
orsPguj8bZkTOT6MjKYC44GQofjRyb/CqCe6cuSoMvCLb0g88akc++9CTW/eEgiEPIxX8KGC0GWn
3lMLt2qfaG8H5/+XyWL1d1EncBTpFBzWWTSWipmb5sA3cEtuE2uIdwWRyQOqmWts1tdJvwg+9g7f
iO2nbEIezJQPA/KJkH+HdQWDW4uNdIAlSvweM3EoS8g4dyDtkHuyYAq+A7n3xW2qsucJExGY4lNj
fUdkbrAl2s/Dd+eTDfhcGwAW/pCB+ZDy9KKJ9inmX7MBqauH8UlvNfyTFCnN4PUbX3crz3lsEZLE
2JSSvEZvfCnH17B37sPww8C3Y2AyZrG4XI52PjBHdrZZMtwBads4SXHKRuQn6LgHnJd9CdCz2Hap
+JU3ED4L9uddQ888R4Ct3FohjSUEPWvRv7Xe2vMAdBqB+Ydx694BgnDXg7qLkvlWpy1ZW5Q8EDW4
Hz0CheLKdc85/LQ9N/9bZ2zavB6urrYJhp55ceIWQllmhHsqZVgj4i4ts/u057xDR8TlZwItmbEr
5x2ll1+7m8oQkPSUGo8hrFf03/QrAADQLwwSc43wb7kh7yLWnMAs6ns+C+bKYta4q21osQMR3/kU
vwaqry6WbpIt0HFIGXN+F9ia0QWr8cfIuWeB9ZjmnY8vDmyGvSi2YHvg/RrIRTM679oUzMqLeqjW
aeqhKzxB5Bw3w0Ak5CI7JuZGXfIZ+Tny6ENSZ79DC4ECBbG5p6Y7hn4780qB9TSeIVYmQXZt4qJa
u3RlW2mQejMWH+bUxzSZvycX33Wos43RujOspJp1dpb/ZYSz6HGQZfKxZaHCN8SzgckHIhK58LyH
bvxwKdVeQGZil2Ih5n5vGsQznkbAlxrVqWDtuap5Omm6wR3YEo5U4rOaKRlIpMkBCEm3SusEqmXj
48NujXAdy5ghRw/ptmGcvDi/jE4t3QmVYizGFiQpoAGfXAPiw/InjBgH9BLUEQg/5xppAikwijTA
6lfZySPOwFPscPPFSX+bRg9w4RKkOJCMGMvwoMsCHX2Go5vJRukvyZwxm2nuPjNF7jDiU1Z9lMIG
49dODQPFMbOnaczYDi4PWW60dOvLlz+/+fOQuz4ZPtbQsZZcvvz5za42WKXY/TWsw/BE8zG4ZGXz
5YTcBiuwiYWRQKKGjDTAZ13FTrMF4HLSy8PoR/M/Dz+/9+8vf/7rf/3ez3/tFuL4v39OlXNyCppT
ZfMWXHs8/aepjxCzmK0kXRdKFl697haSOrLvUwq+lRrtCkyWkP/5UhQ+2u5QNN0xqKO1nmN1RnlY
nf/5DybHq8CtEOTTyVAD3jhX6On0z0NPZpgcerTBFjadZvL8089X6v+++ueXqUuQA4o8Q/bFOcn+
98G2MdhbQWzQWzrZ2UVyxWDWPbNRm/dIoyF3dmfLMLAXLg+uZNdnLw//9XtRbeRHoyDqd+F9Dnz+
zj9f0cczhsomZhLMMxz6GsBRpW2R6+xW+0bqX0Nkm+BiE6hOmjQgtI8RPBJLyQMD0FuiXeccjFkK
YNVOXXavg3M2pP3/fp2M8XxO3v79Az//188f1UsaYmR65XYmbfqOGe5/HvSsmvNf7bNoioQ8/zxA
36UT+vfXNs8B+1HN4MDBvwAlQnx2VmOdXbfEVhMA5M/hGj7NffCmug49A32JBfQFot09OTzbwZDN
PVkD29mU7YNjd+mJte2HhS8IlRgKdYQtwX7oaEDcZswv8YBpVVvhae5MFMp4dLbDiCLLMWVy50nr
E4GOu2uBd60wWDBoZYJ5/nnA4NkyBSI7y9CqPo+A3fiSjD1Ll2G3JSvYb+xzPLe/sywm0AU0cIBW
oo0qY6vi+CWOnJolHOA+nwUXAyvq+DIYLlHTGNuECeNKpnj8hOrPRCP097UhHufeE4cC7EBRDsgK
2rE6ej41WojQVHkTTuSMcRxsTjJd7L3rzQjGRN1sxxjGs2RSKSOnOqbk5CWBQU539FH2dBXW7BIr
bdGxoTWPjn6YIvSVxr5nv7y153BnEuVX2SisgYrSm9n0Vp1hXeMMd58QgKzmxEhOFl0vWWQLi3fq
dl0tll1G+liGjM3aucvvqrimGivaW3WZ/c6gaB+SbeoypU9NNI1Bzpisbtprkq9+/mm3jTA/RMI9
lwovwpDOz+WEbXCK2Ey5HSRLAzsL0pSfPzjVjNFNms1jaaF2savO27s5s9Y+ZKIzYUoK6Ge2PUwv
lnxVtxsdyBxpA0xSMWt6AJS2VPMFcBUJz1gX9Q5QmbmStuEdCq8UtxLe/9qv52KP/2e+hcRt4rLt
GdF38y8RzsMDLJncR9OWWe1ERnC7S2b5DaYZWbVpZrdKiUs/K/uN18LaVoWCtDqzmnRMFe8pafXG
8jokY3n2nFUjMcyMihl/xt+lmNyzhVQ4Ko4Mh5j/Z1V7kfZkIMAeXyFCZ7sWRshHij/GV2Vzi7vs
cQqK4BHQw0qlhs8uQfuPnWX3AD03o+LJhvLjPThh7T34KG/pDe1i9+/vQUyjbLNclFR61ATICoSQ
orv1sFPW+N6rvWQ0cvt5gOQKOIx/0rIXCK3rJ1dIrHeRtbhGiavaQJ6lnTVjsS9U2NyNqZ3tzK5h
rL2k2BQkWJ8ZkRd7iDojy3gmNj4XYZfcQYeM76iwhX3pM89hMU2mAF0qIzVrAuUc+uqCckZdajBi
l0rB89N5w1SFQnvXdqO18gkSuQemUuKAcpu9t4zU2qauLlFUo+b1iXWbXewrMcPyjdJ6vKPgT8nq
yi/d8m4kEot9ao/4w9QBWsXOJiTH0/FvO2NuFkPnP2ObxIg6WuxnoVf2ndneGRjDR4eYNd05PFha
sCbUjGaCi8eVcs7N1L8lJlvTCLHfoUWiHmIofMjyRKxVY+LLXf6uurCCjes4N9gjjIzAVj5YRuff
Shd3kiEIUXbEsZv88d2nd2KT6vNxeXHbAFFqG2HhoQD0pPZv5GK0j5kfvUHw8NlMse7h3xAB8TIu
iffntJZYhSA6M0kl60tqwmgslzVvLe9HnYhz3z62DQEC6KSC+xjnK0givz1n4zSvsNSSIyhEf//D
exvN+MGL8XPzUjubYkqiezurg61FRbgJzN7cgLX1DwHESiyK3kNsh6+qm8IlkL7CrupZL+1AMrQT
HEXP2YwWfTiyI3m0NUZTchwvVdhZh3EYGsC4MkdfND33SPHvcvh6MMEWAFIxfyoyBwYLE3gkRX02
0kI+hw0GG0YmvOzZC7VSsY2oIo6WyPqNaaNEqY3iolig3kpWqH78HISphTVrbLCkFu5e16jnfg6p
CNQoBjeJlCGxHr26BQwbDLTAyP7IiCXBgE3MBMGt4NXWoz+cXSfNjjm5GJGJcshtMBI6U5WYxD3w
5gqSbGYczA6sjzsHKNlDasr0n/eXj4vHsAZ9YvKIAnMYk0tn3LVuXPG/pOgAx6hWv4ZZiqvtItss
+ycRsQMWHUt/r/av/6JVw4xxmKgkeStpnB4oz49DH2ZENwTttla+956ipV+EU+rQcnBdmyXfsQxI
ix4HEsKzJImv3lNcmcY15rDagQwn3U7V/HL5PUKIkG1aWB/CiHGx6XF99rbt33fLQ+LCuUvSWfzz
iZ565xJU1nzsNCL6kdC65QM3D6wxZcFfG/QdRhCjvVMGhV3chwkSgpBRj5NY7dUcCvPQ8OYEapXi
BxL9ayQz60oDY10BFFANlAUji9rbe7kDLynqUvSlqfznq5ZsSzcBaWcz9t/GY8S21OVhExrZmz21
Jkoxy94ErmcdM1ABcdJY67EDSlv0mNTHsX8fdVxdhhQxW8AULQMXJ3HPwEh1vex+7HrCsVWwt6UF
Uokz5tZNwXeb+HLvBXl0BmXRCxntJjX9Be8Yb8zWBvEnfAjrabFJ55zBj585W2Gkuxot8oEV2M1m
zYmKUOBujwpU1HHEAnTAYj9WmKWCMDjXLsMV29PvEtAl8c/fgjgyDOCp/dIXARcKE90JH5zbRfKA
X1uechexMrQ2zFpc/WSlqWOEPHfvO/1uKobraDkEcbdHxLsUOpNL3kX8WOv5QLLXejCJvbMEXZ/q
wsc5jZ9zmA7jfkAqfUqjDwcA9ZNrekiRGkLSKzLaSPiERtKgaSyS6LRkYScTHrTSSQWnynydmwZE
p50xLIOQTIbVAwklhzko6fzQbg3OoQRYSgk7VbuCFVZhL76AEUrZ2F3oP/VFLGKSOsCoQ3Dfyhui
a8kz7ZOyuu4J1RoDa5NKYtBkEFwdRU8ugrQ7Df2Ege462Rk3XC3AaWacww0oLqzvU4cPHbiAh85v
rfz8qntgYHb2BX4mPqu5SteZLlmVFa9ALxjC5VtFZ+wFJSwt0cIZbeJPS+b2uqzREXhldA57khON
YLl2yMmIJVRQJpLCmOs7bQ9vZoz6TJnzxayHj8Cn2+rajsPIQb8eaHS3QinyFJz6WAtWgw6S22zE
/CZd97FMvZAV02DAKPUvgk/N1kw96zRVjr9slBg2wEkMgyfDijfgNv9aKaN3Zg2IvRIdr6VRpTsj
f5s8SCWIFZq1EK1zjicbNhbR6JyRD3Y13LdO294RzXYfl2HzOhBShIuWH31SD2Ew+yvOO/caE0C1
nkug1jnKsVOO0JTbmgQUdmFkzAEH8FJr10IFYM6YHBOn0aQAMK31Iy/ZaDf8lVhgW0jDvQvdpCZs
AMocFNstGbgMXCIDkWXz0Mjc+CUAiltB95Qn1lU1TU0KdHsyMP3hxAamKEKXb3eQV8q15oC73Dhq
AdrXFJBPCrASgzs/j/lQPvl4Ge+o2l61nTz8lH8/RV9kdtnJCKzfga2QnwweBWxV7llAjKiE7L1e
jAbCB0c8mVOKWgBNuptqFKkV114gWWAV1WVENsiaqltLMW0tr9c71q3g5fPfoqtfvQTwQESiYkmD
uh37h0i2/Q3S3Ta1VHXQ+Tjx+oSYauhCewFCEOnEp0gi+Cpi/I1EAN+/FxLuoaIGlHK9DKtxpykA
QwPfN7paTQWPxQaIl32AYWZOTQfSqHjkCdfM9dlWOeEQbFte2MaR6MKxEe6d1v/tV457FuOfOXCR
YE2nzrbUHuP2L1PE5MxUyr0I7WJHJy9cDr+60og3opYIzCZrP40Vz7flYIwdmr8GLIbNJA2iG1pE
j8nD7KLnSlGi4hep+03O0AoMT/80kvi6NzSjZalvGIUtstSL92Syvk3HJ5hNKntTWAy3CoHwXiIJ
j0qU+TO7OY26OODEJSfeREfO2+8MBcRmxdzZ8q2liQBdW9ck8HSrPyGIsjb/qght1z5+rtLkRTUK
V64L1ySOVbLogstprJGQ74TViA3wNBu67PiawCPyxrpc+172Yfng9h35K2Spuh90iyRA15eQbNRl
QIwGQdP8t8azykgp72T+rl39msAuTCamtY5rPbUzOeJeu2VaKqq8exeN9dcshvyuw+wdWlyDgP95
oXC4rVyV793a1ucJcII2QYM40TbJ8oZURXfnAqXb2qhTOr98mHX5K3FZovcugsIhZnEdMJPHR8kB
CH1jnWbpCcz0o0VZ2lTfsW9E+1LWzkqYYAbC+K+dFe/pBIgiSDBHMcU/JNqJtyqEykOW07czWOO6
h/mJ0oAoDUi9vNTjp+kbL+VQIgYv2ddMVDIegHgy11d9ODj3UBYoC6rqj9O+O94wIi2vf9fEx6LJ
4AY3zOZjiih1zNbberpCFYauSNlUxH0vUGcwBIvydu0RRtqxIq6mpNwi8caLPEe70QTERwbCXK+q
Z8OjQ9eC/UvZvtPwYNWZuD99+xHERrR5cEv52eQ1Tt84Z8LPAR95wzvMOpZb2v8bV6NNdDaTJon7
TNBFwgMxH830K4u958739gRmvE4ZS6W6LWwmCywJTRLSaudIsEK26TyI1JlMXozMZ23ZSSqY6tPV
Ccr8CtnbGLjXxVq0QCFdZxQEsDYP0nIZ1cl6T+4Ch0vAlDVc0BFtObFBMcWuURjpB718X6lz9BV2
myBHfTAm9qsDbnblueMm876arPBP4bL2ncl0ZSM9BsAMctFsnbZ+lVSjW2gY5ADGZ+JvSaOJNkPK
yZDaKAkBzqS2ortjAewqm7RRJ2XP7DHO9SdseBYefTPD3tgONTke1ZMciRpAONgHhCFRfDF760PS
YhFocgHuMmN6UTUm+SbJuW8G/sHAm+E9wNP3Q/qWPGq+nEXNaX12Zl9gavQ/MhtRj1+Cma195rQM
MxTfWhGl72PfPU9cnYBfvEOQCLK2tL+vOLa8gr4IRz7wmnTllMUt8/wL0bEk2jwMgqDgAOJPUPFa
y5KurVDxn7zhQ6J9hXVDEOMyrMFz5Ke0RK1ZR/4hMh/h0giygbjRyBApHQYGqnwaGhQbRrnWpi8O
ZvInTsYvYkoRL8MMhVrUrMsSyTnHHBpWs/4ki45aTuUPczGdSiH2sizT5xTN6EATxjNZr9NyyImO
KbhduJWWGO3XDkzeMWG6xMeY5awo0HDAFku2E1li5LIGZ2Zf9jqr5WbM8henbCDi5x9CPA6delJl
CSbBbpw1PM41uvLliUGZ2EzTqa84f6LIOYg66Xc6AiI5yObBkcmvIAvFyuWSWrWkFufNUGyL9HMq
Mw8OLXAWdxofRIpjwYp61M2A1qhHG7KI8gNVFXNg7u+mFfWuG3mSat/Zi7HbCgFnicSMv6QVP5Wp
g22p6PZC9xmda5gfi9DBCug9qgWKG8j270II1YubEMsYGkXFrHCJMXBt00Mm9zDwEYjKBm9GVn/l
cvJ2jaOhQ0RPbFnwho2XjLn4Rms2KfVQXxg5PUgsD4dmef56IiA25kgjmoSkPITYWU3vOQncu6wz
0DmM+ruG0bnxzB5mSvmVLa4/2yHofsRAvBK282ZZ5NuWZFtAdLD+6C6/IZ3rGCwusHRgo5nNYK+a
5dVWoH6T2N0ZsffGNzmzIZTv+bSgzUM0N5MzXwD7MS8LTKaGfAD2M2luPkmLGa7fsx+yB4XNNZAF
lsYyQRHqkqEGMUktFR4QnxoFC+yp1JzMtQYbMXmQvWyH2gG6LAk4lWA2giRBGTnKmAGtZ4b3FIrI
Wx+StMLqgDdyU/tHLvVjruzmbGTsruAezCUhCLydAtsbDtmo70IOKQtBnFP672akzxzNZx2H35PH
Qg4kIio36FGT5TwxaQN0mNjc3NnHPOtmHxfdfd74bxnRb7u+3Mvqd2yoC5/Vj/oH0cNsssRlg6Gp
4G2mxDmIrUsu9d0UD7cysuptQr3HZtOlXMTMw0+O99hnieKioMIto0H+1NDAWuJIZn8ADaS4XQEo
fGCDYzzSm+XVsL2voVWf/RQQ2qGmnV0ioK6cqy/j4VQUx8oNMME0bxPrVV5A71P6vOTWTI7mqMV6
Mqiv1wQsldQEuX2/RNPNg7nPGE3QBLbxmp+cgYg34nRy+ue5VS9ofIpN2VL+J2ZNEsQcdJDv9ZrC
7APtGdCO2FkSSnG0Bd04r3gCFhZrWMjwVtjJphpwsQ2Bgmlo+Y8IhhGSoLQgGX56C7E6uxz0eXcd
LPuVyB+P7Qi+O4PF3KwBDmZ8wulTJlTMBnIrJBis0x6n1sY1sXCzhRJ//DvSMDmBSW3dyCVmJYej
s5lzpz5TJL01I8t4eDDbylcvJb2ikok6ZHkdEsXQ7Pw8ZZBrYzrL2vNsWL9nDGOdE7fsWsHJ9wnF
/+xAj4+XqvexMBrOAh+CMRF6iLFLz1xD8Ce8IpD5FhALZNoyozsChjg5sMPAhh3mIXw0ExwFnuHP
66F1E/4xJrpV18Iwq1GKtgjjGqbWGbPTteXxP7d9eKjtCGCLQUtH5jAokOCtMB8GP6JGBEGyEmGG
drd5CxaKj9VHr22rP3SNxIAkjQEJ0y6zu4OZ20+tPc4POs9+QM4jk+ACcTxo47FdUjXIAvOs+yYl
yzoioiyC/r1hD3MlgT1aj4NATNLkX9DDOU2DeDsE+Rt3Bm/kODQRZo68GRvvzIiy3jqhd7WICbHb
VzezTch6ZJPJAV18UOziPv3A6kXZb1aPEQMHUuj8i17UvlU6Njtop09dBSYpzG2knhFT8akVdy0A
xQgRzD6MLbRphfkhZ1bytm8dC9J8V1qZRz6EHCvSIgHX+6OSivxBWCtUIRzWRPjtYzLpt4qJVR5g
Xo68BodZZPAMuz0OB7eBLmxzVwdz/sjeDhtQiDXKyKtnXUV0BDbzyFlBu7Ljr4KxIDUlpBP2H8/1
aF0rm3G1wKjszJm5m5mjM+VT+8BiRixkN+Fo6gmDU90uNMJwZ6BAFBoTv+Gwnwa+nl3asri0IZtP
jxz7qxyprUhKLVZBqtyDZEKVx9zsSQOqvwEaRdyXsZrsZGdnpThENWN5zUZ1dvSnrDJgVQ817rg1
tQsmaxsHY2zJc5GOO3q/bDPEn6UgK9kk26GyGL9WMxi7agDtEEbWJvdZSJYZ0xmzYP0Bjj3ZRDOZ
GvFrjlohW7brUakfCi7pON8o4jdIbYhYsEOSD7Nt26NBNZP8uQzo2hCkIlPC1g2o0Z/7c2JiQIl8
OIzCK29dZvwR5LLiG/HHdRyoh9kgN2gwPzRjtHUVpdNKhubt51eQAqtNSTY8Q3CYtz6rlFVLfOEh
5siMbNERsIZwq50wO8Z5zJHu8URHw87yIPOonJW4LeR31w4gaOHatSjq6zT5Bj2J1M0K5oX8eEBv
079oS50o7gjFDRH8SBd7m6XQNCWpo3fCQzkryptOkTPFAr3aJOVuxo5JripUwN4MjvFyXaWCV07H
S7YnWQJV392boObRRB57Ixtv6TR+13Sm1AX22rd87swW70BEIgaTm/E8ZVjG3G4INzZ0WkSRSIJS
Lqbl7QG7RYG1WTg7FeUeoXMfqe7IDoUO0DgjgYNZ/53O5VsfOcXWNrYdHQIf02HeaOxwyqKuHxxA
lU6O2EMi5gmjC6si1g9Bumi0cUBwLPbdXyHi1wLi0107lx+5yibqpu4hGL3s7DXlHVkfSO0gDqZZ
U1zYkr3VohrWbpJAEDJWkc0olfoFhU5jE2/h8WzIwnij1JzuyiBjqTHThQYJ0bySj1xlT+d88OSN
onLMmQ5PY2RSjZXjXpErRhl9NjqID8YsxHr2umTDX2Yj7sMd6h46MzlUjINaGDF89kEyzem4lyl/
sWvPG2n7+G5LDVMfmaUqnGxth7zNkq6It8xYeIsUp174jGYSd+NpOB3uxM/iAUhoNNDBCDdW4Q8O
Wj7w5YBXSZ6ZxZfic5kII+HY5ecQZfMUdTU3XEkahonAL1FzchNE1zdA1GG2wVdos5RTFetAMZDD
V2bjbjbi4TilcIbm8Xti47kadRvsPPYPZ2Eat1y68QWdLZAc+TaEqb3LUkJjhIN/vI6hBeHvqFsy
TBqHGruGFshyDeUYpH+N3aPFGbNJHTToAN7HO4Ihwfj26WMyoDyCxZHBuuVbH5BNlpRVNqKPRi0H
BmqdTBX8/xKzYR3faAnTg+PVz15l2uzEkr0zcjTryb/Pi/hW5AhaHNZ9YDxoVWswWzqWOROS6tjU
H0p+iLojbIRWL5zDAHmB9Xuq3N9OxM/RlhBdhmQhJrrZ1nbMj9HNHtvSxd9Z6pfGw1E+l1BiFRAL
9EOc3ExEshz5XBh+BkGEytC697LsC/39609GSCU/JnqL9WgF1yGqIIqMOEOnsuQjJ1AvtDUxGxbs
RLNHkFXq51wrwjBI6s0Qq++mdtYvo9OCc66mI56ZC5J9BP2aJLWsJCukK5H3MnleZWbETQJucGdF
sEt43xMa7BFIixvIZ8aextjq20qCHKS56jEtbPM5RrGu+33OahCyvSxogZtFnLT8iQCPZRY/mr3g
akUJ6i8j26A5s64aVxgHOdUzZJNWB+2pM79Vk6JzzaOPIk3u5hqPAQDOL+wKCEvhtwr9ix0EVH88
TrXQZEVl3u8pH58Q9OCNJDWrRdJqTU85e/yNbzyExqm1GZHmEcPeMi/RXFeqWntkk2yaHFZe2/fH
Iorcc0ydXkapc0o4UFBmdbgGkGLPBf2y2ZTrKYb74LawIdnMhGn5qxAMTfupMziC+tM8BBT7hjts
rX06qGQdESNwqBHkC1nKfSjkB/NiBQkCjm3n9n8IlQXwjalPDG2xhwIerXoIGmMBh60oEdvXWIqQ
k/MjMclH/16n1befRyEM72jek0PxWiNCHoqGi7oEnIQeZ5v2CdJqoEJDEDLo7W5ZhWVwdtkMLkGs
gBS9ladwNlq88EZoHgYzgOGGJI4XzBK8JJmXYWPNaDBQH36m2EXoQW954jNzapyrKK23vkHMWdcW
T4UfNiuk1jET5HnbtKaHX6qskLhiOphQVlJ3mRUVZEYsE5hEL3Ip9RRGwt5lPhThFk4SVGNWjEjG
CBZbfGL+yfPqpYYlRiCePGsLtABOH16FokUhMp491Iwrxxl/5WWGD8bJ3j2nbo5OG3+KFGelQSdM
VF0lYOE0neoPlivuo8k/VE3zbFqMpFkdAlCIL5p2F5NR+Uc18QgQ63/YO48diZkzy75KQ+uhEEET
JBfapDdVlVnebIiy9J5B9/RzKGCA7gZ60ftZCJD6l7qqMskw97v3XO/dyv3PkiYdys4uwkuedIQL
OjVqKm7jbM0Zct9aoLcGaB2MlZjKO2yrvP+8GlSiScKVDDyHXa8a0kMehU6ySjAwoAYJ7DBVahDc
BdjruSARQSEf7Y78cj8YnPq4YvtMiQmq9ax3jQU3YbzMqnQW/ve9kZLEooYdf7H90nRUv86OS5NY
9mUEvxn1yfvGlQQIUCmBBJL+bQT9fGNPYiXCk0XF87mbrL9Y9d9dj+EwqkZNCyP1ogTcZejvW4ib
yrA/mAB+hqIPeOwgnQMzzl1ssSHxmCLgKNrWtLLpk2GV/hE/z0WFTXWmk5Nvy+rvjZ4YX2cg04a/
mEDOyQhlzg/jLyJML7MZG+SQDOzs7jtuMm6aU33MWTnQVm2suUxZGlIh636kFTvuX/z3frB/lTLZ
lyi65sQAWnlUnwFH+DWFMut0BsVLusLCvxjsU8pR11XBaGjANk3sa9zZLS9u1fRoVC5FgNH473Xr
Oc8XAvsx4yUIeoLmsxXe4unZ8UU4e8wHRO7ExAJG4uEPagbcQko/78bcekwCBkk50r7rIaxLxyNL
Sq1sRl5+cITcSMgsij+hlSXZxwSYm2+DOXP+Cn+yNl0g106rzxnXR0oVgyftefLc6cMI7/DU0pUH
Cio6Ot34HTYqYajmuwgvxdp3o/4RVz0usSG9yViZJz9p9vUgL6n2ieBVuDMbvLlrlQ4nA3RZ1z3q
pmtZTsKNbTs+Y5I1FPBVgoEIJ8sVLelIKQQgvRrytxbtkg+FWRdnw7PfkB3sjOElQ/2Bx+ZfbCXu
UxvuThN4X6zKaMHWjDFmYvNqDY1hiZIzyj83XctjQ3m3hBFbtRwdCdBdAKROnxZc/U2ia1aCFq59
YdAGy9y+O3DsQBcw7Whj+cVXUfH/IMpeaualDDSxaMVxQzNKBzInqA/QE1PQ5ekp7gl5pmhhVlxj
nOjr3w6ReBjk77BUmhesovwJzK1b9pN2wnFjNjzjVN2NuEtLNXMpc2K1rRsk+Yao5MAUfRH3ZA2M
b0SxKqmL8zIwmS0d8gK2+pYp3U3lscJqdWvwN66sxicyF1IvlZfldshH+ow5acU9xvki7sDvDeIj
VyOwfhAYNqaxAmWH7hRqJ6Pa2ySjt29mcDolF4ylwu1lmFi0ZgUHg/gN5Ac0Nw+rRdmB+Brm/HWe
90la/naDezJDflrmWPsJlBU/CPk1tBn8SUZZxsykrAuO1NSfZUz4K8Oc7YdCHUU43RcjvBGJaWfl
Ai4tRfHK2UNsR48EEo6OHKt9188Rs3mPkaLD9L197uL6scFOBLwCkFM3oZBp65H71V5bEgh8TVt8
q4sz1w1EFYqsDG4/yBokoUZMVzBWboJ5fmKlaVcppeLrhBW9jZVgyLNcjFOSCKbKdpPBKuA0zrHn
EL62Aw9+LRyclW2W99lwdiew2iq+iIQwRz+/ldH7aJhHu8clZwpuyUWhefts6zZGNeWABcK/IM7i
UL1gWIxgxpjpO3P6nc+sh/cm9bbLw1GRlWGSleOkGMfbqHwX7JBrm4kT+379ZqLuVIqcYJlMLzEt
gOtRs7IMdgmnfx1HoPST8Yff4iaL3csSAh7Glio9/Vx3IWynZpvGfn+YC4MkKJp2ZgNsnsPh3W38
aYXlbSqoejQQa6vALcHaimvjX/rIBxoUty+RB1fUfyyi4SuFrr+r3uaE00rVAeR1K0WnbPTGobNa
l2Yjt9p+YwWVeCKH69wZVwN0KGYXZOf6jpfw7I7OAQu7xgioCNn4TOaHIvmpJGlnfBbhIiMY9biL
JFft2cJyJH10JNOEnuoC8pPC+mRktjGimIloXByshc2afo1orvu2KDln0f6E5IRiWviLxDQcYl1b
wLX2XJqgZJnK29eOA863A1E8m8W8UcuksTNeZFb5pGdQgsK2jI5G9Zxl1HtTAziaHJk4REEZsRjK
MMXZiwbGczKzkgjXRgOU3VkyX5x6slPWENL7W4/0E2YPYe785fO5IpPi85DHKJPrJvKpFfQgq6sB
hTZC3uGETbavVu0hy/2bVnb6TLR0uagDXETFP3ue/UptMGAUStG2ifo2bFB+vlPfDVKS0Aj1U2Sh
F1R98YIBnmhTwBozo7aumjzYCIVm4iJHMgAYmEG5TGkG2NTw0T5tqqQIR81fXsixyfHGpwzpaBMN
9PRVE4q8I1H1OWalG+3CteXLbuorQwmMBJ79kyt5442+t0PjIWPRkHimpFVHs72Za+dThWQTieCa
BFi5LDGEmlJECYsoVExTFJm9FOS/RyV9NPN/N1iyV8PBMKbfyGpek8ihgjV6GGkOqcyAbKx95c3u
8VahkEYe8LbIQQYnPugFesNAp8e4ypsnzUPo8CItBZkFUPMwztWKzktjT12JB/vU2ox5f7VSs74a
mpyjHTXHnBmnylu9z8L+TtZdvK1LLsJ0mB89p/oeGREYEyOrJHIxBWtCj1l/KQlmcXkfwQcUxobz
C3+pTOVR2Og9kGmOnB43po/i7LbmN246xYfEekCFwbadmaYDU6Skvki+6TS7L8rsMbH71znANoAm
/F36ZrntOJhVnXPAd/GdNH56xMq+pWz3YlpNtyFM1B58pbbmCMSrij5pBXLhzRQ3DhhVMnSBhxWS
5Lok5gg1f1rlHemVtgY07WPlZ5B1G4rZOGnbeMaU8xVBq9yGQ/82xSMzgOhZAL6lVZN0hnycJ4QC
B5PHnOYgoDskgQG5bR5dJL4sA/aHfTat0tcg5YjeYK6lfUm+m82EIlR8sL+77k8xNs9Ww1HdoF2V
QO21MvSpS7mAlGPxkXjwFnP57o1JyivJgD9tImtbO/FDb72WIjvMdZzeYMpf62AriUCvUwJdXQs6
3xg+e0u+F013sVP7pZUcJPvYOmG1hhRabkYiqNzbP4lMP8oGt0/bUyTJpHxrlXhmJbMEV2kuklLc
MSboNyaaCx2HFVN6u8RYUVwatlxjLF6mzqlO7sC/QRs6STVc4hr/tw7h4s9OcE0c4uMhQCWifBAy
qTB/1MJjloq0OXbPgY90qly8x36WvtUl3RVJVXMQ2/nk/iLy39VON7BxiLeQLJsWpgRk4D6Lb1SM
g50MEAtkM0KFgEOycy5e0TNpX0IZZm0Cm7TLN99G+Jim19ABxWmW0RkgTLG0+NVbU1+VS8ORZojg
ELPeJAGgGE9KbvJTSCxXLzso4tcQkWxvza0/qRdaU+DmxohG+RuWx3rXC34SqgjudZyjvD+24h+r
dvwrpvTOz/16ZebTXY8FbBM3CSKu/MLQmJ9NOq91g+zO4wmrw6KvNCX2HhTqIuLsxaVQmqwLWFMI
yAnmRaqjvHK4VGN3nTNV7TyO5Bb7HcfLmei/4RytnLFunVyGZjncTOFTb6X7ru+tOwdOkzIJYXua
PV5E+OScuDnKOvmTJR3w7UuWVh9u1NHc1+hrGfAr5cPG9t33ymK5qbFqbqjuXITjii/Y8g+BKf+C
gRGQWTcbOSRoWzkUpBCvOMa6ndLOIwD6l0rDYQITvSkUlyvat7d9rD9UmiOoDONN12XFrtCduZk7
DMnuViYgMDzP8Ta+tN4qaWw0R7UNJsPnRKDSmtQ/bYwKs6vuJwhwA+4t7J/EbtyCdHX+kzCl38Se
a+5sHEzpYsWjmPeHKhQOHt34pOOZzw4RYYWF85yZzrwAXUksL2gwF6TYJCq5gjav5HPs4YND2hYb
y0V9NicGlmATlu4g49jBQceGsCVY9xVSJRUH7rtjQ1PsPbSE3nsRSPX7SjF6LKFnncg9F6Wq1jga
KMku25eq9HMcrSAj6DDfuAvdIcPhTCoWd/LkQ2g16menhlpClFPbMFB0EpzyiH1bJAa7knLclcdh
JLBwrQYxk9+u1YfEMr/CYULZsuAO1oRuAXG4YM/RDcb7OB4OQ9IhgC0Ur4mKdxLi1UdduXwhRU0p
Rur8hoP6mD26ckoVM97j+hzJnC3CSW9uSwby66xjEygt53vy3xOwFyZhmg1YrSVAZj6B603WIw6h
jYWHfzMaAneMuwS2TMhxOY1HHRPBETzahkIHQn8RcSwvil617aoN2+WRXW/aWKFxnBv/wbDQeAlg
+I29hzNhrMIkvamWXjNmG0TpM+8ZTR+PYzfzaEoDFXyoKSjhrNDqDBAiQFMGdhwna/d3BAlPXw9d
PZJoHSNx5lTPY1ZwhKHGmRsF7DuoEs59Z/04pf5z+CJ2fa68jUy/Kw9Bn9aidYaTIg7wOnIx1Gs6
0X12navdq4xFqSB+Voode0jAuRZPpSdHLku28ki5MVBoC6qfQtwS+LCtXYcPbG2EhbGbLIaXlin2
omwllAn3Ove1uZchdIVyttadHikrza9O+OYO7S1olLMCqJfUz0bwh7B4tcz8kQtsDHMCbVllS3V9
8qwdZnxNFf+SKXkzqU2Cl6ipW5DSAakCAMHv590UMQ+K48o8CMN6ppqsVPnZLcmxVFHF+mpWdDbw
OKfdwjutPwrNqj3hz+oV7jlXArfCkT6Hn3WIhbKdVMHALXoudHvQy4Li5Wej0T+hOcG/5kMvE3g0
eHdWzo9XGZ+ystxdHyd/TmJW+94UGMfsFDzGzJ2breM2b7S6Q+Q8OuQCTxhHCSEHgvO/jfhcKwKt
SCS3DM5YpH0s41kAPDt6p+L2beQGsVN9+YLd87H1RUdC7MGXLY3cpv4zR7KgdUorh11gRal42LIF
zIEfBPuPOnquS0uoz/KULj98fBhx/uSSPgF4jQyuQms8osH8YG3aFuEXyxcY8QWDs6QnP+el629w
l435YUm7RMn0Oks6z4P3zh4YikLKEtUxhpxk52ofhZi6Kv+MMQLzYlidOOfz65QnTdiSXAsYUqDE
9poOgVmnV5+FRONjzGFKW8sCT+xzDg6NTg+9n7/XnAriMTxPc/ouZ5YkY9yV3ntjci0fAigYVvSV
GuxD33WhzlV8X787VXiV8jW0PnjjTgO7YAYDCD4jk0H/hKXmjoPRJqmaLwVMoqXZcXglMEuBn+6f
/X68ZUxPseliqOBXhJush+KtrvkUNNcBp23OoBxSO1vnuA7YZDidiv3Y4R6WdKv7O//CbGTrOCAl
MnnPweOj6e2tF1wDpEw/tO8dSCWFxYFhcSWokRGEDs5BBs44zh9JcI+u/gstxqC9T1f0QIPP4Muj
SpKDNqNXpwLjwEFV88lwI30vcV1zjF9Z2txH7vgUtumpSPFx1ldt9j+mfJbUHbGarIo43SYpryfU
UVs9TCLkjjKtIsO708XdNHEF+nfJ6P+vYf2falhdClL/5xbWXfNbfEf/waDps/j8z2Wsy//s97Pt
/vUPw5H/VEzbhIsfhyIxocz/V8ZqOPY/HRut2ZWuVJbwlp7Womy66F//cP6JRcZ0fU8IWzrC8il3
bUu9/CPzn9LE/uz7rmvStCVs63/Txirt/9LF6iiJOYsbqOWAIPBM/sU///58iIuw/dc/5P9BXbDS
fxd/j4xkb/zSfqfeDR+TN15DHcEd4NbQtJ/RUk1lWMY1z+0bbWiQOWWE/Eg/2v4/fYT01tJ6VPxH
ofNriWNv+RkU1P7338m1+KRsC2elY3kEw/7r75QIym1VhhOjBvFhZ9lfIXkBio6qFcZCOxDzKiro
TE0aXEKR5+97gd9S9DRt6Tu2L9awELGIWxau02xjkj3e+R5UBNPP3lJ6E9hq90bZhQdCky/ce99V
CGtUDfgQcqff2G0Z7qDk/2BMpqGonnE4DAAi7dy688LE4DaOMJjo4aIw7IDRHvxlJKZIuboJ8CdZ
jse6ogk+rE920r4RAHqeLNyCnG5uOiGDXWPh4CZ9tAO61mbcwdoJoEDOfSWaTTQv0DOtMmhLoox7
tbicS3qYROQ9ualpMBsb7oZycRKqygfPdep9dY9vlkjUDMo7GOoTRNTfZNsZc/pAYGNpjcPfaTIq
sZzbyWJoFcP5j2V+bgdDXtqaseWI4TVHwQQn1F/tNHrInHCiXyc39lQ9PliZV5xCl3g3mnMM8Z27
TjxTkNVV5pZp+uJlnZwNSsq5GQOmhES6EdLnizsVE1Jd/FqmoNS0N1zzKqcOiuXOyFAvUmIhRKnm
0tbrmrQZBbc63SPswcLwzHXYEAsZxhfmICXYfDpZUw1hIKzms2lpaH0DxwpHX6Ns6NfBCLBzTjJ6
EUJDgwm8y12TmsJp+o6L4JOrJj/xgIB4sSOPH+eKYW+n98iCWIUNH3jZlH6V3bh12tzZeZZ2OSKR
5aQdu+C4cx0qXNPSKo2NnxJJ9yh/cSVHgjzuthw6Wrg9XDfMML8m1vyRVgowRAn9IcX3FSPOCR88
tsKhtxp9+Tg2uNsjOlZXqBJbL8UvoVJ1InhanJyZNhWiFz6QfoX5J2SCSDPlAJ+H07iA5FBnZrLN
MFivtFU/NPW0Yb6fbgdlYQlHZ1qDnuvZI7xfs/WPgeb5a/MaMlYKx8pREJIWnxbUsoIbxoRlLZQ5
UhKzquI6DO6L55Tf2CHoBHcm2JKbwXtztfUbcqbacCQu2eG3wko/YwIWu9DtvnLqSVe6ax7zPvoo
acMTYNI3QT/fzlGJf3Ws6VwJi4rwUvQEKtblgtvBqhkPVele7DrX274DBpIM+iAXu6R2PxW+4SM3
xhsjqK+Dph54UuFHp8TT7DW/9qzFZayR0J1d7g2E+SS67iymG0lmEBDpksebDzjiUfdniMW1tvGv
sHrlJoAhrgD3gU+qR/WsbpikoQy57kbE9CYydRAdwkzox3zHRe+vrTn7nSz7q2NUyZiX1szEVzvD
8n6MSjw4xfjbUmG5mtxFuFDWA6xSFNB9Vlp/2pxvJzFb9PUxLRARX7jiXajxCwasC+TSRb9v0hu7
AUUhZFY/kc1Hm/bH21bIg98hy2nbuaHvAJjyqQ9gNsbmIeqwpfh4hkucilytOSM4Yi1tmFyiXvwT
LX+AK+2naqxf/Cn9aaviR8Zdsh4so0OjB+RWA6dJQxQ7lV5Tq5j2A9U3c+FsWoJArPj5b7Q4uCsx
JDTThps+jX5J5d1ijRP3s9vcJHOHkuuanFAkLoKAVqgm/5gUv5PJnSAozH0hnIr3KMdlAoJzV/Un
lrKt3YNzKR0YnYRAf3zaErHoQRI1VZnuPNALSA8OdY9pcHI6OPrkM7pXUut/9cyc1eIQKufwNxYS
XNDkPFtW9thz2Cs8nuXGw1FbRiyeo8spy55uwzm9xll745kS0FgPULM8OomPGy5XmkutzbjX4RRJ
nKkf+QAtG1tBi1flkssA+6fj1cgZ8y5P3UNNBS1g5QWgAtPMIR0XGwwQezxGx9FLPrBiWdt2Migx
jygJy7nTYpOIj0D5JER5Mzee8Hx9NA3d1LXTPIaozLGgGwqKUTOiKnmQNNsJDlnd+5dK+0+VazNF
iijKEaQ8nozGvom96qHgw+FxLlw0SU7rVZBO27r4y1tsEvXULDYNh77ngOpsKgSYLHEVxgOGbRtJ
RcTFS9B7jA1S6lPrOqou8eSd7SI5NiFooPhdjTnDZjM/NimonI68G56GTWN1/qY3zPTGlfBFqW6d
jr6M6jW/rx+kiHAwkOHz2xjq3WtckkVL4vpi67hZ2u2eQtPQ4NTDY9r7927X6buo8TDblVzrzDC8
kXXkvxI9oYQ6f9dpXd2D/C/GXqB9i2xfLXOgVn/NHknZgYTKEbPGGqWq2uSx7ZFvfPZMrknSzH/t
QR/LcMbe4TtvNByVz5nXi2uczyclkMUj2vAMFzv6PHdvpYMBijbO14kFAKd2uk+HxZKKz9eKFHE0
tOnIMvdmz2yqEYiXsQ9LWQjvPJu0NeDTwawpFFFM3C9rOoInjJHGjZNNj45/cKLQXznzPG8Hck3N
SPkEwWMnHbbUUz2lDUtB6haocVlBlyY9vXqJQZgWAHsTlTjPdUxNp0VBkZv6+2mGVJq6KH7+7TAa
H37SMb+BDr2DFvPUc+LgsuLiws5b/+AtF6nUoDchIoJLHkQZfXyWsqCieqq3PYcwxqYa1dNujn0s
Lp12782YlarprSc+TR5EL4VV1cR7SoMYuyz2WmvtJCHxpgTjWe1DgWOWubKz2TuQ0yFQ3wlzPTXT
C4c57GncTIOs95iMPntVw54j5ZRuosCkvWMs+zOh6Ju5EOwFsjkJ8uYneOnvbdZn4Jw7SWA0d/mv
l5csksBHc2WtTKeO71Q1muuesgDe+G5P5Sz+s9EidBzHj8lEc2YiFAc2F9KzOXFN1t5Y7XI51bcc
JyFwJ+NZarwlc9CHO4beXVhy5nAe8rF8o8r7HoOZ2LvOre1RlWI42afXxCyAlrGi0jrnEu4BA6yP
Mhp3CwDsLJeWIVGVjy1wklbRMukYHuRg6nwwpmEzBvHY3LboFowqDJSBsgrv42G+ETyeR3PsPhun
n6iO4AVo5UwZgOdON5XKDg1n1K1tDdHJ74CTLdCORoJyMhQgRbLQ8Z07ZNEpVUl7cXqYwsADwSQv
/9E10h1kGlq+68ywjmRDucHrGBjRON8Emu4kHMVvpklTEbvoFsgq+mSmguvsi5sjdh66rcbR4NiN
iuyRFKU9wYwPcygoY/GIwc05xT08DXeaOwxAy3Tv8DAjKDIkyoFai7Bh/FjFdzk8m7oN6W2MKFXw
Egn5pwkei3ph5kXPTkC1jAGbOtCAVkh5PzkTjLsSodJuK7pyFHUCgWvQFBlex7xCg53Cv1AtE/k+
8S+1bx6kh1oWz1a8JcgGvZYPrCQ+u/VrsZWWQ1NlPBZrU044JJuEaoIUpwuAzQP6pLeJ06iAeV7t
TdyD6yLn8F1OBQNz+tBEdEAVZhjS5vMusU0EKZd4ClD5vfK8g8FZJMGuW8/Rn4EnmKQFxThE8mCN
INtgS0BtGsg5Ef3JM1GdIzDvxmQ/DbErHjpffJXBmO7CSDrrOEFJTLGR8MJ0w7soi41uGO2ZPOrH
0IMWY+Tzc1+J+hnb1qa0F5tvVmSXcCg/AwI7u9m9FxoTktm47a1Umpr7PDePeWicA0H00Z2wlHEt
5FKU/MXmOG+8KsVcZuNjGBY2LI8nH69RVTvGsSSe8D+mbbRnE624LMSr1KJ2ok5enKK3GdcSsuHc
S3Je4PBP/aniqAeaPUGQSIRXPB75OFCmaJjZzUFi7o2QQ82cdecmL6rd5LuPsrPjt0R8l1Z2rPTA
BHAsjHNeEd2gEOvUDYn5NBCGY2pIJ0qeEoVqyT1kmTGunXxIob+MyW6MAa/OaJV521SEIgYaDWeE
56lShEgzl5Fz0ewK2Tjn3BX0r9PSK8xRbKaBc6E0eMIhaL0PIvf3hUyn23ZGA+9wLxNG77O1UxPr
brSYz957PUTMNnBVEZyLb+vSGZGi0HlSIV/opwDs6xWoVfWkzhiZfhLT+wvKzN6n0iES2aXYcRZg
m5dpvB9dL76Cyr02Y/ItC3Dl5C+GQ5EbQBK8wt1a5JYvIAVWY2YOD01aboQTPfLsyD2wz62ogvBE
DGHdTGN+IrL0qYqartYaAVEEYHyARFcHEuE3ae/cJvBfTh3HeCDJytn1VfrNrt0e+2b8gNkQPYlh
PfvVlzcTmp6n+JZrq8eIB+sRH8yWtYHkT8PEhlFncHK1jVUVlOR2FNVtIK1s33EY2pfE34mB0lqT
1P47NiHnZTaC74SuuG5273xMqbdwaL8hKtdUhUP3bSvCsiMXfGGaZ1YsE380ADdT+83edIANU3J0
GMF2GMC2VzIzxakb1YW8ac7OxT2EA+ierL17pw37L3UfLBEPHLDiF+YU+pLTBFnoMWaNUbf5zKeS
Wv6GxCgGDnC+k3lVUVsCky2+myk3t01IptGBqAPjDfs6ScAffI7GKi/RIhjvkYVUxWGoyM5bk7Qe
lYDXH7j5LiYEeMtbtZpmHDQDDM3IyBnQ0ZgggARnCdWxDUtD24/GrmGiF5HqzQeau5m70DmAxTqv
4k9fh6+EPiwXa6BRkV9xwV3tUtk9TowrGff2+AvzmBsVB4Yy7q9+Q853rOz8gJiwDkzrI43leAyV
9dFJ+Od5/TTpgJc+aF5DTA+QZOuFFcCiRvgCD3y+RApJLJMHwqq1QG3YyDmCqCY6jG3MX/0HSoDS
AtdlTsT1YZ9Sg6nc4EqeGvAO0QnRxFgIC4dSQk+pfe+TMoEygYkvPYaAFlbxmNPwTgtJTPaajjHJ
qQXn8q5Om3fDLL/TUsy3Am9RzymxHuejyjDLaROMuisyoIAzEzGiYDcD4Q9sVvl7GTMbNiImSn6G
1R2mI6munuFf+9tRR8humZ7pxyBjqaFFLihTF8MFDA9OH9Bn1tMAaDWL8+wMHWxXjuN0rnssttxt
6CkLg+M4Cc4AZDooKWjjndtjjTaFdy3M4JW/96Hv22cnaRKgYgynRv8Wr8ZznBbPDOBXVu75Rz0R
1YOqjo2AvW40H8ClvIFAOPDaeCd+LLpC4m1SSXM8eSUyOaJ9ZjstDv20zBA4KsQEgCnzkbvakjj7
gPY6VM+u2q75MqbQ3Zmapp+wXxKpWCFOdTiTQg5nxOJJQptJU0KCjf9CEBRau0MKY+j8ioJzsoip
779jSyLvZWgUmBTCiRWinHAerwEjE0AjLGtF4VvO/NkoZxpkYASzRQSnrgE4ZGW/MWaFleQOuYod
R4EAxaPUDBQKdyUgGxGsnxVesLNmgYM8huHuRB8rMhpWsT1ZzeX6MvyxB8HFz8e129BeFvkUTi9N
VcAzziPM0Q1TNtKd7B/rsDE/WEK5xqYONtSQeSBHbk7U6P+icu89/5mE0TPdUOZNNYDNbnrFDIpG
gBZZQBn+U6rpWJ1pNTLH4J6k+5DDvsfysxNpVCJUMV3L7V8XrsgqYDCkZ8LOAZXcU6NvrIlYDNll
WrFS59QKg7hLHKpTXnB6MKrDqCCAlLWT0gJUfBR5hGVpJHHXcRCJLe/JJ3250+Rl1qGLrLWlukSe
lEvLn1uEb/jVGCOW88XKHxjfNWtcQaRzDRNGdONsRWv+hqEmQgWOPxixgWbhQvvIWCrasNrWrTyO
hnFfDnDCu7xlwbRIQ3rtIQhxjASUBBe2DQ2XHqSSLD1tjbW4EDD9Y206uHmfEZUx910yZM+Dj3GG
h4v7KGprEw87Q4LLKuvcpXeM8WVUW4csCp9ikTWwsWm8tFuH+lQxvGghr/PkilvyAT+ecte6xf/Z
2LCBAEbhSJLOLtTtLsVL3vTFeODZf419vIpDXe1cd7nFNu79ZGOZygWgjXC5LdmUKqYMnTFsuQ/4
kqJ9HXEeGgKTZhLK1VbCIbnRV/1vToVzo6h480g8T81Mc+6MzSbiFKP8uD5XsmR1NysCDv6IVRf1
Rphle7DiezwofKELZiCGpMfBcG2RkC1wPJ4CKaJbHQ9bmtJiMkzMxKc4pmSWKlyGb5fKbt6ITr/0
QXkNdNtdEuxkZHnkmsh+jNjBXcnsxz06RUcq6jPsarnLhWfAWEK69uzh2ylJyMTFbRfQx8Lc8R6S
7d2Y1SMmh/kQNMal66B/zVTUipHXXeNz3XBWp4iz5dVTZfOVRAvK23tvi/q+pbcY7xT2IKzSxKpy
m0JFv38eHETArhif+bV3dm4/0Tf9kOigWXfQrbsQ6F43xNiD/TejnMD5lFVwKIN7D+DGdrSwWCQg
xhq64ovZvwjhe1vTSi/x0NBb0d+oZQKoDAL4UuCsS9i106JaqokzQIl1dTNb6Hl0qRQbEbDRYHnc
UAg74U00woOKKdzRtwni+GQ6j6k73gJPoPTavrqaGBIlabgIUjzTTbmrAwrWHAj+8M2Xt/txjtOX
hqa72bjQhoFN3HutNGvsYN+g0J4pde5ujGKgZZi0R9oPLObGT8tbIp3ypi0XdlFFSATvbSww8odc
MNhHP0VzcJ0eMY7/AhU695MRPJqT88KizIV7chgApw9a8L0Ucr6ZRDqCgoVxPZsPiw+r5JYfNtFv
aPrP+Pc/zJYxbksFazOQ57Ye6CyGI50e7JkfVXq3RfZYRW52dg2o6BJQVjYFP1hm9qhrwapjxLx2
goY3uuMq6kAYLSPzrrWyieZtND3cyki1ZvkmU0QfkYzWXVWFeoMZnnpv3ojwwriab/s2iauXvnKf
m0kKkABIagEj87M1qQ/p+UthyddgY7YIi/5m6CxaBaV9z/CHlEzHXq3M5EFh+Fae8x44dnNuye8T
CL8qNNWyLk9zvtgx84CD98C9i9z4LSZRPjKp5BEX1yGLCY457vtYQl7WeFNha+Xpthjs19421Ymm
vl+2RhfPXXnvTo55A+zbKKFK9eqvjv1fjaUIOw9Cb2mpbemR+8gIrrShy1Qg7neNQWtYFoRMLyLI
7kG5HlDTAfHmYOxyiETgGz16oolvfiR+cfC0+V0JaGcj2mWkcsQeNvcp/jO6+sNnpoWzo4cowN8V
S6PH4pGf0+Z1OJiQYTMDnBO5F2NjAj1Ma5CgcLT3s4KebF2LnL6eKi99LMTRV8fdeM8NMjZs6+D5
yUvS5sGOL/kpHIjkGcTaT5WkPDlSMa2/L/DMboMRr5OVLnKG69Rrk93JbDzqV7vePQy40eas1Ser
K15sO5Rra1RXKoFsIZ2rlhHnmOD/sndmy3Er23b9Fcd9xwkgE63D1w+svkF1JEVJLwhxS0Ki79uv
90BpX98dN2x/gV8yiodnU6wikFi51pxjOjuA+ndZojFsFBmbff5wudc3tU62VeHuUNvf8x6+chkZ
w9LsXTI2yGwwa3NL7I9La1QnicmBmxaZAVs+CHQXeOxzFvj/583/t3mzEPo/pqXrH+2P//YLrglz
qh/Zr3//t9f+R/r5o/75z1nz8z/5M2yW+r8syaDZc13PEra0nf+YNRv6v0zTlMtA2bYM17IYqf49
anaXbzF8tj2GwKih+M7fk2bH/BdfSvw0hv78xv/8H3+N/z38Vfw9xW3+y9f/nOq6DKzRuy3D3sPP
f/83frjJP8pvJskyRBBu8j7/OWfWA8soAs4r5G8uHjpLZ09gMaxxRocVZsRmuKo7RsbeaLJVbGJ+
8qxLBnr+mmTodm0I10SwmOYulV1zgRD0ITLAN1Zh+F3gflUKOFcGzNjvp4kqI+1si5qbGQWQgBXF
xUskq+Bo6HNwDHslty4jLGSntF5Npmpx70U3a9A42s6DhaLTLQH3RLhnCZh2FoipkU8EpNdyy13k
3QOiIzXa6Et3n5FZYudvOYVgW9xyx233hdn6YZdzV4MrPKowkataa9CMU/TfpM7oS3mgfTIFkzyA
8EK7XK6T2RAHRYDpiXMzajxUgHQ2E0ld2Py9FCEcs7xTByPw4hPK68UPh0i7jnnWAghyXjS4uNvK
aQmmNxOQuvDX1/i1g7UH9vrxj4vv/zCqR+b1X/6qJkYfFxGDSaPIMOzn9/+hHnCBy8+91RJ6547U
nqMBftghqoZo0XeOIoAJisB2v872iCfGy7H/YbPYBWNxCmY6J2Ov3htyRf3GpbR9xEWm32mi6Hcr
0WjftX0OmZO4uwqCQuTRj7PzUR0REpMshjXf7K3xwaaNIi8f+XM1XkP/lmGL7o43IngzKftP0Efb
Wqe8KBITHLUaTFrX89K9xc4euww1alAN21aXX8CpIhYMCJo7lI7caKTbyd6Lz4ZTFwySyTnHrweI
lwbePWiucdeZnHphyGVdcOvHHDFuBhR4aHIkaNDHb5YBWtPGJelRkaoSMO/sJfU+n1KSOQphfsfK
ee3yeDiPHeQ06j/x2iUMiYJyoX7S1AHytRMNdq20lvoZPyFv00Y2vB0cyCSVnhHPNLy3yumOQSvz
fSmN9Ug7Zp0yYL0bEJ5WHlPY1wrPXZma8U4HibSyp6Ldcd3LIwFnam1LEpwEWQAajM7WeJoAwSV5
9NTAhY36UeaMdxrPstZo4uDZLR+00lV+ayoCse1FFNcaLn9RGdBX6cdR3eriaBQEBzPvR5Mmy68c
gklDHpNv0h3CNZlyhCCQ8AovcVAXn0oAsW6VwZTEgUV4hNcMO8aLxWWMJwfDhUe8m1N900q6GV4T
ZuuW6vaoVIQ5sxaZtx4bpzthaJvSqblAU9EI81NQm5231AkkBG/RnicBOcFLqhOdRmebWotiBLr3
aEqCBDQNG8bY+0/AuJO8ZL2rn0rR/54zzd11EJOg8wckDRq4ES0vCrbJ8tfRW/fXnCA5XlK9jMUU
seBgZwJAOF7nxV3P3Q2bX7wpU1FcqIuhImpzs0ncaboqEm8E6YhQOwOf1nO3wXA6Q1zduG2Mh4Z+
yiOsunEvBsQBURdNX2EAMvyNg3tFH2P9/KFCN5oVrF6bxmLbHfSI0DZ+03tYOuV5GCKUatL4Wnny
C15eTlleKN8dAfIuCJBdVsz89DQAi4gLjBjjDTBT/fpcbNimWFaJgxrJ+d1UnRV/R1GMozi5OHPZ
vJUqzbakUXb7JKf+CGtSI/rSiy79PGtbFTg1Etp6k3MVfGtabRWhIyzHun1Y2biAWKPoomx9Z4Uy
OIth+GUHEgezU3e7MTYxSuT4hsKe4J5kpE+au7b1IaV6jePdIGd1r0G+s8EHTGh6EzFIFMchHTSV
ntwSsWdSdO+o6zYFehNNmVh/liUpwO8ZdEShqjLesHsHBnZHY0479ISE3HWpNY8aSQ0NR4QCM1ro
oEkL31mSOMbAghTJUHmjJkUs63KFYp06LrbKwZT2ta7M7OFpw2NmyDwkonvlLRl7EVkanAICxIsy
NbYSYt41h4ax8ZyoJdvwZGm15ScAGnxneVXt+7AfTqRNI2oYB/tVeFzoMkoKX28PZJ781pTDg6po
aFCauLt2fNbz2rRFsBbdHN/6YhZHF7wTIob5VC9LUOvT1mzSH6pCZet2C6EIvsI2aVBBkxuIw2H5
QEbSaTo0PqdWDv32//3EMDnV/9dHBgpwTrs6tYhleUIilftnISAzNNLTXAYbM4AcgAfP71VQbkIt
Qjzu1IzURu09Fll8R6YU32M7+OBRmZG+FTZrlPE6x8By8tWhEQXbbzpbmzzgIQfU/HeFpwgWnggu
1jJw7GeQGmOuRj/AKeCg0wOBgDBgyl3Nr9Wk+XYJKZqTiI5spu22ZZM0x86yvg6xCda0i1GFa+64
q6NabCxlkONklmdHCuEHJXEguOLtVYmWi+i0+qsLpJ3gVOvO/CiFb0oQ76qWkXrlfkp2Wky+mG7W
Ry0J3GNC2vVxTJ2DCGD5x63SzxpmdQabcbelSCA8rcrrtfxLK5PcJzbXO3Hxo3aa+BOSVIUOfY7p
7WSY0VpI2fi5mkdE0kdq/dWVDdgaTUY3HjvvtbSMwxDLb+R3AerTATjqXmwt5hdAQpWJt8BENCWc
Pn0TEzH0Kr4yCcC9OTFVVTPQkhANemANvx1iGn2jQYpmuKZOVAFwQxInCMrGGbTi2o195jBfOCHF
pyog9ULHO4v1Nu32TWC/C7dpL2ZlNgesVTAt7PCT3yFAnA5qm7Y34H4Vn3KInufCxHNYLxRtGlEn
23Zvos7le9QBYNAK+in9lCjUNBRtSG2ybSqI37FhY64tr/si4vLQOZV1xisMuYG576K7oA3G8IXG
tnbIuwEzMZEyq9ksUt9izA2kg4af7hD7oB91vZVvUAGMnTLxCmSJHRAdNPzsg15dUq2/kodHNrdZ
mjczy5hWTjEQ92zSkdBLn1CBbI1bMX+3teReMRR2kir6DKQ84NrA2jxafu6FpAM4UbBJJmJiXcDk
TpJrBzAewU7FyZukXet7SHXUNLWnmJ5RIobpgE8sPPOficNkkwNpYhd3htk4aRkJRa6q9nQYveMU
Mnkw2px3axkR+VA40U0CgtYuM48drjEQ1UCdfGtZ5uqAScEjllXXd62l5FsLbbayNTqezniMOpRE
vTU0m5TS/TqVZXJkr1mmVq81A8vXpswgJ5mkVGR1a6CcW/qRmgN0DW/nZRqlQ7PZHm/ChRg/q2k8
hjONAG0yPlSRegdnjtkMMtiqJirBdbJEjIDIfDCcbY5x6l086c5vADpz5H+kY9oBsN5IeSEZ7F5L
retBOSiLQ0pK0xvtzQz/0sUxIEM5ZnGxsWv2c/9hk0HyvaPtit0wMV9MKq9bhW8/AtPq1PFttMb6
Z4pbpT4PTuv4Noxff+IwwCF9aA+23pe4yoNuoxkcWPI8yXAipHJXWOS2TcbsInvRKaVGlE65G18i
GllXFeV4kgJol4NZiTUwUrFpZdowcx4L9GNd9S3LLI0ZV9b4CcQFUJdEd+Nuwka3LMyVar0KTuQ6
4WiwY4LcseWcETPRC6igcJfmSHN0gOeqW8ZiIQzKaWMbOBuIaocX7rVQRG1cjgjpisuCh9QMrTw3
rv0+Bp04Zihu7mlfHbzJwe4Y4ZNAUNXce330bo52nDEJIUCtnc/Edj+0wpEnKzGIiawh39Ghnv0i
HTfJmDV3ETMChRRLz6XT3npi6wrbY2dqcbpUXRWtGAQ2Vy2rv7QetleLfsFq0uuRoDwXn7ZIFs4M
M48gmi9NX/4mE6fY10irV9k41dj04c8FnomMP0h+dwzQV+HAwCadsnsRdOpe0mGxgKkQ+3Ko6zaE
vY91neiwCIdIlkKwpuI+e1wHjGynv/DDAj0vv9smGUL4M3BZu3CtdA1lRg1SB73sbO3teb64S7bS
877CVCiKyDiLJQlATK69MtrBXnFYYd9Km09CW53tKGvjjLjCAECFwC7BFaY3ZbeuXOYDOoSubRI3
30NR3sep0/a8e9qQ7ciF5kYdvXunRSHB0nAq4EFyCwIaji0H9J0xWNhZDFqXhpZ9McLBZZQmpB9A
ClvTDNM/2UNeiAxS19b7JE1+KX90ABwGWSw9ja7KGj20x1xY7bZUeFawELtHhl9AYJ4fFozmfUDW
zMmjvjpNme0TWoO9q+t6BmLWdSw751x4/WubG96JDBzoUrxHj6im0grFsV6WPpCIICxZbMwpL892
GLV7JtgITTzz6M26eczqCh5LZ5IZ2XhwDYxZkeSWpYGC5eDQ2owV9xz9De+cazEDAgRGjAJ6ce3g
OANT+YV2p93HiLSmFxqVIxeeTdw6NtFNrSLGmmjI6DN35Ynj59r2XMOfG/TR3WQjUbbjTQIc7hwt
y8K26GRYXvLKNLck5omF7Pc9GngwlBws/D7zvuKwpb2+G0jaOXXET/YcvDgoYPMRhPVux4l7FKXm
rdZgAaeDMvzCdR5aquZNmrVk7mjkfSWg8lbEqyyhKo6YIvzZOf49z0wF4+xmOqhUuqfnsuiRbVsN
13yMTv1QJX6cMyQcQviXiF6rHX5ZTq5JKA7plBIj0uAgg8kHtKC1G+oEF1tWGbuMvpZlIHcJh0h1
00hRQEWLSdOA3bCqFusfQHMcpvSBc/b1HWJ0r1+PUXopnd7YgSnRjm3kfJnoO+1Dsl30Pu19vTey
K9zzXdADpWzw5cDfKjU88czp88lufNF9sduh8UueZRNRMHtVpjvNdc2D1IDZVuWimM6RBeeKeZBB
1CWEOh5IheNrrvZRNgrWujQlzMJKbyF2N0RGJy3W72H0W5N0LcPoFdDu/6jCIbzu8mJh+86FvZco
V1/zsjnXGmPKFgBc4cR4kctGPEib2EEZit8znKt1jduoqody/TxxTBb7JULsAxHV7qmaysvcuWrv
9n/pKFwuaucWkf2tUt/SYEJRNhBuxEQ7fLeni5WnF6cE9D2onPZ2UXxLNX37TMySnZe9ttMmBAqw
IoYbHv9yBlMJpIIYenwiXAgorr2FkKW4ZBMuA+RRhWG6X0LV3mx3kjc8SUspaxTG6C9aeBXV1tEu
5+6smwyq0FGzXRpGdKdjkmT9cBgkWKNy6PPXQjMI0qa/RphxuNXDkFghyQTJdaW5B429N5c4Lj1O
M1+f2s+krCZCTfFBW2I2N8wz9ZOESAMcxaOPVqCWXUQt1YrhW7T1RP3hJm2wfW5wdVlFB0ZfyEEs
92wVsCwsxcMqHNN1QxX4AjzUORJew+Q3or9QcywE6F13aCIgcnU56cd27JikFFWoyUdoPM+f+1zA
RK9SqXjOlYJK0G1VQ3APVXrE3AJySI3UHlGHvBBilYVkpWjCPtMaMjMQJORpR2HiM/JOfMryn7Lp
hm0r2p7as12klhROY+h2e6/6bJaIomfASE5Ft/7z4xs74wwOWOGmo06hPSUzjPYp48/EYyKq5zxQ
4qxAUaeTzZMCQEE00R+0mDt3ifXJK2c4W/HeYux7fy5mySMrdGcy4IsMMh+zZyq9as3/oT0TXWOt
QV83OwaNjIEH7WS2TCiiMcFWt2xpQqDxaNuk3gQ2b1GyCWzVpKtLw5C+w2LzijRqcUHUageZ/0c/
kh8ubau/cEbrLyBrFpRFs4UywVEjQBH2YidCv6AOLXA4o+mh1bnoRsjGU33o11NTrG0NaFFdSLaW
ZXm+6r0e1FjhaPx1A3ObgmQFjR4hE3RCsekavmG5dnIl8tk5uDm0wMyIfOlyj7qora+ohJKRKIu6
iJ1LlUzjJV+YLl/TOK2+tjARiQj2Blocb2HFx9/2oX7n3ATXguCi9RTZH5Ms1GtQiuiKumk/mw0I
Pr3qD102l35TL4Jur7jEVGVXHQbUlbL01NTjsUZQ6SNVqe+yD4ivVvbWYmJ985Am7pop++xU3v8S
nFCPrl39FVXZXripR4KOeiPC17jBkr1pGa4CTRCoUAW655sl9SIn2GOa88PrtMX3nor3LKTeqlAK
HPNqFIfQ+vyTm1hY7N8y5S7NioomVy8/UkJPlzgQkBrkc0CdpNyAVG77s0aMeZnm8LqmejhPMXMc
SN/3HhDwLcP3U2IIuXdAiPdcicY6dTPtOkLrrJPWZ2BAh6uATpZ6g751C34+7mshVnjY0Ug7mAfs
riLXZkYqckJDDJuNzxRid8XjudQJTpJzz/QamcAuNHuk6JK47cFuwEJgizIJEL+IZbEdJtgJTyaY
qB7BC2FBTGPJgUyU06ksypcxjm1aeywp2Oj96KjfVYHSLa9oF2VDECM+QuhTcMeoqTHPz9qNbJlL
lGXGHkKMrh1TVG9JMAf45T+6SfKcmiIanEPxJQ3K4vRcNDLKYNLAQubRR4itWZ+fSxAkN0fVwGob
on4BqHbnJCVkB2+B6ceENPrcE3tdzBdtIGcpMprch52ytDDFvB3gHVPiQduIYekQ1iy1LUQuNOB6
D9SZQC6400VOiq6FaZgota9j62W7wBPZeSn4X4xOx/gfRPGtmGFDJkwxXpxei/C0NwTuThJZtlEv
SSmD+xtbLOGdjWCIj5Jx0zmT+2hq51CXc3nK53g8BrM4daXzaFHDkqIwQEgHWElJqKJvrvyx/LWT
hHxjT4dywD21dkKySdwm6SFQCgJ9yoDjhCH9XFq/RE8E2JTX0hfzza0aaLBGHa3KkNO7rSuA4ZU7
k6NRuduygIjOg5sSNJ5qNNppv3v+pZQtvi7FH2LcsdgqROcvohSpH/S0uYVH6yJILVSb2ixQqkxk
B4iCs7auXq2aXNU2mA8IQC9mhJ6XKg80WzZ9c8Yu+d61x9CK3K2eduaOExAcyPIDokDmV6ZfBI3m
myOWcNWNH6Uw5JE4QnmMu9rYClO8abMZnDSyOoBrgSrjiJwfORD5kdL6i04H2TfkAyZ3eeYwVeGx
KKpzLuqE2J3wpS1i+wTeg2Qc2fcb2IUEBlPiq5rHiiwJuQryS6JZyRJkzi0B+IGBAV+2TetcIu+D
w1h/ZrA+nNMWH0hO1/WlJ78GOX3yHiGiuY9ba4591dbDTy0al7pubHf4rQfiM5PqrY3c4SHqFi+V
PDkpOeBRNJHqgLlrQxdNvoR6a1+iZdEoBCqPqFajrrYToRzQ+TgtjUvcmD7WuOcRGG1p6KqNKOL+
HNUePg13OA1gqE6uRsKlZqiriL3VwKV9zEc75VHKEoZJRiyDpJIdVAG+gjc1DJpNWl33Cx3ZDzRg
CcgWNZ2toASfPyJZJFBbYp0e6hUcWAjUWXacPFXf3AwpB+mx87sVDlcnTF9bGrw3KYCuBWIeCP6K
4Y2I6i+zDeNr5RQOQnP9fcjC8GbV4bwrbLhq1N1YWyTbEm2Xzi9y/pI4sjp/Ns5VkMMUIJ60eQYK
EqGGyWIgnaIzBZgOrqVetfKL1hGgboXHKrHHn2BOfyR2hqe6JGw7NDNOg7b8ItuK+0U/ULOMDysq
afIZXMs8sa56VMVoPHi0yTHymDJQ38UGXppG4rjPXPGu93mwMhKTSxtBy4vNEc2Jsspv8HvnA10G
3FaVt9enJlmN5dU1Gg+NUOqhIUCFVo35WffU1so55oIKVV+ZXb4maB4T24BcY4GojitUS5IUx0NM
QH1d9MGJYKx5UxF4xnuLjVu1LClBwmnWfRStEx24iIvX2QQ0yR3crwAeAZCDSFlx2Dw9l7zjaEVE
lL0GhFqfoxJxWk9ncVN5NpwOJBebJpbV6TlY+bMMuz4Lsj8Pu+djL0fPgC7z2OZlR54oVrcx75kB
LsGMgfapNYXcIjoP8UahxGZuFJ1HE7FXEiCfLGw7u459ml+HKg7PpjfuiEd452Hu/EAaGpaYujCu
hWS3m+g7v5rOTM0vvXnr2pyvF9Wxgb+euV5yn+waYKOX/u51qz+b3b5Mm3QtucRXnvKQf5LoVwCl
RPRV1M5r4brdGaVxd7ZMpaGl4cSqDVpzAUK49mzYfAjruz1bbksFHiCPDLEbzFGhHiaKD0yHdr21
2ji8Wi7RF5aAKdXTTVm5WYklUEPxYVae/1zS3txGkaNOmRnXfh+E7cPUkdFLTw3rumSf0EJruGQd
n5DKiLMxysQ5VURR0YJy73HgMhZvgSXNg3v3MnRequ3kLnfMEI0H5Ru5WL/jYmEFW3kA2Y0PFNMs
2pdWdicGNscqptisC5vq3kkN52VkmL8C1QQrUZkQRl0uH+ivOhSqnKO1wdH31LBHnhy00/gcm0MG
5xVBTMjOJABOMHoszVWNb49UPDzYIVuLsywB5muQHYh3O56ZgNSUo7M1LlvJ85W3bJJJBEhyKOEX
6ktTsx/qJe16poloqWHTa119xoXJOG2qGH8tX6JS/hG6ebF7nnp123M6PKa0aQjSjNZ1G3vnED/6
2Uzbv1+pCPNOBfQ7itcTw5mlTk9NL/T56L630gpOee2mB0K9JiBnJXStStsz362Ri5q0UWPaSGcR
48V2o8bzVSR/6Q2tUPo/3iuyqWuo9cl3WYwnwCy4fkdbvxLvmO7boItgV3ipn2t4ICb5II/+rDCG
nVp6wBRiHBue+dZRolcrwyrhYgVIi3LvLU4tmxMVlQcPcBtgcwqrgslgU1q0+JITgTPtK/RPm7Zj
Z+9C5sWvYD7hOap1OhfW5yC2bjPR5zfddi2SEf0Dt9bmOdLNbY103DTHZo6n6KQV8E1SRezCMpua
cw++s0vLlZ5s5FuQFqdOP/GG9NPzlQJ0cDKN4neDc20L4MMC/M0SLSOnuo+vhiqAG2PROo6xLY+B
mqfj+EBwh1uytWPI6SG9HqFNTH2lMKqdOTpw64zavMWK9v6MPJRrE7OgaVBajMrR8HdSE3qDbSEB
jLw7NfK0r7wAEtUyXip66xeUKGv3/Art4DecgA45JG17iNIk33timm92TvqRAzEpcc2MQRwL9Gq1
NyP1lad14+fLAs70xfZKeplAIjExTtZbi4wYM1ADDg4BmV/Wln6m3f1qKYtdA2+3HNvkm5j3Ntkc
X4vEY0aTpV9Ci5TKFIOQVHp9JlUwuTz/JwryN3QUqDjJMAgISNWDc+bk2pkk561jN0ShRkFwNk0S
w4koeUhaVwyvy3A6PRerI9eX7Blvy0bRNASIRTc03eW+3IcQ9s9mnFTn56tW1dcSut+e+Z86u6mj
zs9X6azIz7PF56jZ9aEzjTdm0ePlufnQh4YIqMZgSwSJ52v1gI8lNs/Prwx6ESunxUBD7oY44v+D
Mahqnh4FXp91zWz6pMdLAF27vAQxsHDvFufN0j5Ln5X8stilF0Bg73zTDACgkgcxoLBTmwEkdVQb
7wI+H/mdBFuKsa8BE2nVOnNAR3cRQH6na7MzKSgmSg4rsw9iYnJht+4pXxZrtkBaR/FnnGnL8Coy
yUI35WkAmkufTSLebvgFHSgdqOlAhsdtSOdyKdy11LNA2jLYeI5Jn0uAq/ycTJ8TQIfTc994LqWH
8TTp6lflddR68A9ApqZfDHopU18dp7itt4SI2cOicrpwlaPCJdL5+RF4rg04huk2OQBY2V5KYhY3
kwJdA7cTWaptY2ESAx6/ssTLE4b4ASI91CELht6f7uGzhciO6TS9OPGAL+ktjIuK3qVICEYSvoyy
PD0Xqj328DIltK5PfhdNSLjM/14wp0AKsvtHpTMFK+CyPp6LdDVIxURbG85g3C3oaZPZ39MGrXDL
GHnlDTiH8mDcR1VkrBvii7YW9+SbQwRNSh/wQXzJytWyF1PZA8Y2h+CgQGvhS+etc5S4jY+Op8kt
uNuvOv/ixTXH+M9Sj5gFDO27XqvvphbUP9qaMagTju/wGkGti5jZv0jNBYxPNA82vE1bTua9cjjw
2KrX7j2PsxAE78vcWfo3K0Mr4TQhWdea3OixPRnrMIdFhCTEOnI0hctXY9UvuyX6fNEkPBeUYcWZ
OLsXfMcHdkidqTWiiTatl4IGJANvN9tEOnKRpgvKtykwm6MZmfeIdF2G3sYxnUtxfL56LgjeVybG
6VPgHaORnSY0mvhSC2aDHkj5bYP7x58ndVFqGB66qwfb2GWKWzqt2BUD0w6vcqJ7ivl/Nxa1RHsy
/d38hUFlrFTmZugd9PwwlenhPx8uFQq7fTrMp+j9WSgRr2ffyDeH5wXHu+uscf8cEZnZr9yt7J1m
4IAOp8XAYQDV4yEFoUV1B3ohwaV3XpypN1BIubV+iXIMmUmtxQfsGoCEy1BsHbI8d88BU2EV2d5Z
pPF6T3yxQWURLec/PNyMQ1XOUCyviX7Q6mYBeqxR9dU/o+6ztdLg6KUM/HP6cSu89bgYC+5gsGAf
UYVibOqn6PYcDZdlcAjzHzIM8lf4z/TXrVfHJXGPf5Purujcn1Y1u5cEczVC72i6Cw9lU6d7964Z
5iPRFIuqjKpplH5vO+6pxk4DPXMiVTamLF//mfLZ8ath982RnjEHgWCh0oAexxXQVcexlvGxdV4a
d0L/7pKggbAIJ7jj0LONlu71U+WUgNlfuW1ZkjxOvfZcJEw3fEFAXvklAYctIbhkk9OtnYLXKNMT
6IaDImNaKX2DIdY59KL97JcUZHNB3GWeFkElowTSFhNgZwBXb5r0Dnn2025aWhwDs6ii83j6c54s
q6XpxCT7R9xXdLlAPmJ2xdW59CHATsJ8MD7+88rhg5+OeoG27sUa4uwrXQcq0vGk9JnKLp36D8ik
NOhtLoyUed4O5czDoZH2YsFV5kFokyD78zk5NIOIgIIg5sMOm+xE1DejDVU0GICZpLdi6g+1rcTK
bJvGdyq6xumSjRnR5dlw0h7e8FuvqpmA+rbkoxiN0XptpuJz0iNt7zJy26lEK/5UA/h+A3wmHgEI
evGtHkZQzRrWvgUee5bk1cIOKsbrqMYL+r7kbpjdX2OUdEd6S8nd6yraUwTTEqNRrvjxLgzcNn/3
SsRKAmFPAubjBTlEePWEo10yoJmnET1bA4wPU5VXArPP2xcz038bRtusyyoPocubIjzkXv8LC+qH
jNzw1C2NfCutkCbZTMBpSB11OvDH5yukO+nKCzVMHOIQLJqd5xJSB53iCJFe6KX3Ri/JkWXe9UGr
A+NLgtidsn5dk4OLwb0dTkXn9Cdi97oNoOphgSSW/uyGlW8si9PlW+ViZ6qSEI98IIYT2tkvXj8Q
eduz12+C5Un7XOy6xmigUZVtUAAHu8Kt65ve6+0mMkv8usJ8tGYwgYnMu/0fzV6F/PcY0Gw8x0s+
QjvbF1t26rXpcoVMJql2ba2X91JDX2mkmHKqpOemwy2COClKQajZnCACK+E4k2j6qqLp/F6nqj+R
YA5tZ6C1gojh8Cyhn1ctySorF1rqTC4N18XcIeYlm4mIKFoMx9BIcFAEwSEdONW0+Gj/qEGp45t1
Az4R9w54zwDskL2cHupAeGev4h6hA7MjeUwyAU4tlKgIFReRho1NCKpFTdIMqkZnx0GN/UVD+mUk
67TSon2IufBL/qVnd8gJCrw3Bhw5DnXRH3nYHDTQTyas453gHBa1rUtqST/dkDwBjqpQyokar2o5
dVSTir6YI0d8VIySlGPAVs6Yheu1AIfixWjvikQDnlnp8twKQhemoORElyT1UZQclODZFXis8ef/
udDimclxE2jQZgVbrFiKpIq0dQY/6oHrgCBfy+le0UKWj26+4Q+yj2Aco1Mc0rjF4e/6km36KhFF
pRmxXt5YfosLVztXxnzEY1S+5iJbTOuAEVJs9Y/AcA6egMbeEvXj24mp7+qppL5EqnKZuArXRvyX
15nezcQRsuspEQ76TPHdzjxeYgMdS9vF1g4zdfeorUjyg2zIkUXLPha1jwF0PBKbdI9I1Xyx9bx9
LfsGFZEUBKHMtYG0iXavqPVrXljQ14uhW1SVPbqUZXieVUwqrEB77ULLvaaFYpsTPD2fI0inJQ6E
Z5P8owv0ujdIn8bXwKR9Idgd3VbiQ9G8D2Z17S2LMf4lKG1fhxQbZjyu0r4OfwY8E1dwdfQbfplh
U6LyEUoX72Ed7k1HJyOv6rsH88gdnNxV1+rDm5rdnS1qY9/1rUs3K7BvdYcLHyRhRfaFOW/m5ZCS
MDYwOQz/eSccwauLtdxtqCLvlupb39McSep6nG/A3lZcwl3+yxLtT9ojL8/xSBM57o0wZUoCOKch
BMxsyv5+1TQaPGtmOzvQuz9lhyegF4FxfS7kvYI7yHtoW7r6OU+F8RaV0n6UJLzwlwbBMTfWqy3g
ZnA+cd8jm0pNr41j3VZij8C8+TCqkafX3Ly3BZuQM1sXTZYnrSoaZG6d84DNcLErImwhMrtrDlRY
b9GXwiZtABHp2Z7hUPmuG95jCNL5c/C0W6G7P8dsYudZftFadvwQozjrGD2JjeSaDfnDPGiM7qVH
3xElqNhwxKg29hDnfp/UV3ORcHY6mtAqFKtSYyYzZ4NYP4VqSJeILYkmIFSDeO9zobaJbnYXx2r3
WIm5rxcpb2B0r8hEzbUcUbST8DVxgs1T6uk9gLxiA/1k+q4x43EgGaGL5vlfkld3x17kHjwkVfaI
2GfK2g+SPPKD4eH5qySG/VFbwmNtKnPoKN66JQ9mU6WWs9YAe92FnpCBFpOijeP8S+Xm/4uw81py
G9my6BchAt680nuyrKR+QahVEry3ia+flVm6rbl3JmZeMki2urtUBBJ5ztl77Ws+QRQgDqY6+RqY
cIsAeG6bB3bH6KkatxRY3o7toj/NfYo2NYpjdCrgvGqz/hhpTre2G79YHmhNMjmYbphWcQ7KnkML
krRjQyf2OLjFNwNlL6QG8qeQSPlPCMiLc94T25bY7iksKB+CqSxftaL4ZXbWxD5lxyfyKzJcybgl
ktG1T+7UBe/0CN5z4Ml33IEaDB0WQtq/eCFzY2GU1UtICbJOPaS7ie5i/xBx/DobTfKkEd4lBq+6
l2QdzTm/eAIZQfjWkw8D1NMjEg0GHq5JwvS78k3kUKom4KpE0D6AQiYecfoaE/V4RHA9PJymYybU
LPVBDP2LbvXaXu2V5DSaR5/wNJtogKtuECXXxE7+lxUmDSbBVNs5kccDGrH0M5zbJ1olNcyYYfdn
9BxwiiZ4OG3pYaEmV7dhZTruXhdI7BDRTevCd74IpGujpIj7F+DedAnN5KNMBOmmoQs5L8vTHXfq
MRkmKKVy0lnV2j2dHY8YY4RucTx8kTfPwSFgkMO++FX2engnnTS8M5aCAz/k1k59VjMgRLhhXs3a
d/G56qDaxpJxQh68esyeONRWxRsDIMJA3dz7ljbvfvMkhgcPpeV7bBFkqid1fann7NkQQIuGwEVr
VZjvaJE3CaTkUz7q2RnE4t33y+xgppO46HKBpV8cRGK98D8ThJhnxF2CrJaG8KXY01pjR5cbmpt5
3n7g2bueZ895OAEmd2mhUYsjfTSNI+y93baXkq4KB20WJp3aNY+z94DHPDEv9T6Vv5m5qDUpPSJF
ifDIcyAXPZghiXfzyaLPvotMACJ0ifQb3OPstYiAnlmMBMB1c0FMuI3XynSH4/UbgyP9hAfIeagl
FTb2Tn04uO3FwLsIeJgWRNDnyZfBImtXZAN4nqE290NCVF4ARXGTLjFZLmwDHI+luWco5j2Je+1R
NXWgbRX9Kh5IE8lbF8PU3BwJ573YUknaM4JvQtEdPXmUbNRQLCPFyuY/kecByUxyUa+0CTRel9NN
S4u90+rtwOxcFxe18NSMIDkgl1FlKwOT31WsNdMfj7AAzm+dT0N35NByncdyudLO05cIHVVoP1m0
WPaqT7WMTIJpA7+IoDePHU6KyyCSYw/09B4b+cpqOHZxor5KKTjcMetHDij9rJYstX6/KuSrsvHo
i1qED2so/Naofe0BxVSembuhLoJHz4326A1ikamjXgLA02bP9GhEyfHkjanYtws9ZsQjG62JnAv/
ML2raRPNLpvzlf7NdgWDnEo7jRKYlEmNh1rUW7360U2iO9fYjnrSadvxYtniSZ8pz2mbf7hke5xH
aTY1hng+eFBYGvz6XAsUUKIzwYyr97XxgsSgO9W+DsJ6jsaUuW6+iquy61aITZIL4XBk4BIBik9p
IcJgBpRXEla76vPeO49yQeXknVOLErRYpnYH3UM7WeZyD9LMvIcoPu8RzeMN4FDgnJFhktEHtVpN
xmA5WjfLPfSWLxizdyYCjbtbC3ED9Do3pf2+pJDf+B33B8cZ3zEaOgfX9JwnzabLQ6qEA3ipr/vs
K2CdkMTF6nveGuna9qL6Sxkw+e1r376UNh6VZIqQNjui2tsdw2E1h1Bzns5un6g/rb07NIwc4okc
NiZBIBZ0XK7WQpxIlQBrSBrGmnKcr8tFdf+TsPT2Yk4w55UpipF/Le0YIqITJHbaM8B8NWAgnCtD
jcBJmbmD+YImRDsLJYxzy+prVsbhvlQqhN4EqGDXZMcM5XxqsOfscazoJ7VA+2Qyb5Z7lNJMFfsS
m/3EEMbWL2qZ7UG/9FIKas40c6z22vR+ebMNA2u6m/pIM3mb1zZZZBPC0MDqbRPns4Pni8uVJAr/
6Kf0if9pi6pXWEaQR/QAwf/j1h1Qba6Z0aKiljMMpTpSSyqyXxFQXMTWefYcMCE7mJBNumUisy/3
h+9TjlKApvIL+qv3SKNRnMD2q7PWfdY6bTzUo/x+m17Q/tWpkszA2qgD4J/zIBEAB6p246geRTmg
pk0IsWTbtvbfxMEkNyUsMDX3b1+3r+MUZCfIhcsGGJy5maRFwh+Yaqlz6UgVtrLauD46Uwux0wB/
0hdOvJ/1ND5F0DEPYHYs5FGEBkARsHdkz6Fg80MKpdkhyLg1lyMtkSd6Sv1NG9x0hwghWocy0NN1
CHohY6c97FF2DR/Ev65rTBXPWlq5eD9bzF/8Ah/gH4OLCH8BB0OGqHnxGxlbM/cIHX6ewOqBk9SY
kdB7RBvQ+m+LPph/qxdZom8ItiHN0U/5pTFrJXNgBJNuQrihyovCzTxNs0OA3YWWswvpM7aDlTpV
2owkdYt4Dy0j5KQpRYR3x2sPsytOTIuzbS8cvKs++3Tui+xTEeIDFtiQnJvvF7/wn/vC29KGrQ7C
EyR/ZHW0/yzdSeciW1S2/EtgGTBYBHnUzjBdUikbUAteSLrZxJ1ZTFOM0h0JxJz4knqOt/hWpS4n
oPiFIHfWau6hDA0dNipqSvm/yWeoY7mfalej1KZXK2534OSU60tZq+weo2RNK7jHd7z2HY1hZFdY
3vkpTZfsqG4cdc+ULbNrt02IJQOSd4azGaG5Z5maKDpHOUA1wnsbDo1kuegF+a1LE+j4t9L6aqQe
bjys/qeq+qEEjDObM9SrDZ1BQWhUDPQHXfmKtCsC2mI3QAPCMkcW+Xh1BlJtLrHt+2NF+Sp88pxC
/9Wfs7crodxO+qyWFqznWvMy6vKWSBrQHpix4qU5WYt9aKWIWy0R8Ixz5gW3OqTSIA7ZLs+Tro83
8c+SG/l5As2g9fEP9BUFZSM/zz3sSNb0/VljC2qdu10VMh6S7kVGJ/WS0UYikjkEBJvla8jTpIXK
LpVazLgOoRKgTs5zmHy6ntICjPX5MTRGAKss+6B/7R46pwHokSTQYmz78NSQuXHq8cNcp8Gxrllk
F8cCDdpR9aOTS2gQqGw2AZelnyF6x0RDhJqdwWQi1ZcUMoxvoW3urWmepYye/rdqXsiBRdb44hDp
TblzMIow24rJnOgIAefIhBaA5ndisP0NTcdvXw+MrYcB+LP9gNGAKoa/ty0F62rR6VHOHxzU9Bc4
qvUWGaR9E/WYQyghRmXyvQuf69e2pz+mlW8N1zgU5ObCMCG+pPIGUEso3yZUQtgLkxEJMTShqdKm
wwSaDfKgJbcB54cVOY/aBu4cdOB5a626NdZUP3sAv1cT8gXkuxaQmJjMgJaunOYK71RRDQG/k10/
zY55LMfWoSYsbWo058lHeH7NgvSi3mX8ZGfdiECdt+5myEcL92FvvTVZwVsvsPaehV2G+UMh+8NK
XNlnC0FOw04gy+SXKOa/5/om+F/UhOgEsf/CuMc4egN7RVTFO1sAHF8lE48zndh2hkOv5KWfCHn0
7upd03TSK9NinnO9rfoue5Rpj34Z6XYbYm+VuBTmpOq8dQvs8YSfGAmVPLtOcHWObKGHGPk4kKTq
7yXrhFjN+F13fo1qGG6lIJzDzdma0Q+F8jMhTDg38oShzhxV0jIqRG8epc589nnOHHIvYLcRbMNL
q3k7jTAT6Fq+t+Yf0FafgF8UfuJt8fUwP6GTsRpyO3yiCsDYKvr7bEwyOhG+aVeOyYcfYeCU90Ex
JgcndzP+i0SwaBH+E2qGhNCbZCWGGD2+ETkvmlM9e0MYfrNQX/CrhuyOK/OhFtqyAVak6G3wk0Or
mvta8Nxovo1R1G5vqWx6NL+0SitgXaIu67W/CrPXnlGUkAjdhsWLFZhfSw8J1TxiDLBbLNd45IEU
+QuTQUI/0lU1ztZG95voRPssvi6Im7Zx9XNJB/dc9Vb0PFUjqJRsbL93lfdEmse7E+f2IRPL/FxS
zlIkyceklAKZltnupppTbs4161D3P1FLOwdDS+69U5aHOCVL2Kkt8VUnvw9sNf4J99uI93Hn5qNB
hk9xsmGSPmFr/mFHfXmkklnO2qBnD1268IqCIJkK8fJDfeb52ZnASvtQlQFjj9ix8tPcof3XIn0z
ZKLa5DXsT6hVBFom3k99IRdStgkHht5MlXJyTB0qcrNt3KvJvOXaz3OG6tucd17T1RdqbyBCC+Sv
OBjnHUwffmzi8qjw2+5a+C9Zg/dikGrhxKKXVQuL03UEtC9M9PUf81xjAoquKh6tMA1Fc1wacQ3J
33vEpckxZOSyRPKanRrPBBArFu1gZgazv3+G7n7s2xuQi9M6MDp874m4qK3WcMPsgj3vguh82CRd
327V59mwxlajX4fMkkZUklOII0Z9XBP1DQcb0CqKLfBUS46t3WyQW/P9GQX+Q8dhmiaHkmVm8GQY
xE/0vNdPQUTeySlCCbyA7it0c5dGRlbR8q8YKmQucm68UMa2o7kNa4ldJPuUaPNKtwESBDD5N6o0
VEVioU/PzLCNnTYFD8aP1Z68mgDo4iTa9SfCwBcgNtVogHTR6QxhDwqFVkhrfZjtY65gPGJdv59p
Lx6Ad6B0pRAiG7rM4RPy4G2k/V639GJji3beqLfD2Db7aSA9J04Bo4CuEzhDc0a4MDKgSDEsZ9oG
+Srg5zAbJktxkxf7Im6x9fmjf6H8cS/k1Hom/W+5KK9D1TPlWcz0KSr4g/SBabZZCdIXWJYW5t7+
1dCa8SqSxdh5fZpuoIE03johaHkPWhh+JJ2XQEPz0y44DMZJdziwsj2Vk5NV/EKqeKOlpn3EWXMs
Knpkqy54AxZY0Lq3YC4TafGWIZln+FOhWqXLtUXokG5GPxNnOxnEmagzqPcWvBIhtTGxVMnkMoG8
7fJvQRbqO1XjhUQQk7JtEzHs7yd0DvNslC/JWJcvaMYJRS9yzmq9ab6IzBo3fqoTaTg0P7VhtJ+B
I+qHOaE7KjC8kBnDjAtKJPHnyTEew1Nl9ck+CoYPzFFusifafdXUuJ4avW8uqQh+GgaXhCNVJGop
3CfQYvHJ103Uy9iCjM3kadDC5RktHwbtZBbl3VEddFJBon1KttrcCv29TYMHypb8WHFBPXl28LNF
x7zTJaHF5yY7liGJvhGJ3HTfER/KWalnUNOjk9NE0t1M9UhBKIAga+IRVee4Fha84Guo2+1IoLuF
uWDXaHn+XnQhQpVePBXseY9oHo9z3r0PPlNba/IRnMrFzsltb3DN1San6tAwMUKhqH0kAc1Q12y+
s3Glp7IL3+AgaUfxW0GHjM4zj/2YC/IDxBua5XEfABY7h6E2nDlul+syxdWhvDqjFBOSTPLDjYeX
iurjPJbexeF4vTat+lbLsyXCJjbuGhggCtsfhUgYkvWkHBi4pnG72V8ZeKNrHOeNVeI3mzojPMcN
zzyv66q9sSB/rGKo12AKuqMJT+Pa4tHpm8H1NgDO4UWNwRakBnL+AigPAA+CeoepsrZzL36BYgud
rZ0U4ZoHPuX3khDu1tjG3rU985RIHViepWjSbKhPhYvUp9VxNdRyKZuaCoomNISPzkIfJ00P2Ihz
BlMUNH3s2CenqRj1GvqI4Dhwdth+ICjmo3OizrK2RQ2m0lBFk0eU+mn0fyLnNU85goaTemVQIB+F
ot7M7vPYWe2OYae+6dts3DDzJSRhRnG/EIqCafyn0WJhbbRQHCs3XNZxDwenRhXgdNbDBBEC/I8x
tpL4qIXZKHmrqU50VivWaS6WS5fUo4ngD6S3B8tjgw3QvPa7YvH6i+X8rWzUnFiz64g372Rq9oNK
Bx0rSj+u5y66hW5KvWMNOaHP8yG1e+8pnIRzpIvccsrYjTVxuF3tvgUDDjGrSRoX5ZRenBvUlS14
+8752zSiej9FBcxX3RNvejEw15Y6TAxlsKTVq3DXW4110eUAV8glCAAlpkhCQSbOEJCtfN7X8I1B
zA0IEHwUPCvA2PEuQZ+BaqRiO9GICaRPcDB6Rk5gUYwnmnvZ1nWdX0xZicaWw7vAnrJ74ztHn3Su
RpuGWyEf5nqMA89ude5QMMFM4WSOqd/tvZbO+Wcr3arb+UiDtABzNO+9vLLfALISIV7UTnrRhuqr
53nTM/lH03OXOqdkgesSueeGvOH7OC0kNQjmkAXl1eXPErsDbth2RKLlFfb5z5KjmFo1EXIcLViK
q1pGTPuXOGnmO1wsOGvgBvs6tZ5sn0tCw4fXEYaDFYde5Egz/IQG6jHHCMQDU9eeUQ7SBQmZ1eFC
ufaq2yN7PJ1ctC7/0BC1H9Eflc+tJJOPnkt6MS6ss8XRnIm7LY4DGnH1w5PZMDBMZkkXsez0wvgZ
LwHmJAa152qOHYJyscQZ2DcuDWIGmhY48p/7MUOY34FO7KVVLcBUtZ2armVU7XVPQ29dst7JVjMY
0sPn0VufOYv0jb7mmbWcFRUkjhlHCZjxjL14estHuFPi/KlMl5sl6bVjVVjupmJWSjnKWxzH/Wkx
ZCpO0TmHykyWu6ICGPb4jAFHm9Lumlr2uysW4/Rn6Tuf1KVUjhK98qoh/0fzYExv4MqibTqO77jr
BQoe/StS3AnBu59fErAAt9boRmaj9U9GQf4ZFVXLLM8PdyPDv2+CYlEPBu+E3zLfcPnRn81QkmRo
et+Mv0JpYVaLOwj/iKV7PceJDFkEE7ZHlk+Iu033bRybd9LgLsQ/u7s8qZiyk1WxdRG1v0zUqBxS
UvGVHuTKBMO7yXuU8E4XEK2ipRDtJ4J56ITu48Rzzxm0nbtu5Qhm5CtmhyvGmaHHdmpoe6jouJa0
WjsZxewjP4zIPTVS5jJKNWhUAbO0TJQQ+lzCLPwOpSDngCGOny0Uhrs6wrAkOdyOBQZz01cYELm8
SXoViyCdHcYuftz45stFvTKq1w4i7J04sSv7J0WDcPpHxc9x4LAIW6eEV0GqHKI1eqzqXZmZ5pUZ
Eq6mWDsR34dPWS648VExcbBfN1n4MeEII1KTBeKRG6Ec0uLYOhErU76OvVgLf3De86R9NPXAnV1W
N+EmEdYvMlYS3ajv5l41naNkaG9V+WjkCZdO1JEJSHZwrYauVjlhfayYaSqppadgPRntCZuxTMss
iKTqcXjCCQmFNa0llByBZzam9YE66AbOsLuqZc6al4woXWZk+rT1GpJd1jTHQcjPvsB5t1iABwLr
S9ChpPWTRbv+HpS5cRuzU9nDiu53+wQoEUSOVcxYP4O3SrOrZ90u6luTwPaE7r0KdJ1eVhRGh7Hj
OmzJqLo6XdmcegmRCU2blkjpiEORlt/dNCy+E7chpjrbT2bqrCj4Eh5IXnBoXRsvMy17xFd804fW
FrdcaM5hGKxblXXeaqCZscNjwZbtFk1+mM2KuAjQcwR7ueHfo8AtzdkBSZns7KSDCS6KORk3PIqv
CDEYcgMk7ELz+mNucNaVs7MGZPZOuP3Db+ofnyUtk5jxuBjmQwmiRxsmracNxbVvZ9JgaVStUo2s
WjeLyrsvl0rXrWtXfCw9+lOi39Hq1VjfQS4VT61nVGdQBLLgL2IHUkGJf4c6VNyYBM63uYVwGpFI
ska8wHMo97x403g42f1upvsgsi/lHJlkWiSxoKMCe7YuFgvVR3IGp8zOwy6jZf58nCC6f3a/nciw
zyL4MGQdYMnFl8bnOWgkA6SOiEibanBj7ASXf6kbpm81AWw8c/4lclD6hs9Gaeeiu+4rAWi7MMPm
qkF9wYW6vEL94h7oHfusyeePWhhWybwq6tutn/S0iWnNX4ABFpdEW96KYSS5voZjUTkMbO5m74xS
oNS9DIuZnNmmiYQ2De3szPVr+Y+XX1kblhEDImBBpFy2ESWvS0J3Mh2/QykglEJmhuZgFG6FVGX2
C4fZMXWR6xZAvI0+Nv4GK/7Xr8VdLoUEKqklLXCSecE5CnlK/lnazlw2LrVRhnRNSUPiiULKj/Fm
FMhoL61dgnvwiTOjMYDqhiu6cCEaQeXPSW5A1NSeEvCig5zCqYXrNL90bUroSOQ+HB0qqRYTPzXb
OyuPZ3ZMO9jlsCJvpWhDoMGdx1Mub45qODzb2rvFORGmmHEfOK3fRoTsvlI5e2lJ0zqqPj79AxjM
jWNE9W5LJFir2dnZ1Uryb4I4f3cjTh+xNKVWmmZf3NRFzuq5O7rTnHbRVm90xs8Yvqvpy1Sm+med
y/czkFVvPRITxGsgKoLz9PmtAcGys6cxP6fSZYdOJcG7RH6vhcmTtLDc30az6x8Axf32zUx0FI6A
qCA/4h60JYiHlIIJAyrHfkxitInzNnqhmj4K30ZXZ80YzcdRXItG+4iytDzBzr0uNScvNyrRIMRW
fQIMSHofXmNQUkFc3CptZHaIGp2zkTFFD5K3PQMaXE7vGQkawskZu+oYEMzRQ38bmKC+OM7cQzuM
rnbSbDHKpddMK6Y7P8B0XzBo73oN/4f6bEYH8ynnoxGE1v8ffoXSoqOgaYhFxmfJ1U+WmKzZMjra
N0qD7tYuV3C12C+tnINoVo3fjM4ZYPEwLW3wvp8nVADzaNwzA/ZQjD3yBny93utF0lyHxb1XdpC9
8tSnp7kkjDRSjvlLUBe3gUiKNSeRaKelUBuIvCr6LWeAft02ZvMyFsuHrQ/5im4SUjs5nPTn5IZz
UX8aqM62ZWGQmOzhejediTCPYNYuRk0LT8karTrlYOtPW7+2+M6SMTsbUU4oJZpMoo6YL6Df5lxS
QP6Zgi8TySrbgbJ09af8A1uEdSfFoDYGGOdqHvDrHC0ZVQfQoUA6wiCk7JqqcTeLDmYYx7q1YY/y
10syQ1xUtVAzYlor/DTaZhJwaBf5ro1xt1n0BdeDWTTbSPr11JLXQXtx9fAH7Clr3/RJenNyaVht
CKxfIsCWDpCiAOP/k1ry1Dmm4zCfN8SssI/Qprl6JNKgcEYEzdTxTC3pnyuOZtvUxHuZzkj/mqlD
/ydfqcWXFKrFmpaNIcX0llwCrpNDlkni+1Lme+zlPHMdROjHzw9Ha/48DKljUBLl85lMkxUs2xFl
T4xHDBLT5ysGPsRy8PUTPsEPIAeefxwYS9DZKz/18uXdLxllq7+G3hEDSLTuRSHicGBFKx/lwUE9
uXI/b1YmAYD7KptTvhTr3JfhdFOLXY/6EQXBcxKU7VoYkc34bYouatFnmt9jxoUjJ3XoRaKzK8dU
tlxavx1OmXmI5NA4iDr95Hsgi1Ye0pEN/SP8b2O0nOfe8ZhptwSMM2XlByEHUV/Qarq1n4JlaNnY
2PlwHwFmwkBDI+6YNt4mEHN89uQCmgznfqd1HtzF5NXqoVcSCIEY25EvUfIYcqBsEjGJLIUEZfOE
BNuEWMbguWr9l8TVzQ3ILDQM//xD9crrXbI41TE2ns0D/1aPRAcj54xp4xx02T3r235Px4M21zTb
+ZmOpreyp7DYWNLG5shlqgj5Lhpa0naNWqKv5ysX5HIkCaCCo43TpWhjcDhRA+bVimE7EF8IajQp
3hg7EHeBpOhFayNzs7TM/hcvIC5Smv5oVBC7RXUphQCxZX9HjtTuTKzN/P1ZjCHB3jdG2c4t4x/p
ZJAfoOTQKZg7DARNxeQO8ZQLJfnSx4WMaZizL9OYUCVLD3HJgdhJgQP0ylucRvH586E+J/FDSLO4
WnIMNZdYOsYbeGf7SiRPyx55H5YxrR4WEs7yBVpV9ORpdbJXbkZPkqXUK+Vw1CY3O2BaOjAock+k
Av1ebCzLWKZCtAD8VS1L/72gTQCmuxiv0mT4+XxTDzn1uNOWdo213j0ZXgJNJW27U8Xdqt4lEqmw
RCa8Vg6AmeysKCVPuWBKcVEWOTXRQ0qdrTuuvLs099cMcONABoWzM0x60oLz+QMUwEiXvBf3KLgj
FINFDr1maxtpfBmdgR6NAy/rBNFj9R+CiEZYXCIMtjZ/5qRNBTQ0iN2/iCMqj4EjvsSqK9HSd4Q6
7tp74q8ykl/AQ0+eZT2sJLUfkIBjRigVHU0PejQTwGOPNIGeu7Hsar5yW7qdyKSrPpdRWp7QAtRn
Llh2UM6yG/jG4qKWtl2Ww9y3N/atlJ5WzyOw8s5FlTAzoTuzUW+nZtC2OpX3yrfxQVrHzOAhUQ1F
i9q7yauThhJMgj/rlZ3W/Rl1KHcKoKWTmYLUigAuIS9nhWv7N+d5zQLeb09TRlOTxZCmp8qIZbey
i567pJOQtOka+ckMB0uQ7iUQOJK6l+1SRsGvo926nJPi4jQ6NPwR0VsrIe/OnDIFfr28W9mrh42/
cGz50+NXr/QWQdki8BR9K3KXUZiVzWcebvNZIfJdpzSOmKOxX+g5z/3ungI7QGZRYPPHjPjUYRDZ
IyycmaQRujMn4IVaOIK4ZbCf8fs6qHeRZz3NUW0xtk3t6yBnzHFtdWcIhRtlQ6ts8duVRhrQnd2W
lJre+iuKnqOkBswc0A88ZA3CBQ9u2abNfHM/diPuY/+E9t59blL6gaSg/OCR3WyaOv0rq/jFb6qG
GZjls7lykBuemwpRhniBGTBe88SaX6ox1dclLaODPtA71QzkbVj5m4dheARUsF9CrwqLa0H/VA06
1MhjkU2TIMUogevFTMIK3CS6GeG9lwMDEJuMnLBfI2Elm6QwpmoPrtA+An86VrKnT7CWdZJFzAnr
jr4OBnbQIgQ9LsnWuXzqQtcnO0OQs6M0PL0NUcFvtxE5pavFJFQg6sz+1vXwoGAPartyEMYFHUx8
EF+Gfu63HkXvPZCLQacO07aTbjtSGXhepl/KtpkPlQ9Vp07iXRw4y30KuxZ8IsM3yMHxnQ4NSw2K
rDYLHbJmd69kTdTCw+bhBiLC4xF1Cxjsbpaie6sdzeC/PZBdvxCnVEEBzd0aEz0E421d28slsXvn
bJhfJgKJVoa8DJTKQOkN5m74FSdJc9R010CxuwAG7OE5w4R0r9mEMMczdiO2WyYh/WsnvPI5iBNA
n7GON6PrT11qwI/nLAiwz0+YZmnO52xFDVjGSkM7SbQsjk5uQ7BAv2l16lhVUPVTDePLixWwXS69
ZRE15tNLX1x4IDXDq7C0OaDzrjE671hqAVYYI6TQosA27o7GRFNP36qxtb+hpfdWE9XiDV1rf+hH
tCZJno/MGS33Y0i+AUd/XQzpQ0cH/fAMSGxZhdxHSLs0l5uGyQbRc9xgnE6F+QPtp76vm6iCT7fo
96C1iQjlIL1WnSZkf8lnz4nU7ppQMMffRXO7T2M7Py1LkKCIcdmcbPysYJ8lIk6JuTzdKVHqLa+6
/MsrfF8tNZ0lQKGTEMeOmFV/bWfQ2irTwPSuuHPgSpvzkNW7zOvvnwc3ABbpDi4K3WkvQqLETA5p
rESTqsUeBAV3NJcMtJrm4CBjJhMDOjbg+CMuBGB8UV4fkRP+FTM3v9PIbbac3HSSoGlrtdnCORHC
ibGembyv1ZwvqhqUNo2/N3rtV5KgXh/DoH1yROxtxkKfNw5U3cg1hi8hxxFFsstlB069KmQbrvFA
XJJwsaVaHQ8KUmHGJJdM4QQkSZ6OuDl2TTLlZ1W4qBKG0adzbM2MTHOPTmSsGRxyfc1ayRQikrMo
Oek2lSvgAca67hmjiKRHGDSPZFrHjocq3qAh3UVPBWyFh+dy8KfP6nGijB3y3xfnRCPXk9I0mGbk
kuJcYwpdOOKVve3sg0BZUy/7LyK20yetmzZADPyXiPYB3kfPWzvSP63ASGpJvG9JlDDZy8YvcID9
A5RrgkXYMcebWxyrSjbyM/tb4+MqUIP7iAqfOIYuX0VuCvi2jbeDthD3DpjuvXbdb07eLdvUM/h7
lNn0SRNjcuVf5DTJapGKdf6CmI3u8WHmvO7ao3ZXi12TPR+0TbrDveltJsvmEreh+cFdRFo/mVAx
mLld1asqa2D+TWQQawZPk4VIUKxP0N8GvZxopnd4ouHx7QcHGm3HmEvvi/pODtGjTytMngyWP5+b
bV1ikI2WZefavrnVPSxYAZ21x/s0hWh0qqk+zQo8WVvtNznyuC2TYdyIIw829bRyoJMRAo6QCB92
x76KeFXhmdTiz8N0oH6KV9oQf9R6RCq4et7HxMb83/xs1/9f6NmOaWP/cEyDksH+d3p2aqH3nYRB
5FRJQZyUUX7Hpf9ahIsYsDUj7VNIcjUsJVUD/Qn6EooW/8Rx2tkGZvNRwMI5BXre87SLn03EILfZ
gJk52S7XsItiPmALv3adeROD76AGK+vTMGDAI/0xCyaDWGCciEIuTEcYGnkQoRFiEhIrFw0I+8ar
SF9S4RdLVxiwltlQjdtUhuNVhXQwHeo4w5FwoVgERLJ5DKOEtikr0AVWpX/t5DhxARt08mBP7ucF
1X/eeg/dPvaupp+gOuO0nBON8T9bpDk1302qXjpqrktQOuQjvqp+Dc9rw5eeb0t9LI7qhjCMl//7
W3H+B9McbZdnUd3bhmN7fD///q0s/miTh03EsFUjVs+9cYviv2fWzlI2hNNHIRNRgAy/PzMgg3Lr
TOFJ/ZGgi4e7/LfyHFBdkUXJuu805zXvO3im45zvRvm2Z5s5pKNmfP5Ty5v8S1TkxHtKi5ctNP0K
2/45sZi/bpSyOApTlDbolaCjyw9VkIn6EMn8Px9iTVuZDmhGK2y54ai1EWXXHfFxzOX/fKY2117u
sOozqx1bnOf8EfWH//w59Zn6w+qzWHfrz1igfwuX+e9hMjaZNP8WJkNOjenalsUMTUdpbPwHQz4K
exTebUMYOG2SiQP9wQPOQGI2MAFRd4/c1j/KqH3t3XaEgCmpqQsSkg1ZxbA8m+aMF0qcugpX3zC6
7PAjUrBclxR0zplxZhMOhaKgp7Owc9jHV71dApGJOciP48olgsKacOBD+4RZwO5Omx6TVjKXG83H
ncKMWIbhjvkpSw+VPEhngT6s9NiFeQp58DR7M7Y3KhAGfAQT6wADAqij/89mYbJv/Y9flBMYlkET
NzB03zTldvLf8llsMxk4RlvRXoNrvM/k31otfkPtETtatFXnnXSe0RXBFYt9rNMWjiblYtPDL0k3
Tc/yg5hscZ4JJpEoodlCCUvQJSYdme3CWh4GyirQy7A+Bx0tu5c3V1fguyb48MciN4oWMcdx8gkO
Uw0sfnE/l4Wz1R/M2kQ7Z9W69FE7qu+5hUPlOktBUmH+g5a9eDb1pFv7mDIv3BYx0IfxOeBKgOVp
a88xJhqgm6q1EGnkIjRmdVJHqVLOf62kgHET6wCe2gzdOcgtE5UD6e61UvVYX6vCplrtBhipg2My
u5coOVAgwUYX9N2msJ9vRXWiUwXTRzAHRE/kE30hviRRnN/bwQOsCpV0y2FqoWlcNf/F2HktuY2s
W/pVJvoee+BNxOlzQQd6llWp+gYhC+89nn6+zNLpkjR7ek+EIoMgWVQVCJP5/2t9CzIZ/eAUBrlE
IqphgUsfS9lKFRc1Zv7FIbb1tZyxwgBytu5IypsR68tRE0MILACInMWFlJQVEsnGsvcbD2yGnS/2
MbFByoSp3W9w71ag77bDojq4lDEpaopt3jRXS68Dcz6OseFGbYbgPzfT9/ynw23BlXlwVe37gpHV
53RQUHbH801nCiJtIjGgHeBe6uTnNWU8qq6jT4g8fSpE/VADkeRVFtcQLwcHXAvemlPEyg7sV7oy
bMDN/ZIBFexV7wAl2kexGJ66LtokovZrCFF+nGq+C+nGn+pg2i3F0Fw0Aht1TZuvtVPnfhF9LpSa
rJXSam9QWgilo+Jya6MLYURrI2n7b8AevxhFFa849yALW3F/g+BEZxxZbGtqAHsNrb4L7ABbl/Ey
V2riu6K8CmuMSm2l1d56SPVPZVl2wG8QFFQ1AOAqJc2jb+jQGmapHsuqsx7CcpHt9AD4pHKJ+L6Q
ztflDYLbzQKefbCNVjn3CN/OiTdm1EFYFUQTev8kH0lGGSMo6CPa+blrKVbjQ6BdFLCSG9Vi8Uet
geGW0qpow5guoNUfurAbH/tICDcC5wMyiV3tFOGZetUCB58TwOO6JJMsFM+cN0wltY0q0O1NG/R+
X5Vfl5xSq/s/NKP0+9sMB/Ij1O1oJl+jmBr0fjGdO7pGrk02C1KBaT9P7bERWC85SHUJZv1XbzHt
nT1lybk2PM5o3V4Fwilo3DS+m7uRux/5Tx+aOvhOV/nObuyFtkxF0cZmN0RT/GR7mJKVwtXXVhca
vsufvuL2mAMSz15TIQPK0U35i+bVX6iAjWvJnOpsck5irKhbtJslUS1As1GBJyvalObVpr5BiCi4
Kqx8q7416rOcYMjBsYfpUNL2gRgWHN+HGgpLVJbzXhYIMycdfA3ttC7kGSS54KxLqMsr9qsA/vVU
N7pMr29wKaZNGDezr1FXXgc4E9YYF6LdIGrhQQ+O2omED9hqyePR8xhcv4kh6BiNX8e01B/M4akc
0GXDX9MvWqQ9mmQbkSNY1xw9NGAhZmYbbyQkBk3J1SmD4WHQgPygWLxws2cosfGNudGRZ5GY5IQo
37uGGKT3oY6051I15p09aPgH/x5QxxtQEt0C11dQGdvFdV8TFf/73jPJj3d1uCjY0EiySZvR2Ks0
oxd6wWj1JzdD4A3m9kMStf1OR3R3lMNicTMYE5ZLU4UdOxYCpNh1IhbiKr3vFk92w2WFpT4IOLE5
LGSEmbhSN8ALihI31oRRt5zRHcbubSZHFktJfS5bkhFbShH73g7cB4hrqznJPbAgyYmrEmV5IY2h
N2+cBP6wAPp7aMGksFYzhiMhn+OxdtFXYfPfq2hKuASDDsfWf42S6CU3vd4fBPfJFEiDnmYty1b9
dey9D2YOkaqKqGIj2MzPCdVZH5qJ+kQ6772RzFtrVj5Hs1pvg/kp9MLeD0n6QmcQnyxrNg461+9G
CNkUQbq3o9XIcX7yNNIYkqgyKdoswUbD1AdVaepibnRZuSJQI6ZsvMS7RuTwaI5GTAaSGxsXYwaV
umrms8M1ApRqe3lnqWWqiXRHK/wl8glOfmpiEzNPy219UJXm4Da6diZKBb1liu2pGLWPmRZ8mWn4
4SAglkkpjAQVPwUzJXMvbprPpIiOQCkak8jOEmyhygV8Wyitu+rAi5KTDJefCy95aQ1E18K5dU3S
3dl9j2DAJsAzAkkOqnkX09S6AxyNhQBh2gbi40j3MnNxV8bWfW9itbVNTSRvUhbRcEOHxSvauTld
k77yQTbUG3NMdrK/bvX1SxUhF1rSojl37KwNNdkfnSq9i7kI01+typs59tprWGp/1QWhAfQtzl1O
HdJLFx9T9IZgg+ggF9hT1YELDzlh1dC7CxbKpYC2gN81mG46LcetNHIRIZVrLa83chjS7kNgeFWw
KcsnaTtUHNvZlaX2BcGac7Dz1scZPd/qIjfOcWYyjddSEHojDgw3BmQwBxNgxJGIkBpG3Rp/8bRx
6Eqs6RvaR+ZU8cZS7MwfW32GXGJlJxPQvUf04W2MTaj2NBh3oYBCjZqonKv4MboWGluiG8kb5LES
SVthkh0soedckD6sR3GLlhhqyoIT3WL3JS5QuEubWeboTEq5ljPH6lx/4XKyHsKadPK4zA4BPS4r
bPO7ecajp+qw3MYl+1x32BYlosujoF5PCBWNObLu3NH52nZ06mp9/stTjWuCfxu6z3AktoQTYUjv
wI8H+2IIIc5my45KVrUvaRSsEwDj92UeLce0K275tEyHRdfD0ySGiOW5ri7FWVqy1dp9sD1bxPQS
C48tcPOOF22H+gvgbFzMDi6LJoU+PolQwp6MEZZIwcpRdM5REZxYAnbYlaP7l22n0zkQ5adaLxAl
aBsH163XaRdKfc11wVywKTNsBVLzncPr29P2EHx73/TgpVR9msCARMrdF8wrjWRU8MqCF5ErZzcD
DJYm5Uq2fgw1/tpQLN6FHeKCvsZU2VgJYYiWdT/0TI0sWNw7RMDRWlFwL7pLGZ5ddfZzUgteFMNB
ah6X6XMbFV9BeZKdRBZKUzgBnqK22GLTozUiNESVjbEUVdlLThl55fbhUbHm8aCjhMBnARiAabuz
sSdDvZ8DTdlQbffjNhIwM2K/Vi7+jdzp8nuFmGbuhhOCqzLdS5wXWg0Qkrq+wrMZo8Af1aupvuLP
oF+ilxZCwmsCeUJonFskPzhCJoC4C10oZTCg1tNTXleBRquTbsE+pdyzs8CjkkUYD1TvaBO1FglM
oDAEO4KWe1aFXxTUTeuGmTkzJCRGqQ1o3axVnESko2SJa32IteAhyoNDKzrTcbEsDQ1p4+IRGL73
wuIj0mNjl5Cb6VfG8gg4hXiAJLLWE12urKZ83wrGUWEbu9ljsSJphuQvq4JmREI4c1oAOBw3JlRp
sALWrhLtDXqbsO4L5ZMBBghN6LxX7dQ653ZzZ+WWvldF2XVEgn508CaaujZMq0n5aHDG7rzG+iyD
H9UOwWUMGlQRsSupiFpA+Buy6miTFQvDDPBXc79QhDt3SZ4giyTwbaonyx9m1fesyb0kpQEpl/LM
Flm7DPdrwb2MegoxjgyoTUYKTz8U36HEpSB07yNniD+2dX+krxhvldQc9n2rTOsiX0CyTLbKLa2I
d9asb0qn16gsILu02n4bVJrm531+4grmXMyy/kYfhiULuox13mCQyQfze1IY5rkeUqoZ+vCInZt6
HUX5bT1WxrOLbG1mdXgmTFrdJkb/JZ6UcK1Bp+NuBU5ULymuYqfbtaVaXkKLG6auQKWJQ29fCsRT
qYb4ASYYrh7MKnSC8TqnAHAq5jHZGFlfnA3w+mhG4UjIAZ/ipo80k5OAPnCWkrE0k/gDwgg31NC3
K/yKC4Sg8mbYaLECi8xGWo9+R1vnAWT+bjCaflej7dkqbltv+4r/yFu0eZ2DM6KFnw/nSmCCEwNB
uxqEB1KmYogfzxibIZpRWOc/A9m+gCzTkmHZN2qhHqkdL0dixbLhk4Hicj/aENvqckoeUbwN32hx
kt1BfNMel4vIycYObnnT84Aa+DEfKU5g78sL62NkPmGfvINUspEyENIQcTYZCfIUmpVDUX2yEIog
2o6Xi0LFeGMOLkT2YFhOutMjhw+NpxgizYWIphmmUDrsu9zu6ZUH2ZY6L1ocfBy5PTxaMyW7EtYc
LOz+cwP5Zu02MC3GOMoekxoDmToXw3pN8zG59GJIWzIFk6RtMQ2oIQHmibLPvAFa01Rbn5PF5Pei
l3EeWr33ZfXdGSCT2wrUVFM4TDoRbBIlRrwL3AXBq1ou23QxresgkgOcidKNRyTYjvXDpqns9txa
XHHFYSLbdwTSJScEFDfDea0HPeJ4ArNqCb8VPhV8JSGmy04MIdY831Ctz3T+aWNMOJSXIW3X4Ryn
zmompxGhDRnqcRqm3KXocaQoAjYulgPgpjm9qcQqjmpLqJeV1/Wj6cRfdCIC9/kwGGerH55ThZAl
fseOH/I8mvX257H09Ps4LHZNhuhZhcx7H2DQINr3zrK8ZDca9LRVi8wNrtDlk7GE7iau9AdF0L2S
jqC4tjMveHW0Uxcljoi38/uIMlIuOlzM3T+wg71dK/rX9F+SzdIRL//mHHaEfThCcDhldbfp+YEz
dY7mTCaXiRFyU2o1l0d9r5A0f1bcvD0P6C6FaVYOJLTMuzoKUVwJ4aUcQoMUstBYcwgrQ0ejbdHH
u7DDhy3nHtytQjqkiOGWOgc3zVDRIeHuSYSH6x2B4aNjj8vqUrvoXAYn9raUlYgXilM9OOQiSEGs
M0AGMC22zebTZHcCDKloJA3DiTiqYmkiH2XeHX9gdacUOX5wHBehko7rgokBfW08ijkT+hX2HWPX
60gZyNOjauvGSAGL7F4lTGDP4g5EQ0P0HXSGr7WoRcuZhiIwxfWynEwzqo99rp4sYAy3rPfIL/D0
p8XBuzbB+pD9c80kHC2pDHAVQlw/xFjxFcN9Ul00tzWKo81gE43kpIl6gCOOIBcL92IL37mTvqZO
9VdUTum5NJr4xXTj4zd06t21cmsWCw1UcNdkomUo8W7JA+AUVvsi7ymFAoSZmZX7YNI/Xdz2BPQz
PYKdqB5QfjnYgMm9LE5Dk3YX1/mAC8c6RM3S5JyO0x1B3MRZZJjBuMEFR00fivWo4YV7J8PqZdoh
g7TvItNicWgt45vmI02Q3ikiQk1OOoFu0n2Uy3kzCUghoecfJOZ0AH55kwu0rqxe0yWCqdlMvU+2
1KVjYpELuZoqVp8uIckzdE7J3LN6kJtzi6Ui1YaBCWv4LJHVTYpmcgCPTYoZYThjywqBslSxbQg0
3ml96t6VJUGXNnGnG5Qc2QYBGKUyD/5BzA0hEImclmb3cK9ZYvhAOtvtIuqJQN48/rx2OnjuMwmh
tK0yuiByMgDFEtFNU116dFCYLNySgnGjbnQvRLyM2wF/X1tY8bZCMU14Iod/bNhCIQMNcDDM5hIo
lNO6amRnd9OdC9lyG/GL8W39FY/T51rrZhaFUAQoKH/qWoKIOIQTwgf52dbW1evk4oMM3VTZRl2L
BRFgdKVMH+04P1TR5Bzi7xRtgpMF1hSIKDhRYGNfEo+sIdelsNWPKn8QTBeUKMvF8YYvtdEfIiEO
KjR7BQGhOiapke1C8ztwiOY8lUWhbOtcie47Nf3cjFxER+5Iq8XRwquF/6mGsZW6dnwyl4RrmzGQ
kDDfCoN2OZYoDa5RMXOuNRBKVCu6bwthVaRfvkuz9GAHCvEqkHXrimjjLh/KTWez22riK5tiaXxW
/sNmUZJjP1vkdMbTZ34VfcfadOuZE1ExY9Re1KZ0ybXOfYJWS6hmHV5wtSO+I+7MVXSwxflqql7r
E/fBFEsWY6kOHlOYaCi0WiIyT0lNlSJOZ/DcKlyRpL25UOOYHfXZeWLOc1YbyhJxkMcshfnZMQKw
OJo0X1ltD6eiNFnS7aXbxWQ5fGDyvKxrC9AfDpRh675JNunmXUBQP1ttOF8MffwYeBFVmnrRt64I
AS77/lHRu2yvL318qMPgJBdBhFd/9cpROWiNqm5oDRHuTr55NqfKa4RSDvI+e8pEQKrycUuE7i5u
qZe1HSa2wq0WFLyt6xNgdlcHQ+DXKbJaEG7PrU5tBNPr99lV2her7F+oqFIMsaxlt4jSYmAstxJt
zUFPmQsYgnGMH205eqWGrTtC4kDn2PNjJBZXORR8gwsQFMI18nWU1MZtalUdqhDkrkyl8T5q8zdQ
QMlRyWrjyrp8jYGqvED70bblxKmWo7FYhdU4UPpmSqHW6m4e5vhuVLAOeTTP100kJPg2uEpaNfM5
1cOLq6jTHo55ec4i09iOs4mMVxCzGsQSvqt6H1KjGy/KUuxjnZkVOTndHolpDoZCSx/y3GShGEYk
+6hYwTOMRjsqrTYr6QenhemmGDNRGVNjPe4JQnwIAzyl7H5Sq3Iq3DOUaaxBpITamiAKJEiqeFTo
p8npx6uMZ0YQcACRoKEpHFSfhQK9B50vOh3yJ5yRCB5wkyYJXScnqoRxG6FIrVUHEqCfgOGF22ZH
OS1C4SjEjcU18HJkekVe3WV2eXGJ7RHKK1JadQcMlqoZmyDVWeGVyXgfuvmzCzdgVyx8sZNQwDZd
/0kK9JCL+YFKY0ZkE8GWJ3BJAetMyaM76ghM114CPEL4H7au7j2pQ2T6MTAPvDR4G2juYNwK8BiW
UOHJW0ffepSsZVppVFxIEfPVmRWIhexphkaLUq9cO55pmutQcRDV2nA4EG1zxxoRGckB4VCzTyHD
vJdj5CPVbkiqCrACNA7pkiNNrH3WLARCJg+Zp1ofZ46chOXlZhh/yPbgjpMGntPvRHlrHhPXpfFA
JpJKpsjRM61DjxllPZZMY70OdJkc6oTU1mpAoy3lH7qXEcsTOrSW1YQ5eqOk2KWacZdNR1nJsBZt
2uPn71bYyCeoRwOLXLvAjEGXRuJX0YyTlNEm/lzQguLCepnivL1RlbR809TuMEyCUXbda2VM3tVx
Y4Vv9FV1oUBblJBwLZjmxVL0z0qKn6fI8wAql2I+ksK2LuBgb1CnYMmoBcdTLGxTscQdpuDJGNTZ
WpuZW+1mdQyvHmkMu6IAxN2Hj2iymVhZyn1qoUDKw+WDAC76Rpjyhwg9ZZI848wA6uEp6bll/r/z
5qA4u8EIs8Ic7tMEmueQc2osXgrNJGX2n+XlX5WwAZliPiEfTcNJlSoO0SIBkjZxbcddBaLz0DIj
uZExm0ETXeoTQT/DI0V59nJBmw7F1EgcLsHeUxAjye+xQLYZyASj08fzyLl3rBJna6ETHkxP9XtH
DxriQQOHzpz6sZmj/NT9PSxYYTmHswqzWoqF7M1ZaxQoRZRZ8SjYGR8I4zLuyKi1H5okW7VIQBej
bK5uG9RX+ajTrFVfYiL3wFTWaNXMaIVmxNoFtlkBOJlSZ9t4FMBN6F+s5IPWJ5En4KSigfK383PB
ZU/SbX7nQUve6+S8TboJxAbIfH8oDSI6Xc1GbzVTm4ujMfWneHwacUke5dCOBKOk5vShgOeyC4UJ
Qw6RTd22zjJkPOI5T+QDJExNoyShri0uHPLqoQmRtGflV7egpoz0xEImZobJzgwIJsDMz0KACd5a
KsillnwGY8WKFu8ytnoLYczgIpIyHxXgi+xhtaeE2OfpJmU5TgpQkMR7aWetReEe5R5xyEZabkAb
//Atd13m+kxRr0w4Tf73qM4vUdZ9arKxxZtVW5CIC+86e8gGe2s8dqphcUDjuELUE605EMa1pHGG
Zqnt7BGcitzsOQKbdhmOReWSUyuXPsMaGIF1TLWzOaT5Ma4Cw0RGRK+1ixHA6GLa9z5oUwq6ac6g
7NCjmsQ+H6SJVMOUOVq64yumM/d86VTeTY9ZpJXtR6+LHkycMzTxFpflXffJJIrCn1qCUeEyOhva
K4AKBT+AElV+bfpXvuqtRkL2LSm6+oHm+feiTU2/4T5ypGGwLcMOt9bEX5sR9LNJvKyAgtO5ZMqw
yNlgaJmPXgtRsK9Hgg9ihSaCzDJqtBgDfoa9LY2mzURFc8vdazhqUZv50m0TYfxnsp0eJmZEVBno
GJexShLG4B0n2TjLEoVTUGtJunLjcykGu6+2NsDLgyX0zaEgXPUaacBM77E1UWtWExP5mwG4KRJO
0yBEvliSElkhAWoJRbhQpV6rST+e3ox0uaFRAU+5r4q0Exb5/N9tf5hUhNV94Xo4L82G4LxpuXPG
2DjFunpr3djdQHklbU+FNd0IKdsCOmSDpthdS6SUJKkQR04nJUO6Fem55ZJL5FQnOJ3KYdLHId+L
No5ckfbi8sDilvt2xMdQ7xuPckhyezzay/hQQ8P6qQnGxNFb45xD7CTmF4oQRiYGlTmtjD6OedMR
AaJba8QyC45nxbwOXj7tAlTx28qC9wYSkm4KR94urPBstYIqjtSCJrIYMt0ZNibuGU77ynfEnHAp
APHbBrW6VWWMH/AmBztAo0dby8I7Vwzg/GCUhIu6LxZKeBk24Q1hQ+4tSe12TW8bE+tkOLce6LHh
UC6AMh9t4w7lg3SFu5B46XpKl3jojH5qzw+2XpjnJF8sFDJDtHImPK65oj+ErMhOXjoyOJNDT/hF
JqJIw64Ft5tA1NrbWuh996wdVpETJmcyugw/i4zHGQz/sJrFFzyKIZjQIIGsyLcEWFAxpmMmzUua
qLI0oz7SLoKKj0jgmC6JcggyaNACHTzQeLi1deDRUXeKXWFwLtL9KB7QREb7Ih8LtDv2y6A390D/
G6Iczjr9spM04BN0D2akJ/zTLYOPseJqu6VGL+qEmPdxdAYuHFSIgpbopcpBM/ldi9KlvbIgs9WF
q1RyZmIDCcnbLaXRiVqpasyRXEHdbjuHNRnLQ4wlcFwCzQ+08U5i6d7Ttk13/pqJ7goFsx4uHvRx
K+Q0kAOCGa5f04iBuedOsaW1gMEoIzE+dZDmYz0hMFoxDPwdhnca6WaeDMK46GFvZTj1uyY0dBNK
bMESrwPpT2COZW+CkjpuxAnCDdxeoEGY2UdYS3RkLCRDrIGEHLUDMh6gPkuD5q+Ae8OuEjY9eEsj
RZlyP7UGyXhcNaiOuRhDyVNR+sze6jpqU6euukuIO4kQE4KE7cEkwcPlUgPAhyqg45JgSVX5mWBN
Z5dXwEnWZo9foQPrVBBAmUVfMmQsEEpi+zqWsf6m+otqpH9pi7e7Ho1wrwk/iKL4sRE/ZM4y3EbT
oiA16s86S8rzYHNglIEe3jhsn7ug/tiEpvZgW3oBWEi1ITSDFOjQRqzdMDZ8aym+zjNH60AgMYL1
Gsn1XAvLWxP6msK1QfrLs14lrFDlLJUTkTgKp3MYufjLR93cLF6PA57W9HapMG0tUN1QMjsVPvph
AhilFpSHzLJZ9oET7yoTD4QcbHGNsprig9ajcMjbSPyROW9b4nZLF847t3B+DkEcHeQWX9J9YkJl
MwLA5LEugHtUSroFZ0iXcdJnSl/daUof3FySsRBzojynXF6RULlmAjVR1sW5oyfUBUTxFmpsvidw
9F4CeTp9RkSnllsHwse17tETh1UCgx0YezOQAwB0MoJZQ+diEfMJE9XEyamNU0j9fy9JQYao6E7a
dPpn8aXp/aZxsyEeUJq1PABmrub9Lr5MOhVUtcWaQyWBaAULdDMI/Zkccmv48UhuMn+ayeU7cr0g
i1CU4eVgl3rHuTbcJ50oxLZRdbMG09xTseCypcZ4nSh2c+WrRBuryOBxmxX7GTUFDWnyGRLUInUO
5bwF8xMWKKJyZWwgS3EXokPXX2YV9ZVHIsdWLn1aYQA5J5qSvHZMBgbl2LbJiSaM9QTnGfct9Vu+
F4/KFHfeTtZ0FSdY//Oe09Xf5YG2amiqJXaebnOZ+l1NbLJw0q0kH3wTPSrauflqi6FiFXRdbM4F
bAXqTr5QOs6r1zIPshWnPcqh09Lu7ZHcNP9+IXMXFu4UXzcaVu+3XHFUpVgqSGeRT5l/542/b8pH
qKiszVTm7VpuymERH9Ime5We79EiL8Vex+EUn+SQmTQGgLxyrxCe+EkAmt+H9+e0W6tjH5UvaUmG
MUBDU2Go7QPaT+UGycLZaIL6IjdjGJQOYujsmBsgGuVzcvC63D1MWvUX9J2VnVAIzloFbSftJ+3c
t8g8KMjgfCCtoN4qXhxSLz8HLVAEq8E8ZOB8lBHD8imZMyyHpoEE7qTay2/PR9C63+KIdY2QQ0ie
CBX+fk7+qPyJJWmYIFEa3UokcYRy/Gh6GeqyHm39JCTY8jn56vsmdixs23L77eFvr8tNOeQLpGP5
6O1z6rE8ZGq2ZoGTXFwyQMWyvVk2Kn6ANZ0zOkBimHUqKxv5MNSF7CWjKTyIn3l/jy745O+buDIP
g0W9MGxEWo3gI/T0bs6AvWhWBiqAULHpIOptmdNlyOoCrLRZuUxnigzTWUMGv4ZnR8qKeO79hffN
RLwQWfoAM1LPjoniRlc9a656WXA3aaJbgdqFm1bGrE3rWHBZ5iDK32r9lk0ainmMEi974jPjwyLY
3G+ZpeKR3GRWXAAudEnds78iZa7vZipBCPRYFhUe1ABUsS0yyjkBfyKGucuYYwddtANUeQIpb+5D
ABgn2b2xPGajglBoRptgb19rZHLbIEyMTUb+4V0uchpIiYQwI2Tc8jmKPMPtn68X9u+ya1vzyGS3
HEtzmJtajv6rmliD36RZOasSLWvucsBN35XbAljwkZlb+Nb8xtocsJTlpBetcDnA5gQcmWM3J/tI
DzaEyv14pRpqDFFkJCY7mrwUa1K72LNSo+U+q9rd2FbaHUj+5abqj3JDx59/Gctoq4mqrRxa0ZoJ
RQ32/7k54hxexQYneJ0+Ta6dfYsM1G4484WyjPZh1Hn2lYCuH0MVIWHtYAHKp2Ce/3jeQK9FOZNm
RV7ZN1sQ+6S1jLqHjvmDalLIZNk6ZVBZ8tJCzLCIBZ9XZzzkpjz9B3238W++D9NEeeM6puEihP/t
+5jNLqHtYFl+zCzqmruufh+OGAdTOCoZYpJ7+VQEHOhUWM3L+1NJGWj7eEISmIofalUH8ARTWjTs
9N8G0XqX7biAI+4wLe1RL/J0IquaF+rcnPpNAvd61ZrMg356iTt0uyOKYfKtfEy2NbgmmtLAKVeR
yILzGm/7z0ekKYwVJR5pEmS+/vmHUPrwz9F1zfBsw3O13/aAl3LjUl3yOwpgnU32VR3gSMmhNrNU
RCbOP7blk04aERaB6GjlMm3eUdyOUHup2TPqPcdHcA0/Tm7GpXIAh04sGBNFNaCLLJIJyzCmR5fL
0ZVP2NOIWTvciaUOauGG5EL5wk/vkU/+9HqQewHwu8LddkYR+zVSLN/Mu/E1y1OML5HxnJm6dXLu
/sOuErvit10Fr0wzNYRpqm5KZ9FPVoDAmlPNG2zL5w6ZHFjSZI+gJEiIVrOvYdRoJQhtdkxvYWFN
iobef0HfDb4Kk1kAANziHIWZnAPnFT/NJ9wOWBcKeo9eZmD8tStilKdwM02EI3BuWFdXDMacWEwq
kqs+sZBqJxTqnVUKdY94VbuPYnf56Z3iEzwStS3morciS56jKLEPUT5mBCjzlBw0+vGrf947rnCM
/Lx3HF1TWUjrjqeSKku86q+XtqpDgDuEAQLnrki27zdmebOd2V5HCpVkvrdwIa+c+7l8TxRFOWX0
4VVNLPTUDobfcP6L8DhkHMkyPBFKC1k2Ttqz3LRQPG3MqMp9uVlpjQsMA3mq3NSqebmKD8KkODzJ
p7rwk/wwjBD//sOyZPz5w0DI/fgwYsGWK+3Ce/k5ExnBog8ZdAed5mTsxu1TDCzfHz08M1M9tE+q
2qN6q7WXtLZHVADztbTs5lG+tW/ddJU2Nanc4q1hgpF41kO0nuKDcixbqNWEEFi8ag5AxutR998+
qNC9va17xZ18r1shO42ySTvIzWWayY1X+2AjNzVlAOGA/+ntkwzF0R9p7crXVJqp/j9/697vlw+u
HI6jGabqGFjpVOO3b138d840hTVxTAVcZBclhRwSoQpulfi1Y2lA8QUxLSrEFNUq6fAPFfrOa9ni
B+Bggq9kd+XzEAWsGZvko0u42BHzq70ulGXvwQW2dcDuqHLJG5fdeflosFvalSRU6AkyszTIHhEC
DDc5wPwZb/TpzHWhZRDwxQtMO4dbI4aurb7ETr2JcaUeahF/1XBYXcfaPHrUtUBQ81SllzGTbzPx
HfFc0szFJVY8iCbOeE5VWqWmUD6+b9bo4TZ9UlXrWth/3/x6CpZguamJR2r72i21zx5LcFrV1Yd5
sND9am216arlkcCW8jyUtXlFUMNqoguaF2xPDaogil3ZRORXbQ4vqGV9gWJ/pYrh7nr6Hn7bkGY2
FOjxHMDPZ08MbhFRfXFrIMfxSE5ijDhlFeukzi9e0bESBqtzJN3nx1DEKLflwfG/f3GZtf/9X2x/
KasZVD898l83/3u/fdj+l/iJv9/x2xte4jSuvn2NP/3juy6Pu6ff3/DLp/L//vi9Np+6T79sbAv6
0vN9/62ZH761fdbJ3yD8Vop3/v+++L++yU95mqtvf/7xpeyLTnxaGJfFHz9eErdTZnc/nT/i83+8
eP2U83N3JV3A8FP2f/3It09t9+cfiv0vzWUuQj/WdkwiPGwW6uM3+ZKh/UsX55nrWYZuOir+SdZ7
XfTnH6b+L6ys3DA8i4sAkw0cam2J2vXPPwz1Xxh0PZ1XLJNyvev+8T9/+93bpfvt62Jf/Nj+2TOo
/erRtGxD49cTHjgPZ6+NdfrXKzxNvWwx1cRZh14SH/rq62RQiysXk4VhZ29BBz25Uatsnb69enlZ
3QdlT0MwT2FMwF8LIbVodnmwYdHtKtuZNz/ty3/z+5m/Tub4/UzNdfEm25bKqpsZzW+/XxXGBW4l
e61MmBHDPhFUW/TLKNR6Hbs2DDEoDbi3mxykT1wm9w1sO8JL4/uq6vSjs6BtyOPymVNjjXu/X9sA
f7e09J8AZRRrwt5wKhWHJaRtjCkXeCurfNtrPtUlkE+w+NEBMjYOxZC8YWKXTRZziETDOv6kztp0
LYws/FBnyX1o2OGmiejglIb2KbRr8+AhTrsbRsO4Uu7YDgGewXjM/9MuErvg/SYtdpGr0X/iEBML
EO1322dtk6Np6SVQXr5sZACpe5KDBD+yIu1JiwECZrcNRUrmVS+qHdpbC2uwb4MXX5dV7J5S8lrC
kDIU2Aplo6VZeJrI+SbxTbmvkOe2Fp13Mt0DOD39benH7Km0tWsIjtlvpxCoA7HCl6go7AXAVLlq
4F+cNVa5rh75Tt64LyO/xbq3STRJQAS8LIOKSi6KjzOQo01oGOpGCY3qYbZAW//zQeT8Oo2Re0j3
VM+wTboKOku1Xw+iep7bPIyMcY3oNpqI7UgzgPto4saHJONehRf0rT43BHVHVXIBTgLZ294o3Jre
inae0V26wbpWk5minWqSbZBOoLUa+zbrZnqxuza7RLn+V5ZMui+f6hBRbSDw01u3JvVe7z3W3qYC
paaGqTaJIbcweGsjtwMQbazvzCFlmpOs9CS0v8NyvrOKobpvEINKFAzrufIkB0vAe+QjOyAcuQLn
GMSpCT4OCLualPF+7JAHRFV5SR23vCh40tZpaHg7gUFL3DL9y8LeuDOxVUPYtkj9Ex6YmbLpwOTl
MIgt+ZSs21b9/yHsvJYbV7Jt+0UZAW9eYehEihTl9YJQlSR4l/D4+juovjdOd58b3S+ILalqF0UQ
mSvXmnPMNDskdhHqUz78A9vTN211x5TZjGA4LySi3DeEiR85G/23NUD711Ymt48uHM5mm4MM/hjb
+rd6RKCqKXh8Zx8JJEIydOjkfdsX3pYFU74ut7FSg7MhUuh50nvT65y2eCo7KAeJ0oX4WeONvKlS
YPIeqr53ri32Tiyh4EOx+xyZt+b3HdkQnnP/i71tFhx4UEdqGFdsoHqMauoXNNRgwPkvxZbzr8XW
7ZfTNZeNQTdY8PkV/22BG1eO92qfTfTjpz+Gm0zhfJsTRhBu9nHMI6VwwrxFN1Nzv2OFe+lu0x5h
RX85JLQHRUToxW7fAn4pPLIX9e3v934voHkmQIZw0yOGb2S5py8RZt7dmOUGzPM8exFdDZfBhcto
DMzjR3PGj8fFHpc9cL/xfiIO6Mow3zq02pp5vz/kTLkwJLuNxtgB0EJ4AJW7C+IIBYNjJIKeCh8P
Cl/+XmwJH7GGlAcGbhH3EdYwP+Kd+bRc85IjrHzWQMlt0cMFEr4IHUKH3K0lf1cjhPkKLYyLqjco
efH6GJbIwlnehFaa5fKPNGG5VvVzURdgfFDb7itVsfZqUQAgUcBpgwdAH8FutVHs4WpVmnGWqR6/
xJZ2GMy4fhiyNn5pkjps1Mq8Tkbz9Z+XH/P/c4tZpC2Njy/317ZuP/+nM6bjphaZ97ArRwdpcS9t
whaM/Kle0EWv3Vtc2eZ7vCLxSjIGNrV9+MdFB5OqODEpDyYJIQbB82S3rRtxm3azrT2Yt1SH34uW
g8HWC6PeldK9pqDc22AstI+RFEGY+8R/lqOsDohv7nCYdKGa6ngrO119S9ZzM7jacbCIoNEpR+4U
StRdbBOeXMzjW7I4f2jaGF95ve+lDg+8rtCLZwgsCRdKMsB9idiLTGX4WLiM9SCYR4dEb//fxQbW
+J/fTo6d/77hWRzZ6bc5Bmofnpl/s+/PQtUWWeN+meYwsYzhgJcY1vA0JeOhpNUHdngZ+z1eWS+r
TPNa3C6O+tRpeHuy0Y7vB6fFRon26n8u7USM7EwyU9vji7Yoap7bfGI2b6mvZlvRGymnZV8hrkoV
3OBLUY9bFs/DyICn1pcwNuvs4lB6X0sV0o7QIxHKebVPqtEca0MzHmQ+tH5l4vYvdOPVVXlEhDth
MMxwY7b6F/4La0cJBcvspvzpbheasTSOO7cJWvP/5uJhBI85V8oH3IHghgbyRhWVEAzeKYbfAmt+
PZcvWjLfCbWzLhkizLNlw4BqGQr+Xn7tkoVIPswZK2dzs/T/Rq50q06LD3V7X0T424z0QS74BNVe
OZm/LJlF3bmi1S727dJ2s+oTwJjf09voQc1V5rlMCI7P3GZgPDYqgduI8t6QYsQ2l1kED8vis1dp
WiQp4iWzL471aEx3K3EXQVdU9ceUzm/0vOWVvnt1SlylhfRjVB9N0T+VWj0dfx3av5d6XZC6tgjQ
5VrRSLTNuwld/Ak+6l9Hqau///lTp/+vh9hWbdtl/9F0bL//ayiECkyrlsEu/EQGszk2V/w1zU42
EXGv3PCTOWgVOZxoWXuShL0EOChFZb4HOt3c6cRq7Mq++pFmOSuEV+JgyVP7NbrBcyaZfOWpC7FF
GA/V8lDnsRvk6Fw2dHrF1VgmRvydtk2JVD/+XsoWOGWUaoyDOA8+N3Sa5JSur//5V+bT/++nA5vC
m8qL1YtZGEqSf3vSWreHkWssuafc9vqlfvq9FDpt3cTSrgxy1VM8O+/Mdm6s3ITcWssp92pKvYm3
MX0xMbMfBbnDHplNKdDR1DpMo535vz+1IkL0CtAxfjfpycsckS+pMt9f03qzNGrx7GQJMbNdOERt
/A9ujNBxqcV9PR9+GTFdW2p+nyQum6Ri4uXXjdNcs98tvXORjYO2s+oMkFnLtoJV4VdY7VUGzPtm
bV+yUdJPQoWD3fYri9qGkrD9qPN75vXpl5NPjSfyJVxz9yMyIea2Kz68/n3R3beOitYfviGY/1TI
h9eGrJtZWDdKCo0unQ1Nr4nIQ+/pkTi6elW8fJITTzyPTjsZQIU/o4rA1GBs3Zqg7LQYGozmYCna
yTk7aL7XD2SWE8Lw9F5tRdiX1SWT43smgf3Z+adDFqjbOvRMzbHwUTf2fp0RjKTrJTy4ybmXTtlv
yWX/JAvwIZ1WC0VUkp4ELAEvs2OwXD1+hzp/VM1mM4wuVZSJmT3N3qR4siyAwItt7DPDTD3iJD96
yYhmtKZXUXF2QMHgZ21PXMlMaDLeHB87aeERm/ucGWLwJ2sDImWrjeuj5WJmEc+JiyuGZLtTtDQP
8NGakChXqP2oWagGYDRpdVinU+W1jDk3cH6FJ9VoK7XqtdU7PQBzsgKl1zo8q+2yY75Z7FCr5/7A
/u4jXW1xg2xbVd9gMEaQmAxZKFpz52ZxhuzObTc6nkkFh7ewna/WUvbpgm9BSxNjo0Ij28fXyDW6
jVGI+d4cY+kVQFtCtT5z5mF1whtgZ85zpeF5wqM3GCZqiKEy9wXciFmkw1ZFlhdI0zF9bVDIwhp1
bxzTrTmKoxHFJHZjCdGGuvGmRMk4T6PesMftMMPEiezaM5s5PoomxyJQ2GFv4IGPtIi8gYFopFaK
LQHPZ6VRf371MbjF0NgnufRRa1/loDxlYjtgh/QchmuW1gQazP12Hte91oBPc9Gw4mq/OAyyPd5P
hmotWaLZLb500dR7LV9fVok3pDNMGNsD32dDtDcWqx5YOuKO5qwIYZoXu5Fg7XAcfZFWL27vfJa1
OwXpLqp1BFgzSWC9QrTVLMFvKfZPAXp5Mo3kzHhrv0gKjMngdraWdQIQo+O4ScRFXR9bs/rTxRZk
vj714NuohMugjnOx86/ZZiBfBafoCevfZdAyMuAHbQux3QNMybQ1y1+EonwKY2Ivil9ht3hLApWV
Xln+lCYq0PwexwpNtjNoLOLvnOXQvw4uAadz476jBdm65SJw049Bc9uo9I9sHv4m9rsqOhLKpqXx
41Y9jPN3PhQ1PFDwXnMceaIe7YfyEOtSOZdL6oAtiWDotDzMZJFe8QN8whVWd3Jq3YA+RuZZcc1M
Xjj4zx1j3NipUE90hn+qeq49Za6WZzPNdl1cx7502Qj1oZuDelK0gyLjxFf1/IskIOMwVdKAJNDO
UPmIJZyQj2N+qAKrG3epkf3ppqLaZtl8hw1940QE5K0LYXVzzPS7cKsPPV3aHdlQL2tjXcpDdJgc
nkA5zbuy5UkjtlELVToW3gjuYdfGGyvNvx0RToXeorEn0zdCYLk1reviRHLTm7R2F8IFd2tQj6mB
XWNCrFFFj/VDma+Fj2TNAQsSfQxGvR/I6/XrydI2FH+YDoQ4AVATJ0zEO2sk/519P3XRFXcKbePI
ad8iWzpHWjD33PCfrOB1dU0q6HeKNSAZoe7F8DDNiEIss4XKI7cNpsuTbS2s6VrDTXAHIEwgqUZ7
O7SmPMAUGO0FQR+aUK+0o7dYsfo9KQvIrKLCZ9IMo0GpFejT/XMXZdYu12AtxqScKHrzPaQnV72m
i/WDYTrepGmlh7EcmIu3uHmAX55kA1fPiJZXbOqU+Rpie4AUud9ZUxvakidXFXi6RlLQ8CJGX6pe
fjtOWryVeRQy6yOQJV3LS6VfyMp4FqK9Ss1qt3F+L7vhIe3x3upPFVkzQdSkj3ZvHCdz3BC7u+5H
be22Zl589/SQN+VMmpuw5vgc2eQEDp3xHRUWgO2uyn3XeRycCda3xhyqbIr0WqEJLbAHbAdtvgOJ
bntulpMDDqDHr8hRRlFB/jhvnK5eye9AWgEuZ54XX2lV59waTyru1AAeW4nGq3jIGFnv0yz4jVtv
sFf7Ra5WoV0hQKxtcv9SZauJhL79l+asRLMXLIhgtMq90QI9GSLLLxEbha7MasggQdOOf92a/yjG
wt42s/InaRx57iMSc/iUP7HZvrQ3qqg72vpJ4hEwpwRUqxI9jJo93Rtks4ZDln83STJiky39qZBQ
DA1zYXrLAUxZ5meHI9em1IEoDTGcj6x61icNm89jBkbJt+ruxQRkGhKmGjRmtxIVQxItxqEQzg2g
LBdjYBsBEYIyoZsVIipj0P3EhWtsA2wVlMV3nWjeCDp2qUjcP0o77CRJE16UI7md6u7vmA7HkU4H
BkAHn/M82iHSu8lv0rL0EMxvmoqbsmZoHaaRWF4ARQQP+Uz9ceiWy2ng9OxrhTHtLOztwWBMyd6c
1RPAh+s6V085AAWVz1gEjwgPOnlKeSzP9UyU15JmmJCti8xIJ3QXaCeIfE3PrFCzkmdw55afRalp
EAqZddeAJX7lsb8XdRlIGWPza0q7QHYi10sCDdnNhhLz2iNdyOoOCmh5VxVGece5wvSs2flhMAvG
WAdIiG7UlrAR+gSBFQN+xqvC6n02rS5ogoU1zxs0a9hGn9oYxZSYNG2q0e35NI5vZJK92QWxZ05p
A2aI5uehnz6AMN26FuV+rG9H3A64WypMEBHo7jZpwfiE1PDihnlwVaIQZucNyB9vuX5AaGPd0SSk
fvhKaUR4utmvu7GCj+8a0OfHoVEOsl5NosIerJoB6UjgFOd7Nj6LvZ488lD2Iix5yd7YTOQEZesf
un1WYBismWR/RWgvojQsK7ykeR5FAEJTlXogf9XfyL6wd0anFoFmK9vWMqbQElqHD7zx3KiZLk1m
+u4oD02Hsnkwldw36+Q9Xrp7rGt0oleycJoSyUIaLDL+SECVMJ09ZzZKZY16aOIPLBN1zGLad66S
7BPMOXlHxmFs7QjfpjtcP01r/pT3M1QWV392l8mP5in2i8EJJ0v8aOD6gsSIQkaKRTChSfDsZgxz
IjLowB+rtQffixfMS+OD5pKErs7932i+pYwlhh9pw9usOKT9rId+oHkQc6IpOjLEEWfs8SM8I5Nv
3AKpMdlzjaH3m6IdFm67R9uDl8SIBAKPG6iNQAOV3fwk2bRVIyKtDVBUbapVXrcSg543HPVtYABt
v1ah9eOUfB5AxhnGPzIZmEynuN3b3TSY9n7pNB+gHWgxUKAeeIfcp3wiCW0I6YAXzAxghz9ps5x2
eTWKcJ0H15O6wGZUaRuXLGhk8xEgEFB3PnKz26g09lqVv9pFY7ZZHPPM8ZUqtaI4WvrLSsCgN8YG
uLGRON88U8NsbV/TaDxOhbvL0uhSlqkWZoO+3EK20q1wQZKs5XrOhfa6tmHdDcAoxuRcV9w3Z+q2
jshw+Si0CoZshLpkxmGnWFseDdNvS3VgRW4/JgccE+ifG5a3RDJmYD6Y630msCwhY1x3ArEKPZ3k
L0zya1E36LZ75PKgTz45m7LgpO0cgMHOQi1WrYOSV5tVFx2R1xwTikV+6QmWd5VX5+V3vTVOxyjT
71fVVvyMULIAsZF2InHHrytpE5gES7ktSNkalZbjW1DxIinjCV/4Bd0ZagmJM0nUIF/nB9gCK5Hi
3Xl24mmPIDWMMkTfcCyoC01yN5b1E8K44anxcGpNO+zczvIcmRB70tms+S1nG8DCBwsF6hYhxDuq
5qAc3aNbWrBnVnLDMsdiPkKkEt544bvm2B8HoyDjEq53AvqCXFSSo1rdbxiu2MSVkjSnfKhiKg5C
ljoRL+1HBxSGFvWEgVsjUqZ0jXO0vNt1fs5aLP1iTSAXcy6w1PWzUPBvSg3zbgwXXEPOSeYIzCck
slOf3MsYGoWFsRcqsuX4cUlgSBmf9FR+QbDxbhDojYLyJmxm20E+QQYbUryXUtlR159zU49BD8zP
BotKM1dlKCv+lmPTRYse5hkqmZJcy5TAlUW/jimIX2HhZCytHECf5ARsYym6mpXYjy6tdjScqqp9
gvTcI4Cz2P3GUEUoslOMKrBZX3a4bEbOsn3vDy2T97n1x8gWPEDmgxTJOxV40DjGR8TQx8em+pxr
xi4f0bqK1jiP86uzcLxf36IBfzePhWDESELNatz6CYs7+ol2zHOhbuvIeh5wecamtn7BlgsqS+A+
Etol6XkZVRKfgNiNhyWydotyUrQh4U0Vyx68rskvNxelr60pOYGVZe/HPtpapcsJZ21I3mpeusb4
5AlLg8HlNFsoBGCaStkFyZp8FnFNaT75t7i0dMUO1+QE/Q7RwSwiSk1wkZVKKnIS99Ifkrcc+kUD
8NAXA+fvnmB7CmGeA71AI2OuX1ncvMUQLoCED8chg5WnRByELFUNutV4LIceXp0y7Z2oeMqZmQFv
uzPwoniOBnUU8aYTRPH6utT60/xEz6oONDbkg7DyPR45XqYgrQ1qNTdoBEsllHe1Ne+Z7iLUiFiu
1qH8jilJZbEx46jc9tP4tzZm6PydJOgQbUuOElu7OIPSQEZSuw2DjZUxzMAiych0LwRTiH7UtzCW
EaVmNT2PkYNlbF7aVQlRA+LQyGef8NjFkxlQpiE1gnbkiFXHDssEXkNPK0mYGqUFIN4+UtQ8RjUz
mAWOaDcBBB5o9aga6yIDG5OwB3DVj9F6nyyC9sCSkh00Ye9DmRMwESV0UE5fJGR2zJBzEsOdxM9H
9hRXqnfU1j272U/nTM8tOp076aQbnPc/STWD2gSOP0bKe1end6LsU3oeLEVxr2Q0J3AyxESkeo3p
9uFsheOU3PF5pSMgChFoKYEW1PxFqn/qS/UpmopBw1gC4Oc5c3US5ZlFM+yINg4xgYj1LvAghQ+E
fPKtAcraVGz62lqDEhMIGX3xFSUSscgSiovegxLEYQ/eCHtzkYwW1QMWYagsu6VJV8hCfByF0rFr
XaiDmWEZthmgCK68Xqs2CDPN2x/knxvzqxR52A8qaKTyHQOybZd2CAV2DSIRhakTU5vFsx1a1rMp
EnE3LHSolVq3+ZnBSx3qTeNWj2UkS74a4Wjx/1lr2t/WDYotqF/lpOMvvOXluoPACa1ae56hnKV+
NY6iJT8aVU/c5hoZO91dw8ANF8g6A2NHuj0xZcZtuUnS+RJXKcazYQ5GLP4mIhSMxgWZfmn5M1NL
j9YbsLi7XPczZNGHPm/PSFrfprzKqUfiSx+Z2caU6nehuZdsJUs7X4ZHnA0EHCZt50Vl8QHyaeNi
9Qp0WnXc6/wjSc791IyBkjucntpp6y5GwKPwkkPuDwEb4JIr9OPcEyWuEGKFyj0dfWSFHPEgawBr
+sP0BpNelSTHNgFLoJqPQ7Gml2szKhW0tAbxVIdduiIZPu5PxZ/q5mecXR42c0+AMghBCzyqJTNn
Y5WEcsRP+AaeBPrdQSNv9+YzV8kyG6rP1G331dDvGiwrNC5ydr+6OzSEBuFBLtElG/OmUg3OJZxm
f7/KZybInS1O1WBtkarGu25kR5pUtzlUqvZSSQgbt9GRVub06OL0pZF6zMkte4ptHescAhMOJ7dk
pkT2IDc8vW5peUPpsEbtG6KjOEwRMNcc5L8RtVthIjEZnYZoYgjRc4AINydyYwmLvABFoVFaI+7S
vVnyl+rPFFD17XW1Pvq4iZhSSPlZG2Sm9aknTIAbfTBRvMd+2ca/Sl8qcHobzMQAulZMBzMqm5vZ
ybDka43ty1fdJd6WTXaNS5NKrlK+u/Jm4DYQMWorCBR1rHAPImun/f0MP4QG72idc93cuti7iYtf
d3G86YHKKsoCPQEzHwlJNcmntC5G6x1uXP2WK/Efy4ECooviMuAD5ONOQGMZaQ9wfn8KTaHyzuK3
qHfDrCgvKgH0B3jXSOqmMdqVMWntXfeVqz+tHRPXFrOI6NqLY4MVANh9CyRmibjFaeTVEhoKR6GG
3DI59OVDnyaky6fRzvAyQHfKTNKr2SFdGYEkAgOMWH7kRzEvSXBEAkgPHxQEz78MSpWMnLnrXPIH
nquyNb15sJNdo1rOvTHX5OepFiehRYE2c2iZLjr1xWAQogtukike1XSmhEyLUzNx9pIZ/QEygRZ3
paPjWI9RXx/R2NZ+5LgvbKSsUkn+Yk/gGYWODwvsALI/Wvz23J7FwipWzXST8ELgFgXTEir1fFeq
UMCU3OhYjylx1IlorKb7zCZFucNkzKbT3/S8ahDTcfFsxgv2kJzmtS82q+EYoSToY1NJAi7n6ZaF
QHdCJ2iCV0w3ADq0yKBc5rLAm8TcYWen7d+6ICk97lpM/DsRq486MVKpJdW9LGDFQIgN+qKQlLP5
jsQ63atJKmNFW78VpwLTY7g7GgFNiCVU7jN0th5BGyO/2/yZJuM+o1EOkt9DLRCfC03bkcrHOmnk
r4WGj3ss4kcFPNB0kyinBszGRGnfJxHN+/5Rl0Z7SogXclPfMsQIP1hrtvhU7xMVn4AKzJJP4jc5
6y43I1cGZjQZRQ6KrW+GGOg3y+PA48V2getAK0ildl32/RIvliI/Wcv4hxnMr7Z2WEqAtBinsyh9
TKlICIqFzxixck49D2AhkQ5JdWDc4tY70NWkgeajp+LcwPOh78HzvYvbPV+Zi+7MVWydTv5hOxCe
hY4IK73wu845ynpwtwwLf3qxfjf0AAOOXp+qSo0MPVhhUH5Z0MscuhwrnkutVJkxkHabeflMVjVj
QedUTEA8SFJ8s/sV2EF2Wl20twl4EcBa5K+f0N290LqmxVETk5DRo5uk/TnbnJZTF0+KWtSaPzP+
OLi0L/sFouVIUN02BvOoOQAi4owRA2DhjAAcQWqLYp81JJmaSoRrIcKGgQUc3+HSkK0Myru8FupD
Fk/FxU730qYUslPCcW0ZV6iobvzr75ykRyystLJ4I7ej0z302eqQtNhrHJzFcykI+O4ikqv0of1h
AoF/PCmC2Jy1y+RgWRoN+6fMS1866tnMncEbZBN7nUW5zGgT3U8LrmOipUUGTsNeFr1S8EdhRL0y
4BU82U3618kXYzsgvT0i6eBj2i2EwFN1ThINXq+rTxPy0yc1q7caFbNXKTPjJYczekzyL9oVZbnY
mO4rCEVXto9+z7Sez4CRuGHUzcJHjRjBRGqje0dZV9KXYChkTc0xZnHvUIz09zgIOZvF9TFVbXkv
nCnZ5iSONuKlmpqfOGMHUmuzRyeMw6yW0bJdqNw2tuF+mwnS4daRmLJnT8KzJ8OjSS5NW1T0KWFa
mDTVQ/hLf8RELoe1VHusWLTrclXeE3CJpbbp+7/Z7GV1SxK2XilbzMbmpneZdEqTnkBaVDKQjjKd
pnYoyWOvgpaq8NqQZAUg68qgEOR8PdEDq0CB21mdBRrfr9SzJfsU9oE1nlO0yWcHxMmuhynEgvVJ
GKd5yTKZXVN9NcHUJm8OUuvr7yUbnWKTGBzaddfdJ1ZakGO9NFfOB8gejAhIaB0xkU7Njh4QIHCE
vyQro5x/mJCWX8AzDZn6PqJqOCTEbD2QG5Q9CApZbybvcXf74UT6+EGIjmnMOGLXazPGpo0hoG9k
U2gOuYUgPukDMXXdxnbz7ureLrIzeAaT6V7JTXkFuIR1op7eyr5UvThXdDTTmvMY2X9jqNrPDMkh
Q7OdHVVTGIHUjfZoqaGwpoHZQ1SdNBtEwqoBcyyeF6dpr5ypp8dE0SWe0jXd/n6prGbtaUZawiW1
v+qBB99XgmJyqicCxuSTkdc/uVspR3g/8smpNBsdY0l47u2Hcd+yasfr06JnV6VN3NdJUwkFq8Db
ueuoP5lg6hlhKDe4IoVups+koluzJ1KjetRibiFnEVbluKseQQWT/LAAMICNxJbU+NZbPTv1jwYS
0UPYCLDDJKlIWYUF5jWeiQVLSZfokssaZx0DdPtTHw3rQzLh8lt8DzI3nIfKYMgxj9ZXxIn6tukY
PDQEOCYfMeyXZ6mnKtoA+yFzoNurdd+in4KTCXOw2t76p5j42uxg3LR6ZauRUV42CGS14UdK7ckW
lnJ1BNls9C/GeHpvlnKjMyUm6Y9OuSEmQticJwiYFcNSE+3QwGM9y3s7Y6zcM3T1ecXLdgK3Lmr5
LPuYIHFOSqp6GtJlfK3VqL4bo3vFNnEqquV0WKCC+2oLt7inbrIqBeYbyrGgMJ+cDJeMXXNA1vGy
4pi9gtGp700RkTYOuCzMRa6dBHnbccFbz5tCXtlU9i+lqRIAsZp8tsC1jhZjKcLXQjVqoleTcuug
mLXjp+ZPg/3bJ6ZdXMHwQanGGKdLJ6fpVs2YjZqEtOfmYcpSLYiUWSMbfNZOyG2BI2VI4hiTAwC9
hRfORrUFTQwBzpTgDFthPizWjVUyupu57d3HaqiuVd7Yd+MNeTJWxcahieT9Yh+0IT5i+GvDcumv
knAQBikaY49bMKa+wvhvB5b9xCwQkJZ+rBjOXYnkP6y0cdzoKUR3DVQkSuX1g/U3whVri/2QQsi1
ehhAwi2v6tLDy7nNMGvrTe8ma282SKSbfjZ4EtJ7RKJvGeXCfX3LcHCrErg1Z/4tONJL3iNQiWXy
M3Wqc/97qWZrR96E2C1IBMPI+e7YrfoVl8Pa2n9y2ghm0UBGIrhg20PmOQI8DVyiR8kMdvDBuPFh
sVIT0I+1c9nwwrybYBXfgK6NsLEVR9Zeh5IA7cRD/mJdcoFVnL3ORYsrjk2CCmaJBdDJnj7oOmdN
IIy08dcRM5st7NxXrZSzQHuT8kZzt6l4jvdpiWOtafW/JdnAzTLCiO2UV2h7y5H5ICKIbM4fzdoK
VD1z7n4vddo7dyJ+lWNZPdhlbFwrLRYgbN9ihCwbhTHKIdXUZKfV3YdS25qvldmXoVFHOPFiPTgo
Kj2SZ2nsrDRqO7s/VloJU6ZD6jjmgZXDJHRdWjFtA5QOZHt1sRR0XbYJ3lopGPBz2JKfmtt/uWd1
nZprzq5sTAUVV62nnqFaJPQCCEbDIp0gWUp7k2En2VuVfCzL7yqudku+ElOSW81zNIkv0aJVFxm4
OVjOByeHEpbiDi5gGsRY208KHJwG9PTL0lfmsXU65z4TK4/o0pzWJH3W+xvjKI/VhxyT294A/waJ
maRjkuZV4msa91SNGeiOfKAXPZC8AAPIRRnRPCCFWR9itMjX0ZnvZC2gF98OKLmagh63jfhko0x0
YPcQuELC8g3o0lRaRQ9PI1IsUaYgZ4XauvqyPKyzsU/Wxr6P54443q7oj1mGE94ppk12+/6sV4Bi
8NVABbqQ6kn+R6ev9OaB0TapzRKVDVrYLVhvVA6Vz9AZ6K1nxnSEt2HfzVJTGc2MDCg6Q+ycJVpf
SEnagk9MP7HkqdNJBd0SpDEJwapiZ4yKBA/lsOT7qS6qu99LAcrpQEA6I9UJAaw7oPx3sj9O9Dyo
pY3n32ZcznpuYD/Vo2uVRkSxQAvaqG6+GcvYfeqszn2q23eNKdvZWKEiqyzx1TqQcTU3BppntIyL
o5gHADj3nOY5G96Ykt1uZZ4fF7r6QF9MnFRl2gyDqhO0GumM9OXLypR7mzjcc912ypAEdLpO4PhB
qJe7BHmPv6zlU4nt/66iRRZExOvuLMOoz3C4AD5gfjrHarnTuqeknCVI8Aj9rBK/Tr0JEiGJH25M
qx+Hg2jbxUFVdTNnS9MM/qfOqSdzzxT9d09wnUb7UIbhUDFSh7dSQj+/0VxA1yEwVsigGErTkxZQ
yQGb+LM9KRBChDsEs14afksuG1NP9H4G7LIL+1DP+lbNT+5MkSLtrAHEYB3snm4jz1Ue9G07b1Kc
dNuysJewNpZuw1+I79Kks6EF9/aTBesRUUOJ3MbMXuJ1o1gd0QO19U0s4hZSe31Vk558Iqdqgglz
KGeUW6TloCyBtMmAHhvIFtEMvcV5dBk2VrVlPuou/SgZp59FUtAFjIlpAJ5pnQblbDRqvFuk8ghs
OT5OFEi+fJN2Cj/9xhWPKvymHCnowa6pe2DoCUCVY3s6AvExFHrZoGbcMI5pHf2CgOyipFcXZZkP
1BKItcXoqVRRxLltxlzEiWDUFmujnd05IfGrT/SdUcbjLmpwercjXHtkb8z6ZX//+5WG3dFDe+ls
u6rKDoDZPg1zHJCfzRa9iWTYTclabxEH6j791ebauk1zNcYvtKHV2aVuOGE/Du1uNY+x1nBhzOSv
ahOjKInHi4bQ6OLkTn+Hq/4SG8NVsaV67wIuepqyJy1RtOffLyr9sXGFdi5i7cmkPiZaCQydlq3u
O4Gnew4xIy27tNh2ZkverrmUD/9ZAfkrvv9na43tKMg9TbTbdPtU/ZcU8k/KbaNyuylNFT4bi/FZ
iPRjtoz9WGZu0K4ZfCRVHDTmEYUMmWBMcJnmTzCCvT/2Q7f7L6/lFzvyLy/G1G1D0+lXOKaGbexm
k/g/1J3HdiPplp2fKFrhzTQMPAhHECAnsWiS4b2Pp+8vUuqle29rdS8NNNCgsioryQQR+M05+2zz
Dz9MlYQ9Jr+QmZA4KjB5GvGix7plG0o0en/zlK0lXzGScrLvOrK4ciKLXD+ctjqiQldBULriesPz
s8o1EN55ANKDPxMqb1kcpAAkEp6wtQzLsSg1UCCstLFZV/aA4wt5ZIUGgDyc6Wrgj0yvVJzxsjih
n+qPf38RRgZz+Qi15+9vxfirjCANZDjE7H1Mupu+aTZFb+p7CELhFivpCH8sPEWnPK52WfOh9Vyd
XaVDexS7PFyRyvrM0JXh/pSd++WXsGGfzYo0krNsUpOz4NOVooCyKtiEwp/O78TyaHsiQ2HuFD0k
W19/G7saT4litoHSk81M+UOEF1xaGvjFJ47egr9HfVcMa4Mj2jIOFPfQCSW7MGNznfZF+8jHHo8k
3IFeymHuAQiL0flrpNuBVrtmOhokcbMLyJkwjVY4VsH4lP0xfmM8hJZkTINdqzxGSD7Xv7+Qj+0v
Kh95Rfx2mKYvBe7KWI8vAW5CcSvbyvhvtNz/icBs6DDA8drVZdxrdFlfXG/+cfnkETrSfsFqRjxz
cPIuGJArhffVJ7Pw3umt5vRQgtxO5GviuB2IneKglWUQs5L8Jj4wPOCTsUSjEWvH0Cyxpw6i6DwZ
de4oYQ/QpNb+CQ+/r6JLSZiaIXGEPmS8UnpayBtJw+QubTLMZVJScn2pACavmNZLknIO0TBs/+st
o/6zkY/G522SwytJ8EYki138L2+ZWJShLasWj5Cu6EF09cJNrMlV+kL2fDIrV/kI4bKRafXJrhYP
Rq65Ii5Ep5Y64RSJkPAKsSYYB25eaenNY8QBYYdbaeIG1DrvHRa3NnmxWZdAzp9yIM6C7wtC/SWs
P3vR/5jzsn2R5JqZaNVAaS3Gk0IR+wjVTtz5VfYwE3EnZYxV0MP4e3J2IFYKAhZSQ/GgO8tu//Uj
+Vcp1XKgyYZpqQZPBcngv6iNglKWw7hnLQtKn9iAWn/0jJRgiZ6jIvKCTwKmQq8FzAYUKfpvluD/
6cUBKGSSqlF4G/9qlMLRI8RFwMTZl/OfkSQrn44u6UONQVtHdBVhCIY6d5uikv9fqJbXf4pF0tv8
qyb5n4TO/5+IluVFyPs//kMY/J9Ey9ci+8yjz3/ULP/9jv+pWZatf0OMLCvMoRAEi0ju/kOyLIv/
hqgKuRpCCEUT8ZX435Jlkz/S2HOLSkKVxEWG+r8ky6rybzqSCdM0GYryjYb2fyVZZmb9zwogQ0Yu
oyII1lVdU/kZ/1U0FzbMc/xelJ2E9s5tOjPeoGs8seO0Lf6+B/KhPCuAbeljS0xSDX58JDP6c5KC
1vTV2gxkxMKIsXBwqOjUQnQ0dLoak0s5BjgehAkmvkaYfO2rS/ZsI3kVY/Uq8423yASEy8cHZEZm
SeZgelmyUVUVAoT8phgS4Wu5JjIY/J5kZBHzmNZOjZ+SlUJrnWkUmeQ3HlFmpl0ljWF3EhEclZQy
Gu4LSDPWqzxYWzCB2hsJwMJAHWGNnF4zo1KPglSQIIG2ZqTeE6jI3T4beq/VezAQjJGwUWFyTruY
KODAddOu8qRoOHiinS/i4INagYRsBdpgaKgeIBZs62ZTjo0O866F2N2I14DoLIQX8IR0UhU7oAZG
xzdrlB5pEw2EtHGBovqwPCXpSZyskcAEBozxjrR4fVaYYomMaJVYQ/jLF8wJNuyWSTTTMLaXUig2
OU5NbmjEVylHc14MM2QyCZMUhNuKgpIj1Am8xCX3OK+iHLs3o0nQEldwfyJJXAlwK2jZXOw3HiVa
5lWm46SQEchOoqXuhP50EE3GvyQMAosdpiI943uqeCQD4QaZv4xh/SVFLB4EsMHKb9RbV6siEL/B
lHjq31v5VyusAv1Yd0kKapcIK/CIIQHu5HbdYlusD8zU5rEhlm6aGf98jUkbONNiS2FZf8gUZJQz
lLCyjHfCOXzHkFOFiWt3UOvFrgz2Gfl24rNagmyiHBB9Ukskin6zamUCJsVR2Qb6QNyuGISwq2DV
jIKyFXU8RlvFClZFhjBDDTdRMh9jGHRrsy4/A9WkR2TQu2m5t5Im+ZyCoNkACVAkFyFyTyATsfuR
u0RzsSHPHfwKbQOq3UGRUB5I1tFUqYyy3EckPKouAiPoc+DAcDbbdxLB6TZ78zpk6RG8hfIlJS20
acVnF+Ea1JPaZgsIeUngJJoepDgY5Y5qgoAuUyWNXdckd16MyaaytYmCq3D6hTrfYz6pkH4e+VPu
9qVM4xdKmFQzEhimPKeUhg8ajikRgWGCdLqrHaXxsxWNnTvFiAXEycQp0ye7FknbLh5k2cOY8Cl3
HdK6TpXh4n5JQgAbXsTeijHHZ5+LYAxj6y3VPWoNdQlc1VdWMj/NrpGc2kDe0NTKQ2wUzhHjThSH
TL/f3kuebCiQuTmWMHL9NDqPQ/Xhl09BGt8HES5LUJxyH+6tNPkwi3PB6SJmqHoaSe4lHxWCTl5T
sEgnfVaMS/cDjLQuKXE1Y/C0CbILyTREiCtvuMVj4543aGFZ2BPolwfr6aXOWnHFyAjTKUE61OZn
E+tEjkTQ+CK1wykcZQLU/3tTWjhjzy4atXmbQO4QJMVfFSAvGKzzgduj3ha7WR5da0TiHsVbXNvN
vwJV0LfJGfOiJNBceR0EgtdwbOS8rNQnNRNOwsF54mTexMII4Ry+PQN2zjzwDacmY8oqDInoaAH8
u4dtxYzIUGA1N4b2HcwmHzRe7NhKDpehF6B4+OGKhED0FWgfHL+XQthDlrkalf4qJTNBGT3cyzYV
33DzQu+GQtpRIqrjlBwvsa0+SzUaN4M0vWYYuLhDS5kfhhA0hsWXFte8Cx0MdEAoc4nZML7oOga9
frTCzTxbDSaizyAkrhk8AFh7whiCJUVOUUe8xjdkMBWrQ1hdWWS5qq9hoQyGtsmy15lRwTnv0meq
JMexm8HhzfBHr0vD0bGlc/wAC3QrBWdkDOvJeDUCoQqwAzJ8YcifvjSlJL+EJgPTZsIlYcgsT4VM
eSkmBZ+LgUgcFQk7Z2JWeHEPeavB6CKAGhlOyEtNhXC9KeMBxlYWrQsDs+fJEG8hosLYL8VDUwbi
oRWMCyg8qk2ZsGGi7r+0utBfEtMfnbLvnjNDCAd7J1i9i0dvNUtPpcXIzgiLhy8F9aHvXoHdY2a1
MwFNuJgmnQqHL+JnajXULNJAtpDa0+zq+iQ5pmA1x4Sx/ZKwVWE3nXdn5HWjygWMfOUeVkr2WuWC
4QkCeTKmJYPH1uUqSYKOiloGN2NVtxlXD/765mHK5lfRVIqjNAPT1TgZi1S2L0qFh44yBcdZQ8mH
WcnN0MKeyNah5P56iHkc7FIpdBVjDF90M1rYbBepXlQMNCAbdRqZ8erxOwEeACDIX89yADHOVI6L
tf8qnNX3IQqAeieCXqLQWgdeoWeKh7dRc1eYLorJGL3AuHZT8YV2tfxUFdTc6WATGCWtAPEVtyln
nSC9OXMU9J0bdNtyVZkrVemzuzpnBxG5Xo/cFleGLiVqEu7LbtS/fQKBES/11WYim3Yl1GO7HWrR
gIUch1cMscONUANott20BYvXVjWZQVdRJmW0IFD4w0CC2I2BB/Wg/wwMEoa1KkqOcuentiIt3KXG
rN24DrtnUWsXUEhtX2AB5lGXvPTEZD7ykDxzv/NyNC0Hlci0Y6hMFdzNh4U1+KeZ7BieVc8Gd/eI
6camDAHDWkUJz5UYHkvSiU4QijO7abF8//vbJoOshdc4w/3FKa+tq+II+QUuW4G70lBm8H18pfRM
nUPrrx3/MEDQ4dZ/txboHweE4fD3v9TFkl1T+PhExIGoQnlWpi/jc4df/DE0vvDR1W5JK5YObAYv
WeZ9kYzFSS6E4goUDaV2XGHETFrJDj+cxaSN3wrQpL26MmGyhrtikOG3ESdY2dg/k2QYRuoR0E+M
ZA0dFKQdIcveqSv9C+LjpokIwymb09y06hbqy5QIwUuvFsVGo5cDx8gYHs/BRgebZmxvFYTSQHDs
BVhOxPouoxA4i5R522q21rKFeTeWfo+KePOwNdYkTW0DdZIAdCWWanFrx9zFB3eVC+k949SyCU8i
PFWWRUeGxq0SRFuStI36QHsSRXIirxRjXrV/r/SnZOpnuUI2zzhfASQk4Ml31YaOL9H01y4YmQWl
LWwKUwcjP1naxyhUjI4qL5dyLAQmlxE5uZVuAmNxrilmBbhSnOYGpVkpJ3asQOwJEg8wAzJULzFe
llqYwOhYBKXgcbfoYHKzejC6ZzNq0h8RuvQqrrAEI2puRTo1PjURBivG65B/hjAYBjM4dqgGkP/1
h75KdpOZ7ijkDn5gOCVmMxlD/rQbNlllrquq2Wic7bBGN2hj17Xw7EJ901gWWDqMqERgbKrhwbuk
uKER6sP2aAhtz6emLwpH3pnen9mK0HywhbSnGav2rCC7p6MYnsNvvQLNQTalMQ+pi0X+nroSQ6iB
IX4WYuFWfREMCDMIHaF1htqPmqZHfZI7+li4otlDycNqZpcJuHILnSsj6l8OTpVkPXvIeTj4NOOp
5LRR4aoktAm8Qwl4N1EkOJeTCyvYLuEDNtjmdnpi650pOtkMqB+DhEUWQRtyq4CyNd/a+B1Lra2N
6Hap2mcqDdEKbHTpRHacdVQ8cWU31GN1zAocENGNDIVQX2XoGBcBrCX3xxQJZSGNdlmSiZhnH6N8
ySz6DR+PH28Ar5f0FnYkMuamuBt4P1DYJhuxuE8kK0AFNObW9pES9hout4JsBxMDMqYth0Aj/jYp
7JAk+xoBmkr8oYi2LGaoU0Gaq2qgS8N608f4I4mVS5xGgoclD3QWZIF6N6/TLCvcrEqoz6vWaTTC
PnRiLpDAiio1oPhNsJRdi+GLyqSsk39aRWQjPHOZxL7WsjW5g1AlcUYrto4URKgjJ2Ce2RXM+9mY
E2mpRtC7I7UN6TlxJa3DrljrGi5Coxx6PfkFdWvKUC/3ITFuG5JebcbbjFG5KGkZx51E0yBYRGBB
A2V9oOjVYuSZIGIitDe42NYEhdektqoS0qxbzRPCR91ZN1mdLwZEKhuOtAPwbXeVeYzQqocnzWDc
WREx4XK+bmF03Ek0Jj98mnlmjXwLaRQhEZKfrk1XUP8vyweV9ROzphH1eZtmBkKF8LKsM/jrI2RS
SElMGMqLOEwfA8osu1TTi9BmV8ggkMXC6k2fKLg6qmNo01kfRGjZRKSUDdoQITjpgdl7RtKdUpFh
JZqpqZM/Y60+GuP8jAusH5cwGkwDvK6Sn6QOm0/sRpYTgfCHCda6NMEUE+T0o6zEpyxkjHKhHAu8
xTZhV6oBa9pEfVxE3fLKpwwlE/nmA0mV1O8qsqII4oFXFRhg5NkvzR6LjW0Yj628Tn3l268rfV3k
wU/d6Gt9WWawJFLbtLi+UBG7FmmzdlD79yCyELjp5VebNe12DLPfsEJBj88XCqBKojMjnhUQd6sK
GhlUfsphohcHuc2o0Kb8bWyINbXK0U2kchO2mnCZEovBscD8PmaqCUTNz6jLYW2PE1m4KIvZipzw
cn8eCV0d0zJ3AVGJLM6I505BOD3A+tXIMIUdTnyfOYIm64ZNCQn6oSdXPahdoyUhuPDVSxIll8zg
mKmMJcHIMFd+LtNwpHBOGKVQIr5gIGaS+diikagKl0Cek0RgmZ1pmUAoKRaXkKCRZoXj5CI7pCvW
8JKpqh1BFaeQTdnGT7MqnRw1G4JpjLICpuo1eytRHuRyOz4TXtNn9h4iZNvKEJRGmN4Ru0H6DNuX
LtqbZI3p3syfW+VtpCcfLMbSYeSU6ikJbkV5XTIzdOLRElrX6E9TfY7TTzBeEM7U3Xkad8n07PNt
dS/Gi28eJMI8M45C/dZEFJvBRz3/yqQnqC053hkpXXXgUgnalrAP6FZKvXZQz7sF12U0vMeoluqT
0H6m0wmPcpu5IJbSr3E30QVvIOLzFsPkqmUfhc5F2G1M4WUlB89+foTdtoXLnz6F6HVJbNewLzCt
1hHgQlf+deLMxpKLV4ZzLBo08n/ChbtJFxqwn8guDZJH5t866Nh49dvK0HwG1jM2j1qxMaO3xP/1
he8A/4JBfgxgNwaq3ZHbh61iV8G2HtbVTGrNKoXz2oxfUMLsnOddVA9t3AnDpYy9EpG46lntTjOZ
2j3V/JEa1+MY7KFbEvWBf4Hid4svA1x77CCGt6VMCSHJ4wgEc3YTGhuDoaFmJujMX6bZ04J91sK+
Ha54lpMp9iRwxu4Vn7ZOsdthJUqrVD02Amcod/omhg4Wv0bJGxY9djeo9krE50wYQr7nMwvSxfTI
sYbfXjzU42DX1nbUr3i6Q5UAM/I/K2XXEUc6bMZq3Wu7RkvgXCDkKCE6l+tAgs3PZFYj4qQ7L7Ib
8Bd4iQQhfgTdZ91UXF4Qm6WLab0k1duksI9NJiBEQUVHhnXkEzftTyRjJKotget2hn6vdpCc1hwx
RIGiNlJHOonSXM3DZ6vhVmF9wbu2ZUSBg956oDjxfQRUWjbzeyhdG1OyJwlziCiyo+miqZucyghc
xJnSNy15T4l7Tb/86JxRIxUYK5TVlzF6hI37ysGc97P8RD1L3sjLVG5zKCrMTxhKl82XmCGp9dTk
BdsCyb/4yQRczzhcZYDmwI/mdAQuUoRz0GjbMtFtnZAPmYDnvZgjMefgwm0BmfYeXyc/WXN+ErsL
e1Yh1d2G8tvRO8zGU08+lgBvdV0EfzRgHlH4FTCNyPRzp+zLfIUzoKX+SOpPzJCefhZq6Tpm5Dkj
yV5FwsYfdkb/kyUvctltg868YDTh1vUt6bBSgUqrhTDpH4NwLYdf3fR3/gBpvjs1wY3WfAmursfI
pnE1KVR8VdiqSJP06qNXtnJ7YrivQNUVYKJlGQWg9ilGu1GOOYVEOx1Np7TWJk75GeGbkPGDSOdg
PMPCdLQO87BCWqv9na/JgpM0nrVuBzmdm91CtN8Vb1205cr2B6BIbjItgnnFe7QqBLcUVr34MgSv
VnaHpMZriNaLYSD2+TBKDXIgHFcgBDP/lqubFK+j7FJQso/m2SiujQKjRrU7ym04NFaVbPKk31Tl
A/dMNllQ0MAzmn2V/bdG+A3HP1a7F2SXYKYGpZ/kttPZD8m6v+bq9W8b2Ll6+ku64kSdGZ21/lKX
h9E64G9hCW/iRK3+pzIuknpuu+00bUbFsUiVwrEmvKQNZap/Jwokb3YCuPXe0O/JdEpSNL/ekHmE
ImqY1StILQLKeX1Xzs8guczyi5+9DPEOBHXI9zL9X0keBSOszD+Iw7secM1tEIIO2Wcvl/sJh2Bo
+GTIDKY7piueMgdgBBmalzYhcI6wDxQztIlQkvyjVfO9WyglXb4XEsi811oWkEbh84t6P/rsqnOm
76GJ0OJcimyNIL09WuEBRxmrPCL9S6qXtkOVchG7K1w2U1rzjvQJDcOhH86LaTGurPF3TNhJ1l9U
5TyVl4cGNhRwDkur0Xdy+bMM3rv+wkEzZafUJE/7mUX7ebpW6qMpD0KxHVrMH51h3sbhXR8OBZdY
DzSV/TGC62TdOGMyTP3loxTuW/+ilp+FhtQLk8fleA0sijzEK8BO+3m+lUJwy3naTfWDv8ZyIFtu
WNASig+z+4LcRsDnH33epmzqCC7mdCP4k4rU116Ihyx1JKtEZ6wSHDIKiJVrMApnbplTbCeMxZOv
XMKh1uWnt+pb4KHyUxNkxPgTJyuelM4AtjsRGW+j1vAyPYYuQOboowtO8Fwzicx5bP3of1R5DWxp
lC6NH48xw5GpB+rIsTbqeVMxTn3FSuV0WJNBLxbrMmIKfpCUq4WqXxE+IgirFM1CDPI9PrqExOij
Xn1X431uXtNonSenJqbrIRiv43jVNFyYOG4GZVNOP7COxfxbDV6j7EEUF6HDFNnW6JI0yB4Bhi+C
DUzRCc3WeMJ4DZObBOXykUtZGVasHxeYdwiWHJs9T11LDkoNF+4u0ePn1mfXXuE8QSpMQpxir9xf
PJlWhcBw41OZMWeTpY0a7sweHth+ERNF34NEzQNuZ01fbTmSc46V2fA2VXdzvCysbqpx3hIfwVx4
U39LlxhWhOvqMQt26rTzUQ8PXxlXDuu3eHL3xRAgZxxofLqxzSQ8NOWPFKCJ240ZsmLPQEQnrYz2
V6NjldqXlrQGBYV7/pz3dXPrrDfV8ArELCWpgJDhfenEpguyjWJufHFbTJ+9uUnlgwZfBWvp+YuZ
9Sh8p+bJsI6qvudFhXptiShXD9r0jV6SJ4uBiJ8j6D2Rv2ZziMYCf+kNRSuIGhU7DpysVwXYr16N
oCETlGmssPs7x2lqfc3JPdYO8bK5jXWur6HuoPAB7+B/9KuRxLPBHiK4BVyvSX6j3lDEr2Ekcm09
sCDEtSnzw4ai02etW0X3kqAwV53RIk0bfiuXaE1GWn/aSGI42aiBwVZPnJhZCquBwho29tQfaxXp
yk3IdEcHkq1J3ZImlQxupkthjYHhwUIcio6ar+PzMnAUNPpzg74iFhy53ybIJkZPND/1WmCcdTNw
4bacJCas0vUHJzU+SH+oDH4sebK77LsX7gM6O6m8ZOSVSCsLudSAc5SWXYfRq4lWBOWR1oN4rMaM
pvMxDZ89HwvuuXG54faL+3NHQO40iiuj2mG/DNV+GO7Z6OrNt5hu2naLJ5UeOAxBgNMgSA64Wopc
O9EfzUDzgopaXzMcZBUr/mtabIrBob9NxXVUU4dwIQr5amx+yTILRli7E1KWGjs6QFRPC0lh8pTm
2cd3juIkR7XlO7V/7AyXLSsPRO5BhkF8SNrLtvPHTUf9BojWwdinn0X3ufbnrT8fiWhltmg0m5ol
Ll4J5LKJx9sxdenWC+CM5HzN35VXJMkyWtSfFfJg+RjicaWfjJS0ji0qxCTxsopGrroL5EGPxzF5
rw0yM9SN2CNR9IDtbdJ4Y+UeYwvh1iRa7Mx1jJtEykF/K7WvLHro9bUoziK2Hbjwip5i7opxyw+i
F+vJ2BvalQQB/JqcHqbZyih2EFdcs3/thE2jvTB+sFt6kBmwKo7fh+QcN7dCXvGSdGaQ4/e9gMDX
Vbq1yj7AdTq4KsZng7VJBpdnhe2nJ2fbvHXzbgvPHVKJnQ4WKSoaFjencXxk6U3uPjUFe4WPlqlg
gu9Ch+FWyVzuXOuHpiHs0JV/lfkW62+kZTmyCHwT/1Zk+QDgqa96dR6ja5re/fLFbA9FHduaTZKa
gq4C45WD2V6j+dSrf+LIrXB9q3ZT7+nSTZV+4vgWdUdzCw8jXsP4I+nPseyK9sKdwmN78HWUtO+l
gBzg4IvHFH+FeV0P53n4hefKvImTOl7c/omwdrCgH6m7YDNFnx6qTnwk1+mbVDroHkmbL8c3WjcZ
dxj0rhUYYwQyTV4gSEmKbvRt5F+D8pi1yKFpclTxiS6er3ABexgPbvUYHvBLZBEwABNS2gWMY61H
Gx+s2o0gcmokkfc2wxEEjE/y5AbrOWYHuKiY3abpJVMltvK3wQkZCW9t8VSEmbr1o1LWrHPMDev8
VMXPQDi0M31K8qtYR/il47Tqux1YhV85IxI+/RQs6HwACxiVdoj8WON9IWZQ6Kc26bhKh7XcHXxw
4fmjM3hGnJ65dVdEMiiPWCkJ5XapvxplDfmYVgVcfz7hiMXf2bt9W2HT63SL1RzzCTI3Vs14pHTX
bhOzEAmfuR5DIBopWP1W5dUqiGv36IS3SCqJBk7cAv+iyf8DyRdQ75UHng2vcsA23Jco0p3ZViv4
a3TG5Z8RnzKdUKpUOssynMtjob4OxTrAElqFVrpPdv74qi32hSKmOpcGy2UmeYH+ImZvlp5AHdul
7c0MfjMGPHmMAnd4nwCP4+GcaC8d8vus0bDCxJ0txSwqBj8qoLWHdpqeknzHuD0gI/GIDwKOPu8t
OREfWnSfaI3ldWA5VeEJ7b4yD3iVkfJJk8LdgdCW4x3gAt3w/OT8B8FefxUO06jJa5wiWZYJV7aD
xCBUf3wCr+I0dgZ5N1dHgeMoOIfFkQ9LDTbzBOnvVcgZtPZcM386IXVYd4AFp9Clve49YrXQrrrI
ElNq4tTj/J2crwZAtF8x9I8fpbFRfNJPqWgbNFD3rClYiIw9+cevIFa9UY8UxbXUjmK0b4UnIYst
Q/fjAlzvYvFqIGUGi0am8EOjChH7kg2U4OGvyCUwFrWXDvnB6sFt9XNhHrhFsdqcsYtpXnLxbuG1
4FlOxkhVTM5wfIFjkBGupJXoidU34TXLYMOB6msn/WffVUyhAeOBONvxkRM0O9608l1Dsd2BHtF9
xeesew/6ycuEnyaCHYaC3JgODPKWpVNH7mDsUwOETz4vHRAKuxC9UGQ9FyOiAnujpF1hRWVVOyV+
F9OzOXjy8KX5X5EpAgLnLnkTNjT7NYGTdhpfjfxDrl569wuzrVrz6JDHZ+Uj1F8b+mEisay4ywAr
DbYsW/MuCgdM8DAIpYSmEi3V7Wy+zpJXFJ+1thYL5L8vgn7CVMcmP75LN1GADAHkGqUjL6D51o51
hZ3MEG5afSf3l7L9jZtfxcAAwAKOyJAmMquuaTfy/Rw+CmSGw8/ER9FwA4v4zgReUn82Mmm+63rk
UWwk6c2c32cAMKoIV9JAjLN3wdjiBxWkj5J1UMi4YcgulFHtbwHNeBAozMp3mvBccDGVlJsiKDxc
96F7I4ecXtkdGF+2CVRthV3PFlkmUT8peLTl76TytZ1XbJ6QIsZYYu2dKLxNxkOwtoX9ha1Uhpub
8apFb4iwE31XqEfOt1QhtRtxy0dZ0+3vNX1DmP3obwhQR6TjhJ1bc35KPqAGMJ18MwWab/EiopO2
NrP8NaUJ8NaA8Q8S+dHhHKWI9E+YwyHn23Bk5dyjpJbYeUtOsnhmsitzB+CJg8OLfDfUD21KNzxS
cdyV5U6j4uhdfFHZVBHy39zcoCHR0wfg2qS9SvOhLol63GuR7rUML/pqqbnwCwSRZL9K32An46rB
lxNGVOcNxS4gdS+L2e8rnSE+ZSUnvfaq1MfBB+8v+WlllwNCEVbVrxjvajIAGMtXayP96oU/EyZf
6ngNEO0ZzASUWLTl/h5jsKBOHxqXSvmiBOu63FC+AgXFFf6C9bpugKAZ1MEZpnOo5JMvrw3tT6O8
i9ktr48ENRUTjjjcj64+fNfJV+unXhSe6B91tkLtaLKLzX5oi/e42lCWErDeTJfcvwzZpgmfRC4E
+iqMPy3E4mW4lobVycQbPoUs/xoh6I2g5z6XfW8xdOSoOtJoN786SdcTac5e4O87HJPy/DDWXo8r
RrBOZdQIDHSYXMtxtq67ndSvweVEMEgf+QbmzyuyZgmN8IuLqd8LcR+scQ4QrhWj9uZDiQ03TNWV
xLEk2Lwv1qC1K4x9FR61QNxkRm8Hynue3snvAUJW9+r0ulCl/lpKLYc4RpHEhNTmThyOAE6MiPY5
50iSP1jYDUKdkj6vtTZ9eg/nm5V84AKnV/tGOf2+ieZ7zNWiLJhoe1ZHb6w3NY1yVgHNA30ldqu+
VZOyElLfEXxQyfkjNb40I0EHdtGtc1sBMva3wfdiOtktq7OxDuP4Fi7uphkKwPGiBn86SGAD9nIK
vOCOF2GjIoZiyn0yeJyRfQ41iuqJo7C9ydQptXkd59u8ml21+kbQ5hjJCkOY1WC5g02FhLTICFHx
GPDrG65wxiqyZNoCk7BR+cGqJ5C2WblW1EOlr2AlInxJqcL8yndaTP1T4jpGG4yXoULkQaSnR25i
KCwUawlyd6exDT53b3Tj6mLIP/hKOCM2Ik4HHgCLqH9Nl83NaKElpEhAO4SBLu4y0rmcboHoDd5X
JW6wvwWQB9nvSDmb6P3llUI4RbwZFOzrHASL+bmj7xe/hOGtz47pAgLoKWS4Vwnv/JB16jArJsjL
5MLRuKWxQgwzRxs/ohG+YcnYIX5YDh7/8ml5OwkdCG46sDoy/UXCyhcE0RXJdpSOzXKh47cjo+W0
MJVsPIjVhyLbNZ99fSy7J49K78Hx1Z2Mb4JlXtPyiVcsMzFs+dgdTtS2KwWDZsz6sumphntIWwJt
EC/fi7TVtj7gRPszC7euPpnap5Z40fSHfGLAnR91heNHd82sr0z4NOqar6fXcPjEpi1Wje1e3eo9
vnw8UQv8mm7b0/zt4JGP7gNb9yBf6q803pLhHgDfWuaWGmuSLzyGKvUshKu06f1GW7B86VNgSeRp
5bTlTWEQk3goyteLm8dWWcV0IISDoGGKnaJBxb3lIzOia1C9NPJRDJ4MAYZoA9raLm4tWJ/sA3qD
vt6r+SpzWruiW934xJuxAR0uRvKV0WVvx9hfRM6OokKnmm5j8BX4DKor5rfCi4qjdNTeQ8RVVoQ1
QNo5DZB0hQgD8lmFgCRbfJTxBANkjgLBaSnT9f5eeTgHkBOyLjZqsSvXA7QXotQuyvSqWoat1SgE
pKsIeJHi9klej0KMenMA3SvlF2ixICAkwkDvekdsgyHXmvtecUxyOQoXHz4G1MxMyWOJ6cE3vnAw
tafVTU6Dk/erWp7D6bGcPn1yl4s9GW6emK0j44kdkz0mJtZ6CSugghT7Oq5Aw6tL6aqgVf/O0nnt
uIpta/iJkMjh1mDjHCv6BrkSYHIOT9/fXGppH6nVZ++1XGWYc4w/+iR/kPrrx6uAjNytGUhEYXCH
WJ8mYn2LniPGcoO8KGZU1GqbwWJPXzx7F1q7PjnqMi83SQLGfi3GF136IyY0CN60aU9Zu9khlfyb
2oNSfJvxXVMmgANglPc0/cP+SgPJb46z4AzkAADnGAd2SmaMcASj+ozzL/KWUdH9IgNdRG6MHNiH
zuCTF0vi4J8XB4SFzpll2UWYpXWyzv9Ajpj1Jf00yGjuFqRazNvZg3GPD92SpNvyLMPPKX4rk6yw
Jj3L7cB1crIl3RASdGRVzoPvsPmVx9dKPk3aZcykJZmMIL0Nq2UBs3U2zK+Ef8qMHQCHOwz7Gn6z
YeFF3eIBjwLduQ7pK+vss5AO0/Sup6uUaL+acOxn+VeT9tSHqy7/qPOrMX7M9SloVzYyBE35URE7
SdUaSDjnYH+2m0Z/qRp+zuIiIxOMoH0Izt1JVu1zMnokbkxuhKYUIGCvF2duZA/t4mI82YzIm8gv
CXXpZN2d4WN6h5Geyrdi3QW7sTgQasuBjHYiJDypvNmUXqwiP8Sk7cWr4cf5HZckQuBJIuZEw/jd
dB80FQSopQZfzs+99i0T4DfTHhTnZzVbcop2D5srrAf6r1UicmoSkxrVawDIZulL6T5a68rEW7OM
REvaSVhCQTSukuRFykqx30y2eq1nlDJ8jS+wLfeJ6WuuDK9NmJrHC0J2VtV8BOUL+c7F2WRQoW1A
KUh+HgRgnLj10BDb+BsbhzDeIIzniVCQnXY7NL+LzDo7qJh5UvsbR+3IlaU4J5uXNlhDzYC0n5/5
tcO7aDtuqi/JulD469NbCQvfQMbpn1BASG8IK+ccI8vaKpYaZ1W8KSWy+IoFhvSF3B5ybWPSaOA5
GI5XEvZJW8rZIvKAs4SxYZSePGu30WsWuOqfaM78aJPlG/AUv8El2VB7v2u1b73+EkozGdVS13Eb
KYChI7WBMJ42x074bmJREh9cAT0ZBPYL5xeR61iK+TnrPKvW3JZdN+SqkdAVPkUgU11vq3xequSH
NOFLptybRFmBNKLDWCvWV0pC8nBNyn2p+3pxL7Ex6eOx05dBvK+cwzCgCboKwETOnE2bsVrj+lSr
1zr7yHIB4KzqetWzLGXvnfXTWd9l/yWrXq8eUDm6OIgaz+bG9vgtguJ4lKsR1eg/PdvrEoJWEG+Y
PAI8tvG3Hr1l3eX63j8vOo6ExFe8eMmog0t1aSbblOqdDKvbwCjdgsHat1ajg8Bas/RkBG8fbeC9
nNuO1o2FpsUuFj1Wzu8Elhd1Fgcu2XU9X4KBK5iroM74l7imwXp020UX7SNshTZCjsD527mx+IYs
zKY0Fpyqsl1O0CkKPHep3PIYbH1rwLXXa8JSwuwI3wFY3bMs8Je6DvMSZB0+aigciSiBj/hqUWAw
AH80S9lF/70IAR0JCogvFsNF0A+eioEhZtqTY99pVypXITqIYZ/pmGvTM8Fg/exHFg5MXrljsNIg
QfbqZ8WMGKF9tNDRp18ipofj/elxHfiK8wlSAHH+EqTf8hjvR6z+U36V2jPIFw3qRCpNUN8Mt1yT
9mWcaALA0tEtJldRfsz27elz+rbHuiKbGVnLQidYPlmVVMWHxlcVYhZ2mbaCr0raze1Jcd7yjJ1J
5dCQdwFRiU15owIYXEUEx7gR6IO8Kms/RRjyHBhICLPAqFm2uNa0j9T6tRrQQPncsoVjEc4GD8Q4
+wJwXjzvRIMgvlhYvBoUlirDGu9ag2DbmQ2/QFhfUxWUca5GfKia/zPB0aeJH03XuexdIn2L4E+n
mJmosME5dJNgxThYso5QY1TGtk8iBPGgWBhnXzcr1DiaO/hAawLniX7/v2DUNzRBz43pp8Pt34UK
2ZhTFfNd8pwV47dWknmv0AG8K51NyEPc/UX6PVxAdZxY0UW5js+Hrg7Z4uQgk6rDh2K9IoVEs0Zg
SMgXXKzDKucXNLtZR3gze7wq3Y3n1nJcfh42sP5GbJUXp1wA8ZWogWQ+UcAA8fyRpb/g2J6EXAOe
HFqfrGf9pPUX5SwzR4B+oU8ktXcVaj59nyhmezcs/thiR4gGcaEMYNoutUlIGngbcHtnT2dBnYQl
m9yvG1KoELiS5YyuGeta+GuToecSdAfGOe1G9m6epoIHl6GrtzIvW9ynf1wdypoErpYsu80MUial
7VIigTfFC9R+WdDgkRsuHXsrJJopwqzRgnNbjV4I0kowaP+mtOUpThzSJ8iqKh5D+Y66ZaFFRJih
cuUaNLxuObGJybBD64hrxixBTXHZIE73JIv1FzRyJjAy/OjUSzzdq+JHxb7SjXdTfqmxKYHoW55Z
H5nagvwaw5P2iAIE+GYS6piz2cn5I5RoqEF5HO9N7LrZX698TiiOszBwEZoBWv81PAKZG7tddQ9Z
YYCzVPmD0MelMe9QsCJP1PgNI+AHtCNJx5XJpR7AZNL+3fiZqneVVOgm2wxuOR2H8s3UkKk1RNyW
P1iUasc3Ipj9w4D6hO+66lZQHqHi6dlnaR9jX/cs62Vc25tAv0n5hxpv59ZE0tuQpAeFZyCRuo6c
y6xCBR4YYHg35r3vLvg1BSKsxshVuXOM8E3tiaKNvvvsYUFA0FPkSWm2SIsXflOcyAJxI9zX2sbT
QTVeyH7UylM63cQf7Uh3G4QhRw402gkPISLZ6OqUT29iqVMIo8VNal7ZEnTcxSIUlmLdhal86NDr
UKRJ+DfGn18wtfSbrZDmsWxkFCAZ8qZFAmKAEKXd1mno8vOQCNdasNQ4olAYFO29DgDooI6K6BYP
y1ldk0HrCLxjgg4ek1UOgkW+Ck6sVyt/YxdYZDQ+Y8RYJ/Rc+Yja4aUYiQl4dSssKUiaka368jbf
0LWM+lL8KJFFfQIJCNGjQ9V4b2CoSfRyU+2nQyFmRfeZTXzqZ4bI9/kD8rBJ3hW+X4xGCLTTiAVn
J0nEbhYrDAIzMvI4LU4F1QN1c+zHr4l1miYf9iONT7rkMowOtA8gA4WJyuEsoRYmgiR7opZ3/K/6
8btHciIWobSUQHLBl82zuLqN/nhHHqfDkCfDV1K/hcW5kU8s33ryExEeLD/fovnKrq9En2NNdyA3
JvAFkV9wkvS0LLABLdqggYUjWQqt/ZoWDti6LTscXLYUrRIu8YYjgbu16glsHb6NuvfEZwFgRb+m
AFt2JzHXk9aCQ0dwQl14KBDz0shJpMk1VGkBixcKJ3P/CsNWz3vMfihgpfUXcKXBRMCbOOhUyAw0
wYheBZiXSEZztrSpy7ERvPpSc1RKTvSLbhOWQYti3j5srydPaMFn9HkTFcDnyHiFi5epDi0ZNLMj
JUDVJJPk+BmM25ymIu3QTqeAWbH5kOWzLJ1ylr+cuNh023komJ1T71KVUl7Ubh3MmltUmxaIBzZ3
8az9hp8S/kNgTUviVGBJM9xGuJuIhLbUPzW71QRufVbSFWUUaY0wvdekzTguXzRaaJAvQzkAd9BU
WlVH2nt0aKeCmGkk9yph4prMHDLTWXQT56Oe+WK3i0gH8rDsxLvyebZ0L518qyBhr2KSr3dStaky
X03WeFYYhCpSd8j4y1Fb8N4pI/DPu2WS1HazkKwmieoG8Ztmf3axtrCAJM+hvUw9aMTQhSASMxS6
szG5J6hUvHFVxZtUvFgfSnwkIGBZzV6Hs8yNV722cux9qHxJ0U+r3mKL9Ybkt7uEUY6MYRAFGxlR
AOaLmiEE2qs+IwQ8HBEh6eV3ks86IAzPcFaF35XwWasmP9F+RoILGLfgMLBLiKcMLRaYxzIteUs2
BUhJuZPSfd37VrZKYJCT+octkCf+6fC4x9+4xKJo1TknxUAER1UNo0lxtQ2fjgT6yIA/ZMZsD+us
oxN3s56caDXo7wMEE3Fhz5fnuG/Ha2GuM3MPcgTPRJoWT9TsbDDj0Cwyr0z18uTfz2Slml3sxsk6
0dnYn/u2WXezO66mJZ8FvX2z5Nvm92lvRmcjfZVA2eO27d+Y4lHcLMj+EoNwgodd5+xwphQMmAF+
Ul3Tzoh3BufhfICPlVaw0thK+ApGLGm2eOpzFqCe0aV9YgF1Q0JtjJ3DAWLgmnrgK8OIu+0y1HQS
sIY9EM6MPnE1KqDb8x/RoHD/sXOteb1qOmIdRrAn5RbxkY/4XPXr5/jbXCi2YUjXXbZt0uiejtBz
JOOSZPfJmoAQeZmr7Qy7wjYGxYTO6jZTXAgmagHpK9mBiQGroR/nFk8DIlYIroH1cgkX89wr0j2o
vibzcypNVp1uaQXqom0A2xDRvCVMfGX0L+AeeQJb5Aw6hAlzISu7icd3Msa1XumLvv+xZKxNew5X
rDe8uP3a3PSGXzGfLEx/Ikb+5kxsAPnRjDcT7KvymTKfQVtrbB4zU2IHwCqdIlXjGlxF2R7TmKa+
JixD81XrfwjH9A2SOgVSnO5GgIgBDaYWI22v2O4bIGa+f0R2UXKvNVA35zBR5hVS1RHj1xr7d/Km
6FxEwTQKt9miiL+JEQNnJVrCc5bmc9cwREDRib2inJl/GEhSgn96+GzCzZttVpyd+kMMXOUPR1wb
fz4tlmyb3S/nlRcw/OhxCkNrjAPZQyXrCEx5+ERYVmGE4NVjvUNNJDf3Rnwplv8VJz73EIqupWFs
kPC0+NzGbRMQRsswWwfnpwRpsSDIHAvPlx78IpDARWlBYx5RgosLXEDW7pcFSyJXz8U/BK3Z1+ZX
TQprpX5qCeT4Brpr6K88Bl3qT/e8uzXZUUaaOhQUF5NEj4a/4eCEmCKAA7zHDbwo2qsuVT3PqyCO
aAMjSAmU+VxQNkLqCHsX6qsvlSjM1FVNocShO7TqKr9JuBwZzeJyhfxFRgjhBBq6JZBuccw1NGhD
q4FyCv+zx8usGGvH/onlbZRfgvY+wbaLyFfxnlDIzchYV4SIpd8UykD+Ije+Edi7mvgeV6AV0wL9
gEZrUrk04nPuYpedPVKaaRRSM5g1cZzOIEBtI4QhbOxTe49hPIh+mbeC8C6Ct5IHQppQT5Xwqvzs
vDao6JYjqA8cQtRtyQutCr4qj3YT3TqPqHsMPtPw0qEfcd54YRsis4N1pV3j8gWUChuQJXGApVhR
z/n4onL0Re2rrT8eE1B15Or6G3ZsN9T+utUAKksdqHYMF98VS2pDh+w0NC4MUmF4zSWNhBZZVkD/
dMjR17C7t0hJzJFfKOJzhx8nJTa/DL6h8ef+XGcHevHS5i/Pf7qAtKsSuX33ZTuElPo685vS6G77
yDmDNxpvxXuM5B5z6K8CCVUSG2vZoCu8Djxe0gdnTkX0eremcIPupKr9fQ7boTiyVGp7ZgXu1h+N
/ipSrMXtRzXvaZRvgv2P13IVwjKAGg4XCEzZqVxCpSiDyJZDjcjQ2CacJDr//yUPFe+QEGsAMpHJ
tO7MDyN8ZBCDBH7zMwIo4P6FQiEv516RliqyNFNtKfVbzjzdPNKiB8Z9EtoGMkG4vN4chWj5Jat4
D5HHrTL3mJL4+3kjVplPE5K6ilkmwEpjugxiYagAZNTAc9YMp4A+Sr0zHGQOwd1W/uacfcxHw7GY
wwMqNBCXzP1udX9ct+uBIrh5n+C1HtJjH4kBJI9RRX401SaR/IQjyfQwirP2VzcRl5pdBOsi5QCc
NpIteJ93VAFVeazwCFb9A8CNBpkmfgdQG57sm/oKMRVvs13CfQ2+OOSfRDUL2b1G8p8GUJ5v8smT
8nM+b1pCtfkO1d+0DfhXEzSJuWjzcyzvSOtemJ+iPrRvd0xttLMWihfVVCBSTFkj4Q9Tm1X1wi9t
fO6rJbfptBaoTdC9UVmLZF0QJivEChHlyRF2JsiEELsgCiduodDaOwT4sjDE7wkS3eFmTnB7HmtA
07M8BegWIeyE0+/IpTwj45LqF6KDJ1axgL3M66d1jZRGvWiKb3bIppg+mLrE7Ie6fFhK4R46VJz6
6F3rjFYCMKD+Ws47K9k3Mssdw+F07MsD+hUPWFmG3QVuktIvEiZwbb2L7gd7hSPLNEokgDe0wwD/
KjahtPsw/1SSr9JNa/syfONM8KLHvafgGs/XTyTgFh5nKvZcjQTO5ewO5YGw64Y2aR4xrj7MTYb1
J1wSEp3LfH62jQYePI/R50RQdvY5Vb8i+8IjOaobMht8G2pMJ+ODAgdQjHdrSWTHQBAmvl7I0eQi
zlMurh6xwvAXlRuVY4pFr/ckniR5cVAghxu4mVL7kZyHXb/RtcfuRy90n69bJXaN9iHSeoCPIzZe
o/jtVgR9BJz3owv0gUo/AEbEFtAHNse7jVXtG/+lD7vIejItude6vdDFdZmvIW/o4/rQ0GuGLEJZ
0AxEAP9dQPbd88Xkbw161ONXjn7R6dYuC/DpAewTo4JgIORrRC1IpvarhB4qKp34BLPlgsDlR9lB
sQm+ZuQbwzjR+oM3CGmPLdR1P3CMnMGWsTH5E3MgQ3ksUQpwyVqvDmKuyCdRrU53z/g3dC6qMi0e
pFOQW+yszXkXNIfgm/2i+w7lHQF3hU+YvQGYN3PWYacnqBAYlaZMCldL6k42NUMeE+OQyJ6IWsC0
B8j9D/YDS2HXarstK9yCQAKxrDYoSZ3ypSl+p7daPRfVaoC85FlQliYx4PPBQOvffNSoNtU3y2XH
S6+gGHWA7uiRHabikXvRytAg9BMPa+aYXAwE5MG3Q2rhABkKJ4bLg1P715Y2jMoqX9MzRagi2WzH
EKISaz3zWbJ7Im9nYGYusP+NVYZ8Rqx2qnnCJJLmkPf2PBWvtlaf7fYwnRMfVae+afzCB0bh2sfq
cmBmCBSs8ZELwdNXPd/bGzkIhEnc+dlkogoJ1bdXBnhhQYQFy3b0iLqvVrn/Q6ed1xbRGukiiwDN
HGYRHu4qPkcrx1UHZ0+uBefXxeSdzpWj6Gz0GDXG8lQheGVmYkgw0tMYAEvWKB3TF+6iBGgooyM2
AgEmPGdRa6kAvCVsbkLSNaA6UYxDdo8dVnl8FwAYSGd6j1RDTsSV6ZMciIGD/XvNMrCymx35W148
4yb4cUoqLz6n55ZdmfbCQVlX0lEASvyTUxPvxsjZ7qGUiw7oT6cYhKnpwHSDWXlPFG+bfxb5rljL
iBz86FeNoX45cx62tu4DFDfP77g7SvkrGEdlrKbHFH8YjKnVZzG+DmzAgqkWus54eCDV4LjREKcB
5lfvih64ZP6KOLy+cnXPdn7+7f4g8gmRW0siU0woLB4+FOoMVWDfzXJe9XAo2MghKl4nXn7pksgX
qTxMyZoBz0SgRqbsp2Tc1WyEWp8WkR0Qk/vzNO5SVtycgTxsKMKVtOxrwTEP0p+YDLP4R25PzS/D
LpQaZaB8a689QJQ03Ah7X8zGFc2wTpCKuQ3io6ae5H4XZ5/Em6CmGX09Oqom5QuQKgG7W3yGPeAe
SFsCPk6D9inIkybnjGDsNi2PVA0Go2yDSdm1kwMdj3+opNvPcGWg1UeWoR/IhF1UUDshr1+NaIgu
KHhe4F1WPCGwm+1HI7+wzVgE1Mr+AOKEJrD0yMkIcQxp/dsU/aiK0ITjr3mv9KOTb8TwM+YXIQJD
btT32ym6mKiTW+nhTLu0khdt9hobRBhhTnvt5zeJ8V5vJk8Hq6msfdO/N9LWfF6d9JjOBtAob95w
BV7EIQAlvNallTgCGBkdWJu68sevIsHCtW1GIAnaXf6k4Tw27xrqPv1UJedw5uZbl/3qWTCW7NNp
CTeUOcgJ+snNEcR1UEhLjfYpAIxmHw/IbYJV2J5mmQl3b9nXzrzF0V/8fBugEjrkXcCXPCK1AQvG
iqvz34NbJoAck+WSV4gfPKx++nYJY8+B8WgQKHYZp3N1niXy9mgpuZjaWZKpAdNcC3G8UNymzc1k
Oo+io+DkxDLkJK8NisZEu4QKMfVra1pVSy4SWPJbArHCRt2WuA7Mc6rd2okhIvmK+5+kQ11+hgVA
68TaNmJ+M2oFdvjPlNZ9s1MQPYPzVq6abJziU6zpcnMNrNvPx2gaXrAErjDudQzc3P2iZZvQWVyw
MY7qPuN6f0qPZHwUR1h+EV7I7FWa34JCssBwZmgvK0ceUMeo06aFsC12hB3Ezk4TUgsaiaDf1lZN
AeVHXb53mCyL156vRlNez2VEKRs9a2DsKrN299cZlnjOFdKlIt9i7xTbk98wy7R7IKZ6RRsHYm00
rRxOYcjTbS+d8JfgiRX0do0uGmUyhkLMLe0f0awLnQGkdV7Znchol5QvXDNWB6StILQQRvnyLkpv
yUZeVFhsJ/UoxRengrnnLBBg84AgfNs25zI5NIT8F9toxXTKBTD6YBtmspywz5VcLQIjofsTr4Mg
yNFtCmRF4wtREvz8KJNIdwwAC4RMw+X31dxkwnLn+iGby67xYKP1c5WjLH9Nn8w2KS73DBB8G44v
U8GRh1FHUD9dxUAHNqh6YsSAKkSRTFeemNn0Yi1Fa/Ajo77b9cgo8aOw3FpfvQnza31rLST1Qis3
YHhPqKiQ9kQDR9gcHbm9HDDmCCUNyFusoYpZV+bXZH1pgAVqUrqqdOp5Z4zyDdiVyxE5beUy+1av
Yrnu4UbG/B4OGtwcFe78F0yTr1E0met7mN1m0Y/nVmdQX4iiNX2lVxvlSX0UBok4xqzQ/LEhIEVZ
KFXmWYRyznwQg024oQOjfrf1nvSW3fzFzy9gB4cLhV1bjgeeA47QmrViYZxU50yESdf9FPJrX3/k
0rZs1xHJFcCYyPvgR02SGVZOZy405u8xP5jhC/SBq0DzdBwNdclLBYkj12DviDNqXIqS/DYFZzP/
DWvGnWRvSNuuwrqCpAZvIdnFLCOugC/CW8g9Qfx42PT+xGXx9AhgGS9El4sdmLhholP4CSGGA37m
tPsZgY0SxeuHu8R0CeOsaBsE26G2ilLX9jGFg6wHp38Ki/kcM5YSNGODTyNGkrXPBnwneIFKJcIa
dbUJ7WQVkWtzRD/zdkmKu1sTETYgTrdsgBPyzWbb2KYzau8a/YmqcCx/9G23Yqf0yMSp+YkbIuD+
jQEOvTn06UEch+btKZMHz9eeDLCYOUrzU6Bdo+kUZnfDcZ/zNpEkhmUOJxeyGhmpGy1rkvAWmCPU
Lb1zkyA5PFMeFr/fNeHqQ0MKiUzrmAu22FEvhmMhubTTFWSsAFGNrEun3eLFb8/0j4sa2RC40apa
R5uR3PHytQp2iXNEqcmvnjwcjL/J2AugQUi554B6g/TDil5i/btVX2Zke7oLWBC3azNdqd8pm52H
kCXD7uKZBIDQvg4ZXaIMHa6Wttd6n6BbdOJ0uBHjVWt71P5o5LHvtBZ0GdetFvspS1MM8NogqcVy
AmGUh62vKjOmQTSvHOPbqnzjq4gcbm3Ol3qkMwtZ7AScM75VKID4oqEflhBNDDCsgkD+A0Cf0l0d
btGhPg0egpPISyzIPm+AxsObxS4FObAO/b7/HcrXmPXDNt0ye3layMONC+JkvL/ek403FOcTU3Ut
L/SCXXnJmk3aBCAWSBsiQwb3AV5Wu4/6RwJx1Lfacqhe7OndJNhRjklk+c0iiltWSA88rfiZ2gph
Hk8r/dsSI7acAA8s3glbqdRi1Ub1WjxfNqtoXBYb2543PGtepx5Vesm7C4Q/g9bG/kRZIQ60oOI3
extYm9T5VBLyEQluJipxE5cfSX8S52uA8o84R/dXQk+hp49A+U2enEkRyo/mwG8PlBcV355yFwNG
iPY4RFCtO2olVHCP2r5fppa16JWrRm5uOF6tYqPZF4wJNVaHUCdr8ZqP8H6QINYNCS7pYhz9zy2R
SUSyfUwtVxcebi91SHoU+L+z/Peby7U17zgNi0iKeNvt+ogPEPaZqw+YA75A4II6t251UP15ZU1n
aSXj6Fpm1qea/sHOm8934gRC5PqyfrEpki/2UoqCitYvCjwYAAOujzJTllNTraKJGQE5ZSm/BsFP
NOWrHg8h4kpd+tGdv7h4DYlE4Obn96o9VwS/LSZtSwEVjxNn5nBL2FAxE8/Km5gatfieuowszfkH
bVlRs4LEbjJeqRAjKoFO8vEIeNEhEGl/itlHnSO+iLbCqaerhOiQDkMNWwZw+C0FGLJ5KBz0XP1h
wnmd5Dj2iW7KUS2nmKbnXcEZGHGywLXWS6JfxAyWJ+vhxAmDqYkegE9aBdB7LR4RyjUuUa/k9iYB
DLDf9hxO+Mp2vF7KOAFSdzMKa3dN5RdYfPipoNpNRlIBC4wPbDTqix5seculB09bxHDujD8puIsD
4BUB5Npl8x3MwNoN8UK89RE5S8I2QqhWzR6CZPSTGhQ0AOuxPM4gAX1rLcLhHQW35HIZQT0KwwqU
8bAWxEEbf7WWcJja2VsTinwiBygDawyvejML2TzUIcI47JC+GeR+b130nHRD/GlkQ38T9IbaRhCW
5mVMPkZBlnDWCvi2xh+T7ie+xWJ88Kzz6gJ2mDuYGhNWr+YKTyNxuWoV3MUj/wotML32j8uKhyhe
Ns+J0V516V1xE8yb0wjWwYSqNh/mdJz9cNOo79Iy9mfjIICMKvUDn1sXfk+IhBQyfToUGbSzkeeB
sIWry7ZvsfgQ3PU5UXBgpsEqqO+qBMuiobkkcafGuHXuQnQu9l/SEtCg/VF3PiZv1vPMl+YR6Bdw
WSD8sBevdXDs3YB74KEbX8D29HHj4toFHpJlKipIk/IUZV7GAx+H74/8Q/x9a3FoREhLIbIYNlrt
l3/Cc4cXDN5Ts7Z2vBsNoMoBVEy9T9o5k0g6pgdlMBt/UCukcbsmQp5zBjb02ItdxeYojVAnegmd
v+lGK1HO83D0dk5fGsbs6lV/9Oa3cFab8XuO2Y/fjAynn4qTgtfzjfJspAmIhFjNwDhIceWTOgC9
zaVHT1QUO3ES1BZJSMsUqYs9fakDv4kEW7x1z2sSqxsUS/oXJQGOcX7qRynbl/KfVbxoIs4IujP8
SKqfsQ7JlOHZjXZNdm7Y61k+SSiptkbykme4f/2J4j+/BqCOZdZRfo8ZWvSEVxgoh/f9tSoPVXXp
jG+bP/g4U9SGgiBVBOhVs4u0CBeYgBeO22kMWdyO/BXCNUX/mpNiCd7lm8AP09scXQnyeSJUbndB
f0k1Aa6SJxvN5BPAHlYEPCDrCTfz1uowBHEDNJHG2q5CHyXeAD9WwQk8j5TEkyxCh3aTLi2r4qCc
fFuW1iLvy0CRb3Jc8CNQ1OAZg8NewWxPytUIx98yzMsMV4X7bQuUnLstJkFMvD+wYBNaWwRdVbro
oBC58Vw6X5DXQbR0n1ZQkB2IaC+lr5p3ZHbyJbLamrb7KVbYRd5IhTPqj0D57LRtUZ8h6vXyimPG
cj6T1OLvl1bTk8Wjjxaa7Dpwn+0qZLsM8h7z2eTaEEzB8I6bEOAYRO7OJkuaFQgjE+MJ/3CFzZnP
HGJujqGBVfXFMKV/Gm9jBpI7UsXlFpB0idovnL3W0TnGxsIaZFY7sQkFM1ahbUkxCZwx5fIHE2kb
HE+jrsvnPpE3hrQi6Vd+m401eb2mzfaLNJRnUp/vFlLQdJ1vcHOoe4IHxXKEyXgiKgVxZxutrL7d
OPFVbxCNtTDpaxpBeJriENcsXPdyEJ9F5shnuLN7EFBU8TR0YO71evuTdU9YDwq+ZTEPU/62GKVP
qVwnWcTY/NJIN+Knhjc7OOLQHGIiMid3cNB7O8+FY6L1V8ullnYe2t2lBRIExB8YjF9YHjzK1vXq
0UlUTr0Ah+fFuUfLEQKUG0gFFZhYIAN6vA+BhbD8OKQP1WbiJP6zAbPBrilUVRaDbT39MpvyNbLv
QuyajzJn4dIOksEP0XC19zEQS4Xb7xrwfaT36IlSBiS2X3XWPu3/yuqmovYgH4tni6xPQvvPXN6E
NKFeJ9iRUQsW1vQKJB8SJQ/ejMqHbx9vEHMa4SVrNSjdjG+fCArdpp6wwDH6GPELLr6GnEZSAJHq
p+ZPmvpXa7qJr6M234b4UMLDJL5T+7qKzWybT/sE0FcT+lO4RlO2aS9hESPs99lzIRbvNclJEncU
xkjkgHm80t7JmxDHKe0acM4OOS5EZ4Mjv1FbYRfHLoDpDPHEk2tdYZYrN2SalspXrDFWODtJftT9
d6eBPlKdotMYIiKdSgiD0kJCiiIyjL5t8sS4JpGm3FJxHdNuW10D9VDlVE23SLzHfw98yFU7sFfk
S0IC0doZ5i9Aa1heATJ0bvp0qTlHUmCRbYmsR2Mhf0/2g02SfoVTFgD4fZvTx1N9GHLrGfW7BnNA
QA6w5LTvnZikAoAgxKsC9gzLP/GdxtI72ZPuiM2D4CFM1BuOZ76IlkYz4E8cFRnLvLHW4xVtYkH6
YUsfpfNn6jtOhUJ6D9BVWKW8mPJ3fjOSqF5niUv7c/E8miXffMtGk5BJ4ifL5+pJEAOUjIZ2HmVO
HNIStLGMr6J96MwuZXSdJQAH4nA8AC5wcQlRIoWy6XxV2DS0CXDzifbxScvenv8kwEBP9Ig9E4Ot
vatPmlAZaTSPRCkrAofxLHutNBuKOxtwGWs+Fr3GEpOglP+JM5TjKDqYH1IKPBGcpbSZhFuSf3JA
x6fUIxh5uq3Mv2JeU/ubkDFxwFMQGwwHrX2xjL8YxiFqL5AsQUgsGFJC+xwP+yi4hM0rVjQA7yWl
mRTGSvy9bHbBJ5l3QpECsggxwVWQFI+gP0TmQevONUBQ9pOQaTqtm5qxsrU9rRH9Or+2R2Rp8INA
001ZN59xiTKHkJ+ngASQOxsn9JJi4+0bFRsV5r4caWaL4PmsEp1VSXet0Ra19UEr6jzXG8pfkVTO
y9xGH5K+EOGNIcADMs8q/Oso+dgo0ITnxrWJVAwHzT6twarJty+JyIl4GZKZZtPmt4z/HONFrV/k
4NX5m1YThdNbhkjaUbHpCvjPCXbM6jUOMo6NxbUnEvYLgKPaPmmH6RwDfuAgYjBo8l5CrIn4MOOn
Vz1T2+KSeLJLL3RzD1EtBR9CvW71b9p8VY134eebObHU9htrlljY2Yef2V2KvqLpbZiwau0oCu55
OXgoVdTBjU1rBkd1jvXeucUNzqTDOF6s6elmw+C+wtbFfw0a0eYtjS95HZOb8dAzwp4WJSP2jbhw
xCCY+tbEWwd/qBlJJyVe0YQ0m17y9ibXd4AF5rDVrAGG+QMS+0L+iLmcp1dj19qXiitaQ7UnGuPX
OhezdGqvqvweNT92QsvoEo3ufhj8uBfIYbg0Pam+Rc6FP0Um2qLSF4hNFioCAHyNBqVcJWojnCXB
AG1eczVtFHU7kFiORpdULOwa3Geuwl39IGM7OsrDkRY+Fnmek7ZGILGyh48GzyYXlbiXQQuQaK3k
fJ+m5O5ynhHwGf6o1gh4jjGPd2M0LwQJhouzjgBW2mnvJAXVAWavL8pW5f9IOq8dx5EsiH4RAXrz
WvLeS6V6IaQy9N7z6+dkD7ANzOzuTFdLZOY1ESfyfZ7z7jBYl76t+nN0bkxPa3YtNh1YP+5LZiwu
k/97nJw6Boldia1jvA3FShqWrXpNMLOF5YdBYAE5wBBez9RM0+qJzgvgJjCvbOHMhMpjVM4DpkrG
7GrtTBS1nTos+1ODtfDOVjeYm/XoO1ffFs1EgfSR3zWFPYbNXwVhE85AEMrhNqlWKJnafBNKe+DY
HyVmWmWZxWjVOS0N4hgQA4rvXQuciabPjWDlps+qcT4Gx1taTLGE4Ld2+aqkGR+cKLsykAPCa46Y
QXqImRVuhw+b1YPu7sUn4anPxNpkI4BJtv7DLgvKadU9KxP+JqWX5ZDPsuXrHfwj3ge0yiVKtRCt
d81ewpZA2EUzDbmFlO+laNb0dwt1C4x2gryeN1bX6WmY5hMlWhX5IVVptg7iDxAGD3Kn0IKx6FVu
rMSAB7PZ4MhA2GL13/0yYHxEM4809sg4eRJBaiykY4VnA3U8CczKmM98m/3CB3GHBO/FbHOOzOA0
jzvb4QFJXsRUOno1kZNnop8TmLEG9ChP/06rvZZfRv3LR8KmoolrbhRUaEGkT3BvQTelEArquc4L
XuzqKbHLxKG6BCVooDXJOYMSpuL0Ybyl/ObaucbXH85SpskuRqQovioMcKt8bTdHNlc3ULsfhvGu
5F2Kn7gmfo/zyvsciruK1lHIn1QexlRDYWsgXWdU3bJbR5uAMo7DtEDqHeYrKzsYaMKDBcEUFA0s
mcECsr3xN2FCAvclkZnVTl6OHQIn4iQfCJpHhVW5X064k3hzGduitZuCO/CLta5fhHBFDj7FZ+t0
mI/Kax28nAR/ICO7EuzMFKIrN/vXkL8Va90Avonfpbrsh1UQ3IbukVSfUvob1u/U4BZi3zCUK4vb
KXSROxxQU+E+2tTFI2M+TR7Dv25RUSF2Ex8Mt5j6mLs9K46QD73yx8bTmtbXkVkSzfugpyxw3p5y
yIqNoQ9MZ7/IqWrRNsnNW842DBy4wNPgWZrurkUq4q9l5vEhWZyYP6Lot7BnY4CJdG4BR1SXvuj+
j1V2kLqbbcwyG+BAdoqTpf1Bs5IfIv2vkc2JjZXw20Ted7Nmxgyen1j+uv5P158Qe47iI7XWrXMt
MLaQ+MB05cVzVhRIkq2FG9A38jFUazEcMtBJkNhBk6X5c/QUg3jaUQ0UjxBl+RDvq3Rt5mLj3Q4P
8SJi/RiYY2JgVqBR0YGQUOhb75AHQlLuBZvWVv/hmxnlfYOixrNR7al4JOZKIW6wjZrttGQRjgdZ
u+cSOe0jz+KXjxyD7dJcAY5ozJKtYXxm6TMed5a2w1BYRp8JR1hun1DdwF5dUDHo6sK0EBgd23rZ
98fcQrngzKP8RgRCihKCtryCuf2/FYsFCYd9Eq/F/L/meNKNuUh8iUgfmTX1l01cGLgoIYNESdqY
c8RSHcElIJ2kA96DAaszFRORZMql7AAPPauSx07oRMUukuNrNhq0K7QRVVgTRPrTm2+CuKYRw7cZ
4dnNsc+ISNn05lI4+cIvDfcxbl9Quu5CiJMjf9e3C6ldOC2LRigaKItz71gjgaL6+bY+o42nbYSj
nxBV8RvX1cqWl5667PSPtFxo8pt4DKc+BpCwUe0A2J3LNgkkt4y9CsLyjxL9C6PyUF3+UuvXmJTE
Ic0ez2p/M+8Cd5+RWyCzweFuCLKLbSFIZVtRzau7Va1CRmweGa5nyzjg1IjfGQgSmYk4A6jC+zfZ
dOz/dQfMIeUDjFt0mvdBXRgqRQo9w7wpvxLkt2C5+z2L2lZdk0DAhmOFQBcpA3unSU5peiPxZ6IX
S02jENn0zS8lHEJSJrv8sEF6jkNkvx0Di1uYcdFwV5leMGfWBCNjHyTfXA9+crUg/0j/mCtRt2Xb
iqYqZN6rLEY4WldP3uU8xCbLYavHpfkcmGZYMK6V8oR4KpGXqSxwqlK0deY0MbW1s0A0hq1NKz5O
dO+vbPdCHAARArk2n9O/6+kgZmBh+rTIXhCephE4r4HtLXkaHZMoLNdYPsddUp/T/OoaAK6+61IA
rPY5InWTqV2lw9552/lRQ1otrS3yg/w9Q80kWuGw8QPoYoda31IrJRWHEMYkXLz5Qn7JBAQh33AE
8QH4D7EQTACv0ADi/id3NzaVOIEMJVMkmWunZunTw/VgO01ll6JS2ZUBRCIxE+H1R6uIj5bPcz6a
hx68EMrT3Fxl7dbyAb0R/wjvsLvnVHGOylXAsl8jIm+JuUft1gz4c/R7DbMxncGZaGfiXl8E2bmJ
MtyR8XSsHqDE3OQtHuiCRI9YY7A1g5Zox8emghLnp4z4F4I26DBOEyzWcsAkUm29gjHEUTNJrHvz
0k98zErsujkga8ShmvJVNpgCFk3z52GyplgirrhGsYzSAdet2Kam3kXj0/GdY6+shrk+dzzs8hna
oXrmWfffb5n/P51h3P3oQqtR2mSf/7jswFBJTluUc5286Zw19OmQJKcEUbXz01l/4mcwYVq4hTep
qlOVMWacuZSI12KK5jH7Fn1nAzSsvYbMKiX1BUdZzrf402ERqQOsHIdXTlsM+qmXbiMwZ0u7D/Ha
805oFG15p2nCSc1IxNsEIuVioZPhnG175VY399h5VA7i00sm7z13lQc7i+HhpAQht0LB9lFnPxHX
91idC32ma79W+pdq4BnI7JnX9VdY3Jz4rTpX+cOfec2JxIbJMNcmUfaU2SoInaOJrsHqU6qtDNPq
o2l2GvCaYGOJ8No57jo3vbXMBpSSDG4eIzIf2XRLE886agZGjFXnA9WcIlqeAn7hlMXKMnqzhpkU
M3+/XuvUBFq9ML5ZucKsQWMIDUgYxs0ZL4L1zQiIaS6qHPICzJ1lX6vkHHffwXDM1J8uUFd1da5L
jZUyOCBCeHTrFXfbMd1XbGpjbr2RFUGuXOWLif4hWf27OtmMeRdBvkrMh4HesF8CkuaR3gM508qL
nW1b2ofSyecAb4BkMUYWfYrafOsYNoaHYL/U3aJqD3V8kgGBZVuZESjDLHtqYP0IPWZ6nJVuKuDL
BsUXL2Wy4L4O2307bMcKvW0M4ZhXirmZDAZrzxFgUoMhrAjOvvHHoQAzxdKXRNi43i+nAYK63xGR
Rs9Ql0LFxQ6p/7bUzCPTw47FY6Q+oQ0YrCGrisqu20TRuhlXmAsmwV9cISJ6tC4rre++Wiks6/DB
d7MceZ7+iPkX68cheEvJRuWw6EAM9peWCUohU82CWtCR3Trpj+Qec2NejciRWH5thddVxbRTrFqJ
+9rizN7/k1FJV6ZHk7SAvTlv4o3qrWzprhrkxCywaqwiXF8Gao6GFyg+AfnTGhTzAkp7GoNDxgiY
JkEwPPCZCidAJwPr25KjlW6DAajoAnnkDOJE2j46rO5VurGULai4Mt9Z+an5gEmIFgE8TH5VqzNb
/xzLuYXefBomc+5QdFJ1tycqdeB+kRsCcqgdWVRDu/tsqBiz4lpVnwP1fHW2yrPDJaqpS9iBCUO6
CI2OGFQV0tlQb+QDWc0+8MtJ0j9bnQNr/GbNL6DdNWoZ5Pl2W+GEW0NvN1eMv7v2ScLCBJdCyqiP
wQTuQFpCrTg5F3fAX7Akzx2u3Mly/2x9N6KPzjvEfZxYst9/+PlBJTBZQ5xA3bXUw43THJ1+C1tz
YPEOv51pZtQ+Io/zrtrbNPIqGRNtcDCZ1udpjXzooWkrKVsn+l44sMdyoc6SGbZnoVnw9hJah1CI
CugvonmSLqCjC9+M1j8sxqwRCIoJkpiMqTOs424zmkvy5M30qBS7EKmWdDTp4HLE5nfD+FKGcyKt
UmdjwO+qGJAq1VzyC2hQNoANNH9YAus9JeEkNb8UTgHLfYp9Gbhe1KlW+hl0ByAdH1qyG4t1hKkk
RrtD6z3rtJP9+vcBDhcstTPy/0J3JzuXrn1BeuGKkdwd0upUQd6HlDldiJZJjy7Czxzy4shYOSv3
oTivAKlLBRaZV4KTsZtbBh69jef/COJcCRkgW6d4IB3t06vkBXpuZ13VKKNgnzvWJJ81ycGvznkl
3ELmusHKMagP3f2u7F9kM9MaQaCF3FucKnp9YA1ih7S1U2pk6FVgbLWeaTqOZQUgIilMLorjda+x
KD/XvDDmNrHv+aOPoadaOIboL2QQe3zbPiwdnzySBgGLy2PZ69AyMJyk/K21tfu13/90dsF0GgcN
PSsWM5YqJUxOYaFOiBHejyTCIxaq5hFPlbtA+4Mrid9bo0JguxGoF0/Z6DTctnE0CbcSej6EMtBx
+XkzH6wBwU4TcogVc50wcEgZjzXMzfKOfDJwhObcS1YZbjd7K47Rypkpc9Yzn/XwCJuVTXvUX2FF
xhJIe4O1ksYaYBw4HnfULwnzN7T+cQmy/sSiYcL5IlvbnLSHKcrj1nq6olGHAMX6aeZAQ5bhym60
sxrcU/xBFrY7tozBEWrfEOzzZl7ZdzQ0yO55HbG0OsNZCa7QpR3mpqrv7nP1JcJaOIEaShVYAg3D
UuBPSX+Smr0c3dGrTn3mzGCmog2y0sA8VhN/jmXcwGBOdru79Oopkzp/Xi9tfe/Tdi91exZGB2r2
BORGg9hYRgkjbokWuqaDh44rQm+AJ+JwRRxt2D4SYbCPT5ZmWgDSgWrMfiBD545q4qNuPOKMV8lC
Dhwd4viKkAKmrwoC1AVKYG19sbiIWMNDpaJIBib8Ty/k80pH+6aeM7Giy0tizARzz733GlDe/dAs
wUBFKJq6cmnt9GxnTW/0h/bHOCNcnXrCwixDfM6ijZgFr4FqaBTr2br1rzaSd8mZdi6pSl+IDMMJ
A8ngJHp5NGUqg1l1XxqMyu810gdvydIu77eiyseJKvG28cbzcI7tWho2YGp5GDWYevDTDGt5/yIq
EK6j3CHOPsbtIhOELahEzi1O5sL9l587opO9FbfG+5dPYnSuTIZ4dUBmw7X9B+xDrgvUlkWkhXwm
I/MdmHJ/hLeAldUz7EmKxT8DbC8TrmxyMxpaTZTBB3X0B63kHG4ezTPPZOsQO7dsoxMrk4cGH5zm
GREjvAjPeGS8If74HYUE6wmfA5RP3HDuNOt3g7+OS7pnMZKFpNQeSLtP24XWA0aCHUJUDeh5vPW4
q5VmwR8bIk2XPIZwZ8cbJOgumAN7aSN0Ms84RyZVzcZt66GRhwieaOsAALFBSOWeRQbzeFndhxWT
XnYi5M1TvEFS5g/AhDhG5d9R3A/TGjmMGE8iUemixZh8pgDvnGoTDGthQFaKmTAzq/Ymr06BRjgy
LH/EnSBseFzLW4U/lzBxinSZ+MqCdmHtWPRpqAcGOitW+xxVansiiyMfzlkTTkaPXaQAU7CMkAzO
C0Tz/0ujFUoivr0ewigg9Xwm3XEpt+VivEKK9FCZpv2l1MGVeLugfvfOohWOWfaP3jtN5kp+MJM1
4TBYJPGbIlG/jvlUDF7cZCpR46u7KH50LDUBFajKQiE3k2aPXtEARSXE/INybYxP4cUKvzJU3/Z4
Et2cFeylaThR2p2HzMojFOTuFatRWdrurb+nDF2lg+ReymJjOVvZWIQhNmfgmPWA4OIcCzW3zwwm
fNwBC7D577XvwDmaLJoj6xku/AWkwzH4KSSOtsyc9NJfDNMvWxYNOEeEwVWOe885p/JG78gOpIsD
t7uXh5UjT2WgEIPQ+im7pn7v+Bhq6tKqPII9zIZTQZZPrx/CeCcjsdWPiF/iov5gEiCu31Bb8fIW
xRf5NHzVEQsDjxAqgRfzeVq7mfBVZtUrIXZQpejn1ASHliEwYNpbUBh62aKmgRX6SelQIfSQLuIP
2EASSOTFYD88okwDrJdqgoQFKmK0RIDelGgbh6URzSX1rjMKIARFDF6KrYWUjEbIwufor8iT+6hp
AlGetQF3WfvQfYjw7iHMFhoc197BAoFtT0HuBmCQeWIbc0PZB3MKKY+Y7iia2ByiDCYFuEBMkrjP
E+yUwbBgNcZVygRn0QRLcoO18oS9uaejt8s3HD6hhLcvo6hVWtakxlnomHvnW7TY3aqA31F96U03
S7FrvnlL3FPbbNpkp2g3YRtmYutFG7Nfqzr45ym5K2P9qxefjfn2UDtkiG2VCgIzow+jmA/6zDA/
B5apoO98dSHatsA4C/eSXkwlb1c6e9bbiwrlMWsdMAWiTlbsU6d8Mry30AZ40PhYAnOEFvfMmHfp
b9HdKIjiC5VuWMM9FbreIPirlXPg3pPfMTy8SSLu5ug20/E3a2lrhJx1ExLekK5CPi+ZOCrGblqz
zpNJ5eACk1lWrwFTQYRkEpHZx5FLmzUgUZvtne6YmZ2ZHGCNRAA00ezI6YGMknnMQ9pXZ9ndQfcT
mi4Ya9TR/GMB4pU5E1iyOHjU+CpEKaepvGI7QYdiDJ1jljFQtLNSfqTSs3auOJgNBg/qJfWfFdBW
84rOoBE3cICzHH30WrdJebjJ0aoRowETNW19iot1inQGbLFOVT28swoRqjNlv+T9duStWKAc0fMI
aTiIOIoei/+JmNE+5MhhRw1Fi/04PC0v2It6Q47eLPxhf6Ba7VYM+WdkPAzMtJptoi0KJswqRed3
5a/1HKks2q54yfbHMXbAJT/qYi38imyvxUSbFt88lSA4lBBosXbXylXdCG6yEc/bhB+IjJG/cmpD
n1VXsfcyBX7E21Gs8x+I7UZDfuQqB8zZsZW9pYrAarIIsK61ClT3ankqOzSWcdzHHkPkMMsmKh25
CUO4cwSACxXXPFrRKrioFmnog6Os7dWa1y2F8rm1gUAwuvCNnTBMR9WXeMyjGf940c1ofmAjqxlL
DJCLzI/LAxh3MdzUgjMBBXSxtXZ0gOBmVAEaAgdIVmKzEGq/an1OOhodVtiIlvzVNN8G6d6wDhgX
iYq9eWzlqGcmbUHLJeH5tWhWoF+XwV3S9rWLNrFjrf6lx4vUYzkVYIQi8BpEg6QjRWIip2wHk50L
Q68i/WnhIKlbRnJacPONcxYtTXVdSJcqQ1uxNlC6QI6013aC0EebMVfGrciZUYWbvP0dqH+TcB+3
KMFT2lHrVUYc0sWqJyaItDLRYWnKq0xSMDLPmKvPIkSrZWEKbUsPBuwl7r00i5eqsOskDnuFHoy1
S4czMtyUJkipvORDnGaddy0Ne19J4V9TFl8kl3BXeak+NSTlOI7CdUStmKTyn6Y7Rz8Z74kMgKpU
gDQwz1dD9GO+tKm5iMt8RdzzXrGWg569u/GrI03S5svVenK5PGlvwpIfM/NRJeDR/HZhM8/xC2+T
wbgPk2RXUkkGcsNKVbmhF580uPjBxHRnGyUp2FWkhfjf0ojcDUyWBfQLd9x2vsplig2k0JcOy5Sm
5YErIw7NYU5rPUf/P1EDbbfz+2bfys3ecpSFl9vnTk1kFi4N5+8sRxuo+RK6GQyhbXT2+3EhKTq4
UWchR5SbUn9Q2UUiybAzBzKRNW9rc97TZwnWZsdZU8r1j62HrBqsk+WI3Q69REz+OcI3B93YkGQr
K8AvCuQPmbnP1MnMz4UKKXaARWf2wBf7WZhBk7GGRTaicyF71rWRXoGWdL1ykY9sgFlF1eqbw1hq
u6WSkDmoDetOlnaxn27zNiA4bFzGyAQbhA+Kx73JFmFIOrLXHF4qpD9qMm9ybdHQcxYAXgOd3jiL
jmNi31oHq0drGsd87HZ+mC8MD7AvemQrVqZ9IWJzchq6Ea1hjPBR2pnBWk94IqiwEnxvtGBO8hnj
Pum9fu9hCoK2uTVgCMhRMastmKJwH8UaIwuVU+WAYSOjjHjiecRrFPjFtuPRoDABoKeSaVkswszC
eAaWCLQ93OJ5awPSYn0xKiTXCxFQSRaNwk2p4Pm2262ivyT5PQJUycXZ86NYAGwsIggqeFoVS08m
pi4Vhc4FGFEpsbQF6fh0f0RZEiNbMdjr98fQZ1rOailEbegbtEkoAyObRbnB2g9qI3sLnbmxHu6d
+DOnrxocOmeCNvq9VKN/IBhyNKHTgNaqMTobDFRN1sTDiE6shvmcRNOwocPpwbuyVs8TfaKSTWGD
Cxu4s1XKDefloF0qSAdTkBJ2CBTE76PTYeXO06XYb/Jm5kfKh4HhihPYk+mN6TSDce6OmyF+FmM1
5wedEbM5iw3kdSOFbvuj18yUGJOEB9vausEmxfXBMJVKeYo0SavYrXN+WPgVetGN+lffWFoKGWBs
LomtpyL8asczRXcS3XM8vg0ZZIGFyI7ZBDK0QOqmnp8sKtIdbD6RGK9HTAbAh8ugzJXtEI+dhRBh
WOkA3LxkVqHt1BmESIl8Y6LYcCyKj3cUXBuiECQY+BbqakvnY0M7L364gIY2zjgftEdLhlEn5Jf8
C3OTUiWkDxWSlpi0QRZjJJoMHpJ37B4DNVUDb2/Afs113WZTr5NmaoDe1u3nKRK8Ea+AlS5zn/Vj
xXiNphJhdo5EIRioSkADqejZUwVgKibKBAhUKyo1HqUSuRZ6AQgCaB5aPnM9XWpAvXI32uqlMkvK
gW6DBo7B4KwwL2XOHiz4zQAfm8wwVJ5wQfcy6mQ6ss7NRASkQx9d8QFyuIMvLIdzUNMZ04koFmM3
ZKYZyRkOUocc7boFxc6CYOxTL6O/qv/05GVjJRZ0ikplHsyyUlSs7O+V+FG2IGe1DQyvK+T6ik4Y
IBAlYvotBUyKGZErHZcYE+28ojS00IH1QzXzwO3VrzrZWADQeuZdFbs5mVs742fVAJFosrXsWvnD
DmuUFeEEMxaupow3pS5R0X61ytv3YIkmfMynzibFlFaymqk9tpCRcIBO3cTlZ23iCmON0NXvzn20
/d7xb7FzyLV7pu6q4FMpnkAr7PImxTsefo32UumpUgwaFsb8SBNylXqwAjNA/1HTEvT8fdbPm0rn
ykBC0btrp3VZT/3oHRjg7rdBtCYmqGImIof3mHsmt3iA8FOeUr6UJDr2BRt99ZXazB5i5ZaH4F1h
jmC1mIaQFNwUs0FGKAGyjQyKeC9/C6oFy0zD3CkQpQYL2PHALXpLc0R9Ad/de+yOlvmVoIaOR3cm
zB+OHqAreRsQVf589do0CmQLZm4+w1iISTUuxyB4BRVTeyKhiDZI/7oG8aSJ2kF5VhgNcsAhyq8S
/dlMpfKvFBloSDN3lZM3LgWuANIhT1J0UEqYXs8AVbUw4annIAS7jnlPKbNppAJmSz5WI47Q4tXq
N7O/8kl0eEFYGYOWiyQCuYJJaqx7+eTl14QgXeBH4YYIWMUkR4g3kK03iUfZamA8JPuLhM1sdFSi
QwtR66NRP2WF9l+a+ywEY74j4BcWfZyGQ62oFgZ6tkGbJIE7sdkE1FShfgE/WiZERMrhiGEglfks
cFTWbAsM+5P/CqEf1ifzlXDK9BlVi73QeOj/SbFjtH6YzDVu7Mb255pnblL6XcPKpz6jOBeSbRRX
7JUgRvZfbivQgPFHzR5YZahAU4hgmFBEFtr88gaSCNxs2WfFMiqnIj+ERsRi446s4sCoSooIU9nr
xLDRZiRL8t6gRoNY/rAS+oduR87NgISym2drfI5jMofNLCp29cY/KWWzYjia4dYLzhJ4PTTtzUbG
vYirR89WmQO37xaXPyO4VwnsZ8OYwlCu4iFP8q8SW4rHj5w5Pb8kknUhiLAPJ0I2YOoU0+WGybgM
UQehq1DpnmIZlH6AQl2/aWEx1dqj7mZzTTlL+k0iXVJT34p7NZO34j1ZlY9m+u/oqXyc4CZlO1Ko
HN1T3b9y45mW+8by4B8ZBG3QHv5qnCDZKUiJevtT/b1OIql4LdPkV7ZuqvWu+o3qHnLgM9YmRQij
aEwXf+Mynw/qPYq2Urgq+Hwrb6YF9tzU0EQofy3Db/cB6wwobOlu+CwDe8s0gbUdy5h6Iztbonjw
3Vf2psRumVwKcc0GL52+b9CuSv5MEkS2f/yZnWGb6RfekGH8zLhm0+G7Q8iXFF+AfuPogsJwhIsp
73W7IqCbtGR1ZfW3ijogIf2w0vSdzSKFmX+tcCI+Za6fEGd76RzlhhnVzi3OZvOdFsuitzH40rcE
mPgIjU9Hrn02U0V+U32LN+aWZo9hAAfVXYz6LCoERUaLO8+wbyrHNEqmpr9VlXNrXGpmKDHc4nNr
km62tueqtw/bs0rxPmzCgl5uT0I6/2xhrzrQFuPRZz7iqhfNfpa5MjG4U+PogKGNfaIjsws8lJxe
5WXwv5PkpSRLdpqNfk7Qd9OsG+NBrVc48DR1I5MWooQbVx4w1S6K5hHIiB23cXS0s7Xlnn0Gb1Dt
OndTsqps93kx1yvgC+vGOGsNIkv5NprXDv2Cku6hoJe0jLbC8KY6ZBh2+OBd5VGn6yrfxcozGPdy
f9E5CJrgxiOjcAzgfy6cX9UxtsqImI0bU/xxNHrRKn23rHWt6MrQBAx74P1J7Z2xvDLsgpDF6UcO
FoGSzNO2Jss6zIssUTwMh8wuu+yaK1fihRDAHswQCxK+w/EogYUUS4uraa9qhkH6NsbrG85zh3WF
sWW3PTSfCRv5DscPna3Qu1I3RgvXOPAXZXSUnavJKNY2GFGmnOhIE+KjUd4sc++XMIdOfrFJfFT8
q35EErkErmf7Rx/5IpERjnYIDXvqylThCy451uIWqt8eWn7Xncz4Ddgh5hvNGnR5ZLn0ObUWp2d7
IQg7T39j+JrFT8T1l+x8L5g1KBZs35oq7t3Vl22JBmVeYFlyXlL5HrzXGD5MG2+qtHWSI93BdEEF
4sM2LjlLM+0n566x8WD1qGmqDC1PF84CtluZ9zJ68qEp9UjDQduZxfvBJ6eeDjRi/eArr8i/Z+3D
NG/5wAJmVqYzzEDusKnbrRp/6Wzn04Pnnw3+HaRsM1BQm53eXmXulfCbw7EypqqHJ2ESsJYCo1cf
cn3HgKViUoyBEJkpgoRXgoLSds8OC7TKPYcK9RPcDfWiuj8yX0B244kokrPe8IX+5czKEDHy1WuI
dMHcNmsdYbnHU3u0+43nvvRqnSvMx7Kvwfuu5YXRMf7Od12/D4mLaVdheIBnTANvd0sy6jBXc8BH
v+Jtao5Vs/PUrVp+0mPLED3D8CHB36SM0rXvtrmH8qJANclaw9nEGRviVaDeeVbj/LsqV8jyepvM
0eQjQ4JEsAROElKNGZ7cA8w2Clg75VTgnEw4i1vYkOBsIbVPTDjPCfQwRqFTysLc9iahbTOr+hUv
mBge5DWzwl1obFJlwdHW6PecDAD0i0byV7LGD8iYpAOcoEQBrcNPlitrwpA9aSWbTLtQpHKa2N26
ap/4IOqRGdfaVbYMDx1c1aH3qTLjpgL+qDqswvwae33ahMmEjppM1ZXdEDiq/eoiUIGapkPbF8Gv
lW2hsudEtayTnZ4NBgv52g+vok3jh23LN12qB8/dZgwrCqMWxahVkpfhor7apvGvhiOpZfwbYCw0
gms3fNLeZZQ/4TFMTgS1pe68KITpIfHYam/t6KLHv43Cel9+9vp3bnwX2V+BoD+dKB2pgmu/+zGj
foLBVfSHjfQjMg8T+rC2vOjqAy5YRRUiMcz3zxhWGaN/aTLCTbykZEnFK9deJ/XKrUCZLRQCfSzg
VYt+JBv+XEcX22bY/ek7+/hekrsAVVGGcYfEjko+/YudS4PSN//mFuUP33nnDA4OoBrBmIVkfMyZ
igQsE7f8uKY5B2pACKXJG0dh98FL4xcP3oFYO0gYs7L7wFwvXqrGckgJR70G3taCCU2NUq5L/qIg
S3d207HGVjuuY+qPEtw4Ilyy0SGT8e0UOBLY0LCP+mCDB31DJSUoWPAXoXUNGRBxTgwWypWVQb4k
6rQ6B/YhrbQBFwUHY+zlrFEqLgRemQEpfGB9LvV8mOlDiB7E+WqT8eGY6j2XS4ZMLCvV8WW7rWAd
nmwuARWFc5Ok+4Ff8b6+R0zdAkvftRq20c4GGxSuK03jlc0Qc3y7pUEFMayMCEac0yerxC42Zk9t
kGdbFxV9YrMltoHpSYi+kQL0oCqzuDyalnvc5k2ybQxLuLFmvpwa6HfMY2jpKOfIt+KXQr8XQgqo
A1VdxtFSS6pN32nbTorw0H2Mtjsfh3wuMaR0rBCEISpKH0KI/9m7tCgWZkC0BThaF4ZRL5KWEIoy
J77aUKZ5e4ZAthwtf6+43qmym1PdQ+BwBlrubZ1cPKDS7at2xn1LcVT7gAQiedZQmjZ5vy6CLxnF
QDJQ18J3atRFGsS7hEj2IkWbYiAcJtTNbA8uZ71Csy63FwwCuXUYvH6ZMNqrfSAiSK0GljoaDKCw
fsnZSch3A1wwEalxaaR+FCwRJfUalQMcsOERhSnOnXHboOFQekyT9dYZb0HsTceUaKSMRB7yvCJ9
mMh5jSp5WFXRu8UVxsgmIlMCq9+Sr3KexRhVXGGNy749YMi0ozn2lejPYBhCJihUKxV5nbeI+I2S
jJBaGt0BiDpG4qmuIuwCXC+1w9whv8wk8sugNTQoxnKEjpaKaxlZRUXeTFsA5bdmZDNzHvFFM4tV
qRvdHvSEW4zscAkgqrv2IkvY/5qYc6cyuzMmtzY5S+W4yAKSyhpvqynD2q6aC/7EMeu3yDO3cjzw
QimHNK1PNMALnZQ6nDW4RiFF9OTUw0/IwrNMtl9hS4946C5S/dvbwbKzjBt4XcMezqoXb9rcW+rk
aNUYe+tY2xZ6eZWK8FeKibsyhby36rbOzerzV9ER02t277BKL7nCs0Ndis2/s5tjJ/X7TlH2qTnu
/QiJMadk7ROzxybMMYVNWBu+K/hODclGQoMvzxA+pKQgxUX8qsqcQ4S1RU8kAwWNfXEgg/W06Ejm
WuesQBMrDJbksJatNPisC1ZHO0BnLyYEM0VKvkh6xdw/7YLoOvjyX6xpgL+idl85f73SXVpbP2W6
AYm2nZr6uOxI/k6NburI/QGHGaoIGdqYpiPEo7xo+aGT1mCngAo6QwJqBNHU5ZnuTAn8rPVE8YCT
J3lp7ha4DNstQ0hgdMiYlUN0kwKvRHqoQXEh1AYmtLZNvOLSOJjPEl39zIao3agHqPvcpkX26XVj
iY36u5eGn/4/js5jSVJkC6JfhBmBDLadWpTWtcFKdEOgNUF8/Rxm8ebZiO7Kzkwg7nX34zPFKBgU
Ty3YuSuPzIitfMT6sBjHP127Hjcw6RQ15WxtLtU1js1LqEq6Gxb1QAEixibL+1PT6psOJOJm7qBV
S8Gui94qiOVQSXOAQ/PkdceM08vGNEg1nt+dm+zdpaQqwlgPeIC+FnWUTnr0THx2ZXfqFsi90Faw
fA5NdnEYaccC1xf+k1Iit8vybFKfdqMZWp93DKBTRPbNRNtU7JK+g0HSII/gruIdOsheneo525qG
pP3QPdgLwfEsBXySbEiWnEJ3vgYJrHzb2sZp8KGAchVxuVEz1xndt/bcH7pgpDKThHA/MYVlV8XA
tqj6DFbnUVDgzpd/Z0IiyZ7AhvrceuNxGYk+jfZZZG964sstOvFoRv1hpz09H4zaWXpnC/HTYtKt
LjKOcRYCEW71ri3G02oFYC0/8qaxd6R7DYC8zr+CBHHdQ+/Iuvuk6c6TMj+GhgSu8fvIC0565Fm5
ItgCntBes62mibgS2XjcMKI0N73F5+2bq5faFz9xLmMI3UNB1+eAEKLue9nnDO2qgLFUYlNJF87Y
AaSf+To22W2bqfMMclILLLegEYgOxs1yo1k2pv5wdJdxbyXQmvz6kEEIKIfolqmGfNYpsdrb9W8n
QKlTk9EiPCNxqFt/jO8GNPlOm10hLZZ8+tRnPR6h4WyQACVbzxYUPpXxe6BKVJGKYDOA2i8Sce90
gHXu0vpcpPvYvaU+mb+m3gn+wzTeOzVjNHuW4ZYu0A7skVI/jcafB+58iX57961bx8jyq7YOYfze
2C+h/0C2RqTPWgmWwAAt4mvH/rtrvxXrqCSfWLKz2Ao+hi7YFiwPlvuU+1gKa7IV1iaE1BGlAs4q
AiakLGLAtiBBEd2Tnx2j88yNPVGfo3u/wuv9mB2KffZIeU3V67rZTKLHiHnBBa2h+/tpWF+Qx2a0
pXm178CfhV8JN9uB3TkKOwN2OtJzCMvEVQ8D6TFORcOCv/2G9iwy+ZyDrinFE0nLer8FQZzve+uT
H0L3Qvoqq+eGB09D3jakZnfYRDwkvT7CTH4tl4ew3Y320TDOcvIdaNj2utdcHPk4+uJsxXci+eq8
f46Lvfw59L5a7ylwmV2h99o4d90nR/3yfS8TiNefJVjLJHyD6UbuyPR4xq57tZLkbmqghG2qtiD6
R822jN18sMc2TgjGRiLO81uNy8tPoY+zKKgIMFghbSxjQ+8fF3hk/QlGuITkUQYoHEMIbZ1o9kyr
rines4AN0j/+IKyAIot17Nl5mUBHOjzG5I1VPNfsjuVEIESRi5tBNvdrPvq9p2zU4YDEw7pdd21s
hX3z7QLCbNioUdnjUeNjyc8wx4yGXlQmWJzibvOdpZrbcr5N62BXUMTTIc8FVkFHdbSL77WLIJdH
R7WMhPHwhPPm4iulcYGrCD1HD9XBj4t9NqzJ2W4fsL+WE/PCcsL6QSMaAjHdHDkJXjd+B7VM6wNI
2ApIcXIGm6zZsMeZixdp2CQBBRrE3qPHWf5NSx6KNmoY5B2PVbKfaESnF97+bK8wt43UZ9VHUTxY
zkuclWgUX2X213bexchAcR/rE9260T7jViGD20x+Nj5woOTHW+5leUfuBAmRg7xpoBKr7xXt5hBp
G2/0eF+hwSzIV//P20xysvxI1J9ZvFbA/gzT0gQHoWhfq4TU9zvHqFL+JvZb4MATecm5VYuncUKF
Gcj0ByUjElbz+TUIryEfQxr3l8D6LQbqhF/T/MEwNlOUYdwXrg4pL6n1oMxzApuaBUrhfOWIDol5
T2rir3CqUfW502yywN/wQGVnjvJsvVMGhRn9KS1JN1lQQt41oqzE2MflGH2Ntb03uSDD9dzhk+mK
v5p2lklw01X//NJH+EP6XiyCnBvLo6iKHWlTPOODH3C8+MFnVvDSTAJEkz4rlrLj3zyEcI+1AzmT
uAtm+q0aii0a3r4OosdlKA7rV2lM293KIBvELuGssa7eetkc/QQPo4bwJSb6YCGh5rhPMcY6O+Ok
O7ZKhGVSYjzE/5xqFzXOKbJoHcTPqwMeqWLcLn58Ttk2xbN30XmzC9BTGwugGT2oQcRK0pv3GY/g
GSKul2maQPhn/RrDP4vWvpmT+UGjxhU+Fwvh55IGT53mJ2Zm2ovocpokkvVTknG/NN6t8pqjwL5h
xbjmOWKEIt1Lu9zzqukcr/Z1x1l5bg9VFuyMLDC+iI9GwTppNcXhkO/kYZn926Qjq1WnKCCrAQJJ
JnlJoFrIHKMea98Z9wfHg22TZLuhffLTnFZGWu1SPDdqnxpUPuLKsY/DDoNvwQBt2xa0wXzv8EfI
NFe4G1/a6k7J6koEGuRIa+0DE73yS2fonpSKkjkNNsbGFeDABXEgYrU57GtqriCF+B5UOEAIJUAm
4+AH1tyAsUcWCEb1jNRGBKcpdnCLNj1cMH9dPQ/ttuaIw9ksHa6aBpismm8HZXYlLo8qg3yXoP5P
YjsPy26e47PFBghvrgAu1fHz9BweFQhPvxgPcgmBeiKxu/bdyC7NxOUu2nT0l3ixt7Pkslsi+tWZ
sgMglQw4O7+Zj8tM7AVHxhCp/QQ60sbqqkIH85IhhXMTBDjX0b5rUG/JIA8tmyBWFot8yUR2Llt5
ZC4Z7XobjlS/WeF730dbm8Uk53T+R1EFX5PsqE1/TiX9nxtjXQMGuoBjVY74uLADiQD/2JwlE4rT
/85sgjwcJ/MaUf5n5W92w9Yp19uZXGweog8RVIwUcbjpu4VJ09xBppVocG6wqVeJOh8xFqPvUtGW
5u9hS0Hxp0LcX0iKhuOdN74FqER1fOqDx9z/8azPiZk/tznNiIcuf8rI7hLOv/gi37sPaXKT1Dkq
oZl4Tf1t41vPKutO7GfqXU4TddWrm3U0bBqzjcjraEpS6kcXoMy0L7K7CaRCoT4c/dyJ77C4cae/
fnXU6s229pn7LGnwrA65fd91P6U8rWv3pZ5PNpOca12zeQvCPBavMcTg9sEf811Js4pof3I0MzVg
uJNfo7iuoaMEXDoOUFt+VzOO8McIRcPHZRh7q+Uk2QxjvYtCStc/UtffzKzycrS52f+x12wmAaa9
V45nZZGbUxwoXyP7pbfEhv8DeA8rwj94EZ4lYgn+Q1uRQSwvgaB7AXccY2AAfZIjSSBICNo95UU0
hXdUGKOCrT+mLAlPhAvyZMSAsW68j0rhP3cnetaf3Oh+yWDsc7gcgH2TQESBwIplB+XviDYu3P40
cAu1ch9pXu0L1MiJrJF12ws8fvNwTjpaWDLYBknCAhfuPqzIGjJG5wzbjvyep5HDgpeK52Efjejv
/UFU5qAjdzdrG2+q3jdN/2S5nzG36ZDFK5hyFc0bN8pwf/WHqHX3UxBv3VjtxeBtp1zup6bFk/3p
LowlcHGi6LZXL7GT/jHRfVGHWPVDKJ9635E9sGXMTdUl91D8DCOBt5yXj5Sne86BoNW9mTIfaqmL
uzr37lkN20vBG74eNYh70LE3RxSn4CJusZGi5IKbhFVPNwmDdYXPpUyXQxmztE8+KuxOGbaKxHtz
8ArjsmppPzNtfVyGCDyKv9M5fCbcFsrQ77hoCtsx3xN2bVq6zWjUoKe3dDBtVQTWUa5qZPiI2+Nk
s5kecKH805xAZ1qP1vtJBrdao/2Sf1tl9m5aeAq/DihElURm8c2uX+KNbnpq/whS8uIGwhYjHZMF
qrPC0eJcnIJLmeO1tUkd/gGPOkbRQ65emwz3G0EOjneDdZkmcEK/DQpZ7RC8Kf85A0dv8WHGkfKk
ZIvTbF2oNvupC/94TOBGU11nqWMTmh3PLHqBrgPc7oCm0SYZr90sL7InYuGMB0VxxlKCDvUagbiB
DlNcpzylCWqceAiYO5BzH1hBSrbO/uKca1HdOGF/p3jhTMRdxqwX+v194XlfS9neNEDBjLjzBGyY
kEvjj9OSi1gf9H5h7c3IY6ZnVdLp22IeD81Ir1IhbpMofWon8bomj1yFydHJ1EUWXBR2QyyEinrn
dr0CROYcp8X+pb/7Jq4TcGby2NkLF9oA4ysAs6ZuAwH1rm7PswnujXcTR+m3yeunmMVUafVv7OvY
PNeQ+AeQEvH4C7IxHfqnovZwUACc46daYvlZF4PjMN7mEXylbOUFdLcJ9dXFSzQC2YrwLRcvZZTt
QmJReaZfx7oHc8JpZX4vgLb0lncqFjRyHFHYqggX5su+Tvo7J20wqRf9hQvoOokAn4nHPQ1Lsi8+
BEaMNWZgdR92iHblz5BuzUU0+YlFKg4sTOtRd68CZk2fJ9jSdTcdg6jK6LILivfJ6zBnJO5vL9u9
nyRvXuK/xmJ+jNHiIvuZAoDHgjdpsUBtRezT/qiDE3BfkQyPFLz+zHgaBo8tWRFc/IUcWJYf7I5X
XXe3vli/Bxw7K/FcR5hhxPISWdS5aIexqVHFW2iyg/Q4GQfevzmpT3bR7sWs9t0cP+o6fOXHPuVe
cuviiEpazIIz3k2rgFVXctgPgvkuiojpjRzlUbweOtVz18H1mxA47BrIi1i5U/cn7WkO6+gNCq1r
U8i9bB5g+G8lfRA5F1uGztm3/TWEisWkvqpmzWOCe3xBRXPHlizxo2v0vcmIihHnszpc5CveNKVM
HgMRy/isAHaCRDnxhBOOuqkn844VjvP5csM3H2/iu03cuWC9iWy5W2iRH32GORM+5RgobCcD55rf
kKPeS4CKQfVUJuWBZLmVLO8DJoUs9fZ4XBF66ZWPu2fDGn9MqL50nOuSRzf+wCZuZEtcX2JDYfgM
wxS6YgBWNNAYf1xui637bRjmBOGseLb/dXaxE7N/zCb3suTuS5HYe3/0T02D6klHK6B/nAf7UiXP
Yhhu8UH8S2pv66bDaYAbH877ia/bRIU6jPZiSE8tTpEUb1ZGu1juFHvjD9/pIPdz+IjFbzu1xW3H
2UbV1yWqEIgQPNjKwiw/hUS5Fj9hHVre1xPdBG38sujK2nIguZuDq4gElfEK8I9gaGN7ZQcjR2a6
pPFFu7q8lVn/oOsjNbJwJHVs3ZYVkFAXQ8q3lProcv2akqQh8A2Faiypxs152FcGi4sR13YmFjfa
GHn9CznsN38M/+l/IcWmjmQf5d2gjAroF2z4Np686+bgcVnjm4P/d92uOXl8cdAX2rS9b014tWP7
trYXopjLYdCAuAKasevpfjUPtExVs2VgQlf3soKuV4Gk8qS1d4P+KJr+PpmBMhDOFlEx7BlG/vQA
A0QSAykMoTK6+wE0gVimCzjhMTTbyZNvdUcUNEa/qfN+w04C55vZyduqwnYtOa8mhBPIreQevqih
eYpwqqkStwHeQvfdn7q9pvOApxVyXxZscjmeJzRoGPZiycHWRJSek+LIIxTxMX4cW6aIbJy3bblc
NZIQje9f7UBPXH+RVXn0o/7q6ulUuNCZ2VlOfnbtUqyZI2Xu8qbVZPSuIsWfVKFfzT4FOc1psKD6
8tCxFK6fgD3+4GzoUy/J9dU8BOk8aJALhnG4jV8LDIvZ8jM25b5Zog0oOVcPx9LU+xzv1KI8qq4k
bAEXzISzmbpgb9vTvgG/Xvt88CVaV9wfbA/zS623JQT+Uh8YJk89rbsDO/6Amu+eiZwc5rWlmMpm
KmsJLNT5Rwg6sScABMZUfrYSivu7ldVMUngjBI7kJN3yEe9VEbD9K7fxGpzE8df2A7iFD003Q7yl
ej4irzdAqV3AjK+n7obFJs1RM4Ooz1bBX4kLpOoUexJ3taxhwm6/hg5XFvYtxVDr0s5aKRIbDWxH
wxoMZV4RsBUMRyX91SYlQT1l+7fQhatj88AeIpg3LdFB7KuYJDkzUJnyM3XXCqFbpp9L9t2b92ld
EZVgDAOCPvD8+GN+Vda4rTnk8ugipVejN9Z76RLrDC42MpTqJPsZFu62jzv72VHp0RIPTkBTX6cG
aNocEFNX0LIzOvQ+l2vZIBUN9WjIIURMYMKD9dVYzXSqehJ9kcIG5I9ArANY+7p+DzuZbj2X83r6
Vprg282GjwIkzFbYahsaAr+D0/Lzs+TTdTKOXpW4Ux0dP6HMcZRK+CezxasFfOTkmDl6z3kIWiBn
pWRZUwOaa/kj1LnPMTDEkF3ZOSSasrkV7XDfQ4JMWoVpd6zC/TBcrZhHmONpuQlLXJ4WhaqTWVWV
gi9Z6sFLMUo2+4r6EbcQzlGBO4nahruawPQtc3yYmVdl6MUcO7Uv0mPAw4c2VA6TEH7jJKduEWuV
DuaQ1Xa+7cO4v9aEC53Qo7mTKLMVet/tHIJq1RQ5xsWzCOmssPLxB2jfdiqCfS6cnXQIK7Ng2kgG
hEphGwh+g2mFgyh15UpaKcgBQNsmPjopPC7Ov0Sb6aSXEWZY9TmE1V3eWM+55wPaSZj562s6D9fM
b4/F3HCKDjAS9Ga5SvJbaTGdeGPFPis583j6Xg7hU1bFEDqceAJFlz1FafoQinKXl2T1TeAyqg82
cgnmADL/gCYxAs4WdgYhKYvTK3qU4gEVwA9JVHhKyDQ7gsRGO8ibMgeHNYCytyncmB3W1o6f4gpc
/1JVGZJpCKAg0TxDbEy9fibP3YismjZPjvb/ucEDjRzAGS2f6p/k3thwx7PgbaLG1gmg+/PKs6fB
KeEx6S9dUpmAklwfKg8ympvyJUnaZzdriKH4+uAVXFxuP1+scHIPUXVRQ1ZeyjE+yJA1chkyYyWF
PR91mVzbBvSKUjG28a3kubnRCZzPzAaKXxUUgpmi2IslBfShXMDv8bQbOnKKkk31xl288dBxFbVr
45HffSdjmO+S1Kwe9PKY+yu9BvqjdozZLoaMZrC6nOjlEqOa90Nl6Z1s9O/clj+DQyVHIHpGdLb4
Dmt6O3vpaP0+FUZSyFW4f2OwlG2AWD3GaLZuX57tFpNYyP6wle2NyFtE9REarsoBdOXhAC2MJIVE
ENi4rxyhf5OhJsGSG+wN4quasWjPzTar2L11if/TN82860BC2j5v0whfa4ZUIgydiyX1FH1ZOHBv
cryjEfp7kH2QTn424egQVC+ZnyhCsw0y9yLiDx8jQG2Sn67E0Zq7NNVlmLejsnxvpiw4uiq+VjVC
WgA8q10AL3ZhcIyRWLZTxUDnet6TDWEOre8g6BZtQsD6rNHMsRnsvzg3TPHcGoxDSwJ+USvjch42
t3Jmp9NPM+lawVmISqFSffkFjNY5fp4cmLkp8qaoMVlOItnplFIPi+veG4LvzJkuWUcTQWV8qhQJ
TjjtvzmO/y2CfYDmXKAazHNtzliKc6BKFKzk8LZn1NqGNnb8yP6M2fZojaUnc5ytt6xuaofgsnKj
c+uCOxdW+BHBzZsg0vTeUy4ZJlw//su9puSBxaKif/TJmohp+RVua4E2oV4QapYTgorgAVbEtkER
KTiTRC9zz5VR6c8sIGacGXphhRfe1M1zznoqyCaB5ZuPwwtZ/1mHmlPxHxkGG7dOAPHbVAtbHSVr
wqria0JMzYUoJ1cWm6lLJJ9ifp+iducDs4pLi4EN7/SYOJxs6oHs7dTgqehbTguPUV5fQg/QdU8N
d5YrUDYT7tm4DvEizXtdeQiaSwZ4wrhXLaFbOE1653sfygUHEMcgR+PV1y2pjYCQkIGiFh7vRgsB
Iwz14+A2V9dz7G1rKDNF3epDKDYOErBk6C+K9g2Z9q6UNVDg2Do5ILWj0bvUvOPcOdk59UX8NPHl
gfkJldVySXD4fbs14VbHnOADC/2sUjeO5RkqVR7a/9+J1st2Tuee85G9Ud9RljYOmDx8677FVldw
7GJ/SmZhLIl3aWabUPojftDHlh1DgXmGCNtI0YtP9nBuyb6vJ6F88F+jHnNnNJ1E0pA7xf7eJWy9
RDc8FoKwT+9wWCk7A5MJXA+mK+HVH16aoKLphFBdrhijOqhflA4tZji5qne3lcWdvSVV5y8xjdis
XqwK680sP7Mek6K2K6R632vxgNxMhkIQR0as5S2Ic1iQk4kUog2te30fKaHfBrjA+qB77PH7wFlC
WfKi+r2KO1QwlwVdet+F9l/EgSfZdRQsRnuqfTHvR3OJH5QUXRBwdw8FzsE4TI4KJafu6SHLS6od
VDeeuS4JK6YE0vqVqKMdKBhwAZeswt08RXKLA+ClsIerGHywRVSCcK8+e5h/GdbeKy5T1LF8kyq6
Ppre7na2Tc3woH79idaCxWmZ+cDxor61m459cWv5R644lDLNVz3WYMgndP8iS5AdCDQ5tbWr85B/
7wk8fPje2oU6o6j7wVbLZrWH45hDyk3r/HVy2NJaARlDn/kpTGIsveyGJi4fdjSPXlEV24nwKwfw
ejPPBIuibExQI8QTGNE6VPbG76KCgmL2ihXdtDgWcVJnLOpbp6HeUkQAJMy0I2O4xKW9HcZfv4o5
BHrTu89dqu3h2IzoPH7nPVWY/Ce3AlS+TMFuGWpYCPIh0eFaMG6gDUyo1QWWjbS33zOXk5En5hwj
NM68EUct526zc6rhneBc7mVQH4LkwW16jxsZ9qU8DS/BiPobI42NJu82fEkJZU+3mc1K2/F9ctuO
D2arOFPDQNgQQWuy+hvt+L+xQX+Y/L/W0tvorZrtf8GazAv8Y1OcyhmC/ND/NBYGFROtjH0mldF+
x/xq0AH9qDhYgXzjwAA1TvFN9ErKci31IvIlYrmHnWlpolvVPRR2u3aAAIZKR3JD86SfG9gDXo7S
TYqc2iEnM5tHM+QFmc+YGKGHjdZX6Ysv3eQYuOws1RQFh6wvELUmMhBR651iHqlXC2pcUWYfbuXf
L51N3XX7m/Y8Mq3c4fcYvlXd+HzTDNQR9dJUYrl21X1Sx3waNnuaUcNWCyVEKUbWKakJVzkJFZnE
JGyFIGIqxT4QFKauE2p94QqIpeV2QG2mNCzY8v4yO95LH5eAeDyyvaqyq/WsyPcGBT4b+4b8oiaT
vtSfYbaWMJboDA4ZCoi7rNPt5NF1mjd0lyXgOGdlcHimzmehGD8U0o1JDYhnJ2bf2eb6Np0ktTKx
6+2mOb/Ju4G1lVR3Tq7JYnHuShS6Q9H1wDPGkSIY9tON/UkXhdrUgdNwXWpSVXP3S3gRd6whamTH
7i4P0+EcF8FDMwxf9ZSzacO9d+ixNUxjwFSmg/swxEI81zWxKMaQqJDiEI+c4Gy2bQ03da+mw3fI
knW3YVG+Osj1MQr4Tkfq1R/T39Adlr3dXU1ORGjkoPwnQGBmwgE0NfhckSwDypFhshtuLNPcaSsk
3ermcutkFLLF0EV6JsQsLtkRzYSa3J4NQx7hwV3OgTvQ2CMi9i3SvsttDvBuAm+1YoDuCtyRhANj
VSHtJeORNpxt7lqQXARz7+hQqzxnmwab9kZo91u7IzIpQYPIMGZambtr+ukMrv3LSSOC1h0SVF7B
WbN5oBAd8lzGz2G1wnV0D3hJYwMPDJ5jD3+3SuUf2UsigY0pt461q8LlfUq/rbb8qKz2Y8hYFsQR
SZZa9e8yTQi3DXz8Se+9CP85q6B7Q3ulLjDkfjQPO5E7/wxHVy5jngiZ1W1S2k4HDcMwH9wIK015
KFR9LPse0iEpA6KftUUGzo7EfqFLmsjjnz6FvhHfNHMHtxU25/rv55pjIjZDSjuu81qMN3hsynOM
eVvQ0nEEzbdvrFO2Oi3S1ZucxqR1/PV8bdgqN2vAfez7TyrXf0I8TLaRFzEV23n0O/xqHEZYr2zH
iQpLWXNCXmbxpBMEclrc2R38eL4UwLV4dWX0HZSaWsKFUspUYQFiIQkXg2pbtR552SMiMtE7EIq7
XrqfOCm/G9M+Bfa4z9gvbYr5wXKn1R3Zgwas3yoNwiBF1+oTg22gWOdATUDaFfR1DzBT1HAYATfg
LulncJNlRpIkmPdRAstjURa14SMCbAhqaXSuNLnNICrbjNEvnRihnRS5uM8GaGsCq4l3crImJIlS
lbvK4u0NM3LNufSOwuIpMs+Opn02OcpRYri2XXJSUu5NQzIO09e7LqvvtGbfZDpEEiyTb7LuiZx5
B0tnlH3KCMmDnaOq4uP//92gkh01z491aT+7ifOMgvFDQP0y+pysHZexsKz+n5KOaVrxNqNFTmu/
uwOj0s7+JWNw17dPGYsCADV8yRYzvbeW+Vu5uGJsIopx/qJnZh+vG15ql0R3xbGsN2hB+YPTerQD
Fp81zY6yrbeRgQlQsSEYSx9PSeQfBoiyJb/7n2D9ya4FHcrmabKghlCOYVgWraSVPN82wmK+deaD
tKgZcF0ieFmE58C2uVvxq9hXffep91PiZlUqfU/LCHLtkz+T4/SCIthGPra7WpGebLAZ8uBC/EXs
5FbQjTLZtmn/GRAvq1Lyw62LLTMNpp+5sV76KEsP9dsYZ5rutStZgK8gNYyYPZCWFtkgrVlBJekM
UzHK/9Li4ayuGUcx+7BDf2VmPeYYILE45R7Hv804Eu0EoHHxpinZAXgFCxR6FMTbNc29V+KEf6ch
fVCefR7ykXA3B5jah1bgjL1HEhnTUK6jZFcGPFrS3RDQehkSRmji6NhGDC7NLMud7/PgDtev1OA/
k9u9c+K535YTn1kkhxd3wkBmwh/b8h3ULYjj3Kv85XNIyJL6xPU2ycCP5OlTgIIqb92c4XIZRXlp
5+G9jF7KxDvnVbUp8KktQcbTThesAQmF12igRVUvO9MyiRe6+Td24btIjl3s3vOKLnlCQFEHGNsg
FLO/Vvt60Rw9RlY0cy7+urSRxgP6nonqs4qWdQsJDs2awqMbYo7KZ6jphsPg6CZ6G8Yckt2Jw3aa
xOhRetvCNfXC4L2bPWiqrldveSJp5H0HHZNHF7oe99x+WjYuL4n9cJLsqKJ/9m2WmGidLwk0H6pQ
FnSO1cnnF++DZDnS6XpGn+6iTTkpvvHDYm1bZnbTiBj7wvzrWNzruoRhSJvlGDQgH7uQb9vYMPl7
ARLnmF78grOHVrL9k9hFw59+PYGJfZNar3bEObBKG0YZ4R4Hf14pHbg6YuppkGayDZtlksui/mc6
zBxlKRjm/f45yLETYRg41tq9ibipk5jknWlj3rnALYj6lTtDfQsI0RlCZyNZnBdgfEo2om2r5KGB
gakbklOFv9fQHNzUvq88jOJNbMFL0pRVjgOclAaWbGOjvQz+stMdbbGcBYWqdmHaxBgLP4v+xfgc
+/PcJTHnAD1wiaySBuVa89FQqxKofg9Fo+pqDAtc041Xn4Wm5HlI8B5ZfXhitN4mJV/HwmMXMmfw
itKEjdE8oBaxiiMTsSLfEomBsVrmV+mE4blh2A8z9tOsyDOD0zUgSt+PVXbTT9bjwH3skOv2y22R
20TI7+sHY33RyPl95vJ52TUnVrE8JWFdnyIdXtqxXg3Wd1Vth2eFgLnxa3FZUu5VTZp0R86HR6uj
EzqpWPLascWoQAtUkUCn9Rcv3Jue25db6I/IxtsahG36J6qlZIFPDA3j787PuDyUA+24HmF3zHwz
kbzsO3gH2VZXBM66iAqLev41DUe9IW7vR4tQU46sWUu6HmvqZqocP54ah/7sjf6DXKb6qcKMhog/
ImHdMutA1rfBIccpKY/hwB1/2dkVpWKm+WC3xTHLlexsOKIvhpinXZBn5IFPdWH3B8cNn2jzxBpK
Ms/KDz8Wt/7Cr0p9waDchZsak8KG+MyRlSSJ1v2UUpqh7XbEVsKyyDQaH5dPq2XOgK7T9Oj4AYA+
YX/0qWvhLBjPJu7+Vqt3ITuFGZNmVYD6DdUK6pw5Jbl/4trhNLPEUAmaaRdzVbr5KQ/4e+nAEofJ
0e3w83P/oku0zb03gVNztLjMbOUv6LXjP/Y5Bg8X2EdutRWm6Ki8DnTrylnsy6Y+DqX7a2pDLWDJ
HT6ydkkePtolLS6eXlGNqf0zD4CS6tm9mQV2X1H9jZNm3mgNH9kldOgAevSFQvhZMMOmTMStqAu6
bptD40ussXmP6FmpSwEGBIwyiZomDJ99v24Puae3cEqSY88JGcNI9C/nStuZ5MPNuuqYTPn6khmT
GbUemsRFGp297FAPLv3gFDxg7bKcbZ+W9NS6Vnl0A8xu7aCLTQOATbI2ptmXo/IifwhWVZOAmiOL
H75VIMLMxL2/Mpsl8YDP+4TgEqY9Mc847vuSi77n5tL1OPi5sqkCmsh7aAZmy9c4bRlWYFjjcYtL
0B0525Q/suMM41YLhQBp3hP7bvZxPnzaI7ORmtJXk07dUVHL5bM76UOWtCpubkpydGmLTTYx2AqW
ZZk3c0tjTm49F5rtjexb98izBz1QVLuE6vCuzMyN8gSp+cSc4b3sSFPQi1pFP5l81S0E6sDGu9Ek
+X2ipudykVCsagf5BTdvFXJfMtVqzyzKr0Z0N5NCkRElX5vWycChVA9pgafdidYofeq+DEF20O7y
OlbBTymYl+IcR6b3H3tnshw3smbpV0nTuqHC5HB4W927IGOO4ExKVG5gFEVhnhyj4+n7g/JOWW1d
Vb2vXDA1kFQwIuBwP/8535mZ2cNiGiirmTLemMxAygVsnWCYm2AZwP30044gpZceDSwSS4dS8xq1
G9JNxqBuH6tvLJn9tcPRiygN4tRQ5dcq1N/EzP3bEyz1nRO8Jr3tnFuJH8/tcMyn7hv3qt3sA/AU
PgyBPGnwUmGZK6zkWxuz88rHnRd29aZWm0lgnww4xtaajTbluCF3MjVRf5NA34qBK1qaeUESAm9f
7y0kYnY+Y3yaUM9pMZjDwinsms8+igoTZsl6AttD/MSGWIyAWKYKJ/jc4182L20QDfuMa/UqHNpj
LiK0QMXpl7TkfSWDF6cI+q1YcmaOib9NYrgxg0X5qsS43sdLtlXwOeYkAv8Y+Ez34uExL3ChEsGY
awMVU/6YPSTYTtU7LQhtmDh6nhNB01LBjcYfko/G7QR6pXWa4oga+oyADLWGiY64WxvEj3ymetNl
Zw2tnqOcHpAd1aNbciyN+oJnP8HpMwam3bfzJVJy4o5ug8D3Q4rYynA7tOsUTxfR3iwIZ6YiUxHm
ZXuI7O1YmxujyPTVlX8M3GE6Ajq5G+0v/VLRgj5WGPFrbiCEsZAAZL0DFSQarihNUWdHORXIg/cZ
gG1btD8ZMGZbL7YOYnJhACu0Vc5D/oGzA8lsxOI0FQ+yg7zQEAIgX4+f0twlfhuccFGOx8XojwzX
ByzTwtqYibNd4rygwGoclj0rAnvhsRd0GdqbyKQ0XgTJtpl6/Ov0EHuWjPic4n6p+3GX4uyWgJt6
xfOJeYxKi6naeonztUyaasvU0ZKBosive5ypWOsgzNCKQTO2xIW6FP1Hyq7n5MjxwaKlY6ML9ZpH
0fe409nF6+mKiGUSHVOrgYCCUa7wKUQjT4eLr2aFT1y0z8CJd0tRIw2NHNC74h3vAnhS1wXf4M/t
IQjVj3wKjhmXI+tSdzfRVTPYBThPCx89Iw65GdS59Pk33FCckxCqiTCpx4RRAj2ybPBvi7a2SZk/
h8YFVm9AUtfJux6x9VX5CHaMq72whQIiPh8DfU78Kb6fF9LZC7tZjHgF9yl6guKceXNMEqasqzt/
ssvNnCBcRuQBTnruyQ9yB3NRsojyGaAJuNcmGAl7OQL17hv/IMOx3AgcXIUP/8F1I6BDFSI12kQg
obQGjSZUykCURFT+LXDYRPiDO20C2c07r6xf9Xu6qH3skWHpSOmOY7MtzeOi0nQbYizfuDybYQ5T
IU7pi4urdLM02Je4Ib9x3b9RHJazq54/jO/T32SRD1qYLyvHai6JxSbVggiRMwDK3eW20nLTv+tC
eDsRdM9+Vl0W8p3LwGidOBPzQZrF/O8OMdFt2OVQua350Sw3Ycd5sW4X4HcFZqYZv7UDgLGOHe9J
car3E0odRCYu+cABM/Wnm96CiOutlmwjsFFzrOzpeGavOGBpQ8KU7vXKDbHcH+WqbBPUA7NTfM9I
g2N2AEfHjX91HuMUTfBmqh4VpsqwX3WBFxw4aSSKdJfq2uXEKn/IJCNV9FEUMVE9dK530y4e288J
J8Z6hilwYBKR4yhft+6ySWCp+s58T/bqmy9kzRqYkC0XDeQ7jWdwgu2ueGLqbjyWkWO4pu+LAcv7
YhGg6SMfbmqETb0HZrraxOxMR8AC512bBz0G0uSExxWcc1QjqDshqYFJg3vHwa1iynp8LO9DxPNW
OnlFUl7DDM0c0IuQBHPB8oBjjjKatO52mWb5mJYOZSIsWS4i5p/k7Haexj/VtiiefcJGFDYtxk+O
0c080R+IS0w6Ot6bpn/JWwhNxD3HTan51dS5L5q5SdJ11XaU1a0FMG6js22LRW2DrTrFbMHtKFVl
d7GTHf3D8WWELs3KpXE0DlDSNNKOle6bmNVHBeV0yJL+zh8ly1QV4JwMwucoLjGx90gjQwu2xej5
krtyOQQ2w12SyNbVp9/+7a///m/v8/+OP+r7umDQWHV//Xd+/06YUKcxtsM///avh+3j9tdX/OMz
/sMn7D/q27fyo/tPP+nmaff8Hz9hfRj/+Kb8s397WJu3/u1Pv9lyC+nNw/ABt+qjG4r+1wPgB1g/
87/7l799/Pouz6b5+Mun9/VYsX63OK2rT3/7q+OPv3xyHffXM/THE7R+/7/95foT/uUTjszxo0rf
/q8v+Xjr+r98coLPAadrZCkvFLatpPz02/Tx62+8z17o2YFSyrVxNHiffuNG1yd/+eQHn0MJRtAO
HN92vEDyALp6+PVX4jNehyC0fQpIPeUL79Pff/I/vXT/fCl/qwbMbWnVdzwYIdWn35o/XuP1Z5O2
67k4APyQByeUDBWPonl/e0yreP38/6UwihD1XTcz0sGLAKgis51ol5lY7xgAoZiakSlosZb+0e5i
Ogg3Ouv1ncYkgvTN/KJEq0pzTAVp1T1xfdKxokgo91j5kuzi984u1J2DXIWMpOWwl0n1pulARVws
joq3H7sthRs8pfV+GIdtOljWodAJlSslQkhX1Rbq7aaKIZN0FrSKIRHmXKX0o/f1fRkx1ZSDgyTi
Md6pkhnDUmb752nhXkJjPN075XDtdw0dlEK2x6pKDnmFKhFWIefCin2HDZ4xgPTHnU9sUmfkTmVy
TsaMCKso9U84SBA+BlIZbbiTDYkdn406eHwOCkGx8qWqNyU440vbofNvpsfHL7YM5g5pIj6mpiu3
s2AZX83vxvZx9o6QNTw4h900UxY8eQfyoOm2ZWCNDEn5iReguuocUbpKMFX12TFxuxAXNfFqh4YL
LnHkeUmcqGpfuzG6RRNFh6C45nroSEQ2Q3ujlH601pHOzOljbaPXTe1dERPGqbNKeouTHZSEIxCh
pPc9Z80pRy4ucKFc5Yztdm4TwFQOhgU6AK6nGVTmOmW7WvyAweiaQykxmW/rmHzxFAi+3gug7y0d
9bak8YJZvLaohcphP9bCHnBG/a23UxwkTfvMDR4RPEd6YrL44VrxV6uvPqoJGbGKenpJ6CVyK2KA
U41TSuTds67VbsrChUMrPyZiIk9Fm3D7bJxNOK9ksZq2kk7AXkd36yxuP8itHhmeaEKCszDwrF4W
3ZH0auF09T1zi6YfazgeXxxhEaqgK44ADg/ZaDyu7OFWKFgASTrlvj45bIxqzqDHRJNvC9m0Eaig
8ruC2V4IbjdT9w2qjnJWEXFm55ilgb11cBVJh+fP9B3R18HlQolee2TJE3xIeV6KFRCRUf3S+ngi
sC9XZXc9p7QgKO7KzOkBplAM4Yxq3VrcFH1H10jClkk1OG5dEo1jIvcVyM/HajDTrhxqkj5M1bIO
JxKIrZ3FK1Ob/ZwFj6Ubp1wHEHHh7EHTTKin6B0MBK2H3lhU5vfBAZGfmGbP2/+LVeZ3gz0xEC79
GHpgwASS4No6P6Vl0v3Sx0CrZrymwP3KU7TOkbK5xIxrbR3h/Y5awFsrLF9SDrfhwmvb12LgKEFg
BwvPwXXWcVBGCxrhq71bsZI4PXBrbHrXaInhlmzYt3CMObYus71LuhHXLCbWpSk9SgIZDvTYDuGR
cdhxZ3eTBXVDHV6zxqrftcFq6Sqb86LNERy1uoCnauMw3DiSck0fp94Uq4eQb0tJysiFwjYX53N7
mvOBfEe2zOii1ilNF07Tq0EOw7C7nWsXKCZmvSi8jUdMDF3rAOxzeT/6enWgM7s8xHhHIlImokX2
LOJ9Reh8YpEHQq4PReniHBdcg4MZGIq0VCZkXLVirPixNSWjSGZsZYjWmiB8aCwgcTAAWd0c+2wn
wSvRKhSqCs2WPFJKsnI/RBQs5Iq04sDbu2PGXS/HuAsl1zNPTC5LNiGmoK4lUMQwkTDtHmTjLN2j
669uvQwZpyhXp/2MF8AQsMtXsJGoQViG5Y/ZLlF/QM3uW0JSYclYAsYaB4WQaWHsTT1TCoNoxbu7
k2EA2YllRkfWg4zTr319I4jsAdvo3vvFeq3T7MsoSYbixzkzF7Mf48oJcXqQGSnt90wtz3WsqP3j
7dmkGWWy2GtpoLyMGOcnStXzcHxaaNXcpk5C1zzdy1QGQ1YLvw9jQHIn6HdTADsvjr4G2vS7Aqmt
QWjZRlB7egzNnfgdrKlERQLdh9vQytLv3tj9iENmQF5kQ8m1MJNrLBZAl2POBgxGF6TRQWImjqXh
SsbJht6R2Jt0Se+1Y8M8WHVypAuKDWU4QRWleZXaz7x76qFcNDhodnGW/1Cs05yrUGS0xpGbMta0
/WkfVO8VOYArnBEXy4pYxWCAFWRFylU5r5nE5K5fQWNrvg1FPB7mAP0u53jUF9zzpgElMSWucKXt
qMFdtve9yccsTEyF7+GaR+akR+XU0Pbs3t1NvdXclszQGbwCm/Go0EwCAgzlkBF6MOlZDDPoNuXc
s8HdSw/pbHFiRBGdl1BiYpiNABSz2edHwfq/6SLFSMStn/PSwzFCU+1CGNNqqnyflxbUdzRVbmpE
p1wBi9x2xDUToBs8l9/tlNBVssmcIT8VpH25Mou7MGUOVSdle2mjL2wS9r0Eg1hPRPMzG7we3sz9
smbwssV64CpdScW3g9M9EGFIr61ptVn3l8YpgbiPy+94LxtGIRlF7cEZwCYYq0SjVtfnNh+Dg5iJ
+xfk3RHmvSfsFuNmDqzHEB2X6sLwltE7PMoNVpSVouX69VuRzVD4ImarSwCqNyqbGeN0DH8MpGrV
xLemmA6B42naB81TUmSvJYcYP0HvhiMEiIRcqgw8upPChYagQt5KGzhMMyQdF12AdpnXwOS1cXk/
Mv9zOPFt7PzcG47OZlLbzomDfbrmVQyez4gB6OAjcbXG3FQN5o9VHyia8UxXOL0dLlWxLhVLtpHn
bhn68+oGCufIXAaAp4Uctn7m5/usYK1vQyJV0ls4O3c1bkGO91zsKPZlMH3rvQR5NoBWPxVoHmUM
eymgiXVmOb6aGon3OigBv0mxYp/qa+5L26wJs0MwDGTjuZi7lOjMGLMdq1N4bE4IraR/+IWFlN2z
g7MKrCbbTJzAjUDHpjAbYLjonO2EIb2w59Uy00DfQtQYvIYql6bIcNfCqMcLtpuDpbgO/ZIKprxm
2IFLPl7n0hlw3W9RzVBhiTeYd0Dk50UbYGedV+N4750MSZ3rhQmC5fjF0YD32Fkz9rp54bgqljX1
cBkjMBWp7Mx1BOhuGnrko0Kw+oXqd5ET15tdOL+ONyMY+ppzLw0HC5Y9KLuxv5s75l8ZjSEaxybL
ofRIAxLvdXuHiowg/2i8MMHHzPkycttNjp9nE66l3+tp6KrxsPistBblgouTkf/gVcRLlUukvPFd
ce3H/pWrD70fYtyY/IbdOw58aqGrXj6aSD0KGcPOWWa6bfCTW4NrbXIsJle+TTTTocfCMAd3Fou3
kVibcDJkmfAgu9w6ZIbUSTcx9BYp8S/RAHFzw+XAVw74mSoeQjC/ULi1HHVG9yKNUIyJiB/qhK15
2qCk9u1MvYizWXJ2v1lKJMSOq/e6z0JMIBFJhdRyWOIJnvU5WVOwvjQDp3BIg976yaEGjZlWiwW4
lYnNBQnJ2WiJf0GzF7cXKrFwfRH9h9yUTVV8GdyYSThu2k2GT8wd0upQ8pkeJoAroHeQUPkuOnbo
MJzwWgUT0kgCj5e5IrUynLlr8GPsKjs89ovx2o0zuiRCneHiBqPaVIh1RUznxYS00NsYo536KVWE
09Bed2zHQQFLlvOiitRmHQJMiNlb0HYiYx8oluTVhUoJ2z3/wrJ9W9rmpm+Wx1T27Y2An8HQBDoW
tnoH0WOnzV1MZruwpvSx27Rk752B3ILDewFaXS375LAQBwNSkK30A7pUVE52vB7CYxiT4XC1sm/1
OrdTt97id0fMxf2mHRmulMy2olB/bYMFpESzdlo9d5aFUyZF+x006YWspsFHzwG+mVbc7/OeLZ5a
lUkzQqubKqDfE06lJZ7eCBJcqNQlCb6YmHMQBA8vfhgGboCWhZJFH3Td8sIqtcCHcmdNOh/Lz5I9
+4P9ZVgFMoYtj3FGHgp/SFJgoHME28RqQNJSQwZ7PaxOK4d54Vy2X+Lu90FhHJ2IQ7O80rw7iEOZ
cFE79dmasaV2EQ03zgwpX3wt5nQ74Yk6G6sk0ce0pyuTkuBOzLqH5Y+YbX0YGp+tTIwCVdfUPhqt
EpJHVCWxyJXX0ld7U0TnyGOT6IaPSxdQWZxmW3y6zIbS8qZgCw4BLkEYl1xPHqfftuF7J5qNwqxe
hmG5UYAc3JHlrcQdAP0ijjdxVYw3E8i5g923t2EXkKVquSeYisHsDJ70ul5WQa5dE1ne/CNKsgTI
IkZoE632zvDg8gpfCkF1DV87sowc8g5XOKuOe3ItaHEqbinRwSNq6cFsuxF/v5rxpa7ZDItxwgWT
Fdv7jKH2NGfVQScL79mZsIenCNyvwaXcmo5WThbdSyjKzMQDoMkhqtxnANK6JXk64s08QMK6H3OB
Pjq07mFNEIf5WD0mY+WcHAvMYW39MFWlTiVOlMHMDmyJedgkC5MRPYeK2uTxW9QyB+hDi8aGZdX2
7Gra0gZ1wp6tT8yKwSvSmRy1tbO1bPuSFQrDKSVGvHPTAyoaApgNT3uGM39dz4TyUxe7cUxDWNJ2
1E+TtG8Qb6EkSgYCV8Z235Ipz49QYUpul+v9r7pxbIq2ZskQMzKbTAHwZVEnH+z21CE681nIqt0n
YYGAMRfUsfiANyLCoKVJrrwOB/AoOeS6aiF3YtnPOXol2md/jN18uM9HkLLCToAdKk6jcm8EpgRh
MJIWreOfG2W2NcbLI7trDKC0D7jrCtyNH9HiOHuL7lDSpGTbudYLF76UzCN8T5xjneFREKE4TGZ8
saYlP1YTkyUjIAjMMH5DebIS292QCMr3KfwcwiLYuxGCDxaz6iuUKw52JdGrsTM/lqGhKFozJvfY
2Pmrqbaco7eohFZhUW2IJeOtBezCSvrIQehKT7U8c3NTso2OgU1yIiAfOxbkHHLWkyGp023h0RJZ
WgTp8VYQ+H0fUp9mRy95cEYgFsJ7tD06ZKDiL5Or9qJh+Wk9joLRUDP1Bsk0LeXepBqsnoIl7DRy
2C0x03qdMxsgjhycnWjaljmbP6SlrBuoEc7il6znDmO7NK3NRqkzXXYrjzjj+BQSf7eQybadNwNe
jfSjWDPteDs5eq0Wfb8SbDhLBgFaDwTwM47ugj2GtqFQx/Hqs0a0Zza1scOxOXvF9HOuevJqcy7O
VsIZi9kU0ctpjnZ58Vr64VVb59Vtq9sT47+DIBeAFX/bmPCjwKVAxo8yrMgUmKEHXlRhg1Wy9F2I
i/rEY960hv2J5U74JXsQFmp+0NFH1I/vYcmZWhMKHRwF23SmWqJipfZfsVu9TJjxSTZM99EEAYeK
GyAuLC5lHhEpsSmzbZ2DigrC0Q6oC07BWW8x2mJ6syFS9yLUeJiq4ofmBMitPVv3IzDHvf40TWOH
WXi4dS30mIWMNfcbchiCeiYIaZuoHNK9pXKCJIN9rG3IOdJxd11vvXZUz2zlkTcQbSfN9SQSfR44
gqMbvlWJSyS9JJIy4gZ3csk7IQCQayIBPb4Re7J9b6VV3M82ZcFeUuAMjVNyv+zILqFX7pOIHVrZ
pFvfhfdB6R1pB6Z/V2pS7M39mboBDHzGWsAbi0Zskc0nbh+TZDBBQRd2Q46Um5m+Yc7Q93Gg2p3V
DvQHCbPJgW+B7jf+3dc8jL4u8ZAxcxgZHNn9zNRzvcBZsywTjYeSaKnihb7oPrijsyQ9UbZ7m+fO
I8dVwff87mJ1vCqt6JjN8ZFA+yl35q8g9UUDEYIhJxv5N/ZRjNFiGkwKvz7Dybhhg3PPwI9N7dBh
0rXPVmp/aQLvMFTsAgNYHPDbol2/ap1p9bt0bNYmhrR5tVo0wtemJaLT+ob1QEeHOeYtmIx0cA6T
vEssO8ASgQJLBg7gFB5BNWenap6/2HN2I+vwluEPacvmiy+X+9biBhJlxGytbsYuwcbH5k50lbaM
+UtJIMF258cFeztBq4fYn+6MLA8AbRJyMWI5LkhGR56NX7nszikuZWZlNELGrzkNeWF+kthPWeLW
76aJxsMEBbQH9Ugz7AMFxc+OnFqtoSifnb83PQbaew1NduuW3s/QZVLmYS0m9tiJ9NZv4yd3xf3D
moCX5YBcBVqTYqGMRyyudUG71JjCrT0TxdwOcl7ug4EwtIgqfHb41CsWrIso/Z8c+sWugFOE3A8j
SAX6xCzyzfaJkuIWJPzFbBVXCJs333x3ZHAOApftqfgB7/6NwiDugMHwqLiE9klMaXdoZ7hCPFAp
TLivfXeOjpIBD3ZteiIhT0Bl629sv0SjqSRp2AVYfILxqqy956nqXxKCyZskH7bh3NhMOl0sy5ok
XV2Tc2um+qee5WtoAfBhdb9RcXXUJn2u8/R9wuB0nY/Nx+KuPSWxsQ752JYc2su9Q6DhubAEO28B
6aMNH0QOISgnGbiBFAnUlfc3ZkAuysR18fEREdJ99hYEnNEAWRoLR7yR6dPYYt80J6aLuHlGxlQe
w8reLygnl/FwmvGSbvwQ4W3xskOmXlBV441cO+yKqMVlrzleCkImkAz2kdV8M0N55m+s6z6apk0m
BxSwdE526EJYh+sVF2R6s2/a7LGxGK5Ny+JuPSLSuCkHvojvPuPramaNBudYzr6ps2dn5Anzh4vV
eqCTKCa6pmjYE5zKGgpfiMTfV6H9rS6G70OPIuY1mBq79TBsE5Qf++6ZExC+/dm3r3/JXJQVkubz
1XUskCSVaiA7xcs2rZ2HsdM/Cma+uA6JDqmAZ2P2ph95cZIJ3Gty9sk+L6idltmy1VZ5H7hlfRtC
/cmZL226NOivsy7/2jjBS8fLCuoQ3vrE+J+JAiUFYL0Xxakd5ghYUPh+XeXtqQUk5NhvnIE4blJs
x5lk4SD7Z4Ais3WwJpzhbS/Ra5A5OeP1sNnV+IDQforXsoWwxDicBbQj+kOzka3PqWCawAsw6WU5
L53hWxLH7wLKSxuMT5EURJVq52s5IyfJhdqOcmZgLzqEiwTQ3t5xua4Ty4MOskZrUMemENPPyNYw
lTM/M9cEwVtzxXbgObLRRawAK25Ti9+JpSLudt2xCgsCimuOpiGC4xYQduKMk8dQnsZ20DRdeWi+
XJ+ayRXvY706iKECg4beDo6rrwzngw2zK94bNX4NQbSjDD2xzwOeCJR3iEjG22baf7UHH8yURcYE
Rjk/S/yGhM30p+4OgTEaMDIaQmtnvxZX1EKLVTyob+0BKwVwjm3ndhjGWoj68cxPJuL6ZvYXXpy0
pxXsqhwQ8GOhg6OFUy4zNo1vFPfGjsu60/1QY51f0HMlAmz7NWT38j+z3v9q1uv/p7Pet+q3mzed
VvWfp7180d+mve5n4YTkCnyPyWoQOsE/pr3uZ38d2vKfDFzlKfHPca/3WSlfObxAnst0Nwz/Oe71
PjOStV1uSwrfLmHh/59xr+Rf/9dh7zrnVUoETuALX3pSMYv+12Fvn4kKJxtpIlVXOC9NgmwujjL4
vghAqRKFrQztqzKjX07l4yUzHxa+U1kx+GWcZe/KPt5Zo9jH3MUdwoGkXprds449OGslduvsUuoP
2TKDUM1XyN7vrZz1IV+oc6XPqiQeJgWbVjzjOHrr9zJ+m4L2PVEtSnj+ZLoQ+YpEAYEJfemxtALw
QdkOwe+t1uRWEGpfe4Epqfc2bulu5Rq484hSB0xjZlv+lBSlpaMqD06Tnjk787DNjlMoTdVaEs0u
RwrG2Ns+B3F5Qwj1Z9ASlynoSMe7sTPdrZqGs6uxEAbYy0oPo5xoHoLIpVjX3vyPkeK/MFLwfsNq
8v8yUjRv6X8wXvD5f1xX/meP6wLgGi8/XHxOs3+/riwn/OxIe/1DQYOk4zrOv15YUkrKFHFg8D9b
/vPCcuXnwPbtIESGdmxPcKH+/YH9N3wUvhusPol/+ihEwLXpOeRSOK64MuTi//Ol1Ri7S5F/f6Yt
NAmHZvY9BBqNmlT0jxUMU/hnT6nYmb6qXvBd68rXD10KYb/20n7bWPNymwt/QRxNy/cuiMyJDU11
HIQD3pYalNvEtu+qqeZ2bwCOY4juoe3TJ9xVzaYkHAEpqO+xHIoK/J8IuBEzZJUJ6IEhRfcf2O3d
iDFtXxwHTC33rK+D5YAL9OYcnZmoY47O/+bmzMb0VH0rRguLGi2ocd96W22H7ovviGY7ZiKnb2Sl
NAzBfDW2TMjj2QfJbuE9Xvz3WbfmPuqEcxfXt0Np4f3qyy95GEIoWBZ118aQaqaigQKfuempaKvH
oopxppWNzmlvPYU1zJduklRKangdvcywCvochqFFINL3wzeQz/nDmHvLTTSLCOtmHP0gn6nuAqdW
d0k6vduDnI5dh3RcpWN/LtuJjgoAi9teSTjYEulz7GxYZTWktSQbsz1LNwTg9evDqkZZa4bjr4cL
eOzcJXo+MIUIDzYbxuPQ9PmtnbsQOa30rlksc5tksXtQJlqb/gZ1jNO5ziG4ooxrsqCnUhnr9OtX
mNz/9qtff+Z1PVXn0Kvwu1mUIXQWmij4ptugMea290Jza/eBOM9xiYPFYmrcohmBKMcubV5xuBR7
ht+UcU6V/ejHN15f2iNauPHuY+aaT4YsBHJ22x+ENyRPpTVRMCOw2GW9s+/IWcLvcYhvWIsfnX99
6LNKcK72KRd7sBlHovYTIQizqd/XnaHvMHzOrDK4NDXevEy6r1P6zY82rtGQP0iukDBfH6anhkuL
QwJ1KKgvtm8I1q/6kYCDBxyiDSikgq3lpuQlROoqmhxzl8BLGqKu8Up6qgrv/vhpQlXSfeZ01X2v
5bwN2gVRI00dQON8kNiNVDtwQomW6PzrQ5MJh4KQ9WH4uGPhJln+KZtRo007Do+Tf6wCVJQYheAK
e+2u8i3ne5uXRw+PzV0y+zd55lunyA9syCfMBXEXG25dPl1uQ8H7MATsjUEjMyfeUkyelIhgTk3O
vWhvCkzcP3THZKyfGb212QvRm4RnakaipiY6yZby3a84XUDmtrVMzgu5sXvymdWmH33qdYSPgzIK
S+eiKmVfnB/CbtNL7FEtqLtgOP3xrFiUIoyR0g9L3cqdDpKMkG/+bRJF+MUaiX5ZY/hOvii8/eN3
fkYHPGMOZlurnSqik7mqB3ktU+fFnaoaM6FRC54lgqzS1ZjixWI/TdMkwW788Ru1/vFoA7CzyoHW
lO4qbJXz7NTieSDITtKtS+5ZxZtv4RD8joZa07hS/Axn2h7H9XciD/OtleXT4Y+fNCziL3gRZ/Yj
jbyX2jw5Hr75KquChwgEj8qomS8b9g4qlWTjG6a9kJ5zy2Mz0Vb3dZcBpBqpNbO0Io2w1LDi189k
eo6PK46R5/O2vh1JsAcFp03qRD7C6mcSC9q6cj+5JWIx/U7SF7JZ4ES44rhsg2KmgMVpvvLqFHsV
QXKxCa99Z2UR1fi9SGrBSafSG1DR2KZ15b1YvfyRZC5Ev4aooDMG7stQRD+CkqNV45v5XvrtGSgH
EX9iMJSrIquSyJy+Dv0EMy+5D1KHnb8zi6c8nn6ajCn+5I7juaYyaEvyGhwGZiACa6SC3bjZkoea
b+wGfMMfz2SPln3puG1cs+FKjhOH49hOaESEFsmztpxZJ79A8s+erJjDRD07J91BmImKJcHjpoOn
Gqc9o8h8qxMDVa4KrZtfv/r1wW7CchOLgHM4MaiKAD6GQPM6LAwlGXwoCPVcOUuzmPNCWLDpY30q
8v6nvV7jWhA8+GMBZyrXHXwamvyJEfHQJhUw3xhmT36HPpHuzWBSxqZp85WjTXvteHZ3cIW/cdoQ
Ztz6wQ2icK/sr5W9Gfzg1nQxeWHAM9mpJl/P+nH0iwafux11dwHGSo67Qu+GgGKtvGHi2+bUzI7A
v26nAW/ZbCL3euri4KnUzYso+/HUzOjzsjctkz4ePeGxhCMwdUwav8Nts35AuW6p8FseOPzb12GN
oSisdHLTK2b1o1/f/XoThhUpQ1ZlJ+6+58PwNW5R83xlCWBU6YTB20uoJ8JVBZWkf/SopA9z7bEw
sjJSeFaXcMurm8Cv/Z9DrzeKmI0k4T67TMiaTppdo5mq5D7yrYf9bddOjffSEDe6nkKbAE6q73sQ
JteCaT7FhOZZ2q65aoucauYpnQ94HGqwB+LZl648da3u7gR5laPlwJNrHggWDbe/VsR5BJsiokDv
q0gSYa3n+QF/I/e20AA8FItVXIxnyE713pc5Sd8cEuavtj+eG4IuxJhRC/NGOud8xg2BcEfZ8NKa
pymxwZoSoWa+aPQP2z3ZCaj3hJ39vsuFuKU9/dQB85Je8lWENSSzCCEbbm/I6taNl7BoIiYOyjvU
S1UdoqBsKZgc3Us8he912pRvf/pFHMPgl72rKdEBFYQfb+PqaNyppAbB92uNJ4I8Xxw33uUGLTTA
LLXPvGS4rPiqTT+709tUv1XEfmNcia9qHQmObuc9uhmfmRZTdvRIRpDdGbEguG7Cng5/p851+00o
/hXQOVe2B9oHaolH8gf6DSeUo7G0u3cpN3789WH9o8yE7dFq9IPS1UL2KHgNmSk2SJ+JR3prKMfx
WYcBN0qyJVGUu7j9ZXOq6LqTvdXTIbD0d3OJbxW+ZYqGhBHPJkt7b1oM79gJHt3Kf+OaUsEpXuru
WLuVg2CuFdsd3z74CFpUmi1m10X/h6gza45TCZPoLyKCtYDX3ld1S7IsSy+Erm2xL0UBBfz6ObQn
Zl4Ulu+1lm4oqr7MPKmBHVIHt0m071+h6OGt9ZofMZEYJHHWuqSNayaN8f6xKlvL0tzR/dpfs6Ss
3qne7tfzZM/PoT2le9KMboDGlnDgfUs7dXYNAhZRX0UYeE37MsNauUS22o4AsUAH+y3+C2e+p6bx
SdkAQ0wjEn9aOaxNJ1g6w8fymnuVuNYd4h57muY9sLKPweVG8LRj7cZskh/ZaJ6h53lnUTJGjsvm
rwSp9p4Svd9bOrK22EfcdxA+xPjDqjgrz9vWApS1GScwtgJlvTRdttFOkN+dNB4QmSfkiAn+n5Ls
MYinJ6+z7q1rYlAOnTVPfp55P4OaylzZw08kW9294JPJwXDY+VfkOscmMQ9a+eprHOXOQaRnXGfj
usb7MyIS/hn467ofkmcdYbCNZnr1hgpREYCJek4jGe27eBzAuJxximGJ4g9mmkxXN2qAo9Zn7/G3
+BcfjxLoZiVK7iy2Ze9T2VVBs6bMxoOPB5WNCx+zdKVmNL9quI6qraF4KHoFal5CGYwf//9IMEWe
nioaHR7PBgPy3wVPtACswRWES2m48UiQGzXYFa3U0j4iy+KrgYt3KF2M3hWJv/sYSn/LVRXDZxY4
G4eHrQ/OOZDCoL9yoOGXV3P27PMk2BRjX7/1HY8KGbf9uUO5XHeW652SmTDxsld+fJg6XNt4FMkB
egNKMYCMXnsUUNchDNqucp9waTe7zgpYdOqY4UWs1WXmKfBn+cPYZ+qX8IzX1oUyh7B+dKNC3Zws
g3zWmqibRdWx4cjoT7PgaVld9mdW3TdRw+6H4JmG/0CRqilHcQ3sBrjI//1peWP1HCTnx9////+B
fuy2QXBsHfRahChqMKuxeWKfRyzaXMhzckKzmUiqWMkM6cHE2fPYOdv0qOCmqhjPOMmmbpbIOTXU
NduFARY3unisUnXxaOr5t0eQIHs+2WPg7Zb0dJGf/7eT9ObQ29Ai/2ZnJQ/TbKy+rTlAbEucpVcA
s7HMZipRJmP4YZvT3hSFfccshqJkGxeD48FTFWR40yvSkqz3eikFU16Xm8euE80hzctfCYnStcs1
d9JGy8BJ1td5OSemrrgM1KlfiomxjzfyzpnGjAwTxFmyNQGIJoWkb34aQIilZewQtOPBBKMXPc8d
qWDRkXONlLnEkGoXHYxPE26erYSmZ9qhvQ8blz1HEsY/KGf4XSUAHwXfaMdk9rO2OLi2TbdsbHIK
mBCq3xntnSRQ6P+YJfsrW0dfTZ6kN1BeaquSwt/idRhepyKbbx5eK7aXfZdaP3h8lDTvEKN8bAiX
z/wcnKlCM6ubzlt7fd/dyeamlxa8LeDh/v74q8eHAkvxlDTHFnL/uQ0rg67sIHomGYxDpX7OoyE9
RNQyrXGPq6d8hCVKyRQnqbb79+ljikAMtQY0lYtzF5OidHonfonj8nMYu0/eIX0xurR9jZywO7A1
wq7j15T6BF2/znos+gnI6BfTbHj1FdUbY5iH+Oj49p1fcJ7yrR8o7BZ7fRPxf+gvoMGKlRgp6qKx
p3xBpYjXZJho6AjH5sMv8ukm1Sx2Oiba3vs4fQfKM02c7R+l4xwjwxavzOp4Ent5Hd+NuihogWRW
v8AbWnZZYP862/sdFUthfe53b1XFsCM2vrMwnH4NkjYjJq07wEHjMYiqn/Vsxmf6Vbh2VZcQWhuA
tCXwtn65Rv3k4naoHBKPboVR+bE9dgoc/WFDDddjQ53ApKTqEFJIhX67p9rePE228XeK42JvYs7e
TZbiMNy3tLHr7JYNHfTPEaAZtULTRgHz3sUjWGwH/wxwvyTsTlJjbO8dCmsg/KciVs9kuIebgc8u
LwWjG8wtzfRSieELcYPunJ44scUOlGQG8BcSOIH1Ghj1q4qtNzZwDyw64s63D9Iit8OfZVC8lln2
5ubBfx58KkeQb5hnbLMhPsi05BjvqheMgR7Qq7Xt+ucsASkRmMTakvZFJZmD9W2iJHQLRH8pP3Fo
QKLABshn0siTorJ2arM3uE8BMPFWAEQGxgeGIsyCN7P2XoLWNDD82wAQW+qdIIrQNHOhQxgkle5x
kkriEE0IXs+c1MYMFXbGMdtDrll4JLI/Y4HbEsOIPmj32kDT/S6w9dP1gOkLtvt/USlA6iowiXka
+tdZc0ztHH/Vd+RRHBz410L+ttKyvJottjN3+vSRgC/ChF6qs0ufAGuam6cQItWWyM+Gw7y9jyxG
Tk3uwEYe7Wdn9J9SgW6bFJh8mn5XlYyaqtKCsThCg28W1m6MTT4QuAhr3Fki8+SK1Jd7sOVUHNKe
IqZAzC99jVNmisQ7Taac5S3VHf1KG6/KzT/TmeYp2uJ/xgvm3q7yXQQo7NQHRnzAQyDLyLzBUbJu
g2F+KQ8cIyy5XQ8j+xhNaERmnfXXIKZoVFJcqerkAg83uUjGaKO0mqPmBqQNB65NjqWLwdfW/V0Y
NbFuhS1L8DjrGHE74odqg+rck6CuYZG/EerYzn34TA4x/KPqW0Fe3+8ncatKbiLpTPNFUODh2v1+
NDLqBCqGI22M3Gj1wTpzxueCTPUmgzXDidRcYQ4yoCy8BNZinib/vaZQ9Igk0ZNWisqNQ+/vEEpc
QzXwubygjSodgucixd4QVDn0T0jaXjq/4IBGdYwibC7t0fOTFigYCXs52u/wV70feTB7OxfZHp+k
i6cWQAHAeBpxEdAIy55iKSgLbBwLYj8+aa+FicxMiviAUxG6Hr85QHxnGY7AOcTJYjcTiuZCnY9Y
gyxNGNaQzRkB8ywzl2KBCAsMxmHHwpwMeZljxlQ/IUmfhsbaZkXEYbWJ9ux30+ciP6kqrI6midUR
TGa9TphvIMc6OH467e7bZmALU5v1dbIumGyrsyyb+RRYvCIzlS1QPopDQbtuS06EEpeRLoGlRmrK
pvo4RC1Sp/8Nwqpfp3BJ9jg6XDxRya8m6L5pFJtriPRm/YLvAeW53MsFAlbhHd5kDPB852ev23jb
tNh+WMpPo9duhZgJ3PuM8GzTOSjMZ4XuzmFnbIASAgeirJJxdsKcuLJeCettojBVr5WdftYJHNdQ
0VPj89/e2xb8n8pPdlzb135obmZs3tPZ+1NogcWlfJqmjmqX3CggKpcvgCb6XW/I6jTHLe3cBmIx
wzRGwz7jKaccTr6vn+KuuORO5B2NMNg7wtYnkoP7OcOFFQfDbx5RqO7avnmjeg10ap2pZdm6CbSp
yv9ETeV4ONfW+iWtp5NpJcZnqRWvL1glihQlDAmTMcQk/NNg6l9M6YsNLtMPw/TlufFgrTnFjqH/
ktGSLrvGOueLn9RsP9Xt/Auk/ltEGdnyGuCoy98ne/qWJiW4MsGwNBXdDRPFt91O2RWHEhEhplbX
IbafPc4WDDiMFEOcVVThExz29pJDOGGAWRwRBo9OTRxYha69nx0KnOMuiF/c+6RQE9IUU0CDPr8K
J+/GL5KtK8802HdS+AHdG+vPTCqcUvhAQVDAc/7aNs28S8KfiWU/tTMHgdKHFG2BXnGyP5FHoKfO
yC/YXAaENul6hMvMDYtpahyJJBVcmvAV2BMS0xCJ/U6x13vbkWX26SaKHRT9Niu/594N1m3NtLmT
pPJde9bbHicZg7PBXqkpiJgvF8ap1g2Jn4jybD19W8u6wmZqO/mUADvGUzZF1n4cdXYmZWgimeD5
tLckE8FqyrnZaQkExo6aT6eFq2BRqIu9hiFtZGNIKTh+aoyXdS2nXxMsmMQFuIubID3mMgcanzb3
opPTfq7cy6AFMTejP1ne0W59npO9Jdn7EnPvJAkXo83/MIfHaw/TZNfM1M5njmjuUBKf2OP+VwI3
Yme21Bvd8mUvlRqk0qUa4rPp6RGGwNDsHGBsPNbJT5p4EkQbAvyu3ctE6xwzD3/TWpquU1gat8H/
oWcoEU5hv/Hl3iswcUeLbQ5nv9HaNibUkxS7/bVkx7y2O1zEE91xWCSq/1hSviQWWHZdYGImp18b
LChEI4a/syv/akCRgHGB7HWZzzXc7W1l159yDi8RJzLbD/PbrWhz9pZ5sSuAZqyMmHRGgYRQtopL
P/hEWVs6Nd2/8VgJ0LVWifffu8cBoKEptT9wGTcMbpTNPw2qFYSQ9wyExV42bxKnxk+qm/86DL12
bST3jtv2t7qp3B2v2V+J2dCvo1+mtsIjN8mbsGR9ghrPaQWc/ZrdNYktdKtclCSzalrsMGuzTFCv
Aool37gDPXnQVCxIBrtIcK+Ra843DhDXQDL4duy/wrN+9/bIhIFZDa6g9C1r7FNcszSrPKK3hlL6
pIZMWcY5uVndXkn3/5ByvIWEZyF5F9Nm6vG9l8OfwOew0ov8RdUjViV6F2W6qmIABfhPnY0FJORN
xZAKGvEMFIaDTmkwSiW4DHkWqHq5TvB91B2smz4ogpMXjHLFM4PRZN+kRyOmGT6sh5c0+Uu1zji7
/qF3cVmlLW17UfAxJIwGmpFJHssy/p2Gut1ZRpsIPMARcodJ+R6O7G4o9u1g36xch8eA6tmgTfol
YEZhU0VQL2zIjfJTRXfXV3vXEGq/NGaGiWBnF5n5m3buBPH6U9VQn5ZYCnEsi3ZGiH0ltgiIC8f9
dCFRAn13fmd+3hDuMp8oA8EwDydXZdG2RCskywCCvC/lp2DjSQKZhmA/5VduPFxaXqCoUxhHl5oB
E29SfUwTf+ZwwkTbXSJzZXXDB03n69DgqAl6eqG5EwbDCWmUiO9eTUZJRdDT5qXikbpYavOIPfbe
JZl4d8WgSaP21SUz68tYFkeSQuSBhviaiYj2B6aTRdyVz2ZanBKPhHBjT9xH5XAQkEggabTNNcLr
x72nP2ZKbLa1RXgmdrF4+jL+8jOfpQSyUGQp6qssZ2V6dBoVTZngKAXE0TZzd2qok2bkHn6MMPhv
iRgvYStB8mm6KlNvH8ylPAlw3kQoy2No5uQgfQzHUX2P/uGtaxxoo3xyfXMDLJsy9iCc1uTmSLNl
f2iskfd0bHZNPgXMAloMfEZWrEnvJEuV2EtkBL8JxsBBq5ihFWx5/Ej2sF66ZyMJGFaWhL4zMLi0
YYc2/86Dcu7R09n6Cz0KqBuixfRr2SuVKsF/pzvOkK7ECRdDTw+nbjXbNJGZMNEE7yXJv3Ab2kzd
mmDasE91jz4Ha4rKgkOc/5eIud0hCzCOzaNNmTpP5In8tTF6M7sDMso9eH5noabmHXcsR8TSoeI3
4EyJF81sTy78t3Eqs5OdMEsKbHqzPNgE/BBmtp/LHNVPvLem8w0ie5237n0oCNlnUfaUpAYtEMwl
moaUARgwRkr1a5zwmVnMR6tt3g02SMTviJAdhWV8JxORSFuR6/cCuo1tT/0BcayYTETpyWyJ7Yfm
dEEjZiozRvYZEON40bbRrwwejKIyOSRVU6zPMf3Ds5sTQQIa086e8zRmuXvM5+EN+4pzd5bQqheB
NzIqtNzH39XBXjQCf2TisVkwzM7D+itw104gn+zMv6Lfs1eZE86sfNaYCe1wOc7+tPaW8tm8p9Pc
hdUc282+DmDoxL1rvsDNVCexVAo+PvVtLK4OulWd6vtcBPa7mP1qy/CC0RTuc3Zb/rDN8c+RN6gR
yasUNZkoTVPn/SkKOF8DNWQAZ7DSuBl2gqLW5XmGC8VPbgbxmebeZD00Y36Zafo6NhYx2sTF8dN4
mcWnwa6nx2RjeQmlDl3RALesnW2S4KhdNU28/felwg6XQD6mLej4cXj3YSQQGYJSDENryILy7ubU
+4SGY68DHcQ0HVFVAGmeRzMtBYuanCwCGTV1n3Y5+bh2YTgi6EF8jGTzwQzb4KDj6KsDvKGK3Uex
30tehlDLNTZKGXrZCzPLZ9G2Ds24Rf4SzB1rlK/d/OoO2XQv2v4DO6n3GhJ8f7EjSJ7wgTsfz4Ce
2mcoVjSDgLrkZt/5upEfLTElr4aQEScPFaef1xpx6TDS0nlnI73VHPyuDR2J18kIz4IUzdBwTnt8
SPrgHGMPUYuzJLZFfDIp9oKl3f2Kzbj8T5OlBnTuvkUdRuExiBZPxiql0+D4bx6Ku5PHlIohYRHi
WwXGUJxl3Bzk2PhnezYXpJfnvhqL90Kn0aGh5gAifOwuIPVsnWmIBYWrSczZS+WXNXDeIe3sPmFa
6XnXAhJwA/s3L2z9FYyiKqEHNyDdwNYk2sGVo5jA4vi8MmDdn5OBD+5ImF3JxCZgxYmfdJBL8BGU
D5EwTAjMVZC96dkh2Ic/5KnqxuhpkrbgvAhYs1gcAdMkcTaI/o+TGprS4HaTcoi8lIgX7KHGfelN
LNGJR9FT33XphoF7uHl8tccH4nZIuFHLNkpaRYTOhyQfQkXg4sjOI4Gg0vaubmf3NAcTfI6boCBE
aLWvWdrNgI6Wr96F4IrJr+7qPLJe4yji5G/6swsHgytGNGGEc5mfNTQj8u2P2VHhAulqH6+w2vWT
Q/Gy25xrE1KCWJwcM2NFiCXjqfKxfbDz56FURDs9VfLWKCJhrl8tU2WIg8gi6TbxqMCe9KskfkW5
gbxFoTXQU0kmtZuqUcE5KPNNqfXvMEOcnkzB/RirkLeAka5XpMMJked33LeQ5xbj8Vgu0145iV3l
qfaZIpdD1FXelYYKGCOPX7tIG4CMnOjPjSl+Pa75/AEvRwRfE3eyzk7uWqyF/KlJxmnXh1AjYZ5S
P+f+fnwXSF/6GvtHY+hqunOH9uXfEtiR9mI7B287hhqa1VZ2NqbZvJR5zpYj7ghd93hpVcug+d+f
stg59X6xfbzaj4vi8ZLXmBooCRKTRbaa85hkwFbly/UmmDCFA7QRQR3W7nFXdZ4381y1OvvWJuX3
v2tokGyERECOviGNYie2PpQi789IWIypbec90HgoR6d3r6Vy/9omvT6M8dNDn5U+qltuXNlz0/Ps
MByaqSjbM4ydaIaoSK7QUzioQGyarKY2mOGzKhYyF46W/eMyYCKH9H7KOIJQxiNuRccwr0NywaFp
bpLOFDghqXGusnLPylN9VT7MmxFjFQWGjCCnYspp76nqUwBz59/wlS3lpdMIKY9ltBYxVSiPqWzQ
jn9zIyn3kF9gGncF/iLix0lYu3fFQ4Nc6/MwzM0BM1vI3UdHVlyXPRl8QSBCZubBKivqo7j04JGX
gp0XF2qDFe04UO51ZBuFnJxW/QLexMffqWZPUjB4wxPxgnehpAqRRrSHeDNE8pe2XI5RjjmSZV2M
M/8eDIpIx8mSIUA813bP7ZJ2CD2cYC32sT9Z9JqoqDtoK6fT0bTohqw5IXdDErNZWibH0zK8Hr2G
HkdXJM/1UcJKvxq4uS+hTKd/HrOHR6kZRppoWxoINS4uqxtoAGp8c8HosMQiFf6NCY2+/7uhgxF+
Y5b9geAzfZqiQhADzbD5J8GENsFzvDY4YQbHuefJcDF5E7MiN97th6VLJNUfwIE7zzeLFyyyeE74
LNZsqbPBww+DIvYG9BMXfQi205xHRuDj1ROG2JEnCCCcW5vBHew3Lfzb44mHt4SoFP+sKbNxb+KG
hQJqeUv9HoPT3LBhnI86Bfnq2J+h8OkGJ237eI5rh40Zbv+eOkGN8ycgDEUwn+hm2jQ8FOZ4KjdD
z4pPENO6jCR7L9Js9vNCWxzt8gUY4PA79uqXeGRoZs80ficuUbUux2MMm+2xpswh3AjH5ZqwlM73
kVvTtLLslSbFvBp/8LSPbf2fqxAgTJxNVpF5x75125/aT/ZpjnC3jOHtNruzCjGNheRHc0laXB8P
dkib+mD309e/lcny4DMiJMOb4gFKAxgPBHLTmRtBmgma4qNOh+d56vVvjrc7x+3Ht4e1hxxiQF0X
KtfvNkXeD3KGO7wDw3QspzI8aiWor6mjbysuup+eb7C5KFF/vRZkfzWwWw9CWhYzjcKFOQQ4HYa+
i8DMcQlVObG0DNPJcjjIjhKYXurofcchd2sFpwr1+NJ31M9FRfv68MThsLAuk7ncRwMrakeZ0V7P
FIBSo2QkO79z2pNhAeIHeIHpuS0oIvQ0rqOYhtTlskpHPD2ZHx6thYTcJxQ+gdip91GONUXGcB1j
RHJSuwElbhROrusymneBNM29ItHXyfq/h/zTazh4Hgy+Ma2LSwOu8anMFR/Iph6CIfdfW4diQKOV
r9BMoTZQV60XAxR1sl95KpyLYw2vZNsRbs2hfc6nhHZ212h3lCD/kh1wjYp5M2rSrxIU9jbh2jlU
y6dwcl4nJibXx8+RC/Ern0R+rgLx8VCeXStors4wIXrX6Vc9hs/a9pMXs69GcIDR10NeFeyvN0MT
sPtn/nPXLUHJUDAcSKUv0Tujlty/g04QW97TgAcA90zArBuaNhYFr/bUTY29ulmoiIyg7INRTv9x
gnYwhvVUHTmatbEdr8EwDzj6zJBWU0GOb+z/E0Y8HwyPGvBWLoEkB5QYHZUsTREgekoxeOCnQTHu
XFJ/6w5UP46NBsRj+PRvkUyw3OriB5OEhdDMTrMG/IiszroW6DLZ6Waon6L/+Kmt06SS4fZwIGaZ
i+0IhWafMWm6hlmJe86FymD4SXwTtfvbYmLxzqzDPbaahgu7CU69IRwsL9NP7QYv1txnf4wyfmsi
UfwsYXft/GBBM1g+uWg7PJhZ1fzv/sa1u/ZuTu+RztJfmO03FNTUNNbb5M4n++hDeWJwpd0dU7+l
FScJNz61iFutLQOXQ/H0EOweH6ieGa98+VMbpdEGyvRddH16cruItT6d3pK5nL9MTDGr3oByMeE8
2DE0rF5Er3+o2Ww+rKZ4Uhmb80AzRbcWAZd8EoJ27oHPSNNXMJLojkkXw9RJ53MW0LUIwa+5t/rj
cVzAkNzfwciad0ohy1XJXqQnxQkm+2FcDsuao6jNrtrubP8qfbaGorcp9qBz7TT6PdHC8Va1nF2d
aMk/SEZ9fbmYFONsWKnAukWAVfwp+o5jB5uBEdj3nqIsbQJha+sOJQMvTGQSBkz85CeQPvvAcZgZ
btg/O4u85KOnq9aguK8Y/qKNG6asnoaYvMQQASQ35NGJ/eLuxS/CChmkosVEgb5b0N9ex2LnGUZF
YlRtajIXN1WwvuJqAbIEn7hUNbMHxiVZWqu9muCfgLRZkzPhUIyyje+ySDeFkOlGR+EXDmVACqE4
l2URHEQSv0fz1cwACXb+cQq1zfwpv1YpRUti/MVew9zlQXjlCnP2sd8R1PLws2N0Y0UU9cGtmJfQ
41UA/VuPAY4qzpZfHcUNm8S1/6q+/abmLNybGeVwI+1VWN7WSWSB4Tf1f2I29sPg+4dMDZwHkuCj
Z1N6HNP8bDsQfTFvEgvPm0PlDLCZfSaIXROvu6YHnSwwXiB0bdIofZVFcmJPTJjVPg0YAs05HRnA
fakSfiAW5r1VBGoPMwpjMJNicD7lpWAbhgvvrxvJALf6LKBFgXSX4Gizv4EF7jS2rHsXTpAUObN7
rjHsdRqma3hUrSuv6tW17fHIe/UhPStauUObHYNGH/uBUHpjxGuh0vfSy4yL15B6qbr4pgnI2AN8
8wlhMuq/ypHR+EBkiF0lFTctzndG08GyRDO1aOa/cdFOa5Ps7Moa84MqinbTSmbNssjYbLTW0Z7b
dRRbrxMFAEyUqBSPjoajQARn8SFroZNEGXMDsHFPtQaf4SwaPDlHrSkFwnbZryRxgd3oG+4WYw86
i0y5nwUZSe6CSVO2MJje3sUMMjBfOQ/9+DUvpS6wBZezPT1+XN0rM5jO6ei727igZTVrGNOxfjId
ZBXOeN3JBzEvjJxmYdEWvDWEEszlop15iRKQPHYmL1MSvorKlcBGjC1nHUxEyfzZCcJCGrALkMBX
2xB7h03u6Mv7ZO6ZO02UOTUdwmBcLG3mqA5PnC2SQ1kCEIndN00QYV0qvldNyRyBDySAoBNXCiS5
gLK8/8RpEq0VAYFV2Hobk66wY0VDARH0QEYHr0lRvNzymWP21q1s/Ht5RUA7ZISsi12uc6wu4BeR
NLyf6UTMJlrcBciinVJ/ipieaz1EuL/pqjI7qU9pUd7DLtyOwGhyxmQQ24Zv7MnPXYXQF8c94jRh
eh7xrD1V9p/05K/zPIgP+NykxdOlzjYLt3aVTudePbtgqpSYGAhUu4yY5DQI7Lyw46AFvQ0LKNzE
OmHNrHfA4+kuJPoAqwowJjsngikFWCIv3mvflmtd9u+d5771meQuWx4XeYnnlczzAcsnUUnOaBTU
sO3EkQ/vAv+xJ76CDFZSGaKOWHpFZBrSClU2+6H+0i1g0cBlehnHiAZ54QJymMhuzjml39OG978Z
zA2TW2Kf5Eb3cWxAebD2Xdsap6n2/s7zvLNrdGAWnRnw49adiZ+GHv0h9T+AaPEjZJ63dZv8Z8+F
tIUsffY9Impc0T/dhuWJPiwf7dvkfnD9vdFnT8UYNVvDi8adn+Bqb00Ahstn+KJvUqKI27XC3ERF
jnQpcfe9/sAW41hN6ss00eYqgEUIjGRMQJU6P2ZFog3BqYJPyiSZzB4trBB4xHEUbriDpzB/6Li7
RpgOzpborqFuX+rBrE7sdKHXITu/Eh5nPyWTC9uYdoVU/J9JcU9mhZQza0B42BCAcXYMFNvAvdBo
0CCWl+NWC/snLQ8bOBEac1jALJ8i0Ti5GSr/RErmYi+13LTGSJ1E8YkTlaVTJXA0pv41nWn/wcZy
d1vrL4isfBeGKeCYChZEU/9KEux3SIIn/AU8njjNfWjYBzItv7l2JuD8zAczUiy1x4kHNueJ+/Ve
W6XYzfJWF2rYphzCVqiYM6pQdzaanPC73RNUpsmlmKkIaCdSGZEljgF8EDfNMBhwvlkH1CisUuZw
Ux0BQLfLD36tpbcU5aUOq1ega/VOAN1SGmBImdnjimG7cRbVTzyT/lay3V3ZWbwTFESBV+x8umzO
A19H0WNPjdjWGfKXsUlpRrYZzyi72jUkmldYdAgYRHOw6p4y7KwrgVMVGwa8bukQii5B3XFCFHDE
IrWSCRXfgh3kciO94RzI2ALFLwXPJZ6R8ERrlggBzbGWgM0kbC9A/e7dHzE0hMzdMG31ayp2mkoZ
mzLEbIfwCLSx+BoH88vRrUXX+MWTsbEx8QAf/dA4sY46fMutEUAAlJQqM7TBf5rKulu1DU4FSOr0
3U90LnAuxsC3VwNPYRrjm1EO5zbQqJrfnYd2OVpI9dlA8Rt1qtRZ5idOmTRUpvMfn6aKm6pbHqVk
NK0plaD2U5Js0VNtxz+akoLssRRPpn3oTO9b6URvJ1dvwxoszGzYr2rwL4sBDRgUHSs07yDMBcyQ
F7xIl9KdnolgG9Scd5x8XPsQmM4NTCrDvc+QfbcdnHtUlwTuUEe2IDKMFXtUh8ukX3xU7rwym0Dt
bPyaK+sOkLMjamPuKnBIFTUpR6UH3Dd2uTeiLZSGHRXif/PATgk44XVm7X/yeYmqAETrGOKK6aXc
wZzTa3AJR7b/Bpsnu950L5jsibrr964kpWdyB28AdTDv1vwfLoj1OfkhDVMfS2A0eW+/os9YG6UW
PqlRr4QGX2BD9DGm8hfBtD9lC3HZx8xFywR2T4HfD/seJNEowyPxXlh1izCHN6t00GAsP9hTOH3q
mtzfGSlIRxQ3i59yHMpTh4+iA1i4QYXkZgwZ7MTtnG5s2/qqvfJnW2Eip+cUmjntzd7oH8seZ3DY
0RlaU5CDq1k50xGzcbKb5FWM3oH3GcNHE10w787sYa37rGA1N+mw0aqa/0SEpbBtvoHGY5FWlzrz
6BWqF2YcTqCVkMCrjcVwXf1UEf6wLH+PW/cWRKW3Yfp9gHz8ZkyMl0infQ7QehX1IFZAawQFPOvG
o7qkTzZDUQCqtFKa4yN+jMAnghgY6aEIMcXNMR5qtk9JZn6xsNPSqN8IfOPWH/WLAFmJeYdfTuQE
8zRSIS0qpfOC/JFPxrM1Rsi/0bPPCgGWGU4w1XeOVWygpbwpoeJ7IJxbrw7d6CU/ybes4UsHazMN
8OGg0u+mGPVK1X96+6IzKBNdyn9OJayPaoDY487GlVBawIrk0fA3pmczni8KFEdpmvHW0P1XxIy9
9QPBvzKwhdX5LZw+itC9FTYFo9o2KWfBxrf3U/nJaoeKaeji1ObmJ4pDv6HTcWGjMRWZ0nmHWLAd
B/UGueMYeEN3KXpWtKqh+Q9/oODVZDITlOK5GMLLiKbc5v6HZKS6j+cZ3QlCmIcHnkUp6bZtqATb
U7FtanWNAvwUwtBfdpmcGTRblC0HwWLc3CLo6GPmyBtIoumUT8OzNlFDMTzLdcZ4YwUSjHOCa8it
bDa9Ke9NAfGTBmhA1ekA6Taeqa+U9hVuOZUelg8HzXCfmqrUlxaFlofSnGT5ZvTrP0bA+w3jUe3y
mOFyrsSpHHrYDW4+bizl12A/6i+XXhdeNpS/uHFeRjP5HUVLa3NkzmwVLXq762PjYoGbvZT3lNjr
Shu009VD/RlasiczwrbVpF6ZJYv8q0vSzy2pZLLjdpVC3Nq7i5l5Np4qjjSHCSqbYb9PJVTvHunc
VWHKkcyZNvDy7C018Oic4SGJhks6SwBCONRg9u762GVPvcx4UNzuzhScXQugWGo4NzAxAOLgG61T
/3sMB4nbh9Vq1iJd09pDw2Bi7YbZx2NkyhAL08J4Zr06hM9KNpgT+Zc17WGUhaz6YqSQw2mXVpy0
hknKwD/h9v8fys5rOW5my9KvMtH3OAOTcBHdfVHesIre3iBIiYK3CZd4+vlQ/HuOpNOtf+amQkWV
KLIKyNy591rfEhzYfFACcPl4GKiTALxhydrH3+OpZczIN1xJ3Tki7xAbYmNYs3N078hckO8lw9ZB
aYDGxGfq56+oLSk9VT2uWla+usOCiDZiAxSWHToDuD2tRNY/As7Yc16LFxojXtmJgvSaw6B7zd43
O5ZEdoecBScqhm+51UC0tPZJC3E4n5hs01gm7oIzEWeB3sBQ1htjtrJcDRa8CDEZ+j/G0V8PI3dq
JfFqG8h0LXK4VBs/2Kp8CKSA5+PsMomhsQA0pUd7OPTHEUUe4pJp2GhM6y2UC/EQXIdOvhib8G3i
xNxV+amOeEFczs6TGqVR8MJGkC6zCqJapFUHoyQC0Qn6G9VWVMKA5yt8CGuu5y0tq2xVmp6za546
zjheoekMfIIAyPeMmW5FvC4Cg9WIDgvj2s7BsTF8kMJL9T8pMmErKGuz6j0oLCDB2r1r4OdVYzSj
YW40zpgzEFg/OK2HDVEC2zPtltwJg3rWfTc4ni0whzvHrjt40McJFXFeGt+g9Vhjk0ZVwBRmYSm/
2igLSzonh3CdFKyEpI7ucwcJJo72t6JtH93cnXt7JHv0Vv8SVC2EJofRo0dDxeoJ6dbee9PpUHIx
BnOXEHBBsCgE7gRosXXQm9wIxbUo9NDfEE7q6SDqEDr+MCkcyMgQ+TFK+/w45lFxbKr7aD6ct5jC
a/KNb2C5ZsBGtZ2pOv3YITr9eqhG84hACBlEbprwf98DMlIo/8SxcAZ7AbQtWPdR4cG/cG4wX3yE
AEPgkhGdMETkc+uZA2SLy78Zt31Dv87w7nwxnWi3EivVhinIb4FV1lMpsLZcnahp1sWyj9gl+z71
VyrBlFYWAP8ICtqUMcF7WkRjMYOStq4x583nvzmsDG52Kb/5KTP+mrbeQpr9jonOt36upRutegn8
SjvGbolr1Ke7JDpradrk51RZuOprep1MMJeGlPi6SVdet2Tz0uGcTr2Hmt7iVGqX8ilmLg069D5R
4lYmxaMLY3CRQzNwUxMGrhof+wQHZt/qxNfZuYRCPlP8nW5jNtGnBYlsTUtsINGMNGdFDpVd+vRH
XevEoEXRCJj4L4ruQYL9zsJCXhf++JH2mbv1SkhjZd1/Y9o5el6xgSKqr4UBBSE0ShQ5cb4PsRAt
GB3V+yj+bmgMZaNY3+Z56a6dYgeBrViXEh2MpaUpTM1VrHSDblR2G/cItnRRo0xvHmRbe9e+NbIL
caLxm36NxfLOYACOIGCTM6YFMkVvkPuMlgAi79YEEBmEXJvcFdjvY1QCMRJFQ3Berh7SsWGKmjkd
H5X49F3gR4EzhtcZqkdKuAY3bJp9duYkt2WSTPve7jdOK678Kr6fK+1VXRkPRMvVsrvVkjOjb9hg
Wn3np9ljIm/gXuY3VcdnylWy1owifbE1WkvCpbrOcU74YMQgHBKMHGegqIiLn7dug3l4OS6EGp4J
PJ82dp7xGeBDYsxD2GFcWOs4som6Vs4PO7pv4xOZqJ8CtFqKtAvfg2fT12sepzDT57uULThxMiDE
1YZqu90H0nvBH82OgpQTKPimM4bmkOjbNtEktkyjQxlUvFsTQRyG8rtTBatROgjuQxcgRTB1t5xT
Yni1iAP4NoVB+RfYxY8pw06dxMTS9uULCAoEo6GGqo8XTzRD/U7s7LrRTh5d5NMQGk8Vh9dNoOxp
2Ypy3+TBm0ZOwDJL6V8W9M2D+34ozMNgMdS2lrWt1I7URmfp1KyZfncXBMG0beyiWBtkBG3YFbAV
fcbOemoMXNHkTS4AbJjrTiDR6jG+D9EIR3yfHVTl3MRV9uRadr1L/eIt6yLmRL5GOiVX+drtwg0W
n6PeBfmW1vyHJftdUA7FqpwYswbM41ReYz9lzVuXaSSQe6TfpyZEuDlgpSUdlyxIf2zumNvDMIuT
3TQW6jEvR0xx+vjDAYRzImm532iwwxnVkN89RRzjxmSAvpnCowPZ+D4ypKM8oauqQy8AO4f31mz0
6+xAcpd724+gBjIUPElHF7IbP7XKOEQDJyxdkx1n9td47L5J6434y2WHZSXI1dyI97aW7by2Pljo
6HEwPEVaHibw3L8e67kekQJJwlPSEd7SGruRQZzBHuZO6kxo2XsGUaSd6mwpGXR5lrWFIoZXbvRv
wMicGIMuHGS6BOhyXJ7oEKgcJSG4w4amEALGj7G4N6QZ3KAXnJu+CDiqwiIoWbeJW7L2DK2j68r0
joEtfnBN1g9R2bbbOgNzH/TGiZFqCSEscu33xk6fwJA3wzSurcLKdkOSrQn55VysumJXG7m7SVOU
S7Kmf6g3nCt5a584wBl4n5tFXaPdFRIxWyqoX5go37RmXCHRtQ5OUUz7Dtq5Y+PD8yqoCT3fyN3W
nf4wjdkd63CNu8aJNr4VEgzRqx8jIk/TRR4ADZEPivU2mujXDVJz1okVc4KewdgC/W4ezJv6RKAG
CnpYluuL9iaHuGYFYXQQvXbFAXhrOvh6OqkxYRYQ++NwIDvabbeR4teJNcRDgjom8yEMgmQlHNN9
RL8fIHxcRcGZG1df+7QVFrOA84wAHgXxTaT5/t6sHGsD2DTZ1M20T0bp4T0hY9X/kBLvp8csi6aA
uVOAjZmJulwUvbmpBT69Ri46W3lLaWNfsDNJJnOYqJ3rKAnVHT6/Kvk4tZoklcbfcoTRSARCiyr8
OShXG0rGSNFK92kG+oTA6hp9Rk1Vt3HhA4ejnuiyRx3uvtFP93XSb8W00bC+La18hN0DER+XOL56
MCVDRFehd7gSEdxioumeqwbZnWXWbzHjDwyZrtjbTn1faw+AEl40ETzBasC9ATyxLNP7rK4NllVy
7XMfBy9Tasz5kwPyub4VgfZeWJqE7uKdTSs3kHEQFVDUKWl59uwwrz32/trayip+7wNrp7kS5XJ2
ExWAXOvo7LVEv9nB9Obuq8G7rjJy5xF30bgrQxpbjtgOViaXGgRMIJ0EpFFMLd22f+9CZFx2Ocwk
+7IkPSZ6DFP1NiAM5hrlKy3HMal5P9rPJud8P1r+CzPQV6zLuUX9X0zOG7retefThmjYcXdFetZC
3hXEdQs9rr87PvQVu6wecLg+MRGifUHblotyXHrBsA2kEpzdPD65CpnExdcJ8B5+ry/2/7R6Xr5e
dyOc68R90se0PYpKySPyznQXETRstK48hg203C9UkMZ+nJcRaEKsvLgqFNO4y0PDZMLHkrYrUWKR
qa2cYw0/+YlW+onVPrlF4sYpAbV3jnqHJmuO2NttShAJvn1QeAg0TpD3tp2wbYzpGUikzeYxEIDp
4MobyCSkFUepEUYi3bd97REvivji8lQwHKJHkmqgo+0FVH7sDlLLT0apj0dyAtONa5shazeXVINW
myDJmFsQRTiZ1eKtJJgEWZvRn5gDh1syr47+ZMq7qWVNd4qKdpIHwszGqk0XxkU3GYhkHjhtiqZT
t6OMPxDMxTcduV5Lv8jdqzGAAmx7S438iYMHa+H6a3wsquQcUE8dY4vtJZkG4oLM9iytYpMSaIaD
GafIvH4BamZg3dr8j2kVo+NpFK7EeQQdxv0TuCQk2lN0bUUI8liXqjVrGqCWkEzcwt5IM7uqs169
lYIYbiuGTA1mGA7HlPPUSn/Q58sfLnVqWUkTsFTkcayw+52uimTl5JPYeLDMJyf/ZgaMBvSQkZ9f
nOrOs/fzm8RV3uwv0KIIjjKxN2r2fhdBvWIfxAo//0krpyt3lDR+8/gVt+lwYPyE2DedrgMvUG8B
wq6VM/ywndy+guFd7KNuzPf1GLon1xW4FCVdK7NGmzp5CWtTachu/0VCobbVV47FYMiI/Pi6ns1T
fcIpd9KC8k6REI5C2pveM53aUCSeupnCQz9P22mc233SnQxPY+I3y0a7OerSrRCxfn1vjZMlfcWr
2DDful45N77eO4cgag26vPwCP0Ha/mKh/ZwhZ/4KFfwin9nCtm0HBy3c2t+ggnUpAERY/qfhkzPP
wfGAiosRbmEfh0Q4+37KXhMgWqBRrYcEDc/aRkoF9SOkPPlS4lzkODlGdWyD41XiMUpzpZXsAdVH
t9zxhGcL5Fj4oYt2WHtOAbS6s/P93/wigOJ+Q7g5Hmxeh4xcR3cv7Maf6Yie07NJlxMauRoAIEzv
rZnXd1GrrSsQc2vaWfV+ltrrZfjg1V04o7l+QICOaUhAYqEw5MCJ6KGwKZWDnoIffADbm2Nea7F2
HKPwryzGL0Def/Peu4Amf/2RHVdYtu7pvkBv4Oq/UecGrMhhVIPYtbM+Z2iTi3yb1nmxlRm9/RT7
zmvTmntPaRZO8DTcF5ORnsqBwCtmmCb+WFo329KpRmSSWXAIXSz1hW3cSzc55EKoF6R+KCA98+jP
KurLQ1VFxFiTfJF7QXBgC+zPKP7pkMLFXKQu/YGkNtHZTpOz8tz0PtIh7frCAdM6q1FEwhxG9+H/
tEK/kvPD5U9Oa71ZECgA4ggaUKC8TrSluyUBBuNWBRCnCgroiV71DdNVHA2eK7ahPaFlEK73UnQD
f9Ki69rVmud5DYpkVd63UjsGWSzOvZNgCNLJ3JswcZ/TaBh3Izngi6pCIIaohjvRfKLDrR0R7SR3
vWO2NyXlUGpZzd/cM/6/3DOe61lcbIIESGSE4rd7hsoxogOmAfxgq4/Lek/yR3ivyAY7xRW2eWIY
zUhz8q2pVfHSajjuVDoDtwvUDYaDfR96Ab1tAYk6nqrtMKOUWpugbJSx4/7ytHOAzY7VDGDQ27u6
y9K9BlmXfkjJ05g0CfBt3lZ4DVuDMIZ1D6WUlQjhSj1G97KZ7h3lpqcmtlG0TpxlZ2xSPmI0tnwG
erFf2FdEvjLIQyB0Wa6VO0LMnIzsKODTAPvs4qMtRLgme4buryfzIwKNXZrp7pMHn23XeBmXbd7j
6YkyjQ5vBpgIAAlog8tzu7aukrpjOoBl7b5x4no39d7zmPu3F/3p5QEB8S04NJQ7IiCiJ+/0dUDV
+EjaQrywHH18bBvjJqgBTTtjjoJDmPRnSGcjdrxg8JHiiLgKEzLkosImEJeZSlX49jdvVu71JJMs
nR4LWe9obAm4yjE+ZP5piosPSut099fXytA5/XlBcv5lQfJdLg3bJ3OGCTjgCe7+n7I5tcjhYEQU
0QJfqb+RqKivVObIjWYPAFNEpO/aCQFP6Oq0HAbpn0jq7e4txWKkuMLgDRse6MS+wjnrIf5zY2Nl
aNZj38Xtbaep6HqyX1xsjXd1QoMuDGKqsIbjT2Lc6rLNodpo2Y9qyH741XRCqqkd7Y4j7dgwHamm
QdtXiSXXVYSu+kJKmSTSzsGwtkncZ+shzNS1hw0objySceaHsuvAfEDoejArahY1jh6SUt1ekpSA
pHNeCy4KxnRK8v1gG59xFstXrYxQZZftcwh0D35CTiBcomdP4BrVEvKm2P75jRfkq/66rJKEavi6
bfk+Wxrv/a9vvGWpzsYVRR6H5+MacaoKoXle5jsiLfR8eEv0dAJwB/Q+KUrnKqgC8BeFfG9E2pwb
HXVXgsgOMVfJCAfdBf1ONzwR7XwTEjh8lyREKIqc861oMGrOFD8WV/fgBuPrRXR9eSDmgnaCEX54
ysT14/S++QimZ8MwXl/qshuXAcRGmho5aeBQiq4GMUxXgHARYLn0ZmCGhhZZYX9+bwxrXpt+Jp0i
POJStNkoTVsXpq7/+uZAV5wyP6rTBf4xsb1AI+uyD44o7whrqKTHfMAdjuQ80qQWJdGoaS++kWD8
1tt2cxth6McH3wKQyunhWy3KN279cds0encc2949TOAMCbBDKm604naYAd9lU4dXBN/k9NPRyE6d
VzIjeb18xeU+PaKaLUl14QUqTpprrQz0Dz/tVkOaVBspquEqHg3j4NmxsbWULefdh666gaXVcxyf
xKh2TzR18U0Ozp2o3DNr7gQKGC1gr7usTIkP3K4eJoIxeoCoGoA7AhyYfHcHRgrVRyxoWUT0Q57w
oZaLWJ+uUcgHV4IwwC/TgoYCrcMuAAbAQBDlYwmHb1akajXQsDzoRV3c647xEXVu9DHBTInVuGX8
o15ovBO/IQ1nx8SGTAWXOVqkD+Y64y+WUdcCd9cV3LpRJsA1auyCGdAohjyad/5aY+MSbV7tGvW1
j+5vNkgN6HuWqgZ2gWdBXl9u4EF28kjJO0Mzxhu6zhLqfQdCdn7azzBXImlvLS+/uug1rVm0qa9K
8Gsnq6h83kGBYSj22+tcSrXCUFg++bbBXAYIIj5OxBqO1NaXg4OsnaXKNAVZKFv1ycg7ampMkVmo
nxNalCjM/GALiJCLv0t0uWWaQsq6HKbXLCOv1xrED5BGS4NV6ot7/j/WVYb++wrgGZbNQM2zudqF
43tz4fXT0ivhIlZBnQJxcaNoq6lQ34FD4kwZVbsL88zD0OrQX6K37S7tQrceWcBkSmH1VYRXBsFE
DJvucyseOC7azXHqxuDKcodn2wmZJgIhM44XPmXXOp90CwxwufJg5oZ81Aq9PYy46Ra6G+4TGai1
kZYWtJOBTCg0u4xL4hcsehGsMaL96KnnJ3PwGBiJMj/FXUBjf2IA5Cs/2suoCJn6ePlaowh/4pAN
f1sFq1FPh1OfWS0NIN+5ZdCOfIxlg1LBxF5DPO/lap16UtRtxNKry4WS2SBR8cDgTygAY6WVQau/
N/TlXAlbAOSu44kUVrL1ho0xP718zWPQudMIOnVn91BYJ0CIbQfgfutzO4ziA+gz0+myDBejYa8Z
tYYEO42GOtYOUTKFFw0HldADsVtHPDRWc2apAd3auW+Ir34UQVLdgo4CxJqifb/QcTUIDcg3MO46
pHbMDr1qNu0h8v0OGjQ+Xp6FFYk0f7NEinkJ/HWJFC57syDum1rVsX8r76ZwpO9XG5wCkjQFBFhn
q4T/7WmEsEm8hQq/A5zBnNyRnuDCb2SuLvFZm/Wt6RjXo2kkj526biHsXVd6siumCIAIA1ta0KFj
bVOmueSHEg8kZ4BIkCYIJW2wqUwvpmjtZrp5bJNkWU86Fj/X7SHAxDGVJoOLxJT2TW+73WNF7Jqc
cXmZ4dundmDRslAKJcVDxZj2zh2Nr/W0jcb25uu00PjaMowH3M66JQ5dbUX3jgE3fSyagzG0+F+c
OMmvile3jaLT5eECxrRbqiQWZJ3u2XpC7b6Iiq56VvTWN7nLCiTcsHpOW+fB8TF8RQKYXo9IY6HF
ZFb1A8NnckKLMz9XtSK+BS/KrJa/PAyhTf6Bm1pfXwtRqSKXR4ZnC9UdmOBkK722/JPEHb1oLAJk
6EJgaZtNBT4d3UXb9DB0bOavM5rXbfGIq6J3z1qsmB3B/2I2e/vVniDD5ZRr76Ow1c7WUw9Vvxlc
N7njLjOvjo4VKrZlaRjZ1oMfCaMgkdfNbANwi/u4G3TQSVa5Hai2qWUZbsh5/M212hwo1sWdBVkL
kZr5aFpueG6I1fDT5su9iYzuxRvH7BgEwM10pb/GcN7O/az9jJUBhrQY/G7n5SlnM4ebGW01cz67
JhjYnIytSRO/R+WO3u6MOFzb/fmSNyGp/3TFuwTYm8wnHTEXBroANvPrehkNhlIiDVAZ4QbJTHtH
DtlNX053EbdjBT91V9EjpsuJ1XX09oYok10b3lgWk9AgeopQUSdOvVZGcXSHznoIsuLsh976axUx
0F4ZErLCSKwWiAHYdRU1Z0cvd++0xebPv8wl8/6fty+/DHetY1PdWL5j82bNv+xPi//EhJU2kkwW
fqxNW0KLxbOoGJJdrCBmxWYbziCv2KonKBPdVgw1nsf50KRXNQJHORwMxr+4DDhhh4RyrdqLaQ2v
bbyfIM4iN1TPvQv3ICMYtLSc7zgWmEQn9dvXK52+1Rj2aQjVjG6TGUEDPaQ2wQ720/riOFAjd05H
IXKJy4xxWVl1hjzsYmUk9lweG9vY2rqfwMkGi1sFKLrMGMBjyOTzgY6Ku27HVFx5431GIJ6W4Md1
tNa+x9IynIwL6LrOfuDLxOA15GQvjjUuDG51VlU1HVDUlGdt2PYRUU9DCXfCCFfS9NOTkugEOG+S
BTTY5joStMfb4HuUBgyJq6Hfab69n0BxL8eksp59MHJLlN3FYciL5WXpTh5DOxh2o8eU9QIurzP9
G8g0/9jLIAZBmt5YAWTGxqRznjShvbs8rWCf/c2F7f16UndNABIWiRwGw2ILTZQ1Fwo/XQt25MCr
d9rv5QytVNPsYjcv701lzQholpdFpYfaTTKTnQLPPLnYpe9EZljLpCc34+IC0hRd3JmYVrgjknAS
dzGEasESt2d6IkbRXQ4d8yX6gZukoBDFsBAss6Tp0ccLRcqn7G9UVyNYZTplUJrv2QlB4wSddShT
Ib4uiRaj+uzFlbNlpikIHe8VHgbTE9XrLNojb3xhDvqw5gabDqZPhie8TRQ0LrRV3XUQTZB9PhuR
riZLFRz1QZZXo9xmYy5vkwm6cTrVwIcvdminunYYMwMXrSE1x4T/Ut9KyP63gSLpMLD0xaVXg25f
XcVm/jDggjlofcnsc/5TODhi5XRdeTd5bDnFlelIDzRTCLUlnI5tMC29uKqvMuNHJO2OQ0FCMx7F
lx+8x1nz8Od73iJA4pcFjM/Z0znSuNCODdvzfjvVgElzM7LOv4/m02C5/VeRx+G7WrGn9rs4i5rr
fKLm6tLoyTWjHahG9Wb0sBHa5ObrkhhifCZJ23PyULSlBCFmUKnr1zqgTZBnDX4Z5VavyCThvd82
uZu9o8X5Njleeq9lfXqoRttaw7cgYNzUP8KQgPvUomjkZEfQXrHSJis8XR68eYOFBv7nd4Ha9F/e
Bg9cvWEhMjbg3bnz7fDT5U7LL+ZoTP9yaHIUdAbnjqQ3p3c7A5MehG9FoU+bPMmeVcNngyFMbFwT
9ysA52qHcrKEP0DpolsoxGJm4u91sQWjd7I82bzaEbtTlgmooVH1UkVsyCqP1c3lwUMVehDRBFQr
eDHyEnMgf9Alp7fWCV/mJ9N/fZWzgsQq/TwUTYrGBkQVjsp6eSlI4rk+cYT2wJCuPIMZyZnUTQi4
6BcSDxluuaM8RnlAiguklSh/AGFFSYd6EeRv+a5yxCb4IZtT6PgLMY9x2j5+6UY7xQRSfRvqort2
Le2OoX16VYzBSz8R45Hx+Z5ErHXbrGVnx0gqF5fuVJz75VGm1neL3Gnc2Ri2UVbSi0/KHRZc8VwH
FpQ7B/dS0zTg54POfuwjAbQvAVWO63RnOs80HL43831dWW3FHlLgqI4beEgoDQ+9hVGEm9yvlpc+
Wd9aYnu57YVqzV02t+wQAHy9yMYHfgi72SCWFDet+otdTOQDIiaYmztjREgyDsHn2Ob4fXCpNg3Y
DBzR8mjNDxxc5BE3jj0QR07r1dx9nW/NoHS3eeGox9jJV0HSb74MuGGTDncXb+c02tf+aJ2DOC1O
fRMGJ9I96ENmDKu/vkc6utd6njTA6p8rdO/PaGdOSAe1DWLTag0NI/qAWlH5kiazqlFHhQUFWPdg
0q99zKMIS33n7SqBcZlkuf6mKh0FgC0Th8pxur0pBuYsnH5Lfcq2RReRX9q4D0WpylvLyuZsYtQn
eWne56rUbu3WRXhUt6d5RgWaN/UPmqUzuRmt9ly6yBMnstTXYETFylZwVSH0ZKu26Vx04HF5MMyI
gtBxQ/iY0HM0W9NPVVHrTxNYjJ3du9k3p0BOfpmMBUSgAsaEb5i2u7yedqZlq1MwqeAcDrA7hR1a
20KK6SB0DY91X35rWbYwKagnQX18lnDJdkhftkWoMCLVvvWcARpf17JmrunAwlCcKsiTVCpooCNS
f1i9loATpANVW82PwuTt0ApBSoAlYDGWG7SmH+GUnOHYtkB99Xab4t3dBF047KSdtLte6WiAarkP
nXQ8Deh69dbI7izofKC13LtGuMPqAltN7FwdvlDEwtNZGLzhVAQ6Sc+x/xeK2CTdD0tp+VAGsCLT
IVuHgz89STr7tKNhEhocmHC3BNkI7wt44L3ei/b2sgj+719O//KS9vOtrFQTY9z87el/7tZ363+f
/8X/fcWvr//P7Wd5fs8/5R9fdLrfPPz+gl++Kf/tXz/W6r19/+XJupgj3W+7z0bdYVLM2v+KJ5pf
+f/6l//r8/JdHv4m9GwOK/pDLhOIk+mzyd6L77+kns3/6q/UM/0fJC/RJmGawaTPFewaw6ds/+Pf
7H/QuRY2kZeOo9smrZR/hjO5//DosFo+rZZL7hmVlSy7NvqPfxP2Pwg8o+viUYQzU3XM/59wJpPj
x6+7mm44tPl1fgyXjjff77fN3YpliJjfNBcQ5ZY2+lIsHcDrMVkQ/tV150n7aNvGXLReYBwyr6ea
F6i8KNWR5IAxEw9hWE7nOsDkExec8ZjAQJXgCOqad0k7s0UJjKbgRncpQNKkugeIa3wCW4XqNL7H
EUeqavktwre4Lnqrw0prvkhQYXv8j9shme0Zo0LcU7klGGpSgPVsKBY43Tr4BbQnhQea0ci7nS3I
Du/CidaKl67sTLhbDMvM13OAFzPKIi80ex2P5rgxNQx1vTMw9dVuoJfau8kAsOLValc7cXuUGHO6
LD7VoZFuemJVWMK478q6rVcDPfeFYeaPEAr6Qy0TLGeK/m6Fx0Sr+3EVoRpcHE0TLQrj+Tl4Of8w
HRQxYTBuQ2csZljdHRCszwpg3jrqOqgy4qFzcpi9UDedimXUHJHxEgz6CZniW54O7SEWr1p6hUON
HpN0SbuGsAxgPr5HI8Ycth/ESqDd55QONMrMw0OlpR8dKkgMq8MLI7Vq2wToI8JSY2rSXLd5ws+G
sQEoWLapO/k0JjWZlBb+DN50WavwQDN6pQYnwtVLFzYCL15CKyCmolnr6BmWfTuh2IYXEpFUgTny
ynbfY7O3jmqK78MagcGY+ifdtdqVh4YM0+3cWM6KjaON7TpqKmbHWJ66xouXgq7iQh+QOU7Y0hyO
73fcWKhtPQwC9nSdIs3tnJI9Fp2u4mgKFvxDQAyH/y7uajsjyDkKjtjNMNMhwxyMTU6Y7wpBLHLO
ykJMhlYnMGq8KjnTUuxV57ZtHxqJK6BYio1N62sdvtTM8xedJfd9nJNV3gDprIvy3pPjm5fLCfIf
GmJhpgcto00UKgQUQa7LG+r3BXj1o25q/lIr4dUhWRtpLOOulJzPqnGOaA/U2dKjXS3Qn1WIhzbE
wwJqarxoaw0FgK7huepoquuBHa1bI6GD6ilc3NK8N6yKOOxKP8vI2RgJ3lKm0/wEgwAjOg9SshQ8
W8r2bhZasIEu+hwra/Ys+HhTRXiWjLTEeD9RuR3b0n9M82y8tUP3Wz5pC8xK3VZR6UTIqVY1dHGU
dkWzDCeQTCB6puPoWvQRo7dauzUnkGCt1J9McgquYn241xTQhKoYjtHUorNunPNADOzObpFx89aB
W33Rs0Iu+4GIa1A7tE0Zsy29vvV2w36cBpwUuXGMcwnNtyectu3K4sSZZGfkaHxcckQ91y7XQRRu
g6JSt3kBzzQS4IBt8nWj5k7jyjFkQjTo6MPXA/iNZ8QhocpztmU8vQa6BVkbUUg/OUdBO3qHX/3W
TeTnmOOvYM+34KzBTgWXEa5aEXmMMvgoG3VlaKK44Upr+Z3D4ySL8kQPyUox2laYKzuQYtBlrVUA
uQB8NhAjLwTP4BPPY32vKpNg5yCi1JVMCCcadwtyMSKGxqQy07ZhUQwbe1kPGB+9WQbjQlx0aFCz
ge99z3lEGnLObU3tWmM6E+gTLUVb7qUegcjM17Zm4xkAH6iP7xXebNPDH+xC5ydRrOPja+MdbOtF
I4p106C88Coqtykm7EEY3XOeVB8R/2Qf4ZgsQyKt+5rbHpKwY+fXoM38FfyQN0a45YqlB4eJzJYR
WHI0UCRJdXxsiix4OauTUpqwUNNIoEl2emc+1ekhH7MB7UrgrBLG8mtfjXLjjDRVOlOHUZDYayNn
eG/Na8PAx0bzPNnRvPnuGjFYwGxWUkxrlyAoUsL7aJEVa7MkZUqJDGvyWD6LLrgNU3dYmq48GfV4
IAoBwRW/TOMjJow94yYGc7+JSjUskH6QFjTZi2x0bxqY19vI/6xIbtrSWAf+6k7vvg7DL/Obg5dH
/VoLRYraaHwugl2kGPvWIOZWKH2BiwGrY+59g9ANm31Fs2Nqu4MzxDFvfhxvgPxjbjRQmWptv7XZ
HoOsOtp8AZZZtKYTNPdnUJrSgsflFi9KewQZo0GKAz7KMp4AAtaObaFDSYY2tNCyRIMz2JurwBXM
NYOAiztGwkvYNQCWbB4wEMiehSAi88be6hKFCI0wJqBMwlOXJldSO/4rsaIKa5gKadj6hXYXFMNb
QzjikrFzTMVstfdpCV+j8L0rhJyAAjHdws484HsutoHaeqZrLDnxkvpekV2RyPYFA+OeZRG2Q8D+
KzPtrjeG7/P9brK57ICsLjnKkdKcxivy1+dBhnjIPZnh2YtPrpYOK3LwONj1MkKGCt1UxP1CScPF
MGg9lWDhFrriwEsDLllD44Z9Z3n7BA+osk7M4mBSU+YDBqEn1JYKBabB3VwqfWmm3spMKrkUTty/
WJje3YYC2n02G1hOY8IEtamaZU3/+6yYS9jQnlaj1P0lTfJir02kYmWF/T41AzOVYtpGg/6ZgqBz
U2fVAgJZlWk224VIHiDGdqvHIWHeEORic3iKSs+EOYl3wTObT7t2kbljiwli+weKtlvbVbue535V
FKv5LxDVTCuDrPj/w955LOeRpFn2VcZ63V7modwjFr35tYQWBDZhBEGE1jqevk+AZdZVWTbVNvtZ
JIzITJL4lfsn7j133Y5WBlRBxWtwju06DLAK8L9+wKI51MWM5aa2cPsCjZQpXjnDIigW5vD9aMQ1
HizHYw/V7kvEH0+TjWJVzgIRPj40W/N+7cZTW2b+1aQicw2bCJUFCoAb4mASbL3jrGlWynCOWfHN
1Zgfp4D9O08X/vutNeHe4ya+8Dejbx5MXjy/gqU9SKbpITURLDtAST8Hzp4NnL3dADUfpHXmwvKd
XfmM/Rjs8hCdwsbstuSWgOcdcK+pmDzALMXY6uCbiJeLnbAGB4quW5pXN3PvvImpuOGdrcZ19+g6
FiBTAc7EsK1tP0EARu64UssFCSwLx8GDQ3LLufJI3hLQZ3m84UabByeTH6nrj2wCuYfTuqBC0D+d
HIXVUC4iis66iUYYgiZaSWWO48GdyoMMJ1gwA5S3xaqsrZ1p0u4bA/T9jL3Wes4EqodxvCpRXCqB
Hkcx1y+RuI/zyJ/cc95rm5vezYh6Inw9XgVBCWb9wt98x2eRI7YkEZDSyr6FmLlvsnaTRLDKJ9OD
ForMAoENIS26jR7qVD71vfjofHsAOQxuaspSpNc52RJAsO7K2fI48MgYEdUXdAr3QZfC3U1zQNYH
RBm7D1OYfsTp1RbS8xpJ6hQmVy+5hIYbHlmKU4qTsh5G812qjc9JEy45je4rcJ18LxHzJeXw2LBq
PJp42f0gZRMw56+R6B8JcbTC/RKDDA4HK3Y/7ZWvBK9n+8twcObr7MTS761yXRTjWLUyy7yJI1S1
jSu4wBVEmYQ5TuDNxkVplh98GlaxyVhZYdHda5SUqCVzO3h2CGjcDHhhkTP1wRYDDuuUyFjVXJW2
jy1XcgmbKHJpfWA3Yl5JRrYlgDPjjWhxcw0EYeI7t9eJmpKzS2wldZtzlEFAWAlEAWIFEDnaZGHZ
iM6KvCB23Hd/EjFRrg1D5mfPgNyH79relQSZYccOQlgJ7OODbFAHNYOz0/W0QcsUbmdO1oeqdB6a
Mu3OWcczpHpXgtt2gqs1MNuVqXsvbloknGXlMEPCHtoPBfESznAfQuUIQP+fR9DKos8Qc1nzhL7b
+iUpFBm4/nCVwCuVwiGsS46i4qfRV9WpbvLbRqbT2fanC3q4D2Sc3T6W3l0dNNlhHqufbqcI57Ud
QKfdhF6O7BX2Ggju5bbFqHyqInHIM/c0Z0FwV1WVuaUquUcp9D4nQIuYJnAvkazkI4MuU+MRlPDG
1qGz8G+WWD9nOs2U4G4MIBub67gquwDmByJ2bX8u7WJXF+fK3rhTPtzbOpM0SR0djeGLgzSmqyhb
rA2W9Ql9Nr1RBjWQb94Z7UxoSxrpDZ16u4kGpOqhabxBmWJ9TGTe1u2XoEyXAFnD4xTueLDpAX+o
vgRLalUAPWMCq8XvT3ZuWsGKGJK7upCHwsNLERZ1DrJ6RPaWzs81b6Ogl4rGV5ISwDjLz8lJBYa1
6miaV4g/vO2s16an+1MfDDjequpQpf577dTmtmEJnDv9B3MXwh5KnDhDDjkJc9MmsUwqgpQ/B68C
YByPZc9g7VlphYRLbp0G8USXx18hFhQ3PoPHuPQahlk6uu2q7YHRoNfYxgqiSBjQ1kW62oR4PVEO
DSxQnew0/YASGa7GCKBpqsdXnNEnPd+bKccehnQ5ejBz6BHpmzcoq8gOL9g3NFlxywo3O/pWewaw
yE/Bs+50HcY0E+AEI80agLgmq5TfNoDR6LlnAJwPSB8d3hfm7L9hBq4ubacYGHBQdFWN0xuGt9GW
txYz2iNAbwgQ6gH77yuhPDRRtt6VdeduirE9STD5Fs1kinQaBLzAIB6flDsA4RTur1EQsAPkf17N
Oe+EMv0UAfJK18GT0Nbtcap5o9fAtFxwqtzcz4GmQui5Ufsa/8XYMGAeBvjfCU9O6UY2mU9OhXxf
k51ccExWIOcIo01+NUzCd0V8nJzfhoDpa7a3OdRs2F+MQsa94+CbsQR0bSogQP1pfIa3eFtUDtPC
SP5YBrF1RMadEeLX8Tr1JdB9EHDJajdV4Q9iWUm+JuNROeNpSIO7KeeWluqqci/cdNW4tnsCUOpy
4wEmP5QDa6vKOKeYVM5eod+T7KHxfudqFdYNm180cBu5CBtKaPTbvJg/4yYtjqm7TGNrgNWd7bg0
/f2xk89eb302rvWF8WMPsipc1TL5spMJsSKedRESr9tQGnEajDhTh4tbwvIYeja8hKlK4DX+pLz1
0HpPPN3zSsEDx09aNRuGuFfbxOxS+EBggxG6lTHHt65m5loGD8O4jz2nvZqVfcp78TnZxpsl3KfO
mSdAGgaNP/MeMjH8E6PKXZm1vyaZ/fTMEhAIOkc2BZlbvqeOfQfmNtrj1asc864oxaYMxc5s6vPU
ufxAAkJ+5H3RSUcr4NhqnfsRYmei4+yufORz+QWlKcR80/fk87REHBUsg7XK1n7EpFOqX0OUY+5P
XtOFn87u8EbTZuQBO0FRL7Upl7WFPoEgO2iWPhlyWfxeDd3GLdQTm0efDtQ8JgQPUCeWu34AAF3H
VEvCSqBKEbI43zQljzVR3AZdl96GJCelEUdwpBoqYRGmB3MIL4lNvizyEz+Pnj0XdbuOCNq0svSl
D71wOw79JytC/CS231EHvVuNNQD3qGD647KZAmdXNx0KS0MiNROXqlPqwjysYOTIfzWee1G917Z7
F7T51RNxiZgKqoHZakQIUByanA9Nivpxl5CflLslxt7uYkuFoAG5zZRzJgTektS4wn6MZNr8TKfy
aRRmskvCYqtIi71MAGSJ1WTQAv5ecSSwBWO7HeJfRkI6n2oC3JkmCVSyNpGvS0gK6KJ1AMFtGFAY
mJBqZrd6mtMMtkECQCsr07tU6Xeu3d9pPS5wN+TfgxPcIpWcV7gu9FoBuV05CFczbM4wWoi7XVdC
kCQt5MKBX3cBQTa6b46ka6L/Wgvls4lCS9vZkPNEx6bPR1ucWchJC2cPwmllldrbF05vnlKvPwE7
K0+JI2BSBkSNOlV7agcEePmckSbVvod2PbHfIkQshwuJ+zWhBTb9jzn077oJg0jZPdYZ5jVrtDPm
CfiM2yRVhySyLDYzVEq+McBB1rgXyXQifOlr5PqPsvSkk+ghbDp3P9r2CsCRONg4B0PufMJHI06g
ftFpyvqhGv073+j8re4ZO1VO8WVxW+8BmaXmfGLsV7QWuGeCnRODFY5ZFd4l4JjKhceOt794KRnz
yFlIJNGcudrYq/wprtoZ6RD9c54TEH5Gd5Js0TQMa3QkP/DW1qthTEFg1Dlcx2H4aoV+n3P1EEow
KGb3mDNv3TDXMaL5lSDbVVIiL7SrbCc1C8yidR884lBstPV3y2xoVY+WszHdcW9ATLwSEr7gHhu9
Eb29DiF+Uy8Dmp34uJUOQQEjEYqbfKy2HHRwRzwBpSINnlKB+5kRfAAtVj6GrsvUkgrdd+Ge+IAl
aDZrh9W9aRxaCHDR8Bpa5aZoSyL/QtWv3+j6C2CXsHeX95XRJNWmTRqEiRbuemAjaz2FN0aq4kte
EUSUx8OSKFisgXHxpnSLc+eF422Q0GzbeEVXQwgjBcJwgWUaIAH6Y5xmoJDXqRbktJm4ZlsJJr5f
BoSs67b1sOSkJEtuSLltSj/dldLxd4TvtqtCE/Xl43QrwyfDi85m1ebMaAT5pqCnEd1FG5zkIBz6
hoNzoM+M6z0wYUqdoHxx/epXFqrXeQkAnPAENCE9+oTOm1XCVVcM780IeHfQ21eSZlCw/2D8w8qg
eiAEcmXkGhRZVcI/bsI3VMoQMPr5IQIDtuqWYsdFpFpgArXsHQKpdxLGKQpyUmqpHDZ6nsEIoApZ
Z6H1I6nu6XCv+WwlT9rpGQZT7gwsdnk3LYAR0skCTPOG/zg12tqkYoxWM7l2he/u6lpvy3IkDaQD
vtbJ3ew1p9y4Bg3Oo3nMLgFCUUxjGdkLjXND6tpz2RrFgQCgr2QBn1ccaMpliy9t8ToHzc5faJK0
qdEhq38scX92k/8sJ0CRfQWPS/RvVeeB7M/i3Ti4XMdG1dId6hN5QL+L1gG6UYMHIS0MeEn0rAk2
61R3Q9sOVbQIT0w8MbQ4WJ/FTKruPDen2SBHg0iMiZV7SKqPZLI9DGW6Jj6CiS0nT2/Ak6ZOKhE9
Q5Mhm0Sk6UMzpv056N2HpCApeOgoVQbb56wZ+dnsWfJylo9GYJ6MMvyBGxSZFAQcrzhZJK4VgMfy
wYUdb00/pGq3fRp/Qs7Qj1IT2tHl+CxqpkdJ4KkNry3jr5hU4agdPhigdYB5NXcGJq/qgh0Duaeo
mQXkcbLXg36JgBt0ecDd53Kk5fN7PNYRs6XhNqhKc50Y3YuSruSmHSMuDj7yVqBqGDpMlKToUniq
bAT68qVKy2E/mHBd44y3t26SBycJnpu8/hi/ZKh3NaCOg4yeS89Cfalr3hsGlNIpc4vdxIFoLImx
tYdRHNkjLiKvPXtd91q3VnQSNINbMsl2mRrE6xSN52Bsna2ND3KXCzxtxFoN14XVUVhOv/GdARvE
OCPR7UleMQQjdDvoxh+Zo1h1AVTOxWGw099zYzIBA8952/tiM8OSygoQ5E2YXUqiEKK+PJSS9GWA
Xe01vTHoPjcJ0Uv3foZBOw18cSWMZ0F7MX1LfBclDGapmjHWqmSPdkC3/FL3w25yqivikGOYFb8T
jwCIkiSd1eD57iarDYDNQ2NtW6+PjhrvqmZvLCqMwSSnMumJEgCfxCU5XWofmzyb1/lPLUebhA6S
GKafRPQMELiNDye2OLp6sTFiaBpNBZ2YFDEDycYoaUmagxrgQ9FhAXpYlcayQzKmL2Y38Iyd4uTT
igMYZS4sJYhNvcjDIqOD6Y8Uk+FJRU5e+5iGjPkwcm6sKUT5E9QvdlH/SsjG2nRFYa2cmAELGD0I
hWjp6PHLm9LnzB1V8uKn06PV587RwSG9UwNnUOSXmq3NfWn3t7rMn2o+jivPL2gxi7w8WXdFdGvL
nCB5EzZBhO40SQ913wPEymZj7ZSal4s7OA/BlHql/9YD/9+K3gcm2GfV1mGfBOmOduvZiwxW9NL+
jJZPsBVbaMexW3luPG9Aghgc7phjIVlUsfUEfV6ts3F+tXRZrauvxCofQgeqNjQWjkYHJ16iP4by
M14Gf9AOmzBKNiRVPuheMe/Pb0CWjqghzSJ9KMfsd48nKm9RQvBXvIFEwnGkWX1asCqkGgx0z+VT
BxZzFSHWAFHjXlwie4ku6V+gimwrnV/VGw2IKQ+17/7uDKYKNMpT/tBXzi9CJCnWCa71xqNHMrtW
yaEN/XEFeeOXlW0jHKWrdmuh4Vg1dvYz6uwfvKWnqeCJrRkvOTetNLptBI7UR+W0qQv3xiCc0BOQ
4Grig+cPgzBxlN43RW5gv8uGrxSpDHf73Tjnd9hbOFA9jl8rT46EhRo3g6ZdXhS+SR/uyAyODolT
izt/eZCtS7KXcLg6sJVxGpXzi/ZPY18GLJB77M89W+8RO+EpSNq3viRML+7j0yK4mxhVoipDQYIG
58gC8TgRD3i13eZNejWhWLQYsPe9nVBIQVt2Q3T28L2GEOCnPWBALYLm0Hs+ZXzjMBrhWZLMy871
EjjakDbCyB/ri7BKdbJ6xNy6aQxaF92cyMJB4+7Y8L+qSjD9egyD4iei43lXWRWZleRBK2QzziSb
HTI12k/GcrBDk2YvkfMeWQSdEUNeKVfVCjSS2M9bj2wxsk8kJGWE3/U03k6pdW9LamOi0rtj5XV3
g+rfYL6ErYpXZA4pxjwjFRCA010DaWlmpYLlgZaqiNbFAICmcGGgms7Aoj64scd5i1Jo3oaWwabP
sfodBjCqN1wOOUppAIVoVINAo0UX4CfchmqL+cGhLKRaYxrn7a0eCtA8iIRbYxsELL29uD3FVvss
Q/9EMSUJxcba2YAgJJQLg2SvBTKGFLbTSGhIP3VnhA8ThxGfp4mr4UwxWBCBkpubVCJEHXiHE0tA
Ylbo65WOzeduLNgcJLBX/SHYYIThTBnHTeSaySUwe/YLwO1SydK1GrCzFe5CTMCOQtMo2V/jicR6
E9x4Haf+aIpd4WaPkUzrVa3o8UEIBVtDuT7xJPJjdPICOAo7Utb2GrzNeCD9jytP+FdCoIOT4CCh
yj7YE/6ORVygcd9sjQJOWNNVL+mkAbm3T7PQ3QYR60f0WmUtW1bLJXmOvGX0RfTcafJhmyyHdBkR
/BSab2hhj4SpbX2JCMNcN+UJWYQC/vSVFNIluSOa+JB/mo73yr6AuGgxv3eNG2y1pTqS/PZhRyyH
H5KXaRQQcXrn3h7bvdXBqDPBwvBuGCHtQbVQMeVgh3iOdebwOWVfRZX8Vun4bHCpz3afrFpixKkv
ZhKMN6pSNLhdvKPcrPdp3zxInye6MeL4yA7ohVjon86cZSeryX4r1Z8KaCeojomYxr8783h4NBgC
nn2zZ3wdM4WNqlfGMnS5VvBSy/wlcfSTSDRHSALZ2x/Ho66tkBoSiELM5GmFVCU4ylhwodfupk2D
7DY3W14zri/fsD46V5/g1vwGSEZEImnMImzcA8ZARj8NE0YbG+0y7p943vIx3UqntFd0LRuYO3BM
RlseZkeybJ2TXVwIWkuGna0LfLfqTd6Cs3pyIN7gQteQZ0jpIGM7OjCC2tqo76+ygmSfi4amLd4X
ZJ3CXtIrO4d9Kas2YWrlHymb3QNP+ntv8REVMQwu8gzp2VnCD+QSVhlaBcv8HFjpn+KM4Oxx+hJe
9VEwsV3VHZVvH0jjOgwOoWDdb0R/75VPbZkvM1cPTGDOZMyKoWG6xOvk/j2Doqvwk2w/lQ2zOhb/
pc9QzexIEyUQ1Eijg5YBCzrP3wU0SSRZ8j/7itSXrBw3mY5+ATGW7GFzUHfELYQyTy/fX6i70guU
XOJ4MV0ySkIirrsakkkb/jZD9jdzDTPd8Ym8aaPu3XSCo2HG1iXyzI0ZGb8904Cc7ufOyun4H+2e
lZ8g5eaSgCDjE8scnT1ZuwUugzA7MY/+e0SxfAEWwMrc/0k1AwAbG2dQOD9lZ610RXxCASgor3EI
hMFNiWL9Go2bYUEegZe+lFP3VilEtT3zpX566XTW4YMZyASGl9LwgtP93LVASh+GksSJLMp3dkqy
fGq5D3ZfcOeYlbkwpUgD1vhcldMtqOmA+WsVEmM5JBsMl/1m7Fhidrm+cXoCVfGeI0RnBFAkKroz
A6bTvRMhx7KLeRu5SB7qCnq/SF5RFcWnEUf7tlSwCFiisZeesWBB4WZOVHvzBgI8QlGfctJJ79sZ
gl2irM+hU0xMISPv2iHesaNmwD5ei0VUOY0cdBga6kj3HPI8a31HO6SmV4OraOXPSXBA921G1rhD
Ssqh7DmviSbIpbHlY2pJNvDUWMeqYfABzS12cpid7JPWmakA+Bm1yfgkOKAMj2OUra9ivC+YF/e+
rDdhNn36kjlSCs2yMKhduir7FU/iBpLrVZLpCaMSICuLmbs+j4BuakLwZnauHfrsldGRfBBG6Pan
9L1OrFXjFv6uTOU93ngiFSwgTrXoj4jWURQTekcHN9gHxJ4/46iGi24+VJmlVg52NQbTsKzm0vZR
DdcHJav+1VlW+Yku2foFuH5wYp3xl26DCf7qKIlhCKO9F9kg3NKQEVVGGmIxh69u05q7IZ/P2diB
so39dmsi1tLxvs0503j9XvpqkpsOkR1m1/GDFFYUVjp9RwNnLbnOz+14kxmwJYCARvvOlpIqKP/Z
tZOksZx+zi7p0bE/WVAU4GQSRVmR9RuZpLqPDQPjtVjaeqIcD7ofMPAUwMPanJmdN19N7lRJKOIK
Yp4DKJxkZR9hdFza5i5q5Us3ub/Bk9onw/LM7QBK3uOxCTRZGSaaNUiOI+TS8NoU85udLUwoXw+n
fhDlochJ0e77J3uZIEf5hUhyVBZEP+7HlhMkWZiD/O1BU3DQ1WzLfMYMmvl06p0LI4zeadIY8Drv
cRBB/19QigJIOIyLNXP828aj92x758sBiibSFpVRnV5Ic6RHc8hRiG7sOAXUxlBo42FRrIz2vvF6
Xt90OhCWhXZrWaP/JyTnam491ks4i8O1sL3PnGWn1Q2PrHfROanXMHH3adEzvRsEPFy5qzSwFy+/
zAEwK9nzZh+XBWpSvwkgxqv/hNA8x7NiHhQoVBwjoMCefpa3eYSMnwy0gVm6kMEbKbgbZ2CppET0
AWX8MXPTO9OFqeO5vJZWlJ10CiuTsMx1x1Z9FQNK4dLG8GqO96ZM21OSv8lkTNf/XyZc/v6v//hV
dDlUp4ffgHnzfxL8LpiE/7tM+Jmx9+/P/3OO8uCzyP7lN/5dKfw3rHVIeiko7cVss1jv/iiFhfs3
ZWG4Q6urTQuflQsNIy/Y0vzXfyj5N3fh20jDhsyDHuQfpMLe3zzD1EiPIQ+hL3Ws/xepsPHP9hdG
DI65EDdcvC/atc2/CoVlb0UKbAravq5A1m7xvhvbe9tKtsQM+rgBLubjd/7m95dRkmVV8sG8oXYa
1mGPR7ksCwfzQvRhgan8X4zFaKD/Sci8/HzKdS2eNq0N07L+6kajInNTiOTNOiz79qjA1K8zS9IO
WtYdREl75VusYb6//f5SmBbTylz8qAYay4hD/I6NE/DzEjFdWXE5fBMO0G0D6mxLEqZNko6+8RaZ
l9yXqbMnbqC+8LplT/WUl2BZvBx8mb4NnPFXMDRkfqnGIYFQSkYw7GGslnH1CoxqtCNZbN85EZ9b
PzYY3TUF97/9QRxty3psPfSmuCH5DhauCe60JavsGNgi3jczfEfTE3eqhl+bto2h9noiiWfsFJvd
mmjjY5kl52JBkLgJPb0ThsltFVnElvbGexKr6CMuSd5iJG2d9cDP7QXOi2EH0XJ+bIRh9+eIpeMm
pUB9waFJTFxIxFdJp76zKkwYhR6iC9EO+NamyFk7ncVM589jqxW1mTN4LqV09/5tClXqx0QncLI7
th9lp7x7r4ciNvbejtBA8SFsk/F53f22lfEl7bZ7dg3wyjNev1Bb5CKg4As0U97l0P9ju4ZZljxN
TPNB8oVTYq/wPQOmVwUWUlVnu2AIHooKZvXyi9DDYQu/KDwoTNQo2Of7imp5nRM6x5iEfDXIoe6+
8Rhx4szYf/Mc2oXnMAqVMwFmAw6xbg1X1niyBK1+ahKx/f1tomgOVqL1bs1emc+K2IlbVYs/33VS
TFSwHMIIqeOpzEgdgY25DsZO7Cug5obDKxuV4Tkx8yO110a58/wcN3O9t+282hTD2QOpfJMwd779
/pLP/bAmuO8KUpuk4JKT5FS2RXnIOo3qqIssYitJoE5xSm/I82AD4CBM1IZ+ssehuf9mTSQxN6ET
VxQYo3v9ZluQGhisikg4pKqXv//4bNs0H9C4ZcT2YSz9NEru2Fa6PxDMZVTFSHsmTz+CiHhMYju5
pYOcLOBlsmouvDzziQy4A95kIqhKym1mfbnmF1GyJgmiWP0JlOxJz8bOaD11TMMOtV5heh8qdZ/b
8fRr4hciHuY3AdLDXrBvWdNKXDMcJRAkexYeU7YitoGSJNZMPsYk0vewyJViZcByQt8r7HjX0smv
QSXaO5MK9Gp/J2n2yGuZfD8guWzO369dGsSfKnpmceBf5PJi5vyLGDD00euaG7ck6NfK1bVp4fDA
RyHpNkdQ2QFe3FhGBkgrnOZ9lEP2KEg/QzODayTuSz7JdfUkx5hktABNhpDyeaTbIhcyjn8WRXXH
oij8+Ifb5e6PHfvfcec4CxnkcGVYBi4SbZp/MXX4CWi7SQ81Fmko91M8FJcgNDl5LH21x9tER/Gt
b5rOc9A/iNoSL5VbvpbAtvbGfTcD76xsz71FhgI9n1xSOk2wAJOY01+TDh6TtnCe3XTZyOnk6JNO
sq3o968as8e/fyDWP3vnOdS503DN8KOAE3KdvwJ10D9U1kjS8jqjpSxMdkk5ANQJ9cNlnn1rz2SW
eAIjiO7hBm2YbltnObkeeolZ7XDMxxe5ZIdYEtd9ZLrHIXaNc+Kk1hFTr3cvBhTzCgkZu+xhX4Ww
OXi/YqxNAXHHhQ0FzQE7loz91u8btXNnl0l8bcmLmfPJc1p6Qk90Rx2wVygM/PxJKaxTGyr38u+f
Ce7rv95vSlqGjWfItG0UFH914fa95wwKptKa97xAjVNBiH6qMqZBnOT9bigS5wYN1ZubtO66RRF7
K10L7Ys33Y0Rg6zv2wx4g3f4/hbyxgSqUowbLzAgBXMRoDgDfwZi/2oGCFXG1hAvyk8JrilEcf3+
1ke8ACPsRU2OzRY8YgI+l96GPAfKgVATuTRimsDWV4c7OsH/qQewuf3MWnnSpgZz8B2PqjKbsFOi
JSyntZ6hiK+yut19ezNhADBqVmCibD1V+5q84XKmdSSvOLxME6MS2fr2jSv238dXW4tPq/PB3NZG
jaYRacY4eMUm6f3fFf1MzfCmjI5CWUveNV9yYnh3Pec7qqFu3Ln5oBZ5QvGauFvTDx+zLLC/YNow
Zm4MBPzqvqBThumSvmHp4ORkQnKBhcAg0WXu3PUgS3G052fI9QbbfVICMxLIK3fwHmbjhPMlfiCg
w9y2Q6/Bjon4IYYKjbMIwVlAu3LuK63W3BghSQNLYO8UdMHFMzXhGENoM+cDGYpsKwVeEZo7O4OJ
Wc5JitDLuouboH+adNM/dQJUx5Q1t7KHE97ESEiUYW11K3u8P8yPUbFwV0Wh3HsyBgazfIu6bZuU
0rglpkLs2xpviTVUl+95vhbB/dh+FSKWW2wWmHSzkMCOPz+jzth8lW5f3hUuUlbAYPJtCkM2+YMZ
n2WGficrhs/E9hZndrp4tYkiXymuPnI6v7/EZfkL+ib2T8trj+6Y9TcGJxe3rtuejBxmnRfm3l3f
+T+YqL9IB/urJD8rK+PgzUnEDdT3i0BIVldt8RQ5vARDAienbJpfAknWD0aQ9zJI1WOXN+9Ir2BM
Q9linry8ub6/7xv31lWyXZG1y+NDyU52x2IZNsCOZCWzIlUX+l4TnAB30T/D8vfP379y3YTRBDjz
FbssvXNdXR29RK+NqRu24ICLV2dk0mXVwXSFERTs0pEQwLLGbhS0rjyI1CvfRJlhBGFwWFVJ/eoE
B0uK4Df6s5NZ+ffeVMpbIXRyWxeU2d3o/x1kihXUOjLBJHQjYKVfjE26FVFi33SIWwiyXO6m7xx5
emtWpkGD+6klBjZKCrGXRXlEKHWbJQg5Cq+Qd39emSSqWMrYfnKOAwahRGkIZuwBbiZjsEAhV+Vd
aArGl1H0MunqQRQUIYErhxcEHCyAeTeBFab0PNd+ru+jhI9TPvnT5vtbVbnqnujEai3IY1ibjDbJ
44rFqSVi4NLEFmKg3Ih3Mpo4bh0ss0Y7cjyLZ+MNsO4ioMhR7sZ/mtV/srT+42Vp/wUluNwxS+dk
4M00FdQPOqh/9PUHQdjzD2remfySB8HpaaMWuJlxgmxqnX7EjiWP8PS8Wz9ChG9StG6xYmVbTTmy
JbiXmgS01IPts+QxM/3pDAgyjDq7KcaMBSx/sl5Agr61JC36VfnmSHWMGtnds9HDlEyxEVU+2g5B
OksaKQRtRH43iSSbT6cDwTJsXtKTWg63eIzqZaCbwvAp9PWb0jz5ACv//XVj/0s3xZNiGLZrAPaA
nqr+Aq1BytL6uCthFmBwwpUDKnpevkSzZ58m/25azrDRD/uj4aF/sYjeWjdsFo5M3sL7tBlPVdza
jzVbsS5No3ubWf03Cuz7v/Mc4oNoT6K18Blhm74gILzXoOeGpCLCN4P9Y+wToQCMNxoWeaNrcdNt
khbyTONb4V0tpX9dMs9xZDK0RNv6K/LVnRPL7MVCvw452bppM6c8q9HIziZ78X0j3eR/AeP+hY3x
XaBoahPHNilSTOevXSf+Qmlay/MULliKKUTBMnUzOl49Rg8p0521CrqXwRvtm2wyiMYkiAjbfDri
Oi0JtUaw6UF0OH+njUcKPeXgYGypQHPVVY1AoDe+RjcmI4eDZjvEjbfjIg52NuhqgPydurGrgvGO
zUc1wLJ0INxpsLLmefZIrGa54FIibNOsnHdB2PWPaUJCYtEN41GiFvj3bxroj/9ao0DooEyzGTqY
CDz++aNkpKbNYyhz1m1y3sZjHJ2/v1RD8/df/c+/c3qk1X1pOfaBrA3WxA7UbKywN98sh8YAn1Ev
hIosFow2GSdu1YJHM3lWTn2c332jXtGDK1XVD9/f9G43owr3m8P3t2pS9cmqQ8mejjD7P9ht6uVz
ELEo9JvUuHXTodjUZunezpRclzIcb7TbBJesjRaCtC9C3JdvPbkkhOByyeZh64N1jFDV0XE+jAlH
2imJsbfAwH9JxcAimY1CE6LoylL13FiJ/tFh8CLHMJruLVF4O2Sy7BvqCuFW6dUXG7XiEJjWqZ+M
H/M3RGdB+/eiqy/teFt1wXTOuS72wrOha/GpC/xc3EfH76LCqlBnGhbZxQZykgd7yD4mKIpnBQAx
qyMm8G4ynb+/BNRuFVrl8b4apbxkMLF2BefbtrG67Mkwgxu2QXuBqss7dAl6yL6sSwR8eFy5qACe
xe10EwuR4npSzV4I0HjfvZdLSFRo0q/KWSbkxoRcmfnMEuKb15UNdXQMZOdB0eeg68clvNspvfWf
jlmCXlwWa2YjgLf+N2Hntds40nXtKyLAYuapcpacu31CuIOZU5HFdPX/Q3nwzzf9AjMHQ0i2eyBb
YtWuvdd6lqVrDyWfBmS3NfpQZ3w3aTaQRJ9RNyQkVh9y7E3n+6XvaQQPOQP7pibkZjFGKHhLYkDo
5VPaThkKhLKfCG1MEqJ3EzrA9OeW7pRJk85y5PApyvdUbsM+t8csYiRfDacc8XeXW/qRutk9g7GK
Nshpu5VMVLq7M9FK10Q+49U1Mj+teTTydh30g7rmWCT/44YyZ5jq37SteXUBSMYhzrZc1xfmn6sw
lGhHuTqbZTPZ9hEj6c63FF702o+e7Crj4j/IwVtbGuO0NaKB4mjM3ElKXtIih4Z433lltDryJDg2
aytpYRPr8BBj8AUax64IelG8eMPkIehwXtPOH98ZvzPzp/t/ynR9W1VJ9kjw0MZo4/WYQUhbCIu5
vxA0+Ut496Kzx+O/ryTGvFD88Yu7wmRRpeFp25zF/rmQBMz006ZnppEmbRyRtEvu+uKL1hn+9vui
ePYrxGLlpI56yXC+0ANugYCzXe6Ub2NSFMdwKt87SAO3utCNRxXaK5ympAjHxhwXzd4Zxb57Vo7x
+e+vnU3yzxdvz1Bii44t26dliD9WQeg7KUC7kahISbg1iYOHwcS8a8aCLj4u5C2y2+kk7UTczMTG
oOXWzbLu9PA8OaV/YZ2mYep0kL4wJODsTgCFNcEtNcfwLHOTOUiLGoIxLNPkNkv2CQMIxElsAw3C
OZwshfl4f4RHHNEpahSl+duWKK4XfHJilaehYIQ0LvHlju/FvFwbevwE8JC0WOm9Z3QN7yep+0XX
HOx2dYDZusnjs9Up/6HXxp95kRnfAGAvdR2kfhQLCmZCYMyq0vZ26STfhvhDqthdMhnpr10qYDVT
y7+qUhHrCr2WuI2CeSu9v6UnJzbJCn8DoVj1SafqupNo3ELP9+is+CuIV+kaR0UF95b1uPDJtPaA
eQJg15mVDTT/lkaOCC8hdjbq2xL7EjHRsRe4O2hHc2vUw/aMBxUPvoVug9mkRpBiumF5CHZTizrI
U3TzKOq3sjKsvQZ08tTm2bjxR5U/TCa+ehyk/rJzc2dp6Wo84PcUC90tiK/VMraw2TAsjkCQjB9j
jMslIeV4VZQKb48IzXWBEfnWz480GpP0qcPsXFvdtAo9L9wRYtVc6x79TCRw+1rwz244L9yDW0Bn
CmVRXXT8sJuwYHRf+/hGfVThekAKMNDoa8p5X0vla+v6+5EAo0fTRYnyVdfHBAZSaonnxCQMwgsA
1PReLZ6rLECqCnln5avyqGErvlHpVLu+UC3KJ+8/EFr/W2nbdOfNuTwQtKU4VP3zrlY1/iLCMWhL
kdkYBTYHyVHziBnu5F7FE9743mJHrID1IQTb65AUVgisSGRrEBMQgIezudPTb0QufndsM8ZVT64K
p5435KDELIXDCwY3+LekY/KmLeCa0HCwh3ejAOvqEHGzZm1/sju0JX3lYMJqSgSUjvqhBHePh8F7
T7v8wSDb7hRS06JZcVB5O1e786JdUYXx4d8XixkM88dCR5wCEx0dGJTDnOaPOhtVYpIKl9awPa/R
ZYv2KGjBWziZoCbmYqL9nBj7vXVe9Uv3AvqlJnHugEndh68F0SPHB4aAPWdx+mowMb4T5Jc7GGtC
MyYzpwr2vZOTdAdz4z/eUo4Ef/wCKDxh1LBSMxKyHNf7AwjJrTqiXsBCOZSVs7JMfRWFNuWPzSAY
b0b+Ax1vgVZpXls0Vaz7MT9MKPZv5Z3AWs6YKWlE+RYM8ICZNyTbSO+7iA8hgVuoHcw39lq6Nfoj
gk61LYQHQ5BDrFYkm/tGeKdL2k2hMYCx5NZHavA1koggPG3lzN8OsMMcJ8vuQT6IN3i4sJREH5yk
qPRn8ml3HV7vdT2grbdqRC+oJo6QqQhYYgpx718Muc/HzRLtTsVDfhMAm/9CeFXJ7HKbFNGyBkXK
nCthW6ygXoWaFCbIB92WgpYIP4ZiJr04rfsjG/r4wjhNXuwm+dU26oqyvn9MmTBBG4ztg1OXMLKV
jmA7e/C06Sm3knR/zy5gc/a2RSZiPD7ploCa+MlWLCJmZLY74RXProrrK2YgHQC3kz8Ell/gGi4j
Ytriqd6EMTSAoHaxcER28o1wBWz00vvIhG5swoa8FEiWogx+d3BiILcV7/BHXgLr5b7M+Apxv4Kp
+3VsVW7EQQK7Yu/MMDlXq77nqn6UPm+0l9ETRK0b/UdCxP8UB3zkWIagqrK/OiYwvn8uIz6uh9C2
dOBommzPNeTObcj4e50OrfWgVPOrdUDsIwj1n/2UzD031/amNfHKJ8RRW93s4XIHiuBDM+B9To33
HALyNoQifJq04iOvavfGeQ+vXgDx4N/veO/Pk/V8wzj0tIUvSLr5n+ogLEdPlS7N0d7PEM+WIBCD
YX9nYZqU9hBRUJ47dbghIsP6xE1+0M0cUTr5KytjwrTEjLq5ll1YYDEdvA2S9+bZzsNzT87yJET1
ViJnx/yYigdtrqqzyEMpYiUOdjz3g5gH72gkeoGfOeYcnRKIHTVo4gCUIFeXtb2pqfR2SIXzXS3k
MRg4gXz18CpkrLLwx4NqiYbIRf4c+Uo+iUKsB0/BcBajs5WG+ITFADQhK7XXiTPgnj2+XfVzO9nC
HD8Z7LX+FPXHKkmix1760cLLxPSR64o7pk9fpB1TGNxzgZAJkbrg1eZZSysXwCeYBSodBGdaGjwo
lOprXYgLDJ90FTNdfSkxtix8OdTneywTl+bA8ZuLIMOzJXvjGY5GdBtuOibUo/QsEAZRJVfj/DQJ
rPE/WgRCd/4s4x2PHJOZruXbLPT+n00CXQxOoymLbrYfvqO/zgEVjcjA5ouHKn7fo/LA3p4nD2bj
Jw9yjJGaCnG9/8T9S+R8csqnv4b7LtNApEK0LoZEbb1CFDePYnrv9+7P+7NRBKcRxfjWV0FFhoQ0
L7X1pKZ9CCzjZspv/fwH5B7VHka/9A721ZZXpMjnVIvxrQUyIZeTy/3R/VK5XbyUOhZ3S/fkc0wx
7RZyHxqA+DVFVLEa01ctjXLqN2ANSTpMO3OA3u/h9Hqljf0Lna38TIJFGwfaIkt8tXQHlzSrLHWI
eogvRae8NT/TQHQszK1des4qUzfZ01KqzOlDK3jpVF/mjSw0zrYcyfcF0htmdSC5xonGXEzJ+BBS
JlkzqNvH5LZgNjbfE9O0qBg/r8LJrW9a3HkPSUymIdKz5wKEC2xqLJFjgKKVdynYyyzeM3Y339K0
fi6M5BPw7i1kV/1ZNOkNJiGO+/lUEuImzZs0eDT10tz6tr7Wsiba3Nu6AdYMF5L3MRKk/3q9R3E/
EeOt+TOxbMblJH43/qgSoGLUtN+YS9mklKPlS2X4bEjyb7Cmxus8ta09c690zTJLep5yO7qJ/ncI
Z/2tH9srqeXpWrbypAmmxAyycz6KxywlKHoaJ0HCkPtb76wHhrRL9A3xY+o42Tb20clisBdQbdyK
iB1ypmvNRh5RYx9TMX4jZ/Lfendug3Q+rLTOpiHfJvk1iVik9CHMHxE3JMuwHKpDlznlWUvQbxcI
kV+gYiCgy0jOa53ogYPasO8bBJAEHaYvjp+EJyPHw4kYLX3xgt8t1FkUm2SNLZwh6A+tI/66mLrS
9xWuRH2uGFD040JwiWi/Px3nrwVGAjY9N8xVDbGAYau8Mh0TWxeX7CrQmFJ1VW+dGBDqMW05H07o
BY+PvGAFbr4eFej3GQWk3fr+XXf+EUnAJAQqttUaCzaZcNa3pER93ZEkeglHUwBqBpPftTYcSD3H
HKg5zjIwovRN5gj4jKSyXyfh3zwN5VdhG/rWwjR/DjrAGmnz6ibq5Juq+uG4XQg0yVdXVM/OCQps
vmrzofzBoHkh3MAlnbctV74dkbgRs4Q4kae9FhUL4CARPBIM7KThc6hF6WNjsbL3vTzmIR2nsfLj
CyqQR1XVWwcL/CYIIIKI0p3WzEgIcZbus6yD5NmpvOhR4JJ4zPhb7wb0+dhMeBr4M4MN08xigjaA
oDjEGzg9Ki8VT/dLIrNXNAjV+f7MR1uxEZpjr+K6flLBlB30MB+WsS7qNayt/pJAl/q6jHUBF6My
1MGvLHcXQd/e5olVP3dDfYjpLRVVHsLEMSt1+nqoDM4oLpWlG1XVvqw1Uu5xbLLevOjS1vd1B2JB
tmTO0RFYpVqlHy2mLMcWQ+UR9toI+UqzuQZ4zlfpBPAomsiGrhrtEpnkYJc1kR5oCLzz/RIMF3h4
uH687MOfiWgqqT/NRN30og6/B7nGKZYJYRAPZEsa1iqvenGZKNkvahqmi7PIez2BJWYQjj5HUFmY
ZU7SmDWSHT41QiA2XVuNT9asH3J6IDGVsqpjmfnxyY+CbCHJ/KBh47TbuArHF7OQDQsM5AWYReML
GYEAHywdkmzlftaT+2HVDR8UlSaLomWjRoLOMZVb0oi4Q1MtehnHW20K7SZwOwjKPjrnyXcb/U+C
miMP0qvqsWIMqUdiSuavcW6A9/LB5xuTjn2la1ZGFcd8ggZrEQJuXugVDQ2sJtSeBKrEvHO+FzxK
jDghAT6MQlYNFO4kdEC1kOvOSifxpulPVax+Ql/fJa3X7HwTMIRZVvGmwXq00EiYXTTmxxSm61q6
0yq3nIUhoL340z4f5+hjQkO0JETWAssALgZT5zO44mmL7OrDHoVBc7Zw9mh20KVNgbUtbNIhYoLb
MSCvvIwMLK2uUEx1mMWTlkNLlRZLDsRvfmJAzm+iq1UOH3pGa1HDMNJRcC2ynqoGZRgPNEbk2YuJ
XH0bcAgr+H8d41G7MQDm41+Xv9ph0A86hwCipcmAGomy2LTQxn2LVD/iRBAPmZxM/LM54c/2UjPG
ij8S5KMpsaoEZiPzEYkVW2QzW2npTa4D9OrLqjSrS8Yav+h8ZLyObr3oPu0g0pqmTc88ZwWsPBWB
sQtLwHf0NGjRDsfB6j7ymtaI49pvzlhjDhXWQxK1v7kHfxAMqaxrbzKaM8cNw+10PnNYYB2kWPQA
+dkukF/Qzkf2n8EIsNL1kNI8miXzK9MLDlE7nRSpJWcYIKRrAQMh+xbqp2EtJBviqrG7M1j3eEFD
vjuV4FoItepMUl7bolmjyT5Wku5xU2nMKHtbW2oDuOmxOLZO8IRd3iMnkf1x/O00wzEF/B7YXrxt
I/kpwj4gpkeeiPnAsj2bpB3LW1cBM6qJoB0vMs0FxOfXvs1DgsrVA394tjbR6lCo2VWC/ogyDByw
S9fYGNTSh1q+cnlHVzUtinhoFag9k8NVj2o27ZJ3+H/r2kdNL/ygWhKpR6huchyLFzyo4wEyQntU
tpEsS2vid3PA/wvZLhViuSUBde9+++m5YCXKTH8sPPwTWeJ8tMqraSZjg2S5N6vk0MU7xwGBIFE3
0fPw2iF+MMvfcc3xUJvoktXALZdoUVh+PEFMuWyZpTURFYSu/SY54LkMi48C23Ol0k/pm9NuCm5U
6DvusGKXEZ5yYDKxd/Tym4mDe5kQ9W1TGLBeIEMrOUi2jsko+TGZgJVbleLH234xdt0PeoY6TGbS
l22YBbSlt6R7o1doZbgJGedsWuIWcVGijZAuGKysMVHNAybywGmnLismGZD9UwoSLcqVtgtJX+Ut
dWCmFQXTRtieUDfNrsUbm372foW+X7YM1Yd4D6AJOCSlw9JVCCdG1FNlZuyogPiUqbFfG0bBi6sZ
JEOF89woW1n6dOhlgTqngREoTfPmSbHPiCdjv13DYgVv5HrfImOYkS7uoc7Dq8FJcCH7qtsMXb8F
dj1iAPYD8pUCPGRpDfFUIOwK9INVV+9Tsi1yx1gLo2a5N55S3/i0laV22QTIXZ8rPQHKKkv0Y8jg
nUVTclzC4pQ6/rD2m+DFyIGKslWtYqhmLDCHeszqQ1d16XpsZ7osqeRBTmwZklTX3Zqo79PUpbZW
pAXR90TEOfujqXdd/TPRNsxeZiA3VtTJIhZLZathsGgZleObl8Abqf1+Y5VVuMNiItdB+q2xkAek
E+t10BytQvTb0q1wMfd4Pky/cXadyWBXShAljbPUzGBcxtkkj3CT8D1qT5l0W5rdAeKEhLZbmdLi
q8O6W4FJgEFW1Z+BW/tbxRFpWYzer6HuO1iNzh7N/GZMxFMYEDNrmsVnGsJK4Iwew73TcdfsVeWt
VB/sQst77Yn0WVgREso0qrV1MEHxacPsyQ1wsAh6zuRs1x+lDfI0jUFRWUOBIbGmF9YwQsEbH7AW
6bDwfYo2g8ANAeDAxrg89CMktjENt9lAolYSlQ8Khw1MpW2YOzV1WPx7GmAzDBLLWJKT615o/dWP
qs+2TK5J05AdrdCbJekm843XYobOtEFB972kptBQ7KR9wJqSm/Vm0BSCCMDmfu8fqN1g4JThj3jM
znTUH6JgvKWedaOGeMaQTau4t19s1kDVwgN0GpC8BQN51YdvQeF/CBgouHa/iXC2ioW7zgveqobf
sY/dF60Mf5YmGw8SO59bkpQNYTs/7cJzdnhGf8V1u7brFPI7eoW2bjIiXIND4djYS2MUioNLmyw0
WGZZBjET8JY+OqX5hHJDP0VBcmIagFZEGSVdbiGtRc+CNjbtgyIEPek/m7g6OES3n1nv7UenZZKY
6zAIDDq3Tm2rPa755eDGb7pZb8cwQWpZbfMuAmrTJGRrBseegYJot5RqhpMQoUKTbFlnoFME6NM8
F+8RUmg8fOtYB03VdnCXhTlnd/RNCz+kBqNVI4TR49/Ul/aa+evVoBBuJ152a326LtUpDaOaOLfQ
WI1oA4ns5sNmjz8MNBcqVcPOsSKsV1otWI87MIEcBfn2WGcbGhlk9+TjtsapU0+etdQa10c3aG/K
IIUvRM9th6SP8VXubtmuqbjYeYyBw2e1qh3jVTbZd3fwG1yBtC8THYl40nzPPQoOW7XVSswxnJ65
DM1eHZNesVxAj0mLiI06B/NIrnk1+LAykpHM8sr/7lodkh0FMdUb6Q3k4kMjIWflhWjyqgZQsROz
J+TB2hgbCJUlkxVixT5xxD1iHAd/Mi27WlqEpWAIKkWQUgli9h0y50I1ap5CKzxx9FzVcIDwdzr4
4nw6WXAiDIclTRU2Qt+A7YssJLpHDEmH2OAAxLT5/neJFOusOXRQE239cyrDd27ZaN3YgFbi2YaF
Fn1hJUx7kfpvGc66G0xWsVPTI2bFTwvyUwrzKOLfpn1soJwtHU8efEXJGgaTiaHQWSvIciD6iujQ
m/UbI1a1SBz+cWTgylKTjypxpI0yM2n1mTtO29nlGLZwu6dYo+eMuvZo6N1v2YFvAi2yJvKDJnIC
IRhzqlXb3/yJsgYWwtsUaCYwHpcMoZQ2ksz1J5s+d+cJ5gqBly+1Ol/E+MxXUQ3yQeAeWyPmXlop
Z/SwrxTGR03gi2JSyT/BJWWs1RoP8aKJRUkHoJObKZ/cTYLkhlADj1lh0zAdqPZFg+Vq0MqfAcLB
sOEzKmYOqE6C8MLJxW5qbIdTLXVPlLafShPFwpm0LcYGsbC857YqwitLsLtwnPdZ/W0yHoOPCD+v
TrP2qdWljh4Px9P9KYjT9onMOd74fRnr0QNIC+MZRDkCk965/nuL1P1TkeX4LhgbF+kHVDZkVn80
eDXZ+VkQwq9p71rIrpoJFwZVRdsXh7vyCI5v+qhm9nEZraumTU5pUow7JJb8dog9IOzFBznHKGiu
s9J8cTFo0m1YA8unrGlR0ml4DILBNzdeZDcHCdVzacySmfvTGnP+1yii909BlsKl1obnqtT8SzSh
myx9eL1fekjlqBxQiiu4N7DH1xNeEKzlAKCf7CHoFq1epYdoTm2j7/tQTpIZVqYne3iGzi1l8/FU
jp0aBdniniV0wdAAD3JW8Y/S+i7vgxNkksDbSZDcD21ib61UGrvK1r7johwuSlWEfdo2Pd7+m1t1
pN6Bevu6uMV4jlvT+Y/oJ/FnR9NlEIQIklme4xn4i/4YcY8hkQAxaM1FxZCpCkzUXjDGW33G87S2
t0Vzr+0akgg1A9hSz0ToTIWFJmGCEzt1WkYJ5uwYB/+HTFr8OU9zDZYWsoFp7Lk4guw/XljqQHPO
qHQ5esVqBxrkWNApe7NdoB+dPpKtNMxYECdXB6uIt1/Z4IRIMn/TOcPikK7+a0T2p5aBl+Qx4Jsz
c2lPY+D657iCCZbjRij9aPBm3NOjInAbmxnIYBTr7tQ/633zUxeYyjN5G5genE09NgkX7f9zAGvo
f2oTgB0gTfBRkFvCca17WN3/CTHqAux/40AmW4qqKtXlQPj3LupVuWnb2dkgp+4gw/ASdnpzHGVq
HUMAVoR0RtaDB8xnobOYZdgFVnmsB2tSnZpzXbi7+/zCyB1gsJZ4tyEyrowRLoVd2s31a7hhoRBE
xZwWYBzKGB1WE3TmiztRK92fZpp49dx+BjehlWVVQJE8zVK3oPI2nem8/SVtAdZoOy7x1XPMWd1B
wdQKQqSauGCEn4Y0VD3kznoW8dEUnbZuXACS889yjugpxgpv3fRdtZYwJ9ZW7i/JLYh++KrD0oJ0
bkuEL0Gitka8k61otTckDFRkV6zqkXbYl88JgZl3HlPlX2GlQUaDabUEz/tm2/WDncPHhzpMaAI5
xRsxIctbhYb35LDtSkJzkSon9D3XpYRnM9w10TGojqOOHPM4elm00xug2P1EHxdVsz2Z7QnJp3j2
HPVokaN4AaAinil9siVi9yMqDm/VQKEh+NbTNxjh020eMK8Meij9mt7OZCkAt3f3zySKGp6FtJ9i
lHdtBqMy1xeFCuWLKJF2c5jyT0maCBBEMuDE1DJRtLUzHK/oKunibr4W5ckju6DPNPcW+f7Kc2Lz
KCPL3HZUKYXb/ibSy9oHhvBuuB1jcs3gVaZstsuUADCIDhCLF5bZN+cpxCzWhsWp8ariBJ/7r0fR
qdUi0tawaC2mADonzunwFDjVdB6IeWVbjZlbKEi9nAserVAUj5v7dcL6++inmJn6hEiAFuzazo2G
fFv57fuI7PJqEaq+UpFtHfCu2Ie6iGrU1uaeoHtyV4dzY47QTSK7YEXzbQ51WOjv4motqOTG8wtv
T9gw0ufGygjAJXXHi22wBYaHzF73jBfZTiENe0JEZEtOIyPhPlGP6D2mRya7kskFFpWYYMKvm25+
pFnjw1jroMfm+1BoLXRit38d/OTbVMGbqvwOx9MMWWxlXZ59EHuc1lF9ZzHzELvWCSzOA7BTGgo5
YIoTaoLRbm/1fOkB9355BYOAsKuwT/vz4OXtQ5bZr3H9ZKdjSOlZ0xf148pAoGqOl2l0hxWZJOky
rfwj8nSBqY7LqFnmqnTqFE2JpSOY5qKseDnk/Xi7P9Ntqr+g5igf4UVD839hDBRc7o/YOZw9gafk
aThX4I/+MynU8WqwVQQWw/luIKh9iSUsN+p/pDbuWtdz7aSntXnsCyc7oncPzhrkLYj/pfiBRnAk
gH7sl2Cg0luOdOWxMQuNCtmarl6j1KLLkCAGZ6YNzREdvg/uou3wC4I75U+Yx3va9tt61vsZnoMy
KB9pwZWcd1cW6ZzNIknCbjMBkWZqaQ832+h0fJjsd6g1w2vQvbvhNB5iYO4HGgpUfPfnKNLKRT+q
X3cZR+5XkHbM1D7DGkc9Z3X2hf0V70nGCdBxpbMGgnBDmjoe7ibQTtt8iSbsOgDtjFn7cbQ558ns
oTCtl6/vhWn8HsITuhYwo1aOBIMCmYgmvxHbm96iUTj/OzlY+cMw3rLZiOFyytzEiEN4DTxNxyI6
S5FmKwnvbp3mOsQxup/IrsVzJ+3sqS5+jzbJHJBXrYd2+CWDeITcUjYb1TTaT7I4Ptux86+VlXUX
xLf1JhgwwCXzdE3Gw3gyK+u38BQtb255LdiJxqVv04MkIFewumpz1Pb4+PdXNc+IzhVLcf2D9oG1
cIo57aQRe1K0UQelsP4DK6q2FcrInVkOOPqD/rvPO//NN+2FO+j2O1PpCBXeU2rnMcGf1fCoQ5Ij
Mp44nkCH6C3TqWIz6yriJ9tybRS5ti2sHmDDhFCCOGoPlTsJt2TO+errvgtA1EH8HOg9zncggDx8
HCX9sTD3IyBInAoODGdOee2iwKy9fNUHZUHFTBVq9SMlhgde2eStOiPmGsqtsPlDDqN6L9CkLv3C
n02FXNz//8i3TItVpsMtGhbGOcn8cMuotVjYnOtRCbUSmDGkNgOm6lMQGOFu0JJbzv19KudLaiB/
NKC0JrKl/8xO/gz9Eo9q59EOmhjBYNZyEuaKzAc+0f8uh87zbqPmfPotzsEgLPsTE2C1Jg4QlP38
9P6NJmifvYagPMjwAVq6CJoKmWiwFUbt3E4M1KKcEodYcv4yHA/JCQdWlY1QWeFRqpcm8JplJczm
+rX/Fdao7/7vL1WnNenGBT5xsrDEeWDRIZZofmioVw5U62xKzJOe2eFrXPq/vC4k+PMuHmpH4Oge
rpFQVQJwivaiQ7C4BoFdrgqPxL7QUS+tVOhr7GqrtJG2ALbInobEtDDpgi613qEyK8IJ0WAeMgyp
yh8IXcuFp+v03pJEVtfyU1q/or6vv7ekDe8Syc3TTT7ncSr8NSaTcwch49m1IoseUlKlG6JepzNO
AWOtt0a4bhTQYwCEtC3mBT9SybAakobGmZvuCCnP3oyA6QARM94xtxRUmHKEalSvlFYXB4e7HJPB
3w9Hn45YrbvfIJsbNRhDJY59btmHEAkLK3XTkI91X81ItohoZXr+OtRsuR3R2ZCzjKbprrhsNHO8
WtVHTYrqK/OaaT+27OjDsQm15mYLXFqo55I1zGUOuqIk+2Gm8kyrAnpgonfMrbPL3GgEqNhYtObF
XB/dfWZpjvqoS+MY3vWo2oVuDzkcfhsdaiWjJ6TtyQIRk39y7qU4hbw45ijwncoPjkajE1wT9ods
tl8BojZYEyHhpAiDv6xkf5vKWvd74L2NXeodLdhmy1pnKb8/zZyWTkVKBMNqyoBUpySQkEzA+ARB
lbtKMrs4hCL9fRfMW7H6SzpfGu5w1OMMebQhTsLl7Gn5WBXnYq4ZzfSRaO5N40NQGxHxuk6Hxr5R
wb5qGCHdn8bSHR58MXW7CvIe5Pj8Wy30z3iABP/18aBvxemcECv4SxlTUuFdHOk8MSZxg2OdwgKe
KNRFLO2DrGiIdZ52DmIyMoCNje9tBiuxJj9Hi3pvc/cklVmDNTmPAC/PFqXe6uUuNiwaF1NYPY1l
98MfpPcmUFbm1HGH+4VcQe0wxt2bkgAXUUYmNz8If9cRENCQDZRPMQlHdlWN39wYO4AeGwgK+Cm8
Yj9K4xwlZXyuBUS0u6S+K9LknVMD7ZaAjYtjs7X33d7e6OQKv4Rj+xJNtI7NKEBD4IT1Nan7PUwV
Rit5nr6i3FpaBnrjFnvLboIyuq0A5TwHCDFZDJyTbHPrEgo/Oodp9FBnWbWXo1wjlhNnmGLiTNy2
fr4/TYjKWfRZ/YGYsbgWsSqAIsAxt03a1ven929ozcOXYxTg027snWBphmP+E4ZVI3LjxzQMvyXC
+LveWZbxq8fR6THJh/pCgWYuGJACRfpah0ym3nXjmHhLSrmDQEE82Ojo2Iwbk1c+Tus67U2ED8hW
NfCGTrGhimMuKfHRFy6q96k0DtyoX+cnqgLw2HMeRKCl5QV9lrUNSBoCOlZ2+7CfcymIxT2Xqmq3
Zaj3Z+qqdhtpg7tJxfBz4i4j3YOckLQ15EfpR1fBHfUC8lAw0TBoj5IcUmO9f44qLV/l5Kruvqy5
OZmlinTb3d2ldP+u3TbTDtaCtlEuxHK7y7q5sseZbwfilYirX6Ax9Qvp3MYro7KVlYPKkuWgdjKl
qTQ7z47efMJBtQYdoEkP92f3r7tDahK/Of+I/fdDD/1GuLr/VKt/hI6vH5yxhVWHqgmMvgv9ar64
86UEBuuAEuVhrAMV/Of///7/qP3mt9b3uL5nIwTS4fJSQd1bDSWYs2G2htTQE2GK/KUeHWconeM5
19xNvZvAYnwf3LcTUwGtDdde7MqHYL7Y+UBmBOd9mJ31YxIlNOGJZg1KG3Q6seQEqYAjm81097TY
++X+lNKxX7alAV3QDcyLNMBu5bq2RwoO57WttCOi33BtE1e/ZXc2X9KSjcTKy7Wr+fmZsqy8JBah
hlgpybueaihqibLXdL7CdWiZ43vqOnvunfHFzqsdMdhqVbIJ0+4HAQev2/nltQh33LZ9szE5hjnU
p4FA0iXHXfvJ1vOXVK/9I73tBwaL0enu1OIu2DKl47MvxHiRSThdYNeMFytvmVrU/m3+r8icm0Ne
86EEXvuqRPNqxb529TAgnWWYfwSIpxhvO78sK/mUaRq9pKgGNm3tCGCYG991hxe3u8G2rN4K3PYX
SJ3P/GnXOkrW31XDcWH2XE2ecXXsVN8ElRbuIbCrJZakBrN/7z/bKushNaYoJmZpqCn8bDeKAWYj
cQTVfCKO6ooDU0jPNa1yXAnzYLM3qm8W1JNtO9uksgZiLsmV3vpuQplw7RzHnqEGA7n82cyHYREW
I/bznPF9PNj5z7bnAIEh8aXV7J9VJN+iLOVQ5I8WB8k+pAOV108hUvdHNgT0vHWvbz3Pi9/xhNzd
OPcve5OJE8fH+hnY3YuZht/6odeutJatly8XlqDPtGe8Ze29Mn4kG2+8+tr2ni5bJuzUWdDcMC5Y
B3qOuFBCvID0SINHaKXlK3Lkjr3W4kwVF9F3bosA/LRbsp7/P67Oa7ttJdqyX4QxkMMrcxaDol8w
bMsHOaMK4et7AnS3b98XDoLy0ZEosKr23mvN1XoLu2CqUXd9gh+oJGkbVdDPcOh2blep7yoQu53O
8WMZlOV/gaWoL7jjmQVPz7D3B5vRV9UXim1eK1Wq8ATRPY5VVtYqSH42igcxI3W+GcygefMqnR41
Ib+QEc+aUYQvRtyjj3EkhcAA2NITHDCbVBwSwTdzs0BhzlwFO8tSWPFa3N41K3IakD9k6njHhKXF
26RGmWCFekPE70pIMz61aZpuGYL+5F6FkKGFklZDuokJHIEbGr4nWYJatB/lkeU5fNcdOt2RAdZh
/iosnF9dYeWngHmOOx3XGcapp6DXwLaqzPYSj/oIuDuZwHxrugqRtp71hspwZ8RH7OmYQZiwi2yP
8n0yXeUgibfw5eXW7RLe5Lz110M5xNvBtcQux2311tOt0yj5fmGCAP6SD9mLqg7nHjnmBq3fuC8K
6M1ByaGN2LFNPiCX10ezBPvam+uerfDheyEcdEv5jJOwvLjT/ZBO94My3Q/hZBAFDrHo8bR5rkkl
OEFU9MRRrm1/yoeojanhmh5wD/+N7WW7f6e7+YgHwP0oNUG/q0kQ+FUxZlPYE1G+1AVEfwIP42Mk
pXnX/YleVySvJKrj2otI4IMDRK2d5oWOe9QqdlXf/qwbr371PJHuTNa0LVX+LmQ69iK8jPOQlpd/
Qv5kMUnBSkIETuYHW7Ns8k1fEJRjK3H6nRFdl024cOjDDbqrled52WnEenlJQBcsLS/JPv5u2Kp7
RvqovNhDTnFfVdT7UWI/AM/7j8DTXklhNc4iUOS5KIh1cN0TSfP9h5LX2cm2sXlXfq2+a6m2auGX
zyCexs+6lQ1rdiBU8zGE7V00lvvqxPIUZU767oPxtNJGu4eVuFmTrS/N+pasvGFdEYL8KslJcz1Z
HCX1LerZGpVs0SpQCHI9PQYm8nTFiq2zZoeEzSZqey8nhoeqeLuiBozOTKeiVUSfC7tPa0XDOidZ
YDNfAkLG+COJjf1Fjmh/9vQkAO5l2KglC3INsOBwr47e2tD16txXrVixtmImnXT9/E06knUFnp2c
ThgJJ4gfJmqCTJLfDhYdKwawEA8Gn0ycNAsV0bI7MguegR1ZanxnrpQ0z0b1VGqt3I9R/dqLS1yi
s1sE1oUmLsHZvVoduAjnV0dxCZLSfqMhQFBKCUwx8MzwDGCnfB9ZfpWUdcMuRbROSiCLxtBYH5pn
TIdWFwgzcREgMcZTJcFvCj3RVqmZeJsc1YPF9FBCvBp14wOxPXHBuaNsYrtmNC75bbUOuWysR9/I
nxA3JucA7ep9fuBTQLqAaRYEfw/y7l3Qr/n4Q+z1vCVIu8xvTa1CyYILG5ns5GSoAQIvHb57VzW/
a6BQm6a2252uOT0aerlvcBz/VCPIstJQ7S0nQ6ZsnJXmB2aIMHMHYa/nSzIzDn2DC1gY3bAeKMEe
fa8H1yzVN8JyxEOz/hozGpWpOvHy5qVQ4/rCiCHNje481qgthwpoNTKS/hzZmXVoQUvLBWzB5IyT
tFoonND3lWdhPu7y9PD8sdCvmHzEC9y0bk0M6GSfKLktV25dShjIk+mOii2htTl9srMhS04NVju1
Q51FFl/B0bRjzCaS8/OpqSTJOdWSbuN3LLdVxPg8iDL96RdiqRWrcoB5tb9p9PWg74+kIRl6razb
KaVdtRpxzg1wLBO8a37wYk1ZW/zwy3+vtdiNz2kZwqKmhUpznSGABCeysqLeXOnZUG8s9tUVC3rL
wSauYG/qNRzg+lfZGuFpJqVJE2QyUwfAcdNoDzR5t8LpUm0LF+nNVC0ZsYFiIoqrlWGE+Ykw0pi2
I5V+b9Q4zc3wP+YgPqcKMM8sZf6r2Sg65PwBpNzsjxp1F70noO/VfEn0a7KDGQY/JfTrjSE6uS4d
ob0mYP8PKEVY1weZ38oOJmsR65D060D+oqqGrKzbn5inmk07jcHyEKivNRW33WQO//fQ6PKaaUz5
x0b9DRPT/6PGv7uovzfsUAdRJ6uSRfkYgZMegIOQ/mIS76ZhjdqM/cD+3BdwilX4D00kVmmbWg8X
+fqjbXCApQhW9yjoOJApKuIOG/0OzdT5AdrOTW101Drp8JY0/MjP9qadmNF1PmQK69NKnfTaWnX7
0jEKZvcLju584Lc7ojPma+f5tIQPlEAoOgduQf7BoF5EoYlFMjTeIRIQryNBzN6yDwCQ4GShu6hM
0vmq2WpFbR+ahqpvLnGrQUXnRSzviWHXI6wHjw/2SRT4qkPUvRJZtPkf4weUcbkIT72oolNS+7/c
vKYiFc2wrh2NJKQd8DT9T+W5D0dRx7fWLLeFKv7Mfz7yGdS7i1bSnjqu031980pWWcLE+hhdV6nY
R8dr2l8a9sVFE8TpBzwNIjIGJzl0QOVg9zJ6maYOBP1YVz3Tj7LRKQ7QwS3xGLgkbrZEhETuljEK
dRVk2+Pc+wXkxiBG4bdN0d2fmnxKjEmC8GvEPLbMKsM8+vBzHq1HfWkHzU2F6XzKZPCh8Xu8c1xn
qIs/bb5Sx2XfF9l76qsCwgIMEDf9Hbpe/O2n4LKGRPmIiL1Zm4gGULpa1QWDrG030esMsuoq81fk
9ANGV3ROSVFax7GC2eFqrX/JfVeuzcGS9zwtLQyso3yPVTqabU4qV0AG2hqVXnV0CMKdz4HzflZb
b1WrdW+aqv5WSLrl1BAZb6Y8l+4N0N/wzSy9Z2mv9AeKbjrxVZdvG6Ir6zb2TmbaMgdzPNbBFukX
uXYdSuHpxfnLAXzdE5RlsTAJOd38A13NzwoUOo4rAFFUxEF9I+nMlFI5dDobNhXF9IiNip7L9Krd
he5mbMR7ovvVOTdVrEs9m4pdN4hdpsv5C4OqVz1A/Ko6N5XlHQqX1Nnpq//+SdIxzK175a2bYl4G
4Ct7JUckmqOCus6vuUYvzvwZt+X0kq0S+BurAYGa5ShO3SS2n59l7RfTnxZmncegoHBdcWpS7IHK
UCLPQSSCdAtNZsAw/i2FsrZvQtrwZa98M19BvReVDtwjQn9yyw6Piqdnp38PmCDJZS6d77nhGGTq
BEuC3lZ1x6Ew9GPn2MbSGmyRfOihIV46jg2r1oUbNq8mVtEkJ4hM/1VqL/ayiZolYSj+JQzj79ly
ljexsY8SkGfgJMCxWKLezvuQEFZy6lIdna04Y41K17Yhwgc9sn0OCO40A1dIee6xCJIDNRMXCbdR
m4827N0dKV+tmU0ZN3H11StkzvX5yC/xwZpyCBzU/wP1yiMCo73rBnrrvSp+BiT67pLC1/eOkPvO
0p1lTeVwaBKYHaHHiEIdWhK/mrb+coP0g6O9vRrtMtnGyljeXGGvZtcnjlF8VR1EL6ePz53m1T/R
vvBZqLTgHLP3Xi2SIhCPGv7egCa6nsUvI9XPwrCZYPzt/VLDr4XBnA/tFtHKDYnTpV+BUvcw0gm/
g2dHrFlcGt2LNiCd9xxs7fPeOTfA9c7FbWMUvxWpEGhvu0cBsmVBB9U6Ml3+lTbVwMRkYlXAE8Us
YlYvWvTTj+r+OiSet8SmeVCntmk9+OUakxdjQ8FQgIib4pdS8CtWXfGH7vZ/IhTVG2tjvKksrIK0
/wHMm+sqIOVHR43+NPGPNk1e1ACcfqZ9dGhD5sHh73J46b16/+TMNWqhMv2M6G91l27qZMxbU4cg
SxiN8xVYuVhJ3B+nWqH40AazX1pF9Nb3ndg+h90ildGxMA4iq+33doiQLsJ2ABCrH0Oqrz2KUmbg
dMeOrGx01zPAV40OM2/6vxFYWx+GjAY2QV3WY34ttn6zT/ZL1crCS4MuZdkNEl4MIaIJWtl1zbfd
BLFlvU7d5j3SnwGRH5fR4CdnK+bMZzSboUX0gI+0RHg76RbpeJr3Tg/ly/RVF/gzOcmcUZi9a4/C
kTuv9aJPDwPdPu5RtzGC0A8R9tOVpVlfie0kb17XZVuzyso9w0n7xjFwXOR+4L/bgblTzJS4Gtm5
BCu7hNUTMvHSScVad8L4UCaPtTc9zM+ka8SInsnMYIj3jnRjvDXEw1wryyBmCHLrl5KH+TpPrZNP
4+icaz5oJ7zwXx6O5WUH1eHYSi96UzHl48PVDrPMwQC2gxHb0Ycd25rB0S0erjJUrkx7lHe9Hr76
LPHfaj9mHBGIhW7jsiNeVi7TMv9b6EUkHi3/HajnnqOSR/0WP8xb4w6MrGSjdPvc7m9DdHFrlYgB
2tYb8IMcKKbh3/xM2tUP4TK4mtt1o6MFF1s99rZymSlfTFYW8RiOJJ5G1qlM+j3ejnolJupvSLpW
6Gj5rdVUbd9Os2f6w855GPM3YeN6QSbwo6ug6da+Nm4HPXbOsdNCpNHGmo5D3mz0XsX5aMbkTkOf
LCaqx1Vo9ciHgPUyUCqY4m4wVqcoV49u5aOptCDc7OrYY10u6+SUt9zUZavvbJn5h4ZCvMLRhN2K
r5Ftk5zKqiFFqSbQSeb+yIqgopBC1HJwG4CHhOmE21RBycjG+epqPri/uesfuca4dJ6zMqcFZO9k
wVpx5WccaqyI7i9lSO94jaCqGdYewixO0gbMY6YHf4yICB3kEf3CKofholYtcoQ4KclM7wNzb1Qm
KwkiP6lk4cHLk4MG+JIsTUUjXlMN/1anjjt22+et8kQVQnkk5nsqd4aUpCljJPa3jcmAMpkNMSbV
+YQKBuf4VTazDDDAvnqfrgzYjdfn7yXoX9zsQL01PbREi6SMZ51EE77fznVtZwewcXUA9+E0lTfo
6518o3ZWZk/yuk/E1oqBfHTCNm1x6GJu4pevSjHkH4nXNIgcooztoTTW4Rgoe1/Er2nHbW01HaEZ
mnGch+puQBsmgLmwL8vkNU/rH0Pgmi9aGtMCKdXiqjAupHRsGgKb7exolzai9tq4Kbkefja2QmlP
tTCmDBUnH8Esw/JrL1qWbYvpJax+lTrtU5NK8JX50SPVwmLvcabaGpmPKorm6HZmO6kpNOv5A9nu
ymmgX46j+sLPscJ5Jz67qLs/vzz6NneKiw2sdJQFwSbNXonH83xWah3lHbm+vw0RPJtBvrcbkmgw
WKHU2QeenxKDBvozmGyCUNUqiDHNuFac1nvvegioMHndVkcwrzXXQj2Zk4DHKOaFdFTWT6IWsgTv
WY/bnRVuK96J1YjTdhUnarAjYOg9DSPlQrvHWirF6K8V6PtRJxkzdfE0P0DKL3VkWC5ipwt9jHc1
bbJr6SpXN++GA00dxCJdWX3p4NiIZuQhLISzfnImMWIOtMWeogc0WdBJOPsswkkfOlSWRm4WfMCO
lI6Fz2wS0Aih2QBrCu1sKlt2gOJCXuHeogG4f7KHk0VtBcVW8YWJ00w9zNMHS5X1jfEqkXx8lKex
hsyIYC5Nd9gSilato7aqVjVmEOwfKIKMKCRi1Qdry0D92YqpkBDtw9q5tIh/Pn1nIMs0lKvnh0iS
1x2bIf7D0vgICzqypeLam8TShwccvC2Ro7BvUxxE8yhCxVAQFUGI0YHmpZJZH52Sxd9hihJFQpN2
SuaEM+/PR266abnnUX23zRHXdnNsrNJaBRWnCKux29P8EKrqD52RCEdyqA0srkm7jwykdwR2winr
IBBLhvhDBst7lk+qsU2UTVyz9GkUKJVQC0Kyyg3Tt5RPW2a+eJ56Ze+0b/NHy29Mdsa8e2n8lWOp
4d0R/lSZTTfkH1fE3XeQN9M3U7obNvIRGwWEn+c9FqhKvMgMLALsngY5LbQkAj1Ld02K4rtiuV60
CJGPo1Eau6j2mnXXj6h6qcn2ELCamxKiXpkvtRID3YwZDoNQO0UtFA8XuHJTd/Y72oA9zXi6wNWw
mhkHDXXIWmE8eKN/peO55r0pa36nhCx73pqm9l4cLWOIPqsSU1veReV5/+OSP4Cynb9XlxUpTSLO
ul0KX6qQdnwc6+q/+Q4tkF4x1ehojeUxvMw66KCeurAZiltVu8z0O6P19/GgrtNJqzMTNeh5iV0W
3dkAwGuzDjOxNmj0uThQXR2uqNeH3lUpm980ZbZdgK7F8cIpy1v80m0ffsV0auoC9q80dfIVsO3i
FMs0uDNc3SiV8d1aeFhi0/i/wrUkMU8iYqCZ1wQVq2lPpl4Eh+IYkeVS0AuGP2FmBA1jcYwXUqav
ZU5DFjqRte/tXG4yXxMfsie/Dir7a9jk6QOwwjLJUT+QckLzY5JOxYkIjs9PRjbpvkUHd8FwQfCG
007994Ba0G+oUsXYGx0Ifm2is9UaeZhB2cf06tNH57fhLyWY9N/SmExLrjxEhoUxetTfnZrDWe55
wOgdo1/OIoZ/D7OcYb7MO/NNmWhjWlDhe54QLxCNglfRDNE2qiQ7vkmkYqizzToxCIKZpzDqxaJp
gF7NYAUsaN66dlkxwELDukpz/TLUmKo7NIgtHYZdLIpoI3XY29OS5IWZtcyjOFyHkJHwQdTkajKo
c9B9kpwHK2ukNJiGyqwVxzLxi21TptlXUr3WflFsiqJPGbZED80plD8GiIOGSpvoWBNhBUIrevlT
k0rxDfLEejqqvO04LRQZuNhQDT41kwwhhIfnlhrbRok/PyBWchflLTnmqam8Send4tbU0E7kBQV+
6OGDaYLqODq5uaWMeAHdjOybhFIfoy2+GSsk4Y80UPO18r/KRqp/Alv57vmjXxSkw5xcm2qZk+jw
Nj8jzaKmm4Hgem/pVbcIphGKIAMd7f5wSzNbPpyWJcJKkyu3qoIgkiFt0Nufdenpu3YaO4d6dkPk
MOyfOrIKlQWf+OAIuMNaFJU+/BgTJKZqTwSzVgnnImyirGwiyxrXYT8I1T2EDWWVFPFXCJ2tXPpu
9ek6tXtyMDnV9oA/1y6Ldcx5ZDM3nUxndHadSvikHfCBNC0aLwjYyyucUvTW1A0ObnoIZQRn5ZNK
i0A7on7jdj1rtpSC1+dngeGkm47h6TKoxh/SFv25clOSXIlvW2pxyEhU1g+/RG82NCCL6IY4B0jU
+pawQcJxiZXeKX6hkeMUa7dEByLCYmf4rb5tMLkuG3aLfUSyFDIatsiod36K2q7XTEPse+aZZ2cs
fqvwzV5i8MQIfonmy4mSXycELO5aYT7aMVaOaSgzHN58QzX1ik/8E78Lk3E3XM1lmDjhPcImtWVA
f9RRFe4g+VZUeCRopcRQBV36XY+WcZG2+VONCT7sKWMRAYKGUzgXwzRJst+JdHf4bpJP3xdIbvq6
IJmhLBeNZQVMf2gMtNb4U6iE+GRuPKySvic8ugrNhZ5g0pkX38EFHpzH9RWC0FmaUn9LlSReNYbi
7BmeZ0AtM3PZA5oA9SdKRuEIQFaj4Vk7W9TDgw70JklQVelwjk6dlbbXqMRYBoLMXqNMMd6UiOiR
LPzE7EMYRVde5tqeBZ4iqnso+Z9uUhNl2vSjORl9WuHQUiYvkmhNYt2a5DVNVT6Yk4XmufTZQn+b
W+JVGkNO9lFUzC1xAjeWuPa3mlqJvYha992eIjEnFYIdILFE3KbsFWGA6c5dJsCqebUDl/RAEHBH
zk/hq8kbAYPvqgZ68pGl0XuZxf3X2NYknCbx+DDdtFnLIdr4UhwcaZlLROg/LJQpNKHb8MKKGV6E
r7UUsHaxzVVCKpHxi4viZ/I1TBA4gLX57MnOOqhsdivVGy/sE/eKAFW8zqVxywIXdbDjyK0wrOiR
Qg6gcjjrwFyXgwcWNMiVr1lW/+wTDCVh3Sy3SINFlm3cob/QUMw2KMCJvhAudoK4AXE79tWy91rn
apt9uEwH6DXENoplhvr/TMaIeUvr8Xv+WxT/7/WOUR2WOOKseKMQFUxkT/SIxyjuqg+pdSfD9n+a
bW5eUt81LqqOr0jV8B9n5GGyZkk6fNwdK06d6FqhlUrau+hV/PHDYFYYodH9jElqWcYZLimTiMp1
H3msDqH+oYQaI5yotsMTRA23Hz4tsOJSFt1Otm28LXXdv2QIzS6CTlBcZpeqj0jUMxs2rWmzMDJa
peiy4d9Gur7vpf4zTMnD0is+nigD809PW41do31oVmueHIThkJDb/D3wRgy8tK9w7uTFXUO+vEjI
rzrIAlSZUeYN6WXZLfab+jo0VXVyRNYQyUgeqFKl7prcY+tgUHiTaOxb7yAKYMI5JrHgXoO+wbY/
tMqtTzRLmlOvE+3OdJ7YE+/P7FwxJvtKBmRtwe3jHzGu+pj8tqQJpOvCMoYrob3vaGDLm5rCTtd1
77dFRtHOD9Adzn2Qf20RSRZoqSqn0SrpT/bGNtUqjX4kDSPy4uQLduVpjpGiVHeC8sPDxRjT6IJa
bbxRtTo7fMFUa/B6llmRjbu5JR/EiG5j+V4ElAPRdFpMi9rcD35P1nxh95tilCyjFShpPbTFUifW
DuNmelVCJ/wCSGR2CZhgpfn7JMnXqpYE77HSipcQFyCeQEH1h+iNHJaFRgPpFg/tF5FndEE8JJuB
H7un56kctat/y3OnWESVSciuapEQzRhj04dF+mg4pXoGYYlTDBSBH+WpHkdOqtOlBvhwNzLdXjl7
MEdVXrybE9Wy93UEkWSQiO3ImvrKHJ/hZ2YWfwzlPrDZL59+nOdaZEasc7HhqyeZZtmqHGP11fCL
Vydh1IC05IfjktLMTF/FzoBoQiblY35rkMCtEeTtWTubm6QnB3YxfWd6Z7yNxmTVloIbTokmHU0r
tixWaJ77KHxt+OusHcV2N1Gf4+8dC+UUkd9kemF+nS0TlCT+LhmxAydGhLY4JtUWZKj1UFprnzay
fyFbwXrYtuMwf1YRSTdAVVrMC9ciN9HY0B1WmecTNxwNV471zqqVlodVieTRjP1u6zguk34bP3/d
ieH2HJ2RppyugqLuz5BN5RLVQ73l7GFvOHcP69lkAS7m76VoR/E2XmeYvJainItH5g/hxMeNgzyZ
nOV4hTJ0EHjY6GsQV3VybTM7zk2PoAyoI/nCMpt1vUibqqUbRRxGp04vYitjEWG0O8YGhnjCaCAf
gDptaAdeutn9pOodv7dPZoivO6hxUgZgTeCoy8SMfxhueLbkYHyz6Z5N0NsE0hqn2SvpV+Se1KN7
MWo8h3k+AE2AWjc4DO8hmrp3hfRY5C6sjiLYZ8+qOkB55Bq2xf+wOJhdGN9U/DcI7FW5zjMSGBWG
T+/PZzHypXl51/Q6YZhNnCwmPfuecOBfzeX2/HOkXQBVN1iPRICgetE6i6zHrN63QfVaFOq6Q6sK
ENweV6x20Xc5SlzGlewODsk8ND09FgxZfOqF566zlsHu3KXmBLl6vj/CNQFuTzuPFgfIhthNDr3m
b2qtat5HhKB7t+4bjuGWvow6oGixXq1tK/D/1JV+L1XnNSiH6tX00m+CoZKfWKK+u74CSqB1X4qd
HdjdYKgOJOUwamQm34fxMnTiFeSF9CaNkCb24GHSaXt1mxe2Bf0J2L3Xl18+6YEvEjUgblv4FBp7
1kZxs/+6CUzrhbW58xoPdk+cXQmKRMhPhf3smqlBLrjZIxNqhS8/Aqpx5JH3p+HVFdfScNNFaI/p
O+U071ye1y8CIOFOjyfGCjg3hYP3o/L8+hCQTbSoJgnf/Fog/zgFPOjGct7VKjU3TPreAyxnOPIq
48PTCaBSdSU+kUJJWVklGTLQCHZJhGxvZU1DIailw+65tkAYjs8SNc7dpf7e4t4nCNbtETQw4ey6
LzJAOdgNo74ivYGTNeiDEu1Lpks6tVqiP3qH7n2SkqGWtDThIwBhG8vDY6Bia7lR2SBcnN5LUGMv
LlqVoywbEr2LTv8hY2chRFpsqYZR2k8CDceGH9P7htwRDMs2gZ3MKALjPmSFujR8meyD+oGP3njz
A3hFCTPqFRYkZ1sHMVV9NCQn0+V31XJH3My6Y4ZklucxzQnQLjvcS5qbDofnU59hMentSLTR+Jh1
VH+jRgNfVOXbFtgqnnNmtdOaqeqDwDZycUSpXipG+dsuzYHXzs2azkHU78QILwt0wk9nkEVMWG0b
JvGzPNSpHH508GtUY+fRidn/LwF+oqv5+qlzHMPhkikJsnlPH9b/ZkktEw9A6kxyJstTJnqSjDik
IvZncCeae2bEVE6lKxap59Jjmn8y0K8Lf5Igzb6bJhxzkCWqXLlz8zpVIfcAM951Yeosgro3TqaZ
BruEWebz2VwI4XZpOBGXzS10Q+2oc7h0PV0sns4WL0eiFYbD1LYsD+xI8uGr4KmCAIpWrGWoLSpJ
K9eG1jWGfvBBvky2oGKyfvkI+Tx20zdZdp/g9BoUOoGz/rfuSF9vVlXv/CJPOl1JS1h3o0jTpZsU
7HWmcYliVV2qNhOkwsC0oCETanBhgHgdy7uRGYDxtAlN4Q8KgXie8U1QWXvIgqRdxVkTbVOjRsOD
5eqUEkhEnQ1ONNI1f8k3Vy4N1mDO1lT5NBeOSmFnf6YneWNhGUvaI3tSPr/y/39JgVA3/5v5H9P+
YuyLEo3MXt6QMbevQZjS0WQqvkbGSVK0iuXdKJT+hLcFaRZNqC9uKWy/QNhePDd2XuiJlcw0HOWL
JAEOY/8M8PMzZzLFx87aLV5cBQp+TJvxxZpgtSj1m5MBNfcNNWBIVIkMz3il/GObFz986uXj/BBH
us94od0StWLuZVhi3iIPe48Thl5ky8m9RrLwljggpFqbtV4JvfQ8X4I8+vR7eJrr2ub4RqBP/mXG
Pvos5JODqvj7dJKN4NAkVz0G7GZ2nXEqdcQecW1221SAwvEmxX+TyfdUZN697qJ6lamEjjtSfMRj
2R8SzY1pl6jqHVIfbH6a5nq/tqfEGDqw6YEbMoHZVocPxUJ/QaN2LdrYPs7dZMeBMC/wjHM/AkW0
kSxlTmZwA5dLsngYxuvSzOhH+z8GQ5I2gGbZWFY0N7ayLv/zcMj9GJQOyzYpSE+bqbC1gGEvDTXU
agTQ91H1he7qPz/lZ+nS7q7WMJjDDpMHNsx0WWAfq6LsrZ8uFMnL8z8IOit+Pvv3T9VS9C9Gk/cr
7FbVB2biVTx2A2gt3V6ndZ/CDEpr2nfdKtDo4+IU6CCwmPVNM5isRjbcjywnAILcjP91Lcxy/Wgy
XX8TyYsiPLFyjNa41s4AsyAcfxeDynpRKurVSYrmoEBk2gB3gujHYHjXq126EM0Ud1ELbYlRI/JF
eU7VcJyye4J1ITjkAiONP9TKIeu6kcM5qrL4I4wQzBqMgly9rdDGFoeKfOKPkqAPgGcAZOZ/5Vf5
L+G7+bbsIDWZHvEp2rSBzA+tH7yW3DnHIJF/XyqN9t6GjPRTb6TKDM3ghhMjOc3/PnEYDzy9YW3I
7Uh2gniQOwSEpl3pvk4+QZ50F9u2JEIdKS+Zy1SSc0+yMqfXOBD+6OoUlElNImiOtZf5OG27hKYP
I050h11Vd0tp4zqChCQfRYOGR7caPip9vZmlH/NDG7vZ1TVwDMZZMmxy8fM5ceyIjF0MZet+Q6Iy
6ST/qWJ0XrxV3WuFBnfRqXq0U3r0Jd70oHQGoHQroB2DcyrJOTKUg/YSZYaz1+lJHtIALUcnpPMj
GZudARrlvdb7noau1NYZbuyDWvmYbiIxaeSc2EH3Z9tHQqzoGrWdt5wvse41NVu/DkbJqzdFnI7H
PqUpiPq4YIhhN19KKUb+DPGKM/CtcOPu6sU5U+6ITgwIKlLLWIlqPceUWQVPU35j6uE6DoP+ZLZ6
d5qfhfOlzdagy+xG99y6a7bywwzSbevdm0o1KGJ4kEY5Hu2KHPZMLiujoLYxAhTYOKZvCX7XbR0G
HdKvQvsa5FUfbfdHbI1MXuxbC9Do7DDdx0CD8WfR1Um4mV9UwjrcDgqi3qSsSFxDdF7V8bhQvTTf
6Ebag/loikNmDliSU49q3zxHpdRW6PeZ6pik2y/IPdhaXc+oqFnoiMC+EsV1dgX5esuotJOtnwpz
XEus/JXJktlmmX0vCC7bhHVlHBrfH862XuMWjI3xHbrYT91UlD+Nyd/IofELOf23Thd0KHKsxTju
OQoBnOgy76UXNtrTehpmBx7sj97Zt9h1F9qUQNM7GhG55tBf49Zi2sokZahLqmXG/BfFsNlXZORf
dIeMGqOLm8PgANmkVTQsbdmmh6hxIKt36TqhUfEwzCbfBiXAbaq1X1qU4EcQNNjabDAOY2k212dn
qNTthZySNTNIOtjfpmzO6VLpEN46aWFs24AkOF2X1RF3M+8eaNkdFlJ1B6BU3TSEmq/SiF61b5v5
FRRrBPcGmpOZyPpnlFt7q8PvJ5hgbQsiPbZDF/R7tFn2VR2aaCk1u/omDsSqc5RlXuqdYD/BNewj
Mt7L2t2q+WAdtfY+GeR/1oPqr0Y0A0dynMmZ08d94yDNUhPGc3V8jUTZsaH27UMPghcjN/ovdqmh
dtE1T0UzwsL6gJcQL70bkCZq6Pzi07PWMX9nEnz9aJ8mI+A7XPpjKEKXfA3deqNFFRQ4lnCS1fTk
fH2ZdhktBSHzTaDZ0TnR9GGvw+WARzoMW03IYjGPotFHGSdCVxi+Tn/kgFqy64PihUD4Igrvc3AS
czJO375cKVZUYTqQwev8oCKYxXn5mC8cnHB4eDRzE1TTdDGDH+cUUiNzXh8Wz/RYWt+MFFCRrv+n
21anXhMU1Ys6Nr7sOjI+6lIrdgpzbXZiLg2a8MvE+j/Mndly41iWZX+lLN6RheECFyirzAfOsyRq
9heYXC7HPM/4+l6APDvDPbIjuvqpM80YpOSiRPLiDufsvbajHskJPsH6lyhrkc6yNsIGKvaeMlCW
EV/nRXkOmi3UISV3dWg+BYZNO1kKsSsvrMkTO1thh6Egz5IpQHXs9ADW9SkqHHHTt2Oxa2VNKqAn
3eXcvVciaR5liCJlfst0KwqOovJXjujJVhi9yaVenMrhZo6Wwr9jnLO+OM6POBgBaJ1xTJ/7WmmU
4phNPzWQa4ahL8o2s3HdanHddZZ4TRT9y9yV9CftaKxgvoDailEyN8S2SRuqsdOqHGMrtOLkvoRc
Vo1q/hqAYd64iXNpBuGchjYMd4NtV/tUU4pVobe0qqkiFUXuPbeWCppJgCmUqWJfiStaz46nwPA2
TVvn5yoObpWxl7tQUUFVuVW9EnPMo69ZLAJW9v3zIYyXqeFOJERKAg+gR+StjYEs02/M7eeWJtPa
+7nQDSfRXoZO1X4Wuglp4oWMAVV2qjqdQe4fnaAtUPO7HJ8M52JeJGXC8hYZeIjC66RABaN+O921
qf+e3OmGzrq9NeLqqXVcOhcyxDnsCA/KGoGBldZx7kyjm1qvOGvEpXekzIYfyxiVFXSGZWwLZd9P
x4wkFjrkj8SgmkRN2wa5fEPUULEbaqXZVjKDhBultwGR4otcDmKHcejRsqfGtFL7pADA1tUQIpeY
0dKA9uzQxLlYGDVECdQBU4e6GV3CwWkx0/VKKvv5Uww2BH689oveWnidt597AFqNqhDnFgIibcy0
9WdKTifO0xFAydT8PbCVq2fV7pvmPnGQOSPrCb+Zev2GPzh8jGXgbWksBavPJc0ZgYi3FdusioPq
OxfVrY9L84nnPdRjly3bQpaP8dDBaVBL60PgmJT46Ub6m6uUtRAPVz2Ux/mmhTb/eU+6+j0lxnGb
cU4wzzYw6pOTmRTOncBZY07BAZJ37VPDANnNx10zygWBseBdeVu+4znQbkXWhHi/bHkcLOM51D3z
JHSQA2LUyR8eux/AfaIHvqeSLejn24LKgXK+RrbkfIPQx91iFuwWSe/++Nr8jUHGmGYRZiwbv/vC
zIN+XRbpMUp77zIfdjOJglUzMdmSUzT3jno9Mu+CGMPxJA4v4u6p8jWBjtqhrOhYxnG+pzbmwwCH
pVyT/2Afo4zEJny12rMe+x81CMkPTq9LHCWr1Bx73ItYk0ITRSPK/Q6g65TX4gZmtJx/p9GAjKxi
MED89nXT0j5J00CiLYBa/FnaaQaSSfw4+ZJNrljOAthr0ko/FkkP28JPAI2MyRF/kZkt5rvMZHS+
1AM8W+PcwoqhFlOdZnlYYacD5yLRr5OJtufIyAKh6A8TM1di7qr6dc9RRsCE66A6TzeV7h8rvPxH
Goy+bm3rOt1gA6I+2BgKn1RcR+jASDORmw6o5EX6TX2AQ01dvWgvw/Qlf6KYe8yaq3o0yKorAYko
5akI2uFUTTdtE083JqGumWqte3MoWe1oMKTCfBOaki0yldXWC+A3qsTlHLNqZNFRuKjm/LJATR+g
x/a3eiLaIy04er1TQSeIGneplmizIsoZ9zBzFsE0i2AI807IJN48oj4286N/fV3RejIPNLlAooMb
Lren49ZgANLNIxu9L00Hhbr5e09UWpSX8r3ljh/yFRzlJktZItX+ttaT5KpI724WBpVuW20JIa03
aBMSAkDKFxXpEWXj9x5QydKmSn5R0xGoDVe70YpMXyDxy9e94yHDmT61OhycBSEeBN5miXkDZZqm
6dQS1VFJLquWXMCZmqeE5FoD+wHvSxpO2nGiLAz/3pfGgGJDe87QCC1yK8fki/8LzngBAFpDXuA1
HDiskWpMQb/u2DkcAx0tXfWJkZ3ntMRQo7HJ+N9Ttp2A0xrtf+qjj5nDXOcGOSqzhgkP4otySWV7
po3gPvWcfTeExPdI9oPNrBG3h/LqxRRZZoGh1aX7FGx87vQvMBjdFWTab56tFIdoUo0AXaekN6TA
q2wbXrumJGdLUU45DYr7QvpvhabZn480FUGGjTWdIhnfjPygPyPtepofzTctEjlz7MTN/EgmGsDg
dEo0D+BqxXF/l/fFd43SdRgScEEZ5Hku2qrg7NNWOmdfQRBWsOP/wn54mU/xEInScUMwC3IERVsU
Llr0ZecrzUpPqVuKyKXxS0CG0MbmEEiz2ejQzvRxy64sZlyb4ljI187ADLMKJ25+bXYWdcmJvxbS
f2DCorOXpCi6VPNuHG11L4TzjLU0xh5HCgBbz+5c28kLunX7gP8q2UzhmYu+b72tVYEkJdK0vB3r
vrxtWlX/K/jkH9CGwtYJMRVSCFV3WGd+xvUFvaZTyGCw6MVASpWf7ys4ZecS3eZtLB+DqadC8nZ5
1NuYTLLoJYA7fiSNzjqniUtAtubsuilgZZ70c3DfO8x6xmL+WqPEYOrLS+a2NRZpKqbzvUz09FfQ
wX6asXojKz4dWoiIRlB9yHubXiaYqHTjWXRKuNWV9vazjh673SoXROQWev61zRI600NPv5fcOWr4
CJHC6WaYFMTSjuQBQNbv9MSuRRXHDIl7x5JDK8sOQ9Zu5E8NzAfKtTk7xMmXVnu0sai6GbdJDbiq
kuj6Q3ELsztac5AQn/iiqHetBbz4dJ2jAaugR7zqVpHDHnaHB9QRq7pLjHXl5+q2hhTz59hQ8cf0
WUcjNNI0hbBN/vcLaLHjLIWMjAGCsO5tEDXwt6gr1q26qVXFOviDaq5o2tmrKHKnPiXVS+oj6Y6m
UrGl8uUiSpDBjpSReiOx9p7pJz8wM0+xQLZJemiHj8BDbTnf02EWbSnz9VQGQxHd9EOL5d6KrwLN
1R3l1ielQ65WVkCmbS/BsMoOEErf0wBwJJwDZBSGtToWEXljHcS5wEm+69WY3KT9y2BZ+ZoMqupI
CQo04HRPZ2na/Pl7NsMnfw7adDis4OCFTAnM0/mFl9mKLrAGPWK8JLjxDwGG34Mh1GeM+8goLEKj
spIT2HzPA6+1CRPd3WjxsHan45tBgvhFgmpd2G333aadlNY9SoCJ+UbxRl87OdqGWcEXc4oFWGc9
WEYZohDlAlASRAWaUcJIbMJvRcWKnxu+2NCpJgfZaRDCWEl5zrN005G84SwG14j+ghj6bxL4uMgd
FT2D1B3L/DVNrPNy6ZltGy0zCzRuFmH0bWHpL3zUUWGG33pkf4f03zRwu4XirDlOvKWFQJxlj09s
CMIXY2pVt74U5zojwdnvomZrBtHllxQlruPwqAzu059/htavTE8TLT2nY2kzUdqO8+u4D23R0hLv
4iVN1oSErsB+6X0iA3pMHbamfTE6tdt14NWvVdpCq8nVRZ719W3Zhtk1E5PvMgk4DYl0bbF8nOwK
07GJ6mVKKomueaBZK2toxdp1VGU3+CzS8xG1iyabkuaSCZBop0bW2SGGMx+aDnuTwn2j2bPoYd9f
fewoUM38bWUbUNFQeRzYelVXoJAPFdoUi1AC3ankq2WrOEqpod4kbZ3ua5Ffe50M2oCmxfIz7bAi
ld2L6JjXcPBBHhb56jONqR6t97nkM9/IGDB4X4FfhFIGina6iue1jz79ixI23ZaALOwChLIuh9hG
0hj1f3VxaQ5LxU8XFx+MbbDn10mjxPj6y8UVTKwIYeX4r9meru3RFo+R4e37oXtvyxEbi2aVAIeN
d9n1XzrVDzZxoJGxI1sDujtpVK6/ojLhLSLMY/dDWBg7U1rVVg/qvwjcNX9FLjOGBAGUuuWw8zf/
kKnnWmRLpGS0gozmquumfdjUvPdGLcdiwUNhO9m2a6hbkTionYR0vpmVoJQ1IfTmm9qf+NOpfATQ
qxxqHIbHMSq0LcK96mak1Dm0WNbQX1JA6rCj0l8gW4aD+zkUniSnLOJkxCNb0TBipENNZDHEDgQH
zkUasXZHl33fobAg53HBMb+7MUO2PlaWsRHxLWRBXVmeyx79TqSheSintzHPCNGJ6UXu5ofUJR4D
01LPql3Xe0XR/yqbcFpjfvnIhW2bBl59WxX6r/MpNf3c0PFJMaimpGTO4BO2Pl8xAP1zk+nJTkF4
tWxBFi76rs+vIafPHdJLiSS3esgaV1nO1j3pFDtONsp+3jWG5hG8Ihf3iJXa0KW4hh1hIT+WEU+K
2xQ25zJlY/8XqGf937wiUyO3UwOux/9/fUUphO2E0zao2bms3NXKEXIQIHU/ov5TI9JIY2zdBFDv
4wjHRTQ1Y/io4eHe+UEcrEv894syH5WDAZrx1YTJbKs1Tl3Z+Ou5Wuebm4Ychx/TFwnwAk1aNYrX
P58o9V9JzIxr1WJbpxmOgZz11/xZvxwdN9DZ6+h1+ErRBYpgizLVs8h6Us1ELp3IIzIh3bZtRzc/
IpNpBul9Vvkw5u27/qg3AfIQzyhXcsjkjZtbbI0V8oSoCZ8Mz0l5dVr4F9enLqZs3J8HlkZiJAOL
qgEzif5Ldi6J0Z0nS2Vy/tgNkcQiOllRy80TQyl+bsnLafpip9SJv016B+5/IEjVS+l5YPNctpMd
oZPhvYesLKDzQkEujm/zinqlQ8P2iNLP2swqhzwVHsV5uHzulC3oxlq/0pjHlrNcYZDDIY+M9GyF
O6NIUqLfMfewEoK9r9tgz99ULSujgYbU1N1tTzVKTZ5gcSSnlqiebY9DSC9x7XBoMM+9jqnESWoX
wPFYnSnNk+pCSjeCZOsI2iJ5oPm0Qq95QbwMggZ2GASTcVzOrAqAWacu0IwLauDorvHcTVsp5kM9
3TgRMLMgfFLC8ivBHNVdZcW4iEo/29oZ/D/CxvTNIJTwavoYUHsbcEWM208U2D7YusfbBF8Lp8Lj
3LPvp8a9OeXGJFQNl2Mnx93s8ZoFUanu2iufHog9VchmSRkVOGWTom1edgaGTHaI2/Jbi5gcbWNK
6VMaEgtJsXMzJTqzadXXeZdmD0mXjWSJBMpXe0Sx3ZFCMtbFSQFPcnD99McNMnplpwzJyUitbFUX
orzN867aShGQrwRviUTEIb8ZBwMMt5s7e78dd6IQ8U0Qek+1k1Jn3xkmzPsKQt/LAEhsFZhACPwo
5pSdhavC89NXFdcabCfiq0xyX18JhrgG9nhD9ksA8gTkU1TaH3MXLxvAq5dtvhFaWewwbOM9HD91
XmYWOvezvsV2deupQecFUXPILt2mnkAddTpgDrM7frmu6bvZOukXgqwiEd7FUeMfmfNXfVtE8C6Q
z2hWbGKTrp9UC/d6TyeVVjZcDduk/m67UQApWvHidTlJtj1iT49B2S58x8j2WjApfVnsHd1epYV1
UQ2lus43ICW6EDerZ4sr2pz2UtMiWgRB/0JEWHyqIU4dQ0t7yGIO7UpoI0HHoLxLe4ve06ReycbJ
pGaPxp5mGa7m0qv3wqy/0o7NbrIEx0eGhIkkjgpU+STHbFLCq6j4wPBPN3O5VPGC7s4gl6pzurs0
oz6zrrFF9ylhcJUxhA9KA+OspQk4l0AaTolwD6urybuxrjADGOvADtJPYRqw7OLA6kccHq4wW2oY
8tXeXCLdB6s3BeONDp1M2/fEgX07IT4+zgnHGV4yukp/PvGav4ZEg5znrMJJQ1qsIEJM3/8ddT51
dCW1NGqWXmt2i0ZJu1U7WsEp6+oPD6vzLsNEdprveR55cmXRIHaxME4owGRfkdpvJLor6lgx+rpx
BNLulsNqZrA1pn/fZPQBcIvsTU2iaSHN5dyyS5+pfrMRTi/sYqXpIQ5DbdBPSTfmC1OBJO8QGHBo
jfLVAOtBvm7Zr0CeWRfwXPUKEbG3d0RzD2PQfPETwtNVs9pLx0aeqi2bPBi+iFKLtqZ1+7k65riN
NkkdcxW2xBXO9+LpHiCXv3hT9T9u2dhfmCZnXhZljfbbz2+qahVxUqoZW7aZMD/Tl1RXNY+uJOmy
scTXQqrOyS8MYk5L5dkwBzj9ikuPDLmgcTBhh5OmfqREaS9zvnIWDdS6YWiz2zlePIWUtAhy769K
LPNa9fNaJh1nMoZJh6VMnQ+lvxsOuUIcmpHjiI1SdFL55Mpr3a1BO+jSGMA0GsJlcjq7U82C1Bl5
9nEF057h9S7Sqm53lWO+wrMx9qS84KVwKmyj+Ak27ApT7HzJ4s/Hr6b9obQw7+YIbGbTgLJV/WUA
l7VBMkzFJihrpXh0dHYGAtLK3XxP9+qG4NvxUhelin6rU0kkDcajEuXVpZKICsqQVluVG9WlmG4G
A1d0X0t9eUX7i3hb85IrnqIdgQsXCl6kndlEZQ2TLaNQYxQFen7w1JigF6q1RC2ZCHfAieOuT2/N
Pkkx6fC1sSZ7VzNseyUGut2BT0pzV0cP/Anl6bPa7esKDWV/XfQduatWAVkLGsoU6WZ7/XiFQXdQ
hF9TJiy9FXLU9JBP4g8vgO2tG+WdNBMmuOnR/PVWGuE2liU0uhiWCspx+zBflLLtdoZaELUWtCZx
V1lQPLdluezom62bvPDZMYD3zE1R0G/K4hUK42zJdeOQ6JqHq8+NbeBdDeSw4MAQIohBsVdOEnen
qrduem+UB0dJSbWZdFwxnoaFk4S37URcqBBBreqefI/5yKdfZgZ3pGgm3kMQ+bPtirJndOkONnJB
0jBtFBOmRZiihY7j8unEsjjtbAbIwzu1DSdRNBtbmcYvaAJtXlLI/j6ZIPeBh3rfRDYVNYp/VYPM
v8bhcPjzMWj8erlbHNWRJWsqp3zASs60T//dRQPzLIWw3yO4jJsbpYU87QHsW/QjYgWpP+Wa1x9K
KOq7KLKYDD3zVs9bGqmWhbaaI8OjhOIwhJW9t3SS5WYQmFrqFiLuAz6NzedOPPYiUMGYLk38yW2a
v45FuRETWzGKFNSR6G7XhhVNbTFoQfNL/M/3/r+8j+z2cwao/vHfPH7P8qHEjlD/8vAf24/s8pZ8
VP89/dT//lc//8w/zvebhz/9B7v1df3rP/jpCfm1P/6s1Vv99tODNdiDeriDGThcP6omrudfzguY
/uX/7Tf/42N+loch//j7b+9ZQ54LzwY3L/3tx7f23/7+m24SX/Ofv3/+H9+c3oK///b0Vgfvb+l/
LPl7/vBjH29V/fffNP1vwiQiHJsy1R/qDIyK7uOf3xEmi65OIVRaOjMaKMva//tvQvubo0rO6xKp
MGNqyoCpMnyCP76l6tSkdZsVhdia3/751/308f3r4/yPtEluMxyVFT/985lF6ppJjLQ0bUOzWPlV
+cuQhVirewiANAAkzIHNXSDu3PrNdYsFIIQqRf64lf29iu7Q2d1skvzqBDe64a1dX0eFjSslyTeG
Zy0Uh+ze8iEtnoz8yRwe/e5RHS9+cdtAwAi3aJeQrKNiXQ72nZW92xKHJdj6q6nd/89H6L8bWz+N
1f/nIfz/4wiVfKb/5xFKpGv9kX54ZfbT+Jx+6HN86urfDFvjrI14lw2IySj8MTxtBi5lMVWVVBZU
wYXwz+Fp/M0UqsUOgWHDHZ0Gzb+GJxYnlflvqlkLhu//ZHiSUsVv+d2hmgFqG4ZwNIQU/CVcPVMB
73dzqlu3HRW3OCJ1PbxX4HrnfXRU03aVqwhIiU6W1llT5A7N6BNq5Z3t53dODCMiQQZNJaa18nNh
BNXC0tWbnKsBfpGKwkKg91fTRxJg2Boa6QKX1s6zfYDzzaNNMs2aEzhIPCV4tv123QilXnhkAtUN
neuu9nPYlellVOCmF6O4b7Q2RaCn4d5yWPWBDxyzJKejb+yndMrMlzpZqni0E4LSmlZddWZ0a6X9
XVslH46DV6kji3vZsRmMRqgwSYBVzMreYi+OgKIISKbJAekyGE8npzpgZ69p9UqsxBV1Y4hOFW86
eNoDXYwOs4T9isX1TZTVEenZi9Wm91W8C4OE9Wh4yHSnXsKqKlAnwVS0k7B9pcNdwrkASlO0wQno
bYQrNvaPcZA8e3Xq4tFwoWXBaLnR/H6SmdTVuXZlvnPz9B51kYvU7cEPoi9KmT4WDiCFqHz1HBTz
jQIUUnS8mRakjBGPyxAgwGP1JKul9RYVrmIx6I9Dn2vsuEAMtVUV3sReh9uT7WPDzAJ8EQt70jec
CChkNRk+fb21X4fayTeN4161fIQ2azwZ1ldpEdMgRWysCoKze+g5fDAEW43+lFQJ5IB/pU17r94k
HyXKaNCPKoJsI4NRE29IjVIweTIzkdcd1DhAzOrs272/8ES0SYnfZBPT95vATFeEFFqr2gWiNz5b
QaLisL4NQK+s7I702TrqvxloezG10N2NzW1lTa3YADtNW2kOlpCbsLRUEKcfo6IlbEjd576qzzhI
NoQ4IZPDby+M8cWxiDwQmMyG+Bl/7YInzfaZF3l7X3w3tcg54CZIge9bS59+DrvQetNI540U4zO2
EnxT9MQr3N6qVX/LNePGqStOsGq/FI77raV/swgJPgL7WD8WPbD0AFlBG+cemp70ZawA2Pv9QxZF
S2nB5O2L55KVwSbaxR/Gs9O7b0ZsXIYCkZLIz06oFQcjzMIF0ee7ELdBkyrkig06ORUG1DGIrSOK
RE7kZF1q7+2YTS0ITE4IrmMgd1RZYOlU3rmsgZQV8YtNVM4CP+WbsM6FQ0s3oaq98io5RWATA8wf
08bjfe6HBMbZtKDYvC4QX+Frtb6ovn5bRrybgQDqUef2147xv64b/Zlsc34YfIpDxnS0If/lW685
HPQBEUUB5/g06z9sKuDSfxwL++QW9Jsm7gXcGI6yS0hOUAGCjcO10yf6sxFxyIjc11JXvnvTkwTw
iXs/3qKHegwlfnUkmxTE61VA0X2VWtatZmVwUHQGNtbLb9Hwjhe5YLNR3SsU1OyhvY/o+iPufNNa
3qqhv8c9DO4PwYuIaaMGz7x5daItp3MNkdXtXsNr4qikf6TpGzW3caOU+lvle/HKQfy7pP6+1Dv5
kANc1TpGdeQwxv1E46yZ8epokvXy2crQKmbnpDk5WrHEh3UwVeiLrQeeND1I011L2t9wnXY9oArb
8S70GDPAFVDpdnE8MeCA749EuUvo2GwXFBxEJun0fHwLBWc0LVS2+PTNHWLXhl2X3+rWsKpC7xE9
Gz749lRhVROwTHSl37duum8lCpsn13Y3SV+fuKx3vqEe+tFcTT8J/XdtI7LDY74yS2rWULm7MTha
2h1+laWAJlYrN1r0aBmvQgy7KC23kgIGv19Qfw3zl14lt9JXb4uAlCFzqzdZCV03IHZArPyU8JQA
nqMLYhA5g9ruhd3vXE4QFASpI1ggTGhS58xvCCPryF9P70mTN9Am0JERr5r39aXpKjpnBLZpJbo9
5yAdY+01KcpM8M+jgcc3FDd01o6NYp7icSDpAQ9rkpyd9jsJ5oUV0la7naycYvCuXOar0ISermf7
Icvw7co9vT30HXIh2wPRaIwBFZZYty4jFpAczDtp29O75dr9PqHtM/23Vfy3Jusuireuq5cWNAmn
zAWlKTJ5BBwEyI8c0npy3nvi1r3G2trhc5eS5ll0m+l9DTEh9Rxjp/d5wEdIG3aFrW9lU7J1iKdT
/XKt+zcZCk+3lbs8y2+sGng3OuFjoZIDNOTveI+9BYaNWzDfFz/lbARKvAwLbK3fxn5Lxse5MPFh
DkpMOe1FRZDq00gqmIl0FkjbzAkozJrHzIhfjK57RCL2ZXqM5eeFJJtbdLI3rjW1mpR7PpWlWRqr
sk7ONZk6oo9uI9W71tCiyrg4OtWSFfIE+PDiNf7DiH69ctId9dBHxLOXXDcODny8IY/pzqqHBKuf
P5U0+vZxAOcSMYnGRr/KatDEAEp0jNwkNj4qUr/VRv/kEW1ZWRmZeiGzDBkWBGGWgfasai7N66+l
xRCryRcIqi8QkL46br3qiZvwNO+uB+wSvqSpcgc7hjrrFQvPUYEzPxj9lS4pJVf3noL/EnLlxXwP
BuyuDcTcfsCFoh7CqlrlaPwMFIaNuMMbsQ4J0mhQboloINhZ3RVjx26eeJ8YCltyEDiW9Kq50oIt
ltjXN6WxVkVM+AEe0xyXee5gl2uvo4dJ0PGeHG9qT2Ml9cKNq6lrBMfHpOxI50Xd7kOTyYmLTD/U
VzuPOH/bF/xge6sY3oTornF9CfL6TYn8Z11Yr2UV5YsuUG8T9cXPVzVmNZhgZ4kzzjNXGZGmA8h0
5ZrI/nmww7vpmrG0amVl4sNl2CVedvRVjaJfj2t9PEa0sI37mgikytLO9IO/xkVPnlazcgGO5/kI
yMeH8RbjmGi+0BmkSLVwPAXkanoOMtD4hmlwJJ90p1QjGNx+N2xlNSAjI+GjUFZlW13CUX3JOjo1
b3q9rcezqzPDwpaywH0lICmLjkSZ7FgPWOPz4VyqIwH19jae4C2mQkp0kqHNSs+NZFgjrSV7q3mS
hG0s47b/HsXulyL+ahO3UWpLijM9rlUVAtpAARQm852nji/56O47PVRRkMu9ImOskTs4KMumNL6K
3ttGof5Q+wqviWuOngU745AADBbHUTTXwEdcUdg4yzxiaDwQAaJkNwCAtV4oMvpa5I+TZ0DLCLiy
uhum8RFqhG6y7ZD6OiCp3qNI7VU5rj9kRHkFT/wK2N9AUbDy9eZRK4Nr0ESgb6eE84QJknfPd/Zq
hbw5Mo6RU14UkpWGMbrtMmuv1PcsY9Cd+0e/sNE18XErlBjNexbAx7hSHjOrfRQ9F0UK4i77XvnK
fadpq4G8pdKXJyeUj0wg94T43bWy3+PCp4Lk3oejfe87w7Nuh7eNjmzOHwnDZMuGD7rvmDtQTJG5
eIk7cqNTHP/rPH/nsKLug0J/I43DXph1jiO0iNlyRFutetBdCV+MiINFNjEfPP8UT5yhyL4rxWCT
4ClP4ADOVXPXNbso87/5Q5GuaaahvrNyG9e42JCsqi2hB2/qngJk2A9H+ON7ikZnfDC8U+PejK2z
q5a71DPvVJd/lWUWrV933Iw2YgyzRIjnEzDGFdgvfLQTsD4W7LlVhgAyVScYyZUpdPI+2esofXCw
ZMkglUBOCGORvsSGWDW0jwCILpyamGWlOPVtjMfRKhU0qqXcwIZdtGZBnnHUnSDz4q/LiTc0ckNb
qQwlnGnLNk9PRLqdNEwbq6xrxXI0b3KveG1M74qa30C6WrsLvXzsEawsOILiovOMtYQouMQtuxNm
91hZ6Rknv71F9UJoDR7nEHvUxvTDXYZgkgyYdZlVwwqXZnmqW05ZRnDpCY/Y2CJOpl7XMdVkuuTg
tW4lCzJ66QiLGoqNUWvfEFVsAoM9OqV6LGToVDWHDCjfbpY5LIxMV9dqWr1DCNoaraClEaaXOuJi
heL0Wo7YYUcC2KBRjYBAsKPTt4wXo1q8OV3MtgKHad/YNjlqhO0RS9OzqMdkme5UmW162drLoCna
5cjVFn/VjUBfg0LXNm2TczEuW714Cl3ju9b6H3QN0K5bykK3nYaJr+M4ZMrbUUYk9SqkFc3w5mgK
aQ3LUlt3NrMUXdhxlfWg/uv6e0C6HeF/xXjTOaTh8EpwiLVS2+Y5TCIpvYzPt1sL2VUA9iwopH1K
ZzMhKh5tgbvRNboS8N9YbjEiLhMcYZvKbJaGwRxa9rl+I2hF5qWZrKWbsJ+RHdpeoohF1jprIkAC
XG/6Q9xa0dLgtVKeLdYqiIVToF2tvIgesypk/2z17Q5yjVhTvYXznwzRZlAMfJ60ilGXNQQipoO6
ZNaul4nzVckZioZhfbhVc8SAXUE+tRLqUobNUA9zTp2MRdpZ1tpkO7CIcdcsQTRMyZY4Tw0fBC62
9ZXa1d2ii/Z8CO5GBRi/DrhsNBnFp5x+wdrIom8eiX4r+t4wA8Z6Hw12sWsie1/oEX4d7c5JVDC9
dhCtPMfhvARXvo28x7GlmmC0yiJBWUl9wOHwqCN9smtsdlOCgWp59ZIToXEbouP3IbvtalNUe7fc
R/pk/WACwjIX9WDgEEuHRCemWEwk+igiGpsk1DFbpG8YrQ60lbqFZDnls4+TVdHmZ/aV3/G+4R7N
F4j922eAUU9Wbny0iH3fyEyObZfus1v2y7pvqpvQ5YAKstqjn5eZ8IiCYRs7wQdz6nDDp5Fy9HE2
EKNgo9qHcrCghZXVj3s5HPK9hoRbq+yAj1+NN7O1dBCk/DadvkxDsFctiJWFEyrDMUG/S/iCwSCh
bG5MdRXX89snMy3J5sl1Bomnbfwqau/D+NZKbB3pazEskd9+pcNu3kvnYqrusnCw61hW9K5kNP68
iownvbzxGZuHtodH4yEsvaILpkiZeOpN5ACyLBwizPIpMYOK1rizB2sRDOS6VT7N9aFR370xIZie
hmQ9iYKSDHBI4ofOcRj9ehkJsRmJkThbpGFcOXEdBlSYexBn48ZJi5feEcku9Ap4Xk1+Z+sfoxyV
O56a9C7mjF3ddwVFH042llEseVuvvv/c6TmNdum/p9j/Xk1TezJq4uwKfURuPz5ZRrgfsDGRZOMR
sxT7nFDcQ1pEO8SHxwB0HjsBGJRZBcDLvMsChV063pL4i58nH+x1FgA1v9Aje8pFcODy3uBq2GZ6
TY6Vg3hLCJBpmLAqjPFtex78krjH0twh+VrLHHY5fWgr8VCjOA+VMjjLgoy1BM06eyObjMhu8thm
Jrk2PAH8NRMiFCcG4ONDujVzkmilcggsishh9aGNNMtUkfG7m3iVJ+TU9B6VZBd4/2LRQgWAQgts
d0rUa9ZtMpxMh6tmZErBYWNvutHZWV8KshSxD35XnOyL3RtIks54Jou4/ebEwbcyL19YONYC86Un
5L4o4/u437UDNnmX7DWNYhJ0BdJTBo9n1b0Hd4T246Ynf4xPXogw1sy6B4XywrLH0LOIB3XRgsJO
+uQr4pOtbo7rIHOmWWVrbYzgTDFq7abuAeLrM2kVsUJWGqQvIUucqtpBSZtvjQjPapj+L/bOY8lW
ps3OV0QHNoEpsG15byZEmVN4l5CQcPV6dodMSAopQnON+u/zHVO1CzJfs9azTr5hychKs0dOkyNB
SJ9ZCYA0HeGWZMxEQkncaw1cgUv1ofDT58v/dVI7gnH8WNcPbld8C4fyjbrnRqaEK02DRUw473hc
FeI29evr0Ruplg6bFzngA0m94V5l1tl/s1IEoYUnhOzdwJIvi9leT8p/ZhDzFIIIWEgulFN4E3h3
zcJbE5Y4ZRqZ/aUBXXNZ/nSAzmpBTrm7bcz7J97sgqenqz/rjpicBl587jFMBUS1Q9HzbW/eqRhp
hLO0+sww/hN/dctOr8CU64MZSAniyEnaMlnxh+ZLPTDYIbZoN258Jm1T90ju5mfDDEqwML1DbZwT
Dz3iWdErlPON/WYxDGDD/Dg1Lapit37aVHiazeIpL/yXlbSOQSqKGn4YCKqRktTfTp3C8XEPftje
V4V8ko18X2qJ/i/8tVbx0fDDZwFunJXv0rEz6LSDZy2N88xHpXBbR/C79n7HaI+sTis3rubGPZbW
/IAZdrN55gBIClJfBQEB0dg014wIfsKOb2ntMVYt3q621z+f3zEvfDatJ/bFmJ86i0AI/new6QuJ
MPbvVp3th/XcSvFgBg0Hj2AmN4E1KDzviDGOTi74SoKRrKAA2KGJV7unUlTl4wJOiwSt3SjUTauc
h9QTt1OL9ReQl8zcqDAx2mq+1tbObksDmfhQPVSBc7QmWGBIxHifgwBCukveFF9oyy5ydviXl7Yl
64WvOmXeASJsPhp19lx6nJYLhEkg0piGTmUBL3Sw8mPeIvHxmQeHjTiNLU9qzSnpQNwxq7dpap5S
t2bcre82ObxnJk9ZazRPBIY/VJ1LMTtdZv1B+KQyPpzUMup4ApokS5oTDXOWGS8mDguGeVviQ7mk
smhxqsgKv+lYmAf62y+oHyb8Mn3PnyngZsaz+5MJf99vfOwkyQ9rsDdcAu6tJZqwjMWgoW/ZwCcE
y0MopJVac5upkEb+2E/v61j9CVCnO2Tbr9qs75inHUpUVSB8rOrP9lWyGPPNwAcPI/PPmVonwjCT
mGl5miRf8qo4ZwzvOJjSTazwn6MKVgBDew8D7Xv8BhbEZsOgYQzPuVF8ZzogEareudP2atkkaxGb
Lu0Ps/T3HZfDhKI3M8LzoNrPIrMfwNzu2MrvBo/ndBXV9zhyuiJ0u7nqEGbTWzvnmhz6nvylsr38
QL31kXFDjDT2ep4FXMb2SdruA/fhU5gFJ6WAQSHLazfONLP7ChbQ9zzT+iJ4LafhnViZ4kC03vcf
AmBn2mgKXKJqK/uh4WGuTYNQ7JbPPhvth8AVBLv0BIlt6sMPXoc3qw1PTUfLsSCwSyhXsH5UxW+t
9AFRMuo/WGxpdiXX/p01/6sLAVuTWDam9Ok68GlTnO7eoZMUxfLqM1AYijC6fBgTg1Bt1Hyt5L/p
UvbUct4OGsHTNrZPrgL13AFF6XjF23TXdcbPDPA8wqFz7QxLrDTMBr+4mcrmXMwG1HvCAZjyNuhX
I99ZXuf8RyhZ7f2Rw9hZxDOBcggjx9NMijyDszzCWYZZyOFe86z52nheVwK+lu5pxmw1jMauLsTh
KwOaCbDpODCKCKrttevqnZOK0+WRJUT0e90slrBcl9qb42Bd4n7wb3tHnPoseC6ke7hc30U6AWDz
jktrP3DGUw9g0oWWcGogpYAjv7cIPMXQYl0UEfdr7pBdON2IpckjV3LO62x9oxzmnRRjtKjxXQNv
bs2MddrA0ztMCbFrj4W93c8kBDCcDAhpar19OylWaEmqeQLawTuiIh9jD4YVxegFd84cMXKZ7zDJ
osHCA0e2r5GZVYKr41qWOE7KDNXZlvoUTzmRR3UbZxcin6vH5jiW6Lc60jFn4AAZ2ZQVUkrYjXAS
VOUkY8hUZ+bd3JX1kieL3do7qrJ//3+x/H+XPvjoW/7Pi+Wnf/K7+Pqfl8r8gf+6VHb+47I2xqSH
W+e/Chj++1b5IlK//BffJ7fjIjT8b2tl8R/op20cMjj7LJud9P9YK9v/YTtsaMNAhA7/+f9trezg
mPjf1spYM1FQWOxjTb6W/0X3oHheN2J1hhiLpXLtKXaVrdmyWlcy6Aai5HJMvX0LMqbqk346Y4ii
LW3QnROSltidAVgYZE/U2G0iGuDKRHL8ZusAYwAyOHinhtUz+e9bR02cF/jL1pIdJKzGIyqiu2oZ
cT8Uj6LC3xBe4/WGBjXrU9EfSWmnyycTkXqFSFRDiqewrMM4wLGKe3GJt2kz4nGCL+Vy8ObV53bx
5IKV6GMR6NiAKehN5QuiUuKLUhoXXy4UebpLCOm6aaBL0l+bB2SQt6lGgi2t9XdRFKhDT5KMNuVj
iDkM/1C6xWCGEmPRAUcIXGHypXcicz1+qe+5B1qOU8IIAi49IcL6Moe3WEP7V65w2EYdDTm4e8QC
LMT9i/kDFvIOVnjOOYFRssrUzsj1kecHR0J4KMiZ3XmNJWnw/3X9cCcN3z+uNulRGxyBXdDmn6lX
QgdVoojB1OtE9aTdtItDleZm14TCMU8Ui2KVZxSE1w3/ZEX5a4XqWExzDUDlLMblTGLgW6hJwLbg
o5VXRGL/VvxGGPDVV2rIjDGA+GRM00SYPi+3UH3emD2zQbT/mjml5iV8VU+TFxHYRfbMYkUZP6BG
yD6uN+cTpe7iBYqSCSit28OPtgTJP32IyxLoJMkSwx6H8/ewEvwlr2H/lLE76IsCerT4y0viciWo
ZIBRSTF3O7tJSV/eD1P7NCk6A2eEiCgKTBI6vVGLdQhqdXGq3vTsiSyybub8lQRdKjOvPEEgjNyx
wkzcUpMzydmNBsmV/A1rHoJ2TasTvBUq2+W2b5BlXv5cVpf0DNtHWYJVWCx6kLm1bpfibyzEtWm4
n8Zk/KKZP06IuHmUCRbmOkMMSV4THP3XU0WMKStUgiUY0CHyHyk0He8mNYIbWDuw8xKRhXx8SqEz
GsQXgR6vkES8WI9cV/hmIqqZW2Dg16LNHlovuPWt4N2jlqWvh4UPYntcXOL+JJQZB+WSn86noZ3/
Wis/aWiwQb+FtEJ8y26jHqVJTII1H6Q13SKDepIWtCH7b8qab4jXdwQcvWSk6/UzeTDGlxDrYcmW
NXa8/E3ky8Oqzx6WjMwbH8EI/8gsPWTMmlVZ37h9ATkXINyw48O7WtvhcRqKk5qvmxTDL544vlky
DhIGjCQqWs+ZoCpN1RDnsIGjvrbfB5k98qOO7Q9f9N/on3k1giID52H8OEHxno1sCPEDIuZQGZI/
c04/A8aukTGNANKuWM/NyTQy6FMdgZvD8tWhup2APRaldYJ1AsyWGBwhvwxWyJ47fzDpsqKURqnn
SMKreI8G/RQa2xH6qsMy8gxxnpbeVNd5YzzIZSYqqPKvbLN6BaUWSwEdIYeIjUABK3Nn649mEAly
zzyqbeXGga6+j4z+qDbH6b0gDjEMYKpXZF4I3SekkjwVtcCkrphlFXlFpfEgLUIlHJsuTYf2SXo2
7SaPYZxr/cbw/HY20ZEqM3sVK2blunC+2X3AJmXPMeUVETNIREVX/m55gnPoR5GOReLrTdjgfZ1R
yJhecF8MMjHlxm/M80e1Lfw9kOLDKkCKzcFvT/5z27VvxYI0hWSxOzdmnzRZIx8/PLUYd+ens82U
NCOruzZgy2EdSlmOdIDZTeE2Z5QSVwtC1Kj2wG+lk3OT0kyFwjqNSv06snMg9DMJq2A70B3xFPRZ
GhMSwsjFNK6yEMgf2pRX8J7fhcgla20YUiaDCvqFBx18Z5dfrEP7fQwptzGarwhGIo9/HgV3jhLA
u0Zqe1CXryEoNNhjXtuJkMl1sh7mYLjyssLbcaKC+9X1I+JzgFnE53nZp1XCficYw+9gOwhiPJA0
OAF0W0mJ+rNuRD42w6KxQdsZkaxvc4+6hu4Fr1tlsCItL5w/opD1yAqFVi8rAJq4xqfc3kLjBtDB
b5qJG7dyIDYgF9xI1BkU0pxWfBUNhTPhNwe6tfcuoG+qN8QHc4lKo4gLct6Cav1a3NUC/ek+FBzM
tjYIFRcBh05Hb6ad8C2HfLfXI3YaB5XFmF31fvDsrQz6u7L9rfIcLiAAmIglwPWyBJzMkzhWA8Is
qOW0Kg7TGAW5nA6SLDFzsaO5DBO1he/z5PzhDgGU0Ym4TUnY2hpcId3DAPGCZ8N5nb31bkpH6mCP
OYwAyJ+WxusspjUSIRlDeFbu137JYdHYuCjh3U+eX++KrPgYJtegOQ+mpMt+A+OEkontAvbRBALF
A2/vrrRFm+QVdxvolmONVZOJGeW2xQFhN/rFZ+Fnl2mSj3PF8W2ICDg8IXDEp0UuqSs88nsDwkh5
6cCh7l+IahVwm+EMt3KNg3J4L8YeClfof9rW8GTN9Ytm6o8hqEVMbwcIOxkWMoJRJatM0+GoR5NH
D4IBK+UWdItB7NRQItjIgqsLOO2gHcgcl1Bxv2BLM5vKZNZmgx1kedynnD7cnLGbMZIOt+vR9h2O
t4t2GWKbtvbrjEOoX1DpYOdobEFIkjFElbb//FGzO+nfNG2knbGqSWtxbdj+Y2t4JAMXP3XAJGgY
TRKQNoBgEyyD0Ei/TYMlCH91mHhUBj6LpKNTpKQUpCA9K2aygRxADE5m4lTykfgRao6VFBm0cVdQ
5XWch9ZXp0OELesx7zeqgqyyory83JgpA0Lgpq6c3gyN+2Vl8Bp3pab9dOqDgd+WE8d2Yof8t6js
mCC2Cn8ajqO4VOZjSeQHAoV36qEqEkNu7dq5PlvWTM0nNZycje0Re8I84MjlxmPl0hFjYtPIbSH3
eHipNbUDsgljmM/wHgAgiSfZ9NNm7QYZ9DIu0exD0x93TP9x7Z90YO2UBaGx2kjIKFhcD1tz5imO
AIEdXW0We7pl7pwhhNaa+mjJpTSuSlnv7MF0jpA/ASk1VZJOHGIkkMZyRhqRz4fRXL9zhqLGJcCH
f40x96lPe7z263xicfQIOZwwK/jzXmba9HhZQg15JbcacRDzdIID5BOs8zSZa/nBetCv878qKxgL
IWLLmp8s9+78kgTnUD8T84kCuQZxuXr5p8/KHrfD3tAXeUSHoyqkOW7Nhjhv77eEE9VN/f3Y5Gxb
LSZmfWjEl5uwLfmxWCa5nfgGT2uFLq41gLp5eLraoHGTFmczPzPxE+bWK37ZQ9h7Lzz5VWR5RLCI
vn8gUeW5by6+sKK4+MXkzVQ3X2Yr0WoxPY8CRq9zZ1OsrpxZeTEDyKzuaaB4/IYuSyomIBpzvJeH
FPByN3ObnkvX2o0NIWx5sXz1Jl+zXKbbcMRjjgaqS+zKeNbD9ritTAPybaWpH0j8ar3mr0z7m8mv
673tDSvMWLa2szyWFIaWWhl3V9Onn3JccvkigIKRGkqbE4BlA5szrt0mwwS2lXYZy5U1VmounLmu
5eygG+/nFvEYQRI2a/hmS0CFQG8qEXURxEaUBLYYCxNmXm06qiGNHEbd/ZRbSv1inQR86rQKEnOl
AJgMHviVQZzs/WbP5Ks9Ys5mkN2j3sw69G0ty+/YXNzyAD97I4IFcS+LVu6Qqk3sUiJQzz7Knjlu
4GRIOwwOjnHZsuNoE0hLoQ00JH1OqeP3jTUSs9IWV141NsiJAi8qyVSTVlefQi3PxeqVscDPyjFL
yZyD5NYFT1PGqEFY7T8Nn6lfnBs9XbjGufnjaaR6FkJYDmf/kR7U2KXNtdltxl41TE367kis2l4J
fKBgdsivcOkVQRTGm5PTQ3rqzyo8ShvDRsHb6VgMlfsmlpjlI9MqYWNgtBmYUCqNseOTmk5Qej/v
vJX/nxhUvkFmUZbipnfZ9Tp8cG2HYdE5bCULv7np/03eeCau3IBat37gq3bjGp7SDE+OfnUzdw7Y
0VX6Hvl6LV4ll+CJfuctRDsyNTwuyG7jvmwxXeM+Cg26Q6s0bzvf+zAFCaNe2z4h1/ns5cKhV+cU
IEv5tI7W88Z+g0y2Fa0ziRSO/24uTsFFJtcd+4PDbFv52R6PfiGrnV1uuHlytHHlY0VO+BPTyQcB
0Prsm+2CIuaS740QWLYYzGy5oJPp7tEYcDTo6XcMXQzAuX9BJJUJnuw7zR2b9Ng94tJm1S9Koih1
ndL3ICNKCUq+9n2m8TzSAg2l/jCxIsVidf19kyETTS/dh5USAwV9glFlG4BSUcchz+RxywlMFZ11
VTYGKjGUdueFWEepuqdUIwv1u+6U2evTanYQYEuHl5vhqhCYC23265E7FAiN9fClLjq6aTYeGUOU
aJroXzdQcZZXXhOARauX/oW275+7dXnNg3qNvJ5ZhOnzYC4zllorzLqDS65C1Lj8vUgBWE0FnMnG
SNxUNuxspFGnwe3Ogqcr7lvZcW8nSNLJmcC5zjGV8d5zMAn0aXFdORa2Sc+MmvElDz/R0CNBJ71l
x5p7YvepvHU3mAsrbF61eJ7YsOkLTD8Fc9S5SB5Ast+TcvaIJ31Pje8mg7WXA3nmFi7CiOkriZYB
0vdcLTdYc5nUBfTxJI+dSZqipsx0wqwY6AkWx6BVR7/idKm88bltrBCemuiRO3V/q0J2O9thGRvS
2LsFEgYFVBVXm3MEA7XFVoj7fMiN18ze9wW63NykblmLYIiIqCvJeb1aAhR9qq7Q4yDSZLSLXsai
+aGnVSyfOZLIVPxtN593ATyRg1YrIVt4jAJTsvHUrITGoJ/3bdO9w12j0AZ4uut8i0HCTBrUpBNQ
DFSepE34eYmIiK+L8D5uPBt5Ey117EH5iPed43ZkhLhGBDHkXWrmz/xZO8+40nPpkKFuxTOW+sTc
MrJxFwIpfAaq7BT8Y8HIoIQwAO23OxsTRaer2wddWf8WhUahXzWrbdhnKXNUROoYGTLH5haSV2Pq
3NvZcZb+e6P7P3Pg9WiAUux6G/AmGtSRadJ+E6WF5kB8ICNGDe+dm+FVhDNWAoCzEkkUs57utux1
fexmh4evt7u4NxDH1/kXZVnXpjqqcD7BVEp/Sjalfb28pK5DjV1DxEdZee+yv/nPocQENq4einY3
sNim1TGOreqftHKIY253DfotPAr5DiAtMvBauzGQqzoqLMQPnId70dvnbSofbNn9AwLom92Ro9aN
PW+QsTezoFFpdTUrmNEMucIeMWy9BIwHfBaV0/jqFKsdO7WqErGcyfv+l+eLQdth0Oqa0JDHnCFF
vpHSHWZfZnA9pyUgtrcpLHNupfDFqqaf1bLIlOb9j4YMcV4+fo4qyHA/s3Jh8QiVLzKxkHJsFzxk
oPQ9gT4IDh3cxgfuXl55K31TdkODav2YCD8DYEzEk5u/VYje1zF4KCjiOdPIwbB4p6UixFN2R5Fz
fLHIQECFGM01+FO+53EVlJxVqms/VOgd5sarIKrLIE639DMcOpzb9mPAttYZ3A+nepg2940iHWtL
Jn+XUr6AjxpZOxTkXUNpZpPLkPNf0UzvPjVhVDklLczwlCtx15jl32Sb3wRXRRC/WK3l7Y+9EpHa
1nsHBQbE5AyZYLWQ6OD9uJlNpWQ+Az54VEXG9pxSvmzTYzeYcd8JMyo9g8CRgWTzbnwiovrNlAGW
l8vvW5v2W7rWu8n5HvlBsG9NhxNNsV0oVXbUC0WMbSh5ga0ewXrncWfUTGNrNABOSZZw7Z4Yd0YT
BnJWYRU+IBLzYlnyOOiVICc36XNlX5N2plIn2QqO+TTjYiVZui0n7K8gr7g6L1nkZA9Nh26bht2G
FSopeOCpDeGLZ9tHsQZ0C7OHTP5tSCFVZe5/6n+IzyPaxjfVftgGFC3ZtzmJz95z7hbSx/pRjTTz
y5iYnHdonmAzleQYeAC5GbCilhlJEyMQssMiGxle9VPQWpAs/LQt1lPYIeGbZ/pdIyiS1GQqpxWZ
tzDwEtPcgqug3IF3+MFd8zlU3KMS8ViUp3TwtSrOFlzPqF1zyjgvO9soTNDAfI+C0aG2+2nnDj3D
AYdAqBzrhUPWAFc/LhEvGhZ56pvsduwOJtPJbdnY8Vj7/vLfIRR/p6nckz3y3E9o9s32EAx+GCl9
sUlB7u3mcmQIvyVUQQU1t/u38HPwuOvDhdCG1i7ZdDUv+ei+NJP08F9k/EIxvhsM9oFkYdOQS/ch
g/LDX7+2aXkHTg26mDeJ9T14iJzhNRPoJRfPnVmayRxYZ20IJoL2xLws4+p0zX1Bcih9leQtz8O/
GrPJMM7njHFFunXcUDk/jBUVmq2d7yGXdWxbHMGzfVwsws+oqnRskaIQZuqYLgPN6cSGFpL3Qw0p
zkWiSyafYMyEB80iotTHXp50pCF5LHc3Z6RNCxeSYNLmY3KzfZDSYzulA6WFWnk1UKhkZn83yenG
apSTICStJq/YtVzvsd9M8Vy5ZCBjQEH6cU10xroXKv8lEOgVPwGL7inw0aNiw6GFz08eRhQG0+hJ
rfHKULMDSyZgjKw4cbpOHgyDF458q3u4Klg+KDiMy+Ciny/AlgmNdi0eUClNZyt1dsu2UYKCMY9W
xC2lZmjUCxv7k6wQd/Tmp9uJF79TKmkkAUgFqiUCjuizEXwxlSvuajlR4VU3ZopJBFktis5K3zrp
CmM0tZ6b4FLqdQDuZn78W6puV00GNDlPshjfBMp9XTFnsRG/ACaNeAPYl5JOFndI1yiXsOMH1FB0
CwcTa8ge4rK7GsYxGAlU6dtb08+GOC3KYc8DlbDM3uLaWvFzWZAVWoXLqwJqXahmb3jcwaMPypOA
eNQCbbdDQvdWY/iqU/erDiVDJQ4szHXlx2RVX5mDIkFvxssEeywm7GEiFtJ3+NoXari83CndfnSN
+QAFjXpZoKJWI7JiiI0nTs5XxhVD4KrzBkAjzkqyPqr8goQ257iwiPQj65Xq1Cue2t79hmYVxh6K
P9QABBH5s8GhtLXI4qRXJ7kTHifh/XOyFKbDWGOmaegVg9yPbXttj6VGcNPPlM7joJmC5F2yIliD
WjCLqPN0s5+zgZwPUybVyGePQ5hIA+O3GLJDa7fUpRNTALtsEydYRBIG9f0UTt8FmzVim44wiWnD
8xblcNOhOVCi2c3m+rZWQl7ySKLcW9CeAgFDqsdCHL1R7ME1s5vGTqrhoyjUTbWgOUrTJqAqtwhY
nPjYvdokwKL7TY0vWd0TnDkPOEFcRJsWjPua6E2QQzYLJRcljSjsSAZbsXfII2cEFm7p77b5t2iN
5lOOCmUYiC4r4EeZIa2VIyGFLvl1y5Se9tIsIhtQe+Sv2FIEjmlPDZrzw/psWAuy0Ob4LHK4eyS+
lwaQBGN5WRbxWk3mZcfWAAsv3LhoBeEdValRth6qwmnOnCt6Je6HvENtw6t3nJ6KcCh/Ug9WW/ox
siMwZX5BtjEMk86fTqdvi2xOnqUucYhCj/KME98MLkRETLSxOYRkrLcpV9r85lLqUjq4D8vAN2Vc
Hm90sIgEMZYMuLdjQVwyvi9GJeXkn/pBouZnRuiGQsdDXewt5OqBwyYrXdGsDEPHUrQfd00O7ZlC
nMhY0oxKT6DNPbcXNl4m+whIS3u2DYIiVBjuZvkT9utHoMFGGL2PELxkGlva2FxcMss6bznNnZjw
8ja3HM1/dl8ZyGQ+15YCHdEYl4oCBoBarp+8hEvKigkF+tr6md6iUc/VkP+DaXbUVfsR+o0XUTDn
u95luqJxIWChSq8r9bCq5aMnWhWGx+pjHbuICbIy6nPLOgvsks1GhhY053Lxr8us+KxaldG2kLQ0
iMk4eDVFVhAWIHV5Cy2/sekbGr2nUdx17lwliGAtZ7pWjf+U11cthzYymTZqF9RxVOVD0lNMrXCh
o34tGNmtH9LHsLW21chyM+S+tW1QD8tzteWYgi/YQxjRcd/z0knBEsdrgm/S3df9uJhEdrjLrhL8
4+gg7pse2dq2ucfNKL8IRIKOrJq/7SLUsjeLgc4YYEQzM8yzzoDDbZW3/pr/KJgjlBP8K7MXPvii
05FbZdyYmPIUGS4HumSEeMtdn4bXPUnSVH1wkmymD4zH7cewYp2hB08gxAAZPv4II4QHFhIfLxjy
kBlks+YSVXaA92MQlQCUjmzgvJ5v9CZes8Gw4pTuHUUpRJbMV5HvuSpOHZ4sj8J2GMd0pypjim0x
MQPcRGLZwWdqV2+DmguCCuRrmZtHOMQiDgp8K1QaH5Vn/UNQfOtQe3ETc7/5jLDJqViSleuXjmw4
e1t+p/xGnLkbD21OF6YaZHPMrGbbZMJuNkVct5dxp7ubHFkAniuviLOVxzTAGFc5uH5gSfEiDPVv
EwSfCuNDy+jQzlhib841smY8PZVqUKXMn2jdR1I+c2hR/1CckoSXMVjG8Oo8wIBYeJJmCagU8Z5a
1a5M9aPK8u/OQQDLCmIPbuQnb51THng3brhPnXGGaGdRnZI7FHFRVuM7WVS8S35NnCOTrHGYy89M
1pT8pjcAR3XrvVlmdwLBjO2mxq2uip2mTATFzczL1muzg2OPHNTtTwV5zo+DFR4IxtjOndvvQUO1
IG7Js5x4fYPN3g+wyGy3eujS1n9Al7xW9R629LW3rY8wppoD/SpsRdow+9vjwN+XOTOubO358FY6
6dGgbllEWe/VNP2SKMHb4y3BecXeQviHH4GwCeJ11Ndu4TrRbBCgk8/ZdJjT7lan221mgptt6nlK
whROWqR9wLjumH0HLfrSxjc+FohSkODBxngj6Be//BRsAAfhkDVv5LtGl+xp5prN/rpgIaEN3uEq
OItpvM7aNrjmZIygYU1E+/knpBBd4vPDSurFnneIv0jV5MctXiwk4gTMFY+9IQRwgKjuntBboUTq
WS1KoKUY4dleZqSio8+aM62ZJuRWv8tqHK7EIrdxKZ0+WUp1rLO1YuTuOUdg+vhDOqaxSvnGVaft
h6q4MHRUrdnh4Wrg28JsN4UZYDsK+sVCxtXapPwsJlnRyuPsrODwCfVCm79xBlw7SEIZXHGab713
MDHGww5g0MFHMm6BvbfZbCXKab9qA8JMMyUidQtchCLfZc5rHQgsplJd+cYCVhbfQbFwnQUNU2AY
NifizV9be4SBBPUDJwlU86X2l8QOg89eBMs1F3wEpBuBiIJGN9WDf1NNxaewPRjuZo99Vwo8ucNn
26BMrEwKHc+rDgj9T5LkP9CaS3nOIG32BFCcnVq8FaYk+MeBWZj7p7meWHw0uFgCghOSTVnMILz1
4GRoxv3aiUHBVYcQR3t0GYhlGZTJYT7kl4xbvt+/io3ZBmTsoAjgYPPbvFhkiDChn2jlp5bf3kgC
L0N+CJZG/GMPGu+JVO892Lg2N7cnP+gI2Smr13BAHWmbPdSslnif9h2ZFDdkwEJQLD3DtOE8WN5T
P/KjcLbhz7dtGLStfwQE/DW167HdBoyd8JLATqz/PP5OGIt4gCzjsuj1zR7Nf/2Kah7zBy56e2Dk
LgbzzpXDK9mC1GG1fzTUZjLQIfy34HFsvRGu/cZ3NDJ+2zeBPEqJHXVoVLkzvDpgiMp1NvuvbcCJ
a6R460zUj7NlWBEE85KQQV3JGu12WJ/S6TxO2qECScunxreuTWHc4YX7F6zNeppDfAqOJ9+LevlJ
hRF7RVqfsZjODW1Lah7qnGHrqJdzKiZsEeO5t2mbNN6R00SEZwO5MzID8uhXeYmhGYYTpOdtpw1u
Tt+o7ZiUvgcCfrOYanDhPcH8YFUjWtJRJHlnY+HgHJnq/oay65f44nSZzikegKCXb5NgtwNUkmFF
Fd6ugsMgdEkCYS91gyftyxYBB8ViHFW4qKTVxXc/hb8VoamFhy1SDttTZzgQmPSbajQrcN4q/POs
pDluksXEKsT+yyg2XEnFdsKu4F0CP9gAuvew3NyrylnuF836U00eo9Z6+87pU4OOQcuWjffDUnIP
VRYBqhMr6zWQl5c25aXNIaMG/FKl2ww1bulFBB0X17PT/KTDhAnVmrNEyACdbPAFHPSrQegaQ87r
I/MNJRfpT4c0G/qTlnxEl22lyqoj7/NlmZmfic7u98dtqfbbQG5GUNSMnBbMuheV7AiFhRvztjG5
eOx2Sg+huZ8HzEY+/hLmoNYXpRHL921lLHHU9srydWW375NjLTkBB3pR1rYEMqZIthNcrSa+tmSS
4bsFgBebTdwCvD4b44WjvyY+YVCjSU9CZFfByCCwrjdHO0yb5fPQeaD+2JHHtiY0C0Goe/TSR4Wo
jhjQREOsQwumthu7A00ZILnv1O2cuUh4xJPfmcdFLu/d0nLh2eEv0RBHrunjlm4I9DxydNP1SbXW
n0mVGKTl3eyw/M2GgtT37oWA95z3nq6euI+bZbYmQqAvpo5rbkkiVB0gjqCHGfj3xauX9xSuld6x
y2fHf1tm6nct0c8R8gJMPUw1oFOni2tjJNDgZx5YnVjVrKNCrRdRsz2cjVdiuruT303n0qs6FrXN
up9oEEtp/fNHMCGrPTyI3jeojsD797PelZqUUKjQ+82YnJjUAx+jc0WRtfmk0KP/Ju+Fz4/uGJc6
kmAmsfs6MyQ0lKba+S5txUWVlK/kIw5ADCoH9gSLyjL7EfZ/Ye88liRHsiz7K/kDSAFRsM0sjME4
czdnG4h7EHDO8fVzNLKkKzOnq0t6ZBa9mE1lRXi4mzkMUNX33r3nxh+lOgU0TXMsdD5OtYBGVI9g
fA/Z4kUduwZqcFTdzRjjfJ7+MNw8+xLZfLfzTv1uFt3OTvP3hj36lnKW5OQ85EfMPWMwqmAIAoi2
RKtFVB3cujYFaFOWL21k7ITqvOgAxXeTQnC6OuT7Opjiz0pJb2NOwW6VnU252hSbasSuTceOmf58
bdNr7qrBoauqL6RqKz11zD1jCPa3KfwBCWYXaXZ9lvIy3/jwk7lfFDPl1Nj1n045vua2RmYvXeNF
wmoKyCVRMfiLR2BNFBslnZ1m5vmNSqIyWJFfCWUg3jrunrUEVmzP4r3zeQJHv0lI7iJDtaW9Vk81
jZfZn5a0RLDza+vATXR6h6A6iqAjb4l6llmv446e2lVEV4REDQil5ZkDc5h1nbL3m4YY6QEbeMmc
drcsagNsSJ9fUwvqLO2m6TBHdOwUIqUbG9h7KPzvZNr87PTqRa5kUI8maTnVpPl0CNIvJADSkjpI
cyoN7U0i7arDPC0CaWBFijBIQ2uEs5WQUGs14XW1pek1UqX9lWJhkobYSlpjAzyyjTTLTtI2q+Of
rfHR0pL4luOrLfDXNtJoywhjQRs1wFfqo4vDjeviyp1w5yJWkjNdpnidtO42eHgzaeZFqsOFwN47
SKNvgOO3wfk7SwtwJc3ABa5gpvqsE/E2knZhfAVIlHAQp9JKXFv5CbLuQ+AxRofITY7rGEAWoSe/
jMj1Q0hjci0tyi1eZfJr3ifzkksLsyrNzJw3jx3u5ooz2IzbGUMSsYrSAJ1JK3QpTdGddEdjTZ2l
XdqRxulBWqgjvNQOnmpfmqsVtraVFdKGTaT1OqaBa+LFDqUpe8SdXUmbtoNfu5XGbTJu6M9JfWAA
qEWau9PKpIKo+2mRK/W9ShC8dLR3HBXsIT5ucMvtNlXskxjUHdqttdrYJ0JMd+wu06HBOV7jM8+l
4TzCea5bWNBzaUZHx4w+An96323r7pbiWc9oOSoqWqARN3vCxwx9+IiZc9lVzDZ8X1BHB89j4k3S
Du+mHT9FwfNuOeITIahGUMC3uGxr5KK4WWN89WCzaPt1Dx2/vYvvXr5J38o2lp1c01J7NYT/JIEa
EypSNtxdGc4yKPc5bN1HL5yjNQUAddgb8vA5FT/dqduKObyLaHqMWviCt+uRQQkYFSwI42sAOyCF
IZDCEvDbJ9oNuxHCgA9pIIY4MEEemCEQSP+IEjCVsKknamsbQipQ5Zai80YHEAZG9ln79xquAezU
tVKX2BjcbQj3QLH0tUYHb4KHMGULEzoC1f8e6yCb08O3ky9dQhRQAYLAMQwmLTx/UUXJGsJcgOBw
L8gOkCgGV0IZfiFRGjgNHLOfDbgNLfyGCo5DH26x9vG7ct6VmAcaQDsq/zfA47dRdE8z25JcEBhI
giuyYUWU6VcMOYI95aclURIDTAkLtgQCEYYO0CZItToIOtiJxFAYPCEVXIoRPkUDp6KEV5FLbsW0
M6FYSKxLh0JudIEQeFb9NZgHJTDeiFQFzB2se9ClipjRqc3eOLbL0EHkBzVDZzkOJUYD89jJkVwN
8laEdiWi/AOf/N6CvlFgfXGhcfQ4yhPoHLatf9WWdmrwd5jQO2R+5XwoIXoEKt8J4UMCZkyIH6ZU
akIAGR2A1BBBBsggSoFh7gSg2IIZUsIOaWCIBESdqG89XJFKAkY0SCM+xJEQ8kjSng1sQwhmPjPq
vQQ+iQ2nZH7Hcvojh13ShZsRkkkK0cTgovAIrh1IJybEEwfySQEBZYKEMkFEiUp3n0FIgVnrzRBT
KqmcwVHd+iWy2+ZeaBFenV3Vdqe5tI9W28PvnraBPuz80Vgi3FqiUlj7zc3mENWONkfMGp3JvA/p
ZOZZ7UVyLP2pEoXITrgmEL1KMTCUeviJL43bR7PWqolvttZeJYKGGAA66fOTaTjrJNW2FWgp6KjX
plIeikXbjckHX391zOnVoQhT+Bgl0sadru5UwXYyXjUeSPkAolW7dHqztvRkA9T1rtvTa55AwAGy
Ib/uIpby912LM0yv3s1LJ4IbEevXfIrvfUzEXRKd+6TY6W73RDWyxPm4cx37CBn1CT3eHdrSI239
2ySpYeKsTEygEP7mavdQEvUVtpXAUqcG6lXNEcinckxjHdMxuk8hb37qz+i4zhGTLKNrNn0N8scI
72HtngGLv8tlxOkthhnaQr77sVumZQR2KrzLlcR1cCgBPbFXjvU2lNegTl4GM9sHsOKcZTO2j+Yn
mbASeBTwaHAOTofzVFwbDadftnaaq5k/KGJOA4FQNV0neAZklk20HOrNGE1HFR5dm8TXEW9mpUz7
X6K+OHrB534Nte5cdc57Tc/MIS5NEzxTjCDDq3JJ5w3IxZXTTXe5zMl/ymzrmQnQw+j7R4U0JB3M
E+6RewXJiMHN3VKju4ViLOiDF4zQQzScNYuVsY1emSBfu94+p2n0ErviJCqMdh2xefm1t6drbii/
frGmAbSviIdWMP9VzvL9uPJ69vQpOZXlA1zBfG/0jJmGFFzLU+qHRyP+DMmGbSf3HDbRixEH56xh
jealTH6D2IKrUZ7J2D5JJJM5dmdwNE/yA5A/PzOak9J7lhHcURId0KE9SCp7raIIBgnRui1ZPlPw
Mlpojdn1PiLLwig/PMk7Suud02h/k2gmiuZ7mwmYFPirUdi7WcYpsL9T/FN8oDri5ouwusf0qW1/
xC3Z3VWH1+qss/xaKvxtVX/WXY52OXqZovk1Leab/KVmEV0p3xq98oxpvjFyfI677gmF7vuvTUe1
33V94AjLYDh8kUymyLbfqyi8m/XaNLrr1BVfeT3ubSg09aB7ISl4APBcun8SoKUq1Uc4d2iTYdH0
m8xNObmHz/ItkEy8ddpjr/nv8oniWp21Tnvt++E57by4j8+6NsHMuzVG/zTUAtMrLj9SUZkNADSM
t52vQtMorr9uG7V/yLs3MEfMv8gX6OCSUXpwy/YJTc/bPPf3WFFfkdS8FyanVzu7Vql4R64BGtrc
cGeyQQAtm/yHXmSAmrqH3CcHkXnSn5DwRJbxAE+2f+7a6G4GP3qWZGEEL0IxoTpjL+LbGHz+2l7z
JHju1PY81NlJK0CPESw6VsmXMJKP+tWZ65u/8WP/UWc/J7+/cNB9ktSf0G/O0cCrm92D4eFZivsY
bDXlhDwbXpTTP6l6/AY99KoIS0bndi40rnq8U+4WDNrC8dcxRL6tXx8jASOLBkuSgbIMZS2vzxdc
/+XX+7T0vdI/B7P6PayCOw0Eznkf8rew2vyNFfgmrL3rBLg7WcsC7NAiedND9TXjpqhHC7V392g7
H8PIfBiQzLirtGkewtYvNetWJQeMyeQ+jbD/s3CDwH3r1HwHdJaFYaEayTcqX7aLhwjCh9y8dF1W
WWujzr/asvmmZQGu+OBqUVExPApejIzgFlbQwFDuzZhvGrRmhb3ganG+bbysmE+2C7lAUU8VmAXT
DbYxvLeYM6lNxU6M8zGxlWeEFbvMJhXGjY6mBuEC/3WEX78akpvc2Ws32wJ1+BZ25ZJ4Um+wghdN
QTSlaOLim/WS5OyTYUsnS1tch/xtiLXvXapwTtJZFsvnUeRfZj2+ZIb9oxn6S5ZeRsW9454Fj2Jg
JO6fY53VNiF40XA8UUAsZmihBXcTJIOVGyvfsrc2tMhuKrZzNe4mZ9hHKCszIHwIzvGfaW65ddSV
PdLy6gB+IC5Cx+L5rTj2Gd+A1MnOJ7Ch+nI1Ia+M/Im1QSxztzvOaX41gCiChTvasXYKivY4xbva
7jz02ReVQd6YbsIrm0QEIT/fpj4BHpZ1hPKzbmlUt+ohgnbnh4SPDN/LWBoF+zs5GTz10aWKwCVi
akKb4ljBUQTVgTg/hNDA+9TKU4nUDhHLqLQlIXqiyHohhOE4FNmSTt1Zyv98R2c27z9rPgNkPUMt
hXcxJabhBzNUjpfmihg1Jh7mVlWLfRXBTkRvIYM8i2TcyOssT5TIElU3OKJr3xeSK9u7LAfT3uyT
c8CZwzG/oMPfrS66d/F0w2yA5LX0XJM1jUF4X17SPLk6iBDxhzHMmVF1hryTgFECOomlsBAS9d8C
7iI9ZkXq+kfR9k+Ggiwyhk7nNlLQrNP1gGWWstzwcslbNikZHwY+LiXyynE69SG0U4FC7GK/R4GN
ero8VLS2Rsv9IZp8b9KbsEzNm2igFRiSXPe7TY5zwww9YADteDrLWa/+iBvnKNWVre3F7kk3keZY
4a4dk2XKkBKdBq0Egrl5EvWmWCvyXfL3VZeBc80WVQztpByxMN+6LFm29rhlErzUoIrKNxPgE0n0
Rw4YpaVxkKHRJdiBBhqdsWDY8FOX1ibp9Y00eUcTEMXZ2RtKvg21+dTTvPXhwGOSGqcl7FSCBgFL
TliCEjozftisIB+umksZ92snAt/vTyvBiMb35YOrLMvR2eP+r5dCx6DT74pMvWAQ289DtjNg+zcT
YRvmBBwu3bVaAVFyA7pkgcJ0nVQ6c0Vkh81azPGm1vHlGDiV8uWgfneowU0eoJ5fyW/Zub8bSFxR
CnCfInWFaOlM8HRO8grw/+R5WX4KWSBo/terdppXjPTu+PVflIQ0HFc9uSBTivWouvtoNjd0FSIa
otG9h1unGLlH1f+eh7JUC29ZIt5j/x4jZeoLsbeBuI4X3x6vKPvffRrmVFllr6Kz2djqweTRnwso
e834jJbsCBz52qMuKEGlJuVrWqWkcxGSy10AnODEekNOcvFtsGjVmDq6HDHdEMgzpKbkkZNRS1pH
JjAb9s7lyJkU7l5ueC0azGDy18Fo7+qEhv2gbAa/9mruwrC+O2TwLahyTzAcX8QAPrSJzuR8wtkb
v/mqy2B52mu8ayzzwrAZMWdU6OaqxtqiUa66fbLF4YHn9lL5wxMDk6uWKCyB6sksB0SqYokGd5Gz
Ohk4duTRtApocMwb3ManwTQ38svs6LBnnZ3dsa1hf8lsVlPwPRMOjGkQOAgpFPhzlMEFhfPo5MOm
b8WaDKlSKCcqkkV8HPx1NgV0OcLzaM0eOup1XY4bf3K37EBrIFdrfFLSJYR7eJ02hEZk00r+NZS8
nWL7Ho/mmVl6z2IgJefW9CU1FRNCRnzBntwIgVrfpj67To0A82puRjc8KPT7whsdgf0kLjLmtCiQ
8DfOORPkxmslmUnGRXdqT/VdLw6fSia45MubwQYH3bqlYUWI0OCTtkQ1aJbepMyeNVfvpRHcSrY9
Yl2T0Dwi8KSDBhgc2kWuBF7Nl5oSLGe+tGyAAxZLa4Tnsq9XOKdWPcJQI65XjVJ7/tivjcw6WgzG
hwx4WTKsdSXZOSoK1pHseC6BO+CZnrbWQMZp076UMR8cB7wIibys5qhYIMbZT4z0X6M52XdAjvUv
eVM5FVgPBNFQWpwRpnMYeQI5SjxZP+J0N6gM50YdUF251UZj86s6FO1TQCmTpMZbVaqHNgo9RYMK
Hu7EQPSrSR9PP07cKjlFooPD2ew/M1OBTcgEqE5PsH221U5NjKup40Am68lQWGG6fsM3ZtuhxbTG
sgPpTaqZdnbmellFbgWXqf0Zn1NlrdhcPB1WlLH4dcl5rUbMK5+hHL3FVRdzUtBX8k1CdWX5dz06
DgvulY+OvzMS8kewVNKg3vi1jiWKQwD/jSN/rQ+wiIv31PA3VuHsRiW46cK4NKrYwGq/RUp3rPAc
0iEj1NhigiBgOgv2uIcyo8QIp9UYFltUMotOWvI6lVZCuZELc9/12zACBcaimlSHX2u1yofuqgS2
wQCGfE5rft2FaGgB23E1phgmuQw/tcKjWXIH95Gn2FA7ggFsDgqlqNuIXj2krX0mhW+f6P2jZAyX
zACg9G6XUCpj0me71g+hL1AMux6hali2oG1V42bKzXPKaBytogwuB4U2f2/rmn+X0ZGJXuWdnEDg
xWNzmcv0NJTKzXI5awmEtChXmjo8zj03HUwMZtdbFGMLLSgPevOmD4yqCAnPtXKVhV82dR3kgRRG
dewc8jLfoJ/26CSt5Add2Ug3omw7mfk+vUE49JL0OSihWJvioiqGJHrs7drxgOucQeXsYQ1s60n1
/AivGtFrsAEOVVVfkHZf/PRUF8U1inL4QNk+C8anMqHogeI7Ru6uFukOvewxU6JVbPBKiGxmfJ0p
0gqVjwGWOTFQznbKGZly5HbmYzsBQZ4xfjcpqi1i1L6nemx4KIyKuKyQqgCRMq91TG5A2vsPQ1fQ
7ZdGszn4oxPCjyoZEGdUAj6a+v/PDfk33BAiJP41N4TBbN01vz3Ov51/dG39mf72UeSwWH78imP5
lbli8wP+4IgYxu8Ep2iaw7jsV9gEhJE/OCKG/rvpGrbmkgUudM2xyaD4B0fEMH/XVdxoLnwPFQmp
+U+OiCH4ecJwVNdUpYPGEP+deAqoI7+V/0zJsnXimC1hCtMyVV3THYv38OdwisjqTb3XwBq2KmLL
DlJ40CG/xriJgLum1aYZDFmr+E3Jx33tjluH2kJhCaSPn78G07y3ZsATRtDjqyVKArrj1vfPzNFq
1Bvwf99cRm+tyVkt1g6qj0jWHtFajjF+GnRSJqkIbb/rMc/TxSoY1bKCgNKYnfHaEUyqTdzvXfRW
RjQLdW0daXq7aMBUYGPBP4y0KgR2MtQmU7zZ66sWrBJ0SkWsAewpGK/YCBvj24gdqp50f+WOwdEO
slcxaPfa1FGs5YdGweaeRRxZ+vuf7ovrH9fxz+E0hiGv3391ff9GaWnK1DYgi8xE4jU3fRRARxxm
Lq6IpQg92CMPe2pisSkh7qdZ8Wk1/aEoQnzPWbsFc7obY/ceDRzW8WXvZ7ytzMcfpIHUy7CGdaD2
1knYUNZVU3nWGVU4WfFexiA/AabaSGoUMSDQU7m06WyjbkjPijMTFesYu6FE9Zo2DmoN7USShtzc
6TFP8zMsI1oVRr2jI82eoR/zsLRPyM++ObSicGNmBiQOPLydJq4cNr8xinmx9P6UxunTGMXjVkf6
GoZ2BQ2MInc0n2dFYsmcYzEba73FiIjuvp1f58o8Z9AloIJwTpaW9pgUsezIrnGYxPw0asEZQPoq
w9ySTdA0nWqZNhHSm7x5TGWwCxpWe0SeAicVR9qdoWKnYZ4DHC6PAUd1PQwLdTWjJY5VMOIJeazh
hyF+GEBBGOUg1kF4zhjm4lL82XO8ygUAv7m/OZbzPEh7dZ/Y5cKmlzQ43XrU/OvowlAjxquZq1cz
GI4TjaDBUZ+MANX54KuJZNLlh3K2v7RKOWW5Ha01ER6T/Km0WqLzchMRbloucoNmYzIegIGuJsLJ
pEdiSXTyruxjZCX1uLCRyWnDsK1ob2C8PnW5vxkU37MK4LzAC+NIjm7V0gsnsXWIOggCTtoJ5UXh
4xsmIE8lXhZjRxJsipTzDJMajN2PMqfinrFFqyWfImQggVl8gyQUC8xED6ezI3pLuA6SNG/2qqJt
Kne+17SSFoSzvFVDuLFI4l0NnEFJ6fymhH60aNrh2xj3uyFiYBiGLAtOShaEgZ9/Dl/6OVl1AhUG
TDpAOStX0CwhOhNsfr2tclje7lB+D0udur8ensvYh4fjfPTOeK/K9qNV8BixHmJpLoJXvH0fdaut
i8oG3YVU28R0m2erGUokIAn6QpHG0hIpgDlNa2f5FBTcKviXgo6B4bQHr5vj745PTubsYOed4jEk
I9r6EWjiZIvyXvT5GpHLXWmvfexfJ8P8SRonFAB7vIUNnE4R/IiGfMdU+Qt/PWVudVBjgLhWpDxx
u320WfQtz8vb2PvkxKlvroJ2uNJ+TBQTMblSOoauBcQiQk1B36+ioORTNN2n1HZ+qpMvKbVlzDpn
b/QW9Fk1PYc2+S+iPHZUzhgW5CiKMZkTiE8/M7zIwACKCiTI1Z0Zj+eonk5a7Tx3wnJwGzo+80wS
QfzmqdPiVRtAMx+/mzqEBFJtkiHgKBoxNXdAaddI0pKMiCys3uowvyYlNLwIfUywlD/H8bv90LRP
Wph+8oleRAmPv/HcQbyh4cf8YK5VdTonA/Mn3V5aY3DKy2yvjOpmSNUNqPplRa66y+M0TDi1Esvr
6uox+dalUFTygyJwoLG/zJOyXVpNDDYuYKrYKL25RKn3UmjV5zjZ9cEpqv00MjkyIfDEsC2UWfmJ
mVsho7Q8NyJt17rBpqbPg1j/m6VdyDjGvy7ttgrrmF0aL55lWX8LS26rrlYj09aWpvE96EjlCAH7
18Gz0NpLUXwGneqF6pfKp4RG+gKXZVn59K38O2q1fSSecvCorjtztuvnXVMJGKyjbi3Ji8EQphte
kbk82QO8oYEmiDYw3QGsWCHO9MObxsgPaGmLNxI++UBvh7SPGMdbX3cUnBEglH7V0QcqneGU8+fM
9M2lpSu7OGO9M0P/uxGlMC0DqFlW8CRP6FjKdn2ie4n7PcoKb7bF1ioUEibhHVkJAkYsID74khFV
ek6zbsSZSGRRdwZTui/AWlHgf5uK9qJR4Bs+ZSc2qRhHWtOqL2YdrDNERybJRwhHtA3ys6tjuz8D
lGXh0L2O9ny29GHpxkxYmHUtEHCs2q7d9lAeQpqOhJvj6reWNrpFlyVxDCsEyw2SDXpSDQK/cFY8
8FInvLL4gyV/UxRe0DmnHE07Nj7aZKK6iMS+ukF2pFP9NAFvTmvnXejqiWT0ndkqPyYl/nAH6yOi
LTDV/qNEJ4HoBBYQo4OVo4ZXlJNbQFebdtbX6QQSx24ar9XSb27asHblE4LIZvhmNPEGMR23uHNo
wvbcOCpImjL6zDVczal69rGJlceJk4+V4n4A/8k1eAn1ee13xVVHBpIU0WFMsTi4mqVAqyU9ILZB
RdBNMLVFUXP8aUCfKTnWUYPFQz/EqbGnmpfuVoTzKinK23DQr36C7TYXr1hL9/RTiFxTFpVf83FI
4wh0b4EWbaTLDONkiQkXmv49U6uffaV/n4rxWrXY5YbwkePctdpCoXKkSxRpF9jlHkvGEaP9LcmN
p4hfGA71dWY8uyids69UIP7ZR+LO3MPmZHw1bzoFCJA+GFjNW45lEKGq1MS2g0UIa8TG9rV5wSBb
Km2nfeeXuzZyvvI243Lqp37W7jpa2UXrEA5dJQpAlrD/Vkp3JUci8OaB+mEV4p3ajfvcYjqgdavG
z++DIvW+MMIWU2/coyB9d9kaV7phJrtaNS9Tju/f0O9N1lDsjR5X/qMdzIuPBUhPgG9BpbcK0qN1
sv8SWMqOdTct4LC1vmlFtMG/zwWbPkOyGCqsGHXLuhs6O5Wm1qaPir3I0muYK5cgTq8i1DaIpDez
yNcqqS/r3nYw8RbRS1qpXGzBPZwYNX01uBG41o2A/f6b7UT0qr/3bah6iDEejbBuTcdeosHbGlz3
3cGoXOf+yR3osQ/WQqvdk2vmrjdZg8cU0tRfCZnKjY+y/FIS68GRiaMNSV3Ijyo9OkkI7HiCp4LM
duTABsWqJT1rLtWHmisfmtVf4mwkLiBiuEvrF//AtbSY8LbEo+AAQkDUalLw9TDdmDFJ+qoBkbam
wWuY4+YGRu7OaFeZNntl9cA6edCjcZG10blQSnKomntS+Vs99295y1uL6nBvF+jFGuOQ4r6HhFuo
7aoNn1xzuDh2uVGoxpu4f/2vV/f/I7TPtGy0uYRKwnDEsOH8LbTP1uKM22YEmo11qmyxvYP2qxKV
use32K768EMpFaB34h6P4nUS42kKeumJsx92Q19wKLqtC0U2N5Xv9kxPXvbKJjjLJug9Y9aPNsK4
X29aJjb+Mwvzb1mmf/vj//rPgiPlD/iPlNP/GaGkmqnplEL/usbeNemP34qfv50+/xJm+o/v+6O0
VsTvhsopnArZNnXTMgQho3/U1nwJP5srt2ad6FJdd/5ZXJvid2Ii+Vwdqm8OwH+KJuVLqiAAxeGb
VJPKWPtvFdd/OSCYhEiq3DyGAQ6TOpufytf/FPxYG52CkVV2pIKcuMRXR2GKCezCZMT4p2vzn9SZ
8tr96Szy66U0VWBEMbgUlmrQfvjzS3U6BAW74aUGJT0YSKHJj0Kt74prMBWeHmWHqIg94Dt7CuCX
uBJPaZsugAqv59Q8aHa1lbZ5t1J/JAzwwmR6nYWyrYyZcUBysMv4WnJ6TUmZtxTl3xTJQv1rQuYf
755wCB2Qpkm3w6JF8ud3P5fZMEa07RZORci8o2iXjrELYHbY7qHrgdkmI2I6YluN4m+iwstaOCA/
OGTM0X3QD1WZvsJTOSpDfY6TcON8iA7VnB8FOwPIAN5fJV6qDiZOG6S4jYNhmJAVMsgv73Dvu6Wm
SkgZHbUMbUtt1Qj3p5xtGfFpEIQfQ15pC0UFpGSX4WHQoo09uWy18bWaICPlFix+HbZ4eJ8y9xD0
zgGeDihitHR2Cd9Kq4CdJ5C0ywFPQJvW+8lwgZbQNWZyhaCcjaxNjR8hUyKOfOHBRk7iooxuhH2Y
gJHX6III3ykuOgJ0TgVgtzS8PLVrf+KBqxkud0tutBvnCKzoLOCIRzY4o/aJqniKEbxbaNHrkLfS
WtWh5ATkz8EO+vomxojqBkg2ZFaoZlFkh82+7/3boEjaqgjIftZ2mQOew0frb+tHxYivYRjftFzZ
unm6SvSQhCFi3rk58okGfuEgnCWPm88Z/Thte7cGXpETotX4nwm2D1r564xgMnRiQAR9fU3aQ6/i
43W4/5yCOCB7FbbxHXisp8mskWBcD6HwMozfpBTiTJrPcYrLR7Y8dJjNWXud9epMu3xVpok3pwPv
xjpUc7AeSuvTGcNbGRSoinDza7vcwPmjR9cy4Tdqh4CRdhHcfbfaBCgeozCiTx9B8Kj0D38kzZTx
5yC0IwMKrEYFHhq0xKdqeB8M88SYD3skan0t7pCKBnpGrk67LLIElzP1AYB27ZVZEJWa5RsI+Ocv
MwyfGKvfEzEgZMgkkaVPkek6QALxNPqGyX6Yc8OyvAQbnamVcNXRc1r8+yFAI3hCOvDYpvVM2nBI
IxrmWnHpe1EC81a6wWiUFQXu3BnmNee+lrVzZ8XFpvZbZTlX7fvUBN8K83sQzz/r0sVWjwpKIfxA
zK8IfhkoBDQEOcm8W62zxUA0LKJYxVIkx+wWnNhuTte5fELdiBjTqtIQesQAFZTROOpp/trSvHFb
bMU9RAw3KM9Zy1AJ/7JbnWETemrMDTECY1Jb5PNOgZHT+vADdz1bkp/WjRbTSwdLn3SOFcmhHPy3
IuRKqEP5ZolqS132XPBJtxkAU5WqtNB5zHPHeWqQh1E7Yokgk2/ylLl5LxyfVL7s0k0xJfUA6KZf
TxoGi6w8m8m2KEk5UPOlmZifY5m81KF7c8LoJdBge3fV1gzJrnOaN5eslQyc0TJLeb3W32aqcvOF
/zOldYdpe+3AvOuwS0yzczeRANux+WkR50mb8ugvyDCBzpzQbJPTOtc+zIb4VOD9TcxUGs35UQ/V
dizNT6bkw2xRaOnHOEuualt+x0C0LG395mf1VgtUhlo2QUHEjJrpa1XeUtPapn3yopBVuXTa5AK0
skvLJ8fVdvXUesEsmMJ0J30mVtYH5cnzN/dQ73CdoVMm+Qe6DESOnduklySpSCJurh08yKGFE9Zx
3yl6CLwXtTIK0LaJHqLIVsBSPTpFB3dQrvbQvrGwfwIHhoG3JMGTsWlNP6rZ50lybeYJXEhyFWi4
LKveKRajEYK7kHs05yyLD5CsPQxzwODnD43qffLrLS1bZjbBoy8CJIacbitWrDK8MeN+bb5Sg0hh
0n5qquH2lGodo5vECwyTJr1CH5PSZiYk1UBMUE3ZsKzgU0czcqV5HMCNWbeaGR2z0PJcV+XZ961D
STZoZ5EwM5b256Srx/83h7M/n83+74Pp/wce8Rh60Fji3PyvD3mHoin6v6R6/8c3/QPCrv1ObDbg
Od3SIKpbkqf+xwGPzG9VaBzxDI5pDi3av2R7425Tbdvh0CU02+Uw9M9sb/nz+JoKQEnV/3vDE80W
f2/vM7WxdENzTYcfCRnjb+39ti8dkQlB8FPm/DAs2z2CCDl39NsfnX7r47n6PmcDjleXUIOy3huO
O90CJ1G9IWWvF8wzm9TZkMwTb1SwWHQBmlPtUFmAISk3UR41XlPPX5mw0hdbHGPij1Y4JHYkJwx6
w5pXnMwU2DeUiVOvkXuqN1XBRhZ2i42F0FoLRLioejK1NfXVzPz0GA9usLPn6Y0L1G1amKYMbvjn
1OMwL2uoRw2eDGZW8fnX/wDaIUVMSzyk/NNmNBRSHto5ezRrjlX9cXKvqjtZy1ahuchA66bOTJLc
ivmGjoSblw07T5D2hgxjxhJ3UDT/SWhheNGAl4FBLC5t2rqruHjXexLUrK5buCPnpdlV+SZy3irb
Xk+R3a4JB2akXvte1sbxIXHMg04w20XX+t3c1sxQVI53jmSm4T/AyTCWO8DkAe/Wl8OL9cweQTMt
2gXkfi/QVczLib13a8ziB9Gwaw3Osef0Kvu/01nr2UjemqKGxtZnC/h2Om04uwXurgXRC8cjC6IZ
ANY4rXYZjH5gcEO9tmisTHYHkwYveV++NJ11QpWNkc8G1hDVGk4QBLi6c5yUyt7FrEa0GfCZguOe
NBfKTmCOAPekfNluMeFh+ViqWUFBmRP7SsXRojVhHBSzMK+dAvuOgU83ygwUHFnMvgEiWvRg9XHv
cUz43+ydWW/jypalfxEPOAUHoNAPmq3Bsi3L0wuRTjs5z0OQ/PX1hTPvzTzVuF24qJdGox+Oj23J
TpkKkjv2/tZajC8qqGarvZiuhJZLh3xlGN2bzVgGKGpNIBfdBTe7n/CnoVX6UnxVl52LgTTS6ix/
CHoUru2AOY9rQ30W6J5symEyVVY0kKh8MD5Z5Z77auEzubUqoeM3w02AYcvkynuwWUw6lmYYsB3O
VizRFYj/GunvKmMqnjIdL5iSC6bl9GtvJqbnMVP0mml6wVQ9ZbqeMGVvmbYTnVuy22+YwfvM4iNm
8hqz+ZYZvco1xjhgXzO795jhz8zyDWb6JbP9iBl/lj3qTPzz+5np/wAFUHvlWg/nlQ0Tks1gXF25
GbJjpGurwFTpnI/B8N6AmIV2tzVBcHrnJdLrgwKRLOCjCT2EReYafhRHKyI+kO0W9e5JNtEDcN/J
62qSYonUKoH4/PQZq821IBkqS8wPBSZh13McBcBYwoksKdYJOzSRSnvQEyEURQpNEUJVJNAVQyaB
e6qbDPKBuMyrQjUFsokwNQ8jak2dIPcKW+G58W5KK9kiJIDiSI4df5Nj9gy3+PegPehZjDn1DwxI
wdvgwIRMsCEe2AjeHsr8bx3HOwlBor6VQ5T0kCVQbEsD0gQX8Z3J0Wp6a+k0TxO9K8bJG/7RXdVP
THmi29qQR0y7mZyJTW6KM/zsPab42OdqG8987U1mM3A1Zg9um1JM8/+8rTbMfYn2jbcmwc5NFH8z
sOyt0ObGI/kFfA8pg+lWy2HwsUDCA9DUV+RKLzmbthFSRNXB8oc18KrGBhHr2nEZCERQEpP7eLqx
mHCod7okgEpCzWDxIDdJMOPk7O58q1qnqbhz9lVW7fy4IPWNN2OKbtFQtwZrj2JR/WMYlGc67nRj
Scs1uUnSN1HFvLPGIZ3Fi3qVDpy2CiuOAHW8qUbeZK1hnNZFd6PV/qcAd5rBnvwRtEXc1LOFbJVY
JOAo630AlEoAplzAqRSAKgGkUuHH9cwguAS19IE5zeEJs4JVg9Oj5QJtYjuRJ0cP9BGlCnjkuB7B
tlwqbRuMSwPn6sC6bPAulyFDTKhchNOrQRf9y9iZw2QyFSZuDpR+zVabS5+PRHRezgQyp5DmSNYy
Huqs+N6Ju1e1lNUxRxu8ktWdaz+MeJwJia9hsUmKTa1MR6KLAcBmAbIlAG0pYFsB4NYAulUAbxHg
24ykAQxuBocLSXCN2OCyikDlZoXMgc4JEDoNlG4GqQvp87rTe6kaagB3vUYrMbwNvWBLy1ghNms6
xqscTG+ABRiKZtk5XP7gOZGyYAm2sxLyoBF1deO0pUty4j/mXWtG6TCwvNQTWjGE4qBg6BQqUne8
GeAHwjKcsaa3VupCrL7u2VgL7tYaYCELgUoYkprzUdXWRZmduKFuJvNIebl0VYo7ZgdfoBJGKw6I
I35lJxPkEeuIuwYEMhw5MESYAkaaAJItoCSChJUPOCkAKCvIRnBKB6xSA69EScbgPV0aYJcC/DIC
w7TAMf0ULtMF0GxD2pKcDWCbLfimWlQROGcP1hmBd2ZgngG4pw/26XG8BBjoAA6qcp3p/WwHi+t0
6u3tmZl0IN5xaCCCzPFPmu4gtea6ycHOqueaDa0EP2V8cheAo7ZgqTp4qgOmCu8/eLhXocBI3zVa
+RVAqwbYOt96QK4S2FVNpdPgoQCB1UBhS5DYDjQ2tIutBJUtQGbbOSYLurU3XOv2WBk6/lpLZyLh
IMjH4UkvvYdIn1YS5qMAyJ0Bc1U0N14vDeMdZEB8pkLpW1BeD6TXBu3FRg7CXIL7OmC/PvjvqH9k
OJbUaDRIaQ/tdKNP69ZWXCw1UB/hmEcnDXDTrNblwFuS6TsdZDKBccYN4ybUqr1MUDzM8oYeO3pQ
jmPChdrTaLqTPlJWB8ubsQeYufPIdXfGAmqlcVJXCVZwYmhXeQw6jRt12qAhwRABZmzydmyaT27N
hSiDExU07HroFcPaxDuEi8sJ6FpdmUMN6BEYu+dPKulOZOaVg7JQR8DswGhBuHtQ7gGkWw73FoB3
A+idUjQ4yJzH0IbbdZmxY8gOTW77/nJkqqi+Hzk4ArLPywNMvKeTZW095afNKjDazx7tQwt6XmrB
Wq0c7xj4HxVwunoXXGB1Ts2lAF6fgNjVi8HP94AieOW9Tv1Zty8S6B2q+kSvgZS5/qFQVHwKHt+8
R6DyWHLeT4qdr4HoBai1W7m00btLl3dXM9Lu7SI6usN3AYJvcjGIQPKZb9EUIFEMVD/8VOs7B9/P
ITlmcP5A3OEPtpXsKAdgfxfoPwX+TxABRM3WQRIQIA2wkAhUSAViJAMG0gGkdSp43EVQUNHxqBEY
TAgNGgQHbVbv89LdhX59diwso4BHNfGZJ/kKk3rD4h6PBhtHvyu9LXi9DN+y7rYEPC+N5FhMTzPS
BwMJRIwUAtPdm5aihByPdR8OF4Fkwkc60dGBFUgpmniTnBO4e/FsILSoEVx08kNjEppQBPb6oaIW
MYBfsZM5Rqg5eoLG6qNpLTNFrypWszWts0UHYOIlT81Rq8kSzMSRnu4Kb1PyFLojZ+MSi6J9bY+r
BUQUKU3TakZIIhGUaAhLUJJvfYQmjRKccALNuC8hQ9GQo0RYzzPZQ6KCrc1eR7IyIF3xkLBoDlIW
JC0OMziJxCUoEbkapAl4W/wgjylCGA1BDC50BN/QR0AoU2Q0HIZzgXwG8IUwneJ9QlbjmNRlqGxG
5DYjCiXEN/BO1QK/jpOmZDmmfTaVTmdEsFMh3CGsli4YidcIeiyEPblM7mk+3NBPX/rDtNHL6BgU
0BWFvNFn/1GLOQhU+BrXUgtkumOKPJndGjM1Bsdoj4bxpPlUqQiOWJAd8qOOeV6EHGlAlmQjTyIC
9clVeiWJcAkEfdUjZLIRNDnompA3mcicBHInr7waiJ+cYoOMBAtMNFF+01+hXHa0YicuoRkPN18m
jYip1I0wR1wV4F/K8UNw1SO8ahBgtSNCrNZ5tRBmpQi0JoRalWwvAcIt4ewbZFwuci4LWdcg3mJE
XrgcPkSIvkL5GCEBc5CspUoShjTMVBIxpGIdkrFYacfI5rioB0a07ew+KiRmaYR+dMQce7oW/jmR
yo8nu9OT/MWKpkudV6cOuZpkw4B4LUHExtG6JjK/U4JIpfYsvPEyueO5MH9MpXadti5yuPrZQhqH
cex7D3hc4Zg4Ip0bkNCVSOnUnUu9TvVX+BBWAsmdelkSCZ6DEo+dhdYNjzUCPSWdFQj24K236seU
0lb9WIqwr0PgJxD6TQj+eoR/DQLAzE/vQhZRMDivZD08W7J7oGJ+qYhuIAvsUGCj1GCuWdaomev+
tmm7q4tyNo4KqMSZihXEuqbfLhHip2iTLeNdn7qLH9yZ0Uhee3QbFVu37B9HNI+mV9+OKDpnxLtt
it4uIRNMPudBcDEpI2jLUkl/79gBplBNExVnBCAnxEvmkC+GmqEYvYsrBmz7snffbu/8bI2z3X3d
iFe2zpei1a5YdUO63KlFYeMbkHjeq3obNbwF53G8b5B6ouic7Bga3uXFjffqJQhXuw5mdqqabyly
UWLGLgPyUc7mKx49aNfG+xh5aYTMVD3mIztl4Eu24fCAZdadiywVKesDzNYZb5EH8mTvuvZ7ZTon
2RU3NqLWyCGEFpHrjBPZ0kT2ioztRSKDrZDDYknzrNnyOiKT5Z19cEvcMevTlyCy1ygEvQvxwbcm
AlHNjU6hdoIBU5ECK/XC+1y7JHVwYvT9pP6oLKr3jQGDHR6l95BPyV2TM+vq8r2M+wtD9MowDlXu
X75+P2JqktEwrboiIL9XbzJ+6dBN8g47yLtxbm+l+11LrJP6p4JZ3FahcTfH4XM1ale76G8NAnuQ
JdP6vHWRKafIlRtkyyXy5RwZc4OcuSl+LpvaCy6d097aqD29BqSMv2BsN4gMbkMCvtTr0d36psBB
hG3Vq3pqGM13mtCuukbYUzfuScp6qPLoTmcgn7Ugh+nGQZKdKW12i0h7RKxtItp2iqvf3rF18EjF
nPyz+sNIPlmGd6o0taaz/j2tmis3CZltwirbS1rd6ErS7gUtQ8RZFsgVnZ5LzBswRuEVgK9yuwfD
wco8F9ssZHtn8BqRXveGdu9m/sVEpB4hVs8Qrbtct8i1elbSWS1xjhHi9hmR+4zY3XLwCkjWQarU
pKhskcQHXEEbG8vMdJkimCft5SqpDGqE9B6CetbmTYfAXi0+taL0OrxtRPeUILVWZ1RvB3f+ySjK
18BKqQb36C8kIn5f54TJMhA7+axe/TQljMMaWjrGWT0ezd4lzI3n0S5vBQhQxfuEG6LeipXXyecC
GwHfJIomzG7TyL9aBtkAXXfxcIUgs3edKychq3lUktxGQ7FvdWt/FGsU0i3OR9rbpGN8hGGfi8Gl
XedLdZbOJmaxOoJkIMQ81w+a3T10P5rMv8cT64WMacDSzsakLOpwJEvfsZx4k52OVQ+7mPHdMIJT
wa8wab1g5VNg77lo2a+GGY4mgXaYPf1Oq7urek2R674SPwEQRGyiW18dZNrqb1QrGwkERe+0V+eq
gP/tUnNftEg7InltJ26ZCZbjpXYpPOe2MP2j1+KhWh/aX4p8a6SdP6Jr7PKT3VirjqaUEas1YDyr
oxu5Ej10/lKVSlXWvDHkommUfn1N02ZeUAnjKFg/x01zMhSdlL7MNHa46ZXcwoMToy5T+2iTei2o
zeOCDbYb3nopYotSIaIT8XWUP5lhHtzOx4YSWwuVJ1CN7s6iqRg16wBLDVWgjh2isIEUFK6oBbOx
rzMAVY5t0/JMcbmaoqNuPpUpy5p6UC2aOYy2OXvetLaWqfAfbY+62pwOInhu6EJ0/a3baW941mEY
haKG/yupTwGgnOYkSyPxGSIu3y7jZTtfF8VeYmaVYpFKYNANztTrziyhTSVOp2jduHRiN7HWmK47
ycrHnXP40ef5qYLnTjEsUn4gXdscYvtM3lrKuKwgKoH7llIp5jGSKoOXTTBPRwlcjkQDwoVqIbw9
XkOuj6F5GpEtYm8w5GUqWuziwdlgJ33wE8pej47RcNNDPiuli/p1nH5wofaKeHFU+QCFnPCA99sx
0u8k0ZNx9WIVdCCc1TA2K49QJJu2k1O9RvbjiHEfx1Ud57q+R9x9yJt4a0D9WSD9tPGWgnajOlqd
ztuSzfvOL9DwNcfA8DfcpbB1UdLOQMqbEot5pI5c6Lpj3WFd7PqP6ie5ToX1uOPfr1oOKWZXCTNd
R+XtoCtN2E5NlkZQYbyVJl61DKtScNTSkrtiwuqAID2OiXT8rS6JHcC71CFdunWLfaoijAe5SdMA
26IK2uuoZ1xMtf0otB9BUePGkH1mDEDXKb6gAM84t7XDszaMxrHM47fMdcZThOkukD7OSzSleh2E
Kq/fzQRHmsTuD1mvosrxkinpxMfjuO7N6hT7nb5gLdLITw85PrmLJgmJzvFdILXaYH8Hr57Y5aMI
/E9jjuq11eIOSMdvmQlxL6qk3iWJf+mr8NKC7Pv4eQStsAgJa7ciTPt1gHlcQgwNjGxKVoglHoNW
ntu0/9HHQbwq0BaOyTLNcWGsbLa5U+mtZI8p9VzJj9LEUH3WzXdCBph9x2+T71zCNtkRgKxF/glD
iZvM6JbkVNnLwTJu9cq97WRSLKuMLJJC83bpzF5aK4KU3xotI9v6IPLwR8gWIRxvbJKvDuIuSkiq
cGcaeS1/Lt7muEvl+rM79y/1kOKQKdq16F49p85P0g8oLsQlSfGSqoxcY/TsLkJXQ2JKnEIQWzjE
NTQNC787k3XAge1JTWCEvLByrtE2tp5Ey4CzY8M1dc6hNLDVxDYOwbzmrSKDo9HB8hwSkaysJAPA
xvdSBjwpLdMXMReXuEVSoZk1Xh4WHY1o/G7jsA1rCM9h1hhIBQ1++6HEnB2V9YYwipp9YL20Gjrw
uTYNPMgcH6jipu5bImmc8YeUKDt8Ex0bDYVZBcFgvNAzssjXjdN9k3Z/TT25tYOW/SXb0IVxdWRZ
YYv3dePF+cjC0soX7qNfSXepmT6RQI2PNxeoTMxbDXx2MR3sj8oaUgJqtHP7An6NcCsRU5pZ9Ahz
O/tgVTqLbArITKxXphMCYGdgAsZ01Yg2XdSvhYEPdGQjiiSffd8PPTRf3pE+QfuvlSh6h/QUC2zP
vAA90P8fov4flWhq5AQ29q9HqLdl00VQct8/P8ri72HWv3721ySVOGvLMyzfsi2GqajO/pik2o7N
aNI1sFVzKar/KUOzzb8sKmCGsgxNcWe3eOgfk1T9L8/RDRi6r7Gs5Yp/h5QzTE/BcH/S9Ez7bIpI
2DUlk8PC8u8MGJIEa8DVmSQ1f1wPToj9gOzo7HtY3iu3guaOsSei0eSOOexBUMNOmrdNSWVAvsLu
H/G9KEkC0ToV7VP2ZyDjN2HeakNyFaRyDi47W6lpezcMbrGj2riEFE/juCJ4nuaY4bx4c33MuCTQ
SsN3QqooEQT4wTbLg3aTRihTZ588NDwGyjTBEj7dSN2Z170LwJz5RFHrZXczaNE3Uh0eaQ+maz0w
yo0p0MeFZiVX2pw/dbQpFgLuZaElpAfmaXcNcG636DBxrjIUMfApraD86EeQWjGP/qM7GZhYkqlT
VyddmD8q372vomTc5+MxLolyw84Nc8wOXg43DV/UkHNKrRFNmJgyh2Q6qFJWcps0OvdVVvkE2+sX
C0K/iCu59MrL2R+D11h6mLuXUuUuzQDlC1kx+ZWRD+T/HZv5YaFucjEaEYe84nrMOmKtkFVpwIOd
iV2d2y2Npj1DZDMOS+4LArsXYePdWQJBVkl+i9vhqdPRVomHu4TEZMZNFYQJ7fVW2aEkBftMy+rf
mJV+0yXmA4GcqUZJw04JCjDG7BjYNVZFWIsM6TkDR+78JwGOE2V8iOPnpmre6zg86pHcj17xkGtl
tMKZ86KUfmI+Ef4G0NaE56Htj5quHc0ITUGS/bArcZBMsAbDDVE94yMEevAoatNfzM53ETB6cfEk
EyraWhsPusH90NeZr+fKFJ53U2dbnuNKxvTnSSuKe9ll9500AewnjAVxRHadmhk7925DVTZ+Q9hC
15Rsmor8SizJxXGZZ2BMs+jQLo3yLo54i4JKP/b6jMfd2F0Ymy61VFme9ORKdTB0Ue6QQ+pdyATc
YSCc9viOzCk2k4gRELmT3ozO8pDriLZMfbgUZaxkUW8AcMhM2j0KZkFGS4RDsX8xZnpMCKNwbaV9
ijM4zr3snmBJn/FJpxfbn6TlbIOW0AeaCn1sEOtbHAm73LnDaxuS1ZQ64Tctsm5m5V2cmCD7hXHN
XYb8CUQXZjGPhPdi26pLtPrg9BSqJKewlOhNMkiBFiyKcxv51GW1/V0b0Rx0jHS42SwdYLtl3FZ3
JRkdWSi5GfEocg1a0vBUZgtOaUmfeDx61v2I1gi+Apc//QProEXkBQcmhQzGyE6v8CSvzOxduu2r
TsHt2dM7krQX7ENVMxrdiXSbG7PcFw6WlXaa36FtbReTN56FClZjJEgLn5zhuek2rqDiJiU3Wtg9
OQRWytmmD/1mgsya/GlN2PpRJvPaFPLedtuTsKINRMQhkvq+svNvYqBz+VTOLmuYonOc7NMchtjD
eNRGxB+1cmUEBs3QXi6skdu9DQtbDAQVmhM6by9EFlvSuCd4YRVI63lIK7Lk+MdhovnzgdRmdXZX
nb5GibFgUxKumwy4cAzbszmqyFzfX9hjuPKSnBGEu/UxKiINI8dnu2T0CZGP8EZeKwFmqs2Y7QYa
M52heUjcyFk01IuoNPZlhmR16PUnjCeGncZfN3aBhlH5bdvjvjAnWY+ziYvJSHX1SEYI4uyHOdJT
GEdqKeZI69wxKbColSP2XgvsyHfubO8TJ/lh19SDqVFjWEqLtcvJDSGdESWnoS0bd+SEmT5xcMBZ
wWoeUHhCguYDCXnzLKZNWSb0HLuGeVpBDlEBW9EWxXao9G06px5iy/C5qKq3GaNjONy2Xc1SbFPA
Yg5RgAvNa5/rvEzqnsD9xKHXXzQXMnILXjT2rq1Jam5LJlxXMuGYbwsPJ1wuVochZCAQjMkn7tjM
p6pqEXMPwDaTE8yI9acENTSm7ZS9BKEsZeIz+mDIjqe1uR4dRvl4myLNxbq91N8n+y1AAbeQ+kRx
qoEx9oOGDTjG6QP7B42jS3GLD0RLuCPCPArvkVKc0z4u9M/ATtHtZBcUrB+TF9+Yk3KPl7jLcscj
EIy/xXC5tnhm+5TPjrERdP1xCb5mfFDuPeVSi6E5YK39qpXLii164Tf8J/e2E1HN+qz3oITay5vl
wAZ2wVv26InAwLQreTVQAHEHWFZ+TPCg+5LkzMDKvEOAFAIBJCRcuBa0oo3NAZ2WfSuMMzc/Nng+
Tq6+9d72GbGjIxhAiwNGhuRnYQ/BbVGnR8tjxbQOrReZHJsAM6RO/6aF9fc+2jN8/3Trc2dZLzPE
cz+na+kReWLb9ZshOt4VkT+7vXwUZnqgb9qJ+amp8lfDR0E7ZJTMFLzLmozgVKseqyD7MLHNxdYU
W2XXbEjyG+PNbDZs+qZ1beRHrSEGMOy4gcqhuiHv8uqGJuxXwxGJ25GYj343sCXHvqz9cMaa5JpS
XwlLRyHNNRN13lJgmIbvEiNgzyluB0cSRGNww3YZ9S4yzSE+1fuGg8Y1gV1nR9Y9OvawCQyMo0fb
pkfZpmQTe+RlZfapn1Dz1ngrr5KWoIraOGRzjqdk3jk3GFp8mBBbePiWcXZgOLPMBeq7urUYAfmE
vugZVIfQMXxtSrzUjIaRiDDPbptg7I6OjMM3vnWOfsDhngi/R3LOeLc0hiuddRoQOc3+fYiN/8IQ
rDCmKE9+bn4WwLkIP/OHMBpOXO62I3OGVt8lrXiySuMRTcZe9tRKIXHigtZj9IhDDtO3yNj6Wgtw
a1+TZ5DeDk9aAp+k0zgQ9Sl2Mu7eG00aWlgncAoSe6Un3dkyLZYwGVIu7v0o5xCcRaO/ZKUiBy6f
bayitm5KQqSJWlr10WTb79vAvqnz5sZHpQRfgUzt5asoo7UxtBFKgZmAl0LflFW+yRL3WGbNR27h
xKlXYuHY0SYoxu+tl11qvXrBAfDDi58EpBIpBT866DoE8RHgVNWcu5ndoBXHgtHbycrZ3Kk8et/J
fiQJ73ioXBhyG2leneAPFwwBZveGICKjProMluo+pYYkeQXeHYYjwVacKu+lkQVWWYxp+6LBAaCJ
wSLYfNshXd2QTo44ZRUex13RE2eCTFQIzEU8pvJ2gnYz/MGdb5HgA7Wczeo98I1HOVVnVSYytb6R
wnkcS6494EtcPUhidOKajaE2viclN3JEN3SKmfvx962nDFwpCmmFk3jACHUG2iUTeo6cjy7Onweb
vJOOGzOOB5/4BHL5SsJ1EXlvpoVUGE+i8gHiApP5nD00unm2r714mAf7BnvXYulleOQHVfLscmM3
ClovQ7bF/HLXphPCh7n+HCfS0iNHQjo65M9ndngspcVFbC4IjKX2XdUNOD14WkZCVvCqJaQ7xA22
Y0OkuzsbUYNpfRgu7F+CaB2XG3/rMihLzGE3Zk7H5DanT4xBOS4SLkQ2+vShINI4RNG7qXaymOmg
dOLA+J35JxgnXTx/MSWBifUeoAgdj1UtJ7HSMlr5oUwfw5EpqxWYCmmZcS3jyu6P1YNyJcfO3W2U
x96HNpJkZ2TjrTPr2yLx5h0I3Mmn5F4VbiMxm8t3DpXI2umSaxgFn64H7zOHCLkrIr584zUHhcMA
AZBi7LmRUqEsUz8BQQ/95ZzbF6eKswX7SUAWpWFKql1jDuOND0gdHN1UMxlt3utROSxx8DkP0s53
Xk9lYRiUISHX8gY8NcIlZJFWs+CKTRzRPJUfjot3RS/yVWP1qozBt20myhlL8mxLWmm/M9K9GaM+
yS2uw2LS9oOVoPQtdYA47p49SPvSmk/kG1AA4Xhjz1jfaMoEZ6tbst3YphLy4JHTKrOcUtwlKA2A
A2uiKsBHPXOLiuKj7QtrMSvDHewWoaem4+T09ykn9gQC5Xp4Rrgiktu+Fa/CmrkiNZyzHdRjpfDH
sI90onbMqzlzJ9BgJPP8YYKYTBU6WSqI0u7tlxmqEi+h+xiDdsSMJs2tgt1K89aRerRiWVF0tJcS
QnOC1JxtkE275n0xuxqCngsqN0s8wRTi6cN6pgr6nBtIDmxjOqBSXq9HQhPKfF8u+7QSaMwnbQmp
O67xXeC6meCg7nfcEPwBEj7GcluD6enJjOtzA6dLHdqPq2aK64HMiqcAbhWY4iDgWDltmnX2hbbC
uKYKdh0U9lpZGg4kI/E2DW+lTTeaRR1l2DVDzGoKnfUVRGsqnHaCq8UX8nNWoO0k4pkAKeDbXmG4
OjwuPGKv8NxIgbqmQnYD2F1fQby1wnn1DrDXgvC1FOpL6MGhUPBvhyzMzssI0YvRrWPbWccsNGwu
5Xqclaqoa0ipLeJr4bxUhLCt5ik/R4Udru3YCs8Nm6ZCq6ZD7W1t2v0RJfw2L9ilwB0SEZEPxqry
9HvMVygvlBV8PaEhMYZjuxqb9IrgHgq6bVi7UZ9sPbTJOES2ye3Xhzkx6wUKUmzOaV6nAS6Mopsi
7sk93hO5fLFw/SSGSMelpXiuw0QuRGKwD9Lkcik7bm25j1ynVzh3lpsn+wvwLk+DAr5VgxX+GxfA
bFUM0B5d9tRaElbCBc2DK9tgo6ctcUdUDOpXnidoeeBswkHsJC4v7LT8GcvACRC9DxtixMAckPg0
Iqk/gvredIrqasr6Nokn/+h24jPq/Zl+Z4zr+zUNk8dY5wbdWIG1HCpjY2naZ123j0mjCp8Up3Kj
r+WqjznppMV2CvB2bWNI2Xc9Oa2UdL1ZkHsaPrdOiEKbCF2Y6B6YMF7Fg7gmmfFiOeVDp0OV+XG0
GOrwvq3zD6uIP2zpPsAaHzu0V2PS3veBP9zndr8xrbHfhEYJRWNeSy69tMJ2qc6e1irZ99XxVlSm
tg3p/CIQ6TYmbmKhN903HRZnrpuLNWfUqrV8isShypbRgHN25Lx61QTonmvjerLdh6LGeabqEh3q
29kVHmVS05PpqTcZSGlpYbMhEE+PGAAkXrzQR/NljLh+h1ZdUOMl37xUWnvU+hPRoZ5u/dAUE1yQ
ms421o2ow/FpYHtZh1mmvObpzuN+P7jNraVPJ9yczjEbwdq09qw8/FO5EIry1XbxcNGyqdlIL3xP
u5ushiqzTP97l+Zvpos99WR/n7T61RgIB2d4/SPUbjByv6bsmReN9Q1wkAzMbdrO3GuYBSxNSfVR
qauh7wBfT/JTGlm7Y3OCt+65HLjye+4CR21Y+aR89OvqaM3Fx8AWx/fHduk3sLujHr+GM87Qfrsa
EmAhPObndUFjgGpgoiHFRmUoIVtiRjGWVVkLI3HYZQaIus+iIHKuDClGZepulBmphm0K6n5chXZt
ky7zLkho8kQ0kFSCltFdxky/JLaRLGq8vBnlu4c2gXp165kjS75RwMRpNdhTu8Ksosamyr2KNtE3
piQT2PtgcGcDTlkrgHFCQMrEJ2+MMsm1I2L8otjc5ASDlTGtSad07ZsA05EgyUgW1+2jWcLeOhx/
uMfpY0i1+UAa29rrBwzUQ/8xnvXnkclnWzgWaTkZrkRO/S10mh+z6d6hLAEimrG+Srlmt0hFllEf
0PIKMOfL+6Bfde6ElTE7qYm8TQzfvX5aaaJb860ucr+XJZcy9nsBjUxikGg5xbJ6aKj+pDAwd4Vr
DIrh0endN6OdQcLLgEGR1VP+6fZN2lzStq4eUlJeiNieV3NnjfvU5/oziUZs3bhZ9ZaDjt2viL5q
ngY7WjfWnG1Sz9nasiS+LxbagpBV5HwTNj2D+T2Y6hb1e/sYR+PbQLzdxugsFc4eNOvRHV+yMOl/
erL8jwXwf9NYnS6bx//4m17qf/3Hf/uEvz3//w4JvUvt5ag2+b8eDjyU39NvWfanM90/f+rnWEAz
rL8cy0BiZeqe72HOisLpl4Seh1zB/sjnCY4wPcv852BAuH8xMtAdT7hMBzzd/i2x4iEbAucfswSU
7//OYIBn/zkWEDbaVs8WuuszfTARWfEa/pSGexLcshwjD06ZJo5febhRBm3pHYjR8ojtoMrzfG3l
Z6ZHd6WchsPgG+G2LTAuSxDrbhPZcT91teKWuVV5+/VZ3evlLUUg8mstjgg6yKNzyFbzTAmIcYw+
nCxDRucu/6l0/7fW53OcxtXnR/zt/4U16KO6+9fLb9t8fhbZt+LjzwWofuQfa8/AiAHrQxYQg0nd
Mnhzf6091/zLtXTdQCPOEjMdwTr/5Y3oWX8J13J195dFg85Dv4ZSwv/LJaPNU+Pmn2v569T+r+YZ
v7/+07vPVxYfvydSwjRcFDC6+kVIiE3DUf5Pf9g3lA5RCTpxNidvfs1a4NypsqrDbOJX3WtkGBV1
DYrx9c2vD/oUW8R9qidFeIQefv/M1/ekeuD3s78+qxxnY+KaBoA6VLtSxxmxHGEVFhZdDPIy1act
9nWHpKDPmoY1mPrXlxqOuK4m/vHwH5/+/KHMcbWlFAFWCXWdbBBtk9epT3iIqw9CRMPw8+u87nuy
3tlRkMwwHbK0xCHIaCmxtJhkq2piL/n1M3VnTfTEsbq4MSMHF/q//56ukHg8xnCpzpxP27SBR5t4
vewY+uYYO3BZHoTJ11dfH8xuGLrFz0erqkfVJm0IZbzMv56oq6+qxuOBr+cw1dpQQI5M/qYJ/ZyD
FHIgQgXDrH5Oqjfim85TSpzISM/k4LplqPygyzenH9/cMkkeOm9otqMWyGWIBu6gycTbZ2Lpx3l+
+PpOymh//8dyv/u5Vv5cQizm/20NoRmlH2AauuFwBf0va8gVIml92zVOTmqOGxqf3T5VH+iK0yjI
IrPbV7Rh9l+PfH359Vmc49dA3BttK+FV+68PZqZX+4yAI6hF9c0/Pv362i8Z3Htj3K1xo9VRtqMe
DbPz14ee6u1cmiXHtvJuJO4ne6/ryaBP4mMuQ7r+QjtmRQjbGU46THOPTbMu3hIcCI3Y0F+aSaYo
VXUQ2gDE0DGx5pb9t6lL7W2U0NAPcy8gFTz3jsIbUAagBj/+/vLre3jhia1dmc9fX/1+8PdzNWHS
DgvikBzZ5gaUaNoIvZ/2Jhb3e10EnHS/vzZ6mdMwVY//fOjrWUFrTfsB7cmvp1rq8d8/9PXZH8/p
/BzCkFRzXXP+k7AzW5IT19bwExEBCBDc5jzX2OW2bwjb3c08gxie/nxQbpddvY/tCwUSkK5MQGit
9Q/WHSn97ErWHZnx3rpr8wRkSeckuOdOyJ2VvTscY0XtE5023hVTD1DdqB/a0kKTa0L/MB0c5/zW
ZDKGp/99TEoEjCKw9utlDD4T0m/A2LekcCcbMfH2E3bd4DrR9z0hFwSfZG5MzarXmG+F5MbcEvl2
mTyEYxpvh6AbH2wLoUs3IiX+61vXml+sP81+rrBMh8nZYvFp20u9/ofZTw06pjJks66GyXPr9AF4
osQ/14plrkyoEeFFHPTl+ER2RzuUGO+hV+57KxNke9+Lz1iJgK1U+KkTQLM5FbAToKP+9TrmlfOq
0ngyjIdgjOonXeQ2Vny6v/Ydg3zC1IcAR9uEzaESBlGDGqiO2GCM0/ZKnBu+IGn5Z5Nmt9zq1W4w
4jbYZ9IKrnBhAax30XXpcYP++pexZy2d97+MNCTvBTR9eKzfPdNirIpxcNP0qkastOeMNwvqWiQ5
tkhLm0ijvKhaKwlT59FlM1DiQ5IkNRoFZYI1HbUQqVlUj8YIy6S4+5IA0V8Po/7XUDhMY1pz7jXZ
kEYX3n2CWkPqkQrLEJ061U7m56tlcxBSook4jzYI8aOYNh/1uvnDASLHuZugE44QKGDNbWv8sOL6
pswe3upggryfIvvcNZXaYWTV3Rl27tgUYII/8kDhDuf9DQeNQg1GpfklxNz+2yapgPxilHoz0yqo
TNdBcfz1z+3NMoo//tzQ9PE+N20kj1kI/kdFyY/b2IQ/7p30vsdTxzHN01tT6tq3LuBKmWHB/G9/
OYboksF3h78euQwiLrCLBgMc4v/3scsO7I7E63/a8Mf++L+UtaTeSolp66Rae2naBBXGpMLgq1MA
AHGwTi69UTKvGlmmTk0NDFJrUP9e9sTjjKa38aj9dtAAdOAoHehey9hy9twA00JZYznnbU8bJNFB
K527cPkYkDJ8zHy0FpOotjwKmpZXTLzNTdxo6zQg1z73nblZujyS5o7pHXWadmqxUipOvt2eHVSN
8Nwo3Hol0wjFfmPKN50RmB+WrWWsw+iOvGG8UhF+RI7YVm3sXeqitw56H98tPW1+CSxbTRRP69/c
F+9frdwXaDjYSAo4JpJd3jyB/TBBDZ4d+H0s5KmvxwzFj96kUI/yVZA22AEHubhfxozJgAEqOgjp
+QRtKoCwsgph4QJuRfmjc1nHhBqLq7nX+naCi9y8WVjwhKjVkGRDwKZPzHI/FcE/WYdnaVcFwXnZ
SsFlUqVqBI/mz3sUJcrFfQiCZjgdsTVCz9DBxGQTwsRfeW7vQvGCGHuqR0eenI71CMBHDlIF4PPa
OyXZ5J01p/QAXxv+yjRjfbN035p6cL8d8jbG2sE719Fx6o66Iq2Nw0Z5qhyXLJc7XNJCQNlaNiHG
aJQo/OZumBCrK3sRhCfgYcMl1zEZLw3rUz34MRjf6oONy+85wer1nPkkLVZv/WGsvu15G4vDAd9G
G3JwSjJBH42sWLsl+sylnz3gHxY+qcHH1VHHeLm2TNSOTSaequrLza9vkiU8/HHysIHPWcIheAVU
BrTsnUZrKsYICWew1x2gyQKqfwc+HMUsb180PYbPpujECjjoZShBxzbFdGvRjHuZjM4+k/VCL2vu
xrLt9i06o6Tj5r055uQ6agDHwQNeHnkTJj045T1ieH5iRs0B7dFDepq50Stflt6QFM3jSB18a5Yh
klfzEUtDbLMdi2K8ycqiSOdiq1tn3n1GSPD/9Zrcqh+queHoXh+Q4OjFRo2T95IF+7CT4ZeoyWEY
tn1+doPEeDDcqFgVogm/uHr/V4r5xWNm5s9hHl3gMJXXLJ5d5e0BlggNiIHx3s2mj9IvUYz7Po4F
g72F8ELBVzPi1+QNqZX/HW8BQ3w30xMDQh3xUPSTgvTs+8VyK7SpNnUDo9RkLLe+Z2aXInCZYJdN
LSzZ5C2fX+wCD42yICQK5+4y9v5wNzadZlW5ZX4x4fWvANpTl333mcuZy2coq5IsAhtehHPkYU26
OExTcjGWMGUZW5qsj/qW1QnHOCGmoDMQ9oCm6OXtkGVcvJ239F/PmD8V09bXgxEpai5aNit9l2IL
DKK5ZTA8MHUEt9sZimdt6S570JBPriNl4fmwqoQV1czN0tVSjxye3d8LqvWvQ287QT/7OwBlavU2
9nY+waSxQbeU8uX8ccuO5TOX7miWQJ0ka9JlR6EA7FgAAU+FMsWmlkg/gBJXH8bI/Vio0rtDBUP+
EeT/LKPS7Gqs68lNL90o8+D4QbvfLd3aAjUHrxQ7MLxwMfomDWoOPe7xdaXvFYtbbZVIJbeRjWxI
Me9ejikbi6pgHp4cq5BXN1UdmjeJ0aH3YN69dpc9rTfKaz03U4vSdwRL3PGpnvnYaMP/pHHnRvaG
LDZ21yWY3rjOLkbfBbB6f85MmGi5XtTXiZWN2mCJE80pfAyc5z1L0xas5lfL5jAa0IYL+el1bBSy
PmBVgL5+pIfk++VuMkLzmQKo8axwZ3d5AT8uvdKpQKJWOg5t885UozCIEVRwWLo+E9feaBsU7Oe9
ZodJVJ/eWYVzsw3Rn3lSXJd1l0VoNXVoIOtQFJWuzYOt9XpMZjT5/bLjh+O66KZlXn0fZpp/qUvK
Ck7oai/ES+lBj0A5LF1PQWEnRWwflq4h+CkzsnbXpUt8v0E6sT96vc83nV8PS1Mt83mToV6shc+d
MfHGiEyYnCMIgJcIGfoxtdPuGFWGfRZ9Dkgz6oC89sql7hbpX+Jwag6KQvZd1/ffGmMuUqbJ3bth
mR31oTJvw89HD+UHsyLsWM5P+/4Uam17Gs1YXk0K9dfYOMUWj1Rq9S030Dy07AxyEut1Yct1KFtU
g5bdRZhyl3GKNeXp63HfhuZjxhgPx5pZyk6G62Q7/WtDcXa4Wnbd75H6/8eMxKHifjhGpB27IzpQ
9jnmlRRuUkNGG7Oc7usOUkuTGPrj0ugDYtJl3aMNPo/5vVXddbwmm4rK2Nr3qXt2FcWpAttdoCuB
swPJAKVCqrn+/By1lv933rV/2xaxkoE05lYOdXT1YyM/x7U7AkwupifcAHGWxJDcT5u7pVEtUQfE
7A6yRuqjoMYOLh6RyNy87VjGlr3LDqsgXfR2RpGbwcnzcD7/DKquAFfkzDLGaWjvHBzEWIFEsbtP
dePU5+FneDGswsawgAdZFzfP8TaNPjhnqxClQNORCzmPAVeDrxEZ8M6Wg+exbj5u6SEI/+38MKGs
9ZuVxLuoT/BW0i3HszybZLi05Pzy+mG56ZtxT+0ubXYTKmV3Mn2MQVddMiATr03pqXpboOYMYqMJ
HhTq1BdZAtI2g4CqTVqAZ9SLrYOFJyrqDW8NuGXYljubPJT+i9mDandbVEaayhmI4BAqDEsfR4ES
kSHIWQBQAyg21MVHbAQGD1mFIc32sT3I5zgOxn3Y8qh6bmUcgsbTqK8K71aUUuLG134BwSFAVc5j
S2PX7kZ5XXdZeppR+NhVO9Qkg6RBT6DpsP8yzWuqlWor9QrXd4s33oSyxIC1wbrNEh+AWB+ta8Ma
rzlSk0he9o+DmH12LRYjHVTjS1+p7hEuGuw70KMD2mWHCSnIbZ3P4n2Gj+TSCNSogFBDpTsEhuC1
CmDm2LFsjBFJvKaj9vHXF3IJz39YEs4X0qDYAa3BtnTHntXhfryQBiCNHi89SoaIisTzYtkIHNDu
zbyWXvptVtd78tbPlQL1groHYpZ9nSJ5JasTGPZ/N0Mzrk/LYOnm9cpKoB1pODucCqCMp2VracAN
yZ3vTlcKymTvXne0ob1HRqEYLVwfnNI8BHUx4HLJIze5YI1rP1MET+O2y8bssjSDITMcM8F1V5mF
VIB+jEznyzDOiIGiqNVFA/FzCSXN0nXqbWuOzskz3Ayv73+byRftsQQ07DuaBD4lVHv0YhbsvS9O
lWkIUpL+qpdccIzSikuZGhOV39I+/PpKyHeR/XwlTGmi3uwSyrm28e5KAPzSUaQIKkJwMzp1wcTS
wPbRsgJbA4HNDR58AQI2NmzzEHlOc9XGcB/YTnKzSoWPTUMNswngxDkTiZrVMlhDBbgVGRTBuMct
ohNoN9m2pg564kZ3LQDfVYPu9x/MPHZ5ISUZnaqOX9Rwc6iRbo+n/NzIzChv8wK/C4or3hTFNZuC
8ZybAErLDhkzx++fYYD1zwKjlHF2nQ87h3L9HBkWczjYLfEfUkoaSZk5NFxGq5SbCVwOFYLYw9q5
3rtNblzKyPaApzDkhWlyio3hQ22Sg1otY0NLNhuNWGaE+ZC3g7+fD5ULLBSvrv1oI5CRxfr119fq
fRZmvla27iK0beq2hab1u2g79KwuBtCD3rqN8L3jsag0Rqt/7gqEhLVK78F20Y0Brxeue1gWXkwV
5lYbAxjsKCp3oW3N9Xr7ZIrKPmkVKP3B+yjRXv9Sl+1Whzj9hICxdljSnkuThSEUTJFhf+ewwqDE
4D0K2/LOqWq+hHoEMkEvjmIa1HEoeWfMtRFcCHbS8uoXm8uyMbN2k2pIZjmKVIEbas12HDt18iTE
9LcmT1oyjW/95Ri/jY6oh0/7yLG607BkJOdm6b6NgZeQ6eqt/7Y7bZN/wqbscGhGxyUe2mGFeUK7
Sz2QG02GUzYeYADQWkMVOy/CGZXbQEZJDuQuHLduGOtHxBGBwPhe/VAXlr8jjsMc04EWY+ixc5R6
7t806E2sp/J1MrbyqJeu8egkwCWL/NOv7wL4WD+HaPNtIKlyALy2ZuXL90kXsHfpKFu322UxBi4y
gqwEj1CG20q458zWm3OAmttqFPBBY/iqlKu6CRG76msct/2pcPGQBxnz3DgGgM0iHJj24mKVNeNj
EaN1BmzpFHmAt8N4Xc+z6NJEJhwgWSUfWZMNt7bkJ0wGo8PXZCICmMCxyfly9np0gpSE66S+jkxq
aQp1hEuCQ/Rrs3QzjM/VNGWHsOkbMH9Zc+Gleh9qUbR3hryC8ZSmjwOMuFWiW4hRacI4pQa4IAwO
v7RIMW8JESpzQr8P3aO27BFNs0zrQLOdGnngQlAeYwbDndU5OYDHTm1vBCcILidAc3gYJEqdREb5
yrcRvSOTdoLEr2NgZmRr4jw8plRUo9BTPGOiVJxhXaQXvFeghyzjJCf2hoWKAHqP4DKiwFgBg6of
jEijvFdnxzZphwwdXsJLr0OROhc6FgwFlPZWN+udckR+btuGpFdeDqgnBOZFKSRFii7ewV0N99yP
xyzw/FMeyGYHEDYEYJjlJ/5AxEBif9ZJGiEpsCKJeOudrSRoSyC+bX1GjaY+KzmKY91GrE1l8xxW
2ifNL8rr0qtBzG9KLZ+QOQz9tcbqZ69xlc997RKDNVZTgrStnwgD2ivZ9/ppwtsFh9kYM42JXAWA
oCcdglY9BBVC2hDLWwDxR0+g7VOxjjFqrTqJuYnQ3jktXbwmH6IcxPko0s9wLIxbnsj2uQ1fyO5h
ezWF0LrqeLpYwh4vk6/Jc66fpzB0ANmit80SgaaIfe13SY93+Ib5gXJtW/KPhnXlTIv8YVlJBKXV
pWs3O6cZUU6xpseRwtpJn5t6rgwu3WC4k6oTx6QJLvhMbdGaMfdToEYQY26+D1oSaYWZeleU39wr
ht3edekaUxueNSl2ytTFGSM3GL0VpBhZs5Br83pbwXLeWno8PUdyeArhBR6iyY4uyegkhO0S9ywd
for7m+StmBX93y3CXGwNKezjjkB+H1DAj1+7hbaRKSW6XdMgYOlMVv+E6Ut0iWX9t2UpAvyKVL9E
qN1CW5Yai3FaGjlvTZrFNGd+qHO3v1p5BvM+1b+An8p2bjCNGHcqAw9s0/1jAp0JTYObltfiqZ1X
UgaGZhdshD7HRhTvzTlDuqRJAxKhv/mW1ruE1nJxJUmtGb5iW/Z7c0UJ8cjHqqbbVYOh7UVqId83
N3jjYDBf8d7zkw4plzAHncmDunSNAMmvwhUIJiK3B4ovOIN9G2Fz9Q+92Xe3OBAawgkGvxJpqqM3
YddWNK17tzTkt8+2VbqsQhgqu9E/yhJMXJRW2YceWHFUt95NdB70pBpJq3Cq4j96QpHbpN81SI5F
3ueWvNNL2CDXR3qF18rsMWeU/Nd1RiSGZzD1Z/GbAOt/3RKk/AxuCCENzDnepWqxwAksze3bXR9Q
Xc1yvN6XxvTRxzWsAmBr56pT2YcN+gi1Ay93bRZoA+Ni6Jz1wUJ5MHUwrsxiBLOEcu+tLnHv2Uld
rkG+P0RRVBjV/WQH9X1MrEw9kati2QWUpu5PN/5zefq7BKd0oXidDvFvvuP7oup8Q8y2nbY1Vyy4
89+VDo1qoIjsli2JSE/uST4D2A4tFMXAA9hrFP7ry9LEgYlUccd3fhsDWgtjwU7NddBnmHwMnoHI
Dwv4saubqw1+OK9gF6jI31fZjQKxTWraqc0VImfRtURC7NRGEwIJQ3mR+cxzNAdjmxaVupkBQrd+
kDvrHALCpXaKfDPIrsVEHUqlV7XdwVQOKoNBeiiS6hZY/jbW8BP79fLifz0vnsOPbNkk63V+oJ9n
hSJJuhxN0WY39PwSqkVQE15wsm0qQ+FMZ9xNWkXKyxsws5QOUmdDax5aH81UKUMou1k3bGyRUbOp
pjtcTyHQGiUkgjZV9ilyEzgarvWQlTJ7toev+OrKJ0S9zD6cXZaq8TSppN3BbP2jSYLhrLlhi4S9
dkRiYVuNqY8sHiAzGSrjPu+Hj3Flb92oTb9aBu7JuF78rZLiVkGD+lTKAqGWjwFgFAnn5DdVjcXN
5d3s6UmbWdOcjeeA2v38O8VNwbcKoTqgzojo9vz3W5Y1nPT5Syxby9gEknmN44G37RIU07z4qesy
jNBMb3M3QVnZNohzHHLMJ8+uk259AohTiTHINXdvAUjpk9Ar8zypFifS1DqVM5yhHMMU4/b82Z6I
LA27uF9IDGkt0Y3VUAh2vemuLlxuceSl161PzP+bu+S/7w5iVQEoTHcsi9Tju1CkDFm+Wb1f7Sj5
HfzBCc86DNUDSmO7sYAH7DXGsJcQiVbGUH5tpavuIiHWpePuvISbJZ/SalMVBiE/Sv+lKMT8Zljl
utKv2gQsx8cSctePGBTayMtIf9wGmj4eFWWWyLfOWusdxWjESKyiIet0encCvAA1rBAHGwuMNWKa
EjUFqjpUIESaqSNZH3hGGJJD/Pr665/D/G9iCpSapwO5BCopWZX/fDNMJaz52iYxpQLY6umYIW3Q
jPYaVuNdIYP+qQTUHyboxlcW4kM1rImTJvS/uFc6ygy+T+l2QOaxcbVjXwx7v1Co10VpeCspNehB
908PPuCSN+hCh9zQ60wWRHtpr2+dIdNurj3Vu19/p+XF+PMN7umG4CLz2jRxJn63KiJHCldmKpud
HTTWurXcrachxlyntrigBO6eigRnLnR5kUeCYd1Rhn1tvHRwwcSHR+CD8L/B7d9TTxjv6yYyrxpg
p9hHDQFew1vjdvaWBDUSKAqDYu/Si6Q7x2GAuEJdQaxdNke9HC793Ew90sZDNOx1j5iws8VVKzQU
5yA0oTSZgj3qsDwNOnRQhH3QfK07N2kjN50JndGprYLs7i4va0pLhawQs0M0sciFOhsNOWe/7eev
Cu1WB8ig+TLboP+qHcMMcYJEMxBPq0g1h4jX35sA316bugu/GvqQ/OZ1JeZV2PvLYJLoAl/hLiZa
P99aHfC7UmP22yX8XAO0GABXda35d+gkiqP6ak7qz1DW2g39B+0Gksg/aZ17IZ0nzmE3XPE/cI8T
a5+jtMcvUFxR7J2b4ftWR65tVemV3NqmiE8T9n2d1sWXfm7ienzOcxFf9WzsrvBbQiiLxp7LW6Dw
UT385qb7H98WjJ6hsxb37Hl6+fnbWlkoO2/kZu4F6jx1YON35MkenQg32QXnMfdXXuxl/4xB+DDm
ezsT1SWG6YKkZ3fCeFQc47o7hNDErrU8YhCQ3SbHUbvW7IojJfytr/AADTKn2wspyDX2wwcJj+Qc
op+5Bv1aryelvL0nsngTSQeUkNITUh00pnDgelQpmvqBBuRhbjpleTtZoPgTEVwtTQG//uqW1XWc
RiQbBRaWom9HNGDHXabq5BGP2ZXsXXWfRA0ElgBUSTGHUOhsthsnn14ME+IXRiklkbfJxBXCvTcw
hp1Tyc42rzSqcn5c/uZOc/7Hb89jLpF9AQVMPPBuTjfbRJUlJM+d5RjMos2feZ11aFJWaquZY3JK
dfcS+AH0VD81MJR13T1w9vjJaVR3qRtvE+hoC1tFAhqvCg8yWzAKjnNpPOLpCYIhaFh9VZVO8Yc9
YSCaZF6wGXS1QT/8S4vR62FZBsT8xieJLn40ipMUxYMH5tEhTo7rVeE11hGFh/ux7wwiySJ8AoPa
7Ksm3pYNgjGab9avq8t+FJ/8npLMku9Sc9KrGpJsjwDkFV9RcaJMpG1DA20Kr9LMjWYa477oyZRn
tQ28GEmZx9rx3UfkEhvybQQM5lmNY32FrP078zj7HZKGVSlFDcswwEfMD/r7ZZdXxiOJNa3amWF5
tCFxPErM4BDLSs+I6TI9hdLcWb1bXy2kC47C1891akGyxTgRdsqEpmitnrMqvlDj3ZdVBCua8v5B
753+ECVTvC7c6k+7tZMNE/gESvgjkC7xlHNXqtz6khV2dE0CHeFAFy0SN+32TLofagT6Twp/Nspz
ZQeJqsJhsrQOBMkB6UN8iJ0A92eZfbGGZFgt+Q6ZGM3FHQPvPOXqKQxC4+LNAvixZaKdlSXnpTE1
lB+wkka62iQ98+t5ZPm53s2asyaSgBzB+psn8+d5JCyyrsrsifVJ6xBO91jcdyWO2h2mGFpCFBZV
2t+DW30seiMm/oj5hZVsd+SG1R4/5KvZwxdKLOagojJJA70Eabzvskk91Gae7AzOf7L8ujxY1hat
N8rFde3/mRFWobJTsQyDqSeMIeT1xJ0eITl0VyXNFSpZcK0Dg6uqyq9RHZ9//cXt+a380xfHkcwz
hC2okmF++H4lwtNUlIPiPnImNJHzsTsPfSXQOEuvbRXhj6qheERpTsFO7CGhgn5njnf19dhH+EYN
sFTtthRPyYhmrWvtYc9nhzYQ922CsEI/wmB1+xRzO7N3DpWXAJX1Q9iqaXpX5XV5Az61iykPgFGI
7N3YVVBMWRS21Doq0O4mMGdv/Mp/aH4YJqzkB+DD/Dpfm1o+6FGGEkI6pmgNRRBCNUSDMhvZHODD
uWtneLdKUMkoXUxoKZkVGvFDQcg51LBNMZo/1q6nyD0Vz/Wc5+6y3jpBv6x/s/g17PcZWHLvhg1f
x2FtxJ/8HiSj2byC6qj3d0MKkA3QZPmhCMpzErbFY9co+eRHJFwzp/hAwWO8yBrbOQQQyg956wR7
l8hvF6qw2oP0j7bobSEDkxYfoiCwjgXoe4ja/455JJyP4Vz0XYbieSt30g+Rl2qsvfENnkeW4e/n
LJ/TzxXkZej7uJw/6+3Q7+MO4pBIFsy1Z9HMnowIXkBraE9cGEjFGN88uonKHz1lDpsxG1C3mLvL
DlsO9wocESIgTv5YmkN7Syb9sPSWo5qsJYGU2/Azv3/QFNaYG2dBdlwO8fPkeWahsJrDAWVpVDDr
S81NlyikWueV3bKj4eVwdhs/5Laaj85CZwJ1UmxDSw+frFmorEK75Li8GawpExeS+C/xWIJ+G0aE
RwxgccflYB1xnB1FynjlN63AjyzSHsAa+g92l3gb6Ick/+exuDP9Bwwq8WNKKvu4dJcdmLRsuiSr
75azsnBIACxaBykrbmCV4fUyZ4S7uqsu5QCU3XAAk33vLjvb+YjUZREzHxHYMUfE/3YL5qGH5bBl
yJ3MOxKzzcMAYKyWMPRR0ETWbOAzNkaBGqat9JjbcU7Gve5qKBi/7loGa1LNxX4ZpNj7rPTpUxqP
TnnzOpCFdvcQoDyDNQ+5jP2vp6VZpO6naYmkKsgy5mF4FibvuXdri9IWEQBeU2GXYk87m+9yht7/
rQknPEFgGZ+yuTbOY4uYqgzumnaaMPpLncdskmTnkGbDigYmr9EOfwuVRC9aSOF6wAsS6+NM9YQf
JEtNDdi2h8kSchrCuniic6DxE0z6mNF4vIU/wFj5KxnkHSIpSIg7anhYmiD43CNjcI8sBYqV3K2/
mTf+U7+j4uUxPbOuNUyQd4uZ/Q95Zpu/QBasMXeiQZpzA8kT9cu5mBXOtS1dwLPOc6DNcYEkh9Nn
4hAWOogRvbuqEiH/2iGmnmsZZiic05xlRr1C7JWbjBQ0I6qvRal4SYUsICZ3qylSUWLw+9NS9wni
3Fp7IU4KTpH8kQzeeJzM4O+AKup+KAvvguf1xz7u0i2GL0gku025KkYkrVDVfzQMVgwKzR0YVBfw
5tahCUFmmgYiS7W4K73x0co1885Gv/Mo0/zPMK7EnYn2GExkoBTSIkmBBv1aR0AuDdt20wwIliOD
kR1V4Hyq1DBdZS+nqz03OCW1SIy1CfI6UMfzxtc+4FvDxQXAdsI0PfjTaoa96phrxRiy4kvGj8tw
X1tEJ2blbpeToASMK70xh2s2avmHpENZuNc+dLHv7sA/HlRpB09tBbW+Q0NLaObHNCWdCawz/k3C
6D2ykinPxsuYKhR5R4vc2kx1++HqSxdz1sYf290Y6wiSunI8j98bJ0fmaIo9WMXI0WPn0LBgixYv
M55mc5D5tYB0Dljg/NaYCD3vh8H7WlbUbkizoWAr/JeWEuQGedLwRhEF2WZhINhtxenv4oX/Lll5
omd/bpNIyQGm//MXwix30GRPZr2ecGz0MzO+Lk0YBQmsMBTzuNGc3TI2JF1w9nQHZ5cyf6ocvOfx
u/N3NRXoJ6HC7g7tr4OOX8QTIGyk1XOVHN0qHtcklzysOsChvIMUOln8D/A7f29o01x+c63omqq/
pmh0b2CZ3Nuy1ZGgQAADz5WluzR5Naswjp7cTsupYTw566ifmCdYKN76r40VE2N1znhP2c89c0mC
B2Rsi52PSuAKK7rqyaKOHJMdXikDc5pOFOBkfQo2cLTZXBrlWfHajMzxh7F5RUE+Ko/t3xSx3P8U
sUjYOzi8EEM4GDi/Z8SY44QDO4Ygu8CjBGNV3rWEjHKFbV5t/b4u10uX/AC8er6ed50EQnfmwzKM
SpMJ0G0+YWl8u0F+QcMv+HUMF9NtSQ5nHdlx/pCbulz7mt3tRKryh2UMHLs+WwKpLclH/9oZTEMb
zRolDOC2PTpdPt0nHlprZH/0r1aAUGhH/bBSFk4KQm2iwEankfrASm+REVU94PtlqxumOxju8f5t
3ESYB22s+bjRaf4xldXfjcS1GDFm2VNIcnvXZpp3QkakvYZ2iFGuPamXPOi+FG2THNFdc1Hxn1HN
IqpHUPYjHg8ili+jUh25BCpwdebLl8lVyJIi+YEY4FBcsI5/cWtdgH/J43WKsdIpnxxqOGAIrzCo
T6XnGlR6VHFNXIwO91ylchd7QIMckGEIKgNp+U2kY/w3ES0B7jiGtKGCwxR/TxKzyrzUhJNFO8QI
8Wew5E61VfpBdJi/DpqGbgMZ049O9YfIsJjwnGwCfVH7xzK1pmct8u8bIerPVjOptXBNLLKy6VYO
II38OPS2omi8x6FCp9lAaf0jS87nsQ6QcU0rrnSKe4qbTLdAGfYnMNYu6tpm8By0KUhHzSvPaLxt
qB6WT2FsXa0sqm5LL++yYu8Z7SwmW4At9QhCO4U6hQbCF2OjHFnpmR9uUMM/cFcHaD2lsCDL4Jla
nPhj7pG0TK5GA/K50qJnZSRf3MHB0nHp9UZHZt3nR5m7+LB5Z13UCXredHvM/x6qTK29fBT3HpQ5
n3zzZ7sL1V0A95Mck1vWK1FjBZmVmnPSgQZcxrmxgbFuvTA2VqIf9UvqUbVaIW3kTp3JsjhzH9CB
gSeGU8gnNFXPLff1P6iAbZxEc78Iyhar1qXkETeonQMLHy+tT7HQ8rtoL9HEfnc6eD5rOT2MO++L
1bBudvEPPSCCoa0DifBkn+TBfR3hZFXxdrk4Xh4cTcCkp37yhjOBptzH3gC7DUjq1m4s84FnHdn7
piv/SG0sqDKklz7y/vgasnj8Ck/kyO2AxlfHH681SNiKHqhVUjt/+0712IwGoHvRfcmaEL7y4EXD
KTLqARQRW8n3LaQt9fWv15CG858sO7xy6lI62WjUkL33RJIchTuFYSqSahUGGXaIRtMQCbnPksa/
WczfRFlRMu4cUjfcLFTnsLccNQDEj8shvTOGx6pyn5uKSvxbU81dzxPNidczlhH/7gwnT5ztsP52
7NI1zciHDz4fs/Tfju5LXBtwW25x8OC8tx06YsFwnngPtPNKbVmuLY0VdT9238ZSLTBPZfesKAuh
CB5EXAHb/Jz6ZnyoyyjZ4aRF6qJs713T9B81mdY3x2r01TJuU4LFC9cYgXUHw60cibyD3FDOrqjH
v3olTrDtTIiE3FNfQxEU+yUVvjR95yAxt2wS6A2rsjGbbTpnyocB6nPUsHqc44sWTiWieNTjElPW
9ikZ6natkoD63BKUIJaKeD551maXu9jb+8H4UpheflF62j76baFdB6uFvzW0j8tQa/TudmwT3hel
Ye7VaHmXoBfIVflYwEftuE70yrgnD9scGpL8R1FXxp2Kk2CDO195hr35Ocyz5lBF+ouupEN+Vi/z
VWCVLJUdkgbY/g3rMIhAzkZJ9jWrn92usD63bYVZat8GBwWJGv3SghIrOTNob6Ln8Woh+dYg+fEX
ac5Lo88BRhHIAaFkaTZnhDu/7ZF5O6d8575K/4+yM2tuHFey8C9iBPflVbssS5Z3u14YtXRzB/f1
189HyG1V1a2+M/NQCCKRgGSVRAKZec4JkbxB6lJO0aoJ1sAMeC3v01sWCFctjcE2ilPoRuZtuULA
SHibxuCxa9tuSWY/Sx0YjR2th+xo3vZdLrWwFxxBQTJkMSN2UrgHOfyTj7xMk8gPV8ZAhcJgBuVa
Gq0h1v+XX+V/Pn4gNOdER97LcGybaNuvu0CelZFeB6q3JlQyrZH+ID48dTWMZBDaqhANUUlESnhK
hDiztcvYqnPVU9Su+/omLY12Z/VwA8smUcZkmygKGwZYqQno+8Tr5KURBGG6IMBABr0L8htplFcD
9IPdZDmr1Ey3hIopuJobeMhv+YSDRzWGOTP0Lf1FBdS1sq1uOGt1H/wvR1zNpH7511OuyW3Jmc91
mqaxAyMl+OtnQeh5gMwpi7dUkyMeUlD3M2nfgiqy7i+N1mtIHbIZgzoUakfX15RVYkIX4HptGi/N
3iIAFsDidxknJ/NS9xUqtJ9LVDxj+9xz7qTJjBNKywgn77Qiv4trzbwxQr2+s+amJkt1l2XlXTbU
5k1uBc3F9GmPhD/b08HihvbhK22j0e3aLtL2kRb6d7pVeXetKpwlrK3GWnavA6OCcqOCcnBFTvtO
T3JrHxTdo9oZZPLmpjMC/VD3iOWs5KUJw0C5GMb2rNTUdUpbopKzi89K5wfvY2iMELYJdSe7eYYM
Ir8LJMe88lbosN1NPAnePX0sl4TkqSoxh+ily+OVXtXhuz4U465ALYXzL6sNJfE3+4c6hs2joqMf
NKjOqtP14Rwas5qQDasYjxyVci489CBrzqFVrOWgNIlOh09qaMVe2px0INBHCeZCjl6aLIRnPHOO
8gVgS8y2hlcDT5yX9G2zfJwQGOtUEkxJlq4sPSq3crEoRNtq7C2wCXiyO17bRWWeXUv5MgHzA0Ss
WhCLI58agD5d9XVgP9qDWd2l2gBzOBnAJXCSr3/ylVMNvfo2uZpD/LqbDwWZ/mKG7YM6tfEPco3P
pjdGLwGsqBsLoPpN5aBbRLV/vpQe/I2d1pvf1WwFWTk5/Sxz0U8bpl2tIMIku5GRQ4wgxvSbrQer
unebv3wt/jbYU/KS2x1MY1QP3hZzwxuZoFVmgEDHt1iNIcGIAnVVJVGzF9BoLmBM7BMKa8sO6WWk
daesTR78Lkoe2Im9Cj/3D7LHga87t6C8g0Bb9qhzJJ473autlT2C2ZoFE41XSidIDYsJGY65qybk
Tm0tRiY8CE/QgZQHFGon/+x2inoTG3UZ/z3wJmFg7x6RfMuXpEDsnew2SV0fiogDdG9VfrGsRXEa
AvjgiG6T3yCtuikcgcTR3NUT2HbVjBJW+ZOSP0QqnrWtM5gt3/quC6kp/rUfAgHftuDnkC/553eb
KDkCzZZrrtzMOjR+aZ15guvPc8+GjgLdKNV4plz1MoaQqCHHCoBil7FmNP4f8+Sa6rzKf5s3v7p8
hc/Xk+8M5Flxp9rt18l6cFtRfIMrIV1NVQ4RH+wkkBVkxooEg/mlcfolZVna9yCiKqdDIu/cwA57
40caFMqqbbxYSXWWHvWQ/3CMsnoaSsXcjqU1gqIJI1SuYJmUHrnX3ThUzb6Z5mStjaJ6nqIePInZ
UThUxQqKskZ3byUepwkQJ2/m1LzwAEHh7c138xqWeMTd7KGz36j/UpdKiEhfrFjeRvGy6SCXsVvX
vyxTmqF2XQbYNMscr8vk1VwepVbeIUszFaEX97+sBRv1x1qukr/MvyHWqhWOCbDSgapMDeOYovIT
Jvz+5S+ZkjYKr+wKbJawHnUo9aAjYWsEySaSi5HnhbdlFBvPFUebBWUhH105Kru1M7gzwrHbC68O
9uNkkFixxpnHPeuAEIVZtyvKvHmQjQl1YU9Oz6Mw1TKsR4v70409gtILCsV8rCABeVQBA6ilnz/0
nh89VlH2Hnf69LWrR6hQs0Q9e1WokxdOoL6eB5I+4iinKy9Th/Z7bg/JFtij99ai9SQdTCVif9Rz
iOF4fbxA2+BZVpxSndNNpCfmHMWnnS2Jys2z5+klB6jtWVj92M3k7GIH9QJ3ciUGUgndxld0Jv4u
UN16ULwGbeaphzuALwuUe7OGRJ88K3MT98TYXEM82n5Mz4K+09P9O+nQwvgP+igOjnIwH5FX9jNU
/2RXUdBI6GFvzOFkqfUzzy+S9IFqf1fgvDVDQ/sqxFAATaphI69K21ylhVV9iRuUy+wEeQvOvJSc
dsZ9qFfV3jdJm4Boyp/1WLxLDzscHqANB9phd88TKoiLvI30L8PnVYBMljR9XkgvBOj0L5+my8Vd
Ytb23ZS54fNgkkpzAnJTRdEfG0G5lDl3QW4Y23ySgJe2eG1ah0xdGXj7xFxXk2WcWtFUa690Sah2
5YwjrFDbTboI5TQdpto0Lmz472GbfAFrmIE6bqpjpsUfTRHn5GG05nC1pwYfuPS42mp7urXVott3
mTvDfD/nR32mIA2s/s1txacagIbDkrbu1RbRDKv5sCl+q+yE04LYm13kgMdT/qim4f5qkldF8q3P
Cg1NcMO7eArbf0F4LwAp5Lx2ZB5vPF9/c63QvjFhzD0Xae6fI1JDS6GipzxQxqQsKgDs6yYG9yKH
pWOqO9DhlGh66IVpojblIoYa+cmOYjLvsgxVlWz70sYkFHFSva49C8k+QA8dqfac/tLT46zn++ee
PJiHz6oGDSvVcPV9N57ciU0m1NDE8O3E9e5KoxPnRLTWou1JIKCJI86yqS3PPviWd6tCj10VxtKs
He0piO36wRrE0p57hdNq3ICznRMO+ln2gjDmTFGVPBPnQeHkSIh4abqVXd0BZalCRAOjavnuB5yh
SitLtmAah6dCV/62laL6kSfEpvSufieYY1PTNCnoomfWbQKZ4CoLRPKuB4KKPVwrT/zVKpn15HaO
skH+zd67UdmcPWWuDhaB+CG2qUu43tQMfaN7SX/j1Po2pHoNlNPchap1OwgqgqK8Go7yKhxG8gKf
ziXgDOtGQwzsRuFZI12oE96Y5egcUIPwT8Xc+B1sorla2EgGEXGQNnklyhatMoGyy6922bXM8GVI
VHSZa9/iXDe7XFca81A5SdtlgJKG60pjG5ibMrT0DRV2X7N88P8aNbi8I9/6PvHRcffP4keKuxyq
2UL3phAOhP4mcIJuKKeXz0kNkiEAhqzvfkbJuZzkQi+3aSkxXHNH+mFUqv4S5/nCCKrxLUrj/Eal
GmhFPnN88wp2wFFaW7d/cNNnt+xXtx6+XU77oNRnuzPY4iZrg1dLaypuvWb9Ms2s4kRY++9l7K9z
yDKoEy3rlZ+I/Mfgw4UTJ0Pwyk07QsbZsEjJufHWUa3pAJAhPQwChjJrihrURDK3Pcdleo7mULBa
1KsyaOxvk45KROem8eOgK+MGzp/uYEJmfKsXJYf8CuFQavWovE/C+keYhwtPL+u/7aB+hU1df+3z
tF11WRTexbGpbGwx7GIkpDai1McvrvVdpRaKYhot30EiP1Atn49f4uKHNPuh95uZFA3yTcPUPJSe
B5Ox3dc7FEfEW5WqJ1I0FWE1O7sPhui50K3szatjjol6F2xkF+6YAhgVciJd1iEkCs+9nN0F8umD
9ENdCvHmZegze12M7kliiIc6IuxjagN4v7gwXnOz305OPZPzwv/SKP2DRXnLawTyex8VrbGKHfGs
UYhP3ISCp0wQoTCJYiIOomnxHbqfxk6Y+l+yV1dda8IbnHZHg+COtF0b+FWSOyTSIVGi/ETaEXZN
7qSduAhhKqT/UHYdy+YGWbzxrQh/BNyoXwyETm7LtAHqPJvbIMxWej41VCD141syfv9XL+jLP9aK
xu+GFiovArX6pVHVwU4nUn8fOG64tTkvLiE94AWKIAVXAyRlc+mDqoI+vAQDqwyTc1/6wrmPYHOm
NlQ7QcLr3HdGi3Bt08LuzpiYYElwpulWcaZiq3F8PjR216BabeRbHqDjuQlbyn35lb74mkUEosy9
73YfUe3v83XnBLku+sr5nlE6s+jqHSw52XMVD8oqUvMc+Gyg7junLnYT+7WzPbXxysr69C3V1Bcy
YebfcXFnceReCB8q7F4AURG61uyVXP2Pq/Fz9F/9lM58g5isfozK9rW1p/Khy2L9GOZ+uBx0EOAi
hqWsyVLzVE5Fcm+M7l8JSZ/3UR9J9KTqePDbOHgeNW8v/W0XQnijdm1+OWb+3pCYcoLgS+FQGhgI
jpzUVLqPbd6fSJWvB2tMXsYpUm7MCKLjepqc91xtvsdpVN2Dz7R4JEKAbuih+440CZI9vZseU5/s
IXthtOXx54mXrXmr077RyUDr5XczVMx3otR55CI03fDfgdoN2TjDgQpvts2Nb0QmqgYl1FL05KBt
1R9XNYI56MZY6U7aLlxFaTTBVN+g8SMXuM6Tk3UDLk/KTYoUYIQJdfnh2nDPaf69q1Gzc5jmRs7I
4bXeT71YZ1703e179ci/9BlMlz4TUSWHce5WwrSXjl65OzkaDKNYR9NIkdQ8akFitakqU6xlVzdj
d+cqrr0MbZE+88kjTSYSg93RvPL8GuCcv196Zd/CTJIcpOtoAQ8L5gzK7JmKMHtOKKgL9MLa+AH6
GebQAhOEtH+pcDvfyW5Z5+GxtfIX2dNnj9SigrhrPfUgbV5Yp3thohPmS1yhZdSbigTT+TKjbMMN
JYcpaiCavrC8RL2LVPvB9CPvLes9exnw5T87mXC3sdLO+PVWP9ZjA0M2+IxnJ8kK9qT59MPgzCh/
NVS8/zSdzdh0hvblY7ri8ZUHyVusLS2iQrji5wU5sXVLkSWEXZR3v+hd1e+DKFGW1tylKNrcBIkW
bOSoUVnDKraCaSdHO1NxFpWUSZ6dixqBbxFWiH6J4WWA9acwa0B3peE9sSld9ConQOgGyt0E+ucE
KleA/4PbRyspash8hWp/9oKvcemUSwrXy4McRal0F8Ae+0gtUvWgExKQ5ijStJsw4aQpJwWBEOS7
Fegf5iVzyNAA3HfrIB1SSMdDMkaKQgJuDjnJZppeW1EOD7IzIMxALY7b7+QBNEDP4eIfWSGCU3n2
OkT68GAl4WMf6qVC9tgJ0SkJ1HUk4Lcg+26Zp55i6lsBmPAnm8JjiHy93iylt8kHetLnRg5UoE9u
a3TnpF3rSvVQU3nal6F4Ghrr1LaNe6qMRjwFRYaSrj96WzlYqlO8TweihXJ0RDd939nurBHXxwc4
G5xNquSPU2vNSl6YlFZ8XEnbtet7bpNfpknjn6ZACKHuSLLz1a6e9KjX3qukKQAu5ckG8I/2Hmjd
oYvt4ikchAqbw9QsRRhp720AaUI5qiO0T75/n+bKq5yueUO6LBK75gxF0DovAuRymjg9JJM+R7Ps
dV/o6RNZF+M8JtOzfJg7Y6Sj3JITU5695CS3tpODHP3PSdIrA3EWzex4kGF81Ey2c630tSuvZEWl
vNLDINnZmkahEfWVVpnzLb06//e5vy11qdCcX/e6vMNTZV1kNXK9HSXESBCo6BnNl+7gTgAVYG+b
skLf2zwNo5UvjZehnyZkiHkuRdk1K2mUzdQjznm8LAjmpt+K3H1AwAqNqjEIxrUFUeWijiDCW4xe
r56y0J1OrlduuVUOhL2yD5O0I5Y57uwg/361X6aGLb/53uE+ZjQouUGkUfQncPayI6c6RjiTrkAn
SHEfL1Z9rkxm4GurJZRXz6bLeoYO9+0Y6A9REnAnb/i+JJ6SnMhDTCh3gLMbfeN46ckB2VRNuQdU
bgDkx/dqd2B4QJnP/EH2Nt6hScsaVxebD3dZRhRP/fQS8rJu/W5lmpBmXb0vsznTgE0xGjTd5Gry
FTpw96da2A+9XXSLlkLStczyyXxfUnt3se/A3TrnAg2nDI6mGdxfc4HU5BdrOakJU1Q0q9a5IwCd
/TahmafLNezeLNaAzOr1dZHPV7FjNjMxt1UkhmJNNTdx4TXHMvXfItBLu0svF+3R0COTop55NHL4
+uQJq9bziLTJJoOYYVhMakaVnKpnSwPhpp+GpXc5T4FE1t1GsfLlsqq0yRWkSxS65SFMYyBwny8s
L+VobY4IFfXUJzWwE5mG0x7C+V35iq9SREJ0BHwJjTWOfxcjXw+kP+DjNV2zW8lRsBbusqHgH9wo
I9JmOxloW9mH+HYuzYaN8GKU4x+LR7BBTRx9pWMfJC+wkYCOAdPyGOX+LWwizcl30+KxERQwa8pM
hCQy8BBd8TRNoFsug4MDYtRXg41nWfljY4n+DAnoSg7Kxfw+R/jC7mHvnVdzkzCANDh5kYNykq/A
BqJUbw1V1TuZ1fKEQ7APLPv7WNvd/reMVldbF7v0vUbfP/1/WqP5x/fqJq8+7ddAvLQjd3NZW/Yu
70OHBaHN7tCQQvVw5oGUUZjeru//YJpcNyKd09X30hW+jntpkj0ZueH4+qeJci258ufErAOk/4e1
5DKfXtflpauFSMkf1gLEE93+urycKNf6/IO6yfjilvOeco4xfZqlp+x9/gV/WO/fPo0/rPWHP+rf
PqBuUOFTssOvdpdvrcYx75QGCmvfE9nGDmaNqXm3qXSWd5+Iv+SYtFi5gpJt2DvggHDokio/5uP4
JHsTearHSowxLF1he9mhImrprbMGjWKexkuf6N6xIJg+oHjTDN1KF8ZtnfBtlCMSBn4ZaBoY4di2
8jCT7mmj/TMTTvkJ1VqEA6RRzCPuQNHYhLiVltvqMdXsm0hvvHsnjGgAAe6UrNQh8PvHNqTs6YtC
y9bSRQ4AbjVgMwdUdpk2zzW9/FB4BcJFcy90iRaWAsGzRnfv5SS94SQBE9O3q2mAzm4DE7a9lDY5
s60zuDmTwt1cbZP54AfU+iEpdCfTUeY0PsmeTFV99uSYUkNUNHvK1NHcK4Uu7n71vKS4uhThqcWQ
QVGTduOXyDWiVamgXa0BGOaMET2lnfezHc0c+Emn5EgBW3yqM1VAVwGKUyqByUZNwuQiDBY0ebOG
rKNY/j4wa4cVVcTu2zK//jRhtssu5X1gmsJk9cd1Zzev1pd1x09KvpGLW5B2B4WUZk7CIgMc5Kk3
U00dIPfo0V5DwfHPpbTGcaboS+kVNcpkQ2fHhItVOgRG5c/qoO2Ov9DdDvNSkbQ5gUtQpY7NVUed
xkE2dZp6hxEETQvlzD9GkSnEW6Dz8btG7feR4MZNdUrEdiqYvJxqSbWnYmi2XsbkKpfL1IcdO2z6
XcNp4VQV4L17aFlKo4qdVVZN7bYNnVnlr3bsbeJkPwqO67vL8NAAKlFC9djlOnCPIUAq3Q0Cb30Z
bsrEP07VoYDoWUcVZl6/9My1aQwOP0hIEXK9jza+06UAueDYljb4RD6uFBNV3UWuJm9J3Fu7qtLC
na7mhHWCLDOJhSEnA2KfmlhYAa6mcBadKavhqRWjtZdeQ+YwoVOBn5v9jBsO4AFEZxKVBvTWQZie
gprnoGUE7aUxU+EuajCmJOp/GZDOrqYc0ZRKb3SQNtpC2jw9N+FS28s1pOW6Wm3ZgKdd86V3gE8l
ofqs1CoY57kJcsUfEaAbv+mR4m9/ssnLaoSyNhmSpex5n9NkV8nRWbPrXFm2NRtoh5i0pBqA1SI4
JqYXUPwL88C1kW56DBnwr3anQauNu2y7tBu3ImW41SS/dIbExVplu7amRDB8lIP98DHIJ4CGblB/
Tetxeclf6CgW3M3dS6pDdi1l+rkLtdTP3d/m+oyip9YuGn7fN+T2pkeSxfqyROV1pxrh9KjrmXZw
eEYv5Ki09WmNFGgd3EkToBdzrTY2zG4+88PQaFHSLPdX/6ynkKyN1ZwaUpbsTa+hOJYjUtO9WwTw
tYVNwOeUlU5+sn0vXVF0Rvg4GOheB+YrOZoGFBnbE/mylRzugjhbxdI4+/w+79cFE/JRy1AfpnaV
RAqKZWbqudQVNADfhjZZX/qBVY53U7GLNCsDdzG7UGv64SKTP5Zwg7UBVySiTiEnzFKpv4e9627K
OKxv49FAUnluAiOPF1RQjeCO+5BYnVUudLs0XychnE2iu/2G0lLj1YeMYGHWwXh0o17du25cLVKX
aFCsBybp29Q65QQfZlqp6Fsws0rnBanvyU12UaDU2143kyfP//5/qI78k0trDP0GQqOvqk3hPlVK
Vs3h5/cdoj4hxVIYlxopuZWTDdnpn+xkFbLVhLrDjci9Y2y7xVegMyoZAi151uCGXlGEYvPdKYet
PlZoDKW1OBDsG7dNrRt3WoZsbOaTWu26GZdQGdlXstGnMNafVPjBQIRpIMFFY21kZN72TdIibecf
NWfoX53z5bQOt/mxt0ExyVO6nNPws9tE89H+OicvlP7VPRERmxZaV/inOM2mWyuCkwRIVAc3YFc/
qkT8586lMcpHJQrqOZvAeIm836hXIIUJi99UAaDMxCvuA9do7gH8NaTI8518ozGhbthGQmsp35I5
QIhcd2a6l10LJJucFI1p81gYxU6aoQP8mKRx5r5tZ0VlJdWtQ2gMr2HjBg9jlIcPpdVNmxLVoZW0
ySZKNcROJyPZXW2wYd0Y3uAe5azYBSZGGcD6upBPaeVOD0IdWnIWl43uhtqqQlP34idtTar+PXUe
KcKgQAWkC7J1mcHsRdwObiOoRYJb2SfwDmglJoE2tiKCzHx2cswMtrOrk1FEkJBADbj+yQnJ5Zwf
x+wvPcOMR3HO5sJbZcOX2ijaQ292fbj2IqTP5y6yMpxvzPYZwCvV7lkpzrLxhSbOmZGtCeb0R2ma
Kqu5CYb+vrCi0jraIrc2IXVurpG4q6TWdpGFAkMWVvoG/PL4xXGf4b5M3wuRJjuClB9mET+3Tsvd
r4KzyFGJjGbaA/illm+d6u9Ra9YeulZxT9Rl7qRH090h6zreNLpWOMt26HjvvzVgq3ZW0q17lN/a
buM4tfGX3b8A6aPkpp/EnS8q8cUWQbYkqnurKoNYD9pf6mBUR9ko7GEvV6EXRCtLy2a0UNoc+pRK
OBBgP99wK494ORpJm7jqYhhS/OXoQL0GhoiNagr8g1LkrRDIupZASddysDANin7VSGuhn5z20qYE
9gx+icDBuOA0bp3WW7EPMr+0bmUsEcTlnepV8EA25kceKOaXwWMPCQU1ulKZoGAggoBSTojVFsFK
KwW32ppUawWNisCTd0z7AnjnZ3esA1L4KeKXcjSWo7JrFcrx0v10jkhN3gfo88KCB9W/GnkoN/TB
Ggi79tT6ZngYYzEtQDRqT27t5GdPdfZyMGgxBXW7KIbGfpCmLIl+lIZIjrLnNnC5M+UgUjVaOdxJ
SY6hCouqbprfOl0t0pW8hGZhUlPjcBkN4g7FpUjlwZDwyB6q2AYdkQgqbMqvcn+uU+y37GZ71UFy
nlJZnQqj53PwgakK2YYNoaHYL6KlHBKOZvVsX6fbFK7eJb+9dt8EUUW9cFYv7S7zvpHyX2haa//w
agRwTMPOSVmVJDc/fQXJOKqrDVf6UmBsPhcqQUpRN7dizqFTyLQngNJ9IXlAqZY/dme1SKBJEK6/
s2PfvqtNEtRpL7p7365JclKVtZD1VYatd0ddgNRs/M54ll052mS6fun60CkuhtooEaGlUqLUk2qj
RDYUVm2v3U+EAxGRisR31D9vLAR8X//kkYUWzNFTJ8g/EB9P+1c+AHITc0c2Mh5u6VmABgMV5b8N
yAD6oL3ISWySQuOyjh6GHxOsiHxnY8cKVNZzerji6WtZgIEALzx2YtrAtGm8mkBj4P1AOAaZbeNV
GcBzwYrtkPb+eZJhZN5j3ag/TRrQplHS6q6YQcxWDWzZs6kcSrysW4US51wG1X/2lbTuVnJOP0Oj
CZIaa2mT7JrSdl0HJYAAWCouoAtTqr9q81TUqn8TlmK48yArtVHxbSlly/ujUmC7DCiFcUqH28sk
v3f7u95wwtshnXZRWNnRehxqbV974XsDLUG0NjRl2FYJLCzS+TLPRipkbbRwNsuVqVLj1VwybSvw
MOE6i8fhTrrLJmi1lyGDRTxVM6hV+DjkH6mqkcMk6tVkV/6RRpc5C810sotNOks/aZMfgXQGd/jh
d/k8Zd+Y510/q+s8OUWuJb7B16LACRLdmnpl34atZt8G40ig9tqXV3pu54vIHUvk3HEcgqz88ImW
QwbUn21dt6fG41E1SnJHJrX1J3tuUiVUVhlg5uUoR6RRNjVFN8gaeca2Ekl/qtquO11mG857ATX0
EiE5tCdUPXqr2nMNJJQCyUo9Tg2fvzRPJKHXdYFsuOwSxX9uk1QhDTgpD2qQHqS5iwsBwFkdF1Xl
FquwS+vlZNvG2Q4z89zVngZHCUfv2WTOJmmvvGzb12l7lHbZFHDQLb1haLZkheHOiNppg+wFSN26
SlAzHPhqw4t0f7UlQ1bfZ3MjbXUNqEG6yCZJk27poki+dN2gtE+zUuBTGTWQ1Wq1Csx30A9GOFhr
9Mf7lzE1X8oc3d8iBZ6EHN/7v7oWvf2ioBn2gyMoMdzmwzUwAPVdV80Cp3uZXfN51eo/Vy2a3kNa
Ekloqh7OOqwtK6fqxLoscvamsy0fo2YHgn0kGfOPDfKi+jiiYmjMHtJNNlE5AANVilNp+87ZyMLg
MOTJAwLxziZO0O5MobI5ZlauHeuynFCkni+9sfeWhiqaVdX6/xgz+AqP0n2MqX4kFjBspbe0/TS7
nemJYk87oK/O//9lJJ1ZZjpN35DV0Q42IaWP2lHHus0dODyHoLtRXVgsgPyIB1B8PmkNzVvKrhzQ
dHVatEZR7KWNPY54SLUDx8P63pk78DMBtkcgYyHHpFcaeNpKb1NlLV3kQKYqD5rqcQuaX8rL4Y8G
lr65vjpyreNWG5L+8upykm+CIcqDZtxdXx1k+6LXqvhG9cKnsNeno2wqk3qZRUlxbznMygzzgM6H
y3+FMytFoWRw6Y5DoF6mxLVi77wpfET/VD3WNkKSQAnhLjaQI4O5cQqn4SQbu/WGU5STJ0A5k3DY
L3a7DNZqlDioDBKLlOE8EZvdAdigsZCRv8hvu4Of8ew2gji9HZTQvtXn2wtgLOunLlLZ3sqJkLWU
Ln/yu9oq0g36NJPBzcvJppuvXJBSyKrZJ/Q++oVFkApKLTt8DPsov23K4cslTjEHK6bZI2CjcCNt
nx5wy4SPXuA1+yjMYPiFP+RsCiNbeGE2fSkbyoB1TU9PaVMru7JTGhcwKZHxBRWa6H0asDQ43l+y
Uw+w5Mgr17bTO6QoNmhw5bdXk7ya8vjvrgyN3W92ty/bpeIb9zDfULsNKIe8ZMH9su83hQTfUBq2
G3MUKWyvKpcV/Fab1Eqssx301tmDLXRjZl65hEUerUoXOpNbv4T3YXaRDYWEMXo7/VZPA8A4BmTH
esEZVupIRrM0iBFHIC86Y9+memmsNDhlTirO0ibdQioloUUp3aUMpXVNZe8jv376PeIWlV8mlW95
DE/1A8UacFfXk/6Cxqy/7G1TvfdmQnaoMMQR8CuciX4dbFW1AvMzcUDPTOvHyP103nI0t9cmS4P2
lko/T9/E9Z3rG+pBDrI/VTeRDs8Y0gM33dwEfs1/o7y0R4jB5VWWpTqV7jNPuBwe4ePaOGn24vQG
u0rC/4e6gumI8kVhf1x61TtZX2g5ZkEZpEuDbVT2aNHweWldnby4bWBv3cjwtgYR5GdXS++cKui+
eQXH1KxOhnOJwOvBd+GdcUAefwvWcjzwkFBwpsY65CQcyDZBk02VQg+I0kJeonkXHVrbXk+smycj
ps6uPwavbr4ygEgNk3opXa4DALKLSW1vUiWKD64PFRVVhfHh2pU2ex6QV7LJ/IliCEqICY9GRrPK
Zf83p36q7v2sEgdCKcGDn0Z/qSNE5rI3zad9kBSa6KZ7aem7Tj1Esfcmhy5OMQe9eKzT1XVOZIhw
2VcBQa15VdnEWr0nZx6dZE+1Pfvka/nmuhAYGWeHUNZr5tTbhkzmXTU38sqaN3Tks8zLgDv4oKGn
5I3aN51AXWXfRWbo3KHK1uwBK0Fi+sv0EQ2slSNGpGNn38t01zDOIdImNx+rOegxRjE1IEaAWGsZ
QWayymv4gfxZ90oZpw8ZLMXNtJ+6JJSeBviXI4HIkxuY00qoP8xY1W4zkknHiRjntMrdXFtZPMjW
siTHqy3/JKbxAzQ2w0Rc332dQj89JhzBt9z3ZpwHeOikzdkk1vk32ZNN6kDdvZCXo99RHaaHcHC4
yvHqIq9iPczQTJ1QTdAQLC2n+s1UGusxHd3FWLnGvT33ujB1lpBBUAY2d6tGsVBN7Y+iG+olFIPl
JmMLEVO/jloqTz5vX1kW/TpTKGS2u1NkNs79EETOXcn99eLscQg7uEnyPZGDSeTccwhJEfwqHzs/
ekkcVJwWatJSXYB2hxTxGOeeFOyQEh+CbwF4CpGRdkH4ga9ysLpMkz5ZqP5x2izx4Qifk6+l70tf
9zjoNpTN+5UO//d8qZsKVfrC2v1sk8PS3dG4HXvC01fSWzZ+QHX7pQ97LPGYNmfbMC8mGweoDJUT
5C8QSruJnDY5usBNds5ICdzcM5QkoU6Bq2BuRjIYPL8Gsj8heE/IATBeHTvCqz91Y3gogaTHDkWZ
v/jJGQLCSZ503BxLx7cOSj6rc00IAANRAlhkbpTQHG4RLR9udS3kG/fZFaFQBEWv9v9Qdl5LciM7
t34iRtCb27JdVe2kkb9hzEgz9N7z6c9HUBJbPZo/9rnJyASQWa1WNQ2wsFa8Ax7Zr4He4pYYZBmy
Drjwjz2Wb1rHdII9plXh2d/JkRCbVX5VPMH+5D21uvrOhrzjasNw9STD1MSQZ+vJBUQi/+Fi680M
TbiO+8ILY+Pp70KyQle4in+/F+ztQYHIIYke40YtDzO9Ge+dMIcqA6Ev36qV9/TUPvSdNT+XZc5z
yxT5wLWynTRI2kNmwz2cNm+gMakv1TgU586JtXd1qX+TCFoPb5TRsk9h5vVHJJ6Mm52FDZkG2zHv
at9r7n5La7IynPQLCUpNTTHfOSDHX5CiiOcFDYrtNKTbQ4/7x6+Bcwz9S+XF0BpQxznHrfWXsrCV
yOAuTCXbUmZ909GtgEz0K/sW69GTfUa0+i8xReTYqYULA8rP43R9APIJ67TYc394bMYOLeWm1J5b
eoIPTeEnR1nSgqY9Z9BK0YRZ/bmZZFaPE0rkPB2HSK3BNlXM/L4Br5zLzFefJQS+Di4BvN3tZSkO
NeOW4CrGQQ43puycoRkMzC9XLlEcP1uLfD2cZ+Nj5eYg75aBC1tyQB5YO6hVW+o7cUugMZXXfITv
OHSCL1OYQNsnGqyOW92p3kSmCsm9aVFgrURyL8v8ns6kBbo3htZ435Xhp4aq0oMFOvadX4bBwZiH
7K6K5/5dNE72ucic/CDeHK2kBz31/xRnxeXxXlOiPzUYa550xY6fzGUYeCnj8m+XcB3+cMhsrKf8
Lp7425alNyPVJ7NwVOz7mfupHAIpFvB9OaqbwzMCVOE96ALroYs/lfkU3Fx4XW72Msjsd7bfhYxp
R2dhPB/+761jB69DrutHkWRqf6o1bUuZreJN4pY1+evvAk7Zz9nmyNS6R4BYg35z8W5nxeoEmauL
BkU4GhYkX6pbXMK+AM2GuMV+VOeMZzYrVu66ucpuML1nN5nNiweOvJPpgOH2NLs5aCqUf5XTQTaQ
56n+SKfZkpDL6sS5RzALnb4yfztp0zuFAuLnxNGM45AsfasDS5Lxuy71Khrt+uAGF05ygBrNe5vP
1rmFL+hWL0Oc5VN5kbU1qNAPdfpwigY9ujiylCAttH1kCZb4dVo3+QfDTqaLplXU+tLSpw4/JA5w
A5iweKqBcqFqMkRbLf82LisxbXGytDor3St2X97KzL00pdV9ALDY3ynR0mDUmP1nHcy7y4PInwMo
0GOr1spCCWK85ff+1UOi7M+sLbhXhGP6TK1pp+ZN+Dw7Po32qp7neyg55kMQxPdr1bRdKqRS7owL
Hv9HqEhlJfaAV7QdPUvFvjEcbW/Y6B4EiT/9UajNfKNfF1ER1fsUR2PyBKTDuk1IXe9go2s/kFyI
KN8GGTVYlgl0LKeaLhAw8Km5t9zJOKXShaWqNFHmWXuXTaH/KDaZZZn2MTA9RFNDQMXOcuuxlqEy
PffJ8scPaTbk182OcuVwr/juWQLgeh8uvQ6xpFkr3pvAB1QYI8lDojAYdm4zoGG5NNW2UZigWKR8
pqH8CUou0znMZWTfa2gbUWXw5xM3jPAgqg9lYdQ7NaSByZpb/f3kg82Q5ebte7e9l6V4Zam2dNt0
hZ3E/9BDUdE1kft3lqLPhzCnqdN1swHajDxGsZKWzyIy/hojt37S8i752N+Nw1x8tDVTOao8JnNr
/To74IeEeQJwKv1I5nzaqClaigFXfQBXPkwB7BaQApZQfyJL5nittTJgpMEAm24Qo7UrDBhhXVs8
dg4zGlSwZFgp178gNJ/H2Atpx6VbPLDK6D14LejuF1sQBCOiID+8MhNb4St0QDi0PiZ64fNr1of9
NM7jyYU7EVaxAMXPOpwjqE0V1u633oSoLTTnGj7DVr+0nXbyfbNvd2LL6F1qYX/y6jVGjJql6Zee
wFf2oXagn4aBsqp2PeKxZ2OhESib+Q3KCPBJ+5mKfqQTPgAeSo4BqvB7JUijB7tRqJqrhhZd2yQi
wZjX/SnP1PSPOS/snUp94i9PiY4+5GH/eI7x0I5eDM7ANLmF8AmVS9M5tcn2LqaI+BDrRbrv2zA/
IC+PgmqZlNZ5orJj8qB8ndIIBJm93PtcvhFXOtsR2nanx8HN8rspMpJ52NHDM/CWZSpPcdsqT6MT
foryGDW8ZSX2ME/sa8ybK8SUBbqgnhW/BcyQQJONVr02gqGZm6pP9pH7zoDD5rnO+8dAtbS7sEJp
NrFqXp5l+mIIi4+5x3vzZppmnjyBizlLa8MNsez5qQm5trixMpwtNeriY+hObxq4IK7x4pUQ3q1I
8KkhmIQOnHPrOhdksR5JgU4qxbFQpXVjfgc3EcW09sTFUnljBor/Bi1KICG69kVWYs+qyETLwvH3
KFv5a5jVj/1erfL+LHF91fhPPb3NXMzdP0wLQts4zLSTOfnlp3jqTgUV9r9CBVEjOzLnR8Xz6ge6
h5W9vN4nvbtL+DZ+bhYFHQPpxWuXZt2N3pNPgYIeYmaOxp9FrF4aKZ2mMzIM0FV/a6OU6pRfBR+0
2NQOE7Cep6Szuru5L02obyNUC0bjfWOa0HgJ6ywqdvG1BemxW2sF3kQm7PW6X/yKuXDQJgl5MNkP
fNk+lrOfXaTuHGnpo8tbyS3XEm4sdufr57qmvNQ5Edxk7hhc13KTFuh/2HQiX9qqs52DDSXT2ahs
tNyqAeieNmQHqGDhfeWBjCxjWwDY1I1PZmzA2p/F33qDJFcbZMm7WgmmcwAg85LFc3AoLV4unEWC
yiTBzJM4indXWcssp5763ShrGZByjo/geZ4qGs6nwnTrFThllmpxULQ4PuTjws81uU/QLPkwVvct
qIgxma/DMshMBs9AONmOw363EjVXGknLDu094U8e6N1aSZfbhgt57iy8dRAXjMJS8NO2hckusS9n
ABVwgQp2p3J5hMk6BCtV0a6UtQzrOrQb6F2T9qsIwFTwQuQ7feG8WgVheBy56vwCvxv51dtXv+r5
3U2wjIJ2mQ4pelQHcwqHp75uBkQwmaH7xZu/0SlHsQWViuRUrk4Tig/RcN4CJdoLi695k+SXV3Yy
TQ+V2ZvnwJufC7v80mh5y8txYLx3yvxLMSYRQnZC/emhVBgH4xnGb/2J6ph1UMLIeAeeABQE/Fbn
odfUU9DFSN9RX/gis5xG8nW22crNZjRQ2lkKpM5dqb3xkvExsOvmo+dT6+8dBFdlCRkLlNFJDJ1a
ZjUfAVEshOVZ/yhLwwcUlbgfvDYrn0jgfZM9tWFzDatd+yBB0DHGyAVyuZNlo3V/ZADuQ71UHttR
j5/jSc2ASTSfZCVD3uQ+SEDDvAuU3rvmruld02XwqClyY+nPNClQwCfNdfLicgGeaNo7c1GUdI00
2Ys3D1XrMQ/UN7JaNzymbtO/C72sOKKhOhxNlFWfOyA5p4xu58kPnwAZPShq7J1rkP1P5TLocxTe
QbhX7Ea7S6wdSc/yyVDj8dL06ifR/RJTlXveJdWML3aVFofJjCC2zKoKeJ86PKaadt9QwP9DTL0/
QSPquuHVa9MIOMk9fSOJfnTVqrnKgNiMfeZdGpqUPL66dflxqNX+BEqoWaViYBZAKmbK3uel5l27
RT1GBm5c3TFAi4brxg9bWUPwXSb6RTbNy05xlmwfMv9f2ymX1Adykbwmx1DLtjFk4jK4KkCuXRXO
zS7jPxz6Bjyg3qBAdroA1xogZofsZq+Dn5R+gs5CBtGH8YKX0B/cPa8cfUCvtIuAzJA1KKvKG8bc
RFV/Ly8f8p4xG5XLlcjud1NLXq3Mkl1k5dNz5dQ0/eU6CW+bxuEd3O/hg1Xmd+3kROiO+/3HeuaJ
aC0lFjNNw1aqGB9tHl5Cs7Te57SBP0268reY1ZlEIHAJ4zib43TU8jA+qEsOP4ft645m0c+IkgOv
CX/KgIsDAc3PEiZ2kQKXmTiRivgsq0mKAcuwOaFB2QdTewch7nClNXq4tkHwfaZ148ul1w9k6OPo
rVvPjodqD9AitNM+hfVUXVK/n57L/h01rB4ZxuWJzo6Ah83VzO13crmb2c27pszRxiDxWF/iKqAU
WRjDqQOUw53JjK+0qV7AHwS3ASbRXQsd93PR+Z9cGi0/gZSczjSl8IfXehGKOnq7Q68ppDUxaT9U
QDqom0af3MKbbmMYtgCX2eXBU3DoXYC0UxS+MxDaOkz62N/msaDmtczUZdhs2zKtc6/cbWv2u2au
72b9fdnk7VOilCW3+yr72ozQCJvT+IVkVnwsLBewjZrwYMeffNopJo+tAA7iJujfJS3Iui6DEW/1
wjj9NrO9nTjFpA3RY5Ja2aMPiAkyYyuuqzNN7nn9RnHbdqcbkAW6AyVSGRxwhXB2O3zmVP0Tg1T9
ClLtXaO2w/uiAHYzxk57dnSjvvoLz1YZf5tdO/kQO17AbW9ecDKV8dGYu+GcGbl3bLU4OnoQ2B36
2Qme6+LQoFP8ZDdeQsnMnrRTorT5vpuy8NnpcoxqH3+sRqUgjccGGbTUVK7I+rxZ/iPzYx5zL6vr
/OrtwdMp4VtoGIvzkLV/BoCMblptnht3+VpLCUuGn45Zvv2l/6PKFfOAdZvZIaWtOVXru961vq13
+7Ipv/I5yWXQwKjR2PHrssqvbWU2kDfmdDU7Sm09WMsgs8QNLeramXqAfsbap8OczjsxboG9m93V
IShLsb8IgTnbOYOd/KbGugW5MEe9COk11M5qO9NPmycwqaCMM5fYNp27HclnyGvH8m4sEEyQldFP
bnFYHYZJzMJ434DounDBj+8n9dyumtvgqVHi7mDniOEwFiPMU0xhehrvx+h+XYkjMqePkGQA3YK+
i8f8pPu7SG6OXdXfQqcm6RQ741tn0Iaz70fWZTLd4snn4nWAsjj8YjjNRfakcfUmKSv+3qDbTf3k
76qbegrlfv82MdxvObmUm5gssquPru1eZDUhBfXWt6EBanorOlZjE7/R7b/A4apv9Lr3jxr12YMs
bZ4qd4phJJdo0XeIHnhAt94ky3wccuWmteZZGf1jZtTRxyGenavVDPzVl3239wLNulIzRhrNHEM4
7RSeVNGqWKUrtJr6a+I++VBKXL2iz69lW58smLsvfobMk6r55UWDfHBfLKT30JggrgWl6+TdNXb0
YTKd+pgtRU3wsy06uK6zKAVELcgaHzXJ5SVKhnl5Q9qWmy1onqYyCVeftkT9Z+ir7ZVHTbMMl3xK
ePMU59HxFJcrOAmw5DjFZn4fz2FxL7O8MKjhyxp8WXHPu/UMghWtXML81gM1uDnXvcjkXDRL+XOg
g74Pkq/a0GqA+6fkKajc6FaHsIi2mZ1/BGz5JG8B0Ox9cviqvY+QEDmFQexfICJokb/Ik4OWTv3H
KeDqDtNc9eBPSv8xt4Jd1w/2+x6qvqeunz5LlGE23l3swEInS4uX6oNLO89Fln0CeMjRyjeT09LF
OHlrFOXW+mS3IfKlEJbFZB0vdmvGj3kVREdlLqz3PJSB+SzH/O+xesct0/rHjaf3Ve3Wn+oI3jOl
zNJ1tzqqxoX0TfzIY+b33bUepVyng2LZnaVQekT2zpzLj0mexe9oVkbHIYutU21xQ8pmWEXpXf6r
7Gj+d6reetTgnHxIoMgGUIej4S9SzYPiy2ypJiydZX113Nq7G8eE7qhU1w/VZPZPadcr54W9lgRA
Ut7bSaGePAAibzLPN/aWpfsfnaT+Cgqr+jsE9r6y84wqta3OiK5GMC20KgXPyHY9Dbd+dIabwhsU
heD5IisL7BaMw0EZV7stZl2vvsxIxpu4Gk2DeiaEIECWa5Cc4pfwIzQDWpJ+Dym/DPw1hY/2+KS4
Uf4gi80cAk14DGfYJZrM1c+vHBKMIK1+GL3K2bvLkY5VZSrVqCi81EnctxQY2sjYczd5QOja+hAU
cXMfBXTsTOQhP6RGVd3ZRg/R7OL1oPQ6lvHsncUbtbW7C7hO3MTbOC6ygK7+3Hgd5emwSO4Shy9N
WcGV3OghhPKn1oKUB2hQ6By9lm7SPMn7+6CsHzwIroJ9ZyCQ4XtAQaroTadpEckOhgT17Rh2y8c1
KrfKNyQHnVuUNzRvzwq0mEpjxBcJlr28BEHc35rmaTvFoIh1HHrdPtjojgVcisL8jABWuacC2D5Q
awV/tKSY5iF1j+gj1EcfIoM/nHhsn6egP1K+h7dvsqiApYOrXyRY4VXvaqiw6JXQF977JQ3U8GV8
a50qvGz9FvKkvNhNm9+92LeH55/2bOjqmxe7dyYyXDcZ5iakjPObZWDGOi89brZb46zWWOR62Ddv
0xcbN2PslvoRtF22k8PVAvaWComtw1ZB4LXK3sdjnO23EsQs7+Vb+eH3a4mXasVazJC1mqHolJJg
L6KAsi+647thkbC0usarz9PotDttAKyiUct98BONdi+ZSlCyG4NcB1lcpzebFz3awL8T6gUfdPBF
/+LPgxV+pGHHQg4VCrbTRqC37RQbDfvzqRj5wxVHrdZIM3uFdil42n3qIue9oLfqpOH2YJnrSnw/
V+JbIgX2BWvqGindnz8j6yizjyAsvKP05CK7eDc10fgk/bdGOlQnzwi9gzjtLMveQoolvnVYFOgN
HbpUadW1/b5/8O3oD3HKnsRBPDb3zPxmGe4XLq5/dImhAOxvvg882pEkbx7EnCu+rZKP1tRd7LfN
ScL0woBqSPywDQ+nNk2uPDpBVv5rQub1+kWCRlyyzpdUTm/2fg6XOtMXCR3aPfzvHOlWC8UYqagK
vkqI46lLxRavM5FmQy7TZzcUJsmmyNSLMgpU6rRAcyl/O63dwrZCxR2t+Fpf6Md/EggJldC2NBcu
oo2BSNEAU6VJ6KCnRAuFBINm88EM+tNB2roNFE+fDfPr2p4nK7X8unVpS30nKL6t3ITW92hp2f5l
/ysLZ6z9f3IiZYVOc6HBUHv3FDmtA7TBcAArMOuSyH3oETnOgzS7bvahsrp5N+jdcDLUZNxtwdsB
2nLKspf8SQaC4sfBude5O1Mly5k5mf+IbEC5p5pFk/eyzNsRMOYyy7xJvavt5G863VASEFsK6z1Y
4RB5+yAaEhRTwuAx6Ez1bYqi8Y6XeHj7q0R7Wy+OUK3u62UlEa6JmFKa+xBhLRtkoKSxKztq2f2Y
uvs67cc1CWI3+vskMJxrUYYliINM749qZVQHV1V59QWrA1eiV18oUpDiLfTx1PsVwCzhplmn/G7i
ldlG6G1es9iI8RXTjdDb2DQz7YuORrV2H5T0Y8EL2XJhKYyFI/HHanZnezg4AU0EIRXH9bqSNuaR
V0vrKpeQ39F5evHU7lsAmQe56Ly6BoltpsR05xfOO1kRWt51NvCC6eCEerJ7wQMqu+fp2QCxdC/R
vzsUplvE5qbeW6+VjVwQJTBZyETpCrjCcPRQ1Co9eU7yuAHsF1OxmNYc+rIMlSF5VDMIJf0obmmP
T9r7qW2+rfU9LZ/vOk23nqS8Z3IvOcBKyLt4Ds6ZMor3NC94pGwCp4Yyllg2s2123immdwB2JEJl
yNrpz1lV3LMA8JPl/15F0+MoSwHuy0yGFZ6fBhXZf60+vLAhofy+VkyN58GgfIQ5jAcBm++/LMMi
Pa1J/5/LtUbg0A57DtQRMsaW/7XJVOK3Mlihid5agUpDusjZis2mUcf06uRRVqFhRo/0Hl9opPAf
vWKM+VuhoZxHYCHe5Lav3gyDliz5Uv1cOmnnH3rIoPaNooVPMhhTED0lASnhwtGt0ytHnobZKTSo
e71yDLCfkMKgivHzJIXupZ03okIq+SlJaNlNe6XgPl9llUkeQPJYLo6YAsylGL6mul89yEBmpV5n
sgzU7muhAId5ZZdlZqrVg+nzrDQMILd/t7+eing/JWR0gA0F++Ux5KvjI+oyptPnDK2Zo6bD+UTz
dfqsOfn/HOH6CM4U1vBcBi5y6ib4FLR/+lPftMPV19Vdmbf0esVjSom9hmPUXHgTZLBqy7jVrXVQ
6W5YTWKHLLZnH53ltaaU9+ty22aX1ie/M2hw+XWbtvAuwBufAPi01OO2YYsrzKA8DlQz9uIVR6O5
zy7AyctG2VoMNlXqLL6uzK7LErHG6LpeiYSyNVj4XXltXR3ICNJmJjbx+p4J7W+591DQAMVYoewd
6g+13WoPddYa026uYBeDA3eP1AW2xaHDvYp+3LLWei08Z6MOKK4neXwQvxxhqqqxr92YjsIlUIax
SKNpobv5FM5FzW2Ew8Sxnriuy73GA8zRqEbvgqZh8NZ2/XduOaSfCxPpen0cCxBUUfp5KvKDRrGF
PGQU33MtpEaLUMApU8v0XBVBsy/aUbkh62J/nCFAX8gzYcZVoCs2PnRm/mZ0AKbqUYy2QFrNFzev
op3YZPBDtX02oaZtoRRY7Zrtf/UGioQSoCEo51quRQMKaSRXcklFSKMWz0uw//+wyYzEP7kkAbTK
2loCfdf6HvgK6fpqswTLqTrJwgtiZ2dJ1+Vbgm7K/hz6MaZZmkSzOCWFJ8sfvjXbt0Wk2p9jBbRd
wjezbMQn522+f583qDm1BCM/a6b7PTEq2VFZJqoTBQeZ+q1z8hEnvYxAUavTlkb93b7Na6nuy23W
mPD2Iu62Nmhxk6lvRuPRpf6xK2uX7D6tqfX9tAzwH9T3UVlilLWZkFcAh1mcJEbcW6As18FWEDwL
jdNIzpSkNoMeFNE6g1r8X7b/NS4MghtMGfZZjgta99vsWO4JREv20DU8OOxkKoMJkLDQMkTYbC97
2OwyE9tc+zx/Z8GdmF7vl5A2sqHvp3xJQY7P2PbKbJCP5HFql8amerN456AUBnedO82Hykh5VQAa
CIUJM4ArXrGTqQxUFeBYgTy4WLyb/bfBcoy3AMjEvZ36nzY9MMKdGoGF24Jlr+woDC27Wv1XHkJV
ZQ/lzXxDRm7Hm2h/1QUC1i0QsBSt2vIiU4nRucsfrAoETj0grkALbqqio0tkjzDYjgba4rg0ZV+d
wTeula69HIpfl+J9Zdu2ySkS8sqGSOlSWshgJ1o+Q/XpJN/97jO3oxW3Lo5wFww7Z2HBsBTjLshg
XK9aN38E5bFQKSx4sWrWV8dL2xLTNdZd04wuJKBL2GKSk2S2OLVwhEkH0aQ+IQU09B6J6cRuo4WJ
NrlVaG5+n6bBOEOFXS61RiOkh7SJYVNQoRdXlQn6/rBQNGA7ucPr9jhOZ9tI/4JlGo9R86RsLcP3
yCZUaCoK6+O6R/yOmcPsvDDmyc+nRKhPKn5rQzPz7x9cvLAj2hCD8i+SwZwWzhETYAV4fjzrevsX
bye+9qRKjLwseOATjNXtrW4c6GiHpFtncano5U7W61T8sx2bJffRH/HoPn5rrTg9iVfsa4is6wEx
iv06XU6nX6G9jW58maYxunaeExwC168O45Ly6EePJkJFchy1pl+NnEKeeLq6h9RwyYDIErbG6eKm
PIov9iKimwTmzGOlDdZtGyzfAq3eJx8BwwTnV/b/XAJxt26yVUI89ocA2Nb9m13xHPgjdLpkhzmB
Fjsye74DjlWf67oHTquHKF/R945YKb/BwwujRunhLjUhGZcYxKPiJ2MZdGqLD8FY8fq5qGYtJltx
1VuQ5Of1eu5WFvUiKk777bINHVezXvPFtt4NZOrRSnmYYiXev7o5zAUvc1rRV4dJLcd7gw+AD6Cy
dx5V4Su8UCMPFfNIzQevxfNifpA1qAJ3V3RJfIwXt9heuCV8VIPynMbjF/HmDeiVEjZR4WbKF9Im
mYHrRFcOah4YmmbkJ/dwLfIhmlMkPDXR6rOTMBmE0Ylesnzvmnp4SBUNJCgdIUh2aEpwk9ms68GN
+tZCXrp4XkwLN4+B+cou2aAEZrNrVNq1Y4dmB3NpnFjoZtaZ2OYs8q8jreev7OGyYdtVjkZGE1kK
b/yvDgnZ9k7URqgL9OVx+7DBKuM7mpC/COanUZcynD18EnwQjS4DGlyLTS3mTxIxC2boZ9x/2uQA
UYEnp/viTNkwpbB7TFqMxhV0aDz2ze9adRogLVT/kS5pFFL8U58M80kNy+iTD4PDrtTILpN4yAEP
hIcmT+JPShCY17BrbHIBsfK+Lz566aJEwMvDMoY8HvnLQB/C32qTGkdZrTEOdUVrL4ZtsGWjrCn0
f9+9ucW2Hr7FKInvrh+z2WL4GM4KzfxisupW84/rxyJ6qea7dS7OVOn6u8m2T0rpIEAWeJ12M5YU
scxkQO3nCwo880nsg138iHux5V/Tn5vWeNlq/Xru9jEvYuQTW8/6QqkKGO3y47w4+7db1t1jFwS0
KP6hO4CvFGV8l9d68BBSo9u7mV5+hjeHArqtWffmmNvvaLK+E3vuK/Sru6N7QLAHLNCXAVkTuoYB
Vju8sC/MKuVnP3afKxdiXOgcmke1Qi1Y7HbToflbDsPNav5IHSM5KHmsXmVwEfu8Rtk4ZLvXa3Ft
kZs7geTj+54tZj1jW0u4Y0Tj94O37duRwfa5L8KrJHD3IR0M+wDxbNRaYpd+TyM/BHZjwVqOTYZy
sp3r4FYdSpGLUdYyqxePzEINTavXe8Qjg9l20HRs6/8+UmJQZgFNpJIu2fZtn7od8+JT5Ud5FbO6
Z9vrLxTe0Ajt9Gtq6/rV5FXL2Mu0VXXU5AdojbM1QKLyJUr821JmlaroV5nJsO6TaF8bD2bXGHey
TUwNhBu8Cv/cIkansWpQdugaqoAwvQWkKchMmQkSU2aFVWnXbblGlwLc3Pb4csbqex27nSdHbctt
uzMb56qvA3DX4EO3sEC3qeI7Zr+fgNMUu4FsKaW4oYlufqyUEH33WnSzl0GMWjRWxQ7WW1j2xaCT
TT7lZv/lxc5tDzgd43vgev6Lk0u6FG9AUwwgLuOnNqC01TjVM3/OxQM9xcVDVnOb3G3rnD9S8oaR
ctpsL2LkBNR61hMkxBOIhkxlmH3AslxVfBRQ+IC06f5G77c6u22TPlDVo1FoaQKUZa/Nc3ug6Jg+
GDV3+zG7yEJbLJPj8ngrcbR7Z/QiGgoMyOXEYzJuFVgVbJu6u2sLtXgYI1LVgzVa++0Hl9n608vP
sqQv3NS4337YFz+8nwOljKPW2r8wTk1VdYc8O0/DpN/riPw0+ThU5Yk+Wv9A9XO6ZXWHYK5MZQAQ
Pd2KzShr8ezK2BhvW9CrPbJcN8KJPa2BYjSMoKx2L7a/sL46ZN0faB0pGbX/pEPdeDaWnp5kBqMh
g7mABi1ogFZHKWKcNQRGL4wS2C62V47NJiHb+WGqHduZroLScXPAEgx2PX8f6EUOECRf1qT6Z5qW
kLD2q6xYY6asB7qxhUNUOR5aW0v2ujyn/fZpjX6+gKv5RMPN8pwnj3Fd9wtF57akGc66kLy3zbsh
R+KipoSDuraf8F2w2S3TYGh5NOxLaE7zOl1jyGEmyIz+iJbZusWE3rvZLdFNGn+Pfn1ilFUl2tC0
XEqMm2QVHX/LkRBNjzThte89u6MxLNeAxEY1RMJB78zIi5Ze+Dh33bzXUzpMQwM21V2SFfN9PwWW
dSLT0pKoNWmuCGy050cU5+6zLiRKrVtKlUP/YT1EPG1uddfcGBeWSA6WzxBHmX02YduBMGw5JVpU
+qa0usT2CMHBMvSekYCMA7ndILLQ7sT4Yqo1nYbVp3NGU8nOL3uKovi+O+FNDGLA3kJOYDEa4yOP
e9pNwsT5ff+ybftQE920uzZIbrJp3S/Rr47vWziiUTc4ARSkmp7NpX5FApc7yq8DxQT9WlsIXIuj
ytwf0f/3FvGCgDK568iedS7HvThptY6JebOdXjsby4W8SFsu7M1yjZe1zLZhszlyBxDPumdzWctB
k1e6YICy3Wb/3TFi+x9CXnzc745xU1hWhy75R5wvgn8//d0Rr3eqcjcTaz2k6NwPXcqX6ccv5r9/
US8+cqjplM3d0tnlKYwrdD53VwtBjRTmQugk7J8DfSgYt7VETj1pk51MZbu4Ix16//U4WYtbZttH
bOe8OPfVJ0rMK9urj9K60jlZNQwPy8+5/Qj/+ZESsv6AsuXFp28ft/77X31UQ6UejgG1MYNoZyhm
dYdIsX2zl3zDrI79xbYGyCNYbYMRabRHyVqC25871D7C8+u+NVqdScOfVv9qkSjH6NfTAz0v6h0v
CWBAfC06rl/lQOPpR6YyFMvDSbUMunxHZD3LI9LmB2cXHvUU4fHXZxRt1IQnsdZaYdn7bZPM1pPk
0Bfn9wBgbFSw9kblgCWMqU7JUNna99n/bdOqEOJNiTFG/3/a8r8e/Sru1fL/66d8tffVcjtKRcNv
H0WqerDj4ESim3ZntYccK7O4W0BOXUDTlu9AAMOg7cX0xstUYhK4qe7mwXs3J5Be7foppaS9bJbB
thATbhponzbbeiq16B6lKt09yFlK4OgIGMknNPk/pKTyQx4h9rA8PcrQLM93KxKYx7AaHI7+t9i6
xVHFPPMcLOsvHputW2xENOSS09wafe0lt1vPvU8VCY6IxSkRqiR4GzhM7m0cEiYOmQmzsuz69ci1
jfinY+jy+WwM2Vf4UUjoLoOWqM2paexP0P6jg6PkJHbFUeZDH52kyWC1GkqYrnvE71c3v0LkqKuM
8A/yrcplVPppoRaGPSq0nHMCq8UZwqTsviNhdR8oFTnJNNsBtuO7LDbx0lX3PURsq3twvOToD7a+
kxhvUpBd3Q6TPdtSNs5z+VeTpO5J7IlKEqozAHkPsQNC0fDS7tGiXNaVc3lTIV1/dEGSPYo9aIb+
XoGt+5VdnKrlIsgWIT+1baid3tIWqlb90NBwclgDl0Mdy7qqQQgj8K81o61c9KqOJEvXhOUWzBfE
vNSXttit3PTqOCvLn9AibM9hX1Y3pJor9Jl+zEY7gC0KMaR3dpX5J/FK3BbywtbyGOwiI2yMmkk/
a6OcdL3316XaBtaTOOyiyWASz6eTLDeHUZmXIdWD+82kOvF87yLpSFl0lxSae5UEmMxkkESVt2Sr
ZLY5XsUFpjtD8LkESsyrLdsx26k8oIQUAMOSJgNpJzdcpTyJHvMAddZDaWsQGA0Iw+s+hBTA7p66
Sk/JOOTDSek885pUAHT0gvarnUxlQKMDXOrPQQJBI323bfuKGmGZuh7DvdhyharYbnNvZ9Fb/cMj
54A/KK5ldKm5Bdxk8BdYgu2m35di0/8fZVe25SgOZL+IcxACBK/G+5LOpSpreeFUVXeziH2Hr5+r
ICtxu7N7Zl50pIiQ7FxspNCNe7lRbfN+/IuN3KpAo4YQcixxH9nep/137PyKSHvjAateF9J17dqt
I2dLtO5BWjTnIgt+0YjY31GVcrXB5weGSvC+pzg94iSuhzNRvEQRwiOq3efZFB8woEd1zRqONKEs
4+hQxg24SaQ9vSQTdO1EUuwgYSeffNTTXiPfQD4cFUrfwFfLvTqo8bagp/PZqUAN0Gfsm5TOuO1M
sFRRGE4Gqzwfqi9m3bTAWa2Z1UFu+71ehy6a82hE4pKMfch/3yXfXCsDLxys9VQvPQq68fyji3PO
wa/t4GBBaOVMDX/vGayOmhUA09BwDQC7UA7WG00CXqr3rkgbCA4Uju414DJpVkGFo+aNn7oh6iGO
EHX3QsMKmxXZymDC7pTC9RIPPzJOqFBfGS0rQDyAdeYYvU2mg9VXJXDuUCa8uKULJEpk4H9V8V1l
nR1tgfKxZ4Irss2EV9JK/DPKBshEzR3pFapEYujtovz1hiHr/7Oogwtkfd2w8EfnpoBvmX3/OWuS
/FT6bghxQtWlprLxqb4Zy67NT7gzazxoHgOV/h5IDhoWPiiaEtQrzPUidtK7qBNUVSMAHMUofyt/
aFZpuYdCkeI15cBR3zX5UAst4mgOzJRntAyBcmwUdp1pNjUOKk9LoPN3E/HtUSCtE4NrcssgV7qa
pUgmEjNRzaxwMiU1kn+ka1IIVI+BbTxDORD8pFUyu2k8a59Q+NtUWuVdIYXiQanxWzblP+JtAZ6/
xAI3D6uGIzWm1bkoL6mBtQYwU6b4VSmfXetvAUso2SCQgMglZh4rkUnWg9lrXg74vLfZrmVwczMH
/euady+xDOc3BALDATyDrQ6llP6Q0ZFZHY+pR01Ph+llLN/dtTpCV3QSXtzUS9Q61AMrEQ7XY/ID
FFt8Xp+mkXNZ6m4WDZeQeIK0gpa3UBp1GyTXFJBANwqgCRQggXoiipDVsk3m7my9vdyFyNHu3uAL
PDV6zZsXatT0qR3NVR2DGS3moYUPNetacGgo120svUr/zRnUVTW9DQqhJZa3MY6pDVocNZmMYwwK
0ciMAO6mxcl49+a4lRqbqgTzQWVlId8UUQxSeBNaGte0tpuj78ZR/wdZUSYEbDm3UCVp2smwhoR4
YwRX8gGX1R6Z2bmHUavDLgWMCqw3R78o+SUCBOLSFKDKKVAYPQu4aEBHgnoLDUjLwD1rGBcSa4lI
3mWOaUMeQlYVX1t9YEGDOoqP4EdeWUghFysujPoEjYb6xFRvGd67KSZiyQBFJx4BRqvjZu/+eyaO
uy8yEBC4Vl8zyzfMzTdTSt9HhhUUq8Xv8uIzeOvTHbjSgzOYtIMz9e6GUYJnbty00yaJfMgrLDHU
83vcMa6XOS4AruY4gvUDi84zWux5MG+Z3WMrdyrGfdP0+hE3fTpIGhptV7vmjkZk796di416Hw2R
pwWx2+L+KObORusv72CZ+9+2+W2xFpoOXAfAFDAUKE1SNpcSuZTmBdwIjCD6A1mooVxxnJ1QKTvN
5iUBjEUciMI8dHkFvACrjnRKEEmEUkjIbK80OmEsZ5HlcHF31mhwE7hKMmwqbw4yNyeX5WBTOSE/
OfqWLNQYMgFfGfjcRISD2F0yPIzT6pCVEtW6/5J4pwmUoce3C762UMywox88sfLP/gDyNvp5zbLH
ZXkZVrNt+f2Q9z2W7Mvv9N2+mKAmWu2MFgJRINPXT0YCuV5v7pZ6UB6o2zfJOQSdzX4Q1YCaIhU5
iNLSPHDsA6pR+r+tfqG6oMqwPT7m/bxSaIOAdlAALJoJjeKoPCAzqRTuJ3+P0378DL1iDdzISbsf
FMaabC1vNjKvkiuNZG1Fl0TzH2gE6e3iEnaonXdHcUH1tLhQz9T4eIQ8M1Z1xQVqx292J+lQLMGS
HArKuieeXK7jakdJEKct0K29NjZnpob4xn02DZE8GlBDemWWvkoqu/3EjMF/CUIdmgoISpoEGjfa
8JmmJL0IzkxOHAcqOIHvAd9qP1Rr8pr+tHda1PvnYHbsVqx2xBlMCuJsxziRRjHKGTAgs2XbzW0E
eVqgwMAs43ebZSo5lnnUMywt36fSeqaRrRZdwu5imRQQ9TGc/d2SZsSO0oRIV0lbRpFplykCE4xV
ojIrBDlqpkzU9Ayi9xzggC3FgsoU9ULUBdUwrqeaGswrw5bzuLk6kQBdhBuWT1CxDf029BoNutmW
Xv6QwcQgLfGUQj3M2jmh02zTBAyHqCwYH6hJwKQEJTSJnHdr1Gynje146nN2BO+69Wrn1SHQ/fwZ
XDP4MLSQYo/sVycJrWs7sVeK0QADPGljCMH0jlmvg+MWu8Y0AJ1SK0D/FMDeRvP3uqVfh2CSh0xd
iFADvioJPjF21vEc3ZOpp/uZuxBg+N9mkCO0pnMhRAvNt3e7EXXgdLaRgLT0rkIdY55ZF8fGR6wC
AUWXmPV6JgCg6v7GaPa2b/RnIgGoFRNAUmbOfkTtEngZFScAGVMHJOemg8r4hRmAZ5O45IxDZyrX
d4ADQrA8yoHpRv2DPFFTqJ6fVKUBCRdIsNqpFnjNACBU+WsUFhhecQfkOJOBDaVrnFA11QZr6sZq
TD1y1yJ0IOFIQTmOkjJh2urGSEHLHKvsIIx3P87M4FPNs3y3rHv3Wm0Vu4cy5d7YyHzcmnE/bkbp
YhOSDKiCxvci7oPmi9BeYwcOsa8UWCLc5eOciO7U5vx4P55dZL2ZcNMlF0212FhtwIEQrm7Wu5lf
gxD+7QV5srEgFQDQuD/dNLV6PA/C6FKAy+F5G38U89v23yEmVHrm9f87zvUtYFLm1wT9wNo1oJHz
0VugBXMG5lme+C+8Fsk2iVK+t5Hv2jiRZXk6DsIA5jkPRWS9UQqHqkynSzKGYiZwYTVduE8SM0UU
KvaoTI96EJdGDRB1peQoZYt3liKcj5zmqUR5yIVGrOyiA55IwI0p53sEz80/B7Of1qjiDk8LEyf1
yGYAzQMKn3d3V7YvcWHi3Ng148nJ5YjaPtPyWn8f1MhcoTipaVfUZU10cczO2oOSOYiOUKVpUNud
5etKqVaNUd0eDe6uaLQ0phLH+tchOfA/CIrMpAPCMFI1UeChAMnhAKXWmqOKvhcnO0uHi9E1wREV
z6cOO8erXqTBNSkHY2f2Og4B7zbqaVCsgej1+c6cGU64YQnIkai8cq60zJve9tIBFbvzmMoxoXQG
BKGq4aTIIai3oYs9Ooip24NvAROOO+mLAWAi+GxVdx7jZS/W9xuzVFLMkWooIMHGXqSGdVhMFEFO
shmFVkCwMmdAnv1elhxN2YTnKgle7fgH8l2oDHMC98on5q81Hydvtx0FeGx73ZN90mxE0rQcdfWu
eNALVHkNhXumEcVFXRTvQaLlrkFL5+6aoZuOpZngBfap1uCyoJ5KHU8+7J0SZjkbpnQeEiWpQY6e
Nb5nmT4UW8KQneKiZCfq2SgtwbesGW0WGzmiJMdfSVJLhlQMu6Ywj6Y52NCfqkGFvtMC134MJmgj
rJw8efVDJziRDYoKNoBmqGBFAmstbJ1tOiJVETYSFIZvM5RN9ZBDs3FfBF5AYeFDhBpHfBJHUC9c
KmeHy2ZodE/T+AVabv96UXRzR0QxN2M5QO3au5sJzk65TnIeQOUOtBaAIGdnzZD5FmXKEsiN3zZy
VOCCaADIRww1VlTlZ84CIG2GZN/3vl+uuA8S6JG6THXNgoN9fQCpocJs1fWEIzp1l0YqiBYyqMBp
qRga8hFkAa0LgJDT9eaqd8IE3wlB7GHPyL08CfDnfm84qKtwT/4+ph538+kIbgBsEmvjt7uA4k5U
cGsfMl4fNR2NBKYdxBRaWx9H/HhH6s1G8lMkGUMnQtXr3L2bTkERrbTE03L4lGP55eWCcKvnSNL7
leyPdDlGPfqzUC98vxdcHP9qo5Dc6cK3e8G7Kcvww8Dl5T90B7XjeqVZOgD3umyvCSBUAuh4evRn
Ms0yFxvqloS8W/6gN1H0xyRPRRC6D8e4/MN/BblSguupfwNkc0ruLWM7BLgE+6bDHE2OOeZuYia3
tR+LU2+nNdQ+oLsQ8GAPjPLAv7wPNRlEzbPGzO+GX6FYx9JjJB0dIMIEd5FfQNPpqJaYx0EW+rNx
jAxQ0w4SKRy/xmNwCc/Ab1HNY62KEUST5niji82t05c/ssr3mrGF3DUq3LsVVwT4c7dsIJ5gg5Mo
AZ/hgUYaLqvOoyNZB/VtdMkYd4X0hNv768HXyi1oGpMWd5i9r3lU1EnlnNTL8OfbWgO08BbHUgq6
eBeCM8izFPtOiAL8w5BPHYa23IS6MzymzPWRx0dJYOYbYBuzxy/EHNzXvoVCOkUnzEDqw1DCcq7y
4rcN38yobW1RD0Jkwzw0fzlNVWyB6O2Pg6JH61RDPbLdDZcQzcDaqIjBPEPxqC0rLLagTs5dNb1C
CLk9g20GcpJKcaTuh+hnlDafxs4cPtlg99u2XSw8MLbn4LvRvvV41p5AzAhAQJwD/RgrhRAaLw3F
jO+BJmR2Qa0SD15Z5uHTTsfj5Ym6Qp/CJ1QcHFD5jgti5XWVKarqP/DkT5sq32ETz93nxnYg/YY8
Wp1zA2CnuBJbsNnLTRkia41HDag25/N27AfrsE5RTkzHazqZY5MEQfW387k6qs8+94QC/Gom06Qd
AD38l22AWes7biTl/s4+8zQscXe7B6J1uJtCtjbaZQ0HHZ3gmeHxvByP4B0psIsMphE0ElmJbLSy
0thWxtlPxqVJI7DTzJGzn0IFzRejOexlZa3JRguNqEyBBKlajsa00M17II9uVaY36pAvRvK+qSeg
DdTtpa3A0U1Vv/UWm2+m7dphmo6rYZznQf2FGDB5aqZHc26sNJ5dFMXMGBP8FJtObC+0DXfYd9tx
451ROtUZ2APP0FAYjItvYHDK4JABdkCjSggNjA2llq2o22jZVmPBcHIgYyMBGDjj1OOAvR9bI2pi
zpS626CvaehnUcdXcWW6p0gCVq92S/PGCVdVwKjmo/AksDepDYgrbkzKR2oSx422QwZ68MWW5UDn
ZgNgxLpxJbNRfOlCtz0PNQhE7ClwNhH0PQCL7esLsqD1hRzUIxtuMgZgyB18qhBxF2Y0wzBA2KHb
9VryAAVFexcosthINdxPwOJVp8/Y+FVY4mN7piUjbrZVLBjt8QHCfzqNqKGF1Bpkh25d56V1a65r
zQ/O4KBnEwpsXdw9WOMz2QAE0+oLdf3chua5zI51C8UjM0WemRoaVhmoUrAJ+znfFGQCWD51L1Ha
DTDhzYzoUwa6YrgZQzLaOM7jOZam0Sp9NuI5Cr7Gad1p/q/EtL+mrWSvYHAvTqVuRl5YcP210wdn
N4ky3kin/W6Cx/qctWD8G9hn3qNonAYFyN1wX+9/plENIq1nGRfTVjQ90swqnGzBoGmgionrfaDn
n2ygXiA9P0J0UrJ05UMg8EBDUlMEO1e6yiL2ZiOSCGhTvdkWzogxt55zKTowGzCAX9KgOrWKS7RT
/HA2UYkuY3KT5yObm7dlMS8htZ6h7t7oPJeISpc585L/PiZPAa1nYQQH0+ihQlBrEmzFerDpyrhe
z+NSiAgC19yGZLDyOxqq2np5NSwHWdfYv4YoAkEpQSj5MaaupQpIaUzNPKwUA9PNWIXT8GY60wx7
jxLU9RIHIVtU5VT+s6+Z+oa1uEua7+r/jg74yGbSdX4Wa/qmTutyRQiA+0A7n9ZTBRoQ1zKhPomb
9wy7TeiheNR1FUcfymegUELjyOHZ0dEcPm1uQkenN9cu2GK8JmbQbpF6vy6LzHy1kYbajDi+bSsQ
Yz0GSPs9QeIiWCUuQNG8quMnatJ+0lalb5u7xaaVYbHmkJnaZGMo1sCXuhD2sPyrFWklStzDTWNL
7UomasAR1WxAEQC+tT5woO+ggkeTPeYOKPso2HKzbm/arlgNXamvQF7TnQuV7asT7cxSu31ihchf
J2RfVUqwmXrw7Yb6k00jkSVHN/M/p4G9Mbk1nptcbZhuukHgV8A/t/6qchz/CEXC6cx4CRt2edPZ
VQ2F07DqtW+DaEG4/W6/WXFeK25BwWPVApBoWvtunTlegH9iE/cRUn7L25rjyUCvO2ka/jQJSvuW
mOW93Lyw8QBuMtyJ0w+3vLXElulOgmcT+cb+Uo1iXLf6YKBgRILuhoyLByo/hmdRHqPHxrdvDL4F
02TziGxEc6htFq7Akc5cYOBgtPv+mKW8OUdu3jzi8N081imeSMCU52uyUcPTaHooQjFPKhg2mquh
Bxl8APT3bolrRh0ixkEfriIQpj4ujuV13u0izf72OsqhZcA0VSDGQMF1j6x+5v+ZQdH4JdbYuLdD
OewmHnafx8b8BA6e9Ffaig8DYvA2Ww5YLfXMS4bO/iOIcF0P1srgk22O0S6cAhAflz27Ch+yb/XA
9VWYgBLCilQu20F2qq3CZhul9U8aLXYaUhP6BWouqIvker4ubB9ESYrXyx9Fv67CVPM0vUKSfuH5
ciFvf3RMC4Xxf+P/ogiyTcZ4NYx8PJh5lnvYY8RbSiRTchnVOYDoWBBdmsA6S6Y8jMqjEduvZFqS
06hGzjzmcFyFqVw1eYPc1691783p6kGA8UDl4f5O2UnDcqq+qVJuXM/+ZvYkGs5lSL27qYtNza8S
EIUtpiES/i7UcDWrNJRTY7KUzu56Jv0ZUt966Pv2fjiT/vjQ/KVgevSZ8dScWMSf6TaiUqK+hcQG
6v6GIor5S5/w/hCZKAeaLzCaJMEFrYZNzQh+EBsMMHMGMMtCuUkGJwcMAJ8xCUaoddYlI3QVgPEx
VONzcKlgCw/aYzVcwD80JBiQVce7zi7jMxCA+jW0QFxYl6BZpeEoJnalXtZBwsZCalMEBbu6qsmK
2gUGqRpr14vCCGTEQL8WwCCgLpnnp7oGHBKl0p/0jAWftGyQDyErn/G1G86mvsoPMocyHRJclRd1
ub2B0Hx/HmxoL5K6YigTSGglwGIqrUayUyOBQoD6GfazYEk/8rRvVzwy+9PQ5a//fWFMF8ujKmQr
iyb09Dyv1zc8K4uO4CggCOqk6bQmkhZiV6FGgnl4h93p1yAvMxREIE09pSGumP8+vLFpoCcOtIyv
yUaN7Hu5dZ0epOhq49zHido9V/3GQo0vikqwXSYHbuLcq6t7nR2CyN+tJWikoES1NE1UbdzQBtvl
u93SIGxVciUOPUDC+s5R1Uq7qgWcgxwiCZtdpol+5VZ9eTVBB72xBaBSviFLENlHorzGRcK2UZdp
cwwFOqIuN6hGHvHoG/XnKUsar2yraVOph1hVBPqZRRXqdpYx9doBmOS6g/zmRG5bNxD+Pscowl/9
yLMtHRed3GSQUEijFkW9uGPDlsHypMo7m4aJmwQ6Jo5V6+5DfVxbyJYeg7Afjvy9R0NykK2PGoCX
ljG5lynLCouNeo2EDpGu/3lnXuLvXlHvw3F+KzRjmbbMACPy77dyF0PDj94j2QyntQ96deXSxQ+q
Gr1rqxWUmG0fh9BB9xjTGw/qlrgwhrbBS5jl+OodWLUqQn16IVtlGiCq0iTqHWv9pZ9AvVyLsdiS
Uw+yZFV1Dji1NT15kaz+zpp4/OFgw7WqQXp0BTefDhjO2UwNHYDO4udkttqesz4EG8PvpveNFlVn
qGRbbNQLeWfvDdP/tdiDQoRXs3DcB2QPIC62V0ILoOCJ/EfNavzHpu80sIToDDfCBke3EsUGz1i2
LoLG1FASkvZ7O0/BgKHCaSKkRMdzlUXnjELIphTnUnzU+tj5nMVpsqdU85KJjt5z0paDr+DOAP+Q
ykiTncLiQoKrmcZprmibrcCxsL0DV+zQJD5qBQEnDvQwe6SmAbHvkSf1qzsa6Wwiu6kOJCZy9Xsf
DzmQKIK2AEoz2WvC6uwxsePh2Gf4DaPCBwWGYqiO+EYFXB7V5qdkdH/GY5HmntkBBLp48xGSZK1w
NsIvsW2FeDN4nUg6eGlc049wpYlc3GIL1W+/V18JeabF6ztHneFpVJv+K9n7gYdbs5QAQLzvOpbd
BWRkJDiN68ReJyVw7xRTGGKYtyejzabt5Eff2jFMT2MJuSyoalTxagiNcROQqBy5BpJ3aJSKXKca
fJzOoKgE6j1WX9ighn8QCniQCTMAb3MUXqAG1wY75SgtHxfcLG6C3eJ2EujZ1sm1MEA7MYE7w15z
uxhOU1jsrKByoRvXYiflmla5tnElClZF25ge8qnYZyPOm2PLB3ut47pgL3qAAGmY5aH+wHpQj0JY
Nts2/dRBhFjNo8Y8tMLqHm7MMZKbgHv3Hmd5csBfYbzisxuuQc0JugDduows9/8M+hrvf7C/+04+
eHFn4cEBdbHVDR04dYkrPGlAvOxbUBr40E1GIg/vOiT5/EBueZauxfjdMYvpVZa+g6u0tDhYuaY/
W0YBCooJfHBjmOSeqCNVz9qOLWBVIANvTP08oCbs3EQRQ9rDAPe+m+Dv3ZUOCLNCAFEa2wxWAzgx
tm6bdufScYCJVY45RigjeVq7yY+Oy5Fqgmmx04yPbNCKA51cCS6C/0MwvSS+DtbjEJbHu7eyvAT1
tBZYV8eo/mR1B+HB0NY+Rfqw4mAsPMVDnn7i4HLbuHWmbwzgZz9NbhCdh4xhl2MUNugbx5WN/NqL
fTX1VRQJY69pgfwalxoAxRBosnF/tIXE7o0dasQ9QFJuBuS4mRRfprSBaG0dgkYQQhs7JNyrPc7I
r/OQOU12qieopsdT+gsqM6tASciYgGWp3Ld7ElEHxqOCT9BMAz/kdqhFe2oH2Z0A2ujm3mKrXD33
cR8BpgXDgPrw4pnEKPYxr8v4r2QA+7uuQUKLN5b/YsX2IzTNxu+9wco12S1lR7pztkMx983u80SD
go2x96tyV2l1e7HVLXzbaNGhNkCKR6rxZIv94YkiyGSoa3ucfbQVOakJ3O7JxHPkfo0R+sumDZ3Q
UaUPcxH0YNATSb2yQ7/b6nEDhs6yjbPN5KLaGsmq+uKqhs+JQtXtIlC8tLZ/CrmP2XZf1bsuKf9K
OWBK1EjVy6Ko2KJUqluhbgv8z4ubeu6UhZfcvTcnig+1bhXzM2TG8pWrO2xLxsLqysvNUolaP1Hr
03oUQ715dtAO4aWx7tcfZBgCVgGNnblA4Y4UzxokShXiIdyBcSAAO7YqYrivZ5iD7uodaAhdol1Z
QEaJpmSpBHQ3dA5OCb4uEHKdcUBjl0ALjUtLbI/11FYHZLuuSRWaoNhW7reuHwTIkIEnIlLhN3Mo
KFLwLt+qgh0NUaAGZYwU8O136OxIKFm7mOoNa8C4tuBllxjqUUPA2ruQu7h5wSXmo6Vpmbt5NAy6
4jvkhoutm0oGwdPBTE5zNw7bFNmswsVZutCF1ynX3K3Vs+7GapfcR4JcBZh9l5yKfOp2mZ4/LKZ/
LE+umlaeu2rNASrYQKuoheaXg8BqPDEGmYLfa6eRsLwgqCtv9LXmlKB0r1iFcdGemCOSbEtWXCYE
vud2xbFAkeI+HwarWJGHmpvxHEnWWC0S03oQp5w8bOYnbx4v/vv5N0uJFvRfpgYCkEKPNbB3QrxA
+nX9oAEr82Dggc9WfijblWUE4W7xRCqGhrLn12qyxIFmVAV/m0tOpn8rWlRRkm+Z7U6afUJ+f7OY
5pfS6pTtcR79vjjolXwLxVYh7vkjAyhqRWh0SsyvaQHQ1OQIpCFUM7z3Sujhlas5DNDjckV+GlMv
GkAmEA7RdZmyLHMTpl5sSDpkYRf38g54U8m1dIrUI+8cSG4a0zrzO1nmtFafeIBg4QE3oUrYZUCQ
k1rzLMwMBU8DabdwbftVfSbbLN6so6Ri36Txz5hbxc6XJbuYvRlsR+GLg1052QsP+C9wG2U/tapX
mH4buFtusWPnxyDMQoLsB4/BAIcAqD5jXygZO+VFBkZ7F5j8VP81WaP1KQEi8bm3onVda9YnMhVG
vdZDcLnSSE46Uok8udBITMPgcaeTh0qrbDyTK22jabW7adV0bJyyQ1BqXoOt/5Ee4lJmyUYPWzD3
lmH2qYsjG9WXNvA46plugVnz2bK+0oDio7T/ZZiZfaZn/lCFyWZiUFejCGSUIRDYGcOKFsPzFFq2
wl3hBrz4wp0MGSENene4eLT2Eeo0D12R+w9mzpFM0Hv7tbb0P/Jx6P9yH3PZm3+1nf3DBtPxPBdy
LcU11gL7Zi5zhmkthDvPxT+lvwIiBBlLhXqOcPm86f002CyoZ9MG6gGH6xRl4AYkRMt6Y7rp+EQT
mgF153Fl/WBdPAE9l38HUVn4E8o4IEN1h+gJB3ID3y8hB4MHHFXwNa4r7ROoFbnHJr16AeWHewoK
88+0VyoaQ1x/zcbcPDtAzb/oHNrZIRKfb7HKZjTOKm378impnfJFCyZkD8CDtaEJDLuHx1hWG8tv
pJfrvr+xiqk9C9X0qpgqVxtJ6pHNtzPmjar0ihyx40KVwQwGu1nNfYrCvfdhTIfisKxDvWVtPbTG
Q4R7Q7zjAsSvuBzt8O0T+UiVJRGOXtTtkk42UE8fijONLRXMjSxYxW0NcLIaku0fc8iFalLssiyk
WG5mqznt0EGlrTH2xLtHPHyoXglO1CPbwtLHzLaAtJ/4emen2I+m3tnM5JvapZ4aEHn3SKabSBsB
/b7qZYkTlOkGFyN3I6iNgCF7Hi8xZGNhgiM/8Fb/G7Ma0a+1rfuK+1J/C035CNBBHYTvpg6kZjrK
YxALiPOp8yw1Wq59Bz4yPSfcCQDXtOURDKFvEUJLdrqdl/KHDr2cVQ7cKIQTixi7q8reL6cRI+FI
/NL43UvHFGhXQwIi5A7+//FJh1zr1sAl6CN9cgOtQfJ0YDkY1+GMe27uApkkAP7hS8Lwe/YAFM21
Awq79t6nUmyG/3dPNk1+mL8D8DneabJM1jmzIXqoNcc8MlLrgj3DJq46scudaecKx32kRucViLsa
/5s+Dm8mDsTbNTG7FQVAFgyJDa1rdq6pgYtbzaTYAdIw0GR280MOGcN5tdGXCWi0DQeXX6AmSJ2o
3VAxE5UsUUWTa1kldoL6ejFRj8IEFULRWMfX6FwNpcf4CuvsANwzQQ0FOj/eIIcc4/QN/iSyUXXN
9O6Yy0motsY2zXhT2VCuDvvMK+0yu7oyyK5gsMiufQ+ZgyYADz0XsWuucuXmBTjKsyz+SXHI0MKh
pZVx0prgsMylXqrqc6SzW8zzQtAmXqfWZJ1pxeVVNS19iSB+B3FQvIfFPk5ZveLMAj703RF2vtxp
KVQNGde1UyoLdxPIJkVZSaWBaR82ctBwachGXrLRsNWK0TOD1vXIhhIsrZqXoXEFnaS38TKxRMl2
1ZT19qOlwa7UboqUga9dAkRuFnbz1XD0yPOnZPzURG6LXH8QPXFsALd25ToXSGVn0HqfwEWCIpa9
z6prznyxKniXPYbMSh/Bx5I92rV94ji6n8lu4ct2AzUkCHKRmp2raMkDrqPgGIqfm9koG6veVDoA
YwSOaFEo8yB/I0/xtHceUDA1gkwVmGI1KsQG+E4xa6xAvXUT9dMP0lFZNFNuhnf6K+SpJ+Rj8FND
ewUV5jmQM5OzjqJsBF2URCayK4ba4xYumzuj0h/IRo2pvHg7nbDlbKaADEzID6AGABEpGEJWi21e
Ta1RhkgUSqhmUixAi5EncOuBTBDY0KiZSlcW2/oYj3TUNuNi2+U4ATh2kYBOuDUfUN2ErFTg/2Ax
qJO1SJoPi33ygX6UPPpFJnJSPPWaKfjJ1aTFRGF5wbdC2JBVUKmvVCXBqrAL5h7Z8MfZ5RIUwOSk
ZomloVsYX4y8+wMPouwwtWkOaT6+zvVYvoBq6wj6APsc4J7rjExtt68ZeyTTYqeeNozYx1PclELZ
M7bBCUSePkhLgBDVMsscEfBuL3T+v61VlxJVpGC4XWtadprxlJOF4iV7jL9WJq64gsFH2rSLnfRx
AN+z4YOlZZRZ9tiC4vJRCpFvKa6YdFwoU1zeWnMcaBGsta+NKhf3mwljYcfANx44Me5YMMq+KDe+
70OIUdFoLPOIHgO0vs/SR+3WayABngyM+moEQ8nXoZ5bkBNl7cHGV8rBgfAEypmYeaVmUpwZFce1
a4mrwPWdQ+POD0MPxgPZBSvNa56ilrbFp3fkP3qpabvSxA6W9U79DDRg86ybsgLy3PJ3ZKMm0D6P
MpBP4BeUIELb0a+CflNh0IHsVYQHMtHvjexl70eA4U7/iAW/4Bzbo6ANuHrpQgZDpJuqDeq9XUX8
i2D6V6is54+VIdgnqKIiK9PxL1mVaTsU00P6ZHxse4heWETsjez2ZWbzBkFDcgFkINhNDWRSZuNM
/E2h1KShjxvvAepvs1+b+vZYZfXJsHh4TiUUIUPUA37Nfddah4GUhzyPoq/lpEDjhXjWjT56ajr5
maKABPJ3MYOkMg15mU+gqmv7SycHPJO0xD8IlpkAthRyN++z1WYb0KFLiI3shfbajsmdh7Qpt9Lw
W6hKF02+L4PsIXP7B7BHg/rcLkFrsewlq6qc9C1tBCWEXbdMd7PVsoNspBYVzytr1CEDSaGA2q2y
wLYO/8rwQoQvxASzhIzQTND6Up/JZRb7R7Fk66BN5xegOwfzesHMk2iQ4uUDKMatGihAJHrEQ8e5
eLAgRLOCTGm7G/PIeSAHNWUj5R6ppngOXmY0ahq4N1GEYStJXaxEDc33A/cBx6epNjwdkEs0RrRB
zQAKGAsJCTWTFBCF0keMyoFBTpzM7QCtRLLOY8hBbkU7RgeylWnx5p3nUDQZdSjqbpCWQ55eZfdc
O4oPVZVewUY36UeydVl8EMYUHm+ydHPXUDScPW5z1hQo8ghZV915MXCIW0uhVQew/fAvbuteh7xj
T13H5IuIi9lcCr0+9uYAJg0VlYzF7aR0EFe3So0nvynmSYGWRysIEKSJuwOPkseQVv+GwrV2Zdem
A7LDvniO4/BTPenFNwhrWZv/Yey7luTWkSi/iBGgAc1rsbzrrjZSt14YMld0AC1ov34PsnTFnp7Z
2H1hEIkkJZWqSCDzGBf15v2s0/jUrWCfy24xmowTVrejra65N28HoDa/RVAg3gweN2FFroYvhTn9
iXsQrwKJl63bhDvHTh96CXeH+5mf8I9DPdF/in0a/k35dKv/j9tTCrq1Lf7IHc8G54EOzHCdB6Ww
Osuxrdp/mojtX1VX99clDKOk+jg23guFOlRDH9x6/8nCIxd5tWsK/rbowd8145e8ptFGIQWwQTs7
i95II76iGJ3SwVJ9r1Z0SomD6d0Tlf5VtUbf7WZDJTd8+vzqzGaY4u19G3WIzlJoq8coejwsId9O
b3hPwZLyb2rOHPRkch+VBR2jw5Q6QYitTLmlIf0p9TT4m7KzJZoKvYhDsFubfeeCbuu0x7Z3T33W
lTt/8OPLcvBqmaBS3mGLOKfOr1ia5Y5ipetic0iJTZl/pfYltSqpr5m1AJWyJk+ATkDnkyZGA0gO
TwnwahHqmIHXcFthrZrVTQJPUd31dCeAkCGYcsCPAdPRjMzlXuhNNRcVW2szl/450CwFx+/9c5JW
HUyAh6euLPeF68oHlFGLBzqbRiEefi3BWAzyPsPmYDe3wDIvIUoDCuSnxyPgpvWd6EAZo0LLGXJC
EHLQE8tVaZyMa/haTOslRn+BXEzDtlF9HC63Evpa5lrRPmr5z0FytNApGcAi9wSzkf2nm9z/AU7X
gck2TodWM/dmzebzLc+49nUOunsZ1Hs77/195bQvfQJkKB3iNJixyCZMaU/4UUcjS5eEyTqMblIK
hsKQCS6AU+a3Ae5ze7g1YNeZsfxGMdcS2nWmfgtMoY557vwsdSooKOMlj/I9b4Ps1iZTdutjr3tU
zR6mq10M3CHi0ouACs/yULY9amZArPXOBEn1pLwuZBAijeT2n7nIvsm0+eLWvnureOo91vOjIzqV
AcqA7z7wLK/34RDV7q6xiyKk3CYqvFvTxPY6qnp7Q0OaAHN2RLvUFwcbYssAX4tyXXad+WC7kAdW
XatgxYChUXLzIalw8IduXremsNe8gKmO2ULYo9HcCRnFNtqYrg8kix5jDSX3iT08AbvrH1J/rmHR
lAtpreo0bk/ANo17c2z2hqjaE/RNgPCx9IaFxnSgPOWPY3W/5H9NLzHJbpUEFUHACqSLUNeP0DG7
xBpdXijzz1mcihETXWhISMyAkIpZ4PJwSjkNjPmw2/YOVguIITyy3kENTZ6rNP8az4F3DPSSi885
2AHgyc2j3Vy4Z3fjik5NPR5qMw59O283ICVhhoLoSaLLpQ9QdTK28ADLQY38N9Y6+n+BxglDl6xI
QhoAaAlk/N80GmZOgiZ6OgnsClE4qGB8v5rNpD/LsunPdLYclhhk9YptmksQIgEJLCzxG/gDLEzi
lp8GfaAzw+20k28FTGBhpxyswdzZcBR4sK5iAnKeOng/0Ph+uUowRac0pfDZQN+hqzbED4yNbFcU
Wu6vHkAuoZjJIxBHiBUYaGognTmsm44ZfqeWBO9+Qbz4eTpvYXoIAJ1GX9CExs1vYLmdrc16FmFW
pdYeK/zkGZu76AIs8pW4zK0Jf010TqDdFU176G5lgJ2m7ikooH9ajVxtZteGE66OOdIALr240Hs/
sEDh7oPefLQ8CxvhBBIKUEyfvtGEV/Q93JbSnWp9yNzlWrInQXEdlFl9Wqa8954b4KJXs93F2Mwn
BtRnUTA4Locp7XzIY2oqFQWxbUxXhWn2aLhU5any448H5aTQ6VqCn3KkvmTuPR/4duBcwEabj4J7
0zGp1QyNGgyXGLw78InQuMzLB5WAKvK/8pZY3tT2ofS/V4XXXVRZdBc2TthO0bjJUGB3G0gfFyO6
z/qAN3NxgfwsMPUww8NjHgidJsEhGS8FGeQJIGUuke3x3eiWtzbtt34wweIhNdrnHqsFGE5mw4Fi
QIkbR3SpSxDcqo2A0eklVwYMkuwUvtlBBxB+kHOWbqIcq+8Rbo2NHJsrEFgA/3W9WCnbE3tmRigr
Tk9LuYPKFGDONUd3ti+fKiA0rDUAaBzZfvJRy6khh4LushzKB3BthnVbJ2w9TB7+g4Mx4xu894ew
KV3w/AynOAhp8Cde+PE6KlOBCkPjPvEstm5z/0IDSsgA7N7kgF5smr7GCz6A6p+G62aSS/ym9Gmi
Ebo+1gg7x1aPS0jyBtK8Aj68B+zFtqQfSockhy7ufdxW/ksRxPkxs2QGAAE4T3AQb7VsyJ/XUl74
AC74zQu9pChuFsm0TwN4NrF4wCamjuAjhKp3PuHRRGdKWN+53ToHgA6CjR1Ar9XqjfwGS1O8F0tp
hVY8fEPdtgIMJR9vpusMN48XNsQfxVWZgb0HL3AIC+bKrd8yCTRCPJg7qLxHh8CIjrKZWOg6wUvg
yV6D2H/4jsfeihoSCb1lmDuYe4qnKM1P8BM21wX0cNbalOUh0YcpafsHGDuACWc2JmAqiGWGXZ1y
A/yBPjMP0ojk2zQDYuQlbn5hqRS3NvbyVWJhzQxBE7BWCudc1sz+cFDw8jhH+NC54zWnZZJyzdiM
upUcvBq+D/GGnqmBP/9mIkLzWD9h6eFIz9aJnpjLY/bztM5ucvfq9PkaXqXmzor97DqXMr/SGR2w
0wWVJO/jDdOz9tAAxeryYodm1HgpBzlgnQt0lqIfYa5/cGRL2TSgwtlmFz1UhdTt3Tk60cEfARw6
0Ck8mqE3z+7xVGdEyyRYyNGpjrE+7cbsTbHqhWilLZbbMLvL4b06ldEu73rzRJRUOlC8juwg9MEJ
3VCs0Lk0AW6qfXDc5oXiY2sPwXrATaS+CWUsd1puUvv9umaBeuKlCZLnAANC+MMarwkQ1ue0KKeV
1EOwkINjYUA+tOXZjLYGJHYAzRj1gc4cILchFJbJzRJLWSHOJVgYUMr8m0hBObriXDvTDWscb0eT
S5zOHIbHpdGAyoy6XBeCOd+vIcLBz3kGwiuDQGJRBQ30bnAgdjSd4bf/2/cNc/spjm/zoFZYCeBI
UzLr3v3cKnbLtcslqWtvRhPMZmKMxFOPHUxR7oFkGy8U+nCAZNKFMipf7u9xYKrW6Ng36+VViy8W
GsbxVMGYGa9fwxDSWTEHxJ+OWacBDtUOGgPDnxez4WWbQYOsl9Agx298TJsDH+HzFJlDt1+YgkQy
hN3vnwkqkNMsTdAVOPtzxZ15SMEgKv/rNjThe1IACtAHcGHSajv2or5MT8eRhHn8GjVGYPQh4uF6
ePbaOfYKZtce4INun5I5sE90hr2W22wrVFahxtXsKeZCT6LZcnxl7zl9keJDQ2EjJCImIOVsg/KH
t7pzLT+xM6uigi94Dn2SqEqj61gHG9QD+RGuQfiaEFuTeJsydeaVaAEhxarpKbasam/3Ezp6gPHD
DTVpgTdMPXvbgFl7oLZD5EvzfJ8lN1Qa08x/5n3oVNDsutcLm9obD+DPMPx6pDwWX3twb7edX5Ry
owBaqdChv5jaSJrcpDPfFgf4lwHqSCmRHfchywHtpBzhwWRtNTkoPuO1+T+vq5sgXw8N1CyJLyI8
R12EMg93RggN8Sg63OkjNMQC/XD3jAZY9b+S9bV0J2BvV9DFXc26xO2KqXhkaK7Vs1deKUQHWdb+
hinuhTQEOE8+0tlQiQ+5FM9KG8ZWUGrydHOHPrL7563/I+hDzhp0wyvjJ334y8dOw3uq/q9xWyj0
eBx9riD6kcBX8TJNpfky1YDnx4Y372nowaMKHjVzuqGhGTURwEYjqrlAg7xwg+WPw6DgHo4RZcx1
Aa/I6MHkDernTfpDiCos8YZ6n/tq2MZCiAP+c+eXyBQvlAABFOzBrDp4cIor76GRuzRZqJlChxgY
TUdgtbV0VMZCAomUR8bGd8bknLVlAiqMAzDhMk4iSJK33S+aNIwa73Y6/Twu6bqsFEU4Mr4CjhM6
zXweHsFGrMIkE+LnbL2beJT98vBAW5VRDcFJbsSAVAfJ82w6QApggbKhDVomYvMcBEaZ49kqQAvR
QOqeeF5YUiXC4Dsa0SEmYtcydjQ8m4YJG6B5D65QSI0fs8fqXAUONhH/3Tei2JI24MG79I3GNIh3
ENAG2aY32nMXzc/TXytzMA96aD5JqNwPashD0ActFMwaWK/oHPI3Rz0CRoT5zWSlOA+6xe7Pog5Z
m8tDp4e2VXo7Mw4y6KSjH5+WnF8T2T7QyDLfeWr5uyzPpwc7dpJ1ZZvV+6j8i2fExj+F3+xnv/C+
lU06hiiSGtsA7tS4H/QuK8gb70dQ9fAITdNx76M8uqonDv4gBb0Z5COG5cQkI+TAwcldp6bw17zr
1CNQpN1jbWGPUIDaJs120xroFujW6YdDl+9GFhnnyupRzfK/Vmb2FYaT2Vum0h6Nlybb4u2SvqUz
+sAzIDRXLpX8kqCpCRx6+qa14U8ScK6Q0oSYurXpgzxNs1kw7vvYOHHhO2tzTm/Yl5tnqCCaZwCA
UYVwCa5NgVik9V7nQNsCj9T7POVHEIYW2CzB8SaAC9ecn4NcwAJVDFZ6hWiS4fxybPOhdaz40S0B
cvaZKi7wzbRfqwq1fRrygn0c0uySzHTyMkwiO99h5Tivq7FRTxUbB3AWZnZgttE+BQNIvZHzjeag
Ddg+5UMcQTQurt2rK1GHSpNyA4XS/oVHdneKe4BeaZh0RnAbpBvSKG14/5LWkCqYwUxDo6t/Ge1U
hB0eOvs/XWduuviy/e3c0plZQ0ovhZjEBpyl6QRHJ9AjQdxEOQGYLwPGd/60KYJIrRI4ul7oULl1
fUEpoA8TyDWuKcbwF75M+rAMeWF6h8I2DhSnDJr8NAQ15x0OuhF8m3FfyljuQbkKWmrbucUH92mC
hpGsIOIJc7YROFJVZWFc8OIap521Nsxs/iqTBH1JHv3juTDyw27tR5DGqNYVZfcw5em3walfJv0S
JBU2ps/KvCpgST6VG4otE1C2PuApVZzvccY2uRjMA3Q1zNPMFVDHdHoft4l1spkLCPQstDQHUnQo
rrVp5OdLPl891KBkR7U40jWOGYuNpniHZQvpCYAcvrXA5GxzIDP2NIzRxO+j97i16r3BjHIrrC79
lrvxNhuS8gukLqYjhH+xr9Lxks8v8WTU13Sedg3PzMc6Aviw9tBcZEZnPhrCNR85dAMOU8Fz7H7/
jdEZdsodDKwe6UrmOtgblgxkjrxaqyaGxXGmzKMWXPmOdRMKZ9CAe7Yhe7c1AVc8Q7gxPlWwht3Z
eV7dZOyxsDCLfs1AAwzpg8Hy8DFvJDq8HhzHaqvDemXy8crTI9jNiHWgbcZmchiTcS830IQDJ4cM
ySiL5hX+m8AHTuTazxy17qQdXzvBmlMTRfEWHZT4S905725rub/cesaK2rffxyb4kyrSpoFfm8By
TafyyHxv8qpd+7VqN0qLwAlNxjNZAo0R2dpwWdGHzumjj+OZ5inVsrjcAYD8QInLJTR5z+Mj3NZl
lrwGRvCPMPriaZxT8zR22Bj5Qd5+H1u1HQOv+gpJkHIfB6O2XXWc97n5RvO9DR4l7gUdrLRXL3ET
3bxubr/P8A8I82beZQVXIN7MP11oXB7FKNsbiWmmufVzilzU4JqG7Rw++Ciep/CVyILCP9I4qdib
ZWX9GpKeh7xtkofZ67toHUz7uQUC+T6aFKCZUyEVvpp4fODt1FzKaf5isTx6UmNRnEv4cYeGZZvX
1p9/UjWEDjyX+JpaqGQtBZNU2GpdoYGKDx6Af20EHJH7L50q7Q1HZ3jSl6epeqZBVfXiMHD7VZWm
8zoJAxrzvZX+Hr4qnra/s479ruFk8QUN2wTPt8m/9B0XR6XmedfASe+WdPi0zDy1vg09AHn6IjBA
9jPsKL7j8yjDuo/dmx0l4O0VFtq3lQGzWsdvQVnywUKf1dg80sHvU/tUwHG7DKIuWFEMRKMUVdO6
PrSD/ycP0u8NtNMgkbDEKDmLJOx+Z++8xItqYNAaN6G8UMvmkSaGkv2YmwqwMOgHHHgP3HIGwdXn
oAVxgXOphfqYqtfokr52DbdWFQC92Hkk8iGrc00mm409YBrJg2xydHeYF33plfPTdkr2ew4LvzS+
JJ0JdXaoQqMi1La3WQmAwSd5Mnjc3ihuucWHEDhnFRot0KamNkM7meugFzB9zHLrIdKHPDGms4kC
X8BLx11RGmQOUdhz0U2kPIrdDwJN40RwF79nXHtPFjzBv3Tod+UAJl3g5NgT58O17noUjF0w0KDC
YB7KIn1CJeVPaJlsGDypPUiJhLNdGxDj/Ztj9iiRM5QJdx2XEFiO8n/oLc07/Fm1BNOU3uB0yOH9
CXSYmx5p2EM28pFZ9opGdFUNQ48deBwfr6okZFwNFBCgtZz6O9DAvV1l5sVhRENp5bm8faLDjM5M
WNbAVnRMqHtsaPaZJ6wbJaCrLg/WjCegC4qhCOXERags8ecCMWX/ZBVM5y0n0WJwWgLuw2ml5QHv
Y7dh4L7a79DvnZ+kcrDf9Zj4mQxpCKIAuHlMvSVYR+DVJB6tBM5F0IOrLBTKFazH9TBFGy7E69wJ
7z9KcnqU+kdb+3IjCgiwwZweGAr64Zo0XWWQBx0LO6zGKAKVq/jFOqw18Z9tXidXmFd83c0rKgjd
NnJn7EF17J5bpOzV8+tHvzXhcYgHBSiYaKBVpfdYJdWE7qsFieS/MZ5XYtcE8c3yZ7UbUFT+6iiI
QnZe8sMGvy90EuZcoCBtX+OqhSik3SY/Kt841ZDSDROlgqNRM2wnWJs+RJaB39h8yHqRbvDAcfIQ
bihwP3JHqGBhx/0kS9ROo+rW6AFFYJ/VQDE7B1O3ZlUIRwH2ZP+eLWf6J7MhHpAn7vAC5ex0G+DH
FUbOJIer6RVQBy7tbquMQR5aYxqwN3Be5pQBnF5ZJqoS/QD+Rvp2r6akHIohMQe99q6EiQposjKj
6b/H+Ic8RRxAGTfznLOrC6RzW4GOVajROVtQR5NBZB8rPfKw7a3WlEPZmY9loTd/5/jpojxjVfVx
svrioAR4Yp6BbWjdlBtmjVCL0sO6A8uHzujAxIj1Van60M7r8mpGNrS+5wYEXNef9qgoFWsziO1X
OEx+HKoEsiLLbAL69ybrpu9d3/SrwbPtRzPNnEeZj/HDCOWBJWTreF3zZxS6xr0SvnsxXTt5reW2
Zr71mg55+lrKbasHsE+dn8b+tW2Lk2vk/iOflfU6G+V9ZPWu9Vpw8WH0d87I7fxlAguiBHqqsY0v
1VR5D+6A+gvL4699n3RH3+xR6NWTQ5mVEHtJnS1YxT+sznfXgFkaN3C6fzIvnr5xx9BVqCG+UNyt
8595H3yMzwFYf8MYDHiQoXmmP7QiLowngM3XVsKs1yn2IhqBvImdi577m0lzemRh/frKUAI7z5O/
60fPDJWPBVAMHNob2zeNUm9zV0ynCmrAmBqnN0flJmQPeAtcPYZoeOR5/zZb6XjKi3wOY5FPb5aB
LYtvxvHObg1s8OC6AX4VEEInGs/4fpwqmFDDiULPfxgrK3kRePvBuad5t9O8vCwHBrzHhyEIEe8q
TvAQ/c84dlQpXhbwKqQXFgpwPdjEs4363L8vsSW2vMXmEcLGXjGGDvRA3ptAe05YzfcB+o2bLu2a
IyzqjeeEly+05ErqoQyZ64orBKwbALxjd0UTVmL8gKMse3LxuZ5YBMZ+pNdw8EvfZJH9qGZgChVK
lZeh438OJij3l6zBjhZ0kGkrmsqAPx8dKak8lVPM7hfQpY2NJZDR9vdHKj12e2vOzic6XRZIH567
H07rPECqmOSfZdSSz6EH4zEHziyx/y7Tob+UGRpdMnEyEJNYvK/1MBjbGGwX1Cxo1k39Du3W5BtN
ZmZWXJyJYXEUFnMGLzEP7le6RUCHnjQu5wZV32LG7nNA53ZFM5GC1ZOTZsmGhmWvPGAMDTCqHDaG
g9Nn+9jqxXPpF8nVKdgVNDrxHKAr+BzlyluleF0eKMbnRJ3nOP+GZsCat4n/NASALxY9DAuMOrC/
ujJqth7+FTsagooPwmo8Aa/hZG/QLE7hYuLX55QFe9csgwcWuMzDY6WvN8AxwuBYB5cDGK2vsWE5
6zSDOr9t2N4l9ZQHQELq389EMTMI3+Teeqg5/BRomhLFkL1JaByHmZzFuYXQ3qmLLWcLZn37xCED
GgrOs+/ctQ+eUzq/I9lvG6suf0zaSraoRwYKtN1DdZkAJ3TIbWYeet4/LuqlCxqly0q+H4z+txuX
RZavRga37L71G/cKMEgGmibKbaAs97do1iCeuar5cXbnW2diSVTGgdjX8wx9AM1mifAgy03hPBCR
xQiCdjdNEGVdqC5mCdsz/O0fEk2GoYzCllF4l3P4e/39bo7V7j7NepkLAh+aZOEC4zVMNMVKaTdb
gvDeJ2beX+Kx2izQXjqrITFzz6WhkXRqD+xFH8IfDPQZrBZX6ZCyZxdl/MfB7A9+l50Gp6y+dN7c
7qNYJLvBj5w3P/DCenT5dzdW3Rrrjvg8Q0L2FntNs4IEUbx1UaFbt7o6RRUpOvgyOyR10h+W0pXS
ogI0SbFlqHMFShqHJURpdMuhMX83Ets/tLI1r6NKYT0HLxdvFXmgOHAQwfgqCeJ61/KcYf2jx0He
NA+wcnV28OFU96Gv02miNGSxV/AwWlHMo0vSybSwsXPjj7fwcyYPeJz9oET6A+kOqnWtA8quX5eb
UrywneLI5/j5fk+K9VMGLYvhAUUR+S2pULwAaOhX52Ad0fOIP3PVjTusA8Rh7Kfyhv5PsDLrtPnF
1NHseP0TlboOtLuCP9jQKz0aUNABl4z1r55svsX6ZtjYnQc512/Rg7El7RJSLZl9v94r1MgX1ZMP
0tuUgudvAeQNynOrBKjq1WBDpPI+pilA+epwmgO+r8X0rPBvePJUEl3KEetlz5jZOxSVRGgUnrxw
fxqfEyiMUnyyAA9JWunsoQBmvmMJUJoFlqCN+9C0KJrT873Tb4L7U5/GEKb5lib4pS2viPvboMwD
89Sb/v2ye8wt3W3FWXSuGr0mMIw+JM04UnUzSw+6Sms+uU6NalKgwsQo8bmRtNw8N/wIzMkrCcpR
flSI9GwkYG1qfNFyWOwAKPZpuMTGJkuAFxWvfrSDCGIouWrZo1uV4oqlJPzgPAi04P8Ji7+/Z8MU
hy44eudP8VpY5bUUUEfQk5Qvqig2V3TKPYgzBby/TzTOaGyk45ohsOz5NY34ubeFVYR5rSxg52pr
N/I6eGo8E7sYwdb32QqycuuSFy2eUZgV0M19mjxQFzG4R6rR2ZR+k2yM7yTtMuhmBB3uwxFiuXdx
uU/TlOPZvAX9ISg3vQE7brz/T4kWlYXCiHc1DB8ocRPqUIYHjCHFpNanpbM0Fh1skAJ8I/UVlEwT
NCxKI/QgLnPOaxtwGZrojKxYZ35qg0KCOzudeJiU65+rWjKgiqqfjhzMp7hz2FPOoDLqZ563o2Gc
NO4tAcdIz9HBBjp7CwcZsQZQx3xiAbS8+wQ6u4kzN2eVQCMVjVKpW98UoUMUOdjAJ970GqPFZkIH
k0HXKsqq/mREWOfRGbwd9WLQgolkAEXikIK+zrlrqS1j17R+mFYF2Bm1bSz4/oAfV+4HWFYf4JMG
KAvwwHDVQVNnOVDsb1qSAd/gjGa9gRLfHLIOTQ7ySls81OiMYg0MqVgGlAGFyHmNPNho6CvP3c+9
/7zEWaWAJwcEx2AyhlbmPF0H2FR+GQFZMNkQvfiQ2HkaUS+cdFhaYHxijQSNMT2sQOve+aPfb4wK
0Kg0MoZDo/nF8Jw5gyHqPE9W628dYbN1PTb8eSgG48FNvB2NwPriz/+Zn3hw+KV8mowbN8IqJbjn
00U6P9f3p9GS7815upV9CasbXZEvgq4aVwAM/kQu21FMOgwyHnrWccAxWHUWwFQQDzJXPbMwpqnl
4A4gUv1ZBpb8qIrCQQMom/6U82id+mF8rwqAzwzRUp1K8/cl6wzIT47GPPRQFXRlAKopD64DcfiY
Z32CHdV/jtWQVAc8pZuVMl3ML/lRn2KBbRvu3tbVgdaM00vsQAhIj0aB/6eVLtaIABw5KifUbuQ9
igwc/1lClJNilBwoOa7ZOKoNxUbfvJSA6T0qhddb6b/iAypuI1AWWOwZXzpWA6s64otIQzZB5lu4
UwRuKWYTMbqQdRuS4yQdAGgnVf1RmG8ghohl/3nRm5f0+Otj4OMCiMh9QhfTGk9Pclmzcx9ZYgfk
KirzYwYx9qGFLLs+o0MEWPQ9NhZs3KVDclkm/6+5/yvFD8pxm3S5BEAmwNq9q0B2SVm7r1ITVS4I
QJ4HVjTbvKqSp84BVksGRfOWNLAtGZX1j6PZQLWEIzIQyIe59c2dk7TWMRh8iMiw6b3ufbhwQ8kZ
yol2+5I29SuL8/RHpuAxZhdB/VhGfX0WmdGsaSLCyqFkcnq3YfSwbW23BLslU8uVvmMyWCyiata0
rD4aXNs3s1h+Kyr1oLy4jWEc8gqmLNxziuJXazH1tQ3cbJ1EZfvYOMrcjaPBjtgPQEkuMY6xDNBQ
zAoLOsIJO2UD2JBOCwPwOFXDoYphNVVptlqaMxy4XeMtBS4bxegg2hdV4DkCvg/acJ26QVQ63jTp
1EANK8UCvIA4zQZF3n/Hy/zMXSDC3Hy8sAFoGc/EU6W2hhFumG6xc9DSesus6mkqx+hWQSMZX2j/
ncJLloL045vlNE/GLKKbm07XJKvZzwZaeQ+uzYJHHj5HURN/gVBSfbEC7HVp92+iNrBGc4Yf2GAP
a8GG+aQG9k8C/uezE00oubTBuMsMpl5dIwBfN5c//0eCdB1tlMpQQ0ed7zwJH+zbAaWMoo+geqCH
NGEPEzsLGXw1WAZTvGicNgwreLCVGX+WvfQu0Jd/amfPeZ69gj+7df9oM3wfK1KKYjDq2sMUN4Hz
jZ+3K2jJJcCP4eCYWXK2msiHIO7orD9N0JBSKLnnHaASNIa+R3mMbQBGaxdqySDVjF6ebIOhKF4U
+uin2EIdL889+VK70nnOzJDmKCIzCyrfQSbOFDNYMm0s2SRo8SF/ufx+t8m1n2fYXdidfDGzrn9O
sw3Wjfm5T9otpMWmg9QbenzZ8jPFaQhIAh65cgRDGPybflXrqt7YWv0az8kuhD2PczYN4M7vM54u
Cd7HrW/fABKr9xSj6yYqE3q6YkhjEZTpkQPVTbehUDJqITzYNqyruQAYrDYiSPhVQKhbUYmOQCJu
kwJ6s8M28ZddQL6uH356rFNhMQHIEjsALc1pZG7jxGxeZzv/bgAj9atq2xPKn/2bO9ZyA8ms5ox+
o4LUQPYYudhwzo4JMGqdq3dovQlosLxzFmT7qULnjIZpm2wzVPW+9K1yAEwFfy3TaVDHfBtSTwB8
OPGLz1UcUj5oppb2W5uvBuhkNyD9f1G8qeA2mlkF25pmhs1+MQIm0879AV4Xf864jkEesT9AFfD/
Nct1Ht2FceciagsiLbqe1RbwxMiyEcp5f6tgYMknkGlbxsMPBQ7mmSJdBqBP4VbxWarSXgWVUI+l
p5wTdjXuOsvd7se750XtD8Wkv8ZOx8JStAQqV4BMTtNOGwCc2hivELn0d8JSgGnPCoXKzD8Vk3qY
UCN/pANPpPPo5/Xa9FSFev2/cfzKbCxXh2S/xFBCrqH72jth31iXSkzvROsTIv6alS6/WegpPgSG
CRVdTesLhq4Ciby3jrKf+VdhvVPYka23F5Y7bGior5aecG/YhTUPNZj7H6728Pc/BvXQnHNrfueV
2b4Kr98CrV2/j1UGy4S8t7aGCKr3oVAniCPEkKl2gHdvYuhP6HjWmir0bHSu6XJQm1GqxeV15ncf
LgeO/gThhfhlNlusilE4KA0PmiUs3+WTHb/7TXByBGfPrbSqa5HWYCTreN/Z5bq1o/FoeIPz1v6g
qPQmeQxQAFjTMI08UACC2r7O+F5DSQWaYlTRhKOmf8mqCZK8+KhDrFn8i5zm3VLLpIzGYzs+T2A8
mM6qLv0KOpHWowuloBOwPV+92tFkiKyvTr7TfG0Lp7kVvG1uFIoQqnVo9qpoBcYPYEwdyAneMJWn
gCdgMdCpmCM8tM32/UOMEj+M76cU5TJv/NCfvPLE23lVOiBUBLNr/Uy6NRum9Gdm136YouN+jSGP
dI4kCAGslfy9NSGo3zXWzzLyplWApt/NlUoBKNQmO5CvjBflhrD5agAW5tkNaLkYO0DAiYRQ/LuE
iOKUxvwtZ6jnZGjkAaCR7LrAlK8WS5+giFf9CHwo3kdJMD0WZe2echcylDSBb0sC4O13bxQN2Gaa
P4Q16i1T+BQoQeTWu+d4/jP+Is3h/zB2Zl1uItm+/yq1/HzpA0EwnXWqHySE5kylcrDTLywPWczz
zKe/P2R32eXuW+e+aCkAISmAiB17/4eIh9KLm1750GrdtzNkfmOu/T6bzjhAIyDrVzWc2PrOYuTd
AsOHOG9gcbadSoqKZlam+MosbSOgXPitPVFF3epL+1sUiL8ZgPQRZl5X2fC3/Hm+H9QsvYc7pRFB
Ukb4sQOoRHof+522qtP++w6ZlPN9uuz45RO3HYFvsaOsNQToqDzcTmVHrebWaE7sU6E9T4pivmpg
6F1Ub0hIUbR5L0HZ6FFnvXZDWW/joYi2UWZbr/1EThDrtpcageRD3Tqqe9suq/FD2frBtany9A7y
gbmqywlemqIMO1WXyg7C27Qe7Ep7UixHnKWfvN5afmuMjypwqGXX7aXUnRPdr94rra495Yjur4rY
wRWMSXLfCXtaRsfxrPWWczRtIO5L65veJJQBDKngNXxr/vU4aSjDGYvT9800t3fjEMldtPBUVMg8
HzRu4VVW98NJLE3KYH7rIDOBVyvkfh+E9bIZiEWzIVVV7W7NcbAfQtOqPVza+m12Y9LcMP0orq5Z
ug/HPtOGYhsV0A9NNEdBn7HU8MtjroIHUknPXQe4V8j/W8WZpbm2Zyktd13lN3eMweUG9Gb6ZJj4
wZr67H9sYuVsOUCTV/W0TcuyuaQTKVAogBAje7++ZI5dnoYyadxZn6LPvmkR30Tzq2Jr32PvoIn1
y9ILUwBfqgg10CH0y4+XIK6mU2mAvytG+nccIdSbKXfv8tbUbW69Ia0pOuftShOd8tCKUe59Bwap
A7DgvTBBodu1/jlG5TcDTYNqunzqUOffCDwWTrUSZKdOzM4mDjPryUmLfDUu4rF/jMgovzl1WKyE
YmKMHgLAGkvlJQ185QXuX38oUm6iWxPnGrQMh1j3bs1E79B+j7rKI2+SroWaDhvFsaPXWLE/ZVXs
X+LemS9WnH/VhYxf47atNhY5th2zBk2qRFafxe8FNzJu9rNc3z7tDKW9QiVsOHdW3j2N1vfj21pv
t2OZqN7t45qa3ldMOo/5UAtEUyiamdeJhOM17Ht57TGWUfrGPN1aVVBAk5kRib41lY4jRlvaTFh9
uL99ahws9MylzbDwr3MQrzuu0iJxPjWW/HbyEbeGOqs8EYZIxcn5QzwP00c1yo21aRb9CQVB9Zr+
a/u0bLf/3L4c79v+9HEE7b4e2+n78R1Pcoo30oFgvXbHvsWXTNpobuuD8hIzi6xDQ4bHfLkmuPNd
KfvPl66uppeSiGvZWiCSdD/59rfrNk79nZbzDBuox7zvbDWBgCbAAKja9JLHaLAK/b3Qav8UdxGE
pKUZlT7YLzRzcP6mWTvQAf4fH+p0f9Fz5tS3DxmdWTCLlP/pQ5Q8zEdfs3a5PSnb3gjRv4oz5b6v
An09MAF+LC3hRWPcvaF8+lx2Y/a+iyNEF5IkPWdFNB/jVMZek4jo2RmraKVT6H9L9HTVlYqyMfKQ
EoliGahX82K0vXkC3AUpDYrJehKpeXKCuqrc2251aSuqBZQfwF0khek55Leucz3AJwXg+VlO40YF
doKibXJXg0R8rRWsqbpsGC+lkac7XTdGMPaNdjcUg1g5fvxgp3l9n1l6sEfRXtsVZFLvUcYO3bA0
xYdEw0pKnZo/Bo0Cr5UVX6aYD/pCdI+UuBghSCKvtA4toqkJ7HBtpeN6ZmzChGppJhYaeFWHucXQ
PxiiLh7Q/VON7iFK0v5Bx4T1kvsBS6+ltWyPVex09KolSDN3UrXrJ5h69VMj2x3iMdXl26YZfLcC
pGt/2xna+PMBsrLc215p5Swk1eCP204T3svT19sOzFprTpAd/dbfoyLavoRaPuwaJbYWbRdMjoYG
NkQ7f8rxtUUhRPMPLCzkVbIivm135gx3gzFIwSvKZA/IAuWednz6lm9SVakeM3X+3izb/lvzW7Yq
tKnULQcbNuo24zC4uuH7h1SdtFMsWmeTiFF5bE0iEVlp8PQz4Zo6gomlw4Mm6/qjY+McoYXFG/bT
xaqxWTmHUkfiQtPeK72iXxeqy+m2vejK6ePUme+dXBqe1QyZO6UOi5/Y/Njh3YBdmZ+w5u8db8DF
5Ej4WyP8zkOkq/b06LSBXElFFdcxVrF7zx0UvEXbHzW0viCVLG/bRW55yqCXt6nSrfrCf73VrH6U
sH7CaN/2JKrauhBWu/Wt+ePoXypkt2a2HKyL+OeDf6qwiaZCdzJu1je2243QVvaoKi8VdJLiSqO4
I7zHb/y32+6gGDo82RfqW74cYy/HDFqG4bA5JmuyMvq8CkPTOd9eqhZvYCWxxg1ra/8cqzW7b287
zWr2CGZfftr27W0rhytZ+WT/68kIaCU0hzxY386dltNw7uONsuj36wjt4Kxavd1E+28vc4uTe22H
EBl055vA/217ZUebIorzux+HDiFWPmUem/vbyW4fyHSyuVZqlN5tm2gkSdQMKXn4/Sbcx6ULeKh8
4iBWmpZeOd9Jg7c9MlXmyP2x/6cPocRsrAu7kXADO534uvGPpRpmF+lIYwW1pP9sauVZR/XiRTEp
vEzIZO1k3enPRplcbge00DpXNgP3xc8zhGtsX3Gb/o9Aa8RG6IntjbWgzBerGDyb80EFpHa4NY1Q
2mvNif8oqylZlVGsP49qnpxvTZ9H5kkbH0j7QJXFWsvVojx8nQO/WaEIZd5Z+oACY6Td+XDGXoe6
NL1WqNn21kz6gSoJkY/qY0/6rXPxQgmSovnW1bdulTlkKbJj/j6aY2PRy7DlenYWE6Jbm99uaGj1
jZMGbzkPUmwrfGttJhqY/mXb7UWzqvQ+iJPJC0fHX/3YcfsEoW1yYAV6vW3329xYdXU+eT0rnjvT
MA4QR7TDuLRum27v5gynoqxwb40oG9u7iMTp3a05ZLGyL6kH3bZ/O+LPnfSM8PBRRMr9z223d7eD
GesS18kRlv+x7fYubbBzVfghLtYA+cpEnHV7Q1KqPtLGK9JywDCtfOWYTnS+gS+/7YCxKvaUHx8W
UqXh3vZwmmRjyBhIrYPmybvf/uuf//NfX8b/Dt6KS0Fpvcibf/4P7S9FOdWokbS/NP+5fSvuPmVv
ze1Tfx7118/88/zoPf3tAbvNdfPrAcvP+POEfO33n+V+aj/9pbHJ26idHrq3erq+NV3a3r6cP7Ac
+f+787e321mepvLt93dfii7HTOP6FkRF/u77rv3X399ppnnroW8dtJz/+86lC35/d34boy/Fv33g
7VPT/v5Osc1/WELTTdO2BSGt0Jx3vw1vt12aZv8DKr+0VdPQbIOV3bvf8qJuw9/f6eIfloafvW0J
WxUW3i/vfmuKbtmlyX8Yuo5lnFBVTQfHaL3711//y7X7cS1/y7vsUmAX3/z+zlDf/UZxeLnEy18z
VEsXum6qKqhWKYRq80Xll0/XKA84Wvs/td7zTOdhdS6yUt8E2Or1C0A268b2mjT6Sq+tS2jJ8Syt
aPr2grnP93c6i6M1KT6F5X+/nZK7uJ+jL6FCUUKYTnc/U2s7OHpQeWqrpi+D9J+DFG51a4PibkQk
zga2ekeY5cVqyOr20Tby4ZJJwx1LxJCzFJc5ffk2v6xhZqVVv567ZOFGy7c4Hfd9TmHfihpoGdVR
tcI6ozJvkYewGL8DZybb3qulV4xRvkbaBmPObrz+dK2/d+jPHQhv/tce5MLpErFEaeA2YercLD/3
YAS/OmRt0p8iM5pBsqRFdZ8reHJ04WjvWsy9zyw1UdMg0lohgZld/CTB4COLUBUM4s4l8g+Tg2kG
RuPZX4Uffg4XwSN/wu/FkRinJdLeJiRwTyWlBBfOQrXmodVOkeyKVcli6jjJ3jomkQpbya/092oV
oVxtzSv8fNMPSnSPHkP5mos82lezXW+yjDVtbGQw6FvDXlmJWKTGSBGQ2wFUH4bVsa3i8tQUhGJz
0+46YShQRaLpMoX6eFGdKHf9UcwsJQegRwUW0BBRHoJ2Grd2UvQInpf5WefzyLEgmNQJ9azIEdRv
Vw/X2zt8zodrPm37zLfXbWWKlzaVCYYSgfMF8Nvm2/pajxAHxGPi4LOOX5dpbNxbKv4rsTIf82Yq
PNhcR3BgKO8uL0On7Ws9hn4ku2WtYjVbTGFLvC9iCCllNH3sg2AfV8+KzxpX2mTs6zFCLRAZ1U4M
2h9z2lxYlrSfUhweVlU/YXoaLQszcxzcv79z/v3Rs5HNNWzVsFTzP9w4cAWNVhuoz+hzKdR1nYEF
7io9fOzNNr5v59TzbzpasAmjo4KH3Wd9VBoWd1l3cMyRSYzY4EnTA+3Sx2J7a0kHdw0Z97g3hrnZ
rNTeNp/THsaoaqE5oqYTeuVpj4hGkUU4oW6qKDbfeiwpV0qtCfK292rUR+t6KPVn3Vxy6ciLIr/c
i+cYYQHcAw1tPbSbAeMAqC0HTasce1WaCENHRvkFqDC2BrPCKchTFa4p82n9g/+rWS9/34nWr08f
kBTDEAJ3BwP8AooZf336WPVJUSIs//3p0yDfXHNtCNwK9MR5TtXyDIOzcNtCijP1y2jctrqPjF1k
qddOGfGdi7Rsa/mZdr1tsz6PmBNfWxRCMSXN7zGM4QoJ62zVwF0NMRQXDdGCxpvs8JPTwzsVPdVN
1HSpUeLQTXgZg6LOWuOpluqHSJ9SBgEn2oRScS6DXNuRVT/4ywvWUvNaa2dOxlrYWaFzfavozYsF
0qDF154w9liIgjB3oDKjJrB3+socL+M413sxJbULXL5keZwiVzkh9pPkJvqCePPW+UwsFUWfEV3p
3Nkg2SMsuUvUoD+nCtUtJW7hIjDO/PCVKuz+rRDohRZDef776yR/uU6aKhxbtZm5HA1EuO78Mkpq
xaQhQi00XF1rwI719CqHNvvDsiCEKk3yFYrdtLLtzHhUWiR0RAACFVHx0uPql+9TDf557EfTkWpr
8b6tlb2o1gJM5v3QBObjPA+aixml5RmyuAdzp6rrCimGG0q+teWjoenF3jBX0tb9V1I/SMVRPbhb
HJwOIVWydantTOxb70xtmAF58BLaRYxmnLazeotNSWfu/pc+sf86c2gqWToDKWTbYh5e3vz13s2j
0Ke8p6FLmX7NOz06m4Har1P8kN3KLsx13RpQ7PQQqErRR5ux12pvIEO40QpyMowerACK8H1YN9mF
J5A0ftqV53TJ1aDekJBkax173CkNXu8QoYNxZZd9cba7Qe5nYc7PqclyxumN5qAVGXV/7rl1Zibm
l8l5tYIq/WyYuHkpTQSwt1aLFQDe4ZwWPDQ6MiKfs06sxoo6f0lWY1PXQ3/QjcKhzAnmYmiM8bPI
5mddsf6XkVOKf+84i1sIkDDlaIFV3C8dNxeKmeNVedSAO96PvmAwbMY0R0+v1T5PaYVQoK4obrGI
lNWJ7NcM/dlKW+jCk9D9NdDfYIHxtFfHku8HJ8ldXa+rO8ispTtYg/MMpB0C9oRr6A0QQCRT7CRp
i5U9JnBM8CN+yqop9EKkhU81U+bG6IzYS0cVWbwATXgH+sfJQQnTB8N3uiXQ+s5ehaiWP5sTlk+B
bPTNLKfA7YTpf/77e0vo/9ZFi3+yzaNGSCIRBfxrF2W5zPsmH/C5tvPEKxHtv9qWeSqKWHkvhrQA
FJsKVwzmsKrGLHOdgqklmTv/S3TQpZp8BaxQAgZSo4sZhCXjPDW70kyfTTDFdq0HkJxkUhwmohEw
mEGsen//D+R/+AfMjRrDuiOk5tgEzj/HVfoEazSsyuxoq8R9aL5uVDyUr20mxLNP2hrNi+qaGu0B
QaT2LnXsp5u/lB04Ab7i+oSaPbdzHY/zQ6WCOdLSHrnwwCpWWlvnD06epifLtkqXcuAa5MXKyfQK
54Zg/RMhf+HnE7LY6wyf5k24yJ1riA/VqnL3LaC0mmetcZBnmsLKnZKw3SaWr98BBVM8A+9PUF+l
vAPi/Pz33aMvf/+nwB1JedCXzHuOYPhYlgN/7Z6KrAOecWI85MOAYY8yNg/6pIfUmSma9FDzGwYN
2ED4XRpLZaGBeI2kcVPvbdgoq7atrZc6iep1V4DlUXI/dwvFsN15aLL7xIh3RRrrX4UwH6EUT5+U
AfiBAI3zIY9SyAFOiumnoQ8bjVRDUcfyw2x1k8c3ZfuxLLIHzYm2nbBO37g0GZPW0rpxaXwkdFd/
3x3C+LU7pKQgKCS3uqBr5LL/p3WMYoLTQyqtOpgw1ke0WKPgbpJkXJAbw0GAxN4EpAgv5cQrbKBQ
N8wrgN0/hKXhYaGm+jqNxnrbsey8pkCGrlmTMMMAC7Xt8n1R6OZX6npijcPbF8D2yDN0yvTcp2i7
/P1f0Vj2/fXKSmlaLO1M4RDQCPOX0U1R0b2q9bw8+N2gPZTRp0HV59eRjLLeAHWrF+xiEI3KkdIP
rtYVwPQkyAKof0PeYegjyr3JcLVqwO8AizMs6IBEuv/Lr9SEuszZP9+CrGk1TXM0Q/CIqdrtj/zU
500EgbBQyn5r+OkqHXU3NpzngTJhPV7EpO3C9twVjzb2ZFWk7WqLYucMQDWqoe6ndz3QjHAaD5UW
ea1auEFbnmMr2Ol2usLq+LHWSyjpzCPiyEdPLcWKcOzuIlJsZdN9LEL9+R6u76dEVmil+/tQtOd4
oHSvMaK2oI/mlUm57HUou02RmHcp2pI+Utpxbn9AN49QK9rOGY6PPf7MPvw//5RX2lmrAP8bq1rR
D0k7eKWleFFbbEQ/HELrGQr+epKMGVr/NIuKOz+js3k0phKRiDhfwexwyanfp32+TXR9k9SBOyRv
DsUtGEDTsx65uD12+hFxcAPt1nFTjevx0UrW8RcycBkWkRk+kxNx3n16KfizYcy8+1QbfwyUpUMC
9dBHJDcBBP9QK/ejfFGcLaDU2vmsKo8+VpidfURSMW4zRJh3hBGJ4aZyR8E8Ll3LQLC3WPljv7IC
x9OBITd4vk67eORihSyqRuGNs/K+r5K9urCUEnVfSr6hOYZi2IHFeDDValtG6QYi5tU3i6cesL2G
o3EpAR8gfpdYu2hCHjqGA8mUt4v6eKtazUOTzgcxN6xTJTYi1hPajat+9lczDhBlip5I03jAlpuw
XRvWx0BRLiH+zFb2ofRB82t4n8TdQ5BJt4wlZrMM6SgoPGK0WPbjztDFrk70taFK+BeKADOpI+wZ
IQncENxNK6P44BT4DO1Tib6p9pHpbQXFf6WIyzhDjQiyVYm3eP2ChBjED9i1+FBaISeLhg/BlGxs
qvsxidfOP4UXXOleglk/BWGEHG8y/JF2ZDoc83MU9PvAxngkcDapDaV3M3a+spKFxbfNLtgqgoLu
OE3cLsHRf2mC9zbKXLpxGCX53HuYnoQR4llS+JefMkpGkR6slelrB6cqMy3PCYpVgq5iQn210D50
eURO5LEHA+mk9mpSNjrre/nU1q/J+Bw7uzL42JiXvn3qddd+GYLUA8JlZA/Y6XlTdGhbEgGbEIy2
U6/b8E4s6hrPgNJdHdbg4LRbYUHdlevY2c8+BKGDRWemLHP8V/O1CA5SR635lfmiRsT0Iz5RTbEd
Gq9d+LaaswYBQ9xUYDViTMtv8bPWba0QN79or6c5Y0XgRvAjSqwAuihze6Ne4QmCwjrF27a5KJHY
lsMLsgd3FvL49ptYSr6Jimrp5MUC69BlKeZTxW4RQtWjHa4iIAgj/iLewXm+QYXApRsmUWxz2W7I
aQF54qiIxDhMckW6RtrtCZbW5HG2CdyelkCSWuFe5/ZPfNJV8UNRVYcckyepGevYzDdj00OCILPk
dHslVTcWzrcICK2SOj5apOIn7Uy0sW/i8s7ONUBC5h4FDrwP+1PTigN8Ek+28jHAqhOU8nZZtA8Z
c3eqrpdHG6tvV4lhcWCjPEPVkF6nGYTaGzvZp8p9Fj7U3SYo1zjLFeGuggaCMHi1j5vtrK5qPFjU
VRAeBE/FfAqdj0M9AsJ7EcmXSNMOJrxMajV4foOH0RW3l3LJ4Z2p7ADIXYA0RDhT1lsbTLtnTORs
OruOXzIL+YxG8/3XHAWOSCuEC360gZvYvqXgd58IYzWPYSYdDH0jqozIOzTRZUY+SAC4YopKtk7W
J96MOZntj16dEq8MFFP3VQ+yB7Lk56SY0kukmcOjMw77KmYJFocG40Mv/b3mKJGr2tlBV2t5LZPJ
XDW+uh+jGQs/xBU2ehyqO2sOyWE6ESA12d1XlrPXHSSherX6kNnVCNs+TrZ14ST7sm4W5F7/SioK
L3oFm3S18ySwzHVkK9uwMraid+oPLbHy3tEix63Tuvmgmj2Ugwpqkprl4iXF5/R2WGn31mFSYpuw
gU8FY6aus6ghy9IqpPqskQlmOsYibN8PeY0wdEGsacXDCzCV7KEYq94leHP2owCYKYmqh2Ywn0d7
npGtlAgsJerwYXBG2x1FV+zJ6d2NqjZemwYzvbCt3bnr8RKLuCuwR//+osc91Z8shui73C2zoyBF
EwQhN1aDTqM9GcRDzbhVp3Ive1ke4iCeeDqNaG38eaYa/ZpKCHqsST766qRubMWHh2uTBKo7dP3M
IPlUiPH7d94+eHu5bfvRvP2sH9sm095mAQ94Kwtoa2Gkkk3OTBQVobfMGz21QXwbyyIjy1hvDFQ5
57VVg0LIzNzGV4Jd0Z8vQMr4Jbd23i7rk6JBeXbsuhg5ET0ng5gqWxHpd6aSbyHSe2nXIsXsbwqp
7+P6weTkWYjssKmQ7jNXGv5IrTZ6xNisPoINyDw3qcdNX8ZQn3n2g/ZuEDoTa+PGebWGwLHOC92T
xbBXc7FXxGunEhNpZzjP207R7jKfCKQzKNRtu0ls/fBjLEhEtNLr09RDZ8szKunJcHoqUMocMi5B
rq3mumTgdK5NMSOOE26rHEZYz4DhCFed6m3RJIeCSn4n6i2duWswzYU3ugxXyN1tKlW4GUhlbHXW
oCgQ4io2jTymdniaROT1erwpYpNBsPHAtWwtZKmRXXcD8u95PJ9VssIUOVwSUJsiNLdorwIAHlY1
LhJzbmw1mWyzWNsqvtyWGF1NQIeTPVXGj6XRUhBFhaGr3LJHCSaOzzNq7gW2xlaouGFkXuAH35uj
BAqL+bkzrol97yenO/RtdcgUeM+q/tjP9aeKZVddv0875ikfjxxr/mykz53VbonOT1aD8a7N7xBo
sSvtuYjKS2R2+wBH1CrdthYq8ly8rrddhYGvx1pYiZXTgNlj3DDdCGc9WZYnpqd+TL3MaFxqBRsj
G7ysFThQiY0W+BsH4FhZKsAOk11tzwee/XtKZ2snTD448fRY5O1Oy5utqm7DwNg6DjMyFYch89I3
eAoHi2cWMPwWFd5t5Kte0uknqwYKmQZbCNmh3R5ILu6jtDxYDGjobGwmqMS1jr92kx+GEC1l4grD
2aZ5ucnQd24dpLGz06wSDulQqcVrUcWr2EAWfDBd2dV4G2oIqKhIgvfbrlBWwXRQcrCRQnERg8JK
cu8U3WHxRzX9fmtlmG63+sGAgVJ/GDT7UpnlClEO4s1iq/AspProqUP8qPEDBxz5UmidcZHxlG3F
GHlKnBytyQbxnnpWSKmiZGjAAIJk02r52904b3L7RSXC0Ip443T5xpImcz165Fnkmi0WWku0ag+e
Zjeg3EbgwIqbJxXyF+Ou7i6zXXp57Litw/hA/G00nSvSZBOFAgsz6ZWs+SBjuxrLWbgLnt9zW0Oa
9+ttjbulNQ/0XrI3E5dLuoUUArBZ3SpiOoEkItZUr5WIjpi1nPoIXvpithQ524Lgngh1Lz9id74z
5/I8B9MKEW/8ULVnVkZ7asdHX9W8DjAB4/RmHlRk8EfPFNgm1YehHDctJIGq++hYFmg6HAhNeA2+
dTdB42ZF8UEt2vuyCJ+zYk369d5E26uXNU978VyEtUuyaafKAoQ+P7kXW2t4LKpoR6nYNdNsm0F/
qamWBdG0w6eNEF7zgJirqJ6HyHODS4D4gqnwPFNzgl/HMNUY+2yZY0N1W6TpwagFOhTDpsde0daD
a9HisdS+V2Z5ioe7RmTeUu+RM3hsrOKFbhD42DCJ48PcTwQ95tpRQXKqUBPi6UTq6amS8zafy0Nf
vJhjDshrvgbz+CU1673TRccMphFXqLcyr/MNt8j1fWn4e50SElfzGNbWAzRRH3i4dgmxdRLJyGWt
kftOzpEw3Qzz8l6LN9gf8eHPS5y/qMEik+IK2WE0q+xm0usqmt8LL9NRPMVmhCnhB0ZIV2rpNiNA
ykavL5Hus5s9yAsvth4oBWy0SvlUOf7OmRd5En8vJJyQlOe/4DoyNk9ps1a9FuWBNA1XIpUHbLr9
6hNlk9eqloeim85LXX7ykfE0DymS1EwvmzFbNyY0YGVgRGy2Vq2u5tEHcfhB5wbJ8nXToGgwxF5t
TYcCd+J8ug9n420YHiUYPVarK9nk1yk09pGNE4e+beZLJWGpTOq+loM3R4ZrqZ9VjC2nZgTFimuF
nm1IIGxwW99WBSg6G0s0u2dsuppWcJ/k3QGvoz11Ztcwu6thLWTSUyxZFOwiQeVBUjnwQBd6fj0Q
E3tIGezgzW2DjBuYAokty4+178URbC3Ey4EBs9zWvHEo3NrXV70Srk0wIXlubfTCWFt+ewYbQ2kK
bYeuSs8OkqmtqoJk1U+jE6Jep6xJfy8iL8/JqD+GkmDF18udHKjI3E0EHpJ8gxkDAs3iJ+LBB1nJ
ayJJ0qcIojpXat73BipM2XgX+Ad7YD7EKOGjGqBZUp7gPDjKml88Jvd2/ex89oeHmGWoZmzr+MkX
R3Dittqc1cj0EjM6qVHxrFjZtdHKNXZj1NDmIwPyPlLtg2yzD6lmfe2t4FWixdOAOgphHKVpAXa3
PY5Vd1hyDWkxAcVod5bJjwnlWTOsa94Nx7F5LBk5lA1iM5sSDvIiPdX3KWsRY9c8SqXZw+lwZ2Xa
yrnd48B8teqWvMaw70JrA5fnyWxetXh2lR6bN6xEVXUiAwJ6pknc2Wo3vtEfDHi1GTQfn7VlCKbQ
j3A3yF8m0d+RW/eUnnoDDJXanw9j9hA0/S4bXwvg39pc7BQ/3eGgvQNc64WWiVojghUEm5b+kj7V
M3O7kbi2OObpErqgjh8ExfMM3nEc4iNeLOfRQf/dNrbJkOx6PzrHmn2X8NX1PN5pLHKiLNr0xo5g
EkY002dKhiQXO9I0WH4FV0qw+zrsr6UC3LIN4UCHO+sKc0sCU1Iwn1tVOjTj0t+Q+D1AviSAj7jz
HOiAGf4FCctz5UlRfHQxtV05tzs7yHeGnaOt6z8pmv0iHP1CjQdZPfM+qpI7qcckkE3obCjMKO1D
ljnnTA93s46HRWkiiRns7Djepop2KZf1cq16vjFfYPjsKmu6C7T8efLnhySeT3q2SpUWwLN8AgNw
Sg1iuFTfy4FVUMUDRqIKvGfnmPvBCq7dMJ3xUj7ZwthDC7d78zAq9lYrtB0Uh2cna19s/0saDBi0
kA3AU1Uz3X4ctghZHNM82DXWeETkbD/AyJC9sdb6hHl/eg9ofZdgRuxn+WsZG+/rcHrIVP+50Ypr
YxN7LSNlpJ4z1oxToYJTH18cojqj8t1MSVyTQoLjN6/m7F+CoNtrCKmx1BdFc0B46kFttaMd/pHm
w6cIFMhcdhfU1bdRT1wRlmdNYMgCVn/I0dTudgE6xR3lz6qQhySIGQjkQausKzgZzlK/tEhSi05u
qMWv0njfSnM3VKrXxcGDDdUqmdK7WnEOTQTmCawiEvybuJhOlOtWqZpfgzz8mIfWwSTUX25xNQ4+
pma/B1230Qbr2lXyOCJE31M5mIHSO8MRdsvFxk2pYVE4js8qU2MHyyrnDGQJv8x5cCgrchHCXyvj
2uhaV+PxcirN0y3fi0R96mL0AsfPafdSCmtvy+A6GA1a5taRDHIzRCemAKJ0ZATJpsZ4A+qw9f8v
Xeex5DawJdEvQgS82ZIAvWvf0gYhC4+CK7ivnwNI72lmMRsGiaa61WwSqMqbefJL4xq7bqouzLBP
vamf5ZSjzneC5iEQKPFH3yafZma8OJGzV0DzMS26V85r7lpnRyZX4erH1sgvjHiulPNcVDM8hR4Z
j2k/qe3WGRXgtaqvavvesIOSVmGvHvfOj1Hou2kwAhL4UGBo2c3mu4zUR8rHmLgjb3T8EcY1ihm3
EhyoREW+uj0yr3qRqnOOSmtnueE1U/SA6tRdZH8I2zlV8bj3Orb4HxrAo3CsAUnB/XVz3LjzCfTt
rfHGJ8lGlj3eNk3R6+z07E3jzXA5a6f7RGXROqN+4PBmGveu8Hkb5OBTz8HniiUgXR+F0h3tLmeq
oJ2ySzlMO8fC0kznUr41uIQm1k4bwmDqaj418ZG9r+JoD6cbtnUiuazIq9aW9yLjLdxGlPtER2EY
P3tia4xunmHBbtrM2WBm31J0/Gg9FdyL8ZbnGufp4RdEL06wHj6c/CBx2I3vuWpSaTLfmZhdZdKj
w+HcruP64BV5MBTiSZndN8dxnhkJPjQqjrAsPgMFHnrjUOS3cYw2fZedlHRg447aXGiHfsKVnRkX
sxyCrDI3TsFauzVPtgW6u5ifcWve2Yvf8oicrRyPavNtTGLy6eaXqZheLan/cGgEt83pMPThJStN
CPnyJJBlCeyfaS6l9PWDvANQWU5i/AKVwdxDYuBKW85U3fkIavxM6u/s6BXzDtd3lHpvSgAWeXlJ
QSIqKnPp8RNq3dPollQHKp+JjB5KGAVoq9Meb0GA3DWOrLfGoPotrdGvpjuNkAF+dJI3867mtJdM
rIHMdN/pNns3efNszNk2ukKtHNo+3gnjl1L8bs3aD1WVaFXPAsPa2XW2S9gHIXUozn6E0DOG7Y4I
zAHbaxCq7r5lEawp+jlbysi+1XF0dBXBu9DDm6T6InnnM3jmBPXQZXtIhPYMmGvvZO5NnUo2jzds
XuiRyk4LrQDb+yGKxoM+oiGVXIpslhhzf0k97WBp38Y6vDtZcQ27FoAHi5VpZk/Gpr5BQCnBDRbK
kkGKYv5nlunL6K70lH2sksg/NcSzJHrFenBVR9avrA/Xm1W6+fdQtvQC06s2glcjvfp/5B6Qqv9b
/ck8is0o33VUVONBj5EC2hgVgmSkxkKTSYBokxJZgZuKMP5GwU7sp0r999h6D0exl/15IgEPdMiE
9F+l9ZhXsmkuT3WkuNlGaiU7Fnc8sQivYTfGNUkx9CS1bbg0a9QoqJhxTtrY/L2pgG8ylV0foxks
C6v/fD1kRI8pcTysh0wvqU7SqXj2v6esB9d//Pf7/PsWcztStdZSsrm+jqv4s75MxTDBRitTzsjL
y0Sa9wPeQbJTFUMjJcxNKoxwY3KF3DpagfgEOY/5qlb8uZfj8OOlm2pAOfaHXF60bnmp1ntyeSkU
4lDHPGSpuShs659s/VFTCeqMydzP3AxTJuf5iILS68JHZOC1Xb9BqS+v6J/vtXxr10p/EFntgjiq
+ZPV1RaDnHekrag8zZZV/Pmx6731WK25NPWEuLOPac5Ogm+xfrN/z12PpZgnpj8/Zv1K2lK+4qnZ
S5vx8neYuE+hubzWXVM1OziZz6QgYO6mE+3Y7b6a6p2cqp2DbhTqAEA7Un6YBoffHfukYqoDr+9p
RbbYH0CeaOugsIog1ca9HCQZv5Fqv+m1nrzvSnUNtUDr3U10b1IKRG0M8v1vnF4PQ2/ZlQ2BQBOn
BGWnZNNt+t2FTADn+biEWSh72QGD8C0HBSg7wfb2Hbz/U2XRYpdSweE8wbi+M53dG8eEQWgC3ZSL
2UPM+hl3/dkSJYQoNYi7cq8YW83Y9i2L6sk+xtLblQpYaBmdojaEjMklKMtu4jxU0SFXeFeC2KiE
6ktHh8EzYssGfz65vy1lN4Ti3I+YCWQjXvARnGTF301Wu8SwDs0+TxOKh9JtlkzbuJcbhdcjT8Se
Qfy5aeYL/QxHyNUHvfVOpvIl7O0nI2YF2/9cXoY5tAO7gOIwwGzK0ehmGqU73c9Ud4c5bz+4koXx
r1ZtAGSf0dcOpMt2Rh0DNrhYPatGNfFzJdyEVu4b1PGpLE6mtmDbFR0qSyECxWwJEyaMIr+bC0Yc
wU9NoZp4Zg8g5os0Mj+mMX2IWMlBuKxpM5FaugdiGeCP2pgeCZBe7MAi7zpn2hOn9gkbUZTEyKrd
LXThmB8Bu+k4ufY9NZjNV8+GM76qxXwws+S1M3uk+tyfZva2sfaU1sll2Tl2ucGLxEtO7j1rIT/r
kD+iWG5ILAZkNVlAMjqZGWkBKbchuZoklzsv54qh7UGkB1W7eG8sP2UFlDFoVWtlC9OCtmBzm6NQ
0oqyi/n1elFTvsnsKbQPtvLRqsqmNFDMKKfM4lfNfdbYo/QlPUyGF8Rky4trekRF3qiFvsldnX7q
nLPoIVGezQFEDzzdpPiZWJ92/tvojK3usnAfGz8k5puVO5tcH7yfQ2V0WyWXfoLPjYrKjUYneljU
gToUQWIIQvVU/c6679RPQuZ4m4fNMj6154h9c7odgWbNzlJHQWiN30yVmS+i6qzrYA5HO6gJXiiZ
9EvLplfmxpQwdlAys46gWP0lKb19yw9LqUdPPCcwM+vbLBh+LI5wt96kZPsgavkq0YWES0qEpCfn
bzVyk8Psy8aEoCkbo3Nx01a7KH1FQ1DixM88Jpc2A+jI2yiDiYiQozNTouSBOzKZiysWRlMKBan0
0UBWFOOIYXU6ObHznc0bVjTo9VH17iROIN3oZPVMCSodf2e+9YBbKpysNXyAihwXqyzqMYl+R/fT
yPKzffpzSonONVdqwYI8nIMqlgwpr26ckR3mj0UxDB+emSnPDAg/iejdCXUu0cO+nDzIKeGDeVxg
dHx8XBY2A79EChtCPbhKtI8pCM8xZma4Xzt2SLL/YfBNpyYKYhRQo2pOhuediNxsM7fYOl279xiz
OL1FvgPhKpx97aIt4OwUnEOjH8Yp3hZ141sD7zZsEtmMJZcJRTtYu4G4N7qc3xc1CsEvVX4vqFBx
+dE9L5vMCU6dojHxYWcxAFHhk5u7LqoOEDK3TiYPc9KBwmId4shtFP6eGpNUv4pyBqyx5G9KXgDD
w3yfp+Igsg5mchaQYNqOWky5xxS0aMWmxTKK83GKXpTnv6lpeh4ZPgLyP8TsJ2RIz3LLgts46zkG
FGTMuMhPVendIufTGGNQvpDnwuoQhu9WUTHAd3YVQ70YR27OJcPq7U04MPNUzJ2LZ0U40HYcxVc4
Vbaeic+daKVCDWRXHEM2LzWl1uywT2BG9271oxhwuxveRsp28fZs8JjKOpgGhJPiDNnoNVYtdG/1
VNcwvRilyjE6aW3HWheKuvWkOUwj6uqltaF1Sjp1BtAb01JFSfiwIADr7aOwDiDyQop8F6q1o0wp
qFK0b06eEGkPmgRDVOFIrx/m2Gyrot329MlTvkzAiiw0bGFEGs65Yuvyf7eh01LPENiWe57sftuw
s9QQBB3Z7gtOvHls8B5w9zNuWFJX+2FQt5OI/NK5S/ahNQRPaMxPNWf6xI6RDWDw6e6tTo3Amz0k
UJNtQHXIcf54Lcm1SWxtUGkSOH6hU6mTa09KYsHtptK3C3/H7TGeXowKoGLrLAMoi85u490yuqDo
o6PJK01FbOASZCj0a0SyVeMMojTTZyWTt7ErH0DuPyMRfzW65pQ65bHM3E/Gs1tRcEZU2X0sO2I7
i1DrDFz/gBD4xUz9JojrCi7pADbPPWanSnvMo3LUwJcnxYvu9dc0mV5ir/+iJ9bPuWEXJKw3qqW2
VpUgoM7WJdbV51axyVkU28Qctw27O+MJkCrQvpSFDQumHp5yrGytiZIUoV0jLyGDbN2bMPoiFOXV
1bi2EC1vyxSWqEMPI6B03gihtQMj4judRKCi8YRzKKjSPc7Ll3lHh/2DjtRzLWYfASgg8+nDjtmF
9Riw5fRDBHPRcLmE4ejCk3S5dJuK3wjEXc07T8TxlpdBn46xil4x8GX++ImeMnbGL948ubNx7J1j
RM12E8VYHqpLPHGx6NOrZ5pXTofLx34HTpjTwwMdbGswUqFY+qBI524xiIySDHeWcsz07lQLRBP7
itb51uj6pfScc1lpp2GgkTR1bykpvUZlHFalvifDfT1/HUPvNIn0mOiSiBniYsTVznCDBjl8QPjO
qKCQ7SVVvg4GBDCyBXkX+6HN6oJdjwQJVZo/SANtetpko4q478skHo72XrBCL3MsaoFq4kRqPm3t
VZsfBb5EucF3A7IiR2BJz6HzJPrfs/moD0r8kPJXwf6LveYGfDHPfTWGfasfPJ33/VPpvBsKlqbj
9K6FQC795lVPwP0e1V/FNryLz4Q+4spvsTyrW++7+c374JwCqgzz2q26Wdv6aG7GVzwBLDJq/mwM
2l8kp0oTOtdOMvvYxHI7/O77jYF+ThmWzSbaThuud0P3yJx+ZtCWmWcAqdFNUO/jY4rXXmU2ADls
mGqrJecYuGVIxfXJGgusqLbWbpJIt5nkYLfjB1FAMMWEt2lQJWxBGkQjnXigGZPM7vIwT9Lp0JT8
p8wcqpeUzs9WqC9WEY03BYLajzqWrLwokR2CaWzKDRWxCuFGt+fD0AWDVYHih4ReQAbquJrqnW8q
FovUMnF2acbSNmuykqGEG4c7qmPFdlxyP+XIQJ0o/MNygB/05Bv3aZSVnPWU9N2b9UuuorlBb3MD
t++Sjcc57S2bpjngBE0HWUxUCYhcsUmX5FL83xtlsg96obFnCSdc6rYn/MSaHRZblbiux7KygBss
52av2XMNTJWAiaj16aueVcd2Btqcj9qrEE32tPpqdA9ayXIo0yp/6sqQjxGDatWuxbZZ+PkJvliu
hMpZR7u8rTdmnCXoUliF6KOrInEhp0dYOI3mm06DOKUsISpKbX5dDzEVZh9bJLdeTMZ9VhBwl7/M
+tdiP8neFRpWGM3Trl5iNCprU58YWHQYO2V8ScHJtAXztMRl5rL+y/WmSr8lmm48hRmMUzmp3k6r
3eYCN6a9rPcs0uT2mN9qwq+n9TtjQkFl0GQT2Gr1i5pZ60V2NdNAEXd+wbrxaiYss5f4nmJBtIN0
QQsFf9xeAtcyKXs/D4QQdkol0qdKVcJtNTBmd4wKyqHLCq73Cp7duDmBIbVLmOKSX/2Wxd/gDipf
anWed2rpmYe0GsI33A5nqnCCuCiqZ9VowmtjGlTx6qPxURQMyIfkF26WTQTHIQFeCa9oaK4o8raJ
UuU9qaNmHdg+tC9ssuJNms7FD1DRz6ZusYhzNSLNZn9SmsK4QBExHjXBmEdm8MlSWiY87fLQm8pj
1avmI3RSCBlde8vRfjasCjO/MM3pk+J1dOuhHi6OjNMPJf/qNZl+LeH44IvJ7WMh82EbDTToRcJJ
z0QKtaVsT9bUvQAwwfo5DwWvSUOZ8cpG7eynaYYbF6nKQ+1a2toVGFCak6Y3EQ6tP7ZjEnSDinsm
GR8Y843fhoQHwxjm5xhDk+O3zTdJurQgiarwndZO95Gl/GaQco2s2vgphuwqVKywjUTUKg5AuuKr
S7vYdSZlXBU5A3+SR4WfyuyuNJ61T7pkOFt27fj5Un1YVfeZvR5Dfj0L1rdJDeaCruAXU/Z8yke4
K/9qjDOVLpnkGc1fBB7G7UuDGn/J4iYLRB1/tYmeHw0H4tvGGwbMaIhoGUU8NERBsO88LX3Q3sE4
tDfehgG88zLxbo1C7gHLMNBFjrIX8nqswRBOIueb3dXhppwKw5/RDvz1nR0d0tTFXt3qxhsa+VAM
z5EhApju+otAJx4hEr83BNRukQfqMnQG6z3WdcxTfc8k2qy1/awZLhfrkjG32ZBrkVr/GpWhddcF
6qYXD68dE6CNNpXVFops/8oK84HHyLp5k9K/khyGFSecCEEg633y2OE5es44gYAGSMurE8XDt1ED
ga8Wsn4zSqZoTTlyAcp7roomTShexDu4VQ/qLNOfcLbSbSvV4WG3GMwsmlG3oV6mmAuy6NVU8Q6D
e7F/muwWUL5pJWm4TBVtGbI0zGjlDIcEIVfLIXWXCS2CNKSCKmtf5oLfQseg0VElfWXE2t6JcViw
73pCMbK9iyjr7rKgtLvLxUyfcDkGHo43tNYG3llD0cuf6CoQQQwYOIylWTI7yZXiYWuRy+RuUjfp
EoVYb9RogcvZNFhMLsYwowGQvfydUi8VL9Hy6Zkdd5NOucPAMI9YM+NudusivpJCI3gIkfgpwukS
kaC/pGto1tF70xeqLr4WHqYKfbBI4dTMKwY3umbGFF0Hyjk22jyRNPVacWs7EIuuXhpwHXF+LA2k
642pluUG2G+1KxJP24RLRHGituBpmPUPMQ7RYU7bNuiXWagqGd4lI7lAvWVFseY5CNJmftOxreZs
/lkPlvlhwqSkPMvR7jQ0DQeXHr31DKB3ITnJ2SLs0cfijNiDd0Gat3SeR19vkDDX4FWuRTObDgq9
l+zVemi96V3tkMPjuDhWmJ1KU/5o65jVNgNaVprJqSw5Dy4V0wY+fjrPF+7GpLAJpMNQbnsXZDjN
MfQSM2FhVaJD21CVpD7Fdpifm1kQl0nL7iNPIlxKRfozlSacPPvbn5xxoSvRtjHt+MVV7BGKmvWw
DRm/rDecyCOKuwzl0GE3PMS2XQINzR6gWPCcpi4DgaVYCbFqX0yZeTPyGCchRRU7QfNDRbTUQ7K3
ZzOw11rJcLK9g2emF0LwnOA8e2BotkYxtYnXqnbL6bbeaIOBDGSRO6umv4dGqRGoGliHs+ILHDjE
tLlUMw0LdnGlG8W+8HMps3IsjyFsqB3wkSpp/1VrgGQyx6n3Q0SNLy6hGvMoPG6w5iQewemHE3me
ptunOGqsZsyvKtP9azSU+XV9uN5jeqLgtNQP/w5JoiY+IR9zSRBol9GU6kV2SwfBcqMYQmzG2Cl3
iulMNKC0i/911Orp1EK6bJb6vWq50ZTW3VuK+7QesklG/Dm+3vt7TN9TgVKcci3lOlnmEaYY1y8M
C3A05EKM71ZfM5rmcacI0i15iDGsqf2ubtp7NjMfXm88j4b6XjQoSP85tD4DlGR8FTx/PW40ZXsc
RIQpPyz7l4rwf5ZYw9P6SDfQO4QA+zjIPHl27e9Fodd3lx3kv24Krn7m1mvooV+PZcszQp7REyv3
yWWJQ16x5Kj0gvXdkDtfEh1BB/cChcR9ad9rL69oj+ALkey1bdEXv+xGMfcyVutLPzV48sYYzofT
XDDmOAeIF5y/WUo+t5mmPg/LgtoFEHSal2NGLMol6R5ljCYj5DOMcWyTZvRP26rzi5ENV3AbxsNs
NfeIXRJkQI/NPBr1gK7R8KkzWDtKN+2PTsw0az0Wu3l1qbzpuq5gM62GGN8YfIjV6SdRa0lH7xjp
ym5F3qV6+k6SgFoiMwxY36OJYHv3h5GOu61pvvfj2L4Ocxcxl+o0sqlZFnhoI2cnaZSHpfYjGEJT
fk/S+amJYP56s1kczB96ZjUHu8/1ezM5JcJ3Y36oqfvpcA06uW0jfLOrgBlK9qI4kow3L0z++zDx
TTEWN6cwNl0h+tsadvM0L7C0yPgTmAVd9ivVULPnOSRKFReves6sbgOqX+F0o8ttOktO8WykcVO7
GXZ4HXyVZiGdsNh5j8yB/ZKqx/seHx4r2CI8TrwvFr9Oe3WoIdghmbUomSwYcnpr3uhP1knxbQar
9H50Xrplc2j+huwM/3sYv+CfnreemFmkDrRaeCA1T3kly2toevxImT5nhS0+hIEMCXorPCfLQzpy
9iWwjxNmDAA9M+VT+vygCG1+XSPbPIhN/d1wYDTnRYjDsYSGX+PfeU+mFNwgvw516s4pASb0jPWR
2liDHTmja7wP7gsjaKc0pj/fzAsfU6W5e3Z2NRCa0gr0sqxuSt3QOpGArR1NqmgnVc0OZOWrW447
PWg9L3meS4TTWM7o08JTrm5VvSi9qz8MxRreqibbrL9bJtxrp0/6UUrWs81YVh9dXSr7ecgoorBb
ft3sK1ZbfZdNyK4OTF/e5yUVf9p8xYMFLN1jnuPohbjVlGzf1ntRtHS4eVgc066HL6BL3J+U8R5S
rncHr/OgDiqljmdQ1uealka/jrAkq14GIWI51nhVVW3SnsBRk76INqrP/25cIgV/Hmq1JGlTFFhY
l6dUsoHaVkXU8qxgxirVjEAtyMiUK7xRJPrOjd3hvF4VIqEMpxogLE1F002tu0rfKJN2H8aoOFih
ZZ1rbWDuI1A+W5OMrbMc06qGnIpqZq9O+LLG6ruy0baw5QdwRaN2zqgRYCV20C243jAt3Q8aapg5
U1fnmnR7qCGwq1jstaY03iqdglQx8Mz1rZMzBt7GoLx8GzgixlOkE9H/vaFzJTxbTQHNX0a0+jkt
Hr926QY21m5g0UjkeqvzSnR5hLV3T3RK+lpBTjpas1mSfkrSW29Yu5UfO2tp+1SrZnKjW+Z/HZq9
5uhUvCN6W9zMeQifUiULnwxnjg4mNLXtemy94YV/1WfWXkpp5kGybJ6y5caJ6/6oZrhNlHIyHlY4
q+faU695SY11MuEDbNzbwCD2Oi036+EpwzMuJV7DFH1nskUIw1Wtxj0xZCRNMRN8lYlFppJ+hcOs
dn1AoKR+YXIHSo3BkuYi7QgbWGjjoWAPlRlfx9b5lcd1/sEUqvAzkRQPxVjiF06YIA4mv2Z8KgfT
0ZMn2BikqrREfKu8V8rgTuboZfd28IpXOjHYwXKZxaBmlE/64nTUBvPaVuXhD72hcuCGtooBaKXI
vTPWPcGkKzOqzWgxCIoXr6y6FLyxOWzOQHuZzbKWcVrabVsmlZAAyu9z5501QqSo2XN9YnqTfDo9
0mhZz6+cjwdMZOrvdmnt5t8RLVYiyzzYeZz6Y2w88x3sg2oXFlckG6th2Ja/YvyCf1tPbNt46juM
EcNSjMLip9jPuf1thcHQGo7MSqpmn7Rmso0XesN6rHbIzZVN8qxFX9QmKp7jWPYvqYwHXx1nd7c+
nKmgxSYUP7Eb8CCTfFR1NO0ZYIN3m4AoZ7n5ZHaOfLZjt76nFhCq3HG7M3kLMKZULe7MFBl/fSHX
m2nqS98zAcFmLQL0ugWEmlcTQlNcpiBdHqHOLptlz0Bq0sfR+bDG8EgpRXWY1i+gIEGHiQXZApBz
j/VeWlfqY4wTjtXRZ2wL++CwuzrBENZ2Is7Nq9skv7CTv7YLe7fO7NifO42PHHTjDcZVhbKdsr85
rurBsQTFyUUgYX5eK00gqme709RHu5DOBrW9rI9GS8PrJiNna/SDFkAngh9i9OVDJzROeob8N8jm
5uBOfbPFS8WF3Aqji551AK3dZlsMuvMAx+k+xsbZm1DSr+uh9QYOCV7xCopOGJbWpannN9RlIkjx
lF3iWcSnqB/cw5jWw9Vxm2IXq+qASJ5xpc6K9B1O4CJNhFT4VfLeiLZ9MgsGBQDNPQLNU+g3URvf
BJDXwFIhxuaeEfltHSpvhomiqnmD/rVEGkon2/k16P02HWHpaBP9EVaKN7wqst9Rv3hXxPB1AAq6
oYFWvtk5K8OQRuwH27yBmIJ+iNj+nlJZlfux603WykO5F4QD/9ybl2Px8tVotOjf+/+eJ8S2VWbt
QNzE+NCa+RnFrXyaGoZtUUXUP8rMhA1+NZM8B5oXVdr8Igr5917832PrV/89T9itdRI2yc31KfPy
Df7cm/r02ewn4oDx79bpuXirutoHU4PKXjUiex6MkFNFAiBTlua3pDat8wqEYWpgXRgfvgxaxTgc
zxKl3Sy0BVmfw3rKqQwMpTJ0IZf2dvVCJgzie3P1LCRQ0DrG2/rQWR52C7gAuwNL1iwZ/T4kNxEv
7Y6K5LdMG0xyA1fMz8h6aaRrHeslqKewiMjAv4rhrNAqJf1Qq7G3rSSm9WZEzW6Q9kSi5KdyTn6v
WiIRYYrIW7yO6JKZTQVTrVp5AEhg90fSy3VmgEbZXRsIRV8h0HjYXVPjpRjbOYjdwrgqhZSAYAYH
K5srb7kYSPzKQX2taijHqnDDbw3W3DCMXxjZiLdOI1dbJVb40mgN607BsFS6mXVuVYE9i/PiSzzG
OjnQrn/XJ/s9vysF1EClKwUVBab014dDzW/dN512G8lhvuiWdUW/jncUtWWHbkrnXa/1077KmvqL
pocB1/TpbZjs8tJ4qPI0h1Rf6HzwNqktZwZCnubXakzIlcrjy+iMM3R1LduYHVTYGbG035gqGQUV
jLHRQfmxlpsaYNimExkRgap1aNFV5E7mehXvzLxq71E2MhW0BHBXmxMbZ2rs6JUqWPWT2PgjaDaO
vYl0RGWjBxFqLqK0GZJ5KRuFi/giT1tTxG7Vy5iBx/m0HzQmCn+VPZNmptFgypdYHmfcRe4bZiMM
epDZ8En1rtV9MXT1GdZLfebX8NztercRZrzXW0WnxNDWE3IMKMjsiNoLnp23Ej71fj203vxTlnUj
ljv8wdGmYr1dbxIjW1pXHOLgYaee+5+Gl8oz4lFfb9Yj6xPWG5zF00afM8aEc2FeDAZsDBiNRONC
3AEJywswpnaxRKWL5a7nusZlfTxE7CsK3NyzK62Dp3q3jlU/n9Ih16+c5VxqvOTSRWIkS+jDBNDj
NC9Z+w5OEtJ+lGrlg0d/RCwrrtdH2VLFPrlFB4E1MX1l6hFeILT9UeLBAxS7JnWzXbtsi2SMCr9+
tVn6atev/nmoM2Pw8qjfewunibzV1nG66l4s33091Co0D+dpdV8frfSN5VmpPuKsbeYnYWbpLdaY
ig2RjL9k8MN9Rq8mOwZPfi5tR3XfPsZM/55HuoU7WO0ZWysqo/EuO7L2Lf1Jn9R3s+5JpHmDxido
+SrC98YhUEAgdDilpZJ8hrPNnkxxX8H2ibuKpENxznLc5h/h6EO4joI/L5LSijxYH6//YXcCwmzp
6Ai1Spw/jZT/PHF93MJkB/WnsHRV7ct6Y0Xh33v/jjVG7KsQl3YzpjdsBSb+nsZk4agRb2q/1rLY
adG0HZNRR48BbEs9XYxEBMrd0WPS1IifXrlXNfTkUqXARZPvXjbv3USrAkV686acj2PD8juigVl2
AxaNls0yDdpw64BEof/uWuUH60umnx3sl7A5C/jQRTtDVAUUPzfaQyoy2ZgNMShvbN2t7dY3WRlP
eeXSbR2XF0NGsFbT+gOO3a6vQqoVWZGZCVs8PE6eYty59JM4rRliScyX1TeiVe1F1XWGSrX+JlPg
bUolGSIKhBLsu14YMryOnyhHyjBe9UyoiNComHCFV+DczL6RlHlmkLzTw1kwhKxIA6aL/oHzHc8t
XcSXQicXWbjls+VhdYkS62rhKeTPxXwmER37rbQ/hDY6TIxKX7hvKvguPm3uS1yMlzhFtQgHL920
+IMTTjWbpva+hGKpVNDelnPJXg09n36TD3uE5dRn5ZPF288yzG2RfW/L6DFG8vvyJ00Ng1WkIByu
4ipiAhhtPjubz/Ngo2VMs3NLB4Xsh9Qvk0vFdUsAFszvwUvD97nXXvPSuzNjIzaSjSwQ7fi7Xvef
nM/KjaaMT2Sjxb6g2lcyv65N/ZcR2z8V8SmiadoUNR0Hev3chCl5q3aLvPdzEPJnreR0NLKx9GYS
EW5HcUav7Wxakl0lO7Z9ypspjyj1xH7UsNTe6JZu+AYjbhN7Y7bQMBSSbG1jn4Y83S6R55B5eN7M
ezUbMDw37a6w82cxGy9had/QzNKtjXZV1wS/ujF5rRv9I/HGKNDM6dQ72Ki75c3tFPZDL5VNHeXF
zgBJmA5ylwzq3U3Hu+cZ91y0uKqGeuui1U6kCzDrkLVw35nAuVP3re29X5VpWRhxSJqT+tIcGrBi
g/Ep4QUZGd9dhSxkVO5qY1JIJ8N1lxqMfD1sJhaB3aEexR3J6JsV46rEXcllTouAbOc/Ix3cUd1F
D/QxieumDuK0/6ws90P3FBQ2CrkZJWeb2E2PWtWdFM6sQVpM+JjYso2LH60KvU0lZeRXaAGiwkPt
VvuotiPfibhQzqp2Fiok/rwOzCnfe2MBR2T0iLckxZ6K+27TW+KJ9cYlCdH5mq4jrJBB628b60om
MmLkLLFx+SxFu8W70utImtWj0/JXz0o02PvQJZDYtpYw3XM0D5CMbNKddkaqh4YForn4qmyofxbv
dVFj5xujX5W1C7FN+1w9KhSygjMbMxGYXic+yxUnDzYtbf2sukm9qzLB+t4jrev126EgtI0zhth7
noI+cBKU0fzCf43TTxJfuwxDZtVFWPSb+ERW/Slt/oer81huXEmi6BchAqbgtqA3kqiW1wYh1/C2
Cvbr54A98/rFbBgURUo0YKEy895z3a88ITc7mf0bY+Qvl7TUyvmbgE26NzWO5BgagqShvu3QCgdO
uwHTPAQTTkYTC/No7Ccbs9nY6AR2IXVviruwBpBfufJFi9sfj4HrgnkY0DOWfVWuZkP70RzttUSE
UkVoopz2ONEsI2m7G50ToZwHcCn5ulIR08tiSQYpxZudsRrm5vQZeWRpeppuB3gMmo0RU5q7wkKN
qGu8uJkTrh/tEnpX7H5pTM5ZTy6phhDDUSyqk3xocvXC5ukH4+EvNw6/2fnuvErnjI8xXoymoghq
/bXziT/qV6bSJw03V9v/pn1JjaXZBlITjCVpvLYqpDamhmIpirD+ZikzZataxh3yvWu7bDvUfCh6
YwZtYvAC4xmXYvZJptHH5EMIwVRtd0TPwux6x4zLsdDnqEWEcQDquavab9stjFVZJPehiLeK1dd1
UHRmsTdtTadZW0KpM6Orj84FU+uRstBM+XbKkBr25WM/Z99RrZheO/LFIvGCFoH1AxjCXpUYcscJ
t6Tf7qN5Nm76YnyIe4mRGCrMYO0JLi8C0kusTeqmMIJAC+huyxkb6ym8O22Vh2MZJGF88jNkgPAr
LAdeY2n/aOP0gpKdfqnBPTzgdg1B3MHch3dF2R3mjs1qxDi9R8+hDWT70HjKxJqY2Mp76yyoKgz7
7thyHi3XRmUIsSGg8fdohPzNyjeAjebhSgdN4KXmt2Egyooxu5tLu7xJx6ewQrVEKPsB/TwujgiF
JzgvslmslWcZaCd6om2s2f2yHYK+YPk+aaQXeq3yglyo0+R1j52zkhmTxNGqn5pyirBGpTvDVdPG
8XyiB8Ese45vb7Q4gAzTr0To793O/PYkel2PBQiL8ria4DURgtI8a566aw3vd1QQC9OVBWQn2yLr
iYR4TKL9pc+H3wONco8MNErC4pWtxjNHT7c1rfZ+Qu9nzLqOR737MelirmpjwG2X1SuPTKNVkaPk
Y9p0RFB/MyThLekFq7xFaWpUR83p4by10xpT+I+Za3I9VAWnf20bs9/IS8xXoQUIiv3A3RBtkhFI
UdOUFGXyXTCVD7LOeIY8WKwqvhjBqLpPXc4MVcPp3A7pXdRhGHa9ukW6BxV02/kAFdFqtUR4zPha
S5r+ufPL1eLutuzCcjPRgQ3AuuFFxjILAWpED+8hArZBd7HvQa2D7AOESERmzZyXt6aDUT3Nxpm2
XffYI4g4INYaZsFz8MubWhY4wVvaBHGCuMye/RcOTxijhMKZprtSNa2lNNFfsi5J18gxGcPWA3WD
PuHPi2fk1WAilBmT4urFgXLDEeW89B7p1qwH24xv3bz5ihckc6mR/+TI+Ta9ApqXC4Y58w5BhiJH
rZW30JQ89ry3+lh+DXJsHyP7FjSVngK52StF0yIttC9AV0VUdTTfZohCFSfzpLGocXWfMkrFKZVD
tjXm+rv00/piKqPF01AhrYEoIKtyzUA+YYbMm9cnSGLBbzlx9+GPgklN6zCk3CRqGG7NhiPUciYW
3No/IToCg8GimuXsA6WfHmVoXQqX9dir832G0Duxiq2s7Xzn2HEKVwY5fxeqXy3qFgxYVbbF+gux
vso/c1Zu0wafVDrD3hbEjent/Cnj5sebMICYVMVBTcIWjCTcn1ls0niPVYN4L+dwBqoliQo+RZyc
YzV8UM5h/A4hxClpPwlPOZvazBHIggEeIu2R6LWcbnjDHqD7zpE4BLF+0+Yx0DVbvo1S+24XWn9t
lSvhQRRz0+SuPyS+xtl79KhrFP3koR9f0sTjBOCb09rqk4uS1m9oagTEvWX+0hWU89bPEhOdYMtZ
fkCu3CcO/XYWCAEJhxCqfUllE06Fs5UeG/Vc3xZ18hA12s6LIFFU49hCQHNXiY53sO/L+TghBkdV
BIix0sXKaJiCzKQIzBzrAOt4xSjbV34/M0OcvS/QXt5mXkIAuwoRba2H3kaO8buWDIv6ek1yaeBq
Q39bpPPtVNdyQ1qWzSb/sV7iYOqavw3E+cPjcf086keSWC5jjWu5bO7nyvzW2aGp2f0g2+7bEfpd
jRcJS/S2HtkFE0C7iKvPSOaWjnGEKKMUBMWFRwY5+5j2xbpKC8Q9Udlvirj39j6ZPe4wayu2axdL
sTWdnfo7nmhwm34Lm4Q+R7z1vO7od2CTjCL8sAttDgbt90TayEaX6g5wd7UYF9iRhgRANb3bPwls
qEM6vZS0TQApwzjumo86jvt12N+I2C63owostB87Q0OYbI80w7MItY7OwW2ZTA5MGv3kqNCjM+tp
qxGHLGTLQIGvVqAtQ06HECm87UDrqnu/VmQ4ZcXZiCNOwV7/Ai9hO0UOzKUMsFVr5x44BPSc5fg8
+CSfwvmYaSMYiCEdowgckb7EdnO2hbA2Im9tIFbNiHsCo6/B/64kO17bOjhDDeezBneu+6tylOGq
o1xcNbn3nGxKwuMYwrP1xV9rx/zLumMk0YkcI5sLQLk36JG6LT4PW+r+xhSc5+Aa4dF1ZjyaCfCK
TOKo6A92hUK5sllkWSLxA0CCUpbJGAifeN9TloHnXlw8yGndCchHUybnSiddRlr9tk6dEwbX4lhU
vGItkelxUUNGFZliEcv1xouemCaCls1wlXpVvR9jm+xHIoyRpVHumVS/blZu9CZ1qaGhGevEbIW1
sMD86HfpnNzMrkmqklsMAX26bUtq8A29TOSIPZVwz7bf1Zv6YOJnC5RNsw5twnlAqk6X+8YZKmTy
klWs8JP1xLp2z7kahS7skdBirxpJmofMfYegbzAFu/SsD97EkWwrtON+DLMNZSiB15deh0hItVsx
l6TY49Dr7llxkKfIo9eaCG5NdleF2sOxANPche8AAEfT/jToEK10NbaXeYbPu4RnBU5lvlGgAHPP
8fNWTbhFJURMSNdS7qvyQ+ozYTIZG/+uoHNoiYOZ2z5GNFhS0mcClafNZbTrbzEAkKr9QI9Jto8J
LA0I6nnMHcfYgILlsNDomo9qrAOlmTicADFoy/6sHFS+1uEyGp7zIVjACPAUp2zMV4bdZjtdc26t
WmuOFkLeweRREJUcnlHPwgpcKHP1fYKel322E6Sdq6+gheyMAuPAYESvEYOctSo8erN68QIi+tHt
xa3dUQzBoaHPa+8cuo2Bn4EUJh8W55huvOT5iDfCRoDnpyM1w7Irgl5FSAJaYiuiI4kwXkOKzin9
mdniQ5N45QY+Cw6DGfWytFBWR7/Tyb0JIbrGyrcoUASNI/Z1kGcJF6Mu6zJIe8ksbzSr+O2NKQbh
gk0uPYdXlOh3qLLaDdtUNzBd1ky+kRgashhjUhSzDu9DnQOm6sUP3I3D1DJCqCfFrIKvcN/DbOlh
IlV87TeqtcgO06NhpY8M3Wg8L/FjAMrs/N7GTSFHGwGh633nJifKyL2TtQDl5h1IEsNrVaMwHF3s
UvNdKbxfbpmf8aqVAJjRHLkxXCnvmdVeOEymUtkxjrQ4Kg3h34RIM8LstiNg0Bt0h4FpcmaEeMgm
QsUGKZCEmV9e6H4lLhTLWDslroAL6TXI6Mtbv8ddQ2OGLxOCdWwccPdFtyrD8NNFkwaQDs70YPzU
y7+LcHUHKsnfMh2yoy5ZQjvG9+wdjA/PnfBih79to/c5noZD6lCX9gqcI2X8R56oh4GcQYkijqEq
m3RqjZ2QzrMsDPYQneA7AR7Qx7HsWZ22N4VT0YPAI+i577VbZKvWnw6uO0K0L7Ak+yJB+DK+FjFd
JreomLIq+Nllbd54ecJwROYh2+jfkVbsJ8Mqfl0vUuYJuwjF4er6o6TSwqvjIeQlU/XA5nJXeKCE
YjJqUMXBWY2K3jjOPMdjM4GeSe0JzSsrKeb5hbMzwhfI42NcZHeNXqiD6uO7Ki78PRS7x3oRl2ba
F1p3SiXOEfTImUiE6T6f63ml1OhTBFoDmgK/WOtY00HEzWvf0l9qt9Zuy4kTbqJHZ33CvKfpGNN9
qF/9ZGcbaeDJinxG/EbUnvEp6wEk3+7Q2+6bU59B0ryKcg7XXl0EI12lA5OUxzwpvkYaUr0aH+C6
1/tYN1t2+kMcDGXy4NOF3fgwqeah3kEp4Vw2shmhwfxWiOIhtxryWYli6sBtdzFTgcot7jRX3XrD
/Nq73s7J01vhA4BJW7yTloeZMCuRybD/ZZ1qXpO8ugDiWov82UDjeDNjfbc0Kw4mFJaceXwkWe2R
VLiRPAMGtyNoMNeF5OL1rlwbMXaFHq9R51qrFjrj7JXssLviiPzg1tNKimGdbDY+/EZiVgnLBTRF
r850YeXkLw5D9DTE+BGb411TVe+1SZB0a5805FFbOY9A/HkmCGajOtoxKwsh+AprrQ8uMpG0X1lu
X65U5b00JuZG0wLzWyEKhb1IL654KJDqn9zRBaPB4Q33wG1ObktW8vKiOrewtySTITAq7gszDRnY
p58tYROI1PMWMumQvI4lqBvDYC8LflHg1bewuiVUMsRTMNwZzp6OnTZVgtWSgAikdLlEmWSXhG9q
8XtkmRuWgGNaFAuororXkQYTsTNZk0xMIqpWAithjO9QByre1zQcfdG/99iQs1qiHDOcjy6MPiiO
HxLZ3WRVdyuHclVZLU7DEsT0bPQvXpy/dwQgkC1GD2Foo4NpRw99JA+pmL5mInjWzWDeRpxMWUp7
c+XCJCO7o/eiRws8pF5qj4XN2URb3I+D9SvN7ggQIC4vpETO/O5sVYCV4zscrCeZ2JskLBn3W58o
7iFb0Dvb9IzgsozWkGF+cNSDAfX7o2zyA3KncQV0/XZKdpHbRVu65fU68XB0SmV+N0m8ha14ZAxB
ZzT/aquZQqCxjA1Esp8ppSGht1QEER90V7R2IAqHjONcnJCLP/gpyVRonLCQ9PdD036ioTwuyX5B
X1b+3qTvV4byxtBxki9eVg+ZPoptluFm8J8ZDWyjQX7Jmp160jZnjh968tFZa5mrSmW8xXOY45bz
A48jte1uDbM/eHOCgy/l3W6NAbEwBlR9SIDzcmbulf2p19Nr4437wcqRrbcvxXTMAX3STZ7QZEc3
ISuLEzsPtm0+Kx2QayefIyf8qL+nyXoYQ2fNduosQvCPfEf49lrwX93+PMfJZUpFvgX889h4BcRq
iXWgmV6hrkIRw9cJRYGebqTuxWycO96sRmyanzCO7kG7XbqK9aBcykPB0MLjlDO2nJ1CCA5MwIiQ
RKm42GYiWzxW9szboLx5Yy8HSIpRcmyM15SCe+12xj3QFzeYkhakeaPxRljPEMffxVvbOkRsxqhj
2b4FZtW/2Q1ItQxHqHFSIecfAs9pdzFU8Qrs7GXUPSaD8TJmL138DfXi3jazMLikrdjJaITm6I9P
4JEP5UxfGBtRIBGXiHqi6mQ9QACbUhRq6tnWOYvFyfQZoynb2sxPN8Y0nOcJLulkYwmg74YwkN1R
Kz5qqyV/hazTGXcq3+/x1GX2c407EgXnDTVnHxDkdksw4W9ETdt0yj4cE1SA3717Fxn7e2WNdzoN
/8bT+NZG1N6Tp8HNqcCtTN1HPyXfdDNtuIb19+wXHDP41nCa7CMSIEcW2t3Me2xSE4/zNzNilzqC
RmRpNfveWupvyfg2K6AslmF+jpPvjGyntaZBehZhyzBHgCZyaGaWNHhNYrDBLoZaUOsFWM8trXgO
G1UGdm6xAc3dZBNWPm+dNVTbqRzAMzVfRs1ONWadiSd/nw/zZ6z1OJfsZCsjqsCivG3omKOc/Bpr
72iUiF7pDMC2Bk1Z8enSQoIgOVEtYyxLnugt3Ep3Byc38weE+x5UNTmZdJroC/gevRMdiRy+ve7V
TmEKAk1sZcaZEK4jLYidgPWx6XO4gN10CAle54yBVduXzA477UUv4u+CVWHlW/6rWwn28xLAY4W5
N+oTf4U3cAVdidBlb2+p7s7oMbrTL3MpwaJ8Z2yaxsS82WI3br6iRWpa0sfD74W6u2JFjksTY0d6
FB7xuCZgAHoDYmHMDDWrYES2OmtpTFMSD16BfWBK2Omxf27q2NpAYmQ5ZyunTP/IB4tF4UYucWFt
t7PjhMasdSztcp1onsZRcF1b0hOnhHFVoVkOXEezAtf/Bdr5tevTEKAEg5DBvvd1vV9HYf9L7yqC
PAv/KRTDE7JR/CTlgJQoPlmmfZcYTAR09HJsXVSQ2eJMrM2N4YZrXKI422e27iHKml2R/Go0/dGy
6hi9vf8W9WxSoDvczGlxk9BBDNzEvicA98HrAilluSrw7G+JbMF3R2xBFfsCLOT8TtLWCrYqB6v6
oqv9htHhfojpNBoFXrdJc7786hvJ2WtJA45SmNtCbSvkvOxYgZ3oFeFBLUZGP7aPpeLt8ountkI7
kub+nYVNWivqA3XOq+4XMqjYIq16u6Usz4e9ZdP49/V0R+8AQamt1p5tAvvMGKYg1TTYEa4SJErr
1DR+AcT1VyaE+UGVBycFo+ETTFWW+gdEKzjP7qIUZ4lychqmoTHfJ0QOrdjqQpDxQBba7Q+TCLgc
mfW7S2JcWKBeYnhOqmUmXGuTv3GwILC/Agowucgj0YylqKDCTTGpB75QEEhi61PE8s2kFjw1ID/K
GbGNp23xnbFwoaPTGhZhgZmVwRN2A+3BJf4EncfWkqcqUa9VyoQ5GsOVyuwXu+lu2jHiJIRTLYjH
4sYexG1nIFIO6wYwikuVFjbySR9J1xzfmXztesk4jpZ5joPQn5LfuVjiMeN6IMikuGUgdY7G4XGA
YsLGYKErpfDvdPOjpYmhKXy/iQslEa/7qinxjov0xCQrCVq2wp4qmT3U4VMjXLJwQI0aLdPVVmiA
9Pv6XbeqI821X1Obsow0b6DQ4Y730WUh0c548Bj1Tet0hLeBA883j2EhfzSiw7PZvgmHlNfsrXQ7
glVaMP8IY7qvZU3N2eCJiYEcOtYYpBXZ8aP9wQjNa/2bxGhysjybBvBF36zcOPo0vfKJ4oZzr4YN
OO53COaGlVv4dyl4pp03DJ8uHXQnSi/RONYHt7swS5lX8zLSsjEb0jIYNuY4PIU2PFmnWrZbuTy1
G5paPy6UQqpsorqcnAWR+QwLz8ywEnCl2XD4OM1LFKfEbNnifqDlguH9w/TGte93q9zrx9vZJnBd
N8cvJzJm0jgplkOnfGZb9pyxjXF8KgIf+y/ib2fAQYncOXTLm8Jztg0CMtQUiDJid6bzUn7SEr/N
rSdsM9HKY0ofUOP97kV7Notip7oK/Kyp3HXcIO3MUCjMaXdna9WuSpOzk+JjLSc+bpXd0H/6rjkH
BbT18Ua8lHPvHboC4qKuk1JsRkQG0n5uaUWtKl3b1ymNT+mxcMSMwH2gHgPULHpezqnPkSQM3Tun
5ASVchuYnE7nAemPFO0j/XZ7b9sSCV/WncPvcB68+4J2pqMeqa0d7Ia/yCRaoIswYArOgeXDkJKU
jEYJ/azJRK006GGD25v5Hg4JLCYLXAtoAj9yga1kcPx7+SI0dEU5hn5as3ly5mvVYZRbCw4aT/Y3
LnnrnILMLQXZemkhCcnYqIr60xyj5fSskS637v+SsX5I7S7ft373ZJoN3yqT/QA16A96/EdvRoDg
dBHskZSzhIpQ0OQex4SiAdO/gKxmO+DwNY0hv+MrI5oDvQiop0M7qR3lJuKqcdOywWQjG78Qj+UE
usPmV6D5VHADgzLJeqorBxBqnL71fkxKdEFkMRP4d6/DXUMX3vLVxeFDn/P6hcqXwJ65Pw6p9xNN
+hAoQjAKyDtBXlUPk3825OQQcIKQ2fPzfY+XICFcdzW6XvKe9toYsEp1q6xhW6mGckubrQrJ1Rj3
IhEgXTp6FdFt37ln1ioWzqwnNEQ7GVP+nNYZjZH6hZ1Zd8j14VUfUI/hKHezU1vT9LPDjsYebt0Q
kGGbd/C1wawlSbJ1IUkGxpAtKTTsORKPFtxcUv8EqtEOtu/vzHmwN3m0YFm7+r4Li3Nb6iR20cWC
J0NFjNShVxkvhDxShrVyphvn/lQeGUp16aSbuOvulSf5Y5RZaHtyw+rW9YxO2Ka5vyMn7QFUMDSZ
REMmgeyo0KtfM7LFVS+KR71PDkNk0QcFp9LMP6IBcZrmT6rIvrrEfFMeXzYv155iSVt2VuO7iOx3
3wTcmg4OtIMJ5ZishsCy8/2XaDVA21q7zmsTMjnpe8VEv5PuO+U1O3pKMt+Y5VanPKWOf6NLtM/0
4Zk2UeDWfG+i/DGZ2/fpQ28HmmzaOnV2euUazNzlgW2+SyAX3UMQV8i8PQyKDWI2eBOMmDduhGEP
RMh2AAFSTfdoiF6MyPyqpu5xnulWlnb+3Prpo5IS16wXUDMUY3ocOE1Puns7N/mbniNCso0cyN4I
iryunzAKMAQQO08VYmeTtjIzaeucxN3Z03ASibUxsMDsgF7icdO+IqccyU4gx4wpJOvEgG9y6Xxi
J0VBPVAvr7sW0LsHUH8IQceGChKSweYfMi+CkbxYM/q8qKTetI3zUVruwfSb301e3XrSHQNZMG7y
DwZF9apuUvhzmQNFizFrTXRPE40HfJkXNtfwvknI0fX6ju0MPChFXwbVMs07zsoDoWZCLqnJhcWU
dz4nBaDTtCFOmu8SBjO6rAmshejVR1YcpAY9dx9MPztnwqxAU+96zmiMs8GWKbz2oSW+ai37zhzx
PYG0SxTuHodWs3oZRjwPbmreK40ezRIUINFxByRuMJc35nUxIuh21LTOe8daKVm8sDOBY4XMkKZm
B2w8J6q1XJ4wKU7uiO989p8gcLBniWc4QIUd3iMXSWSFS8v1zq2IYZbsEmE0q2YkrCDCqkjcrcHa
2xvoWtIPy5Pk1SQEarvtsDbLbtP2JfFuM1YHDcw14BjMikxl2OqvDTVdzK6E2GUN73NWPSbkinxi
zov3BLHRtSGslSWXjFJAtnPJOuiCGxI6HwmBmzfYhqLVkPvnKh9fLN267XTnrcr1tRuavzNij7Gw
du5KRqsOPczacHr/IwQTveybDAhHsjz5TfyESctIYs4Pefylm9lAVf+KNPzbtGguIMb5KPLpZRzY
Q8qY04ZnRMQX1MDygIMVOVV3KxAFIm4Aufs8NMYvR2g6dXkMrZGqK4wqUF3GqLNYNcYKPg1fA1pe
qyq0rRX5oM/6BHtOMJo3FR4C1MQhUyHVsoyorHnqW4wsBue5hslHr3+U7XSIZl9uHGu+GxVjQz0m
zxYpRwVxrdxKosTWToo0P0HKDbfreY7zeqs3Y7fWfbfb4u3+ynvOSJpg7qlRaSUARmcDcGncPyKf
WuuKPxim+r3gBcD8sZKD59M6NtnNiH3YTDrWivm1HuFaRSZ9c7Yg32CdWB6oO0bDQkzUrzskI6u5
R6GgRx9NTrNfb7zP2aCYBXJ33zfscjv7ph/hb1Vq7mk9MQfCCSLeZ1rJYZnAaXFotyeZyX5CvTiF
2XKeZBBORBRmI5FpYIiLrS3luJYOhVEmAefR1LP1VJDxQxk/TYTqmsMCUKE3vWrBDa9qs/vqNDe8
bcV7JemiO6absy2Zf1hN1A2zq60cganT3k203x2/5HPu8JlGDKH7yLACEbsUlvXWKBEoeMBOpmV6
4EtDP08JO9Hcu49Lf9pboqQanoZ6Y6scdLkx7LCltdtGczJu94q94vy88cLsvTcjwkCKkB4rYE4B
w+lXle1AbI+JOQdhCGjRSy6Fkt+q0SsM22CnJ3d69keI6aOgx5YKIHIRFt/OjBe9Tq32jGgBRYBz
1tmEEWKfr1A/zW38Uljova1ejwkL0c8U7yNWxJRuZM7qP2Upw0f/rGmpEfi9/6ZcIGZ5P/5W3kQz
loNKw5eg1/QqoY+u4LYABVfWfmxEQ00gkq2B0J9j21hOtPgcUvB5ZZtVtAi6M9WWEVcV4qdFNhHh
K6lVd3agRJkM6jc1eTzbdmiOqRRvOWAPGvHtjRD5gYjUJy1lVGNaWwI/lwYnWDnbNJxVbKR3tQKg
bdIMiVDP7WZoGQG+LRakaDsuQxh0pkyYWoUv1X0RDjtsfaBs9BxzT09cv590RqgILQ92psJ7E+8L
YnbIZE4JoN1v7HVpoCMcJ9prWPbIRGPNTHljqrmOz3iumX4DqwjijFMlh9BshLwYvbSDYmAS5tJ1
MGsfVFM+PpaG/l2ZergzPOIzgKFNnC9577qKTeRMhhfoIxJ0tZRxtnR7gkuoAKTG7u1kckhmSVpu
hJyaYysgn14vrj86dVsvuXi/PPrI8KYtht72ErHz5yrOrRaVeoWMp8dAgM0OVWrbT1zOkYdfM7Qp
3qWqkCfKMwI5bZtGJm7W5abrBdJxSjZhn5wO2b9Y4nL+XsRLME56Tcchf3mP7XXVLehQHNCAQa/X
FkTo3x+rBXRlwWnmDDgWx5pvaPbnqr7QRqflIixCpt8YL6lSQaNeL7Tkf9euP3oLOJUYUQXE7qBV
nG/qAnggm2euXi8IgyDfQ1QXsbBrsyWbJ+XkFtC0JNN3maVeL1RYtn+uFZ7fG5vrjZjsJELe5U65
YTY8oem9WL50bewMsMjH/14IkVBUD2eriDWMPuaXnwM4dHmGlBnGyqUpxgbBBxoZanrLk3B6Pqp8
JG2KyYgoKrqtEtFjODDEah2QVOYwExywvDPXF3y9xlaHN0Gld7pmgzXAEjpHOVC4Y4Zt+4iidevY
46lYPt1ePLUS0VgcocSbnJVrVTUM/8wCCxAJxjSEI0LHPw0a77qekHzx95O5flrXC7l8bqEi0gHx
ERE+79fjIJmEv+kM8Z5KdPjlSfsREb2IkTfJMR4mpKzromqYz1GLW8Y3DdEfsus0vOYYXRV/ZdY6
eQQ/ha+rWajP6f+9L4LxGam6++t79efXzLc5adk+m8BGjcziF0hvq9vw465Xh8wEdNsUgyQ60fn6
c1uPTufPr7vr1ahxquP1YigW9nPjICy40oQTV3kZX7LlgF0OU9ucXSLeshdTUnj+OZj+/7i6Hlxh
VoRbCHZnzpFh83o9JFVvgLytIL4YY5oiuIoPEQKH3fUt9a4E3uubPf7z1fjz/fjnx1IWSFURYTh8
rAWogOP1WhXNtO1a5owII2iJNrI9/rnQ/f9eu75jTBMY97ZM8ONGzcecjdNxGjN0TMtFZmsKiSBb
khJdDBU3UMK+aZJ7tVwwVuhWHoScrXBD6sZJEEXYlJwnwTXF9/6U8uGaTcogm7Zu0tAaEePsYqX0
nQszJPs8JNNRFZa16vxYoWYC99JeL+jvx4yjb//e30CnFpgqlYfrw6+/MGOPeIiSNsH1Uddf1FOi
9ulM4rSRGNbJtvxLqEf+pXFNxrQ0houSm0hCQ1XjAn213KK/u94jDlv/IqzuHRn4EqH0v0cWHazw
qGa1nsx8XdN2vrc1L7p3mkHf0BJSf24bjDG617ySmJemMtF68+P1gjjc8WTBn7k+6vp4rEfybuIk
0f1zrz93xWNU1kV3GxfJxdMr55Q2nbiQbIkxAVs0dXIqLvFy24QPelMw9F7PIo9h47ATZyFs3653
+Xs/JzlBgNTurn9omCmOOQDmDZoP9LvjJalt888/ud4BF44gJXGmgMMnySrIv9Pt2ttpeUR4KoJJ
dAExmni9Cum1J84m18mrCnI7sy9C647NHFrnaXks67t90cgAWBWYcXfX264XnH5ttjg0Av7eZkxp
fl72g1PShIexGX/Ti0zuazebLnW9Gel73XsQNx3kd7fgbM2L40wPaaaXJ6Vi63K9qZuYCrqkRK01
pB7Xm66/TFGuHxyTYuB62/XCtybJh/3vW7SGmi+ipBIm8Th/71oOErpTPTLDX+5y/UVqk0WlHPHy
979fb4dpFGStS4jJP8/KZ/NFS5q5/PUe0/LkC6Xabedo4IFqt7lAXS49O7yrl4vWg1crSJ7rZwxA
XjTYF6Ny7YvOiryqnKlBesht4J/sC4zzcSGVMglbbrte+JAiTks2OOiIv4dXqtn5rSN8Bm6ngcZU
kDWdu9FmIKVNTzokcvmn0UnT04h6nqkw4oHOZT48shOF7T1cVPMg4vmhVezXZ3dcY/r7kCrTLs1y
UbZjvI3NMF5a5+Hl+gu9Im/ZdJHt2OhocTSMeXYzjv3hepc/t7XhqaHmv/z5KdWMe3IuToMpzB1x
6fG+1gjawG483yILCOaK+Jll0pVUwzlq7Q/OWM9SErEVUmalY4LyXjJOz25ttBjBqBnJ2pcDMe/t
Zk6Mx7Q3/aBqmMWOhvdUm+FeAkyVIU+YVSOwWydwXJQk0r8Z8CdNON3UGH3XPqzGpHaTtaycoCFj
Rxahv01y9R0O3SE1MIw1SdgGnZm1gV/lX2NGyCiu3tIcf5wm1wGBH6LSouvl9KSrh/WH8A1rb0UJ
0R+It/lG37BU28eZzXrNn7kpxvkz0sgj5bt/mtBwNJh0uXq9cJSns78bXG11vSqWn6+/sfMKtBDk
Z5XdzXJk2bjewc/T8L/3vf5cG7kB1JRHtf9cC8t5Os7FN/kkxI1df/l/9/3zm+sjvFQSHl/oh0bT
oK7/vfeff9pBoUZNs/xtXs1zXqtwe33cv/749bd/ntgMuMFVKXHFy1OisWkF7WSK9eSF/3va13v/
68/+eWBqqXrd1gnep+WRf5+v8fe1//mXf1+xH6ctll3/6+9N/3ph//9O2frk7QVpYWi1+Qz+PmaE
DrbCfAdIcxofGtv+D13nsRw5smzbL4JZQANTptaKsiewIqsKWqsAvv4uIM89/e7gTdKAJLuaTAIB
D/e91442oNzNwpC3vCi6uxJKd+sPnv1CGsHE2DWQrMJzi3Z6pHZ3Q/TFraMbM53M70R2JTeFE5An
H2KkZFa9s5MOXULNCnIaunY4FHl/1YdNS1jHu7SU6oyYnkDgSNp3I+loQkw+2YM5VgNToHgwGYaG
dE11tuFD5SI94vuXijF29/nIz9DvMn2ODujbK7rsbrsWulLfLXZ4tLcAz7DRUNl2ZVb3cFGRTvHe
VaJiwyqIMlad3l2MSEk38381vyhptoxrY+eUEFIt4u+OmsF0xrXNvRl38dHkXn4pVYckGNOkv52h
BwsMAoU6V467EujEfEZ6wsgAAa1JVmNU84EPXEIY3etsyDA5T0dK7ke7nnmRx2zPcRkvtfeEsK4H
eE+VyKcJVyhaTHlYMHh0Dv8UXv8VpPzyTsYGXwjkooVZewckIUQBapX9nmb2BvcqaXWhJNyp10+M
XP0FdB37y9GZEzMHTs9GbCk3JXM/eyYLX2XhnFMtefccb/jHiJABMd54uGwLDompFXQaC/eM/gGj
Uq6809K1b+U4lBf+Y3wqCU0c9gO02czxU/NTbEBeqX/YrECDYoR3V8lIxM7aCWqrgnZwJr+1wjD2
lCdE3REgU9I+aWLgle3BnK+BJGR0z2VIMxHL+8WkKt0WtPWA+gTr+aeEiLMYNY1onHbcKlKhj0/L
C7VsjaUjE95rAapgGtL1J59g0r01CH9hpOrv2MyGKz1f+XwpYzpzRKZveln/hYZV6ejVpb21BS2Y
jNBsbxxawOW4L2xl2JRCMse37Qh8b93gT0AIpKC3d4mWOv/7okynVV9f0zxZtBPGrAFYghslZLQw
nVaNMLiiXHkFgklToXhLUt/4i9vpDSZF/ckQFH57VjRrLyQRIbc2UBrsehFIBxM5YbRHDfv+SzMw
piW4B9u9yk7s4Fm6d2i61nsexcZ3lPXKMYiHQl+WyNiIOFKLuzmh6JB5v1We4t5KZizcQkj6lNaC
7FlKFZtDRG3peY4JtQZBbRc56V5Lvf5EA6LGS+et0Qw0O5RCxQcfGNxrghQ1g+dmERsw15B/90pS
3mq9+HGGOPiAqiiXyKKjS+shtDMLxmB6IX9CNA5EEgBYCSxtbfRFSfMc4Gof0EnUauYDhooZJqzp
gwxx6156nX1WPFK2iel0fg/syd4tSqIyJh5JyHPDqJuv3gVwn1DgrWMqKtaUIKBrVhGUhAmtJ3jo
+v+8JNXFdwrnYLj0JlNpQLSdlpEy5A7LRnFNrKg4daV/J0KAYEjBmOsw6EDFddJgLwQj23uGxOG6
g+r0roT5LQ4RI0N79EANtZ+qoVofrVFky6LU9EvVmIQP+DFsBw0QbeG1xyqS7IIZAa2JdSY2Wg/M
hxPk/gnHDp6bYZe5wZfuJZOlJxkY5pSGnN9rhX5SGxgTa2pO5+YriI1NDMgSb8PR1elbGaaj7X2H
WPBkQtwE3h/mLs65MShRQCQFVEK23cAfo1lvKI358MyqWjlI8dfs7exjEYQ/aL3zPSY80CxKwA0N
GvGXIz3kmLQ+bnqF4pZNvf+P6AE65J5Oo9JKD0HBU1FY4hcJvji/lKC5dcajGB0uWyOJEZvYdc/u
jr8alhFMv6q1i/S4mRZF6tqme1Njb6Dwd34G0jWINFVbxDXcvVZOojyPrHg339FDp1VbzGfdi5y4
mloKryCFR5szq18O4VTAia66ORNvIE872qSdhx5pOsX5YZ7ZFVzcxLNPoeIXbyzTPGM6iljbFztA
0PycmfmoR9t46F75l6CizIjVYz1xDUwTVrZadNmpnE7t6TQQoVxgsCCWKLfCM5gkTF1hnP6Y2SZu
hup7mNCoAXq7UrXcL9Tf55lcC6l6oRiu/1D48GlRCZa0Nsv/ol+ZxH8I8V9CM6KHgGXt6LltuA66
Wn24Y6wTF+y3C6+WhI/pefAopB7SqHdzLlNOQzSHB0EWGxhzbm9FXaiiWjimOREjhR1uPCF/646F
8bKqmfMa1pQCy1MbIkdCpHxvxCfri0daWa0EP8JCtav8DGRCru0QwTH8etl3j7AB6VIIFxg4Z0HN
+FPx8T/3XEZhFT+e63sEjH0HY80H5Gk1X6VZnGwjhkIfM//Nso7fmit/wf2I1nZegdP51e2Jnujp
jD5XQ0wbqLUT/TYOzD90QtVWNVbHm6/bxxKL6js5ZVirUhy58ynOHuUFdSVUrIg7d14GSwNIZ+Jq
uyjMnTOJuuk2GIIUb0V3xIsmvsBluPxfDOsyJiazAL02Y9SUo/ma4XlgZj21eyf3g6X950jxB7nA
/AeCdUJIOTCTtpXFeCIaCob085ukVX2EItjEpOv1Zt2uVRFQ9UqpLgIfi3WQ2dmq1tv0NUMmDB3Y
+t075AKpfqGuUFQ01wK9EkoU7W0+E6XLDHmtSFW89WmVHi2TjmQ+YVwaBR9Pr+F+7pECXkZrWKD5
Gj6bCqUmIuliFxoieETCJoB1iNaRFBujq5GBz09UhS1rl9OfmN8z6gKwYD9Uty4O3HU1kAmigCns
y/RH7azX3OiTvUE0xToTGGnKyoJgaVn6dX6BHEOUCM0mVFO8F0iMDA5ZzXNRJgzd3mpqUC2GqMUp
r5KLF3QJkRkYs1dy+pF7K0dimFBI4W9Ur7qP6Z5rxvptDaAoO/+nid+SFjBBrjrBd6sTgaqOYX7X
RmnuIb7gDZyfmB5zBxLd3OoGvdRdz7/ZfKoKGKKN7YIoRVQq2EM+9ED/MA3cPRns5Y0CpPZmqw4N
J/TKi5Bb5ZUs4KbprUdYmd0r/9PfWlN5x14hajmMQ6e793FIJorv1KfCxYWWFYr96mpEPTRhVl4I
s0XTa7f3LHP7i8au/E016ntnDvIy/4Ebr7/n6lgdyqS8gqwNr60fU+p0dvLjBXRGjUz90qwAf5sb
Zgdf8B2VAoCWsHGQTy2DBIXVjGy8rj34eqJ+NzZ790BxOiQdVvbpFXDkpZPHW6Wqs8+ap75tUBnE
bipudqLeDd1LP3mIuJu0TNa6hSosROJIoF29yg2W2TArDqOZr3vFI3gx7346C11Q08G5yrKelLTS
N84C+yM9GXyIYVnfB5H947o0+BAzQIP08vgMw/id1of6CrgyeAW9pEwnFt6rC0Qj+MDJAbVh8+jK
rL2g8YnQIVz7qkr+lMnNw3T0R+OfodzWnDcopkvL6CfLUlh8+KEgXCR1mThNpzVVAPiIhplXiQ3W
bEpQYaUbHy17JPYwwef5XHZCw7WY3cDKL1TyuYuIvch8Or/M/HzyLzFfOpUF6hMsdFNJ+6QUrrMf
qRJ9xOqwLKb3yAbl6cKD9tRVGl6lOFagJlXkR+JBXzoDJNwXRXnAZbEv+F8509vhLTHs5GDTWri2
OD/2qjp+08rES1NU8KmnR938vGMYmEISLHCg8OArqqg+6KX/JkTWHtN+UuhOjybt/57++1UlOFHj
/O1kJO/16FQ7dWTCU6Cpo5sOXW++DG0pGPRHKuG+YWgfLWUkySzUzlrB2CqfH+l1UPCotIZ8pRv0
wNJqiN69iHRomB9RYyMJFXVAHw4JRGdG+VkfC436tdWoSel7v8Q5WKcnuk7kSO4rR3R0DlinVAZt
n3E3dEuUtmKnT6edb27J7h7vWXwhXsi+ZCa7EPaHw2fax1cefQWzWWk+DE3/kIjRcPD5f1DolwhC
wZLVYZUjSYZ6Us3UsiaGQ1EzK+wGu/gKRQzfRO8+TFNz9mnA0DyVWbmSdtNR/ObKifb5BshDdbMi
Au/rbO2T4HYOSxsClTXW1BRsDNGjols3AH+qua+ebMFEXcn86DVgmSKQx1mDGBULWRPmxTiE8zoq
xMKC8nVTUq67+YPN2wCRLKkTCwuL7NLPK3myFaJL6DB9IxxAT2z/o0Ten/8eKIr8Ls3SOM7/0qCK
j0zI/DCvXzXqK2y/iTjFseHjuMczRbBGA5ug6P9Bp8wqfI/BOi5RYgPwcirW9ah6rYr4lY06Eb7T
W71Nq6w0dbwm0xdlXbTwaLCRzl+NHOcXSQrJuvCRqcYTATEViC161bWPI0ySN9K8VvP75rTIQ7J2
n6e+b34I2gZ0nlsyJBGczt/ljEa+ygFl0tZsynUVmsQ6d8anD2T1dzqy7VenBzDJXVVmItfA3L0N
rdT8ydv4J0rV+IuJNb3DvgqWSTQYOxlV6Ed8Fxd6250TjY+CydDaIHceVxsAdVe27ndHXmlk2I/Y
CZyfrndXqWJnSOFAI3ta1P5xFSAYUWN+kuRQEBiGoJW2BgVx728aS4mwMrb9cYI/QYticJ2gTQAd
VBL3Ae8GZBqgRV7sJRBZn32kV7z2H1qo03iznfriKi1a+Mpw6Djm9SkvwG0EaumQQGtr64kol4Ci
DGJVfXWt/osMefU0kAjyOkA8WLBn97bCLtYj1zY0X9xWluTyjGtpvYtYYRtuRA8vxmCUjjF6e9Ng
e2vqxC/N30IO+ZkRp4+msdb2SSmDB25jSlBruM1nYEfwrzh0Mzuyaua3jNINHob860/f5MRivNaj
hiD6f7en/AqgW1UV+O+0Wx2RP68LE0VxEhfkUukWRVbuWb9ooDKVmBh/wnaslVJZOByn06FED+TA
Qo3TLP4K7Py1JQfCf/GB01Dg/XVz/xN/yHH0XHlM4zx+k3OHJdHqinqrtfDwA/V93lhJ55xkSaAc
q7D3WbffQdiqH5SCbLz5E7txGX43rXLp0qx58zRdbMuife07C0ddmaFZHBNxydJALBqpL+MmMR8Q
Akz+Ivw4vpAKu5hUW4zk313xTkH857IDx7J2/AZHGJiFX1b5E5VsAgCCqeuCRx4O9Th8N4J+oTTq
aaRyRyVIrA3Cf/3k6MwmCNIlvwhZAqy1YEIqkGEyEnkWdn6GaNmHoSX8cNuliMLhhNpE6RTy5OVk
XjVt4a4TqdjnQnHo5WjaW1FZ2AAM1nrFnjRPadVecT8hOLR9xr84+5kHoHSKS21D3SuvCrX6Vbpd
vJUZqT2i0I2V5zsUG2bb8XhXtjjfJpLf2DViK8fup7AsNtL+qIGMnv9P5MmtDM8n1SJsvGCrc7mB
i8IrL72A4Gg9yz/hn+SdjlC6btYpSwGXqJmf1abXmRg3D6EWzQ4KmLl28sja0xkyEMfV9a0TE+PC
nGyg4wNfa72CQqbAoDHr+/MF4DumWg0cUG+U1TqPlkZI7ETXhM19fpFJQYBk3IybIEu+/Tit7n6c
QF3Siz9gop4H0zt+DLF01EIPOX0+rNkk5luBk/Qj77e547L/cuBz+AXDCbXiSHJN5WVzqSs7v3Rx
2kDh8sR3z++xJSuVULXIP87gWQI0oItZ2gjhoA3PoENO5PUFU9IeDSmFjwqkd6VeQuRlVucp52f3
tClEsoTjghaig0bGvjXo16jlNkRCTWBrvaavKHM8Gr2/e/4p8D4Pq9CHPdLElC5Oqh65bpNdTzUC
9ZDq12+v9AqGW51m+X36zXBe+L2wfqaD3BnsHz/u6adBKpRt92pZYuo/NsZGL2z3PdCHnaiz390Y
6VdVbdJN7UICSurUWTxpmYrP88fOiktZo2SYoZ164UINS81D8IO4Up5RAqL0n/ziz8snE8mpDBWF
VIHi3AZqvEiAvh6gALuH0MdlOKfRFB44xzZxgwPkeHQcGfqbuO8Agqg5WZqyignZ9IbhKv4kJRUB
4yryaUuhbufLYBiAKSAwClaIbOh70BmZX1S4N2i5cXbpGTxh5jtrX5fxXZ9qd8+v8Ak3PNs0UyNA
alj6EzRTSytnE0JVWieEnpxA9SHNRtvtJmXA/5ePRiJKYQpyC2LT+9P0fzFmBb8zBRlWUSPDemaI
ROh2KxzB6bKNo3xL6tFNqnz13x9OT2neE/D6XAYgBwqx6EN6TnHd1QcQk+zrzTD8dtSDrqDMq2I4
oI0I73hw1Tsz8qVr9unZceRrm3bda6CH3WtM9BD85Yfn6tU+z9kNEUKRUIHqWv1aCZ58qoVBJQxa
NJLTbcS4XGUiBrzJqCdhuLHvckkUYInRoK1TlgqBvNd3WnF+/mJ6qwcb3I02ai9XbkpkLpvERfAX
xZg28sRyNsZUutMNKUkAT41TQ4APcrvcik+i31Y2VFSQf+ZWS0zlo5WYpti67IZyoh+3CSCY//PF
OHd/6aNwzjNGtqL8OJUohmfAZdLTRUWRdLS7plrkYL1AIiVoOQeRkEfga9f5Lx2BYG1EHDB0q7Th
EORlv1cjNqcy7P/Md06mM2OKomxX+457Ko3IgUDjxAiy2s8mzZUtkVt4zT3l2oIG+EpYlHDVBu4V
D5a2MRT9WrTBuNSnbX4piPp0PcbA2kTQLmm6zlB5iljIK/PSBcmURAPb3dcKHWNXmnihsnYsd7TH
s7qdmAx0LLp+wonwjh/fgtTmisVYvlRsYzhI38d5GOM6pyE//nLoVL20I6p1xUkwHjeacjCaYlw5
rlZegVryJ8RvEWLJAUic5yrroRP/+fcgXgWexqQxLj4jL/ZXhTFiHHfFb5mFwypCJrCjf1+yxKXt
lhZRfZ9379EUqjRqNQSilj4aREvkWkDWXxIMGt+aH65dvTf+co3tXSvJNxaQvJXppsMJ35X/UquJ
84tim8gbfEeHwCmMLRVFzjTaZcTIE0810GW6Tbt5rj+gAAk2SM323SbZMxLx+I9nEYlgyJiuqic9
hvYCP75h6jQBXeIiMg2Dk+4+mgrzRD81Eui/tqgph10xNUdIyFhWJRiIuBoBT2pcx3aY3ubFvgz9
W16r5pnQrskSXKU/kfwjhKh/FejIl3ChF530BoiFVFK9yvVbEA8DIqlezvcWQLLm3iekpKp22CK8
QYc3gY7ZbmjLpI9G8g4VgiMJQjfMkG7CIAKG6/CxbFNdzyuFPa1l/ThicEd++wyLGaX8K1gXb4aQ
P2UC+xsoYL/wgmED5p96R8mTj9Z971Jn3MLLgPypeXKfa9jammzQTgAPcB8q/VtqjeoHYiN1aTh+
eYaw2UKzKk8tmiV8I+DzcKyXFfAr31vI3hqxt+WvFoj4v5X6Tb/OXMMzzVcSBO6JpvrSnFKXZDGk
J71DY9qTWjS/1IPtHuj8kulrLkAUhJfaTH+en3JQaqe5Hqh19Kt9AyCCDtBv6nJlkbdyYpF36nGw
EtLzfAJH4KLvQ41n0FRjdszdTzWyeCEAyBSFIq4deQr7uDMO1tDRvc6LsH/AwTdRqqbVKcVe+kKE
znC1BSjAlMDt3E7s306gI84qJGT01INg4RcPj5RD3FEgJQe0VCi6YPKqVbfAfe0TuQPpRsNWs5EZ
JtexTwg2zHAIOxjm26ER+yaQMHpBNWG1k6yYZbOZV9XIhxSmmePJDWsVPI6N+NvX4ew4o/sYCVxB
k94/FMsNN/NVVBmt3Md2jxySCfD5+VzNWSlPMmYIAVjKPY9K8dulLqdY7sFFZjXt+9Tc2wRoPeJc
e8zZP2aO1zFx41vlJrdIZ1gT2LV7ff6DVUh3xA+rtUo06TK06J7R3NBXplXRlG0iBjjFP1HoHxxf
bXeZbfgnOlc6Kl2KFUxiL7EV1ZfWseRL03qYhMgDsi+OO440S9+LtiSRYMwtewnCgznaVEw5PesX
FQypgFYKlMQLCpUuro0tuCw/gi4nwCYMhyWoE/HFXvUnMpil5gmkKKx+d8erXTZtkIiTNtxL1ewR
e+G1y8uwxbvGUaR3/zkK/ns0IjaRIjfe/v/f24OixzuGS6tiQZJjDi1gCjdgiqRgDabfPIca0EqG
ieg86kzfyDbVdnj587VmiPgrHFvyAfzuO2s1xPWdoZxKRyd/pAbBRl9G99T4nyaJd5FkZ4pu/Jbp
if9p2eh5A/yBJ/LwvDWNwpOHcX2HeI7ZadqOZ7OBPh7XUfNqBPkkBAFnNShEndJAWGeTVmqu++cX
wIuMS+iOQmP58cqcv2xC0o8ZwX4wFJDD6FbY3Nb4XQZDkOo16XACkfQreqrVKiY7iDBoXsqx6HdW
qTvlJojMErgznPZ02mOmLXyophpx3acFPNiQBsug0SRiDqy9BOwlgaTiGlJB1u6TNMPRhRXlvRtQ
P2Nd8TfzKQwohEz83UN2r4RoeRCjbcbGQh/C79in/HWU38/YAkxQ1dbOtZ62Px7CAaPSwewd71B4
09AfjfrMNxOOnp/mo/nFo0lKuDmZYUFphCtNB4qnj4bYa1hi519xfhnSd8Zm+Wekjgd7em7pCJoz
OMbfBhipwQfksM603liKTucJ6iU7QXAZ3npfO3TTy/x+nf4nRS4LdGtNRPFIw5XBLVeQZPPBZTUH
tM3lu1e0n7Im+NmEo2HGRnLFvWWCM25xr8U+DgQNbkTAFC33XPQ5uZVvM5rFR1miI48VrAZgtshd
mB4082IhA/f9+ZPqFTFP5AQ6EBsQ57ZVdBjMlOelpAteJRqELl5w16mHuijEKgGjD3Q3Nm8KFjzm
68p74BMOCrwbAvl0ipfSWzLONlfS0yQGrlDHFjeiTNs+pz5A8nchunIAKzUsIHueWRFcFRKXnAJM
amB95nQH/lVwGDwS+EH/mYUIGvhsDCVAswJZpDdpxMgoBspOsrOj2E5fFccMlsGQoFBvSHgLXaNe
ZrVzU/pE/vzfA5/SaVQC72iQacHAF+Pl3JzSNNwHk6L7bFtMAnyRHrrKmhT8KiwzU+AsUea5ehvU
4Ub3q+GzwltweC6SpZY8Lytb6Oi/IsH1kXmBfF512djLRVNhz5JpcpBlkb5lfFDseA2b6ALnRoTH
1L9gWm2XZbT1CywTQWCw+SAq9CXEg7nOHFlc5h6lkofqWc0Z2sX1zkDTsZqFJRR5K71ylHePLfQu
Auy+AJ2XQ6pSabPTD/R24JXYR5WZtYxs+0MdqennKY5OMX4NawvWm9vLlTmdxoHYizo398mo1yvn
J7OhCetT+WS7inaPiMMrM303Krw9BGr1YFy4lVGhf7h1NuwDOouop34ILfEOWj0F9JF1xCF+Q3DM
IV0NkiTpICU5mRItar9Z6VFOZglub2LpHZBEmXD8tZWFzckr6FPX9JP8qU4CfdjulJJRIpsQICXa
hFbVAlz/ILX2TP/yswjxbzDh7WnnhhoxuMqwpsdIgz5zVkrPiBbTKa2yZ/6ZHrIMKsxzijHTLxqe
JOqtaR2Z5s7PfXlQpDbujSh79dtYrptWsAUq9ZSIncxfoq7nb9TUjPUHoQdbablHs6ypRwiFLKak
FJNr68SiccjqKIfQrIce/mP4NTr4LogU3bAm9FZ7m0+rwNZWCRgDryoLbwHY45gxl9+iLCw3WV2L
E93B/xxxkf/nKDtJHRqlq8TMdQWqE6wSX4ap4FucXjK3hDCVTBKtsMyOxJoUl6SMX4WIJzRbM+B+
D7x+1U9PTGy5YOME6bjPT6jkmxa2ij4C6IqyNNwgOGa9b7AbycOKnzOKT8ZU5M2P+ySg914U2Htb
ACmxobYPHMD5pNyKuC3upups6LHF06fz/IiywDgaXX/oiuRziAblkjhK/R6bu3ncg3qsPWuH0at/
q23oYRtASMQEP1cXeFWXJFlC+FByAWMiDX85afywurVdqMG3WbH5RzyeHnoZ6zccyRv040yjKNqF
bpwLsL1sP8JRp7kVx6+KxnTNTBv8b63d5Rtb1Y0dedoe3szQWjTTTqFsM2dbeymey7niY9x/gkJR
bhpTo7joIuWtLZoFdku6u2PFwMm1+KR5LloyMPYoI5CLSTorsMn6EjdqLL4nslXgr3xbE99Rm33N
Ko5G7/UH0QqOqZyem8Hc7WnIe5lydLHFujhla0hHbhfod9e1mi21eLRlX5fR+GEA1CkEW3qtXKrZ
Yp5ak+yYXuejDEKeo66a0aLejnmuFBVbbNp/5tkPizcc9ea7JgzwRamBPsulKw7SoGUZX3dkTb35
jvoHnerO13kWJNUVoig9PD3j6pp3ta0TNns/iepVQ9WxwxhTYjeMN7NURKXruqCPvaG+SO4qkQOL
0EqGr2iM743t0wuOBmqKuF0xend3qBjijdQw4kYuM063n/YDNHnW830y3zbzqePQXB+MbG3KTLng
2wwubR8gRYFaBKWUduS0taumkbeTe8nmOR+vBsyCvnHxslLbzq333pbGGhNTvJpPnaC09w0QDuLN
eTa0w2/ym4jInnRzbhSh6PZD4xJ5Wn0Twv0qEoS6aaX84glw6CuGmtPBMDrDlZCFeDEKw5tm4ISb
TJv++SVegsTdRuiwv/3KebOyQX2XlaWtyO+zDrFe9KcmGzWsp5DR9YJRlaLa7lLRlPDkmX12BOZ0
TwXu8Jgu9KtCMiBNjYzsYK/YyTqYuuuoICo0P4RNVGi8ehqZcWyTbBZ19U3TOoQaGs1K8F10YPlX
NiCC033TGLf5IRznKHVqvVHZoGLHzPK8A6LPDV0r9QFtdnIxGLFB3zbdpTblhofEuZxRYsKvH8tg
xZ2Z7YygQuIluG0FfOuLWpNHJqRoPoaMjqYmjmWnODvTyG1SECfZKfoPmkKiJVXKCA6OXgbn+Tk5
pkijMKt81BIq63xDmSWExxp7w7tv66QMYXUNRmCa8Xx7TjdqNbVTngsg7f/wbmqtumE7KRfz38CR
mrvMJknfCBRwRTRghsjI0t4QsZtHCvKL2pDWLB2pn3qTEhnbgnhnpOlyhbkG4uzpdGTv66sIr/i1
QoKcm3ZJptxI59CmSz3t2jWW/U2ltzi9pz5bY+gfgzCCXTJp/NSqSveO3tbLWGPJLG1lvJDGmlwi
wfU33zzzF4BqwwQdIEhqDE9OjQItYjRcWj5cDF0f2W+NwgMjTeGLOBU/rO0bdPsnDQYBcQe1hWgY
OC3GfRsZnT5ZLArEii0Gy1NLWcxwLN255JK+OGpVErfNwADZ33A1Wxg0o52QbKGBsUNqwFcnlYw3
8jJkjMjz9st3YwEZvFeujW1OGg7Eq1J5V5X8Pn8GWW6ZjxbAfORF5W6wPOjgeFx3njDco2+jrG0i
tb63Be2RkJ7qZx2ZH4QnTDqt1gYTbtFMNobSOSHrsaoSFMm0qFYScwFlanLFHKhvu3DQt0KtgrMM
8lUfteLFDCiRdOL3NlM/EJpS4X/oulsveWyHOxF1xpIMmWhVkWN9Vnx8Y67T754VKzxLTGJJ/Hto
9QY7OI5bXe2Dy78vbsFEe1Da3/++hclqXYZdeXQS0KlzqZb3jDFFAgXVp5xZZk7YbcLZyzsd+fPR
kDFJiSK8bFwefV6BlGhryHl9eyvoSGOYNrpXlXa6q2r2vXbqeBd2TrVULHy8vYN8mgDwk21CF57O
yCAjwKPDbNdWJ8B546/axJRtg5rbZ3FF9nymfJjE4548rEULs7cLflOpLZFTYFnAaXnoWwoivOvq
q9G7DmSBihgzxXkp2P0uJEGOL8/6xabxD03r71NnNfRquIrV/42B7TXp7Dq93urTdCmj8N8Ct87h
2XOqmkwOS9o+bKSKgV0TL8N/j0ZjZOVvxTZqXBRGtvpJBUg2D1EhYFv1KNpESKA/h8TCZiGC75ru
Cgo9Z6k3bvuhWup7Ax/vD2KshUwGckzVDL22w2xMxx99okdTfDg0H0eaX2+WTWPdNN0Se4SyeYp4
Gl+7+ZW/TblaT0nD2jOp68rpxRt0i1yUbjMvXbGpiaXmEZQTBRXyjQrDiONO7QEfzzPDPbRf6ByZ
vRjnbjoLCbi8JhrIB/K3GOVMp/MX/Mh9Ie+3XwUxsWPzj+Ewql7Pp+rURZ6IHnRJo0taTZCMaTcE
uSo5pY32z3xmsr6ygUa/lNG+Xiv+2F3+PVKiqa9ONu6yqCMIgYXt4ZkaP3P6gXe/Cz6GpokW3Hcl
UjyO6D3zGJ+Owuk9pZf/+WrY8atlffH83vn9+Tvm781CKNWxtP/UtC62pjPGK9VNjA89MughJlBm
+9y6zsqGqDcRfw7vvQ6WXiX6ez0XTiV5tWvBNCKJnXHKiAKUOzU4PXe4tAqBj7Yd5rv5W5u6LWma
tzH3FIGFntYFh3Ao4oOtgb9IFHZDAxuAt67JlWWKV/gMxIPnXgpXJhD1txnW9YfUWYAnvf7QTUHh
hRHvCBANSQUeH24D8DLtguQaVEN3dMqMOB9hp+9Vru4VdMemaMp7YUT1OyMqO3GVtyTU/YdDO2R+
1+9A8TpD+2apWvWe9PF4RPLSvQzd2L6NxtmnBbHOx0mdbXX2XXVYQYmTc75hPrzVUZi8Aa9RNlCd
lM18Kpvobf6Gxp0kVaZtk8nDfz7/Q33Zj4jsJxhb53xLB7+Z71T+2nUC5IKq6h0VWSBLIW/lV+i6
VzmGzWsW5PVeNsgoC+Clv9AWAHDxg08XC+LWVnBbkulXvpsB3agIzVLTf+nQ7XfEljIWnk6VuHkl
SqW5Z41szy2ZkhAveT/w6gFaQ5keB/qrb2pKkwzpLo1X/1RO09921JTdHtctFXHB1EtDrbFrs7Dd
VgDJjoaVbpJc47NBibecl0fZUg9WComJBvIi9nbNfUhMIEOqiH93RIRoovnDZzuRALrm1QolaUNB
3ixkJEBVNfQ3ktb11u4e4SdjldavmgdAQnHMUkq157ni43nw4IgXrXxTyoJWPtX/VQSDzU5DqY5Z
7Ck7fllzSxKAdRpGirFS+oe5tkjyKrr6NF7mMxxkuL+azp7yS9GNUKT3Gl4FKx+qe21X6pYr39n0
IytYwb5xQzlmb2qnc3aaYWRnmcO8SnpFff8f5s6sOU4sXdd/pcLXh96wgAWc2NUXOY9SKjXY0g0h
2yrmeebXn4eUu9tSOeS9705URUZCpkUCi7W+4R1Svf/WoMjxV4ilC8n7ywCmZYYGiR93/n1ntIDs
CxYfwX3el1aPVUYa48icsRaNRqO+OI+9aozLNiqUA1EAsWyjljcN0/EhxT1rUep6+Zxo2rbDAuQh
gIC2oY6KRjQqF0BSPZJ7hoWGW/AEEApsE1iOyFlE69h/pDmPMxavBzUIaZWZ+IhVEEAAM4Z38Bgn
UyrD/44uK3rrQYUbiX7vmRQ8zQJKCfKm/cyo6fAF9DVq8GINOjF7OvsV2iNsUgroFy4gty1OXTXY
DYxtGxd9N0g9/UZOsZZmUuMqJLCdS9hx2VcMD7aDooOfmfFKU+3w3PXquDXgns4usLLLvrIonvIg
BueXwodvaaT4S9Q3NJpebKMzOkHaJsx+k+ZfLqyiRtT+1u6UjeJrcJ/KZIKDickxhyCmQcgtm9d5
vC8KOVxhRKTQnXKKHbI9EO6a5CFvVZTQw0JfWSjJP+qIBmVV3l9noTOBlgnOosI21hdEMDpwS2Rr
3HspJ+8Fi+6uh3B9VqU3iRUpN7IQzQFoybmcRHEuL41Rwh2P3ase2akHBtAxpTn8NbVJWQMvzqHZ
GtbeNxWkSFInOSjJgOVLlzkzATBq8iJVz7ofZrAs0c4rIu1ME1k7RxGoI0C9cPCc4im6vUSoxM/Z
Oj/G5zH3xpVIIv1zqqPE6Ea2ikNWXa/r3qf3AVVzWGMO6WvAcHL7gEcxCKAkxTo5DCbE4AZ3xOLA
UKIfUpdKtQOsfU8MAlxxyIerqCbm83rb2hhwKU5hJJA+9Fhau0zEO7zqsysv17/4beDOWj2yHi7/
APyh9UAm5s5owdkzPe+Na39SEfLC5JtODWtutXp9bUc1NdbKX5WjJw+INKtL+mbJXDrOfWOF/RFr
5/auVm5L1CrvQyK/XRak7SH2jBs9t8s9PwcGDBpJ7aIEVbFILtbddEbnRKPdTSGeE91F76r3lN0l
/jEQ66hNkMmBYEGK8D9bWLFvoL9hr0Wngw211Gqtee45KInOhY1TYpgBGBrbyYtb75CgBOG40Pqg
eGxyhBTcViTX8bSSepF2zBNgFjdFEE/4k7jtYHOBrTS7/DkKpH4wK/w+MGL0N20nUd3MrPuIWHqT
VbiSXd4F1EBgM1jFuoXVtvZhvTwBaMmabu6Mho/6pvrjo0ZhtigB+BElXuY3BPMilL705tRmnr9T
hCaQCxuiOxTh/GhnpudEjMN1rMQpqIoe2eZRfbLAEx8NIJKb0THPGGcmGxv88AwYjXafyeLFK6Lm
xRR0qMxK/zqmtC8xZs9vIvQZNxbRSIWl1hqoaH6jZiCuVdy3v4txkWW6/N4rwNqEN9gAbMGjRyhs
ZegxL1XkS5/LF0Si8mcsBb2VGLtuK5pJerl1012go4tp5Un63BioKE8NgSw0VqAxn2gyD+fEaLFa
Q44GMxhn+OKDksyqTrkTJmBKOYwP4GurQ1hpAO+nEkJeEjuzVDVHB6U03LxMckELzKUFbXAVdMgZ
z7Gcube1bkOdTb1ShWMf8wHJBghIwdciBr2aqTe1aPTbtGiCJXQ/Y9NMrSnR1lcGk9fZsEGCJ4m8
Ydn051Afs90le48VapWQySKDgLfV4RNFZhdBC6GQObGzEiAYsADQwkoxm0Ycd3xQvM7DY7BUH1IP
ZKGSPXPNwQrLEXcSHRR4q8Gxzh0zPGvmVNUSN3KMo7Oml+4u7ikUFAGBZGpTYo3FnLr4pFso4y/k
cd4+cvMHR43NA8AA4uGpT5hWGC2HgClwEfHuC6psx9LFyRrRh4WhWodLRcBB8YxiY3mV92V9zkem
NTmKbkG0TkzfO8y+VB+QjzAHijn5qG7SxAXq2mvOtJS6r9er5FFXAAOeHU/mN1qu32aKo96EXXSW
omL2xTRiFTQBTIbYelH7xDuVdmqeXdc9woN89JIpKi4gcZF+PEYFZYEoMvVTQ59/VgjAJAnQIph8
pJ15gFsJirwO2rpTUoqOBKzsVNlX8U3Tlfp13dhgj7ir90DqkLm3DeNrE1uUK8v06VIpRLbyRvMr
vDdwebp2S1dft0Hi75MY2HU3xNW6cQf/ZAgE9/sWZ6ICEbWVCPvkjriCwqQHB/KySUmNn6qjGiMR
8rtkckLnu//ZVKdNo6wSVHYMZ92MtYLQvItVLCS/5WUwBVSJKa86yGHV2vb1omuCeG/MBmV9IepU
I7w1D8vHC3enZC3JvQwV+snVK598XKxWxTpaMRuYJdNOFVY8rYQcD8lpUygyvKY0fCz13P1RKULF
E291sbukYkbeRYcKB7ccs4STUoT3XFjlAfcbsWtdfPEKE16R1+A4acftV6pd0ERGtbyt80q9qsf4
YBCF5vNW4ElWSTXdUQYubz1iqZ0oUYdUcZYXIKevCuoEFopTQYLWejRsXrfxCAMYg1XVPDex9Qkb
4OgCMQ9jVabo7SBSou9cFlkD9hVQjjxeKpli3IrcVq48TLQcREUvCeDrS6SQClrJo1SsqbFFYnjJ
H+2sd1eJA9Nx7NFRwHQpXgXQwoKmRmuscRwLxBXFvcjCUFYPAvuRxuDGCgJU+CcUobB4qp3WgvjY
Lv2ULj4zKJUDCyvQKq7k1o/VcnGZQryMKkPsB/m+mmYUrVWZf8P0DMSTWq9bgGkKZbOxjcpdXIr1
vUVTrcOJets6Vn+yav175g/zRlbmZzq29iYEwb16rYSwcviFb+/dakxBLIApxgPI2Fwg70FyNzCk
FyiymA+FgVtIKh1te9ms6MQg4zdVdkQgH0rfXJZqs8/NPthphOlHwaTYA0Jd5iXrQVBjRGUETBU2
AxwkrWJk0DPKNN5d6l/OAHoFtdD9ZUubqmE2+sYLF5YqYorG7hL+XF4Qtd21eV5eXbYwjqt3I1kR
MvRxzepJqBRqekahVlWvs8Tt8YQvi21Racq2LPVbQ50anhN8r0srni7b/Ry5VQJQoECgaurNFKGC
4jP94RuJytqOzgS8s2nz8gI8y8AOEME4Y8Aw2BH0+S6PUlwNxxD/76vXx6xzOLKU6euHl280NPQt
eiNXly0vIrkYGhwVgpGerCpSqHW9j+1GR1JU0ptslkDs9m5Pm0IUPwbfZQRm0Jzox44pCIx/VS/w
woVIgnFHpEJyM5PUmfu17Z1jvEUOVo74JADd82WX11bNmvYUt376xuUDQ0lVEE5jtr7su7yAjjgZ
EGdRuc1jxD9F7WwSxPD6QtDBRJxsMcLN1LFSS9wrPMHSPcNvp0CcImWzsQ9pcZvpaPDcIzQOUQ5x
t/tUhYpyaaC1g3G81LonhJkYwnJvoicMY7B4Nh2BuO1EIQF9FS+CMnR3be83n1PWj6bALyFI7fMF
+J+k3d4taR7wKLV3TmkSRup6vURT8dZqERwm5gUSiDpNhtoMyGvkmXeJK8dNIUsg85SxUaucXsK2
+fGuQjRtiyA/xEl3XbqiAy7OSnwhSztYduxGs3sIqqTY2LiLzIqs64+v3dOJLH95J4rkrHp0qUwC
wtddQYzJ7EiytqyNQlxNvwpVXPeUXpSIzNo9qXm7rIUTXF32X14URQvIQIlgc81FECSgBaFqgUNx
Xzz4UaZsaVSqX5Wsb9eYpwMzDPv48fIOu4rk9d3rPsHMS6FmpqZldWMGVLkrgr0VzK3gC1TkbaFr
5YYWjwrWsV0rQ9o8joHjTlDo4ZCKsj3qlt0sIqNSF2ZUgFxwxyc9hWFxmdDbEAwM2t3kdPFNkAPh
7Kxdorn2rmtM/dhML5d3kHiSo8zXrxt9aByRB8KIKADiJi7s2cDIHcw4YFleqnnlED1ZZZcdTTur
12hzt0vcAGnPjJq5oPCX06/X1YdBOtbMzWpzH/a2ckjyUqO0gInEEDcPY9jpWz2omCGmopKfmtR3
dFD2GYV+F1TippV0t/zKd2ERfC1bm0I+FBr4NJ6zNYJrJub8swng3aF78krTl7G8GcfYO3dls8IO
T9t3hGrFSgysCpX6TCaAVYhDghShHjDTagvw8PRikEDvL5uImTLKegvNi6lf26fRkxca0cpxClDr
AnoosrOYFk9/XKVbuG/aptu2dHj+s0t3MGW8JMJqISHYTWEfMHN92wVUBC+B32VfF9l4pCJcARgH
vzEIQ42X6dskyMOrNsYylcqRirCfNHauCVm+x0179tqgu2wzcVGpVblVqe+bG83Rx4NpeSHFXHoa
VsyakwxdtTOyuLsyUcoul5VbR3PPBH1Y1N0JDbD4CND5ZA+xfjRaY/5TgEuXMVyNp7LHac0PHDRU
ph7UpcB7eZfa+gBNAtSNmF4GnKsXpupM2K98Qv8khUcS4wbWLRxacW9bEzvRdG7NVNXvx/zHVja1
lAy17Q8y+07nCuUFy/KuNG9MESZikyjlOhk066xOKVySmXvYAO6tnhXeLkoBFqbuJBhZhPYaXEo5
j8pOLN14hELSiskATQ3MlRYrEClkphHoJXDSjEb+2LaJW1ZmbrZzrYnsk52Q8CWK2yx6apqnyz70
PrutSikFW7BpX+b1xPSIR6phBmadJZNLejbGAkqzoXqbSHF+vOs65cWmQbGhG1QtKAk6jz7NaC3F
wIDAob32wnyfd0b2PCSWzXoZjLeBPaIPMzTtSgEqSx2iVa8BvAIVKAToVQO959iRpyiJQGOC9cZE
SYYmpkEFqOwmXAEfRN+mzXFDAl6yd6aXy+blZQwq1PFH94SobXdwardFV5p3uGai3JTr/d5Noauy
21f77qC4FqCSi3aGgglGVGGkrRZg+jO3whPl3y91pCvHAGG0Q023CTNJ1CIn+bs07xGeB86M4Le2
eJ15pZ8dRmptrwEX1CDWWBWa2CXkqvHP3QwToJD4XpuDIJO7C4Sm0AgINLI5A2O/mwp/usvuqE3J
1sgynGZ4HgryEsXKtJuc8TXPbBsSodmrN5cP5KSUZxS1tf3Pvl6OJ8P2GiqVGLkBMBLzrLfKax1l
ulkQau4OBEQ1jzIsFfGX0z/7Lh3mKOnuWIzqk0xws512l7ghw/KBEQ6weqWzmn5GgXcrkAj4WpsU
jAbd9k7EUBZwn9RagP6JvlYV6CGWUD8EAdWjC2NP4iI22e26yBp7V8ppmrenAiXur7eKXjCbysF+
NmoPS11YYZJmpZ1gjeR3Pc1t06D1HGEc3hekgJ4BC1wvopNmTY0gPVWQ4SGyr2DAfs+iO7+uxQsN
RjCeiV+CDs7lUtYUoVHOyQ8FKdoSh6/unu7mxCF0xMvYPiKe4n0Xmg1tJa++uAlZd0wnE5pTNN7o
mBYvfYN0tqe7suYpcg7uKMWmRolxR3e23yHOomwwE+0BKctiHboYPZCK2TQ/+vjGasnu/GqYVjPt
hu41Ap9+pT6WuqCrHdUvToh3JhI5/sxAKB48nXhJ4uIBOwD7UQ1cKmJ0gu8CuxaL1HX8E9UzUBIE
rwcLBb0dhGuxsdpjminuXgmBBA5Dbhwu7wjD9YOHadD68u4/+4K3+7zIlDuKmfjg9um2pYK1MUPZ
Xw29hZ3NqCX3Ph1uwABu9A3xdRolPSqQI+IyXtRrX0l6+5lQ+uy60OV1CB9vAaasvdZDGuK6BZuF
h8bZUS/3NsiL2HhIIxI/+I5/XUA4HkwY8XZV9ztKXQgMW8SpHeAWxr8KWwimUZ073lktGLqoMySv
fT+ynk4JlJtPf/zXP//7W/9/vZfslMUDWeYfaZOcqNHV1Z+fTP3TH/nr7u13Nk10JKEJ25ZhGgIj
FMPg82/P5wD15z8/af/HRCC5lC08LMOqkQVQ4v4GBU+sC7AZf9KlcXQozf8lBP5Ajai+SRujDcf0
8juzIzmxc8yn/KKrF0mbshlY6V1b+igRmUn1jabAoumLeOE3Xn6UNKAxs2qocsSqdZ0p4yTGXVfP
VQF1s8oKFlgDMhQVqW6uTwkeij31c5YJ1FQ99wVY4qkPwpDWsFeNAM+Q2bbhz79SyEPge2C1/7WJ
QL2+74HovH5qWhXkzQtjOck6dOgnhNYFptUGSPaDtJtdrut/vbmw1eVCf8P+BLQ4pYq3m/9cv2RX
z8lL9d/Tv/r3t/75dpN/9OOPLp7r5zcbeNQG9XDTvJTD+aVq4vpf93X65v/0wz9eLn/lbshf/vwE
pTitp7/mBVn66cdH0zgQqvxp3Ex//8eH0wn8+en2mdHzxyl4KcuXP57T73/gH9u8xL/4Gy/oEv75
STHlP1TKNrqtC92xDKk6n/7oXv71kaFKW6q6qZlSmJ/+SBGB9//8ZFj/0Aw+cqSlSV21Tf5NlTWX
j+Q/LFO1DEvakIn4jvj0r2vxY4y/Xvtfj3khOcjPg14XwqHnLlXNUTXNghT0dtCjpUkbIm39dYhd
y1Jk3RWGJJ857qqokoNFWj0z4GDNSrNCF9EHP+k3E98jnOdtIGdWqbazsC+Oao7LNSW+vdSGu1Fx
YNDndTsziRFnDcIORkp3QATJfgTmOWrwhposfqKKxWD0WvQaO7TJ9IXXpyq2qI49C/rwexMKulLG
AxpL6KUjN9QIEgQX0RyjzK4df3xwtNxBs2u4hRkQAmFZIGSfU/LzvtZ5vsaS18Ea43usVtjgYJhF
j8BC8b16weZNWWJwi5lJTzkapgeSJwqwpgBjXadZaoZ2w6W5QjAdvlkGa+M7SDR11lsZNpCutyDB
R3IbZ+NusL/RS76N0zFbQMlVl72KLdw4jOOG1vsRwIo/k4ISpWuBAxD5Q9J8z2xzpTbj0YhAS3lm
8QUZuSen3ypQSVLmurpB0LsjKR1aa6X5uHuhtPjVl/F3jM5uTNd7SXAkXmI2oiwC+iiIt0m+NDb9
X5ZO+P6CYss8bhGbyELv3gEpl+s4Ck++ZXb21A3yCgAcKjbKX1UdfEeu/67QG7mWjbWzcc8YkSFY
UIqBrd2J9YBcOI+kmMeGgc4MmrkIRwAMNxQQfkBP4OniQqIBoALs7PYE7Fn0FYzJ5B+AjYUrAzFD
PmArpPeVyffGbncVasKzIIIxMiT+1260toiQ5ogp6Ujp5yTkGkyyLvircuVVNSbLUoilXtcucPf4
pDjj57Gr8MoyGRZWjvQgRd+muWnpZo6FuozUopqHiCDSncPvLqk6zF5GLkievOR9zYAp6mybteai
JuxZKSlJ62h3GPMei8hPlx01fn5HBMDZHzGwxVZHixEU0DOI5i5oU8Mfetg+MaZQ+k2Od+wS8D0m
OFXxBMMQl6ByktvA/8YYX0wrW5WqDSJXU/QdI/Eez+bvdYxFaWijrejKlsakXq/SHiftCGMB2e5i
dzjWVZQtrKo0EDeRIHVHKkdpTzaXhLfaKNfDWPF9Fi3U68qTqfORKJ1Fk6GjnRQgQlN8Q9yBa5wW
ALwPXqQE83KIz9JJbiqJsKK6Tw3q9V70VYh4iT04gMzyisbxqnViHzHZ/NbHVzZAZsbxKYOriBRR
WphRTAdaNio7jG5Q+M/TU41TAU4ljANDS5/GvO3AvMqVLtwdvgObelBncVjCuwKpUkTdQ09LXRTR
008z8S9WcCbqt3MZEBtVNbAAM5G4M7Xp858WcJlC7vEay1vbMYPCypA1CuXGDBDeUhAb+Phgmvar
o6G2NUULKvPnu6O1KAdD8XY9RFfxQ1SdEwHGnc5lNQp51QTf8Is6Vmp0HVrZDUD+L785/DQx/xSt
6ARErCWWKulIAzo2303caUINMqMxRrs4+pqWlj33kBvrzfmavi5TwuVeJBV01Phgp3R7R2v18U+w
fvELYCab6rRuoE2jvr3chm4aSWFq3jpq26MhErgMclvghDgY8ZJ48TcX3J7+3rsztoRg9dOEChxP
vIvPUl2t0Ifn9urUbGfUMddldF3T8pyVXY3/TVrOTZ8uPz2ZuU8Bzaow/8QgqRD+rrHRicfUp073
2QOmqjSmzKek2VPRf7BRkmhEtNHz4grcwtqIYqaiuF5YA44LI1Nd2ug36UBuOkJzAWP1tdKCnZc/
ZaP31cRnlN4exr+mYy+JXZ5Q+5kwcxAXi6ycB8N4BYn2vnHiAyxeHFz87hmZx7vEw6KDXnE9M7iF
y6CxTYyLq3ki3BMu5pAvv4TYkzGH6NU6b7SbZDAXMHeOhtaTM5fBOvYQz8poN4rCvsMp8iEa7Dtm
Gqc27/DvzjCKta8gMw9zLbK2lTuuFJawGKgtpuN0OdDMvoyI/1Wot1mel2/juv9hLPgmMjzeru7e
/5U3seP/J8EiY/DfOcbfYsXZSxyML2+CS77/Iy60rX8Yjsr84UgeZeI4IrMfcaHt/EMI05LONJdJ
2/pPYKjZ/CP+mUOd0nAcVZDD/AgMNfMf5C4aTleaajmayuz3vwgM34WFTFXoenEYoduO5aDe8vbZ
bkTgTZFpNVlDb92OZkDeIOE9/mYKIY79+ZF+PYzGPIbNgslENqVkP83Yw1jgYDsONDEVZY8AADUj
f5XiKFEA+HDLOU4zQ2Jsf7oJp78neuKXRzVVjmjaOpfz3VEjTo1aN6x+y3RYT8EC+1Xzxan6vTkM
c8UJdlKSiHp+wbyxoIy0dmw4E61/4g6os6TA0zPES69VrkUinoM2XmhO8NSgQeMO6rnNv2la9Nmp
vTvKWFvFBUtgVbu6Uh4+PhF9mvF+mhFfL59NWdYkjtc1692MqHU6JDOnr9adHb5MURguc8qsFpCX
/HWb1C6o28ibSZuXjNnDZR7TIiYN3wkORkPJAd2WsZF3nlWei+G2EMYqtxBbMfZjps8NFAjaYN/k
w7LszRsRnvUYAS3/JMoqwNsP7BiMfRlhIFU75uI3Jzfdhfcn52jweqb0RNrmtPz8NDZ8w8zGSBYV
MG7r6tL8zgC1l0jbhXc5gpJIynyPbOtK5xpncbxMwu7Y1tYa4P8Mi5ntZDdZWjDnlRy9CXrBkVww
tA54ix2pp207rIKlvGolLenYLB4D4h87AgU9mMDRugkw9Kh26dXHp3UJQv52WmSCPMSqzvI9hRU/
nZZiWhA8LO6ZSMVsCMkLzAqRokiOFDu05koxScNMqsg6SGWLOrZI9BMuALCqyEZUnN/0KJp3ol1+
/MN+NZaIKMjsSFIByk4PzU+/S23sXILMqNYxK0sq3S3wzMePDzFNGj+fOhxKTRXTUyd1Cavq/SGG
iduD3MY6SJeJau+bodqI/K4q7HkcD6tI1V5LD28qDz+XdPT309jliLowUMOydZs8/O1JyVpLhjD1
qzUEmmUi8AZUHy0zui0TIIE+isyD+uhpNw3JjS9RCQpv9NjZ66OObU98L4MAY8gaeNSwoKd0ttvs
GoblyYwhymXJwnXDs5OYWyc7RAPBRdHskD1YOZ6zx20FKBqoXoOctDWbL25QfPv4amr2FGG+v54Q
ViFMcNcM/nt7drRgLVxyFfBXtkLZKLHpHojxadCNz6k2WFu0vw/4BeCOQlK3hMGyjSHer3xpg+so
s0OX3CqT+Zyqn3wQTTMtdJYA9hB2Re9jUEd/geLcEx3y4BCinzbD2jfGvdsD0S8nvniqk6w2Lrg9
vBJSrfxee+hcaDyPqe2FiK43Z7u3H2WLX1FauvayxKl8tLSDH5eMZ+fOR8ZmoekdhU7fu0K1b5/J
MsYhN1hj//bUDvYLopMbtxcJBYhi5evYKZgObLjgnKUj9eMUu+ukeg5H3VxK1RrnEsbnoAIEVm0J
eLkgMZ2gR8kBLjrlob8IfkjkAVC4lM/aRD5FCu71bVopC3Xo12PYPkcJvuE68h1WUi1iq+1nEOAj
UIgKooFl8qQqa9oVxxS7HjOrSISbqelb+fMqsL6ZrY2/9TjOQAYi5GIbpKRLtEhR6vKwaQ35xMeu
emFbwXf6G1/q4KC2yEjFAW0cPB1mBX3HUHkCE3qssAZKKVSissCcBibyHoSqkN33HoBc7t7KUsdd
Dwl1Pb5vzMZchvT2oxMdiRzyPUdC659qPxTvmRqZ+UyHhx0ma025JUVBuQKb85Uf0VDuQ9TfWk+f
i6DZJw2UIAODOn8I8a2p/Bs3Th+kYi9o7uHr15PyQa/skn5hgBKhBIBQHmq365DuD+xJiHtWtu1z
JOAiXdqrNr+HeeKEpaBb5Sxl2RwVkabz0Ek3Q9uPM0htXz2vrxaFqzDQZkUDw4YEMcmy5751vqEJ
eszUGiEx6jIiWvVCu/ZBxc5ta6kHn7GXweMUWwwN/MF8Gl4DFo9wl4qzhkLIxw+d8y7ro1amaqZB
wEJnihzz/RyWJQ2YogSVOox5/WXWpS9RJ3fQjcDyxjwisXHy8nPeq1u1MNWZNQTnNPYxJXbDiDAg
X1Lh3WSpqBCHomc3ZF80i2be6NMgVDAGDvFJjpngke/We9z8Glu9Hfvm5Coeij+G/VhVtKTqJjx4
xGczrHJmUo8f4a4ByfA0SjdttvBa7gsNhH1ai/uuQVMeTPaz8LEerCqWFRWYFCLclNH1DMhQ+JhS
BpFK8U1MaIA0A0XiRS/gmmD35va8VsRjiSQXlMbxVgvQbIyCv8A6XA9dv4lofRnnRspNns6DyL3W
+g2/daM4zlUk22PZuY9mQusPwhz1JW/el9kAFXUyao/jb2MQniNkEMbAOzcmOKQhb+5DhPyxsTVi
se5YplFGsee55HIie3f/8Q3V3mWxrzfUMnUKrtxbob/LYpEsxxOhist1YeSfk244RwjRFfYeFXYq
m5ECoaxDgoMGVsW1Fli20KVO7AC+HWhcL6QMWNjmpmjil49/2eXI76d30zEdHbSnPikrv53eO812
SorC5RqhpzuUBIGuoyq7NZtIBzWJvBl4rJVJLNACCAOrIPB022KbxtCEr56U6YDURbiDm3js03rT
6sm1E8kvrl5NzoARjGE7n+PWpmCu+KUxHHdJHRTzZjvaqSF1ybjCw/fjc9J+tSBLoRsai7FusSS/
PSdVz0o0AUHsijFE8CRXN1low84E6DWr4xh31WFVeyM1XgszOivDKjqLnhTnS0HRdd6QDg9+e/3x
j/rFCDCEquqObRCV/O03uWMFlQHYwJpWJuRHLBPz2EAfAtWv0Tjh+fP94+Np7woZ05CTgqK/RSHD
1pwp8/s51NKcQqF3PsKuU7NvmUE5u9IttBiUm0ZAMtOjezfXqA1rc0dP1x8f/Bcny7EtVUUAW0wD
6+2xFRgfMdpnDCpl2GATdK9wDxwJ66ajVyUMICUfH/BXt1wKwR23VFMThH1vj2h2iu0U0JnWwspf
6NbST/dPZQgQHf2QpWM287C3rggYYHD3GDDF60ofFyzoL7XGP8Cc+uMf9MsroBtTHm0JS7x/rGRh
t1bpMATbaqemE395SSA1NyqkRvzhNwmuNpXh3j3EkrYgtHTbQcP4fVPRaWJZu9g4rnNTfYQGswy7
7ACoiYKz8n00k7OlxZ+7LvlsUwiv+2CTe3jdfnzG+nRT//YjLOSZJdVC9DPfDziNXmtfIoUMmgSK
FIDKWdu03yN/Y2R4Seuyxi09FttCGrehFW+aKnywwvQ5xZZzATTQwvYNCWaMVebWoG5zmi4LZElu
Izv+bKAsIUwn3KHtMEfuj1bRcJRj2c7GuIZ2PFjr3oPsG9DRKGK82XWFZcXmtn98kr8eZ46glGIK
oMzvR7ZsFKwIPJ+nKjduLZ+FrE+1W9rSi6o9wE1A8AgfwJmR+98MtTkRG9zJgSGPCkntj1eZVqS/
+Unv6wyX59yRQOovNVJadW+ec3DAoVl2qEaYXXiukXOAkAttGR+DKHvs6Kz1IIF7icH5x5fifSo3
HReonE3SwxQr31+JQSoeQQys7Xh0dqLIPlPl/M0hfpHKSZ2Zi2dIIjX9Plv0ZNigctoVaxSKr+xM
8xYGSvLzwrfqRSXTbRPwOMeJvv3Nmf1q6vzpuNa79cNz/LRnYYOQnkbPngE21LOzz3br1nNzPNQt
Qk+VqtJbksiuhs23UppXoHxQLEL4qaZFu5L4mi87P7hudVpIGb4CQJFws0HzcZXkej1LGuWmpCY1
A80BsgXvKlbQrZJ4T5UVfgs8jzFk1NVCuiCqkwcBr22Gbwou9JFme3Otr44F2lA4rQwrw49/k0P/
YgGVhqYTekIdpTr3rnwwVFqqpi1Q4kjhGY37Y6cXV2bo33x8oX81dH8+zLuhGzWNL2XTFmtKM+ck
DQu4zLf9+ICMMVor6RL/1mDWNSBXPj7ur8bVz8fV3z4yWVw6AeEuj0zbnlIKT70LesyFfxlu3bRf
+Xb5mwv6y3njsv7TU3Ac7bJa/1T46CxV+EaM1k6GL4EwYaDV/h0tUn+GT/Uewxay3RQ14PboyexL
3+lrCHGb1qarZJne+ePzF7/IL6QkEKHDASiU/99egK4PEKDNGeAJZuFN6yGjBIQEbZ+SOt8Musi6
SQD7oMlEH5ZWY2mNFSEb0fSAMwm67ugAR6S/9Zi+5MhYRyKZmhxU+qr7j3/qr2aZn3/pu3U9q4Ne
+B50sGHis3kIHnm/67H9rVI7zWS24XAhWD5NbcJO/BwppbLB1z1HqaA1zE2at7OqVqkYRMVVXKc3
UpFnbDxg47p7dHRefJO0BvF4+vlkGPaxCJEzLfpF5kts7yUUtt6AwFDcmuV4ixDdMCt94wqRrM9J
0c5Yqb5ND1KhhvvSOH18sf5W9rucCc4BrAS6INt4V6sJUZXuRZ9wX3PtiQnns6mgqS7SFVYyh2Qs
No3iI2TmAlcA9GlCS3eQFfIwQUEhRD3oksZRJX7TUnutEL+LDKhBOgZ+IPw0VJ/fXuAsYChGeZqv
jZyL1SXy2veoV/ddZc2VyrouE2yEUd1beM54QoOSOQBBBlsjGbXt7q8Q599lOTpIZMKBMcocsFQL
DMrXEaArYIAA7wAE5s58g3KAllEp7q38wauglKthkc5aRDVNN3tSkL5IwzJbdCV7PUPdohWzUFvq
JrBf1Jmje/M6Mp6tHPEnzfgWinRJd3nTCcoa9a4otSfTTDAmyvhyDiFzljJBIS0EuiQGzZ1trShB
b1sBpzsoq6yUNYL58BM8c4tdA0WkML/CxcRfROUqicdj7A1ilSj2Pqz/H2nntSQnlm7hJyICv+GW
hCRNeSdV3xAqSYX3nqc/H5oT06pUTmVMz41arkVCbrb5/7W+JXsDy4ALsBd6UoBjTQEKF+e4owO7
9G2iJqQ+fw36ji5dQWbEYjg47NYQTp5kXSbjLq/lOzSi17JJdW7I9tMw7tShfqx0m9e7YXOkw9WZ
upyTx9YwOicO1CtNsvxG8EhR5VIbQByAZRtkv+FBKnSipv4B6C4tkhu1T2+SwnwTSrWVo4Hvqt9l
UvQA1JETBJO0E/df88UcYGVwg7HJP9fPWoKpNCM5TfQQuIxNOHLDWULJZxiR6shYWZ0lUJymtvdm
zJ9p/UABHaht+R4s2i2Lgls36pswpNCd64Ec+cp4tkg7LNoXZbEBKIj6NYzJVArN/GUI0htJFsdu
xHkFCN72xkl1Fk0ctRbGmF4Tb0h3oQ2kt3Aw36Yxk51AD505ZFCUVv+acvNpU7yDjrpRcdjEbXqj
Dag7SKdP1K9ZLUoqIToW3nQgrWqw4U2VbisiR0Q/FKzfGytKbpQ1UOfCq31mIrRkjdeHrpxNSf9k
rZzsoA7aWqv8WKfvW8KnSiS2e3jGpuUBpdOdnGNt6F+oCz9aRnL3rUtzOjW8Qhc+yHqhk5fZkjlo
KULFwM5PP77MQYLRI8ec45cKoqBciCPHQAIQ76vGOAZ9dFCG17JsN3NfIt0gFnL6euETnNme8fbp
SBPY867n6Y+fQFhigldeV5iZjfvISv4qrfCm6vQnZagxoQVbspYetLj6MXbFhZOWfuZcZ6mWqmkG
sGDdME+urTdRNqeUTH1ipVV3Sjk+U2QCjj3Id3I/vYZa9V5WRL6q7XscqxuFOK7MpAjWfpvlFDIe
uqZXlUhh3xxS28siY6CPNEKR17EwDeZ7IoPymYzmoTRyHIVauQ1a5TlT6ytlhitlZP27JVWP8pJp
a7bjA8lwzUFvgS4WiemifrpqcLY6imSsxm4/ltd4ksDrhorQSlwqmoQv0wBobK1V0QvfzLmnAwWD
naNs09b6dU79bZczY66YbVxsflvB5aiSH40s4QY2KBK35V8mYoPcqB9Vg17gvHzFpAEpAxENeBC7
Osbk1G1AS75lPLQLJ4lzH8yQ2coK6gOrBvHjkNHHWhNdD00gh+RlZJyKqv4m+YXqvR1DPBmfP4gz
+2cEl+sCbPM0aD1/vJwG8LQfS2T8UmjtFyXzmtrcClu71OZb92mn7yJLKmd/S1dM9fTs10V23ScN
eEFZyyHmxMdSSZ/TJHkkU+qQt+HzsgzXvWbAcl2IjWj2pGAfdWLkPr/dc7UmJErsn2TDQIP6xw4q
TTJbg3rs41bKnCC2ts3U3MX6wWjzu3nleZWzNzQd03YyXCiW/4eL07tdj+SmKU6+29RqLBoDSukn
rZw5Efn0qlne1EbuDYpyiwvB0ezsvZDyRx3C2ed3fuYEY6Fd0OhmorD4o3raw4pd83orPzPMOymB
TaD3oOI08wi64ijp4lGrzUdCQS+I0M7eNIoJ5N+mItjFn4wwA9oBdl+l8lfrkqLLL3EWYBJGBBpr
vg5Uz6lqxTNm1D9Nmn75/K5/tfxPxh3dQMOyLbAetJhPSj0EMeStUURoX0fjhSKYCcNuvqX8eTc0
9Av01nhD1vFsto92+DVU+11bDVtj0ZzZoJM3SUNMP+t+roCvd+I77ugUKVSruoOWvYxBnWHGWO6I
MTI22q6KbHXbajZ1csXY15Wqbq2hfRU6GzIdVmthiLeIirtDgSl3jCTY4J4Aoqd8wbnGzuRH1Swv
U2Dvqi7caunwTWmbR5Eab8SdvFYkWJIhNL8/qkJicrrV1uiveGwNp8qT0nUXm51EOTOBQzasNlJq
HYaeTDl9L8tuNflwL9nsDfBx6Q4bdPf4QMVku1rffxm64Icha16MPNId4vrx829BOzP41mrfmnpk
a6rQ15X6t9nWIIqysqeASU2AkiEu+wWEmbS6/xpnIB5Yr7LKlZJ8i5HCL8dGdavM2CdVjm9Lal87
CnZYC6yjXBFuYTXSHucjnVXZeGuWwv9Ftlbp5IYd64nc95wNRvs2NpqdKdJbzkvfpmrdylZqR84J
3EX9LZxLAHzEnubo87KZWJeCIYFHcA1JFBfm9HOnHWjomCk0Kp6E/Z6Mwg5LXpQ2Velrcf7Wx+oB
+AQA4OaZzlPqIq65mer4RtZJyyZ+ihqY+VDhIo4aervaDYGj86bNc+nCxzrTUVHQkiCYsU0Ts6Z8
UjzJsslQGxKK4MgJdrytdtNPDPSA7fncUgglj+KtHsGtKAaqQpXRSKLusLFoEHn5HLwT4Xpt5OXL
MNLRnp8i/voytY+JrmyR+UNp63mUcgrLpR1fgYBCqBm6V7D65Ni81HOPMh0Mlfv5YDtTwFh3e5pm
UuHVbGaUj4MNDU9Yi14ntbbpfBIypE1cIjzMF4F7ME626Zh8wbNWOwPPXMk4RUcDowmxyZcu015i
PQdalQcXHvaZeVBRdHahZJBj2kfu8vFjlb1Zd5AVC7+nzpaRKqXEq1TbYGKJFAa/vA9LhAIzuIbh
Uhnpz7I75nvsszpdHd1m9V3rTL+9gGi5IjJ/49KHBtBXNFjm2VPkwyijcgAVtXTmvq2Nq9zQnru1
MGCNF5pKfxSyTj7Ayd3XFB2jXCb4pEn7A9Lv1TfhtBOTP0AjMzL2KdyxzwfCH1ubj5c87WRag5pF
ok7ZANvDdYKaKS1YcMv2wkZb+WNyW6+j6CqAMr5ZjE8fny3gdLPXiOL1ocbuLZ0pa0p4rHJ/MFaj
gm66VjB9sUbjCVrBSx4n37pB3xHg4Ca1b0sjmZjlswFCFwvfoOevnz8F5eyTVy0U2QL9Iqvwx4+n
LjBPLZL4fJlMeUsyr9oG+FjDzjfKN1kgeXIseQMYvGXV5Cc7pgK3gcAwZ+ERw/tWb69ywA12+3bh
g539flYfkAApzZbyZFKssqFDbRGWfl1Jh1VSXHVii5TZjaZ6r2sVTfHDTFCC0sZPdVfv7TZ5Ldv7
yUyfGyqiFz7NH6fW9Vv87dOcPKZEkuIool9D/inSAZuNsDldU0AnDuhQziYhf9ozlYI7ZIsHXF/b
KAaoGePlPH7+Qc6OJl0RSMJoTdHr/vh1hQVAzDG1C0RMb9GsOn2r7TrFK8ObTIG5IdHVRvDw+TXX
e/uwSVrv/bdrah+v2SlFLkbSzPzaHjaDpTrm0LujgZkU/uT/dqmTlyWQg5ralVX4Lcms5chZIOjQ
2jyoFxtgq/b3zF0ZChhwU9GpIn+8K03vq9pEBOMvOGCdyercpMGi2iFvrb9psXKrlwuY/Y0O1jyJ
gCDV3+N6PqbYW/rApOqVv8pD+GMSxlZbXtlcb0QSPknDfGy7+tKBVF33/n98B2gBKXQTSiysk7U4
b9joITosfIQkO4CC/oQLSErbbdXKx3USGckLGkz5GEm+GMS+igIP5qOj5Oqm6opfr20WwTIthi+E
qmu8UzNQW7qO0gEyYkLcGizUIPDAMD9WfX9h1T07y/z28U+GrYAd1qs5Q8g06B1Sbm43Zqoch6HY
FXLqkVv8T94TZlxsFQbz12kbPZlpw2VJUPiAlg6rHrmy9JsmaA8VaZMohN2c/kCZJpdm+z8aEuu7
8stkgmJat05HVYtWC00XNxrPnNdMM/dIO1PwmC9YzEo4OFj43Mr4SoEbYmy0//z1WU/Mfw4UOgAW
Gzf2kgp/4eOwHjiKFMTmlv7U5qVjqQgEi/J2IoLI6YyepR3ZAeJHxddy3cGwrAPkU3ctU1hVG7tQ
r58k7TEYmng7zsMXpTIst2kpDleKhnu91VeB9+JKROQ4Sr0nIv62q61byNcuPj5620sLpDujHQQe
1dV77HUiepay0B0m41q363KXksVa2na7WWVE3fxYpABltQzckaYeFKO5RevxHEUTK5LlZlpyU/Wq
Lzr9GGvBfUm+RE+4q1Eph7bOYy8k3smCo+hg4j9waKfI2/B2NvGTnqPki6roJteBf6jqC5TByFcV
nTNbqO3hi7xVyRF8QOXPZYOopLf2MnHHGI1fghlRaz9bjzMSOq+SSYcYiTZbaUhAnq+zpJiv0xbA
39hVx4g0nb7PogNPnDSuBElr9Jhr5eJIpFrsst6Ur7Nl+mn6ipr8pUlGdD/U95mRQm2ufwqzsyGo
ReVmjhs/krLvlkEmt0LgL41TFppiBImiobAfdK8I8m8iHb1O4vgppjLZNo12V0U6VOeseQPWoEJq
0epNX1sHo+n2Bpyl21wqv8QBjIGCvHirpf1sTpgAq8adStJG5/RLPepvyJ0fNSXMdqS8veIwBUlH
UbBlT+rYAFVJVutaslgVN1HsGYuiPhFsOBYbJKG2w0ahS3SypHv7Z9cb73X/ICTL69P1YAvZ1TF7
TJLLpHtDiceuLmPshMCg+mXaDbr51ikvQc3n7tLMDyZ2uL0FVAcsLmkvwwx3E5tghvSHMfBWjBsU
Q++BNE3XrSa/2bn5nLBrKWYd8kT5s0qDm25IvmVB/SbtlHm4a0CzxaX5F7yv12gkABL8v0ES9CaM
bVouYuYZiIMIlH0vUsYKl9Vbfkim9ikxjae45BdrLqJUdI+xFNyQBKC7VTW8KhVVbByFszv36BDn
1DjIkowYkyaiBuZEqviObLCeDtxYrNl6SkdyplCf0pnLl4AmC2Y1nFLU7UM9ephr/TENrjpTRrAZ
KqPbQfiaRrl18rLTD+SeR8jaHAPuWdqQAs0nI0qW8VLnCCbkQaHwGL8GhnIlE8uT1U3r2ikEIgnO
NsbLkPBFtvRo9WQr+k4+28IXaZDko9+aOZ3bcBMXI9D0WocoQa/G4TD22AdRuhkaT1tRbLSc6dpL
xReYZw1G+/GlK/q7WZk9GXhlAa3ME0uxmSeG/2jjxTfybNzXcXBVdtbjqE0EciqPs26+2jf9MIVO
w4Ay7GiDo7pxRmHcjlVBug7nLvAUbzbsrc5KvxdFeTBr7KkzhxJ3KVpwlxr5It/7LPc0asMKcYrO
1I/Xv/Q6WkDrKiw4QfXtqntOv4M67Dk7oZNTuvErojlkdHUOuLa5H8KvFdJUJ6ynnRFaB6pVz3H7
oHcp0mucglFBcDvJHShQCFKR7ME3OzRBHFNu2AnQbcuyntDR6LZUrIMQYlcNcnGtxcVRCZvCVWeZ
kNegv+ubm8YEJk8fM6GOILvM4rsqnxmWCDGsXCM5Hfj1ZkgssA4k+MGH0hxbDqgC0aaVLbFtFV1y
xuZOTfRuMzxpO7OvtU3et8eQVGCRXvV59i2bxtCdrByc4eIvTQgZUuTKVmT5PRTLCaWky1FUcUp1
H1kpGSC8xIo93MmJakKKlW5GgyFU/5wGBcAVQtapZgHAfTT8a/JQAWNDKoIjObvyUn3hv19gRpEl
pKJjCiftjcL6TomZi7XmdcAarbzRsbo1Z/Ku9Mreq4HyonVTek34uKjlp9JqCXFhWy9s83tjWw85
x0H2CBozDHZqB7eDiFGXp6bNplf3BFoLV22t3K2QUTltO9xVcWtv0zneTZW6eCuQvIq7dbaynT5K
X1NBunBlNMN2IG626k22P5Z9NaQx7b51lpkmvXbMspgY9mydDFpTUex3wnpu63l0LaiNFM6ESwmJ
ZF+ydWrwoGHJ36ur8riIft5VI6G+CjZuDWa2pqXfyXEn7JWEOBrAoz/m+M4NWwc12+sqWuK8ASBQ
4+xv2WWWnaJwlLHlgxSTl4dBKHZYoSOO4l16Peep5BH8BkomDa3b3q5h9S684AG9RYhqkbp6UOqt
SZl0Aztq8mptVClJJtckFDUHC6d4Us/vC8hIvwXszupsLDtLpdvZaeJHI0EDnQVvFhUqyp7DSxLo
f5VS9qVMkThqxlw4+UhTRm29juEX8vyisPieh/1zZfI3MuYiNeflI06aGBZrWo0DMqzm0dxo9nRd
kc7ntGHzXAUyqrgCipw1x/a21dfXDdaHeZ0m7V2rwOwrkys1RT6nFPc2MapeYDNdwQty5HK+hgBh
eWtqtIUhy1GJSQxRUKMtjlEitRgV2m+lrUdeQcmagvGDlOov0ECSHTGOsMaqn7LNijQoTMhK71VK
3286Vd1nLE5DoN7HPYM8ZK3cRHr8TtYIzm2tYoYpAxY6LOVll35D0k5C7qIpW1IWrs2B5EobaPMO
MbEzVlKyG23lr0mbrGPctYzp72hbIzT6MBRaWJIQE1rCfAb1bRDTsCEPE5rcEqyAsOWIXn2+AvPD
4ihTE7PkLb0g9IdNc59E3VZLsPllOR/GSgUxrdo+FenzPHecgxvrZ5THe41sXQqcDl6xdYX1QmnG
Xf5SWtKdObY4eQm96mYunEINJJyKZ6vJryCtFxTkEpnlZnpr1rwSMM/vZRJD3VmTyVIZ2y9N17x0
er6LQyJVgvxFiplF2jI/KmP7FLZsrtKpJiIoACBrELUS8zYtQ7yF+xNvbJE8ib58B18APMuYm6uB
PoOfy+RixkvsFQsTK+3/q0DKrqDAyIelPypFNB8ai2grugQbmDM/SSnZWHwRWADgTHS0s5t5eIpI
pEYE5eP+YqHWc3MrZ/iM2QqvUjN9o8Oi4p2Upo2Iync7n4iDCnreghz4NOu5XuU7dujaJioVc0P6
07ZdKsUnrTX1GlFdAcH4hV8i4H5pfubs6zej1lkuAImq60hBWEUbQZru9Jj3TtTZAZfDEvFd9/Fe
mlnEBBACNCIEpS7Za1N9z9pU2gRxqTmqOh2VbEBUQQkSEj5MKnyUzLlf1RFbNTBgjmlhezSsuvXs
iK11pA7sMsx7M841N4XgbNeg0Fim3wG9D9tePnasbW4Vkk6TtLydIlPdFM8oDUsSuc2pBymXvE+t
Thiu/G5UZnSTFfl1J4tNjtRDxhy4X/qYhgANRsAGijN2Zo+GxXYHMOX0CnSXzih+yQHYEVFklOR7
M+s2CwIrZykyeFj2s+CdQ3AwHMpkqm7iHJ3E0jZcMqvu+jLodhYb3m5JbSav4gjAMXPstLg2o4Bi
sngn8OIR1DPqueSHPLamg1+KgkA0zahVDnaTHsYcBK0xEkofSs+0hBPMGoigUOvCsblrdrJ+Vw3v
krgPkmMOHXNxjRCLjqP2gADv6uqpCL7MK57rh8ZrSXAkzIqXGcbz+Biab7C/HJHPTlJ9Vycc5qqB
DSqlVxK6CmalMKFTM/4VxFd4kEwNgMSC23IRngJP0eqL/Vx0+1hE+9AUfibvk7a9xlJF9DVgitY6
ssrfTCM+GE4ypS2OrapeSVNxO6nP6UIQndodTAIUojj1M7PfYym9DTOmuo4eM73f6X5KR1oa0TbR
E0qJ6rWiRddKpuyI07uSFMnXGGy0UKmwq3uFPO4h8uY+9gWnLs7jbixD5VLnfaE4YMoPlWIf25Ig
zRVakr6znBKxIcE3Fq7Eimp1I7vCydPjdFsVoFuMxWtKXFFBeMw1wkx1k86/+RgPWCILqE7sc8gp
3AUWiQSavoVBz7S3VRVjl84R2Ln2qbMfRV+/S0OAnUK7DY3wsSOzXCltTn4BIKfhaC3ZQa+BcYvk
Rsj5euzx5mBcg5GZjY1re54fKNpddYSHOlI+bhaJwEBtINRH/WF33WthD49sba7x1lVDe60R+phH
GdKTdGPH/YNu1ke6f9tIV29iA0JxuO94yYw0vB+MdmdpnIhN6wEM9HWiGl+LLt8LqzqEevC6NPnX
jJdVycNnydK+AKuEc5i316lGoRS9fjlPhyCSdhlrZqDKLzgXDrI8PtG8F0w8umcn+2wR73Yg7xtD
82sYagEB6l3bM2sajjmTeVlam9SiXEM1MYjV75VMLk2ieYB9bmZ7cYljvJ77CEpQdE+1h6UM5ou4
nUqO26O8IVNhq+Wkqi+Wn0baJtArD6KuzwneqZkLJxMpYiaOdU6Jt+scSwga8MWmwVikisGT7WzT
GMyZdbaR9Z+GeihJtaV1vacJSMck2WWL5K+Mdvw2nt7pW1uXnkHL6lbloaZGtLG6UJisLc0bFbII
1PqYVqy9NoF8kaXfDZW4AVhT09TvI2k/jhVyILHNsuWA3d+d5vlJJz2JbL7Arry8J/hBoFHBohWI
2bHMt7AufHmacMALP+9Vr5XSfYTzjVB0B3AfLXxsPUJyC0oyNIRc4hy2Nrh2gkCYRkHfsmhkZXho
hNgGVrvvWBAaync6INA+cu242CqNuFGU5GDiAFe1Yp+URMKme6xGBztStq3U7KiT+4EoHjRNPC2c
rBuDCLRW2lkzV2Q31oUhqx0KVT3xRkyGWpHtyIu/NSu2kiy2dGeJgldkr1WRaDOLBayRdWVSEuj2
ZtrDf4YgpRQ7qP7bGTNiNVP5UCK3Hw69vet78vswSZDDTQn4m7z87HNKABwqEANvmtHYIrfzkqV0
bJEj61RdFFgQqVlJG3VnJvVWThNPvrKgos+EWULwd6m9+zl6gBUScmgaDjZ6RTa9iV1QAvinOMPw
nUBCN+W6PGgymmga07TtJM611Ws7CpfWrQdK2TNiMPimBabD2qpa7xOK65pJAv4pv0r015aXPeBL
j2WVLXa4E0IDsEwdJ1g8ONluHrtSdE1+y4YTu6OGr7MFskfsRGv6TTWS/gi5SAuITpE2uZJtSvUh
6zNKMq20t2LhkfD4EgwB5PdsM3T0IIf5kJPaLvPUep15I4Iakhob1ZI2EtArIhrdng3qQvIICSNO
Epq0V0NqBbGLZzhKnowy3C4bLQF8jf1JMmWv7r0AhX1X+ElquwrpQENMkFmlcogltDRXPQkUPSLJ
byjVPeBeXpPXPDNy74byNc+bO6IcZwqh8g0TDTUf4pzWNDVcqn2h7vmHMfOnLlYotjtwCkp4V7Qo
+wjNRJj7yL01cHSShS4lQHspKy6+Hbe3i6OFBN3mWhWLnlSbzjylm6YkIjkA+lQqu7gqt7CZQLoA
965d/A9Os6gbHcVW7vbB9xk6P+OB5Y66Hs7MYH5Qim/WpAB8cIcQW11AWENyHDSbj2q7sE4xcDzg
w8w4qg5j7KY/8j4C+2vsmoINUUnVRUtdOc630VS5aQ7ESnAA5dZQpDlFNCIS1d0aq/Ca084o8OWq
WO0xnkAIuqyZt2QOqDV87Ek/VC2ZGjJRKlPzkLUFW2VAtm0qu1GO2RbRWlrHV2m43Me16quwJ3qd
VLI0flLyZaepyr4zOTVU0+timbeQmvYxAWjVmKzDYCutgX46W9sYhZzs14q8lWVo3sRYUdXjMJB4
QRf7jSIcwGZ0EskamdkjcX9muVwRG74zNQXyLRbN2usJS1GQxmZ6ysYKizM5JOsEyi7zShmIv1GY
Le0UmzSM4lXiivgSLtBSE/w7z9tJaIAqtsM8HuTg52T1D4xOdhbWdg4UV5/ItCc3Ih95NfvYHYRB
UqnkeZUVe9Jg3hvSKxaOg5Inu0oV+7ZZrto0PuZ0QMKe+V5fXdXQsQYcHFLsFuRYUclY4CdHa5J5
ehia8nGcOHWlqYxQPNuQXPCeCQrGyXRDEflYkzdLOLSTk7QLeRyZ619VZN2k/QjWMyDwMtgTBL3L
CmsbxKj6Rt3L1HuYYRYVaPAVHlmu17UcHQmrOHLGuSMSZG9Z+W7o3nMa9tUAwzw17tno7mPK0cMQ
exVQersvdkHrdlm1DdhjpKI+koS0r0gGMb8n9Xgj89hC1sKxops6NdtARLccsmWQ8G0ybwksJH4q
GLwkvEYd9dbW49NCEHmH9aVoR78H0KS1QPmsxW8yHfUhOEpWKiUJ0Ys8SDPRj5zo+771B43U9K7c
dl21Zt35GoTAZObcnoz9Q9tUzbYdm+rw9w9NKlcHS04fB6Wst1h1iEi2I9oU68/+/mUU5ROF/P/0
x7/+4OR/+fXPzMXy///grMojKox///rXH//9/134419/ETTzimkz9xTIhqMdpuPx18/+/uHk96og
xmnx64+RzNGMSprF/fvv6MRhVs7fv/6P/87JX9FJZbWwnuxOfv+3y538U/+60q/f/PX/xFkt72dk
PX//1q+f/evvUQfvyrCj8Zyx2pnRVa0bL8po9L6RSd2V2jf3rYZDs67SyamC7ucsDU/qSIX+827O
mQ44jjFdBuOFJBJV4MdWji5HNUgOWvOjYe4tZdiEKSwWyfjve3OrxxYyAjpoTTuV+URJLBdtyTQw
tP0B8gGbEN6h1Ik5+81TuzWUS6CRPzU4q4YMjzayg1XvKdYu9296E51s+6QjoNAfw35rA7MMwIYN
fUljpvaJbwHua26JarqzWJvHYXyIS+tKEMDdDG+LNnufP+dz8pffP86pzbrMm4CzCg8aqdexqpHq
1Vg30uKmC6p9rwLdtldpKoWqgXaBhVqwaneff4YzDdIPH+Gkv9tKk9TAJueJjPWtFtxGyau1sLgz
W5GSc6NO3eHzC55p6nNBGsnIbi3s3Cdi02kx0ok8cpS9xexlXeCR2ONRrgac3V8Q95y9lKKA4UFP
bSG3/Phthyo1lSXh3mqCeeQ1Y6jXdlGbeqkkLgl4z70zWMFMZTVQq/KpmVNHpy0D3y58jrrU8CK6
gV22wWNEqmy112pkOHXu9RK9sGKGcwjwOqpjqvszzRnxmA3NBWnzpQ90omjo9Uof5QnBRk1ySpyZ
KHuIObHGh8+/zvNjGMofIhUAg3/gBTMQJeQ4csohqjpxbDJ45NJIOOWnN7FgV4N2xbEw3lhq+XXJ
b9S6oBgZXHqTzrS/V0SbBg6NEHZDPxnGipDMPJhRMhLpedXEkIqsmTrCa8NZYyIZJgVQNYNsCvVx
V9jJpcufaX5DIlz5iuBpEfmdaDpkiBlqlXWlHzS5hwLfMeUBbFX2JTHGrSiWl7hn+C0Ner5IYG5o
LbYrprhk4j8j0uHqGCvIDrX5OOvH/G16KzjRQd8umTLU2KZ0Ru2qru1vcpNdJX3x2BuZo1nL10wm
0eHzYfCnIRL+MY4FhEEq3hbZPplZ56od4qlhmJMr5vVG56vAhdmqK+nGMpWQrY+bltjMtMzYtemq
8B6BaacW3eC11jfM1eOydJwPKUzmenLXFzouqwIVbZ4mpFhFF3Qa6/A/0bX89nnhY358VJVUsCgJ
HpVorf0qOQ8s/YJ268z0s+pAGBW2DVngdFCEi1lncFNK35i7Y2FS1bnRyJsy6B9+/vDPaHSwXWIL
VFAz6+KX2Py3rz037SYKRlY1K23oKMKQSvX7ki543YZHTqsXxB5nLwcM0EQ7DI3jVBK0cFZtUh3N
JHAtQj+u57Jw7Rly5m5l035+a2eeoQ2QW4VCouuI9ddZ7rdba+JsmVUCSHALcQhZAqpVmWMAIDf0
+8+vdGZAAIZnTbVBbmA9ObnSBBharngx/CkGjJDTxFQ76+l/u8Z6t7/dTahOELls1r4EZ1xGbwuL
2YWpaP2YJ+Oa22BtNXDOsLM6mQIwfHHYGKTC72wZZGr8Y6j0XSTP8oUX/uwXg+BndSmZgBxOHtdA
m3eSTa5TiOVlyJM3dko3K98PkMg/uqW/L3Xy1IQeDrVRsZJVmSWRaUCysAUJOw//+ymBR/b3ddZx
/9u3I42zNomaW5KhX8tCuydM5JKk8ewoM2DAaTBsbEM9eWz9bDamTfaJj8bA6wN1hzfzn3wzuPps
1FiCyedENVlZs4XgiNsgbprS+OwGhBwp83fqExf2jmeWG0Tb+IUAWxrc0skcKg92kTFBoHVbsveI
xOcFA7ceHaF05sJ8rCHTL/Yl08bZgSeQM2tsOZQ/ZM1KE2Qm46GAQVQ91gvShdWcpWVeMgwXvEnn
LoUlSzOB77OvOCUZz5kKhCc1GXiLfWNL1L1CBYUjdKekNC9s187sw+31WAJ0UQD+Eafv7dhlhl3K
hT9mkOeVo0Mgm1jCuzS8sFM9N0HoHBlAuK9e2D/OHEpTmqExrALF/ApQ+fcVAZ2L+IK/6txlcDcB
v8Xlynd1Mjbo/OVWSJvR1wR0xXLa1E24MQHxfz6jnlO5Q4PAwiUbbL4w1X58aeuCNM2i4Dptu1pw
qJZzLTN4XMOncIaACMuOoRxvAzoCZltT3TV/UoUadM1X1xTbGsO6Io6jMbhwUC68ir/8C6ezsa0L
zrjIQYH+nkwpS9stVpAxWHsaJSTCm2HlSZA1RWVsJSrRKDZBPBqo5Uzad2DU2tcUyYuUGGhNEMUR
QttZjl7nzqLaflpWLmfGQ5/ozqSFh4LSlSTSXYMEZi3gW3q1vfB416/psxs42di2EUnb7Yq3Cges
Kmxs6cOrvq7+mDSMQpq60gQ8XW0uLPvrc/njsgb+T3kFqKNr/fitSmrem2XNm0dkqGMtVJDBa0gI
KKbyXaDO/vwuz41V9k//vtrJApPPwJ2qhKvpvcqrjZ22Fw7P//OrnL8njVYFm2QM0CcjtYjSrrVI
wvQnYyZe1tqQP+WH+hVch01pigtD79zcBZDj31c7mU8GFG5JVXI1w3ifkS4IbfYN6SVSL9zV+WeH
g0ddraNgZj5+U8FAjy6vKJJa0uxJxb1MCh05m//obv6+ysl7RA603ApTLVDRvuKAdPR5ALRpeIr+
P97OyXgnxSgeZo0LDWt0aP49U1+NWr0w3s6OBAxuGsVCGW/nyVmJRdsamOPXDU3rS+O7RiZVKdHv
ViYUkfaFCf/sSPj7aqcsJswjcd+OXC3UW28KbUSMsFctlVFuXfiazt8Y+wFcPVQDTgeDWcuVJpsz
05322kcwNr5EL+u7lFuXrItnh9268/j/K50MCOiYljygWvBnobrxeLDK3kV+fOF+zj46AKLsp1mU
AbB8HNxtocVB0TMauvJ+XV9goXha/RK1+T+6kI7FQuGHP1zQoT6LwhSs/lk4kpdsUZxGbBCxm8ov
HEH+/IpgOyvUCFbbJ7Kbk5m1TTjQQXco/EAS25XJ3cIW77BKEvApiv96g8jFoI+ROqH9AmR+fH6D
WkVKrzKxrhdD//UyZJUfKdEN+aN+rl2p7bEAWPz5PPvn0OCilK9NMi9UUBYnM1K62BmGKPy3Zfp/
zJ3HcuRItm3/pecogxaDngRCC4agTE5gSTITcAAOrb/+LrD72sti1auy7tEdlKIVMwQA9+Pn7L32
tFKdZ2i9d2TL/M0z/Cd9L16GIDLU6dTAHLV+/9k8DUWzI7lkDolIzUrmCAYBUItX9Yh+KfB2AyVG
wsyU8Pi/aaH+6SekTQAoghyVP0AiSphiVljymDXKjAfFO49bT/bD6r/4Im1eBHOmi5Ply1pIQKQS
hgiKNmGAWpAx7sRkU4Gu/Ncv86ffpAWKxDNoHEFQ/fJNJokeeEGXstnrDco0RtcKFvfpllenzNio
XbSc6Js5P9XnvPzPP6LGOIClijkE7twvLx3reZpE8SgphkGL58qRKw3YOPubJVj/YxmFIwaZhwko
Fk/h12OfOplKLRJXbspQqgj/TFKfCoQIBPIpKroazE8nc5qKLc34DiwRHTFT1BEaLcwOeqyjX8dH
3ojpXRh49BP3bHjNc1rzvdTm31mY/rjq8WapPD0k41Aav85lwqxLReOZckOu1828mlaxZAh10QPx
N2ee+dv9fZU3kz0MHXWKOXuWviyvqBVSI3UMCZIaS4pr8YGFYv3Njv7HQ6pmkQzJXyaoBcrJ3z+n
jRtjTWomudG9kaf0eSwJOpWvUkWFPZYrHWlSZmZvf31Pz3/ol0/2uxf98slotyCRRTjGGRxgPuwD
w+pRPSNE4hjilWJZ5fW3v37JP1nY8RTyrHI/w+//SkxBp6rqnd3xkkXlExeyCayJdFMEAwIpyVT/
3fo3l6tfPyJ5RhDJ4LPQNflSzo5eHfWVKuWmn+Si1pw1mqmFCu7bmsoVplXfIZ9hHLft6ACa/rtz
35992l9fXf/9VW3tIpnoO0JJN3q/EHhLumElkCGFWIQSaf9rnfiPEnP+LOvmd2E4/3Wkzv/BxByL
Z/X/n5jj5zV5izfx/v3X1Jz5d/43NUf/zaKHijMEh7fu4Aj8f6k5zm8QuGyL1g2N1l9Dc7TfIJQC
WsZePD+wHr/z79AcizgdqmVAwDMVyWEn+g8ycz6d5b/euTRY6FdZEKgALNME+VI7KnJq1XT0krVS
595RSdY8NXOstn00cC3Z2ChWdBr7Bdny0VEYpEPUlf0QKTVaurE/EZ1n7nSnvOgKbGZDtCwppNbZ
buEiKroOBDktkS1sMhxDh0x1zwwClBfn45cv/PKvt/trZsYfthSabnAC+ZZY0xi5fO2MTyE7atLB
1tdmY+6gDZeKgA501tfInjNknJ5MHMM7J7SCEOfgFcjaTmw6W3jHXLcQVrZht9aVKtwMjfYC8czY
29NhLBp5Y/L9d8sFfogvC4bNbG4uWuhK6lzNr6AJzvNpHZWNvip6dUU2YuKr2C6WENmD7dDrl0wH
dxSG2iZijnpqCmmuSpAFKyAeL7HaWZumqxZpgWYSTv0eawNssEHzljXOe59kvJ+JriDACeyFjbjF
F7QulnjSDx7h4EpMELSaOatpDLuTjKZjnNdEidnWQQ1h5UsqbqqdRUzleBZtZfllh8zLqbBgt6nr
49sho7lpkw0ZrgvEvW8iqX6WVvMe4VyEhxV+gOx5aaEbr6Ie1VU+JMVtjMazm2pXxwiVM4JP6D1u
/mYCVHqBb/dovXigMb8rk7IVszk0DiHshTo+b93sUfa55ZGOjl/Zb0ZiGzj7UbefSmqoNbHsqNK1
KSQuI3kUpfGURxh1ohgxXzvFa7LbD2PgVQhXc20RoS/0EiSpjoI5l10wMXuQir2z8YTY5JmVbMty
ehhscPRmRjiD23XbBHWsXXuY1UKUeV4NU40DCloqOS1wNoh1F8vEN9rouXEnsSTeDb/8YH+vVPxD
uR4hV0/eTaVzti6KVfpVvJ0T96S2KvvmmSG8T5JwcuMM0FBoBAjthG4dcFGS5KiElDeEhQ8W9jrU
Rf5A5O8yjIl67ydvlxf4AlwF76GOIQm/VHG2phanw9g3G2LTl17VHusgeawdeeQMEDh6d7R7RUVP
+Iz0h4BT+E4LVZomemgjxpaFMrqT8Ed6EI+LlLHJojCjeOVp5bgOjAizicZHIAHbV1KQhUFAZ65r
jGsw5d+SObPXKtz0ZMfmViGml0OP5xsK43AXkwZ5IeVSk227ExIBathjsI06Ve4t8qYXXobtIxD7
OjanI8h5SI6a7M4C/Q8ORjysaSEu9SCR+yYVO1zRbPLOKL/ZjboGJB4Tb85o1Yg6g6R38A+JzNZU
kjG3cv6j1+VjQt/6qflpRRGKZuNi5Jo/BkCtWhnGazSH3G2jmq+cLCU8xRWB3GuazPZTVHYcn/Iu
27ftzEnWyZTpPRJ28iFYWM3gTX6V9vXKqKyfQguiQ6lqG8vR4JCy8ozafgQ8eKoLo76rqpD483qF
M/DMnDIh/9o45pP4Rl1xKjX7SdTaI07jV1uH8674cSeR9xoPhMycRntuXe367lBNkfBbC5tFhOUC
t125aAbsV8PorZ22egoy83thqo91kX1Q7s+ZGNc67raC1U3Xi0vd1o9hA6+SQX0GYWTHdFnzY7W2
t0bKCzt821XUP/Zlv+3bicfAYxlspbsa7dnyRKRqxT3gXdWUiwQPpGxxtJtJc6LeuA4iKX12r42j
i12Tj8dGU3Dam/lB9WTKSqU/zxG/AELrWz21ZP1l2bsD27bJ/a7MniqpXPvhlXEQ/AnLWHsJhGMH
vXEW+K1BZzrloEbLMHZ8TctvOWYCZ9K2ZshTOGQYiHNUf+rYWr7KudQP5EuI6ASpufseyteo6DdV
UGB21b/R0lhg8uwJaVHxs8NomDyHUHkblXmFHKctt0OqHWQZM6g3X7u+OMsK+kldNKugijezN3QK
gMPXSdxsHbt+GBQHl4UPo2mTt2ru26w/2Aj6Y4afqWDFWOdp8TYL2iK9ghQ7Om/9QGg4u6mP6Zb8
ONd8U6v+1XHs91zGB6fCwlnnOkwuO0GEalWEX6g6Dh3rQr77HRbXYp2XToEtu/5Wqo7k0CaREUUT
DDdWIeALxiFMunJb1bil7HgzmUX4oNfZTZGut5qwGPqfGzmhncYOSzlQBtdO1jHuTRAXJL2YpJ2n
gvioDnfpgmSfYRuBQOR/Y5slpDVc50V6yPNm4hX77p5huMsSVHtHKClk7wwRJUAY+cVIsFAnnYXI
WwelbCF3YcQ4VkEm8ooU9aVRtOo+x/qFDZSFpFKmjyQeWU1x9t6LIbA3atYr28kx86ue9Aoc9AA+
eh2G6Ba0vSS9mAD0dBfWxbBz1VSuHT4NTdnonE3ErI8Dj2NBsLvmGaANm4fC1S48TMYRifNuskbj
IsNoK8tCuxZuWy1bVnYM552xDytLmQXkxrMDFpN0ArE3EKTOUIRjFCgNTneX0CKKKTKistlyQBBB
Bxt8WSdFfzaLpuWsSjJIWMWpr0xyPLVdYSyFmXmYWUW3wio9ni3YGGvu4e6U4mzBaYQfUWvpGaJp
jxcalIVbmISsToVG+AK+HAZKancrUnXaS7XGXe5A9ZqSXNlD5L1rsendMq2iGZ0qD/DndlMfTE9j
MCEdRrZ8N5ikJNVhCWsovSjQCi6iN4hvQt611XAlMP4X56bLw0uMksgJpHZzNFbZoZ+UVRB/TG6u
XsVU6jfVpBio4tVAwuzSBPx7luU4+SW9oVVfRhEWQnHTQxGtDKJHl06lVVeMPJhpMmKJHHk108k8
ZFNScF+5+VmSHuxzvtt0lVk9qUW4VAgIM4sSS4rpNruqj2A3BLE9O6sxmtTXFKE7tPVDVT5mRS92
suTxpnHJBiBqd9UM/TpP3IDddU67lskKf82D0mOPr4o7blR3paSMaQNod1MOm1ftksmPG3zRjYuj
sOiOTaRg4m3glanzWbl1I1zJwX01Ztto8raxjKuFRJ+6cO7ssj7aobpS7GQbtQZ/GLaP0RRy6bon
zRWzF4SyY8y/oS5Z9zhqvRIni9WOGz5TuygMb2cRPcI1I2sstC7WEO9Kp15UXo5lRu8Iosa2yv7r
vNV6e4yL6RTq2ptbUE16xUeWlZw7O5wISZnvtQFHVGwR2aymVFedin9Px28XtR+NyWy8g9GxDFyA
IpEi6LqAjPDtEgEbdY5KPezbjX5qzPSpJWVrCohzTjJcnzqlSNv0WNxMzvLBZGL4cFahCFetVt1p
hQk/dkDR1IH5KI2f5NySmOI44MTIJ+AefSijjtJxDrIeuodGxFtzIuapGggOIpcNP8XGjWu08BbQ
AYUecAI+cqEq7jZsvFtjintZxDqICIGjX8GY2Bt7PXJ3iplJGIrqR9DVHwkzDHLyyEAys/g0as73
wi4UjPINGQgwdw9l/ToZBILF5yEjpby9Vi22H9xIjwBEjm6cbPOw4gQRjuvWKthj7PjdQU+EhRmr
EZ60Nh81f2iqVVvkT6kZyIVU42fC165a3W+rsXyG1Scxp1p7bQy/O7dSy6F3CRt3VhN8z7rhfiAt
rKye9IK8BjpBfNDhgdPZGTvgmae2ESGuFvNk1e0l7tkCkzBufDERC2cLFohw6yUKyckDfIxh6Egv
L56BT4hVlBuEZwXxtYjPnVo+TY63aVPeblZqQLuFri3w0Gw1BeuZIGMQ3iXzpDxkXUmbDYdaSq+E
YjmJ1WtR04nPIvnEgJD6oAN91TfjzUYiEtMD2XXeuqystaVUJCNp094w6z0VnljShIdzE/BOUNAY
+8Ij4t5JfgZBbfo6I3foh7qPra+vcOJO8nuuCJUIcDx82VjsWAA13V4P8+1kuvwAQ+f7WKbID0LS
HDT3wRiH6SISdn2pcDipunjy1TI5UTmytbWash7qo8p07tp3oYqZzCVhJQiMQ9OxRQeycp8bowtX
dRCLpZkb26mXK80pct/LvPKYqGp71fL0RH7gYgwK8yUNc3s3giJetnVrvCTKtJEye0ahVZz6rGsu
hWU856il8+A5TbTwhGKN7IX5P4M+0FZESa0dGe0irLV+k8FT9uXQLkfHHO6kh/nPKoNrAK9i78lG
AACZ88wn3EJtko0blRnjmq5Xuaw4A1xBdfE3ymFaFcLa9Pr4w7YDDDZjeAwdney63rwbWbPdsS/v
q+5H2mKy8zRmx1F76Z2wvif+L3vwbmjZPojOTu7GxFMeHbd80J0cRnziPoclyX54EvmbjH9kaQbI
vhfxLYR8yaXNza0l2/j2+bMuMpZuOhHXxjBemGa8NkSjLr3A3HqxUdwhEGBBwZtjpNO2G71nO7ea
bRhMeHZz90w8xLUzvfdaogcCqfKtyFS2SPLjwwnnPUAA9ZuduNqCsW57p1PyVmPPhDIiDgxGLQdU
kR0Lu+58Z9DSXTkR7W7UkPGrl7wv7VNfYWHWe+W5TFrCjbqCw4aBgQ/lu60esX0Na61ziiUUAc3/
rI6gJbMQy8Q8JHrM7mwNdwSGM5TCypsF9U3hNkKowCOeNI5xT8Vr273YmJpjcI/6mTS7XQ16c0Ww
50NcrHKZCDLD5J2TNsNlDGDCw/sPluUY98vPX82yIlvG7U+d7D32sVteS7FRHcXYqXp2gmLbrj+r
NWG23Y6L7gT6O8+dWExFaq/rNurWITZuF3/0mGQgk3XQ2VoyXFk7ybzBVr0eUxM3qDMRihgnjnww
xFMSDpsui+UpyDSKRyT5fgAX5KMsMmeh1MCXKjOqD0lHA4W7J5PqlS/DXSo1rQwjGpJ1Yo9gVXAN
bDrFhjvVu9bCCDXjrjLVs6rpZ2/uGDVDPqdyVpi8nfCkgY8JEFAk+qY2FRtoSJFtW7JoONgazspO
Ial0MW0ZmsabOtOrGc7ibVwYSzi+5FtWVB95aUFd41Gcz6vScQFbdd501/AtDgXcm1qE51m+ieNM
8irxujXMaT/ObZ9gvKShd+n0rjsEZjCsp5IrS4bd56Xvx0wuOqsYl25ZfWSTKNYywi0/JJpcioZk
RC0gfVawAkzYctZtM7smCz77v66jQTEgByc5oH6OsEe1vgCagnd0ggOkED/lwmYIK+fy+WMitEm/
nJSrRu4HXFnuL9dD5Kd10N7joBiWIrX6TTFio9QqaPhS963Yide2kf0kmTL1s8mu/XAgtCqQw50+
pR5oyPK9BmiyVJWHynqwqMD9sPQ4lqSAgoywjP51z9U01vDeOgvY3AFREw3OcsVNV0XrDiu7mJpt
n0L9olSg91QO0X1fCTbWkb6UjLonojYoEcr0xYTzdVNTayliM1hmiWgO8WhioNZK59SV4z5SppKx
eAMZa+qCizMfDQaZvdM9BZmEBmSDd69Tg/rsIRuGwmxO8/XaOV1OwEPKkRpA4VORR86+19JtR5EO
o1DfZ3BZXsa02taNpT2MXt77Gk7lvLdwBkvY+FqrGnfO56PpkJwjI5hFsorN3eeSICOdGJUAa2TT
pPe2/FkGnnv8fMiRmB4rQybHmMaYxcDiUprec1HRNlOK9p5QQBybFoSmapCwvPqoOw0TsR7CIMzB
MxsYVLFm7xQl+/H5/q1Aq6+KsFZSvuQDZx7hiHahme29E3nKsZ2fHYnaF+wRy1I+eKY/BBHv06p8
Jdc4OuNVOWC6JR2zSrSF8Caoh72yr3JrleuGeooNdS2UJj4O9n1YLt3OMHZV6xLlWk0GbSC+RMY+
b2k97JOBXEPdqrwzSzg8ibg1D7lynwADWDlq3e1LvNydY9bb3k05bRdXA5PzQQ3Gj6Yx1WMRrjh4
EHeZJi6A5LzYNET5+nod3ppSFRtrsu9JcZbbYV543WkplVTbAdx5//zuuc+e61E3rulUzqczIgZw
UVz0sufwCcYmAMSSDgPtWjnehZ72E9BaDlqET4BW3diqSkbciVM7uxKbIsF9+SlV0o1KEX01pmmV
ZTC+2WhXusYg3Eqn5i4YkgcMMZKEqLEFolHEK1EyP2lntlrYhET5DmBTKn3yuxQAVdx4Fw7QnETI
HsWWDL+BdduM8oPrRhzXrAbWUxCavvDaWRkx+xtCJ7jptbogc4yoH0IalrEMdolLLdr0pXwvzN0s
go+C+OiplbYg4KCmHcMKb5QY/K2YJlmZviEtLs4gw7FFhRjdhn48lEUT0fw1OhJXLTp88ypBgVV8
SzqTOHiLKLO5sZ1OP9PKUI+JFb6UaUN8SyjiQ9GR9uuMee6rxCH5UUoEWtb3ud83CZlVg/HdCNL6
HAL4aCo9PBqjuiUht7rqJOAVynD5XNfTxllVajpt2GQKXD2iw0DbN/7nBf18YhTq6rhPbmoVeJux
i9ONocaPhkp/EoMTMkQ4/hr70LKYHzKr9Y6hZya4pClI6buau0kMZyupuQ+69prNNokyxqHqZeyD
gW0ttUjJaIElzqYPQLsYgGx2MgsJMBZGhVwpaldWalcLOxI1WXrWKmrUqKB5aXDyFSqGADcGYjbf
RnIeBmT2MIJ4zrb0CMHGxRkTDE2+uXi1V1raYhRP+uJZd/aBOmK4bur4vn8zTIhGbeZED4HxXWsg
UQ2xVkNkNL85fVHvGzbSxRCN24B+Fws7NzjBFKxfEMw3XVi8JVOnndy5PO5SWrEe/Zd5PdInhzAe
zv7/+kaVtmcuMFthP0sKkD09PnbXg5iKJrAYSAD7/CBumkYbHs6zZgO1j5qBfqqnVyt2pnBJCo62
J/2IxgtDg0Op0HgT+BvvS+5/br+82MMsy3YK3yR+0Sq/a5S0XBN6bdKpU3YDBIuDdFJ81mllo/vt
OR4Glv7TyuRwKjO3P+WYh9eT7FooqGa7TcLWAHJvbFLIqWeFteKmFNUpodUI2b8/VuF8wud478eV
qm+5jbg+on4Oknp48HbBvGaFpnYp4UJFbnAXOSwmNGTOQnec/RhON9BA68/iZYBlx0G9PdDzN5Zq
EXUEHY/VlSVhF4R6e4E4GBaG+kTLDARkyxNkpX2wSPEevyf9j6kiMEqUhXoBlIYD0lOekoL8SJ+w
3fwWjaANNNIGtqlavIYzuEXpBgBwQCo6bHWLWk7T/nPDx0G8iTURncSbgSf6bqpdSh1HSRcK0tV9
ptKd8doihgOiZOuUVvzeM6gMAM5iuwmgyw+qH1hkfUYB/X9bG9O1JryZhNBnd+DKEq3UjiCGPlLM
G1iJSNYVEc7Npua9zPuGQeDUxonSdSrhKFS1wUWvbJ/IqHxJ4sxTBScoUU650IproxQPEmQulK6e
+OeRUPQi0XiR3oLuUjQExtRs1vTrokNmimoGo5w/C88x9uoDAxQqASidna281k12l9NTBobEbZ5F
oXf05uJRMeNqR7wjEwCleIrdiaELROGdSOKtMozle5yyreO/PdLjDx7zQhK/E8mbknN4M5ACjkYS
vNB8p6MPQsnoKvtOqftrRk9K0t4/TNPwHvWeshMzK8WGXXNmVaXeCIFrRaVmHdh3q0U5yWhbW+Yc
Z2BPO2E2zjUuEpqJCNg747nzqgb4S/IR9oxnaozl/meJoXmh8WiVvBgNgMtnD7VRsp0nQGUpfeZx
PtYcgJLF0kmALiIh6lZOkN2k1x8VEr7Wsh3OGqgTKyjD58+luSkLeiZGKI8IEmcmXj2bwlal7tQn
RS8gw4HOqLpBnM3SHC7DAFcSMwaajdhZ6EZqnpgndPTFY3UZj1oOpiTef76zwgrNJ6+v78M+vIQ0
NQ8ihrjiJiuzhbjyWSolHsQC0wtPzdqc7xXzldnbcagnwoWgZWqwYQ6JxzBkcoriIrtkn9qGvPQJ
c68mImy7NNMNZorh0ggYwrXF5EWWpUUcjirYSIsNbeWTnJqPxJ5m8TBHoT4HSakA888kIoVccHSt
swMnPWOdKtyXBK4hgmuTRR8c2qQiVMiku2/16sQUcFQWpgardkqjYuv2T7YKLGuBtGiVt3W+7lMP
H51DED2+6XAEuKlVx8/i3WEuvx5cQub7EPHvOC31QB6qOjI4FdY/ocPq29Z0bsKsyl0JDGZpCqvD
9QToPaiCg6Orq1607lqjKUgWZ/1YK7QzWD4Yg87PmqLl0ZIpZUC7wQ43nzU8QzyVDkrRTsfRboBG
xRGBcUq6sjvNejI4Ly8H2VTb1nqlm2M95vNsokroq8E2LHcdh6FNCgJ251LstW447DyJ59xUSxP4
Gg9BnXT3nPaNnVb2V5MQTyX1im+9xTG+Aw7Sl5AcBFDSFXt9tCXSpyDs5OWzxI0aGrLdeGcUXel/
Tr4/F628J44w87ltkN/+W4P4H+lF/ms5yO9EJX+mOvk/qBdBcPSLfmH5HXnID6BizXj3Xf745z+2
efbRVt/rX+Uin7/yv3oR4zcEhg4qLdWBBvApC+l/1M0//0Hq9G+zUANRLF0YC984Up8sr5ron//Q
nN/Y+200wKRPWo46S+r/rRjR9N/QGJBmgSLdQ3OAmOQ/kIyYfxCR6WQEkUWiW65hIon74mbBiQRm
ObHtNfyoTduwsqDh0mE09sOmHrxtFnok9AjaBw6D8fwYBNWh84KtKQ+wac6NSi+yTc6tJs5CjE+R
JN0NOlgHabLkUSW8np6c7sYX4r9W4SSe2777Rof+ZtjZIkhbRqfBa6FN30yP6IakesMsv3GqaTW1
2boGEaplTwJOBIyrVQYYHvbtleH+SsKKbKIf1fA3zij3D18I8W04TdEqmxjAjK/GFuHUvd6YHY//
WAEvrJz0ONExWKjw9kJV/wgDMgut3ryNjRqeprkdo1plDOGwvuNY6ACCDcU9uwg62S4/R1n1NLDm
fYtV61s65Rad6JRBtdJEoDHB0o5Wo2/UqEOgompnJxjSbWWFziIxy+qmJesQTNPeiMjs1n4acuzA
VmiXlJrxoAvTH7Xa3DMnRuNgBvsqGYe7LBeIG/fAfaKoUHaB3QmflTneVNRIi6zLOFMmvbHMPDju
KbF4RYxGAdN1tBzNwMSXA+UupHF0UKtWLJrW1m7SFoKTu8JQO1C9k5HNuHAQh7yXIwKKeXduvH2p
GtM+qCtEgGWxbiezunMAou2CmAb06HTQVOnC+W0ayvOkTd+p5d2jbo/FisFawumj085dN31Yg/Jq
2IHGsLN5CV+8zGLTL4+KaVa7X57VP9Eafbrnf1VMIZeaJc6EiKAGxeo/C5J/cUbWEX0AYsGCtS0I
cxqS1zxC4AeUkNJJZbw70Bca83Lwaz3H6N9XiySWrx7T3ybti5uXExSa5Wxmah8evEy5l6nzSOVa
XyL6UhT9tNqYLv7o5n8h7LS50wi4GvWaJMZeNVeaROfhUNqAQ7ZvIgiVTTuiqqj1ZlVElH1gO5RF
6YI3rsE74ZFKNiYYgmUzQ9HsDJjiX38jf2LsQs6L7pFlYf7HVzNP5JZ6p3qMapQ45Onsw3qZAffe
KBbwJpe0nIFaadN5Y3NE3GAvdM98N1RH3JWLfh0T3s6kHFWJkgEXLsZiVjJEq87S62czarRja2p3
tOgfK4WeZCAlVDf33R3VYG9V3Ml2VSz/+gP90UfHZ0Cnj10PIx268i+XGNecnbo0RdYGSUppMhyY
eoe7oHenVWKYS+mNTAhoabPzx7SbB3XTJwNCgbjwwzhxV3o85OvRG19qPHpHrdHvPBX2olZy2f/6
reKR+Sols0wDT/icGsT7JTv9y3IMNQb5fxUaaxlymDaS+yaJ5EaI8mzzxGwmBD8HjWqooJzjX+WU
EzjsDMNqEIF5kLGb7iMqTnaZZg/MnURdKwawBqx8FePWgxY57mwa8U7YnNWmh8w7Mp4iyGglcu9q
Knq+TUN120Zjjv7m7OjhfQ9gexExAcbw2N3i4CfFv7LQ0/RBnbqNpzU7jqHxqiBXLqvVWwMIPdcf
0RquM6Zq+zh9DEaGl4MmGC0MYDEL0W7KPnZJx2SsYFQE88Yx6CFCVMPJfVNt574AwOwXQ27DDBvu
o7h/rERp0wwIHjr7o5Acp7X6BV3MMmrJBxYBS1r6EDvOqe1jwSR7eKx/TBYzNJsoTkFI3qJqDJ9Y
dEbAss+2Yj7tl36ShUe+vXgRTebESDh6C90y92uEWkuPe3pQu7eIopS5e+yjJ7vWfZ2A2mwubRSc
XGFqW7cRzKBFBa/f/K4CFhs60e/oS4A/YwBX2gW570OWL2KGmxcso2M8vJSi1d+CGPg7B+q3qox/
drnz3Q68FU1MQUf/jFgRSCDkwNExunNSlxwe1O+kuSyz3AkXUh/FwuxDfc7qFL6RuEfDyg1gW43q
q8bwUHTkB0Rp/VrQaAZUjwpdYTKtFDozsebNMptsJ92p4WAClwKAazzTHzU0H2Yl7k3OPx2r0aGf
qnLZ6mDI1KJhNAs2c9XFoXss1TqgEcf42YhCX586uUjZXxipVAdzUr83dXQPALna0x8wSDoKm3U3
qCcsCVc1pOU52fo+gIDa6QReB/3kD7ryUnfardNzpCg8mE1tbUxTkbfRpqMRqGcZXdWhJhiJo6lb
cl6RJUF2DWEnUVqmu7E1Tm6y6zManfy0h7Q0MD2woGQl3B9qSJC123w0okTrqJKrEBO/3FoBaCRb
cQ5QB+S67VB9VJPCLzdNvERSegWDSQ+9ZVoci/gxbtKPzLBBo4WWtgua8mcgwzWMEMMvdnkVvFhq
bxDP8IIcho6eI/a2Dh/cyCTjSENdgtOz6FW8dRWDlnHkVKqSUQWMeERJ75aOn3kBx9y5rUDOILqj
cC1HZrxe8jZ2yroyoLJNjfcdUu0V1dUhaDKxls43LUmZkjXjatZgQufP1S18Tr+McvZizC1TpF4h
sw+YaqDW1/mCDBHvZM1rupW+Z4ITdV2lMT+J1y7RYYu+rsaV0HqMqYEXLRiuOQwviDKsQeGm09UE
w7OyPTp6srhonFl82zLvOyeHRjOo6U5pufTO2O57nBzcQOFa7av7Uqs9hLjaqiurfZhspdaIAzRJ
GzR2yQhDNz8E5lE0T9pLlyU2vksis8L42cmqi9brLrIvrLpJnjjLKqrAbz/C8ucwN46vVTBek9x5
RLB5dp3uLppoYTpV8c0K0u9DH+3T0qO/6qjOOq6xmqCZqbIxXFWd1m6FpwRLA76271nKSQnMHefW
YqMmhCRXYXhyKBrXQSHQZpEb0Fp6uXbm4ZQxhN9MBBSJIV5DXSFzukt2pdEU23xSHxs9Vu6SxriY
mW1DU1dXphx90yVcloYE6tkaXYYjc0bbKri8LGwvpofYMDWCfTFJY+UFgVyrRdGsdYrCRZfRfnKN
WkUfAPDQRRGcMXIr7SBaZm3RLJTUfKW7bJvNs97y1su4/Yis6WbpSugTgPCq9cO9NFQIfNaQQexB
QytipgSW2rA2ZBBcu4lys9CX/8PeeexYbm1p+ol4wb3pp4fHexM2J0SGo/eeT18fs3GBkm5XCT3v
SUApRSpOkNus9a/fjDOPZyC+GWuRvRxhwuY+cVhDhj01jIuFo0Cq7UkrYc4JJBnelMD6akxyj8q0
WTmY0pEOPtOtGZFni0hNHVIFeNG4Be49DTdfT0mJRWvUkxeaOy3rKvhVDPjaJvpx7GoTG/lnggje
xYqVanhSH/HQXBWGHptqws9V7WC6wpaCxxy1q95rNrp0IEJEFnHHXvCi9sZbQDLkQozMHirV+u1n
OM3lzgeRKT3EGAExJg0g6iQExuNW/ZQMbEKHJ9gLD2qm+VUX8hCTChk53d3PMKtGrc9erUp88L3w
Zug9VdsU7QpjInxcaCcl/pURO4BDlkFO6RLPxx5flIUE+oPw7Xr+SZmjO5DO/ijtgB9vsuwE4OHE
cTupDh6gjEvS5sQk7yPuZ96HITEG5jskB61vFLpb9bGxpm5eGm33XoWrzvfl3gyCm583hG8GG8JX
+0Xcas+Deew1Nl+u4wSAyL1bN4X2oWvJ06wATmd1rjVnseTHzlBI28j6C/4TXAg600Yri9m1BHTK
L4izGGka/tGU7e/KH6Gt+z9VeEAAtOiHZc22dAmMgqkSwyPRmpYXjU11CbWD9m0Y1efSwrMJN4NH
0nQcimb3FZHmcusiXGJTx4WewRxSqM8OiKE7tTJw+/xnSGQPa7fn4jRbzt6Zk42npG4yOxUFeauk
M+xLM/4yMmhOUfqox61mlR9WGTEWDveZbCnktUBfqvFWscxX78eZ8JUcG0IuJhsyt6NmP6pS7cYc
T9KGb12ZYMhKHhyHpMDlXkLStvKIqOC4gSzBmtNC/65oKREyeHlaJnWZGbj1UOcrDytTerp1V1fG
Uourk+N/Ei38PjQyXaUO8GulkkqbDeUS87l+g9nlj5lFv0EM3ICN7BowG2URr53S0hccBzBm/Oxe
29HStvgI1viZj+tCcVZNVhKjOhSL1OwxtMtfZwApThmA6qN3stTgtawySr5XJ8KXgoswJ0FBvcYw
j/Sy2Wr4Z66AxbiBJdeAJIsU8k6wRNUQLX2zfQ3F+GKVAoercIQF1uyFDqduRsGuog33Kuz7JaZT
PeRvkxSA2vzV2PzJ7pRqrYbTE7DzUpJmMSumIE01cxyPc2jkGKyqcq+oZ7WqHCrFHPcwzss2Im2l
V2LaS124ZPzsuIbupjl9R3EYrqOy3fYKY1e9Ogyyg7rcJJFbIb1d0Yf/VkLYl9h0PJUxHsp+7e9q
w3NFC1ZeVOqz2pPUUGfta0DAVu4LAQvEkpcxeW1hg0q/bDfQmO5WD4w8jgNLPb/bON+KrD2ZMVN5
06G4aRzIC/R/O7j82zgcPxzLuDrllEO9gvFuSOsk6+kxOsCYMsNUMit9cGRSHTuLo6WyuVVKpdjO
L2yws4uZyx9yjXfCpgHs00q4XvWpEVW9jRoGXvkwrA01umdefxhaYjtCghncPuwBoxusHAkNryxX
F6O2tmOcyISdYgidAQDr4dOUKktzkvc6Mq55U2ubSNeWfdGC0JKUtU1xF45NeSpD3JjVwnox/WnF
pos7b6XE0H+5LOaWLSPjQhy0LKDvKD1KseaX7dfrqY4ytytwq9BC7SOVOqOGxGvcPM5+FUhQgFUj
4m3WRsdIZFTN34aa2Svb0jGvjRASJSTFQBP0euWYKt2r2rPV7QEOnmcND9QGB4/Q4CCs3FCU+9BK
npW8/qJdei59c8QqjUiLwF8QAVmlr3EQUH+OnG+DWDQWl50s5bWo5anP9YKbh9BXocXZUseeftEO
zRl3rw9Z8IunA3P/NKy+MVnvoLKF1q9QUh+ItV2U311tbLPI5D7s04CXH7eLqq6uRq38JKb4NQXR
XsBV9fvsrZ1g10mzBKhAmyfKt1iPf+BlVSDA9bGhbgprLr/GC78xW39JaPvY7T2ixeAr9RMaeExT
tHlKn9inCEFJFrxlUb3Xo0DnmaTruGk+sVtcWEp6Hpl9LpwK73e/bRkp6xM0vi3ANPQ8B22x0dm/
NWs8Rll4ydLmBhz3yKNfPnlvxBmND0YLe707p3r4y2q1X5PTbkyn/TIDwbDHewttOpxEWac4USXo
Ooda/51Y2ffAr5iW1WUEHFqlKkUbbjX7rMTEnnAg2EG+waSqjja1J8jMSoybXegq0TfTmRAdIiKM
RnfR9B5GXHPWTdr5axFgEB2n+9rGGAbn4JMKLX6hldU1TeudoFZZwOT+gJVWbRL7hWrNIqTC34yF
T4xTz19GmPIxxPlKxPBrB1h3Hbeyq9CbjyH3A6QWiCacJz0tMHEly2rKK8Q9MetbNC7BuMcwINyq
CXj9XdYSHMAI0QOD0uGf2oJcEV8r0MUUVr1UmvCH9u83UQU151Z8LAUio9ixzhbEPVDVwE3H+Bor
zP0YQFJcRuvGoqnq0+I5V4adJqkypRyfjFRBWxH3P7k1vLRp8ErffezEbJYp1LvWgBeZMkdVGz7Z
cf4YNGNjp+hAcq3fR3lgQ18jidRuyYwwRp2CvQSoi8QmTqj5y3IY4YgQ6tZWI9MpHyKX+ZGGqC5E
l7+VY3xzEECvljiOQMYPSPzGjR/P2GWm9r//PPTOqqDE1BQlZHjLpl0aNp7NVWJ+hrr50o4dQvnZ
xZDODBqyfYisFr8XyeGJIeQ+N1EuyORlyCsYs4pxlmazUDFkoAsJb2kEI5hsxGWVyJ3d6GQVyBDW
QXDIESMu0oJdkKY6KWHc8752ZswGsCH3IygiTR7xuNhsP02meXVkfPEkoQgWm44pD+14BO0Lv6G6
yy4FGjXXES95HtzTCdphrosVBLBtXUY7tukFvP0jVtC3jNMdZtnF19OdzStgHnxI06Zft85gL3zI
1LI8NeIRjznJGZ74yNFATRFsclOlY8ucMGEOlN3QiHHYYxU+xvEte1il6U6iB6XV4ejlw37+efBZ
IPF79z7zP6og3Ba+gV+JkrsJTZ7ihz+djLLl6LXApA2qS2km274ohVtmX3WFH5EsqpzYinDr0Eyn
NrKIkMEmZLTGS3ddkXV7TtpjGk0fXZKHLtfSIzeI3UH1d2N099KWpGIJWS41YT6kZXwIvV6iuY8n
OMBO4ymuNYY/ykS84NRGi3DIP6M4eJf99BT1Q75NDa4LaLgtIQG42iK2kGhz0jNS8WfM5c5J+rvR
sMF37OCn9KF52/YS4d7OwpPd8GkwyO58DabhzRvI9E1J41KS29TW1Dyz2gtnVYhWfd0cB9vcE1HM
FWzPQs7vXBY/+KzQybT9EbD9nQs/WhSRjqwtm0VkXkPJ1mzM0Wf35fxrzNKOUg8hDLBmAvhUiyD2
vjuDPEuYOo8m6m9RKh/aEA7QfQe5ksa6NvUPM8x9jBLkMQi5akurvo0TKPBIy2LDwQ8z7SPPin1f
QyrVuxch5ScSEY79LN6Hr39+tJIM+2QsSC/Uxr0T9e9xBR8noB4YPrpMsJGzAC1kd8W9Fx1rO740
tgYqRY3bJt1bgy5nHOE6TE29jWqEVlpH9gJ8kwEa3Dwqx1Q3PfYVmYJtr7uqb33jFZO4qRbfArut
l8EY59Stb5GlvleN/aF19kYHtuQ2XMux/wHaD0k4SDBebxA7JD6hw412HtOixwIL8xw5U8Ysp7s5
72MeEnYjy8rNKhD6LDcBcDVjMXYmvnt2zuCifh+s/Ojj6j8V41GDr8dFNscBBl6xVP1bXokbhvQ2
mBEOtmDg2FKPeLcj8RHrMeThkaRHNowfnDwtp9EzQWrafmH1KlnUtYlwQxvWVRjWYCOEjIwkANna
utNDm9HvocsFaRjeeLYbCL+ROqKrxPIa4n7hi9cqLI6mN/xGquMskWE9JxrOxDMrNctHtxdiU7Xq
6FrOJaMwquPR3/n9L1XV8BNW5Us2UHkJS1mjnlW3JelU9Bk6jQZpAtJiOIYdP+o+VnAF9XfVJrFD
ZTUUWHnqtpvBc6F/0/ZTlcHvwA5LHWz91lomFLjJOjhWzpDEaJWXPhG0GpP14DjU1pWft0+TJ66x
GH/bjW0fQxQZ93SmRw8/ReIEjxQmIZvymiDKIbwU9WtdB8G2czRAnUFEr7mujyC+6IvaVkTHYuTX
9eKMaTmH7FZrHRIUbG3usQgfd5NW+ZqyGQvIA9A4FYh/Ecx0Ln/Ww9GPU/BTh5Ra+VSqJdTDJlA3
mV2WT0WeKVsnKFaEpqaM00vlN/cuxrhp9IW7CnN1HZJnYs1GrVTJQ3GqfOhxSeiM99QjFr2zo4e9
9BIGY6lhOKuBgSiwCeTMaFYtWFBHfG/ov+Ox23hYhfiLGDpyZDfjtvdJjxmrdoXoovhwaNJBGBr1
DsJgk+owhgc0xbMNBsRcnTDmZ4h6yPOmUDtqMJBXwYXEgemrF71Di9dPt7IT4zZ12nKrxZFySxTd
WFi1NL887htl/D/fKSqjv4rpTmBWugOnUtaTp7Qvoa1e/pAAVVvZqkPp7c0Knh2EHn+DxPgeB2oC
v7LnOC9N4ZL8VxxJR3H2NVg5UEtyEvOXP/8UlJWyoAc0afmYMvrFubdVgNfaC6azLlpS2DTywOr0
ruVteo7TPrn8+WLpXUpL3h6cqibeQZHtwiS44l40U3Wo6+gn9ElxiTXlvfUNsuYGKCzYode7ClnO
I+V8PIlAPP786c+X0QguTuf/aD1A8sSTZJ+0ZA21GnNBVZ0jOOYvdfGofDveqr1dP5Hq+RuXVuI8
hDLtoqaJF0w7vVvSjsHWiuelze/iGUb+AINksqbOUmTCYU/2mMPAzxx/BaN9WrQN+ltMGGq4ySN/
pY8mlGF6xe6JYnmpCMBYKaONRiIkDC3276ayyeWjyuL+nEJ+WpVkRrmQlixGlBMEwt4aVgoBGj5B
X1fFpkOaVOWeT1EJ71066yTPkzcrMr9IHBzXukLFiX4wPNQlYShw5EJvqu+lUmkHq5K/mL24zC7E
ibtRvdjA2ZpaT+cuGCaoT0NEStHYuZOl5fDdG+fohZW3F4DcVlzYBwN60y4m3McAP9+ASNXcZWVw
RuFq2U15HGvg14LotCxHVW3nANRs7LsSDlA87XRsVqg3mSNwZDZK4+2xgIEZ3dekLnE2ByVANBzC
K2uT1EDLWukiiMlVau0zAZU4cb4Vtm/uTV839q3lqCymwFlqJuclbbW9rcoR9szoH6Af2Fj6FU8I
DrVnqo6F4dQzC12x5ng4klYsqZw7YzxE2PEhIMH0dY7amTrV3k42hH0ckX4ISRvBSIJwbeVBsOlQ
WKG8H/Iz/LAfImRJRUC4twE8pcQjUXOjOeFRLchRGeJ0RyQg0HwJyTf2SxL1lHRp+Ym+SqmTizIW
d6R0f7ZcOQztqaxGDlOEpUuTm3LPKbVTojRbhYwxyP5M7pT/pCGU7XSwgrLBXi1CdJgFxE875WaE
zLbNbd3Z++QrL6peKdaEj0engSnrCIJ58Kt2b5MI9g6YtXdCetJC6YlDyojD8uqioedVu7OTNy92
FShPdV9986wJM+3zl8Y0jZ0+TNZV4ybZaTa3fjEcfeI7P5ykfZ9mjuaAJJOso4x45lpT9nVVM4az
wcDRZXpHb/4iYxIVAtqZdsSL30FVvh3DKL79+RIb6SdEaGtSs32gadHNKdgCggWcF06Fp0K0wska
GnNscm8NBmlLrl6SXNn59nvaT0jwredocCRkBOUSVcC0IrSOhtdrxzoi3MuDIr2NKqYkJPJA1q0L
cQ3U6JIO1ZldwaHe5/ZJOmrjFik898jkyB3AXKZCxxIg1Norq8Oh3itB8HSTjj6a4ksNf7Tv0h7W
giCVHAXxvqgct5+jLo2hOSopA2JVkKkm9fEWjuC5+hkPgPDHvJh6ne3iWBEr2rXcHQwfinvmEWeI
0oL+a0OywVOgTxW3P5WmF3nmquxn0ZAkj5J5Df2ih9OI0oifVpSfBaDRWtf6zqWTNqFb6g/pzGo6
eVfLDu0cIe11opwYPFxihI1LxYswqCjqpYgDBOE7BrjmxsmZH2OLmSHrKLS9zs9rEyagOssNe4M0
P+uhXJe1E95zLmN91NiCmjhqM08szIt+0TFToHvQKmQ4BfwXQUCVUrZ7jViRyRl2KL00mDIGJ1WN
/qhP/MNkiiv7rmI61cr1EGjJqajDXzl4BemokSQMtL56BlmfKiqyZdQ3d+HFt5ZMwH3D8l/2kXhJ
RuRy3NSL0bcepqZdKgiOhFU1KD8psiPkYENaEsLcACbpDKD4+WhZy1OnUFexN/sUDUPTFvtUaTdo
uPea2c8yYcbIXTjeSJpmYOasotpKKXWtRd2ph57oMCrcOln4Of0bhO1FaXwnErCaQOW99BMs9arw
SKP8YioqfMq8A3aTJlrvCR4pgpjiPqTpr2QggrUKnO+6ip70yHdenUodid0aGHp78bhO2qHa+rXt
9n3TbSZpBvcyASqOfMKpU3ipy5Js207vq2NdqO261pCN6WiriFs3V2YL+lli1yGSJt42SioXSaen
r33QKovarksUArZxiUgdSwnJ/R6KcUECLt4SsfeUJYN2iNBLYsUKalJN5Ffqup8wEcJGVx2Z5uHo
MqGi8y0bhrGID77IfgrEJouwMNWlUfaowYjc5dd9nWKhv/SNfi9YKQTVTdPJ0D2gU3AjUThyI6SK
HAePD7Lc+gEoejoBs5ZJpnGeDInvpig2SZ4Nu53Tx2AGZdPfUAesGlEyPhuQXPaKcvTScTqZpNdM
9rjXqxRPao4yWtIOemdD5oXTrJoJKx4FBRSs6/o++8QtVLtrlwwV8kUdWf4S+TGGFoP9mTrxd5zg
/RtEib9gO+9S6aNzdIZuNQ7eYQy417qURqWLOp0EeYcoYfY17e7NTLu1TeZ6UXb9msPbW7btWC69
wgQs0Jxne+gvndNsqspqt87gectAUpJayM79ZiwvOUxiV6G5EAiUN1qEEkrtekJrYz0kvAisWrTO
7yJoVqrUKKc0snC9hHl0izEGaoovwUDXAN3cxsW0Ifnv01SzdZUMO3XKH7ZZ/8YDOfdoiRCzKSOH
TTsNW0vSUtcFV1BPoOY64BQGF/TTNdR8KouiSNalP/iHDntzF5L9gU0UurXwbVev6uhmVeRVeh0F
kj5k93DkZKqCrtkChbIF1aXE20l3+ldSsoB59VBspkA7wZlGoabm7z249DYSlFth4Wc8jJs5EI9W
OIrt2kVlzFHBkGMAAhqGIaVA2D7M7ko5JC/T20xRr+5bvarcvvVPLWkC68heFTBqNqJzgi3znlU1
4UKnp7PKxgfr9ot8V6rVD9EO2RYI+5e08MMMVHgL8Aeo7KvyYRJ7urCM+bYmVCNNXmKj3hnUM4vA
B9PvCxpjHziSC9tfDGr/3CbNObUyxiHp7EYl1pzIxT3T2tzNWgZ2dtnKe6qO6y6RwSYcMELIaudN
6eIRGVa004NYPdZgJru5Du6/hJPvy3jWxyHbK8ZszdM5KHmGW2gK1KDrLXx+HbpTEF1G4LhF6eT1
WZtsiMl9M52j0FtaQQaJySY7l+Slrd/CrccNryizz0EHcFXViw5QbHcFDwcTElDebI+Wo1mOpv3T
lSHzArypSkeh2fGvjJhwSTJmJhLneC7bDlWPPWImwkRX1f19kA4vP02COL/Qid/RCycHHnBCnhbf
JhxGyDLmGILGHb/n3YhugHDAxuOaYbo0jViPBCMOlM2YBpDnIGZa+tRuDZpFNzcCvAyS8FbnzDjr
ok2WuTGUbtUYGdvY+BWV4bsRQj8AOvSOmpW9EAsEfQc8GvBmkdf0n0ird+SFhGs1VdZePZFN2Fs/
lQwZxKvGucd5qQUs8EC+G/+bc6jbUYFaS93ymqUVXlUb2LoDjNC87Nmv8enQwLzRXIANivIJZB2o
XKZfNQVN1MC17Mf6ZnnqjECDXTUaEgErcrYeQAXRhgyhcgToFCHFPfC6bV5NBkAOEIdjzxifz/SA
XIydzfGPbEJQ90fmKvDzbhnrxGINORSM5zFg59rOusmVpYAKZvXekw95tRtgEHTs6OU8/41L2SzL
ZGl0ib8sc8iC0fArjU9aWL0XXoknsYZLVqkhIM7b6EJSShV7v8AwX0O1KWD5PAQqUagcxoH8bnyg
qYofZYLfdGS6raAoEEPb7720fRoGciSdoXw3BtSpkZes+xYGpxJp9bYKu2kztE6Pr0W/YMoabDUH
1NWnfUrQAjx7TbMEVbEPvZTkWqfFlw39EzCvybc8v7fKbrjRhqcyS2JXpJ7OPRwi9kYDE4S5vp+g
RgAgp4eQaIx95QwzPUKHF4Aqk6KuguXvF8eqYJEaoidvRNrBY8r6m+m9K2qAqohI6yTigOhgZqWC
JF846ola7lhgTEY8hzTcGYlSuMVy/2uw/YcSkhIcYmkgW2/Xox2CuJC86x0jNKGTD6kGX3a2bZJ1
hrXNpdO/HDW9YXiFWQZa99J7lYkaM6rEHxProtuIqwKjQkZtUWC5TeUcsXwTbj0y1dHV4RpP4sps
M1plCbxV1S92WY0MnJSJazi/kCRDXRQLkdGrivfWwBtXt/T3GFuJ1RQxBKEY/FENf031sdN8vHz8
OoLO1uJNBdvXXySO7jE4G5YmWScHWGV+C7mN89Nmgqppi8DksVLKM+IYOuzb6n1nTJABwCQCxb9r
6gAFJc48tBuH1teuYRHhKmChQPejeXw3RzeDMHHBY3lyYIHsIq0ddkHR7dTSVjYgilNY72qMLhZG
ZZVn1x8rRjZmdyctPAZpxxLKDrivWspAjRLGKtqPpIZxGtYwMsronSmG7Wpm8wwzGJQ/LXfW1L6V
qf6EBTgBsNonPlU3hfZuxWjtBJ/0O9Q8ap6YfhTUjxmWWCcl7kqZkZ01557gJcVJpL7lJgykSBsh
BjbNqo5K6MNoyhyhausCghuUnEWpRuca1RB1gr4zMyriYJL7zO/u5qSTSTm+jTX2IpH1Nub+Zznx
eKxc/AAh/epbIVfWmCQH56pCRjNyU74NthIteyspYV5JwpsQqp9Ctd6XtUG2wqTXpPm2zCyz4hzH
zENr/JRw1wUX0dCq0D4fhT49130+UF6qoN0J8+e4xpkkUi+lpbBJ7AH0PG5oSSYPkkaRftmF6tzq
mZ3HdoR6DRgERdPbqJry2aqU54T8KWuJCmcJhgsvW4gvq5eYA5mgGnoOkJLjTTBQaC1lyWURqUiW
G3xoTljmXbrKM3YjidxlgkLccmBlCyGa2fQIAH1qqpPfAnkFzo3jX9v+0Q4aTrc0EtixzCb4WDps
ulBVeEY1opNmiC5F1XznonyPNXHG3Ng/qYO+UtG6XpVa/xRkwLiNXdFYv2vSG56YoHv0Vxs7CzFn
J2pzWaiYTtq1GFYOg8l91qvakiv+QYsTkowl32qz73daV8IGCmPrMjnxvTLy8pKE+5bBmKumZr4K
vDm7XkUKVRXNB/5g0ybvndfRUsWxkMW07iU+NQ5cpEltSInV7XKZiXQfNdpHGDAj85VKx8AD8ISI
xAMOBYqrjc4bNizTGrb4I5S+XE8owNaMcnvb3hd0vIbdja+wudxA5ps/zN//r6rJ26ypxvu3H+bZ
XyQyNmKX/9mG9YwBa/Xbb//iwirmv/NvWY38l4W5ssEbxRZY/kka+LesxvqXaRNpg2WKatiYs2Nh
/G9ZjfEvVZKm4uhSsyWCG7jg/5bVqP+C+UeshIHyAwGPbvy/yGr+hFH9RVcA44k5ODRuPoDEzv+v
ugIrUeHFJyUHR2Fu9ILVjGfl4FkQQWAlhbR66QdqQSKVHRr98irEcOxtql/Vtlde0L+HVrbrJmMP
BHhIQAtob3IYhOmT19b/QPn/D8UL1FaVabgO3jLnNvzN7zg3tcKIQqda9xbXMswBdJQbLbuWun/p
EQLq07WxlO1/e5//F+WF+A8j6fndIbmQpk6mHlPQvz6huFAp50KjWkunXaG8WyaQ0HLt6HcjLH0T
cLxdyfpXI7JlAQDQnrDUftg7U2PKOIWrRjWJezazfwoaFP9haD5/LhaUapL9hfzqb5+rq2qjwmyw
WpvCW2Mpskp95UwIdk9c8YBaZqJdVuCT93hA/u+P5M+i+OuiIWATDyYTrRiyFKH99ZEYRV4hVB9J
NIbjCulzR7LnAvnOpbVV0HEsI2go09VYeCsTE4FFCf8Y5CPaGEMKFNgH3+jbjRW+6zAQ65tNxxv1
/V0M40NTp/ccRnz73Jn1KcL9VPPDawqORUMon4CvFxXhvQrdWGaqrlMDzKniYEpWcBRx6qK/h7av
Os8hTiWxHbhmS+vDnK+brGd7xMPWsiCBIfc3oarj3I4mZJOO5qZQULPkxjN//V7YcB3LQ11RcBu5
8WXUxW4MRIJFXL/FgwTIPOf/oPZoLauL8Ns7H+5Fx1rElB7d4YhDqzl++jUGPl1RMqon3tzuaOKI
Y8gXzT8kPQnzPxYDwS84M6PcYwvPgru/vpFIqlIk3FTrzryP8S4JlsK/V90BirkIN0q1tDzCH1eJ
hIiwcMgqeg4Cd3wx41XurLRmDxHGb3D3WozPYoIC8GQil2Xo/btyFlT+2Coy+iUaBcmowGgN95lV
lC9lu3T0i7OPg23C/H7YxdMmiTRXp47paKr8ssR7KFnJYj2kb55+DkP4sP0Kaag5XgTiONNV8FCT
4SMOT4l0O+Oipp91u2w6F/cSfmLVrxsFUdM6yXazlxmZuLjxWTvP2TvNesyOMlqNKqLzjcCjJHKx
sjWxq+yXDDeC/NraGAjsdIym1VsVukWwa/NLlkFi3SDj86oVoeFeycG31Ok+VYrThbSfinCfaBtZ
7dVCxZ/2UCWr0oFRvS86hM9ubUPXb1dWuMUAblH421HHdMJVvDuKbPi2Awy4GmnupgwvLLqwOEtY
ts69mt5ojHGw8cPdxFPq/EUo4gW6DOIVjkMuXQU6EL60C9Ab0RPks46781gdzG6NOSIlXv2F3Vb7
T0FFnGYsj79s6Hn5OJRotOdcUer83/+bumzwA5jvuM+uVQMN9qvVPxy4uPaULUARQk1ZmNPEZoKI
PJ7AQFB9SQyFwPH8GpcC5TLJeNOVMPqw859gMpW6xmjs2aQYUYZHpnTLoZRrijpIKKsGiyzRvxKq
4Sbmd9kZrtSYQrZX8gSXjQ5/BBXHWGvbnN4XhjsSegWbJ5Q5ybcK2WlsmMUl3xbtWEoTOBED7wmK
qH4z0tOQYoEyEILTWolB4Tdp9WR412RcqvpWgdaQ+beo+YATqapnmd2G9KFYVydBr71ltomxA74y
LaFlgAwDzT/ARHIBzwBVWwaqq8/cT7y9Je4uPVxNzblqzhk3Ibve5sYWzedUPqvNQx9f9fhSebFr
wA62jFct/GxQ5w2QV3urgAY5wUMq3YYJYGhscTbfGNXbANG88P4pS1zDtf3vb9dybAlygVaOwuFv
d3xoB1FgWGm6LpXp95DW1coqJEKqTBNw+dEsekWZ7PVQYf2l+GVx7OErM9M403AlxvEog/ymNsPJ
aZ0Py+sw4YMbhgdHuzW1dm/U3mdC5q8hc2IPqnSWCnz2YWevEn2KNk2Aw6WtbfUeBkgWjf6mzcSH
YivLFFn7P+RZUCT9/b6mptLkbOSLUFjj2v7bWo44mvUwdMI1DNySCyLFGFdxAOJRsi7r2XXSb79S
iQtl2Kl0jAPqiM5rmcabwCdmse+GCOJ1ztFfGF92E8duXuofSiBOat0fHYwvh9kB00qnYaGUTYvX
KPwmJd4FvnVV9N5aUCTRfCs7J8JR09GmTRHmYu2DWNexvR7le+br1sYw82ZF0jghayk7Ch/JJKLY
T9JtGYmVMRt5npPZ1TPrGIQkvgJ3It8CTj5NNXYAtlGuMJFTAEEj2k79WAzsKJgzOHfMDqLqHy/R
2VXUT9Nj0I+8j7Q6R9BE0cc9qRiRRrMjKTZ74BTwV7KSb2lm39JsdjBltBPu6vI5xNo0n5gjWiZL
E69Wb4lvnYK12jaOguIjl5gZKTWOqmlSOAuH4dIDu9ybVFS5t4sUKYCjJIdmhuvsUBhPYzjwmVoF
Iwb5keKUf5WqHd1R7S7zsQqOpNG5EKPkldg+eSX/5xk3YwzSoXAck6zD5iLF3RdZT7NsIqgutVJx
XevQQiPF4LEa/a5RFXPPIbSmJ7ZvEQKOaw+LqRXaMZt6mPQGlo+JOTGhhgK9KjT1glcz/Eh2BzB2
/V/snVdv5EjaZn8RBySD9ja9MlPe64aQShK9jaD99XtCO7vorp5vCnu/wKDQPYMpmaSJeOM553kW
pSRZKvorNYqGA9xaUQXZqrWdqHDftsm+yrP8OrHNx1gU1kc0S/fMJ7SK/bg/Opg7LdERwzaH9c+B
288/Tb1tAOCNyZn+QdYlKv2qpqzfGTUnqyrP5osi6jXV5aY7mzOTcxb8DHHiryHr4babFAtDTMDH
t8f23EbWE0dwEbp5urA4sn6fg1lcEgPD7wIWuVWuZ2CQBR7E5bYm2v/YhX7AwciYrUXVlfuqCz+j
dvAvwq6GHMx3ssnCvRWZ915OArdkF1wmkjyAvNcmqA5ijntcEOCdkmPsScnHVfD2dT+WwiGdXGYH
oZJHx5znTWKx0Kvm6s4d8MgRIiIx5XfhXoyMjWo3vnArd0KjzSuhDOvbAh3TShXhlXDjD4768Qkz
9lsR6VNEfcpwb6QVJ5YsJTFXIqNj4VFFoAVTdOtMkDM27wGchM+SQ5jKJAPYhMPTCCK5xeWnvZbE
VAx1SuBix4L3JzEjzMYEwpOZDXzkXhu136yrWJK4WcJw1yP3Zur25Qc93SZRxq58FJipv3BcM+gU
ZHTsvDukFkYRu7C+Z3Ow9tnQn/tSLyuKadmSP7W2BRfbMUWXdSwm+8YuVMo7qi9Plj61caXg3ggc
HjZNHl9P1GBvkqbmbWa7rOTN8qPjczqFxBGPRT5IMmdGeU9f9lj36iocePxwgMgt6VBl7KXz5+Rk
+QXWP9Qui3GsOa3M68Xa5ipEHDz7WGaMp9IegcE4bIDLcTAa8vKsOLLZR9Fw13SzD+i9aX2WPR4s
sUgvYo5MsNiF8y7GnZ2WY3JIBDbKIqK0LJ0zRPqwcquuy0ma5c6268l61yXH9WXcPgeuER1JHp94
XltbKwh0XLvcVHHBa1M8ZPAszJyfBxoyWEddZvWXkyfu1o6i166EHqtH58QhYE/2FXd1z4yrE08R
Zj1NkyZ77tJ55+Z9tueAOE9zb08iQXBn1YxLl2LCks3oO47ydotC0FmPcpYMElkBZg2NShzaLKo5
tqgGdjbG4sxAI9CohmLoaKTimEugzOGUIQK6wMp2U9PAcbKn2GQtQwHgp1XTzsAX+A7XI9czU/OF
HCO8VwI8sp5bZbLYxqTqytMSwU7ZLRW9ZsCwdA5t2JfOCVapJxlt84KN1UM4YGyyfIW0S7Eazbzu
Aoj24ITG6zyofDPhGmTOI1klE9lPm4ss/fkblmHdE2YeRsJ0vMcfq+RxaiCHjBENje+Pzzy2Qflw
PGxSYYkNW7udPZBPM7KJmHTX7iHMLlIGzvt46h9Zkqi1ORXDmiiSrn5v6o0nsAy5S7+NkV6uB6cm
3Fb5J0F4NbbJUi6LJC8z27chKJBBABw9Mo9ktAEXnIfzWLM5efUc+57TgZdint0DU8NtM8rowkAw
b3Iv8PSvLqRoOCuopFyXynqIBntnGkPCtfmJWNbYSH+5Nb0o2rIXKtfwMK8zGYOdah0UDndGkvwi
UkLxEkvHxBvZURhsITmn5NeOh6lTHkrzAZsHbjB2jmnJgDf3h01Zg2zKkh4B8prQZTuiY4RXfcxC
TQxA7PPSCMkNbThE14w5BxHLCh+ybfnemdBUjNetvXKBdQwjleuC+5VcCWKg3n4sx1BdMADudiJo
ENIrbL7EobDwDh5nFatImuLSiSOxxuJGYcok+9UYC6gH3r9sPAkHeGerrLFRagtaYgTmPnCit45k
ix5bhjTgWKzRvkyrMO4zg80DrRARNmXjmLNfvC7cwb9GreKd5iI9ZQE1tUY7XUxFYB2jbtEC+8Va
lxXiymKwkpMKPsPZyc9xjkNQfXqsQc4GMb7zzz+xzgYLMW6kC32bmMrnqb+FeIOPhH8+ug2JlsFs
tsPswVuGxh057O4E6PuQ5LZ5UdSdf/XzR85y9Spuh25nWdJYzQVTaZ4T+lJR5aXSf/z8088fbTY/
TCb5VLE8tY4cCvDy+Zv4pWVqjZu3VeT1T2MXLxt8Llj7MGzvlAkuzDroYDZRcBHNWXquOs6ZJ+fK
TqVN1QqSx6D2ozUEJfFuKCoOHqvymExsfvNhiThGapet3Zb5Reg4Wy/N68um88Odm3BIWVZ+xFEQ
r9zLRP9RmHJv53F9TkrUBUMbD3tvbDk795oTunx2pKjJ1nGcddf8oNcRvCYRChWuDbwia+kQe/Nn
I+W0ILstnJ6ykdoP7ysVG5d+k5wyY+aEuc7f+9CLCF4l9B4ymDpko0VIl9szDcbiocpRso1hO7wG
cXNriWYLC2vf1HHFWVpYnIJYn4OZLRliYMvbOHFx1zSjdckcW13xNOLwuzG2+Ywxp2bNA6FfQjw3
Fbht738U/A4umxbpMcZ9dxuOOM3wphzLaiYkNrifE61kpPe65dovqTdVINUrW6bYFnKfWKaI1uEc
56yWCt7fLuFXGbHJNAxOeSe/yjYuh3BXy2yc2dEtZ79B5poUFSvlbrkqZwccO7Gn06RyMkVWd0s+
9QyPzvJrND5KVCiHfo6Dy7KR/mVOn+chy8RbP7+6CwIEtpZcJE1z4pfk3HWUON5V1iShS3hFyr6/
zl2ne+jVzDUeLbvUbftNOTfDfd+KB1k5kGFk0n3FxKRHvLnLeBWkCbk92IqrSnR3c7vEFxUjMZb9
APuZzl07BLCFTmKnOpMdDkzH5pTsQs+udzJ5tkQxLfGt+cTJEZnu5I2jm/hi6dKDMV/TUsTRPiFw
pdPgrMH2LmC7jbyFmrVw007muyQQWZjz8zJVqOD7lWGON6FOmqNKvRp19lxEp1Fn0RdC6UlRXnQ2
9lAn0ibfcWeNCNJxvDQkgsi0D4TbudlpEEkupU69Y61kl0QQftGJ+FFn4yOv/ALyqLfgd+1yK4nW
hYxQUEgWrEQDf8UiG30p8Sli93PbvtqJSy5hdIkXLeSVffG8DLJhHMU57KLz+9ErVS+3mIZL6nY4
VQU0ZgA1W1cTKYNxEMmmL4xmKwcagiJHfU+we5oXcAAHkMB+iG5+9dFyaK6AwkzJGiq9DTVzYAEf
DEAITmtTHZSXZ3vgvFBzChXHi1KTC8IazyYow6KZhoScrgJyaHQgSFMPdj4+NZqDqBJ1E/O76hqU
FmQgPligam4CJP2VJd+RCyXgHGc4TpLlTPZcAFzwrOaIGASj6tVTbM9nDNvHBESDs6h1OkEpODHs
htfe8mky85rMs6v5Dt5DbCp2Zd3BfWgCBJPhfZ+Ntz1oyGLVLBuARVJNjTSaHyHkv80BSn6+tK8Z
E7/c+wZW28VIWzhR/R1pIsXUaIrTny3ghFUFtLJ80Z8FwZKR41WtexxZ5S9ALh70MsjLrNkXCQTj
CU69y+IxBo7Bq/zsaVomAJtpwGdwXG9Sl/VUZnz1mq8pselz9OZo7Ab8JgPDQRHwaLvuIWhmPFv5
JieTfBCAO8LSUF/xS2miJyIeIVzjC1zGWBea+smWXzYQEGcsH93o3JPz3fQdkZ+y6Z6Em982mh8q
AYkwjaacJI8fjlmdCRoMRwl0hFdUUcTxGfnpbQSUBOVxEJpS4vh3YNPwy7HQXKWE8w5eIp9hOJLV
qCknqN8v13a4kT1Mh4BQbLoPE2CUqQEpQKkQYCoTfBWXTbhBRMQDqSrvJ/Aqa6y3gR0FKw/wqtYE
lq9ZLFNTWUwsDku7fBSa1+qt+zCsLx1mwprmKjTXFbrBSYLoJhr4AvxalrtCc2D66zUaDAtYqtnd
wcxni92TR1+PPvp8ajVRpkDLDM2YGcBmfjeeg2bgClTho+ul14bn3ECxPLiaU1s0sUYW9khH0MoB
ZctA2irQtl5yGzaadpNgb0UxpVtMOfcVb++khFOvQOSgw24tzcxxtg5ZSna3I64CHvDUgNfZHstm
zdsN7CmQ33qnRjkbYZH/6wuWNwmYXguu52hur9YEH2q2VBN9S9GeTQ1WlsB+QnkbhUPWAwIcNQ24
ijQZmM7MWNPyhak6wgb5YUmWlkHAY2Mm1zibNIblHgcFvE/3rG37taspRFxY/BgO9IsmFBtQxVAz
i9Qp7EMgxgKYkddaTeqH7jjHvhs174j86DwAQMbT8MRy/ltZLlTRMPLzK5xFHAGPUfk4ceRD4iDb
5Rqr/OErAS19TVx6ujMh8a5AikGXgDJLTWdi2333TePLQt24iZFhrMywh+XkWMIA7ow05TmCeyLU
Zx2dQIDaGgXVTGgIHCo1JUrLezxRh8aGfe0bmDs9Iy6Zq9jElzRjqmlTG+yUR+J2mm3mNJxyE60K
ViCH+1yzqmXwRLkV7Gq9fPz80iPaqDPZ3AQuWss+jy/l7Focplywc4YiJKqxS2MvhHbXtdFYHsx4
yjdzPF+Z9gI3nYnbAI0FGHCR7W1gJnb9HJa45rR2UxcNLVTuovlcWjYAdQF2AXdnAN6SR1MF0IuJ
euflDDsM/8Ub5zcf8Jf4Fll78w0T7Js7XHHVH8vFvHdqP4ObfUsr8z6rhtscnNgBK/bAi93KsFZW
Dt/M4Y5FwCzOkTdFmkleNJ0siuIqh0UNRPurFwXPLThmMseYYKLnajl00ruM0XyTJ9myWSVJCgit
bO1MnVmtgUj3oNKZZqZ71owyl2RwFePDKPkOqvqF23QlwK0HzV0nY/ViE9mBISEs7rx5ANpCNTeY
+fuVP6Bxo09D7WhZOIRg3SQGMyBvYwnfZMDHv6sAwCtNggvNhMfh9DEAibuaFrc1Nz4NEOSTZslb
oHLRMjPTBzAxkV8zwlFTAKB3gOg03DMtsFWyJYEIecXWJG7kJya0R8JAR9RQhDfTTZ7GkKrmva95
dwnMTQ/O8GyAwjfGA0oe9PyakWf/dSBUGmwX8HlPc/S5JupN0PoW1zOgvdTEfaXZewcIH70ONH7B
lDME0Hf99i2Fkukmu9HCqNNEljvVTH9cQPczTt7SAjFH0zaInCfIOiJSDGBtst1GxkJ6zBtmMi6P
BWprKOsRN1R93s1IBSRyATVG5wkCf5s3sHlx2Am2XqW/DnF1S7mvMR61ScjxbcDKq2sxlc2Jnu9N
uwFdPw+A4BAFH85cWutE9M5WdsuF1y/fI1IE3MmvDZKECtMgLQTtQPyFdY02KUSMuDE3QztYaBYc
dAtKexcCbWDAt0mVFUoG1AwdioZEFvOKvk4mgoiNAGfkpcnlgH35bkLw4LGz5c0T30Uep5mltnE4
Tzjh7GuHLc/GcjjP8LvnvPDmjZXOj7Y2SQQEtp0oOnhDYWB2th5iXvnUJY7vEmBmG2ojxazdFC6O
Cu2qGCJJgNxPdm06fVVZcudQB6SfJ4P2XChtvPC0+2KpUFxi0Vwt7VXbHqV2ZPTIMgipFuyvoidc
13g0OBunefAhj9jqunKkWc4Xb/hoHHzv/FtuOKH21R9p2hjQFJCTa4ojNwGC4GEGV27Hp7qXz77p
ZJsiwmxmTxWu46bm0Ub8F/fduK2N7pB3pKdRhQjtDAm0PSSmFAGXiIdUpHaDS4TkAF3oRny0I/oD
iwaGhRIhSZga29jdZZP1y0dX0jGrKNGXpNFo8jn5jBJRmziEUGPtOrGQnrjIT0IkKPMQDPvM5Bw5
GtSxFKzgQ4QwFLlkr1H8y0GlgorK3bSGgwRJ7ZW2rbQ0Ba05sOXIY8cMa0T0G99VfhfzhPRJy9Ws
2hyLoGuTQzYvxonMJjQkhpdFu17k1F5Q4vE9RBN5+I40pYvlfFV+LoPzTBtIWQfMckwtrbPjo5HT
8lLXH2aLh7e899DNdGhnfPQzoM1IAmE70OGBiGhHTYqsJg8xq4zaX+M4XxStILnQZhtfzo9iyrLV
yGDdZy1geAFgPDoccmEDLV/hfRuxuAmb+ZHwXZuTTGU90o0t43/fZrkZctmbnH5zhkxZECsAIClk
PJhCoM/lu4ukJ9O2nqz6LMV8Y/tYooacLFovFfvm/loH49c5yh8H9U9f9N+LhyBjyh561EDJgCOI
XycJVdqMWD2fi148kv/lpA2x0Bh0LOWMGx/16hHrvWXI11nS0EnSZZdoN1HvkvHvOA8e0RYV48BI
2xAfRqkuyeKv6KmnEZZp3aiVR6iPlnA4Erz8ztiMXZTi7PnIotDYTxPOpDjb0JE4LwXh8obwvf0K
RCcu1TLvxiKl1xC2sIriW1PbmFzAfhjnyUUupO6Az8+5ZZ48FE4DyXASL2/uNGQcVTW0+XHYXGjv
U6oNUOTXWH6b3kc8dechcd9dmKe9ihi8E8V8YTHxmIVWx/PQtdaxLfcDcEBcT9AQ2j/VahNVpJ1U
cu5u8n6+L5eGWZKXYsfIy18BIitEct+9NlvZ2nEFNXYhlXkJuNWvIhEOWypbjnJmkm/YmAQMbcua
Bn4T2p+lw+hq22ur1tI6n4MT37YS+0NXbSLt36pZFa5C7eRqYgJ7M5Yuga5rRtu1aH+Xg8iLRDD6
iFwXO0mf4TIX8SpF/DVoA1ilXWBuN9yPefTqsUAkaDndzbL77CfewK6jnicKMvgNLmkJE6dNY4xO
LzvtHou4vEJtIxu1l0x0GMos9ug7JlMcii74y0pEZuSxrD3fLFVn2nLma99ZIDCf2SjQKIvjqyBF
s0cLOTd/qSndG7fujas4sB+9zuKVgFIt0W61Asmai2yty6KXysCI1ddju+PRxRu2wAajHW2c+pxl
xbfeJ3mzXwZx0cQRml7eKl7tYU90VI+oXsZbHtiUQ5Sc//c+7bIOHzKSOAdZHBLS13jR9jg0cqpF
4WY4j1U43k4J052cnEyaP4q0uTFtUMPQTdlUmHOwYkBBQ2783I3Futf2OkoNXlpz4l4yrM9eMe+Z
Az7oyIJuHIP94jZHlllb5AzhKYekjbqU8k1+jUEO6EU09Oj1srjw7QSrnmnfN0USrsu6usHzcRMv
YPk+JVAZYLtZNOtGO/pUwgvIk7zQ466Yt9KJyLNaJPJHP73M3KwjZJr9ssxux7QiuKxgNZAW7Qrt
BjSRBEptC+zQBtboAyOFCxQjHXYR1IKQh9W58l/LFJiT8/DTnBOmQEYof6yE6AmHMP+oZg67Sive
TWQrVFhQDcna3scfTdkcN6H14zvU5sOxw4HoFR8oDPF5ajsi26dyyzEcFGJ6bBvWE/X04pkYFSF5
X6jXMyuxLsnd9qi7iJdb1EZa7GHt9DNHzuhpSyP9qOjZvBi7cp1tpHY5DgOBCQa1XJTa9Dho52O4
cI+ZS7NtgCf3zC0+HTf8DsS20sLIeeHIoo7GcRXPS7wNgsNsWZesoQA3tXBy6io+pI7X7VJcmQap
CJh9OoBnH5VZnZjlnZs6+xr3EgEQbhu8liN+y0aLLvGb3YaYL2cMmItWYcbEkHvcmEQG5A7MVdx0
TdcdpxpAOZnfM4yauVZrWlqyaSOkog6CAxUt4Oy1ijPVUs6lUbYeCpoEsrSyU8s7BQ9b0aX3vtZ6
2hOZajxrDpvFEvYNHIDsT2y8Z92UbnwtBx2xhNY6kBzjDa21QBRS4MENUYriCROXNpZRX+tGa2Tm
K2rQUh4prENLusprZ3pHyXedZmq4HvpoQwpzPs71NUAeSJDPgtZy3pGwfJP7/TC0+rRLkaAu2FA5
vsq1HLXXmtTUIeU7uEjvkiZ7tbDFEVon1KDs95mIRDBwpJnXo3VAQnGJxOlG8gGenULcmhmWZMWa
asTaGmBvDUIv3sRmiWcliN6tGPmrp2Wv+Rydurhlsfoh5hoZrDksa4N+pjllMOHCJcxaHdt9hXhk
lRbKpphl6yh9kEawtWBVQ8yz0pIvNeRL1n0uvv9Q1ZhCLBLxOcbaWqtray2xXTz/HlL9I8jsFyHa
g58Q5CAysayItNF4nPlqbxjz0fLJ+tnk+DgDQnPD5DfCAxYYy2MiV1kz34UmI8glSLdThQIM865t
pA+gtwbnl9++o+5UnMq9g7UZ8iwiTw+OjsSXB9PBwfF6aEv/1oRgBJsomDzJAa2JuoZmXwmcwLmW
A6daEzxpYfASdGzDtffOWggdjktxVFgLT8Typi2PpGY12Go4NY3N1fLzj2nXL9xG9TVtkgULupzx
lszVa2NeDmX0GQ9Jet0Eg9xXWffdTN2Gjznc23FMihNQLvHBVUJ+0gXTeVb5b9nSyYsfvHiWLJrJ
ADI7rimSIiwRtmK6ChflXUR9jEsPJHur2vKbXe101efOps6b4UBexaJsm2FBFFAYOfMO/aGyFS85
NtLxKaiiJ2AxawPYhnQoSOOjgk5cO6Tnw7ge8T6G7wGer0OckFYIMb+MHeeSuBKeHJHZd48prbYn
dNjVlr4KmmKU+pK6Daq3isdlarxT39B/y1/sHCO8GJvWA53wxnJehcuUYmsKAnJwefggiazMVdW9
pIwhiqUC9Szc8i6wsCPaldp4vbtsQ2LNG9c5DGZyVGHAR1nTWONYVESVQ5YdWoeSnZoFx+jyzEu/
M4+4X1Dchd7GcOdjXJqnCBMSMmDzgJ/4wkrMlVCkKkY1O7smBcZ2Zu4Cz+2sQ1+6zyqzp0Mdandw
Y6GOD1rrxqjZkcTtri0b53GRCiXR9DBOLZ1yvJa176Ph1Ke7mY1YrKZRfLolqwSblj20t6G5FZkJ
OAJUcxhagOOWCcvTUE6ETEr1ADPtHhAj+Q8EQu/rTlI0DYR5nFkkVCTaHjkSZGVd2y+Bm5lXPKAv
cVjk68A9Mc8nThfRRBhX7UdV0G6IftbYuo6v443tGwetdxh9GobokkeL/1z3nkPXKkeDks7BvfKW
qyYqsHWmDLMcrcRn2H+GTt80gzOeuLiY9XK4uDbzk00d/MoDICa5OjwFaWlf4Pzk2M9bcOFzGj8c
ZnZ3DwzOMvLTFEgvA8RzaU47YXbJ3g9y+1zGaLSIRc7WYLw59D6x6QoympU2hWuxitEn29aC34QA
Hcfy01Mn88thEeM2Vrauz2yGZ2WELPFlT6kaB7ybRYLSSEPdWvj1Xvs2FhBPYbyXsb+xTdN+nAd4
84Bd+IAaeNVbwGA0K5EPmcar1sDvNchsYydGcUh4gz1kEeVnru3eFU1QbVvfoou577tDwmnCRsRE
hRw+9VOQtrdSwFBGs92zl0zNc5ERCxXoNYSYumsH8nUzj+Lb9wYHtw67yCze+7REbuYEls4fuRcz
KsBqt+/ffNaojFE9ILSgeDRSCKrSa61rGmfytWH096YIu+uWcSOduvSpDbR39nV5RfpDb/fmejd5
YCatU9lbGTT1YfF5QjDsSA9shClPAsI6T9lTMqFLyHGqiEV8zsB0b2lKR+/Mtb5MOI7TihjpZMhU
N1OtpEv8YeFtcudP/TcCm/RI59dZFal7sdCWzguBssIeNp8bc5ObqXzxkullbHuxCTMeSElUMA3r
Jq7gqjJPRvkTp6U10B1wB0h+trnmXh14demSdXFeyKqNTDbWGD3Ti4ZK2cEQ7rXXFsVO8q0ZZT3z
YAlYOeuS3tRtfjUWppHvUQXbOVXLAaHZckhjsqKQ14ZD6sjsWV4OPgG6oO+uc8cUpzkyszWRjmg7
OrwxSqJ4V1xR5MH4ocJBDDe9mU0r84Rt1LgiOiBxiYt40ynTv6riizSl/wkUI9pXpQ6At6SnKk4L
d4ZjmESAqs/QCT4w/w0PDSaAC87HV/noWStzMIHAEs0AEojzXSbRJaz0o+k2sHUlUwgLCzrleF10
P9djeVr6147jw9CkApZ2qIuwRl1hN7I6F2A5ZsfK0LAYl2Bu3SmpejKADCyrJLVex4j8AEmtPR9X
SG3G/CqDnhFMH38Ks7/leO3aCKmsJZauOOoMYQaXg6tbbXW9LZOw5oqR2QGU1dwkugR31HW4PgL7
HiHCMKbZnaMrc2ddnkvvvUdqhP8Oq1Z0qKLiy2ho3HXCtDmSd3i2dBGvRyPvpKt5F13SO9LWG9wt
urp3QO1wz34psKhlzXW9bzt8+TNHVBAkm2h0rgwPIMKhEdjV1cADHcGVLgsmp9GsDb8Kb1tdJbx4
lAoj3qh2ShcNB7py2M2N8DbQNcShLiSmnBA9Dx3Fk09ZccElJn/6i3lfV2uP8Eok8l1k5jaZXyt6
VkjMGaYBfv38a3xlFd5z3HnqZk7D5tKemmf4YbyogXjxMmPZJGr0YDaE8xIWCJji6lIiQEOdXBJ6
y2C3B1yjgo7mTpc1c2wY4wOiwBknRL3udKmz2VHvXJeVuTPpOL8t7HPYEzFKdBn0gqKg1fXQhS6K
TnRltK3Lo83goWZEtJp0rTQbol9CF02PunIa9sPbIVDRVdTgqqtKl1PbRfNuVPC59jGeU7YYZnnu
LTpbC/QLYUyexsqcIw7vmCkS5gaGJCyZm/4o6cV29L0HR7/rQ5JbIR+WELdjO95VLhcYZcMt1aTl
Uw1xSs+BeevoAu4FDISxrSK3oictjLPbnhIZUxd32zR4JynNiWVrcXio671n3fNttk91ds0Y9dbK
tBtNF4L3zfM4MWgJJqDWQJeGm7SHu+kpWSgTz7B2rNORQI0jeyq1ncvGj0h2ER0aryP6yAFBHpKC
BojIhJOMHgv8myX95annv7cmO7lGV5t7dyY95zF95xPg4qqlAZ3ILl5e97agGT3XFelkmZ5G1GtK
l6dTR/DiB+GDUZDFR3fwS7kMvWk53TkzDY0+HewFXeyo9R+HkgMaZNS3hfiaIe35Xhr5xuDKOkU2
le6Wq8iw1NE7juDLWde+Z4LSzXCQn7zQPiNdDc+o4iLmHKQgk1hNzK+YP9irKcjvDRneLfTLZ7po
vk3hyLuYF6ZJozC4MVHNhAOhbloJJuTsIw6ocB4aZhIbKge/M1S1Ls32tU/FvdBl9zWt9/1gfrQt
eKHJ1aSs7spgIK6kz0SdpXKWAT7zIWIQtDvM0xVOICYWzPdW0imeXGVfLqxd1p5JEjkt/zfJ9f8x
wv8RIwyJof/PGOHNe/Ve/p0h1P+HfzOEvv8vy7c5Qw/gvExOGPmf/g9DKP5luqYQJGVd37Y9l56W
fzOE4b88x3cdppW2xuU8i9j/vxlC/j7msBwHOMIjUEV11/8LQ+j8I3Ef/nAF/EE9l/Bcvr2/0iOV
64eSVixn63js90nfoMt3SR/aDuHK0OcGjL1vx5DmnrUSkJU7J5sW2iAWtFG0fXAdEgVce6P3NfSC
LmRNDmRg6WHIvJiQ7NFwm1dPkOy0/KHY5kZk7zggx9kDYbb66TH34vq5XdRlnzQsjHuJ0In+DJzF
OKJ7+8L5CPTKPyUMvKpKFm3kFw3iMEx/qSRcJcOYrGuH+XGUJDbAC6Mpi0oPEszeA+uC8U9VP+bv
SIYXWlCdvsMhkKDsR+h6nb8ANwT1XH66UGxjAcBchs0dWiyOQJX7yq6V/Z+7C4W6Qhu+JSBMWHPm
W6PwhSp6uZfQbyz6x+Uw2YycOFxhthuDcLHByiplQQRAQ1oLEZo2IpKL4KhHtjXj21glQUCxaYZk
XHzFpsX+pZwOs7CerNr+sgOG7L67z72b2hjqU19S9Bg0+DEJ3JclqSAjGBvGEgQNIg4I9q2nfrUM
DiyqnAN/odx9h72cMkCvf3NczUmy9N7ZQboB53+R7XRFG2a1z1BfZOXgcOwVmBtqXb9Ca/mQqZHt
0yAkIHuWeftmN4MBA9SfRACNplLmbnNmU9M6ZZs05qxbhNmzCqN8S49ABHVq+iXBWkMcU+PDfaKm
12SY7SuY8C50LnMZ7Hq6yE0UBlVsOMSK2jtzKNMDM1mX2eYDI3W1kxPM4DSrL8+8yWgOq/2LWBbb
pGQ46MTJOz2lIcaI+7/c7v+BMtVA798YHX3nWCY0p+OHoR38fkG4Het13JxcEHVKiDT1yB/HyW2Q
xEhUqL7UJ/fPXrJAKzWnMLydqjGgnE2Dfgbn5YSAQPO8bI0vtdlMzBXWdQB4P+HWQTBhbFr6J3Cv
q+2Q3Ti51Z9ZK63+8DPo+/yvFBkJUp5PHiEecDJS+vo58ZeLmq1WqbNXFqF7zn9myXxm8JxDF7Tv
YS3umG4cUr2XVMUy4/SKb5tx3k1F+51ODk3WOA4ahiu4M0n+eJS8CbRvDJG2dfVFHvt5xMf137/j
f3BvXujTXeWjEXX4rVviN5CVUnGVD1PATGNm9eiZb0a2fEufUbNLKXBpVh+eMfWrCqGEMDnOq+ll
CJMu/cNv7p8fvh+4jKehN13PJPb6918covqoVy2+KGJ43tr2ghdWfHc42f70hX7+pr9/RHwlz/YD
jB1QOj+lgn/9iJohrtzFU9CboIZGFcRrhCrEZbs39tGXI9k7ROj6vNpur9Co8N3QfAN/mVzMYuSx
gaoqR8RC7hMQEm2G94dqMUtD3H//DhkW8VqybJB4i7fJ338X/eRIWWGBID8FUjfSft63T3FVX/tW
s4sSigq3sTceMbBdU2/08IcL4p/PZZZ7vK9s4fJhsDf7+1ePuHzjpunVdqG8Z5avSS2mddm0zTZH
48TEzVwHzCi2hQlW2C3fiaL7wlqeKjF/GenpD9/N71Qvl2fAf4D9sel5/7gupAH3FA2d2nozK2h8
mWZUv0+t97KokhetFx14HaogXDdZzeri/64//sMD6Z/vdJ5DQN6WJ3TJ5O/3cmqMo1n1KbFbsXBi
rGhu5wZaoLFtCp9DZBUL2o7SE39gy63fi+W8kM/fc1i3eA79oT/Y+1+uUB+tRo7OpNtaWX3dj/1D
M1LixTHYHAY3dGF+JulyF4XVk2XQoMBwyotuwNCeYOYISXe7pW7/cFHYv3sH+JZsZBpuwIIKG4P7
23NNOmyCuGDwIljmHVZfBsZiK4gPmVP3RrDvTcT9IVFESymP94z+0pizyx4SAkOevo5Gcn4EIIeh
eRDpZT3bF2GBFU31H7Nk9+UU14UxgaR2O8U1X+F+UkH7h0fdPx8xf/8ZfruwFfKXIYr5GXx8vnYV
3oSUq3GvHf77ZfMfHjB8HewAJiCYJXgZ/P0G8owS4Zq9AFbH3VNQz3dBsRzttXLUYaQh1W3DI6uN
T4eIO9OdjclZD0Aih+Tr2ho+igWYPDb/dE3p5+dvzxSIUJNCe8tzhO3/Jo7gqEdlNTrFLfY5BNX9
fjEg5fDU5Vzgyp7ugCIPRVK9zLl/4wzeWib9A8DNVjFvbcn0TNWNMTQv//139R+udL4r1sxaL2Fy
vf/9V2XWWVFyAqRdTLQRLvVLL6xLydFUN8ntf/9S/+mpyiJT2yt4+rv+7y86gtmh2YKnbNO8IZ/R
SXaPVaDjdgQEEJOtxtQ/FO1AoxKzWMqLkmSTBqw6//B9/POJFtgCPvd/UXZevZEjaRb9RQRIBu1r
+lSmlPLuhZBKVQx6Mhi0v34PtS/dVYtqLAbomcH0dKVjxGfuPTewXOE5lvnbzyNUluWNKQ5kEUa3
FqYyeYjHx9C7NoLp3pPqUzv+VS/F19//XPv//nM93/Jd/lDHX/73f5wqjUHWTDQpRVC3++XX5XuB
A4b9pHlddM2rURWXaawvQ9Rs0s3sw8ly0nfORWuV21GGMolJoCnZhbGV+8UAC4GXerZHxGJ/f51/
ZIAuRw1hmnw6TuCYgfjtMe1gWJuNbtQ2isNby+k/Y6t+hVJI/kG0wrmNII1o387ybmMTqimypSdl
opRC+7mddfuD4fCmFFBRQv/WyrrPpFfGf73G5Tv6/Wlyvi8kxtdckb8VTUT5VI2NlWzLCPEJR5kQ
5v1k2deThVfEqp/xZE9Yrqt3VUybKPE3C9fx75+T+L+OM8cJOHcpmQOenn9/n5weRQcajSfarH6o
geUeMC1kKOyZvKa9G3oLArxo2ACX7Qll0I7oskuMSAp8V7J25v4OZprLbpp8qT61dg3kUsJJ8vVo
WCg4gRD06R2FkLeeaL/ZskTMhxU0g2w/m/We+FWfrEeTzctGxf5aobMb7ZnISTcSm7+/1z8PrzCA
5u9SG/I+LfHbI2MGpS9R0Fp45Zwnz3LHYxWzIA8DljMTC4DeGP6rBlu+wX9/w9y8HqUxIk6eGee3
T7cdbI90u9xiSObl7KDYSbjzR0xSqlGKgWoAtZ49D3eF7Y4bu2jDXWDL81w3QFrwEv79/bt/ftec
W7wgEyGl7TL2/Pd3nabIUEYWANtc9mcf0XyUJTdZS8OXvID/vpnKlk6NOVo/AKdD1F+O4012U8Cg
sO2W4sVMXqc4hE8SXNz+pwR3u6rSAfVS7mJjoJpHbHbOwLaN7Hp0qz7zxnXZfYg1UwZ7PQjsGPJH
0c/HINGvshtv+zDAQsTWy0fkNPastDkbzJlEVCSdTzK+1C0fETpF1jJD0K+9JnuWAxDEWk8bA6ng
HBNb52NuztQxLdJnbOi3f//YviE8//wSfdZkgjKaunHpK3+/9ObUtkUlca/JHCFzThCdNZrPcefB
pHBI6zRwXTV10Ky8LP5ibeUe0IfckZG+bATC/+8F9L+vJrAEFApGT98DkX8cwLLQKaZA4tIxDLGW
CaDX1tA4kkp36BHTq8HS9nquF2UW+bCbecCT0Af6598/lKVS+/0zcVBtBmbI80Qb9O+fErhaEvfw
iOEwntH11fLTdwosr82eVIrnykEZ28z/8fz+AZDirQsGPZ5PMStojH/r7sYaEqRLANQWHcuTr0g5
90jKEiNTDgT4EXoBz0oOE9AMo5iIS5A8RD8sHTyKMcS/lLsTkkuk17G4y6wg+Y+H3Xb++EysZabI
vzhnllL/358JA0JVwSFAmdlmv0hBtG46JPSAWMxn4lycq4HkuxUe6oUz9cHxNKAqV8m+aotkz6+G
ZC+fZ6QET6fEvm/JXbSK2lobuGTvHIZRKQmiJ9erL1EdvRS1zP/jLrAWTtpv3yp3ugUNTbgm54T/
2wnZ5Q3rmM7oty2Sj94C6Ooa9CgIbBy/TvaI5H/lxBXj6lbpnsQDk0QhdW2pBn9xHu169GIIiLB6
4aTDVgMIibJoOFWy2zh2Om1gTgwHN5TsWTO04PW87lXRbUyL+DJHHHtRf4HmD4+Nzl+8bPL3c1GQ
TbaQ3mU8cG43cpuM1n508hEBEJSUMSO3EQHq0axGf5MUjDFxrZDEtXyMaV4FG7Mxb0mdCFdVOBD7
Bf5g7cehuU/QkK1SemOIFxW7FonhDzzZuSEcZoN5Xq+DONkiYz0w67oi+qFdecq9N905XfkT27Ta
yd5MbeFVRZ1ryF+uUT0TsYa4MS+/XPcWyRQIV7vY+Xb6aVnbFB/4rnbmR6Tpd+gMXwvUbiKFAK8t
S6znFB171EHZQoPWCn4TOglv6xEwAHtog4ktnmkW1Rh7WKigSwTZXoc3YWRgmdfOvHH7csMQJtwi
cgduiFPPEDD0QwTIFBjmpzDH+9EBpTzmnBCuM546gk5Y1cmrwg5uajRzGw9j8cqOKnVxcdzXnOsr
O2boFZnwGx1D8vIyr99Wjm52diuPcRMTk4NebdUUbrGjFyXUx0OMbdnTRzfz8UeTU52+fz2aODH8
CMj7+0SVu062qL4sPEOtO+z8uOxe/35E2b9fvstxwfBBLJ23E1IH/vt5dMmNSXUA8bso8HqRCJ2E
8X0+Pvgq2tcZI74BWgqjP4K+VSU2GbQUojZ2pHrvFT9yIt8v6eRmq7z59ObiA/fMiyauEqu6na5S
p4V5K45/f82/N8i8ZCZKlGG+A58PINy/XzKmON2WMTnMbWbgYs/yTTTGzpGYilcrDF6ChFzwcVNO
MvyPrvaPup4/OXDN78FZaDl/PPrZZHQ6J3Bkq13w9HigUWvaxWv9hdb0biqoj9iuIQefrQ9NckaA
xYOV8ieKhlcH7DvC9pLfKUpmRpDMu4IbZLGMp6f/OqN+L+K+X6cNp4/Cmb74+474x/XXNY50BybX
WyCMd2HbX7BL7dIhuYs7RkqVOLHdRWSJRLTBF0t6G8AKcd3WHbRB78gcDr7KYqApqXv/q57/feKG
n4LJZ8Cwhxmk/8cPzpiaKXUhMW/jUjy6sfM0Kv8THsr7YtsaPecL+8u9n5obWol4Mn78/bfzxwyW
P97zoY6BbeKSDJ3fWp65SQMny1W/NfIO/+YoKOAmFwFivCn82yKFsqGwD5/yfs5gf9XWrragldOw
Xv7+Sr7nOP+uDnglgUnMhmUuy7Tf7pEimfE8enm/dcMpgQm4XZDKUd/bxN3wS8INTZrxrFgXlekd
6Uzv5rQtRSCOMLISCBqcY8bRjVR2j7R1lS/nWTeo9lLpZNfUbXWTqIzkyRBncTMmS2KOxWkVkrXo
uzjuE5G5+A2Mn623rIK+/8EBTi+7e5POaO+/L4eh0PwUhASeg/h5gdhBm+3Og8RSoGYUQoO8RSDQ
3XjdHm5nAzul3yeDifucMBSWAjlZ5V53nEdT3IUoDK0hODVVAwQJ89k+9rkw2MEn/1HE/zEXWr5l
ai4Qmstc0fsGGP7jAaCImUI1DP2W8M1o64DeLX33pvIqzlsXF40d/ApTmR0E2O10sH+BR/W3Tufh
kJibYINULQ+c8QjQBB7W0A3/MWpFyPHnIcZpG1CJ8SpDQZH670NMWojIo4iBUGM0Yh+1A2aAKLeX
Kqw8IGZbK8O7q8nouhGKzKzYRtvoDXsCpwaYkdku0Z15sSMxXnwOb0eN+fU4I/FOrWxvd027Hhca
OWL3FQ00RxI1oDU24eNAOMc6FKrdo5FWq5GZEyg5vSPztN6ZnF4rfJTiMBXZR7LIaRk+ImfuKne9
/LtVTKRXC4UHEfuO7tNtra2Q+FnNJRbiyqOn+ZzmK7qciWilm7Zm4kMcBgzyxS6KevVQdCW7sqXm
67u0IKiToIR0CqDrER2BHIM8gn1dVQ2qGa4RbIfTjuFRtIuymR9NZmx8sx5uPAweUgp5C3ILdJxR
Q7IJHBtZRzns8uU7tAy0WXZF/G4IxVpWnMfwKPYuboqbJnMOsS/2TRQGZ1vgfZoQkue8nUKhyKzS
sbmuIBqt6/Fka7PGqYhOv6uD58XCAqyigiHQFva6rnt9chP7a243ppdb57IIvvARksY3A1pqSt6v
nTI0+dGosHh07bx8AMnApRVuvCm1btrQvR7rxLm4XZ1s46J6AmEmjgX9p6+wu3USLmBITXVsXZQ9
YCzybWwjX2nLHGSBExfHCZjSjlh0rDD8cami3yxDk3x7BdJcYzKZ4uRtlm86c6c7w3Z/QLuZ4L6g
aes0qpSKr5ksxiTYUs60B5Zj9Nxxi1xvaZKqJp1vYid9AT71yaCufMp70tbylnyjSb9ndXbbH0aq
z2OBdZtfgglHFZHnGhk7kcKVjypons5y+qon7J9DjEIHnGcQ81AFs/3D71NsUpKQnsAZbgt7bNeO
MVxsb6bXXTi2yP6qY+LE5Z2mGwn8AJ2imT9bJ5fkqjMrHbVpVThvOE8/puV6awfhfuS2Tw6Ln8KK
yWqMD7O0z9bCZEiJU27bGLg9eL7ES69m7CDEnxHRDKLoRNPEL1DK0+yGzwNL2dl1jKNEnEqV3vhr
mUThc7Fqp8GDT+Pdp3i391lUbdNwoQklHmEGLIy2hdbjvvA3lnC6lZu5yWMxBN1JleZ92vh3lTvp
txLmKxjVm8BL+HOQ9t4zzKagrddp54lHOEXOXVbl1zKGm26KIjoTuyXQ/xCWEDVwxFWdbnSTETYv
fe8aBu54UsvZGsQuFhjlQXgo8mFTBkh5WCYUp6wxKND32ZQZb3MQ3cJg4YvyWsxEiO2oqqc3axbB
SnUGWivUHogqjSunm70rE/M7dbg8N+SEDGHivPGM20PIMCsikEwKAmcoF+URZ8JbYdTTwbXLEh9e
u4cfiF7OI5yhmXdF2e/COHPvmmkkyYBHnG9J3hkBeBZfGjfuwJ7fyECNowYAUgEYp5pfWdzb9x2u
ydRxHpux6hcj/AXoa7I1Bht7K0cc7exZ5ulwkKZ1dnDTrVrexgYkcLjUa+roIrb9/m9WW7y0S+6z
aJm8EBFvRIjQSp/xSjiwgdMR9yMPyDqbp/x2sLpVxWl8jyTgGOAA9K1gOGHaAmfJmv5o2pxQRXeU
Eo23X3OoJktLVbe4rSo5Ig33b8lkrQhjRQirBd8Ahu2bfPLWjY5b9AbV4bv2nyi0h5TeA4pesIVi
hebA6a2DXe4nx6b9lZKIJiHflYG1MtdXPlE+13GLcS2LUIXqGf+AbAgn90Xx5JT6MPe8EXPOybCQ
WMISM4qJBvoIkbOftTl1XMUI9qgBz+7yFyeJzj22uYNsLPdEXNEO0fCIJSwoDlYZe9cUvN61ndru
9ReFhosL/zr29XgTefwlZiVwFWXmdauB8MelZR0bDowF7yfOUzE/q4h8FSdEQIHX4j6uCaCO86Hb
ff/XziQBYkI+DxmzhLeXxfWbqsY1mAb8DmF3Qz1ZrD2IIzuH+20XW4G/bvVJD9c6pkBLKSv3c02J
oQfHZFY6cq1kElQG/5AhQi7U1UTm2J3hbtIIvi7fjsgZrmbleFvM87Cq+kUDHdZ3jR/DOoyTPdwE
52gYWKViKEErKh9wuEGKLW5GO4J7ud30tgLsWhsf3GP7kZHG7FXudiAgCX1FdD2mJ9+j+Q6SECv5
0Fc7+oC3KEDA6qTdubFpo2oC/VYN0VirwN2bNmZTAxrQqSxyijo2aKp5c3VNGkxTXlXWUzFhPEC0
lK+Tpa+c3PCBGwpzB4vKVKTjltk9WRWiBLmVAHYgROMr8Kzjd0ds9z3axKWHVmF/KfBjVCCql344
T5unbiqtDf2fcyQ+IG+Kfq9xtqKFkRZsDu8uJ4YwEFRrSdsuKeAxcxcDacskAWrFlujx0DbqAI1t
k0RZdc7aCHIS6VcOM9V9O1PQdO2ZgVt2DvvkbIfNvV5QP4MbNWhKvyDynghVXEBNxsELJushQREL
27nT+3ywBS08WUr45T00OAkRvfdhnx2mnpev6shZTui1G/nWPkw6UiPcTG5Y7nTbIIO4I4dfdguF
KwYR6jTuqY48d9UqHLwpK2dht0ddzQfsHl+10FzM8NRWdqiM3UBy88ZMGBXM7Qy22Z+yta/JFMrr
67oon3U8fYBRnVfTiBLe8ZE9Z6UPc7cOVyN2633qhi5qGLqrOuoJ2Iamhige/9tozedcIQ0yipDH
1EzOkNQ3pkpIX+/NhkBl9ZJjWAMFvmUmfAcV0CCKhf6RKBLSMUNcc0YL37OiH8iDcldX9i5UtYSD
Tvy5oiZSBIukzosbFO3le3gR7OBuURSBDNuxap53gfPVFeBeTC88Rn7z057xGrdLpBj1Bwus7kOS
b3eyfUpJc7Q4NEFlt247nXw3OrZSO1vG0SBli2yTl6idEJp1+yxB39tNIj2m6Xzuc3/thn56T7r5
izLR+AICRb/fVMGhMIgIHsz4NW4hO9UuzCkr8satssbT0OIWzTIQbkP0VmUNQnPGQHvs16SblKcH
3LO4IbJpnXR4ynQ9FfxyZ3wVGCjCQhtbx/5sSflBsnag/OD6bjHYQfcE/sSadpfm5nXnG9XDFJCF
aEBdqjK4a3FWTIdqcn62dlIcQW9CJsQqu3aHjpSLHl/Wd7flh/C4ETKDw1gCfywvWcxj3ERFswBx
RwcoFcxvp7zDFYI6/3lwgUpNHrSemnJwVdWRQSCiY7GQPmSAk87fT6I9uXCZ4aq31Qlfyl4Oy6RY
EP1nDGnKG1zEGRJKqvOCNQQveSWBAjH88jV/T1UMGhN8dz/G80MlYZGXVn5poqTk5Ld3tm2ty7CG
dBY346oLlHEcpTedAuXx8GYRdJ58r/upZrLDUrYOMmDgOnyFgbjEtrXpuTM8cbRzQJCm8iSZ4jYb
zm64jFVNv4TZj9xG7xZKLzc3zKvVMEzTnllDeN17SXhuVH1xg0ScCJH+WSsQpTj/AJMm6ARqwsXa
CYBdEMr2INgYqzhLDimChii7xGYkDty/AbaRSR1K9632c5bqGaEEg4SfmAzhmzFkcM2VU9wG3nvj
4E2qTJAdcxiTk9Kd7CYkvW2UE4de9TyaTnyejQmnfDyjQww6E0IK9kweyK1c4AjUhIwCGiM6hIF6
KxOQUTxtdB01dDDbcS4VliCswVs+O++MPjS4JiPgbWwkPk1c0PvUd+8lGy7AUGw6aCW5BgwGU4qh
3IoTcdrNM2BDijUurqy7//4F4NA5RJMm0VF/WnH/XiaA6MUyXM4d70Ek913PEVHpDJqRj8wf9OwE
sdm1SXG+pfcD4+lg/A7J0hCxdzc5MBgFfYtVk4Ckx+xZJGl1KuqDxI36IJ3UXlVDd/HQbOzm1j5a
Y/TUwHbYCDxEq++XFNbQMFnEfmUzn2CZEPbpu+LwXCetey2FjtbJxNQEyxz8hrSOkVlydwZlbh3F
TG5S1+xnZcTHySub9dCo+JTgWjEqMe/6knGGWRYvMbL0ldeTRQjQJN75EuhFngJshOEI05oRL+Uc
ug0XkVb6YFh8ljIWWPFIdfWnfjgZULcOQN2lUFd1VxD6LJn/mk6/Y93BOWlIeztCGYumoX7FJjFF
ZL+yodlg86rANhHyWfgnmQbhHZFqxyaVgLGTMgGtKrFTDj4JEcCgSlVezwZtw9A0nNRtQpnu2eKu
LZF55FO5GURE213JA0+VeRebsXsVGNHrVKfZBlvMM2JWqsg5JVawYtTW73zfca+MOv4BhoQaBfQG
dU8as3odt00fNidUUx8RjsG9docPx2yC1YjrbecHPu/eZQJupMGeVYOA0030sE7PLXydzLPKR8Oe
T4846NSuDrHRzmW/UkV87aB1AoEMgKqs33ulTIyMC08Sa+3GC5MHBj+faa8lIDX8xK2NUfBiOhX2
SCLnyCMA7tIN2Q8PdfDVWPPTK5PxKa8mvfLiwb9rMTTxGxx3OGOYuo+jfz8+McYH/yWpV30PmGfp
/WKXqK9YVba7HuLgNotHOPrJ2red+dp3IZgYWu868dGmfEsp7I6+g+8SJeZNFOp7NSsqzhTncAAr
maXf2olfu8xKj2HS3gcKUknnxf6uyfXt7NX7oU5Ba1TzuJqZdKw8rV7j2mmxKYhwm7XPAOog0kbs
CB2wryQLcjWYxFTAzk3NSm5TELWphDMyzg8C8AFkcxSaU4Xvqpn6GiQNHDWN6ilo2mkvANZbEVJm
zfKfvET76EOd3HRe8lUX+sORk9zbjGnXlqUf6FxbHMfuYnKMuWzN96DMfAYv7k0Y9CQTyxBVbd+/
5xZVFDPxK8vMEFpjtIYuZxyCzrnrQ9e7SkIKoa4mM9kch2M8fhZp+9D24EnTt2Sq3BWiJGp+zwdQ
leu7PuGWsSatMHFYez81DnxJn+SQ8qkUxSFlfkDhjDuXBHYatEIAwrC4QiMbGDHvhmsUjtx0y0Bu
APLIIBJTG3YTHQIwW2CEOSGdqnGhcOC8WRHcvGNGDzmlNrpjQBhDZcfjqvFzbzfn3Ws54airelFt
UjN/soOORERkNJ33pjsM8fghbtOdqGF8hnHX7f1OfbSNNW0zGmr8zB0B4n38VMCZrIEpY4dJZoIV
rKsZPDE8bglDdQkfD8OWTA7/PWbgSRYiFpYOcy9cTvXmRwayQ20urtksPyWKmJG0fdMVDU7cJgdR
43EZFJ68frT9lc3QDi+k2tp9zhmooN2roN4a5PbgRjqrKgZv5FCPK+Gtq2GbJgxweufAnUtCKgPJ
nQeLhAvxXvQW4LGYMVbq+leRnB7z+Sda8eRO26CYEbXzfFY75KCcRREXdYAwCM0tCAeqdPDRZH9h
S+3QlxsMK9JwU2pNsq2o9xGQcvxv0/3cqX0inXva4ffSm88u7Z/S8qYZzYO5aAU8+hazwt6UXVwV
XNPnX3I7OEMYebL7eKQuZMCG12kS7bDDZRhsIMtynvfDc+mk97HNmggRK08RMeJBlcS3LGreDA2P
00/qdy8X9sEChFF9h74TCYl5ORVQbU1Hf4Eywp/FSdhQE67oc55VRp2QwqC3EWMwgBwY3zLfiCaC
M1TS3A5Sh9tqQGzQgpZmNer9jJypPqkTETrtXVU4r3nGb6mNxqsomP3biMLcCzP0gthkt9XoRbtR
k3WfaApVVrQryB6g02I3WrN/O1dSwHjQHhIMDOglLHGB6uRFj16z94ZH8KvWQTVUDQaZQ9uEKx4g
OlqgypnIS2SXyNU1nw0zlNuCMfuhsewbA/r6tp7DtT0RDN1ihd+0XgxcYrzyrehkFgQGpSy3rH3r
NZIU4C5aV7ligDpfuUSdr0Gy2Ps+TDaDb3aQDYyN0+OMV5bxBdb5p2OV/aabzXCtc/+rLiFup372
MPXTZoyfzCB+zXM6tbxlDW2p6pcjrfc2uh0hGfdNeI79DDf6qHGCVd47oxmMpl32BPrn4ISaWXFB
3lPbCP7DlG8CUU14CzNYCtwKUvfFox2LH34bniy3te+0Rw9SLIWsl5mfRyLUT1YF97ZhIivb9OCx
vcJDMezngerGz+rnXHCG8j6vu86im8vQKlREuO5Elu6wIkG7r4ZnsgIBhoXNCzOu8CLr/OfokfQX
ai4jbTkcIVGgttyMASi+Djo7UOs1xIvs4ozFjjaxhsseyqc+m4gHaoafLi3wyfeJyZUOCJPZY36c
sARhRfOSQk0gVBZ7d2gkvyCk7bt6uobXKeD3Vb+MHhkFQUQ9nZZ2yPkwiOfeMP0cgLe4J4Z18iYF
R+/4cf1Cm3qXB3ghSmNinVIS0Nd4/Y2LH6dM9tZkfnYCrEMrqaD8vHJO/fDFZL46xRUhFQGFETdw
b+Pn7jVogbAzDkkHH6Jh3bx4CSONvRGaFUnEY4ptuDJgd9f6Csvs27eEgmgS3geh2OsYesh3RV4z
dd8zt8KOlEU3ZBNj4OlTfKXe8A7olcxM+RLZTO9lMSXr3G9he/EAQg9wwcjOgM6MrcJMvAJDWpCB
3u3dvP8cDYykJSdf3xCwVDOI8CQ9MsGzaiUCdhDyPvR3HuqHugK359QDQcyZCUTQBUACMnpGB418
gGScZGiJvJ8qcmSW2+E9qGO1mRP7yldsIuqiJmlKxk8WdNrSoUutJq4pxQ+GKVBGquq4U91DqrSx
QVQPhi4BIFw5XzEzaxs5t3CloI52UGj5a1+AZQECgNU8a+r1d4JXBP5q5q2ZanizSdGtTLWy8onl
N/ZxKme4HgQqACzb5BKZtmE6aqU19Bbp1U8O2pIrYaLdLLrskdviVqVmwjqNLJRJGFtO7HGLEo9O
UpNTEY3evlckMtPeaoLAg1j/Klu40LUizos4QZg3Pcv6gVUPMqxdl8HbtJj3oejwDpQcPrMBWGmB
03K1OhEOnQYFFq54sJnLYJdRMlAjOir9buBUB4Ti8oUAluLi8j8tgWMzjoHqlcWO2MuBiBr35FRt
s8tdCh6zw6giFMS4vGaukuizZ+6brSoWiE6VtbuydXG05fmhnfHlyQ7SQA7IEqcvYkVegB2T4c3E
Zt/DAPCSdoT+kN8XPvgZHLyLfx+9MHK2Y+vLJw/x3N6wnfzUVY+taqprZFS+/phc2zhXSXZyhr6/
sp3b3N31KeERun1S0Lt0l8irJnI3QxSqu16V6DB7Go08QFbh8+3Q39ZkYpFTlmumfyXFasC5RmLK
btkPb3phncbceLcS0z0g9fxI57hgU4CWQ8gHP0nNo3C7tRbxdFSdMrdDxf8bAp6uxTlIWPXHQ/BV
DAlBsjG5poFfuR+2K2CKzLGEivJKUKzDFcdgx0jyha4a2exGrVVjtcSYz/FzVNQXsmy93UjBa8X1
yTSGAKVNqthKh+LozbeGj7YtrvJ8E0I9JyV2fhoFmw3cBda66/UxGTr7EFeEQGXY6Tbc4F85qBZC
DLEf05kyOyc2otQ3siqq7TI0mJBDnWfrtWOgvgP3yBFidf7ZjjR0al2d+l/mwLWBBvKhqHiWwpo8
lMwW9rXbottqnPjL4XWnqjp5pnGwucH2Wd+AYEoKgfyaf45TQY6yKvFYhx2rkwENtOAjajpH7pRP
anPSvmdhdopdDNAJCMYRe2UX5w+WHpp1O44W/LHuKPhVBIiA1IRqzdBMs0iVfbKJoyFK5gY2hrGe
i68uGQOKUXQY59gM68Osq5tcNofJ8L+covo1mljANB1vUc+bDgz/moybJd/mGHAOb6ZmKHdCVvdV
ntKpx8v0PPrUisepz6JhE7cTM2k2SMfwrkiXLU1S9de2ndjUECarKGjvW7OkSTDykrEw7JJ9NlJ6
M4FoqYFL1G/s+5gcJuD2kq48jh59AB4BLlqLL7bEWrepq4W0iaVvXROucUwRMR5kPRA8Fn448xDd
STvbdTXcXG34lKtSXiqT7Dw70YJZMqOpMKigkBVkGLeu5Vxpw4L3QhAV4Zk3FsFJB35g5qJf6qAF
2PHtwkT3WxGcPCPa1n1iLDCMazeytr0xveQNL0CN2GpdWDrbkqhkOOaomZvOSPbQYj3OunUZVePt
iM6xDqVxNaIOgGYUddsizZZccu9gzrb5aNv9Mx1+G3fuXcevPSosfoAV4/ioGbJtKCcyWyC7HkIN
GdUsiFWxTaF2qUuJyPllAQ9l58YWLsSpDoVBS5AIRMOkmyiGZQp60dmmNdopPBmnJa42GEZ5A/E1
XzmWs6usrnqaBoZxqi3XeF45a5L8gX18eg6mZKCkh2thyofGjd++T4vc9uifogDjfpccTB+/a1y8
ta2vHuLCPRtWeMxVPd4mEt3NGEBD9DLZrPtJAcEV7m7wpc3uMmY5ziqIURa5hDFSiNavdqZVfBBc
2dK94FXkLX+EdZBfJS1p9OngXDolt0ZZYawNsWvuZ49f5LdOIwdfsp756ZRAUBDGATQ0p/SuNz96
EEaTK5gixixc/fFgu2W4l5UEYzQ/y7CqjpRuH441SEp+61hPcJsZOPP4mMk1WTXy6KsUvLGl9DJ7
3OVW4t9OU/HENwq22O3ouKEpDmb2Rt728r2DwK5sC14OHuqtNy8ImMkwCWPL01P0vyM0Eu9Lkgku
KCDJdnW1C6h7zI+G915zBV5EHNNku417Y8RJueh3V/Q401c+Fb+yiY5HNOZFj3Vw7S6UF0pZFjth
tPnuB6QawIhqeTJL5yNYuANkVq2tksKnBd6P0RWkbdn6LNOpozxG/OtLZg/NwfHm13bkzvdtogpa
6wZ3GDAE7d/piR8HeTYGvN1pH028OTCoMBeUc87qivM7DSAAMaxVHWVX1DL+E5GoKXeoZDoP+LUB
+wAfAWXoCE3eSidCYTL41oLglWYymWBzLcXVvNF70yv1zlLBnu0EePU65ddLxHYX9RGNt7cRRvaz
bBAGBkPyAv7z3pf9w6RNsOrG8Ja3yW1Ghhs7QQNZqGJ4HHXpS1NnL9oBTlgG9ma0oWz1IxZub1p7
5PCQ9NVYWy9hPws/dU6yR3xJzQbn7a+x9gwSz8srodKn2GneG7elqEpeTKaAXKD41ouYhavH221B
6lgVKe5TvHhbYuejr51Xp/Gvx0Z8atLF5xp9etoNJFm0rDtSi96OmEwIbO6Ok1yQxyAean92d7Jo
f3BPIwsB4YHo1tyXrmJ3Cr2c1v0Uhf59Ubi/CNYhe8cloMCVZ8TPN13PYjZHLKLpSbZGrS6VT2XI
LNsCdMS9G27IIDlmJYFUgonZyrCPQ2Hd13H2UA7cqGbpf2nW3mWPrtf2i5DcXWQEGpHFHMHE8Oie
asTlq1iwqHRseWhUtxV+U/GRl4+x5Wz16P9qPPliKv7eXoySvw0sSg5wDTrreDH5rgav3YsoHoFT
FUQ+elBx3fwzqNtzaGM2kO3JtHV31Q5cSgyg2Hrl17jC7pPO4lEHJrD31Kvocu9al3ShWlqbMUOI
6YV5tzPr0Nwgi9qPlDaCXdwKHWKzxRY/ALrsLwaSHLhyioiRJEZcBrIcvKCoCZCVOr20dngvE1h9
qKDJHeK7LNKuRAVKmAW8cpEQsGs5KFPqOr04+J823+5504AXUjdCb1h0sLNg3c/o6zK6T1K7M4wD
FAmuME8JvNtNjhGvgWNTutQ3MNqT+X/YO5PluLUz675Khee4ge6giShXxJ+JRLbsSZHiBMEWfXvQ
P30t8F7bEnUtlf1PalADOyxLJDKRSOBr9l57AppWTCdN85w62XdZgQqEaEMIgt6QYP01GtQ8ETAC
rV+yUbH6KyWDq5ARt8Y6H1wKxYg65KNng4/HXrxQCPKBjKqGu7gh2f9UjKSy0GbiVJHSFXTZfddQ
p7o6MyaORwPsuQEJvh0EybUaoIYKJ/kwUHlJy1ZWIsJiAQMo4nYSqF7o8C5nx/I7lcWvxledKkbz
uoBXzaYBBqKBIwN+lXHLLMlmlMX+JzEHlbuxe4pp2JWooodmtmOOENLGkDF0NDct09CMKVOvMLYZ
YGTrxXWjmYi7irDnG6Conh1DCMRwZJ/3QzttskJDjvJFGBp3uhBJg/UeN8p1jVUDDfHE/Lhu/aLJ
3lzDALBzPbaFzUoje1CwRa/oL5AahO05MXvmOmxDw59OKW2XrzTlVyJr1pEwbhRrnRXJNg27jYxn
grJcbNHVUWOrXmXqW6xjsED0T1RGTaQIzKvreLbegIIxdyh2vWY3K8uRLxaM6qHZV3TiTKm4pY6C
O8eMqMjMQP1EVgINwlovpDlaa9Quwx3GrBsR1ecF5rNVuGSZtFN81lgWZdhUHOai1DcibS5Bm6Ll
yQemxMukZp4vbdpysPueo5mPBLmu0WxXSXvedNU5WY7Ss3JapIA2TINnpxqkzeXVGQl1q7zno3Km
EkJdGZ05Yu72I8PIpNZorQWrHLvgZuY8lB3KrFKkWzOj7dIZeXQVuiLWGOVFEllyNRURcXApqOEp
O0sAh66mynhKZR/uCZKrUgMBcIVB3mIJpiWFys1NT4kCnVgGyh1ZDXxlCi51oihfZXXn5Oy3IJnE
OztWTRQDEzQmsK9rfY6mfZTiz0Yi58LPR6o9n6eaEngxld7U0zPz+MF3UckNXIVz9JHpTgGSwZdY
0Bp38Y1OlbeRYJ/XWY0Ty4wLP9Up0vEP2oxYJyLdqFUb3kOTcPdkg7qmFnvMZA+dyOVFOEPzkNf9
00f9ULGuhfV5UavYBNwMk08JO4Yvb2ZvjdbSd6Ki80k1e97rLTu42J6GV4dn99SnV+jRKCWM+g1S
mfFAViEY+TbqbzH3zV5mT/NlhSXQkJQnDSm3a2nXmKrK+mtBnOBiPaj8hnwpEYlLEc9nhaRtCVBJ
rdGmoFoQlP36ABYtM18cq33E7vFMW9+sCS9bmxNZB8NEN2x3fMlYcrZB8pyV4exbcAoSlUymkL1N
1SHkZy+8415yrQ7jzrHkLcmaFKsap7W3PIfIz5Coho3NFnoYqos2NR+LOtm143x0u3qnO+MhDGyx
UlxxaZvlrsKIsHTw0nc7leqzYjQWP8W68xIZPGBcpFSqBI4rbXIDkfZuyU5ojxMhfVx8iBorgjbN
mtEKLN+K07BxuvZeh35T2ZoXpPIQ8s1FjMOiOHnsU/dqqIsv9VhBXnogOOW2Wbb/oSmvARlja7C5
gak6sP8IgwIUBaLLSjIvWC0TirNM89Ft5NYVKPqzpiM0Jg9ZJVfBsxmmBAHGXp9z5+woyKqJuwjP
Nc8cmrtEpVeca/Vc0VNrN7IAxRuCHofV74FUFtQ7eneXm8VlrUwPsu98K/ITziNBctVraaq0edaT
wrBwmIhG6x2gbfSGK6XSz4I86FYsplR819Tz1bhHFh21wdOYt7u4h7ZY3Wi1iuujfYykdheH7pdq
Us6Kma3tBFuQVJqd44a7XOJFoXGho5fndWt2J87WmjQ7wgIy9VSp2rYwJDrBUX+vCcDbGIPhzGsz
h68/Di42HqaALUibXd+SP8T4O8gPQPL/9j8p9Ys//szYj/yegXB7fcrJfURZstJLDZqOhvgsP0xW
RcGl5bdqCIcBTP2bMeOvaRy39QxXv9ej3iBcDgZeZCyV6fCKJLv+ChtzAfMpNGfRzkW6cU1nvKJ6
p0/X8v6iYCDIfkxxDg67FhGjXREIxnunyQ9KD1Klp7CHeW3lR8OtPbtq2/Uc1glKn85dN2r5bMDq
cFvua+7UEWjGuJvwiSs34OnbNDV1k4lS0aaTcTSR8ziT/VYsroM4IjCkGITONi27ys2QBbyBDkaL
EI1oJi3Tx//HDxoCXFhetT3A0U2hufoKq9DE9HPk42qrdovKl/CztLgAUboEwcQk8oRKyQfF1Dy2
UwSYLc9+WLsws5Fi6hjBy9I9b5VyZkMvjgnhS4ze8i0r46YzLsfwfRqJuI1aXdsUU1qdZVuA1au5
7QPwQOmLnaMcFbyB2elPQSnLtSRm3NO76B49c7ruIvKzwoQGRtjqhraYhFUrxz2KoJx0qXyjgqgi
0pUaAv0IjKHxttZGLro43gKF2Kol0T2DdKeNkWmXRvWmozLFtQTxVOKOs45xNxOISkQq+q/6YPro
Zm4jtG2nFmbcqo561dcRQs+ty6SkmZEiN89RY21FZUfHQoYHXDlf0yWVr0KMhh1S9SoF91WB0wyz
/N4oTUoegata18c3A+bqRUM2CHkwOHQJN71lZ33XDSUp6QkThWwMrhlY0GZ15UuUNu/JOD3bPeSr
tku3Kt/Ode42swdXEkMqmupeYi6XbdSSjE5AFc8EEoctRrGEwZd8+0xR+SFRiefF/GDJYN44bvwQ
pfgGxhEyrGA/F8+CjBy9xpwVv9OLL0nxMtgQ+KTzDXQPwhxY3mI2HZDC4hLMHuoY+DybuZ5UdtU5
KyueaggYDsOgX9a96+6IEZw8bCMJkUe82gaWtt+b2itXIBDZD3MFo/OtyWaCydZBn8lyZLKB0DFg
NaXARV7pPfAGWyjjWgUp4sFMWrEnxK6Nvw0BRHiY2PZsI6yNLWOafkws+irCQecekqGeaQdV2wvS
WjcRe4mtobKndtsx36LcZT4RnuWlBbK4EeeELuigEJ23SS/mFXehmOjk8M7kxSea9kIpMHDiPVW3
xYVwz+JSBud9pTOjLo56RjktopIrj9LqKA02FgY4KKqg7Ir5jKB50zJ9PyXmbcWCrhr64ibBYHU1
tvyjgVqVqtzyE5m861WR7kUHr8+MgulQR5zX9guKwMmrErT9ucjeM6ajYlJnn3T3nVhlJReuWcKX
b6aXwAbiKx1rXWhEBRTEn0RUHwTtoBp3JKrIzO2oiuuRTwAzU9WLJ4lgJI7F5KFpdtB14vic1emM
2Brwrah0V7kTPxlh8UjG87WuYZN0lWJhgTfJTeNydxwBpms2Bf1Um4jlTMDViR29odnWN/kcXWkq
kKuOspckuh3Q2pZtY9uyyGeRFYdN5MO19AWmHvQp/Yn+w7MhKRVjuGP5fVaD6l/nGjfv2XTXdls/
T4K3paTC19CRbRapvWFdV0PzCqU5Y5xMMRszcWtYf4z9MaQOXaKiDa9kuTwI50vak3TRNNChG4vA
Z7j1qG8YOLYUnvHIEzYhmshQ22Krjk+swplKlxSWk8YwKLFeBs6yBpR2GoS2ZQXSskPAhp52JOum
M1wZ4i3Rr9+inE03pU28vKuM1xGBfDzHwn6G+MiMKZlAiNo6n4jIyoTRO7aZQVo8Z0x9HbcgzlHS
4yhCH1uZ/NMpiobDNGvTNurZ/zMOwWIKGdaDsc1QCi3svPRDsdBnf6zvUUKg3jN8iYFCnYtzEVYv
tlojwzCPrTUkm06DHgxG+CydyUABE7weRlvhNjecZYy2vXImNEs6vAM3vGPPB28yInCAD2QM631Z
LAOz3H5zJNfZorVseaAzUU1bVKf1eV/q6SquE8bkYfMUdNEB12a2MTOOw/CXehNEw0aV7nakaKrC
TeOr5Bxusla5mDrEA2FJIG+eIdoR8pL3iUVWHPOUGpCM3BXleMesaDSZQrAA3aRj+Kq6Lm2XQ5qT
Gr9bWrUXnFab0hljzdyuBjmwlDHdp5b5GjNyzAnMq+oBF0LYsYlTrfStc6zKK3IYtdkwIyGsL6dU
sK3Ow4ykuPFCBtNLVQplX7slqSYdQpREqKbfJL1c95GzshEv2exISaye7uCN12fOUMc+497s2Aw2
z95wOAxivExKDCZm2Jy6+TUKS9JhyOLgmS+pb0R6GtIJFUE+03EEmoq1nhZQK9bmsoEPQhtsQTFw
5TMt3bs5972JtpxR77yFsdv7eRRLip/mndTgYzv22gEl8mZqQvVGMTpsKik7KNUJmPG443VDHOyq
zVX3qpNYw8PZCA/FVEpfggT8EKrFQTDc1CVxjAggcu4acVWEZwN30FmweZ4a/KoBYDozlj2Jq+bX
BA++bxD9hdb/tUdWviZETkfiEWHa7dorXaAjaVD3tA0DD11F2q/1+nkfOlezIjBWmEiAg+I17m9Y
1QAuBK3TMrhbRTMqr250tZVDMSmn7NmQ4z5jDaKcpDl+1e0bdGj3TPV6L8q1e4LVaXksiRLMJLV0
sS0sGskP3TYxXOgtx6MGtnvFZLEBV8cSD7ELjEa8C5NupnulXNxDNfHoPHIlBqklIA+COPVNJk99
x9CF/mUtQ0VdlVIgleF7n6TvUql3omHtHAUoKaIxfOlYbtp1/pW8ksNMxRoMr66tXgzkEhFabRFn
2dX91ejCqo0pdGIlfo4T8nHc6Ihb8ovlKPfEsz2BVgpVCxdAf0zJ+FRC7bZRmjevqjEWDfX8WvK0
XMsjiMXGV/Ka6d8on0daJTN9D51Zrtgghc+KxnBMDEhcUMpJ5bZzv8ZR/Wxr7csUNi/qqB5MLVqb
xsi1oZUA1PAo90QKxj35tTo2rQ9WRo40bp6Z/fQxH6RVKncp/NDC0VZoyrZ9ph5JhiASNEhfTD1A
7Nq9wbnYpAl+Cp2lV5gdQvJDdbN9AILKSof9ETF4vqMTDa4ufnPqCFq6KZo8IS4d8RozDLLz6k7V
SejFlnBFOiwnRn0GJ8K9oWoeCFS+Nhk9tDPQ/4hnoRdpeIAk48Bzl6E67U5s5dvISIZVlwPNt7ns
mRON81qM/fWcQYlbzr7S82AJ+aRxpSTrokzElqTFVQ3aBxJG6+kN42Icb7FfWDyOqFl21BJhQ30e
okrcxsX0BWbEeZ3Ezc6wEPdZqP7pfVGWDxl0ZbUzj6IZrlOgseejLA69jv4htpV93+ivedNHvhgq
dmlGSaE+jPqqFiyxBFqlnJBsY+RqdRzrmgcP/qTCuakJvt5FGcOqqJUXutHVrFpIQyOGYPth3iAL
hQuhFDeycKw9Bi5mfw2IfHKyiRvNgeK1Y3tjhsZ6l5ikrCKfqphgX2sBQ8wPAc6ouG9arfRbFtMB
tiykF3jlNuNQhDyvGLIsq46EVLQtQYrbUpPariCjbM3um5w8lfTvOy2OnF27KPmLMeYfT3bm6cj8
fNcJzY3ixs8687q1TIKEmwmpkuPMCMUs0X+PAYsPR4+vJ6DJu6IkkqJR3Y3SQ2N3mV15FWJTr4bK
8HGrGSpn3ll8lqtO0OjHtE1H6kWdyi7W/YPQWUokjbR9u1NwriiD5Fpw/FqxSV2iH5rql7TPfCfJ
nwLw/5s2pJJQx1nZSMbqa0fjkd2Z8bDXMvRtQzOuzYZMQrtOmcukIQ/IyE02dWHqm3YwbjOWdiun
i8kM4AuxqZSRnRU2N93uDJJ+i42Lx5C7s7wLDGZ4xAMPG8jgxzlEOvNzo7T5IzJkQYghb7FsS10g
UN9bZQfFwMij6vUGZDYxE4V+MIYlQRVz4GCHj0EP2EXYp0BzbvK8iLzcit/G3MSW2uBiZEJ4l2Tp
OWMTf/kPCQXDKpvvK6WxzhoSNNqwp2uLg2tGTvsmYm6O4H3TE0bLnDJ+7poKm09JYt7Q0sa1Vmht
mH9Yy26IrO2e7/8lGgoBPbu404akPEg23Ks0LqJtx82b3yTWQD/SX8AIPuBc3/vHhW3ie2Nia2C1
0j6dFhOVdjAYi5atd5RdVhI+77gV/U+5lcge8kp9n8UQegI1AAj/c4be1L8Ewvq9nd3D3efKKBn1
l2B6rXRhEkDJz4c9KUpXja0/DkoJqxjRHTNMGF9ILwD6gddC120Udsk43npPKxKNBXkpTpLRn706
C2ijWKKvS1kcgwpAbt/8wtz9I9xA2BBUUSK4Jm/7A2r2jbfbUIs6nLEvbDrTOtfmkp2vEz7B1sdc
hYJpVUtew88vQRz5XGOfTjY0IRDWi1/fcqxPmAyb0GWdRPd6E3bXeVO99Sqmyam+465O0C7eA9Ae
K9KDrptALxgM6wQZU7SMRa77Y47JYAnVBkK8MnWHWyOcfIU0YFXkh15tESqpHtnbb0ptSZKgkzMI
TjgbzCagg+xPVIszM3bjIs7CTRbYvd/axkgKFoHDM7dgtUZDGKbPIdFuwmVHTHUsfXt6wDP1Vc/Z
JhKSwNHshRBPlMJGbducgS6BWEqM1z1oNAxEozZ6oiVdM6tOo+Pmp7C+A2pmr2rHuIEniJnK9aFZ
zSvRRx0r/OqaXROpU+kpLYyr2rGPHZyydXOPPobsChdN0zQy9KAEWTLlXhN2uLhRsF3jtqIibUMv
GpVHpgGJXrGgLJmNWMFFnRtHgkFIpuR8bTB/XdiDcr5IrYClpvtSJxGmjS37dB7MtvvFas5YKXT4
amToyzLZ5bFGB1MWXxWBK7voVOeomMT1SfprhpeuM1okhHLiSfU4NlP7hIBU3jXN6efXzA+MZVtA
UWV64WqsSXEnfrpk3KkEAjnUJY8JZPRjYZ6FZXrvDLJkwxe1K0fHDBbbvaeb0xWznHRPtazD3Kjv
psRLLBImumDE0I1aJ5f4izLZfrVT46WP8808jObeYoO8jpSZoOWZtOkqKn/B0Vpe4ndXPZQmXXd1
QFI6+yXn01vo+ZsqZsq9EUuboqJkrM36OBBvtcKgfSOUGnpHVP7Od/mXcP1nN/7tfy4/8VJWE/F+
Uftf//ndn3ab681P/8H2rTx/yt/k53/03S+V//Xx1+Fb6T21T9/9YVO0kOWuurdmun6TXfb7C/jj
X/5P//I/3j5+y+1Uvf31Ly//FNf/zZW1vI4/fmp5+X/9y/9rumdour//ov3rX/8CUOUPUr/l/ob8
zmK1jr1ENa3l8/mD1G+rv6k8FmweESYXH+69v5P6Nf03iw8V7CMI/YX3C3pCll0b8av130xNE2i2
zQ9KF9f0x2nnXV/+fl1wwvgY/vHn/yi6/LKMi1b+9S+fEReWtVDnHUdTLR0M6Ge6ZDBMY55XOFel
DK/BK3KftO6kWu0yRBR29BoI937Q3ftvzs4fr+Lbo36uFj4d1fwEGKsHIW3DJloqsu2dBi+s7A//
f0f4xB/Kh0g2icVqMEnw9tdHJjS/gOT8wCBczpyBTo8Vvaq66qdH+0RLrUpWtN6M5G1iFDyODc7b
X7HiFpTht1/vj1P1zWGWU/nNk5TQkZYIBA4zjeqqGe+09ZcSrOXPz9bnx/XvBxGWs4BgXWji3x9k
ud2y/OMgVbfTcJTML+zkVwzFk19wdw37zw+FAQW0EOkQnz96NUl4brkZmV6EBWQ5kC5WpHkBboRS
0S3Q8/PwTXDOBqYvLXWNw7qf2GApL0r4orL7WDZd+XCGDi0itKCtpT/oDwoQ8s6A2zW3t+0YHmv7
1BZn2XSDQnyrjG+2NhFtjTAaHQEVE9C8lQ1+r8ht0ljrk9LQ2SjxPpqBoCToJqBlCK+pBMCU96lh
IdpJT0Gz3nXDpemUT0PFnTUDAJQH5K8KL5LoOZbI3oyZ98OQKavgVGOLSuGciqnfqAYWTbCtknpV
ZXCALk/Nic/KlzxbY926l2N+ZTrvfU6vyMzHkGdNQGYfE4W0NNakcq9KLdrl2HaqYA01jv1Vuk0B
/4ihOBSzSauOchi3vmkoO3LJ1sipDZYUcZYcFhJmIF/L4oshyDCCfhEzvkIWgYmFd+Su1Ilo1eZF
15AfnHXWZTs9hulxBmCgoGNWFQWZGKoeDWnyTZodluzMyuvEDSDjLRUEYgXkdnHq4JEVnKaepYV2
bPH+4w5vXXI01IfeIKawLjZ8FQfxIiq2lfTxSdFtA7GezGo32o9meZWJuzF5UE2xraRNfU5OCBmI
QBBytIBOe0Fk2yqtm72msUohFaMdHhBjbrLmpdoZ/bxBGMkH+WIlaGFnAqgS8ikIIqxrjLFYYmQ9
eU1WoGd+QOtACpB9SWjouciap2G8suCFpchsbNu4KyAd2P3SXiSW1+oGMWrWIUKAirHJUximKqPm
k6G4wvelsm8cia5YXhD3maM1yNOMBizX3xrtji0RN9XDuOvV+DxM+4OExmcot01SsacnF4W9L+Z1
szgpBCFUeUn86KZk0oEw6Q2qk8eQa5MY3VHhk0MY5nd9tWUtHSkEeiCT1Qg1NQrh49fwm2I66sD5
yMplYp0eSHTzhiVLXrbXWqMfW7W7xX9+hBrQN1901BCZ1d+oYXeM4Zw2g4lpFrRB3DEDkBejVm65
Og9KW64LR8E+xSrLGUiT7HcOfBhyznFVmysTb+3U3seiAQnxGjZMDRn7ac8iQUWF001nHmWi8IlR
jipraD4Z1p0wY4FnUNimZrYrW9NrSnbE6aCcohgkFPklYYeskQte684qBDBKBd7Wlp5gqQ7G96ux
sMK1+LzJWNx0CjQRshEUwk1yLi6i7D2L+V7qDgerKda2VxIDpc4p3XOJ8pBLdLaP5oyOeEbNYMR7
zcQhYaM2sHG6F9PVqLzbUbfXkKwBjAuOgRV+sfd07Vhn9bPaGR/1sWtP9Jz+BBNRdjRjRXECauA5
WPWV7KZMjhiTqwiJgXWc0yuHYG6jP8L0vcgRvAZDtDUNpnwMAbV59vo62yAW9zDvrO2+Wo+yWw+M
hXhfh8Gx8Q7wpc2vUqR0ZoBPdEZ5baLpxbkw3iwfQ5Gci/S56911ypYQ7uPRbsNrd1R9bIOrBD2M
6ocD5g1QSkl81v8SS/ynT3X4sn+7tX965rLHM0IQOMSqs5UB+OL8Xq3/SzXnv11SfleY/lnl+r+x
5qTm+HtCw49FJ+QEXBrf1538xN8KT/03GhsDfDgoecrIpQf/o/C0jN9MHawgc0Dw77Zq8Enhy/qo
Lp3fIF3QE1mayv/g7/5ReDq/aYLW2uW/HEO4QFc/FZo/Kzx/aL0cSl6LIgBhGNEOYNa+rznUalbN
yKwtJO3xZtYIQ7fV9RykW1e/RsdOaJtibHUWTHnXYlpg04AhYiG0tBBXQeYwQ1nZw6MbZ7sBAxS8
lbRBuagTmAx1CKXEN+f2T0rWz3WLY5Ep5FIBq6gfrR+wkora17WtB6Y38ph3vobasNKC89KZVwu4
+d85FmhIKFkoMz/XSMx0qGE6PC4x0ZmsvKDxro1RWaGuF+rvjdz/uAFY3heEXG2ZUdFFOkuZ+019
ObbQlKQdw6bBvNWCccjDm9TdE8zNjQ6Y9kyB8kfW2z895uealmNyaQGz58BL0/2p/FczG6oiymNv
HtndrwKbnUBxN0aX/+pp5CCWRhViMXn94QqLmlzUSc6EOjFPiGMU5ogGpsD+lP8y6OgDBfhtmU6P
x7GErgpL1VRauu9PI6HrWV63fGRGhREdxblgJffoEug56NXJis8N/JkMIFPzVh9OYA9yG+iXgBHX
PNvNvYPBujS3sn1uh1uYHmY+U7SsK+dZIt9QxbRqimM+XxoDnwdKhYmFj6N5LHSz2WOnHDwjXcjy
d4EOfOpz6FhegsmrC69arKodGhZFvkMw8HBqY11Blj4mfjS0cL2fi/yo9Hc8c+27lkjqPDqWTGvr
9lZHP9037KWVF+2NoamnFL5t6fu+UwGiFjshn2MyjX/+oX2MRD+fSaFZ0BR0lXuEvVw831yQdZcO
tpAaSqNEv2nrYCcpbiqufsMOWeyHO4Na3x2fQne6MPthV+ImRCf+i5fxgZD/4WVw43R4nNHjfWZg
w/+ooE5NpifKW9WSa2q9bVNGvhYLX0Xi7UQoabL0mBIJjS0Kp2X5ECwEes18J6+og8g8ful6/sZR
fK2OrvNxehzc/HKmWrCT0Fed7hATZmz+e2fwm5f+6TlcEV7aSnc2ASoWWwewR8maye6VlfRDIX2h
GxDBrsmC2BcTvVc77NrW+/mn+HmssHwd+Pz+fvb07z9Eo1acGhMZVd1IMBQuhbp5UitKRXX2sPzs
K3oKmRT/8j2aoxo0sEK1bT64T5dO1puz2sgeb+CiZTNNAjnz/L5WTCptymH+8Cs+LG/jh4uErtkx
iZHRwJh+/zYnDGS1oF9DigQ9YvqisrJX8l/NMn589PC2/n4Ukh++P0o0mCLCQsKl2Ede+GbGL2Vw
kRsnK/nF2/mzA1mEAvN411z4zZ/ejjVZ1jRkvB2cMngKserQFneuF2jPDVT0n18in6vF5RLhOaqq
lCI689dPB2vdfMi6HgzZ0LwMCZrq+MvPD2B8JFJ9/ni+OYT16cTVQ55LAyIV0EMgplWJarhDRxj5
AVbadkCRnEfbqIp8yBzIHCfkyJbXWKAxmDro2DDktAqHxqNH3PQMHAprRPxrHjKtA0tINGsy3Qz4
0Sc7Ptk6ulg8HEHmdZVL6nK177St2WW3dsstviwfwVvS4CS3GUz9Qt3Di0jyY59g54tsH8XIVg9T
mAz0EhigKjnQzKDaJ4dwNt7K4Aadph+BwMSd6oVPFj2ZhbdA5M4Z3o69DXais+R5HmhHhhKbGrVr
BL6r0tNdF8gr3Zk8DWeM2cpVbD6GgFOSzsYfkO4YyTAsyQn4RXoJMiqFkq8mjl+xmDNgj7bpsFOG
4pixsx2z7lBO8MmQQUT1uIN4dpjz7hBwiCSTFy3zr4YEkFq7ckGTzNJmIdX7epZvLSUiqeZLiRAA
qU9kvOXCIeyBELHB2ano9gV0yontOiNy4G/MWlosSUZ/rcwQuqfHwMYagO0DSexFMo8nWyv2TZPt
YzUhjh5rssXvz1U/r7ZhVB0rbOpF6Gy5jtdjDu6lJTdzcC5m1941FowCaW1j+kHGsvtE9Ne6ku4K
yJtljEhS35wxTbqoHXenGLVnNSjItMJXSDdPbRia+EA6yNTJ2NwVqHxd/VbQYMe3aX9hRxfAZjZ0
ajpkJCQ+E/nfnZejFXB4e5QhtpfaL2rDNAWCv2hYaOswNqazpefFmkqq0F1vfw2sXS/PS/OmhTQ2
SQ3P0GuKdCVVuhPZDNvOJrfRpJV9rPKQOU26URnNONpNTalTobRB66AwiLHWQrnAbdTWGUyey+W4
toVEvB72Is/O2LDuXUdeGdrIioquGjgjCLW14zZvUxCi7ehOsb0rVL4FuAwiJX0nAeZ6lNGl6B/j
HkCcq952Xm22a6WIdwzCV03LtMWYACpup5MuxamYSUIQgH5yzevjyS8Kayd73XckeUWWtmax4Rvo
HupBPRpafJTluMs4AW4kDkmRfDWtZz6qU1wlQAG4WLXG16JXBRxSa0SrgiGahNiSmtNpMIrr3qm3
0zg+J2N4GMru3FHhR5fOwYqsnTAbaCM4hgj30Ut3A0h34+TNQa+bgyQ1rynbHQoT5JZhuyscOJYs
ZnmmXEgc4fN0awFkFe5NPT/MLUCueoJleC8EiJyo5RQ7h3KxvkUNezyJ0HrcCgYzBlLg+FB2r0n6
y+Sl5Rb2wy2Ohw/tHfKCH1DpKiyEYMTRxPiguAYQe2owCYfEwmIcWwVKt8M3sGmn6rZ2rn9+e10e
pj858ucCqTcSVatTPBMTk8RSttQW1yEAMlSuv3isf560fzwp/vEexad6xsY4384ZRyqzGsE1ScFI
DODa/TsPpG8O86lmmZTYFDWoRE7fUzAeXecXz6M/O2F8HCQGEuVFUfmp4VXgIJqVSHiM2xeV6ivq
pgsOcf2Lysv6s4c4kS3MYXiw0qt+euiNcKWG2qK5UufJtxQoKpbiZ3xPNLN97LDOJDajTWv0OgIY
gEB7cmR9TOE/EV/lCrI0Y+Ja+fYtiNcJJkirvPR1vnNmEH5oYwKNlA1I2imBNca8kYm60WtnrZek
ehQRllW4FeIrkoJTj8EVW+8KCv0qYZ7qgFhE2b2yzPMxmDauexvGV6pLWx+Pxx4WtD20/mgKv6FW
1ZqTUt1LuimW5kWiH0zX7xw6HwnkaehOrnUeBhgzHZdpgLrqI2sRrgPVT3/fJP3f1Omfbjq5MP/5
1Gn11Dw/vZbyu20nP/HH1Em4jJaWfZhF1KNhw4b7+9SJv6KNYtxAw89CC//PP6ZOxm+UnaTC8YOm
xcyDn/rbupM4c/5MBCs/x76I9Nd/YerEb/1026I5INeXNBWbxRJl56dG3VKsKppVJI196XpZ+NSD
N+0Ma9c1xkntjU2GGRJV8hrlIH7emvtMDitWhQKXPJea1lNMaC9FZfNwt/VdjrZ8hNGALNRHu4mk
qKRw0rWXkSsaO8oKCc9FJb6EufXGWIeIY2oZvEwI6qI3pMAP1og5gKpe+ahu1CczDe+cmlQ10OQB
UuI5UzZTmK5jyby3Ns6UkGycecF7oKge+20nsWSh35gQi7thC0ZV3edh6Kfi3m2JDFFyv5aYHfKG
+CW8FhGGpw9w1l5DJqe44+WMy9gUpT9AUsstfaMijptRkSud49m1uoJQ5WsEvzWjjUUMqbamXvcI
W4aVtZpISZtgqgGq2sSUk+jnvyryOCTKUZT5uW22XotyUVS8WCy4pmb7lekihXe9GmNoUmue0gck
nqfbnmAKHDc3/JkbhO23ibXBZVbG0RlZRBiDUGU2/VZzGXWUGR+HeiGhOTU7nFgXlaG9TU73YObq
FUrsVQGIaojSq7p/LId+lYFgtN3kIk7TjcVfQwFJVnUuv5opwndzRN6fkvwzZqZBsra2QpyPsB/Q
mP2OA35vobI0EudUVtq1LMMDWr+OGYuEjeSU6iXSbF9vzAOEjzWlOJ12ebO8U8d8Qfaxy/G5kTXF
wziC5ZX5phEctDmAGZ2f1470ghZWsQu1AQS9vV00RdBmvyaATVHA3y3vuSuse+hoUIPzPbT0a3Jm
N06zt8jzUPvR70rqeIwFOFBPqLg9ABFQ8inh2vFYU14h9E4ORWGAskmPdT9fSCffZlPypeymy5as
oFJnyGLn17OC65Rrx82Ti4l2TBkIB6CgVqc1hlCYd6M/NhTy6hdRX9YsgP6bvfNakhvJtuyvzA+g
DQ7l8NdQiIjUgmQyX2DJShJaa3z9LLDbbJgRvBnW93leyqq6iwURDhfn7L02at2nuWqOKJm2tvNk
M9BK7dbyv4AKYUZGc9llt/QEPRptYHeKm3T2X6uRBqX7aHXugS4XTSYIZcawHzPKEEHK4UVtOtHc
oe9aSR8EIMNzuYalo9RM1SbT2m3R8FEUYlP1+AZJYCExb7m2Ef4ocbLXOiJ3hntlwMgCGNi1YEYs
0J0ItTporHmC2mncDflzSXZGzEP7EP1opNyRAbvG9nYVTg+4b27MZTSN7jYS/caKMwDwsE8Cf+3k
/E5zc6wzCGgI8aULEDRqUeQZKcCTyH/N8WVOs/Km9peeFk+F0q8DWtwl+JCxM451WO5a1kgTHzpu
D8BcnIcwY2n5mm+LcxIV+63vTHeAo57EXO597QXv3I1j8cmaAHePkwwfrHykRdXvFW9NyPHKNP2r
hNNIhpIpUQ4EtBSbS7+fU3fvAAjq9fIVupBtxQ+RTPdYULZlMl3VLTJTZRzdSAOzMOPxSa8mtKT/
Lqj9/2X0f1pGDfaP//My+hz+/D+rt/Ate/uwki5/6D8rqUQCRJNFSKTK1JRth//rP/0bV/+X5VqI
iZTp6CbxNP9vJTXkvwzaFLqiGuW4ktXvP+uoof+LzpzOv0+d3+a0YP436+hZeI+O8IXGgdQN9e+l
9GNNyiqdvoE7V3iG2b/GCCuPYd5jg8lEc5tkzXwMQtNaLWf/sMMXXgW4/R0IRwdrRtMwUBokzkWs
gpbmDwcbsFIZ9tQ/3uhfWja/631/HlGWm0SDKlGaLL2s0z5DC6K1nmwM2LVdYiMi63CXVhVqDUtF
tyQsXrUVlR1SzSkDtCx3ueGMFHPSbZn31SYKShNYX/GYzZEOsUEYhwv3Z57sRbg/m/YXBGDbpOe2
iLz+LHUXcTZxRZF7zE3DmlfUrQiK2BqxMr9riZFv6zAFq+dQA9LdCSZwjEKghbt7C4mmOkR5d0EP
eXp24IZQqaECYnbFKX7ak8uZEyZMVrkX1kZBDWv6kaX6vb/YvFyjOoa+pVafv4PTQ9FyRROZsOVS
A6QZtFQJ/6j2E3sDEaQAuTXrQnrSPqSpj68w3BpucSmT7q/XYhtJrRHzJU3Mj9cCelRWdY5Vo2tS
e9uEDYDi4I551uBn9uWFJ1s+3Q8HZD4NjntLaRN9nXMmzBwMyKOtkWee+zsqzPQXB7v+RS8z2id9
r+9Lyrkq7pJdqDvwTYUGVLjExTyBeSlL/hI1QYsOQHZX84y0W5dTuaX+014NNSgtjpJ7VJn5LYLu
6YJOSyxn6o+fDjdPi9dU9DsNhIYf39Uo07GzHYqSge3eNzA7wauFoDzQDswGK0brlDcTEScPRvTF
brGrIpjKtp+PjeX3+HAPpi4sWwCSFjZt0N/l3T/GBi+1cLV8YGyEU7nR8T+MU0byT7svZH8Ye4zJ
LQDTC7/b2ShZrirVIlrn4mcfpWWVSYfzPIP8idSniyqT4FP2OGmhb0Tahhce8i+X4zBEj54vz+XY
dPIB5K0VxMINUk8SC7zSiy/Ie+Sq8b2qkZd+1LMRaZL5iz+Dqcah+q6We/njhZq2q/KEvbrXORMw
nxK5tuZfzXF1D3Ydoc0COhLtT7t1brO2ea1VhAbLJ9D6899VLM908sNy+kKZwGK0JOudfIigidrG
tdLEywqT3li8NWq1dbK3ITJhSIRfJwf9aYu+bYq+cwB4N6vhXpstotSil89v5fzts7japL8bdKPP
O+15h+mKuKsU4SbF9JY4ulWlmdn9WIG5MNLg5+eXW3oaHx+cUy+hmEt6Nz+2uSwIf/wAYOCsTsLR
9Cr7KvSPVpZtB/MqsuqrMYp3SayeCdC4sMqcf0VcUzGrS2VDGzVPfnRrqPFUz23sxVFyV0fRIt7b
w/L+J+mC71Hi/DAz88d//5iS8//ykAzr32ahPx6zm8bcqRuccIPMv44ICdWvKsnu4N4+Cn1JBED2
Fszahd/ybPEyl0Bleo7klAvspidfEu2VAO8v9KMYjwxbamER/QHJbZ0YzauqvvzXzyhJGGajBbHd
Mc80GqVpx0rhS1N6uSXFhcEbJDAlzEPek2EyRT+jEoVbOrPB//zKv3+xk1G0VEKYLnhWZqmTCp/A
s0qcqww8iTp4TRGOBviVZdTONdEX7ZBDPygm7WoUP4gPTElHEOrBrV/NKAnobmnVbZNcqcbvdhoe
z5ep7bZjf48G0G2zG2usmls5Tf4mK0qqHrnz7ltLYvoQGHdx6lxr9sI1Rzq400rTU9XkvLaTc9sV
/l4kGVxIF+3l5w989tVIxe7AUQg5qGgyjj9+NXY/BzMky9qD5VXTJoph3Q3pHZ4czRvL/JpgF9SQ
aXXPf+PCpc/G1MdLn+4gS6PRslDzKw+doGEiJCXcp6L2ur6Xpn9hu3o2F3EtdDjMjAgOzlN+o2Zo
SmeieUGJ4phoNCMIZYmj/hj5FybgRd/1cR7iUo5tETq7aCzEaaCwFk0TWseh4vfVX9AwveCGhLFF
QkhmZbvMlwSxlE8arcZVKZsnVwOQhtEVbyXgjGHOScs1NkXzwvJME4ROg6Ul2OJTcl8IzXuv2hGs
RjPsBeVnCx1kKAZUiXb/JsAQkglZLN1/XHzCnh8+Hyvne/7l0Zb9Fs0QVpjTKnsM25pcvwJY50Ru
XVHRVCtH5ZENCVCteooLB4RA6MervoSZMvYY8bWjv6CHp1i8mT4RekDzCKVP+aw+v7ezZY9bcy3m
KENaJkeSk5l4aogkI4Sx9ND0UKmOsx0mcuO/3U9wkeVY6LiUWoH6nsyCnWtP+FvNEm9x+S59xMBO
TrsvjaGbj+X3z5/oTKyjL9Gt6D1NYVG/Paum9rU9NXpUcjUXuaoD20OhvnccOtDQWyn9u5Kk9yBP
9xoduWwIrm38/OxuDUiwlzatf5knUDzS8kC2iLDwdNmxzXKY6HFXXiMBPw9LP9WBfLRpxHzXNe1r
bpCUM0fqIFT39PmL+P1aP8zJvAhXcMLmeM0sddp1yexS6JpjlJ6+rDw9KB/M/fXGT2W9aUOXFEX3
piW3elv52neLruoqLsGlEdEYmCLYzlUVbmw/ougHbnPl993Xog32TUJw1Zyb5TEJUmsPSutgkl+0
bscLn83vsveH+2dLQuGAAynPoM62ZHLuGo6TeBPnKdxViZ0+DDiM9ULPNspiix9osDrIZN4J/PpV
SRJkiATNKglgBnRnrJO2/EadDMRGHKyaDpx5iiXAqd44uO511a8EFbqVOU4H0gbueBPQzBxo38Wz
tNtbEll3tsj3xiBuLMJvxORQ1CODC89ue0gEBGGDZo8akSBoNuYJvPnGSlG+JrjjgeG27hOM7Xan
fVsIRmbo/zIn62qg6CBIn+s0/cs80y7uKiKcqTDfgIUDu9xhVc9s/8IXeD67sjBTG1kaGi4lhlMF
W1bbQ9PaVuFZpfAKw7hWIEbpyTOb8k1cpyksfZUkCXoeMBx42km1npiLB7OFZDC/xLDRtypWX0I1
3caZXhId4NzhKcdxSDotuHLokfBGusw/Nt3XHhVg3S+KceJXolKXcK+T5wyYDJD3Wt9dGOmnHWc2
rxxXONMa7JvV2SEizMK8TKXMvVHRWgadsBqSeeV0+zEgdVG00O3bwv3i+LV9zNIlApZca0vv1wL8
I8XJ6NEaoDrOMPnx/mT6VREZciUXW89g1hfW1LP1e7lZJkGqGsoSePA+bh1Mv9c1qLO5Z0/KWpuZ
dVvM+W7I0oNVmdd+CIju89dzfnBerih/737JXqUX9vGK+MRilH6gfib/JR3KG9I3YgCE5ibrOW65
nbahsqOvfWntYxcpiPLL/8UzI+Rl04+ty+axP96BTaZZWAvuQCsCE4YTP0gwaPeQ8v7JZWozJ0eX
7P/n6wBPrRyTv+C/Rm578tSj3kDvpFLqhcTqrTrCawHRxleGwxgWL+A5D2VLd2zpE9VCHhk68BD6
/CvxevsLP4BxurfhVMnZkvmf2prijj4+vqSW0IWkZHpBTk9N06UXGiSEEkDo+r8mVzs4RfuWx/kO
Gu/eSu+s1r+/cAtnC9FyC6yLdDLZnxvmMir/OP+QldGxXg65V7LPsKr+pzFGRKgEQJeNrr5Ko/ap
c0lONKFyFU4fbNSrb08vycRPVclZrsZg6jdK/VIh2yUzJ4wrreYLI/Uvn8ZS2LE4vwgENqc/WQ8o
sp2TMfcMHxAc4/BLGlLhCW3zdvmJtMK5/fy1nO1vl7bvHxc8GZdRP4/wJLmgLB/QWeyd2twvaCRr
mr3/zZVoNNsWKzGl8o/vP7XiarRDrtR55E+ThAZQ0nGCX+mFM6D421ijxszEslhyKZ98vJBjprWs
NT41GyxqX6srJ8XFA6QCOIUV6R7Jq/cI78Wmdt03or9XY+Fcuoe/zMfUTRfVOSfB5Yf8eA+BjObc
EhqhBT6KMysMPT2uV1pg3E6MOLg5V6q3I9Lrt1o9vX/+os2/XZxzBPstTMomVayPF+/h0yV5ScG4
7b+Rz5x4sWrLNR34e5UVIGdQk7jjeyecYxItc4Kvv5TRnWugj3ZMlG6LrYG30qpvOtjUVUfs+HUz
PAzwcedA+xIo+QUJF7wCAWcwmF+MEKAxSYobJw+/0Z/srj5/IJv7PdkGUYlftOcuBuSzcnRbhIIi
seJlolBGLRZyhKjrJ1Vq04XP769jB1/4wkwxBJCMkylzdkvGqS8zrxdMmVlyM6YYLZwh4B96u90b
jb8eLPWlAxSCoW5+cdG9TynRKZ8/8nk1ju+SFgRFDCYBTk0nN8KeMJY1sAlimJxoG9qHCh7KUjtJ
JAlguuuShFs1haflZIKUnFy6/mecRPF1TULCmkqDuLCAnZ2TuCHqNwYCZNQiZ6fTsLPtshARlFwj
Mxe491tSsXe68NhndTGXuY8nR5hLi+hMVe3bZFcGtFs8DmG3Y67tNGHcFX54FXCKRT7/PvYvCLbA
P7pHcKJPFNmB8iuIPaMKzb1jVv56xpWg+gdzni/uI/7yZX24vZPZ0g9NdIxE8pAm+ejU883vV6Cl
+JCr4aE01HZCHWvcwH27sH09P8osLwaw5tJ2VOLMDF7rsFU1hysT8Q63RW9YrPBe2YkPwd/6p3Yl
iTl9CxUeRT1pMqvJd3EyzO82LDPsz/PLJAzUXkVP6qkRIGjVshQ1gr/vKSyoBZgvFelMNm2QKruw
Pf3L0muJpTXJ5M8RWD+Z+gnxsmrgsvBgNTyjJTzEdZkkB8ecvk7pQU3jWjP6m1jE8sJrO6PPsC+m
TyH4kDjbWyQofpwKCQOZgA06KdsuCiIFmRalzEkuzM0fVeTf6618ybpvxfw4Exp54Yv52/6LrSar
0GLeWxrDHy9egyDkWCRT1rv2yYSf61stKVOFHR5heNGdWWuwbXd2n+E7TcVOBPqunoeDFteXtp9n
CisdLILDJLqciHWdauzHexkiCIPJUKZeA41r8I2dHfZoLMb+rZ8acpgJ8RnGcW1PZEprg7CPnAB3
BiE2sPHu8+4uH9/cSv4jumwXh48khTyTmPPO7MN5E84kKJoIiiqWfDTj+IK2AVnwa9cJTOCuzZtm
VU+jqAnVUuGDTlF2RQbSl6H/9fn0YZxvn3hKykzMINA7xKJY+3OPN09dLx2JXZEUAgC7UgGbCxlh
af08Jsa9X0tkKk2665P0uz7br/wK5qoR7tHM2OXlhvwiDbI/KpNYOjZ/SwT8atQDJtSaMUvzkLxi
/rB12zZGCcViW2nI9wt3uFA1/8v0z/THhMsPxd9Qofr4IA5XT7vCwXcZI6Qml61ez4pbCBLjecTe
WJbl0e/7u07k26KlIw7FdR7HZzK4WMENuO6fv1n0flzx4yJM5xmNF9sq5iD525r1x/bZtf1UDT06
fqu9Xkb9oYiIJbDqDSl22aYUBItUcKl75r4jOps8rKmM1OYqHWybyBpM9HaR79IA34JfdKRTxd+E
CymSHJTBizic7aDdV5vQ9S0s0i7O+AlIvmOne0Jrw2eCd2MAtC0N/6spJlKFtEuHxADSD/V7LUJ9
rLpD5rtem/vDLVGQ39NW2Rvo2M9hDIO8c/XXrNUTQqnkQ1x3wY7taLO2eunT8FL/wJIEJhFpFkUT
3ScHnZoyML5pW7ZNtQKa5B56a2tZxlI50+I1wrFmO8F85aCQcPjksJ/pt9zNxrdeZvM2NFRO3o36
UQTDL1EE74MPYG1AenAkRlftZtt9YyGhe5o9ilYKTwVjvyuwR26wbJDf2JCGicSKgINQq9GkDV7r
Y1JjrxEvXvaJfVrbfm367J6M9nJXhV2/lYmNCX10f7CGuqu2rf3D4IJqDOrIfpCqtR+AfsHU3TH/
eRUZb2/OgEzwptO7Z0Io8mM0WmBwB/8wI9K4Hc1x2LY6TorhZnT77xbJnhvkwMAks9b3/Kj9JuLw
PpYsv4k9Bl5O653EunY1y/6n72vfekIpob2z3MzOdE2kiVqHkUOg4YQMUXtswI6RND+ba8MdHiX+
OMibwUE36vo261ywtrFJlGqxKiuxUhD7NnyvKNIc4ypEnoxdIRGMshm4q5ho2Un5K9M7AMMSqu3k
Ikpv/fpAEqe5UhFxJqqunh1Nr9aEZvqE6X0fpoyULAp+28Sm+Zr1NxE5Fts8gkIoesiYogRy25CC
XiDbsis0m4UMts5+8qkYm1b+FAURHbVmCrb4kL6j5mIDVr02RPoBP5dko+o3IbGQxVuzZOnUIOD0
yq2vpf191hgQcHX3FVNIrAm0+r3tblRgODsNpe4+3rGo9XtRNQRquLSTaheiEAli0DmrbabLu06n
B9INGuuZxbjrv84plUk92hMFfWMlZKQ7VIK3Wqd5g42Qg9F7OwaatpVG6GlRuy8N670Fhu/O85Pv
4hyq2p9OgT0FrMW3IBQ/RCgMyPfBtMpzqiYG8tIoV/VX2QtxHHIgGHzo2SYYQ3vPu9z0BglvY2d5
SSKzZ7pHI9YDpkozGV8mU2ZHRXt1HVsZdR+F86rNjfEYtSPULuINYeiQ3DFm8tjOxnqqU3c7fkXU
N+wwLHsdaiTGovPqyiEBpTJeE14G1HoYo53Z95s8ZHUt/PiVGIxgV3LwuQ5oOfCj9YGF48sR4aGL
9AL2YepvkzJjg5Snr2k7b/SFEZOrCphcGKuNYwTBIa5AVxSkYJMMjcepIzaQWO3Z9rVVX7muBypC
rv2Y5DSzLd8AcQ87n/rjti9ruKntIy5c+6qJNAF2GtBGhDFzE9n+qx92NAaTKLobkvCK/veO4jS5
Ds6WsAAysvyxPs6m9TK2hB/rBmw+FMVR2DEB1KLej8rqNoWO+rURBBAO1JVWmoP1yZXG3ViklGv1
7LFJv0BqS1dpGpI60dvWbU8xctcm0yqTZN6HRdJvi4nZtc7MYJvlhCd2qCkOlaUYI8nwFIL/2JJw
B6fd6XZl67ebhMB2T0f1cjt0Qq5Vp9S2ywyJShkQiq59GaIEHF7gArqZDZS7ro4Wu9tSf8BGEMlu
XcLlQ3Mpb/r6p+amG/AfhSqdVWCY2cZf4iyiqX4RlNNXQRPc5IBIMTbz50ZyWsvqH7/cpZ3lIx2d
gWJ128QJKN81UDTaknrlvIToBDDitvEP14ftZ/Zy2DZJ5e/gvT5aJUY2VhCXYywqEkf7qjgi+NH8
qwY2QvN7tL0wUgUhMq35fShRsbCj6m4jx4IrgDx9k6movGrc0gGsbVbfkkDcEU2VvReF/qD6dhWV
HVxxW9vlFZOa2be7SheDlyA1I8XN4rvm46wJRYFL1bAZpwQfW8XwmuLBkuB6tARGfz0TPRMn0HAc
UZDpjeozlpJKPrhb4pWulJk3r246I3tudjBZi0etZvNqVdHzaDbVDS3qeqeo+UFGZLJqaov0iJQw
UxRjRB77VkAmTrV14tk/kNUZf507CIEcKW/0DpSTKwkXz6MCz3oB2GayjHhLNnO4F6b/3AzZld32
uZe6E1QirUfqm5J9Zkxy8/mO47xn6BrYARxcMwoqMP7Xj1sg5daxWQVj6tkjpnmry8H3GmZ1N2mk
u47mMBO05NwanCY2pPYBNzdTPl9IL0U9VisltQ25qwRl1CW51LVwLt3f+YGYRp7A+oDYYIFbnlRZ
cDjablVSXYmokK+y9Gj0nMwT2TxqrJezGLHQdFQo1DC8aDaZrcZM1pL/s2ugJGGRu7hDO9ugoZiB
FbcIK9F/njY48spBZdDZsZdrzptsB+3G1uNuk/tavw+q8lDyEe3mIne2TiHue6v5FspsD8aWVKd4
AUMq+D9xEUOPHL+St0ngoRvrBBrhN9QbfR24bbLTWzbMlk30UUvhzE1kcGN1fr7kjnlE7flgh2wv
Hq0fdta6azXRHxNq2LRD9lSBPhoMcm/sgY6fyt18R/nLGO7JtxFpQQZeUU/HNlTvMca/r/OSInxh
SP3lJ+MArSghobnCELMUmv7YwxpRjytJFLFnjCGqi0GCLC/Kn7VpZ0QmdSYtAaSdccNmNBSHyapI
gAvSDamvNm0zvsOQU9OFksdvmuXHjTVlaYRA3BRwEU6qH2+KasYgmwmOqObCoCKxc5tZjnWMdFDf
PQZ3T/Op8ajIP0JOdrdDH4J0D3EaR/6EeD9EwT+ZnOsy/9cYaSR0OaXXgmehV2czNTf2a5xLfR8O
3c5OW4fIuND0+EHUs9O2OALG/uB2U3PbO8ynVt19lbhNHRsqOuk6KxnY6p7YVmNNr/gn2RQYcNRI
UuY4f+2c3riueyi/EMfjJ9mUv1r7FnTv+DrZWJ+LqroHjqpWnXQR1Bvdso4MXqxrKY5TVCN0Uj26
nvGjQRpdU4WlJwyOpxd+dfPsw0DLSsFsUapQ20Nj/eFXJ9qvRBEKqHroYmr9bqf2qdE9+oMzHxTn
0P2Qz7/K0L1vZysl9I2AqnoaNa9W+qNfIvr7/H7+chSnMY/8y3SwHdKUPJk4zAY3aN2ZoRc7UfGY
qL6gMAyOnKo4rJwmwCuekvXnDATHT2V7i4mUc0bdPOAd0PdDLzF0ROXEWXqARFP31rO0ooR42Ouq
8vWV1YA9mDVyQ7Hh1fuchM0n9tlsM1R3lSYLkQ7ixbMvm+ghK3RS5Kb62lg2pWOS/FBDXV3XYWTt
TIz6F+bMc/UtWhqOkCA3UUEAOjoZ667jx5zPYZtnRvGjsomvz2d8ybijQQiW2jppWoOjnOBAkDVX
jhWWX/tgfmADa98A7L1mWWXZdLWIuZ9skljnHGlYOV+GeAz1ML/vffGQ1m78/Plv9pe68KLPt9H3
cyynBnp6HrcSO2sEsTxJxW42t8MHFC3sQTl+u2aKf6Tv1n45vsS1PDaK2mTmfuG88uXz21jmp5Op
AhooQ5iOAlygU6lom9iGJocs8XyKK6JR8apRycGd3QvX+d0LO70QQjpqRRSLwIef1FGsOaC137CW
cMnbwK5cDzX0i1uIL5o9vMx26q6lINfFYOdQugQ7TBiht0gZYMWNwybpierhHCzNRatk21RUCJLO
hSTCqX/WFueWsKkbdWgx0F6SqLakuCvt3iqibceuY9UJCti2KB6r39snNEomb5gSaAz9vd9Xgpz5
alL3//37ldgQqRUiBjJOi2QZJMqZXzCm+txTqBvVF8pYx2kpXH1+ob80pNEb8f0zAyzqz1OTAZNM
q2IoBV5QTu1TMSL+LLZ0W+7s4CA7wvNms9iZM2KZqFrYkgFRuZ/fwnlNlgYVXCRdUGZH6HzSYCCn
rIuEgQKV1KY3e66uOcX/KNGVl7NPzgFlPDcmPMlCufH5hc9dKgtfijFl0Alk+3Sqt80qv+ncOYm9
frA4oVFdqyRtKBzRRLwkyEvi5LrmnLUlKdQTJlsoIhBAgD+pwSd6Tr0JjV5xEAWeI4NLskbxl2+M
bd2iVKMximrtpMSfAFNoLJ3eXKPXT2mIwoYwUxTn8lm40UNhTN4ivpunJVm3Qj5BXFTcwNMfwXVO
Lq3lVmoXhuX5tgX9EjthZLQYZtCYflzAONB3oU66jNe2w1unieuM+efzH+W8cPrxEidrZFnlsx9W
gPlj5blS0HJp3gN7adAiSL2EcVpm+ZPZ5cPzLM/7xzaMCsoUybxbjorlA7vVezbOHltXxLHaz8+f
62+XAmjrYoeCnwPM8eOlRo7toV2qyKuc+QYd8pHNwFdsunRQqqfPL/X7v3X6WIvKz0ENS+H21MQM
DiQC9LI81hhsAzumHRX9auyGoLmiSO4Dzr66CywhZV7bKIPCqdlfs+63DWhKFvh9n43xddmqX735
gxy4fhVy8kAgwaCqElBNlEtX7W1bSXSSFl2grvzOskTaq8VI1f1bd3FpmqG+cwacppFV3cCov7Um
wkIXmvTKWoyI7TwCG8vnnjmbtD/flVsVihIvbRitEQ732wuvZflgTl4LEyptEI4n1FhOF606rVGu
tVTJVKZvYwPvZ42hE8S0xiIJZo6ZrdFCNF+munM6fMt6E5GR4BQb3mMC8ad763rOAgWYfJrnj2YG
GkFkSzWljrxRRjQsMoNqRoM+Ygx2YGZ3sZDVXa6HFMKIhwEB/hLL9i0mymwcK/KJ0eCsTAPh6bKa
T0X61EhtvQgSZM9MFC95OT6inM/fxN8mfZvmpvgtA2L7c/IdL84y4uMyBmNHLaRoe/Z2Zf09t9J6
E9Yl6Wn9kmJiEYA7mTyQ1ZJv5PYX5Vd/m4EX5ba+WMo4vS44gD8/wIrYXSx+YJbw0Wx7k866kcVw
hrGwtzJ+JWqSEeOH4RYz1I9Jj4ermZ9D1aO4qRjFBFHZj+Fwn5mwMuDW7IVEGhiX6hke03BFMxEf
lBUMe1VIT3fa6k7o9M35FxYbwDRtZ4sCnhZaV3pM76K1r2XTdl5W3Y4xlrsWZHCJjoSOAVKEomrX
E0f6degve8Om3gWj2R5aDQf7bHRoo9V15xDqMmFYqV/w9IGycXkAIxHTRk878mK04cpMCDnDTx1c
iW7qDrRJyNwkUSGbNGcXVH64Zd//kne090sSf2SQWKBc/aVCmQOO0jm/UAzveeJ1i9+ISKX6Ncnm
H4GZHc2+zEASV/5KNgEhQU74wwINtmkFuP9oqMedP7wJCzAQCdbEbGb0YGeSr1d1Jl8b07LIqnbL
zWsnIGmy94u2YxVd09Xvd3WbHtKoewpGmrdFPOQAcgBQFTVw8xmvdcz/rGpJlLEdPITjPyCtiX/I
J31n63PE/qzb+nX3bqjgwc3CBxmML20ifzrf6Z99T+Zhk00Sa+ggrxCCtiKFtG1Y1zJJSwzQCdEJ
jkkecOp8tyIMchmKD0rVlFcMTZGKOzrNrkgQmUNKZPXL8HaXQ7XVysYrK43d40TAR4DBf+3SkZoL
Wgp1z3QV/NM6ZG1qR9ca07WRKzgiJBdGCr1k3hU/1GR++11NiazxncjKeLWIA2s9PvDNkOVrwwUa
gnctag5D4z5iIUVO1u7Hll1hO2vvaFMjrzbJq/uZjNB7G97nSiz72SSujxPOrxUZ0U+RH0cbkbQ3
2BRmAhaHeRdY8Td0JTtk+AAU2CXsCpozKycH0WKOKQr0qWeAslMJ7TokdMwibm6pOSEo9WfCpQVp
gKXry0M7Wd7MfopcbossIkVtsSELaEiJ1Ex9TCm2vK2SsVxpCG9WgzXAW031r20CHTBsIBDE1byx
ycrZIvg4IuI30c1TLM4qdWNPgE4dNLypoV9JC6oRZv8O9b5LgXrEgN6BY1U2wzgL5E010xNsEYyU
bvw0IbdP6vYtoep2GJ3s0ba08dhVst7FpXY9pg9Y3cA4wXCWCGFWg+vEj0Ox5H1YzVVDQg+/I/bg
ziDgtVO0jMeWHCe9LkxvtIDuk0NpeRXscCxvt1mTmduR5ErYT5JKmZ9AvphfhBP9gP6ldc0Du/Af
FQQm9EMd6UrzuPH5MZeYziFu3nnj0baOeHaS26Qniu6LHZeoHDCjknxew5SyocQ7zFrb0Sm/lIwt
SlC4iXW7d/aBNrzVHTB6W0PAQ6larYRp73LbF+T1HDmdy0M5PkpflGslnjU7R7RLx8iM4uQQDcQg
C596rblIewPjiYMSeDlzoHql1XLF+eHoYutvoZNXpB0CyK/eDUd/0FGm3ETOTPxMYu57terNsr1x
6oi8qJwImtrtV51WdxtHaURFY3r898kml3TJxww8HGpzEfQszzPFb6PjFDWS7x2U7ne6gQiOdQoV
bamRU7lk1kuRrFE83rq9c6WnkQGfhPI77Xp444VGxJ0o9n1gr43k3a6ce81tj23zkrrqyF61hyti
GPhnqD1okByUn6x9u2L/QDYkDGygTjF9RGHODtXw/j6qnjTiLfd2jlogSwDhRbWxtYYifsmbgrRj
tcqU/ip6YhMTZo8NUttNFMfvCW5GyHnpNqVgJPgzLZ5K3ulDEE8kmMGwC9xm3hvquyROvnXBsVY5
+x+/aQlUxyFnTIJ2ctzdjRhfTXN4qeI2R5rJT6HnxV5EAx0kt91D6+iOAtoJGdI2s+N93iTuJiL9
a20XFS3LSXrEQqzjLKHY6faAlxAXRQLu63QFNl1u5NL/MfXkaynKTdL6226qM4QMycEcdGfVD2j5
DHIhPaOFA6eXz3EdPio1UL0bIeOHGgD5binT6PE6bbtDbE0WrLWD0Lb94L+ryLzJi/Yn7L6WrhP1
A2tU924ermW36CmcFMVOrVwvhoqY2Qn5XVa7hI+vNBq5OIJgSOgd7vwCO1JvXfkWPlHFPLCScXqY
Wg0N9UjkOo6lcirKNaJ/DoDIAoZ63bYk2hoN4oWU/n1FABzqApt0Uorqdm4+KcwFi9zV5YskF6u3
0PmxgQYjFZBTmxXxbShkv057iKtw/2yl0YyfuwfiPsVuzigRl5nxrQu677OgcZqRyLGeSxYowpd3
fVXczkmjb3hta0229wDU9o3hd+tlSoIlndC/e9en8jUIggdSWuxjk/7oQvu1oAC/sTT7tsmM6yrW
uX83GqDRumt3vq0mKO1VXO6ajoU/kkvInyO/EJZElEJudVe1kgjxU3fT6eUT8fbz2gX7W/gsBAzm
nBxSvipCed46fLWO3j04jnE95gnMRREdEyIvNvSiZyTbwQMWw00X0oTTA41uCacz4FyGsx5dmPFR
i7obSE+wSTVT3evkJxWDBFaQhLuyIS8z0yRum/9L2XktyYl07fqKiMCb04KibFdbtVo6IWTxJD5J
rv5/0D75pJ6QYp/MRIxp1FWQrPVa4371ymZfuYqbr+iu7pRQkeCWODBxYdBL2qe0grdviYA69+rg
QRHFrZC37Kj4he1EX5NqD5pkHlBdjhUhZ/hoXfvD4CNFJMiZor8Vus8+J0U2HT2LqMVyfJArPqva
9fpDY2B28UamBwV+A2pD4vd62toHBw0w3C/SBKlBPsDjUqKUZPmdk+ufraChAYru+Z2bkEs2oEIj
Xf4oXcbWpZhb6mQBchIK7sLOIv2Ryue5dotY8PrfrQ1nsDDHKm7BH0M3Q0zDQWLEY0OTLraTHuG1
Xnp3NiKRsNQnEapS/rAz6jmCXv9ZCEY5DMFRpkybd9n6faipG7S473gMEXHo6dXTbpNXPRPUPe48
n9ZlHeaRkMUqnGyyzkqZrZSqpl2k6+Y9ZliKMRgCQ8OSD7oraNNweJ6TBgmfydCrcbqSvu1cEmQR
HIVQdnjo5rt6JdsJH/KNqUdEedO2oWVNvANluZ/rdcQSA2mQAnlNGY3qaHVix1npu1NTFln+m5cR
baPBQRwEyYV17eWx3+cq7LKUccBZg1CrbNS19sR5w3qHjeasdXo8IDGIwSkPGWba3eyIT367qSl8
yexLv1nrSgJq6E7r3QcbzjOdDH/fsTPBSdO0adqtHVdtTkDWkByxpOXPhTU8GRShobEpvzfGyOTp
E+O3mhngSpJyZlR2ehkdEi2XKbIyc6vFcO14ybytiXymoTpBRD/QmjES/l7Fa4f7J2DOhre0CVP1
tfmAdpHZjnuIiCdTHdOqkZfKYMMqTSMsG+0upxbzOOV08f594TI31OL31dM2QRrIdaK3CeX/hvX8
D9DAT2wEI3cSm2XxPTFIhCq2tWGiYZoOtb0BahspZYg9H8qJ1dwk7LIjZQzpUFRvr5O27MI5UAWL
sTkflWKfab12t0758JQ1wJ3VZyJfRuJD/X/lLPzHksbGjP4LABYl9zs4Ie/dMqsADWKG+C9jJz6b
yKCEHdAFj8vhBGLztshvTelS7VDMlLMymBDp0oPoB9USufm49yuMfhgML2UW/IuffQdKgY8Rk+Jv
dg4MnX/K+RPCPCUiEKzWnXVP3SOFHBZJrX//Bq13KGWwyV55O0HXgeD8qRzdJAGT12bs+U6mdvkk
2ueRBw96pn3B9vIlNZCgmFMAdVX3wVlTWojZcNzPQhXHoO4mlA6jdY9erQkXXIB7Yno++7N0jkFB
htXYyBbd2US4Gq2Yj57fkysRLCeyar2IcSbjRKCblBWwJ/lWOgiPDdpRBr8an4M5uOIpzF8dGZpA
4jfs19zdif7FDKrp5mXiHzL4jWP47W7ms4Bwxkdj83m8w7JWrzKb0h+AAdsgozwwt9nFqp27hT4W
WtvQx/k2GNS//P07+I/LwiqTgwFpZSKN36DD/3mIhqX1Zr9RGT2WIt/Z7eTgF3P9AxH65DTPHv5r
kd5buef+48t///gSc2KTmoRfZPO1mX9AsYtHovCYdBnW0Zqcmy3Bthmr5WrNCkrILi4q6bw9YcyM
/P63ZCheWRemMLWqZRdMjRn2fk6uQaLO2cCt6ap13gcDEWar9VhbaHIILHdOPeY5HuB/4uvvcC/+
1HQicfgQe0eC6R/Qo+l3QuMXTGILQn2ndekFflc7+rDuZOihP20D3kizyvaKFiPbSpkkefXO7Ytr
sH54uqSylRE16gvfPVocuMj0fthNkpyGTqexqFa7aiJrWZrlI/I8VhiTylEr+QCzqTOr88AsxnJu
yMQdbS176kbJyp5p9Ldn9V2WFvuy6T5rS0POmt1/GdyEq68J/W+19mXaCsqpAGaa57+gS2r1yCzo
SSBYoId1w6iOeE/mo9uugN/rMp3m4m1M++pSluRL5zP5femcXS1TaHdppd3Too2ywG4uqedrh9Wh
x3mopdxJ0+Qp42W4Y5z6lrOAh6L2vuetc4Msn4/tZOi71nRpbtSJqE/4r7up++bKDoKznN/EAuIK
VU14nvmxXgO01J6az6sHDuvmy8HIKekuqluZvxQ69sK06Fjn+yX6/31KDA9bmUGYF62yqDB+f0o8
BIFKz/MknpCmRrxTdrbRB3dDj9k+R+W9244uvSZT6e/X/cVJ/X4qGOj2QIWc7RmhCOX3C2tlQLtw
PibkOK55bE/rl6QdfeB01e5qog03WQUl6kU/32Djntuga+/JlEAuHFDXtnTHAcvsIZi0Zy1Z06OX
lRHp6e3Bwy+4Y2+ZduVEGaCykmeNReq2jl56nRUsTfvN0JQVr1MPaOnOEXaWkYFhgh9kpAaQoiBL
IiCF3D4UpvUvHukdZUGaGp4Ufm3ELjBKfzxfy5RMYH1BEFf1eNKb/i3XLbUf/fHqaMWPdWymfyHZ
787frZjH5YEm9MIiqPT3T3oMOio7JtuPs0xn7h7zJsr9/u3v3+f2df3xdfLTCYDgV+Oo/5OwSCmU
BXjYgjzm5Hl74xNpT9R4Of3jft3+sO+uA7tlBURvYTX8g/5Dw9aVxlj5cbI4Om2zPMVzO/3jl/ll
6/z9KqhsMNDj/MR9Qer/7x9Z4k2E6YEuxpUxWjFhTTuIB++mStRo0mPeD0q2AE9P2b424UNQPgFa
F3dNF9h42bHoQSqQh0GwZ20ZeAZzNocyrb+xKy4H8PT+NViCeufkiOtytPJHfcyO+mIH5zowwtQx
YltX4r6ncuxfD573brrcTKQGm4KBomjzav3+ywE+dEmrm3ZMRv9AbGr27LZLFhE1Od368lNQD86J
2+mTGuazpvnZfdFSMV6po/Lmx3o2WbkIOYprr7/jka2OaYayZ1qIG+DFAQDkGyGIIjpl4eWh3+hf
8gXmJKdgrW3s40Jp+U53UdN2lU9r+YIyx2h166kPEiea5+p5GZS7KwQ8kpPywLpe+VQUTgnsbRMC
KsmTTxoWBH8lCd+rUK7CTlUnlu525ydleiJqj16bZv4xT61zzgvVRHaGjGZOA/FpJm0gAiYBozJh
70rrroQFOCAONqOpL15HQXc6Y9H3iS6FWq/SeDHclZACcertVFDyaPWHDjZscWkkzGx1znOOoUqz
3zqnPdpm8CQLS9zMvrylLgUzhNxOe8ejVNGjuh6pe7vvVmKAa0FzcjsbpHYPwzeXwh3RNi+yMy5a
wLbrpABq2J/44Pree65zvybpiBR2XdOezGm+eglh3GocD7S6O7EddF99n5EDlkBs4hTFEpvND16X
f17q4W1dS++yQp3QRD9Ye6sxitBmsw3zpaL2p/PI2EW9tbM2tADgrdsyeD7Pi/4dLFK7+BnxaJQV
UpBgfyz6vr/jjfg2OQR6IzHXjnbRRzQvpHdT2QNG61V2zHMmLE5tCtTtLahjmA4ei+JN97JPXb/q
cPUOxZPJkEKsrcW+kJSsiMxnXoUyNKnSLp1hYK1MXuqybyLaHdHb1q52Yk3372XX3ECLL0BICQou
Gq49d76kSRGPfuPsTeHXsSiM9EvvXTLf3xmkHz66bf3VrTnytXaZ7xyT5O9yshCvzXZ/Mt1BC9ET
JwgRtTpcU2HQSDGLDyQRPCTTlKCXdvsdSQ16lAvKbRGuY9MZzb3nCethaYBC5j4YXuRafrG4/61A
EYOLDo1f9SAxkJ9toS0R7/0PU15SBOF4e1L/5iN/dHtPH704eIld7JOV96AXJCJM0vah06mAAUAc
Zy+991qB6HAhuVV6yXqmTtrnZn/uRTeHbDwxbnRxq12YjeEjcrbs44w26zxLcYJ7gClsvOa4ekO9
xydyz9pdf0x7fw9GTOJykw97rdayR2siKdkIPhp6WxwTu0WIb69i52dBdZmbeG4c8zVAausDdCKb
eZ3zdM/UZUG0Adz2HdjhYAzx6lIpWUoVjr2pQm1tkN1anwBQjZ1MHOsIE1VQB1qsRE94fuyl6ecB
sfl50rN4ofmP7YX8Y6n7glgOD+tQQR2bplUiZrNNo6lr00MxIMnEK+CGPAXWoZY586HLU+A1M7+R
bu7dJWmjseUnFWtRv7Tlepv9Xh21NaH4nogrOSTVtcWytLNq0znK1vfDgoEXmHze2H0Dc5jL+WVP
sotnkqE2obSxL8r1POhgySJA1YUefalz9TA0Jh9B2097MvBPnWFV10DIgIAOayMacY/j37bRyus/
3CUAVRUrSQIBp1G/5vYRRP4lkdOjqPC4ZbgedoGfxIHVklsPLrdDRzQcCVywIrPTP9Stnx2JJydX
HxubUOObNSTGiVFAQQXjVhAk66cmeJZTBfPD1N0V5uOaz+ITStwdeydobGlnMWeOOgKiKJbG3LtX
silv1ixAodKWIOrGQ+YPjV1UYrdgoLmKIDu0WVac+oYDOSGux6jVGbHVvTYW2Z0YO+um2921s09B
g+sqUeXGz+JPUwoqUVjNp8WMXX34bM16uUfrw83ljvWzl/1cqk7tBsrRzswAgJxjCSywiC++Lo9m
7+lh63usRg13NQPxh7/PMO770QxtD6lZ/6/Bmjnt9zfjgjLLUH7mxs5itaFSaghTt/0cFKgL2Jhf
KsCes+ELCamLs6cZSP7WTE09MRXtFdTbIakmM2yUUR6QvI65fdY18WnE+7Bz5xd6T9LQc/BaOQU6
LaZxdcS4vev1JeLjDy7WsvBJGZz8y2JZVB7oe8O06svaGfNuNuQYzR2Grmry1dk06NTWJI2oQQl5
4DVpGtnsDcNGTwuTrd4izKxs7JPVLSe3S83QoLjWXTXuewnHZucI/0F8vb3v5x966XwesdLsrWkc
jr1FkW6/0h2L+G2Kc3f5smhDf0VNnzKlv3REv++6xNtMiON0kTL5V6HTr2itP0YwtOmgJ3z/oGB/
ytTl2EKi2HwXnaaK09Sv6m5w5jzyxspAxDeOBGsnzzXHIht9p84Gx3pjSOfi941zWafgVbfbs4Ta
VBVVvNzPSPoSt+FcWrxLnpmxOWvDaTDgxuDjT0s+ZteAIz6aV5MO7qJwb9QG+6e/32PvgaEtFJd3
KbFdKKf/FNuMKNb0te3omx7thvVm/QoNiSzEp3Iya2nnmwPCe3TU6jJV+j8gkff3t2WjnUMnpgeb
4GeDTP4HErGQ5lbLivFFVWxLlTxMpX6SW+WYsbTX7f3+j2n9Py+I8TJgI/B0Emx+v2DSQQ2qigtO
tDTGVPq0NyhPIh0caB4G/PO/QjT+84Ier2DCTzFt/xkGWja+ZY+SwR2Lw8m3kEDUs60o4DHvu7mz
0b3BMP79G32/kRCaDcCOegpZ4DuJbce/kZbDJac5ANQGn9vxtf8LVPqvq/C1bUgW4Izjmb9/kv6S
as7s1B7rcvrW1wWwgwtZ8Pdf5f3NaTkmgicPC4thv8tKwA2ImbKgAYBAK8KjAmBDSugIEzbu03LM
QxmkwKXFrdLk69+v/B/fG8nAm2kY4Il62T92En8hOzCpkLTYorsi9l52ibRtCJg0OIy6vm9XBI1/
v+Q7id2WqYXdBCUnHSLUxv3+iWISzdQ0ksIvmWukTVM3h0XoSbvcJX3/jx2c24wf9/t5Rsstnyoe
ly2l+09Hv8gdc6wTy40r18yQCK0z/Rnjo+pK/zgUs3vDaiW3O2j11nsISdopOIf2fpt+1NGMhsRh
fuNExvHpqgBTVrVeKnDXXaZj88MSDmziFmV3ddb2q9FquAV1ukLL0XIQeTQNdtP242jadxUMy0Np
6uKcEKKetAYm1Q4fLnZntq85uPmwWHWfzhEd42SZS27wSDfrcqc1IzYEnFqhNJrvoFVlnNgaDdVe
nocVzGoIMdnvKp3Ok8S2YqsE2zU5wnfmaD82E4uV8GGm3Lrbm1r3PPNUspNMekTmzARfPZ1ytzbu
/IUZo50EU5UnH6ztLyLBQNC0JpJVPDyemKoIoA0Jg3vqTckfPNfwW2tNu2ur9F6VdN9pqMu9ou5f
vLb/gpwZUMjMGLqHwTw4HbCwbn9PE8t4xkeHTnEOtGNxbAbzfjDEtTWd6VBlVLALtqs7NQexviiU
CHx498vSMoKURrYjztC7/AKV54Ki+nSlqOMXrC1XK9lnYqIGhMmFsq9ZxCPivDKlAN7u66u/GPSI
eQCsg2ivOExdakbIxBxbpKytdI+JFHrsZ4/mhDJEs0Y7XFFjUPAqH0yLhrSyvSA1U9EviFkM+SfN
RMhL0V+yRyiAhoumcdxTV33xHrRB2UxYenHOU3xSMK+8cVSt7RGkkViP93U/V/qL7qRvCphsjzbz
Hr/2N2H99Lx5uRpl54ZrjdeB7Ki0s1Be2qh58tQjCdZs4oJQeY6FjqqJ0nhxGpSKPLPWMRiKw1rw
A8emhOvFBXdwGveQrW55xEh6dfuE5qqBpy5DJRxaHkH6vn23rL177JPmYZpsdddV3B4DAlF4c4rR
0ZCSiADeUAZGLGdLi7O8krGV2BghHSDdmVw4iLC3JDXECcb2pS+EcUpqvp/OPFSl2+HYsdKLmj5M
3lBFZdnOUeXl+rVP/FdFBuElV00SmTnqmb6DAK67JXtulKRAOm++6ln5YAxL8lK+QKIOMnQT6RzW
DtWND9ZtdkNBma4RXDoNOYWfNY854Vhh1TT1A9YyLHdaXtmnZl2XMM8cGXlpRr1Wkx9mAaovqrq+
c2R/zQMMwDkGvjM+KrrpCuvs0HPIP0nuNENyWPhhC+JGRmYVHDDQowtwbMSHM0xK3YrpbqtPrKz5
Q74gBpob/8c0md4TuQMHbdIvS7fIY9a8GKbWXmqERL8eJH8kaoIeAwMQIBhjYa3aQRQWEPjUpiE5
FC+Ts7rHUWi4KF2lR1YuFjyvyHUqiCl2Wrb00mbZqSkRDKrsUnKhm213xwzBJj8G5EaZmqAsD3+m
oBRFMJJGnlNWd3k9nAGe9FfN9T57K8HwAi9YZC2pu7N67OVBnRkfMvfQbmqBRgmXxHGGCFHbCO1z
Lm+RkLwfu9Had2P60Oqzuyc05qlSbGO+Ro4sn9hbni9M6zW1KcjRqIvJiohipCvNejONOXuvJn04
W6EZGsc45QMMYZKnxiFdy6M5edquNzC4a1WY69UTGMVeFUlzaWY6d7IgAUCW67hXOVZ8yz4lhUEF
XK0LWo8Cno98oWVzqbE+F+CDKT7a0pgwzLLwKHQUGPVyfW+VVEn2tn0nNgknYY4QI1gMhGseWqnl
e3Ne37x57kK4VJihGbZwSt0np6GT2qudlIgyzmyzo9wFcUirE26xwPBLVcWmPUIQmja0q+lR65gr
+y0HXTEIRECQVRMUt1Lb4gZl1OXOC0FTfrjYwzOeYlQkSpL3Z2shNHyNZOXUd3lz2J4vskcxXowF
u5m9cAfljnayFsO+J8L6QEQAsSnl8qAIkRzcbr7Qvrnw+4QsyvZD14nsUYny5pRvtDSbp3WpD2Kh
c3cZAnZeMeOiJUkabesU67GhcDaiV4XubtX3pMUUjsesiKoFhOy5YXx5RZ3W7QMfzWeNtCNLnoXd
a18cdzfY1LN26O+ioe3BQJz8VTcwCiTEtafSBtIcvD3gfVTl+rzPsDbwjym7S5z0mXUdFKPqKKub
uu8r5NW+Qw68L7riOkvuG5A0cjk19YU3k/5aJSqsSpr5CNxQoVS2h+BsaTYkjSTNtcp2Vd9zjby7
WgYkX8b3FPur8cGthk9Dica2f1Dm2kV2o5EA3o0HZ8R5SINTfR3W7Dq3ziP+TP8wI9jEwNHsWVh0
zqr0a23qTWwuMo18t6vDbPosbKs79oRS7FYd8/o6vvn1THAlv1FpdMAg3JW/qEZV8yJq/dKn97tA
EkXUgmGP383OIaCk5pZ2vYWMchrByiA2CZWNEcB1tFGVYachBy2wttEg2wS0dvkRKmmWS8UHqEik
3xctFOaQIAhZK+NJk2TyJ2VDYVOiO1Eimgr4CWj1xeVFHquMAakinZhtek9Ej3NsNX8Ni0p/tsvq
2V6Juc+NgnhYAjl3OYwr73cOXFFDoq4/qx8yS/Nb57lvyi2/KlSf33itvAaNqD+Qjb1DvJ4fZBF8
LHJhHNyV+Saoe1yIyqgfe+5jvE86N3jLawPWLHKnvqfhOulRHn8Tm89eNMMbQprkEQhyuhFkQyKs
H6co/B9V5p4h0OjRFFW/p68L6YWFinjCM+BzMh78YHWiGlAIbAmFbpDV0wMY6hh52pRzqGnzNev6
a5lSzEYkYFSR/nRwZwuF0zygR1mn8R4RdnApFmTOmjOcMgQH4Fwd6dlv3NPOaegXhcnQfZY24TCZ
sNSD7B+D8atBb9bZ8LzblKX3Rd26Xx4XqbLPTf7Qt6CZgbs6F10V32cneOuQ5AhDzoiYW4DH6diT
mnRFPXxCdJ2TJoyAneehpH8nkTtguhU/u6sdsLg/uLp0rmPafvT9c49xLuKeHdHnN1W4zHzegyyt
y9BN1wHoJETAJ2JCTJ6KBC+JcB+aZL6aLum2aeMUnwmjmnqb0l0yaGvSYHZl1xVE9xgkmSgRjWCW
WGbOnGPm0enQ8ThbYnM/lw+WJy/UBy0kCIyAl0sZBffDgk8hR0l6UXmJ9BBsQMuyZs9BMEYWEbgN
Ps2nAmUGTXML0kEGzqZrj5yh5g6zSDTJl2my0uepp2p4O89RNDdxSytLXQaHoJ143Bmn/Ml7glB/
8XjsgPGHEJsWM8JihZ6lHQIQeDqal3nf6PTI9YUXkSGSg6TTj0YR3A6ZkarzO80qPlk1wyi3M4UL
YJkm7tOrDvoLzRF5HW++cZW8S1wfIRXnhSErEyyflJPBL68Vt9euIEV4t7jGayn75eI6DYd2sCW4
NB7deEXzhpwWnVsaQG0TZRsVi0X2bpIcl3xob4M598dyEF/tunrhdf+8No2kqJyXUF9yfKGP/aCG
9pjCbxPT1XCMltYzf1fhPNi7xp2MXZXbJEWYVCMVnZThZFnnQX3cRu6iYcoTMnlJ1mnYewvq1TGz
f4g2eLVle5AGSa8ZBtyHeoIZKdF3tWZSXFIe1ypsu6o5GHV9Gc3hDmve18bjXhstKoor1DeRbVGu
XK71xkUNc/Tr0MwsPhpbfKpl9mNZHY++7lnFpRGEgSXR6ZsOY5n1ElTDpZq4VSsJ4CaZUZk5Liyw
J5Kv5xMsZ+XTclcPJ4+W7mqYEJuk60enwOCDxBkWa0rfDPEsh5T41gq9mmUR4W0lxRyvKdySVhho
7Bt8muR5Mm1hqOpHYyTNBMVwld1ow6VtvlKg7n3Go+0I77xm7ks5Od1BrG57TaXaIko+uc2Q3Vy8
UOd5sliDBKOtM3Q/U9d9UMnk7EcAmt3SlhQhDz82/fVBDZKrTKnORjLOp7WgKPXX95zLkWRtbB/l
NtKlNf/3NJ2HBP160wN29/NIIszwYCVkPc2d/Ien773fCGzKASbDbe3bOuDK75u5OxdscJmzQX/5
c1BZb27vNLFdUFSYSHToQfoGYRXQ9hjWmd/AObT/WNfRUb1b1x2dtrSNN/exE//JZw+1mQr0EnrM
es1QY2c0j6xIrKVjyT0h6/NxNOG2ZpsGKGNz9UrldG8Jt1en7/UxoISlqpCSZLWFzth8rc3KihIr
S4/FRBxRn30m4u+OuN78sa/UY9Y6fYTIL4un4tb1wn/SE0rDEjIxNaOwHglz/2F4aWx3RKrv3DTf
5aTk9L40f6quoaizLl7dennVmwkHjGnJp7zNxQmwOT0w05/0sZqenEH7VlnBcCrm4a1NkvLJMqdP
TXot5n7+aCZYISooxz3eJSu29aqMO7NZo8BIqyNRlcEHVMJl9JJmHXW5TsUrahkpm6SEdx1Lm53f
uev9bL6UkjJ24bfHYaBjURZywD6SLiHkLLaaBZ9F6iSEeSXkKiFWvmZD591Mf3Nu0m9Cuz0vN31p
o1lKdRH2DsxSu1ZNsRIF8AI50F1qlMQY25ODDEo+erf4aQ3c/7mmbiZis8gcmALG1n2tBvGR8Ijb
wK78WK7qtAbFo26vw8PUZKfAyjg6/OnZzEwVj5J9xtTGm+Hk9QlpQYrQiu7PykvSeFgwh81tvR6G
fqZ1mXc7wwEBMy4QiQvWiDt736xerKEjeq3r5SaTdN/XcxNR0bXsFXwKt3IWJ632NrEihAsCz8Nq
uy9BYTPh9cMnUsytE0kAn0hBJZtqVvZeCmR7ZiOJ2dFbvGT50bKr5EAq9Rg6HSB9MaHmY4G0Fx1I
P3PVo2vW2gkp8r76kPOkvjjKM0Lzq+jT/OOCQuY+05ZvU2ohu9owiJXGCkTxIswc8yOte9XVIDs+
RkPeXdzNr+OsjHI9L4Yjh0pzWQ1XnchdohZyO1Nz02FlSuWjWt17miq7NzfhOJVIZ1d7GNgOMCYG
muYcsI+RMs/9ZI2Qc9owNzdneTTkXd/M8jD7bh0Ho6aORVo3oetDlbTCSq+NMq+UAxn3nW9AsU/a
q9Ev7RkThBl6DVTV31FBYxOQ/I7TkZewRcVuODn6pE3o8j8YeWoTJ0wc2RoXvp6EOUZz4kq+OJRT
C0VOqu4RsiFpLliN+0Kwp/398u9BSY47CtJM3jEYjf4Unvg6o09egY4LHXpV1uP3EoYkHKWg8DNR
L3+/2q9T7PdfllR3cHJaLmwOsz8x0FYfisGtTCQu2sI5Zc30DTMCISW/9ZrAAyOhF3vrySXG6GKo
5OMY6FqILnDZLU7b7tdez/alzNsdLHWxaw08KGIA/tF0csjTWQ9r+oRRLvMiHVV+bzmlPFe+cViX
bN67Nmw3OAgSR3wA8ZKnl9JXDDbBSh+pt3dblsoqaInCWyaMm9OpWntez1rnACS4X6gsaPGacIPx
+eTcZfLT3z8fBDHv7gacpgEqXrRGyKf+DOasEOWmpJFgS1wS/eIvXtiIHE8GvRO3OTJyEscJBgzC
3NK+wHXieEErF5Ly2xIjprlRnUyRVP4Skif2i5C97+ofSZpTxFgjRJmmnGi4vt7Ud1HdJk9jicjf
VuZ3ogZ+0vsEJwv6hmN4Na6snC+9MS4vtpP1se8j/5wc585cHPvTQNh02LQzP552c9Xi22mwHO3Q
330eRDF9HO68nIyuLHDEKYG3jgbNu/Td+pqSTfGwbC4DtFAwJbWWXBW0fCTtTMVOiRBj8druoylJ
jycKsyKL31yOi+3Lc29/WQmEJPGuNN5sBy6yN6bpLp0Hl3G5MQ7DLB7kEpQ30tfAPLouP0MRR6oU
AgMRh8s0G9PJGesn1aZ91JZ2eqgkxclG1fWHmTLlndPDtNPdW6PbJ9lV+t3DKkYjNObhs1PN7WPd
1M+2u0w3LADJriPj5LBV6K5eBoJrXpyOl6WsPJou8hWZRs2wys51Nc20JdOWsmbphDgD34zalqcA
x9LeWvwDhooo15w0NjO3P9u5c8mB4Q+EgfJdTuUZ0bTzULTGWbMWcZqRIRRe0pwtXLjoGRxgeX95
8CgLwh9uBic1JQnbcWJGI8F15MKhLhKWrUUMeKQk8sUVfjmc3Mzz92XUQJIdAd61KBjFl6QI/F3V
6PI8VtwGlDQS8FplrzOA+CXTxuSsyINkKeyeuZXVK3sOi35tfWvIJbwQfglibOlnZy0fcNPdp2Pr
H3lT1TvpGPR8m1rsz5UKXSG8EMVnpFxHvKxWf2GMFuNYXD1/eiNKDDtw44yRUDMCX2t0jks3+lR4
YaWdnFvj5lhWnEuJizDucp3Q0YWIMyoXEW41zp3Qyue0Ehbejdmgryh9lkCwziqCnelmj1IoVAu1
9T3fujU8YUDBXhQVdORngiRqECQ19O7hHw/4e1YGlbYHRbf1UnLk/3Ha22afTrrdLrGHTDIiHaGD
ambgG229Ie7RCE5pis6mRSHKmufebVN4WgvYgNq8n5VkGHX/Geb+XoFNiLuODJmvBeL0T9bUHtIs
H9uU5JlWXYd5bIleaJoLSojMzu8Jz99nSiAqqtJXvSQa0EuS+h+afZjFdycfulyfKJ1f8VNk6P7+
HiycwrWSuiYc0s40ul/MNMqD5TBtMe6+2WCTq238kb0ICfoF4lihFLjRG2sBW2FUMhqG2u4giSQT
zk+ADIfycnmkTWq5QyJkLpiD0W+V5AfgPlvob08G3Dj+MhDHj/K78p2dq9EhseCEJoZVdHuhe8vN
AnUXU37FaZeGpgvIlwAShF3/kObufZEa+mkG4+1LSUaDT9Jx0bWo5uxHEThApNUTMj0qyK3ZQ+br
3yM2tE+2Zt3NqwdblXbYuJyXxVPnoRdPvJKA1SUwUzP+xMq+ni0MHHVKSQOG1ieSNLPjSl72zuzl
D1DaWHUZ6AZJ7mp18LJMQ48FnLAh+giK0DC652Q2H4O0Ma+V7X8kEr3HUjqpE/zjlQH8PgsCXEpp
9qhvxnIPEjtDrByRpdPj9HXe/P9j7syW48ayLPsrafGOrIsZKKvIBx/gE93pnCRKLzBSpDCPF/PX
9wIjM1tyqcnOfmorqwyLEEXMdzhn77WHnsJJnplLS+toP4A3hoCh3fWqItZhIDDN9vhsO6ARogr3
BEhkXqh82Dv9tVGMfcbCE4xu3J73SD+/HIVt5LQumB/ybqPVA2yBqcxXdt0wi/kbC3MgwwVZI0/v
f66a+eungUdIE4QFEYtFJsuF/FfkHfWvTBu8YioZyBsd01fusz02poUGSR9zFpZ5u/WrtV7hX88Z
WhxqfZ4BPndFH3QV9QY7bYvCQDXUzS3w0OvWtMW6LgjqNNyNo1ZYpIkR2qpu12272O5ZBVK4a0pk
TAPOzYUmh02hhJ/cschXWi2IFdAmHUtlw7vvmPu2b4rdhPlkYepg5wBWbpMhSfGg5KysmvxkWYW3
0xVLLPNZ2lg0ZFCMyZDt6GwVa7ueHpgDu52RFox8CfK6+mmsh60/to/DgEe/MtIrW9XKU+wDd4hj
xd7FbQFzSYP7raQoQx1LFiBqUIFJqxh2QR2TjB12t6463XSV28wtRVZoCspIyIq6JzNpQYHA1u/r
in0P3PKqLm0kQ9ZYegkzXIof6Rrk7FZo+p6c4h4NzkxvpWy8y+3mpjBdiTEzz9YuNuclxVckU7FC
71nXr9MipC4ocopcDpuJHMNxRpyTv08BdVARnFf9OA8qMh/3FaACfNziqPeAj8fS3ASY+tkwG3Qw
jHhHzg1lvLB+6mT3EuppusBQdFT8utn6t07eYBzRwhLDyFUoguysA8w5dUm37Gd9j0lpfqWGaLTq
igt2WurwakB2mo4Myx1Zzgd5lq9SYghZ5qsDKFHrOU5yfxMH/VU/W07cqNBWFjYSaWDJq2ZMhxXS
VZCPdQLbBXGRsaFJqU45EbAx/6MFIwAd3QCDEX4NfQfnwdh5cXRu0yo8uWTerazJbdasLJo70uX2
eQZvjOXDocnprAxtEh7d4okHYbBxH8xtnA875FC8pSVNCJ6jcdXrE5GKIw2f0m7Xk9V/styV7+vG
XisRc1IFNiBceGrrdsvSGKMrHTNUEg8erw5hjJ0V7YSheAMysZWilAmFY//ca2rqKW7F5tSPBWRX
IIlRq31KyLndjSDJHRHpOy21jqGfpEQEGp8KX6UN1DbsACIoybYTbeggI0506JRUtp+yxUP7N8Kv
WtI9BOiKNpxFDi+Abxkz6EQ9Fy63RU4QGUw72qUwIj05Fs90DtOl27vVFktcEuBRKQFbkjNn4ZJC
x5ll4fdeiLPrDI+BOX0ee3vXtyP5ctn0ggOMBbAW3NXu06hFx0YN8wdTb+/sWMv2RoovPqtrbd/j
wFZZWbHNuRoQqkpFh83XL6XWMiGwCXl/PPt1d4FAgLolmz0XJ8ilHisV5iA0CSY67LSeLRQTbW6B
nKz0ELBnStmcQv8HGrDfWBMB54AwAwDLMX+BiWJ2aYXkG/WyGIt05vuosBF+AVE0Pcwv2zTBndxW
TDFJE78qOULnaFrRP8CLTNm0+1wFwBVUk0ZSAXMH9O+iBjq0tFiPLkSobMwO622MgtzNHmoYFkNM
8rVB4KDfvQotMReBH9w5cB2SUvNaKRHrt5G5EIPy3EtWE/NSX08fMN0GH+yu5zXLz9tdLh1Ztc3u
njCtS3UYdu+khkgyAM5hJ4ewcMNielm5CmaAY9DboJnEcPX+M/6NqBSGJ2FmKuxz3E6X2Lhat3y/
duvem5xG26ZBSbzE6CyCAxJvAvvM5EFR6AsCEF1LVywaGAOL0B7jRe0isqT4ssEh9ZnfkTLVMV6N
U0yjAj8dckZjJd3gi5C0fJRt6FubRjZHljbNosyaZTYhA0KmQ7/gLiMRe46BJYV9WQz5U5XawhsH
/0wdcQJ+wk8ixHgwaRo7NWt/vNtPwzR6MrE7RpWMkqXA/V3SISbkkJ1rHlxrsX9uEKpu8ixxkNwb
oGB7lfADghU1C/LEmDQNLQ2Q3SULBo/PHJOFLFZVe8deSHhBNDEs6spEdMczbvDwA4nXb74vEKrw
59zZ4gZN7edlSjKwikf02ntxJreTmx79wY081ZYvnRHnq3roPnjYvzmgYQHFpZxC1AQ+458PmIpJ
UEZnO8GwsjL6rqLLPX6G7d6tKLjlWvv5/ZfrN9UqTGRUgIj4nZ10b+kXP1Sr1DwUbNGzwevBfC+c
xkG3Mn7xi0n3cMShqRkjqPkdqNYZ843274MR7NeFINk0/B/rMYdm7GV9pHLrhLG/GcBtl+3O6IQP
zp5UTN9aDTK61UKW+FEBqgSN+Qdtgt98zIZjz9HG3G24tPNS8YdLr0RVU0ZoB0/EWbSwwqXaFsqO
y//sar3YkZ27Hkv98f0b/vv9ItWgt+P+VS/64aBBoNYmZpHBw08xr/1Y1ZVWpa7+46Ogw4SIoKMZ
pE90sStltpHSkOHgDSbFv2GI6bTy0r5/EO3XHR6/WxCfJmzEntZlrVHByoXGIx08q+yvjNr/hn+X
NosmCaWqVHmnVadsyu/UwDdp1MfXk9UEGzXVdS8xWAj5ZR8wgvQLHBfLrvPDozotyyYf7v3aVJfo
hSBq+f4HW4DffGFzxVKoaKgAJLxtW394AMbgV31TK71X80IN2NMWEQHxjDkgjBDIYEHLPsI+/uYd
t1BOMUvPbSnbuHjRwi4h7igeek8BJQS+5auRRQTOttZdlHoif3RiAojRFXxkFNXsy4vFpEf80myO
xcnO7HGx22FFhDe0J2FjQFmG9BE9i4LkKnMKr55zQyZ8aK3G8rLr6MSEWfhUtXLaVZb7SDseMVA3
kA9thv0xZkHujTprXkxp+aGc0k9yGuY9i+gfxpT5H+MWS3ESKgguMKKdjN16PcjgQFqPfwZ7CpGe
/YyiikdejmWgSl7/iAjiBoIIhYLkQAqjTUKmOqyNahhWIYkoq9LR4gVwoeJLCnmUJcZOydXxusQ8
fTs+APmxVzIgiY4AnHox+QmfLA0Dz7SY/hpjMikZhqbn+7a2UIRDoaoVYJFA0C4KOZiUQQxyjnxH
u/ezZyg8MdNr4HhwcrolAI3ioIBoIzhJe8lb8bka9W1qx/1ZCUp7SweUZqul3zbk2l+JWrOvDN1d
RwQYeWqtk5ap5eumiINTSYwurppwmycAHdAW9fvSIIzAz6dTwDZ1N1STv9GNl1JlF0o3R10lbV8s
RaxO26FHyq+2ZzSFxW2O5X4NDELZFTTjFUqJsBr8hWslD0aHDzLHGryIze4GuHa5EyLbukk9rl0a
2GbpnF10oZTEkzXkhPRNPVwl421LofUkzP5m0IhODNxp7dSlOKX90C1cn9z02TZPo5wdqlXh/Qmz
aYl054vmsNNxS8GqT1qfGtEuJUKgde0cMrBcajCtSUQeVlUmtb0dEjlCZaTsbgPV3wVIN9axZFiy
0b4vNDaWKkqyXYkWx0vwWCQyK5fJwP5BaDTIjMlCesa+DAVDO2zzXnhRFU1bX3Vcvl97hwYRaEmt
b6I6A9FsKsXW9q2lTqjSSSTjWg0VHe1RW+wYsFAaCjSWJcAXSZi1Sctg2WlhwdcxKg9ZF+6YeZO9
09vQeqC3KcHRhrBHCoNF3Sm8kvM+LRxdf6en/ffY9LWDE7fRmQ6UixwCkU2SIV+eHpQYY2siESJp
E8E8QR1+CinB3ijasUusdF1SxVsrUaV81u4q9lcHP0YNk7CJlMp0hsHWrXpLrTD2Ix+hnPQYp5WC
zJz8cqMfd/ChvL63/J11h5aGaXqIug2pQEuwq8YV0RXVJkeypRklNDB1+DawftyPgRod9TRf+dac
P2CDZIu7XF1UmVXRTezrtRYZvN1+ySIxWDQi9L/gG91pvdtdt64PDC0ljsmxaTUTQySXtZmaXoKA
jZJKiKcpk2QJV8Et3zCaL6bu5ZAmx7lWn0d6eCAS6uy2VnGOkmVb0HpuKRNsm1qsIFf4qNEG8vwi
t4X+EDNRTCzmUTFNN1lt+etGBTJE7FYNa9JyOSfjikSA6IhD2ojNcBfNwfI+luuZkW1s6o9m78sl
A401tj7UrejvWQCS5hnxh8kj0hOwkWZbefn92DJshtnAO0S9iTRyQreiXimXYBvrD6bzX1gH83Fn
8IkNE4Ry8+Vx63TqBre3Ky9u2y1GUEAayBaDOI/v2jhctmbtKZj5vvk0v+wJqVzYUyXFur0RyjqK
pHI3ClOeEtUC55n2hUcgA5EzybPVS7LhS5OMowGCmB0gFp+mbtr7wJ08HVkTs1fzqaIspJEtiym3
rQEbNNa6jh4hF56MmNIXe/CnKmi+vr++UPV5Yvxxu8Vl43cw+QfZdogpLibOJIMBkOplRZpT99jX
7CFwk2cMN+Oj6mCETX00UIOVbzqCuCqpVZt0zm0t+g5N5uTcur5/FzBzIVsCti5kzrIri26jIPGp
/DZUAgLErkmOdhqqhuM1pfR066uLvHRPiRiOnxivjFZvoO+F+Kv63ljnuQYuzwzcRR6m9kFXEXBZ
Pd2GRLEhfFmkg0SNHV6V+gMSdNzx5GwA931NdO3KRXz9Ccbu3u6sJ/D53amw3OHK7I1NUzN+tPDm
05aA3gBStKcotr2Ug3tbZpZ+tLvstvXFsKXrvpEoKphC8RHyzST7qJw2oq4g+6Hu3UkfeiszScIQ
16+VISRGyHefY8GmEcJ6vEKgB6/CQHrhUvjOdbbJkZadtdr/3FnF7WiSol5WGts2oOQ1D+DW6AoN
wa9Gk2ou/PCCXPkUb1A97XMyDSO7kbvWVFqvKMMCNdC+IDXJLu2FO9VUTal7xiFpBYQrDOgYNyNK
6aVplIj2hrLfhJB61+rYfkaxZC19t6FFbvTXegav1kV6AsmxNRE8Od9HxHGU6wAOKsXIPrW8GRIu
r07b+oh6GcKlCDWmuuMc47NLSJxYdYrxQI6vIC2QNWcPwdzPnd1Hb+qvLyq8Bwox8DEENq6LdVZF
knDcYiz10rgY4YbUIJsMw1kFQtlFRoJBvozVpUWlw6w0nlmz7INw2sdBTA1YbN8/G/NyXc73Mle4
dXKDWZrDRvl5lAors3YNs6s8ZDTVoovAyEzaq+urL3Yc7ZUcWKVVgdHWSzVkjLQCiNTOddC5LfJ2
+dTNTxa3fq08Jn79LcEl2ZQ9kJ7QvAXRuA7SOtxQkzznWfmZajI6XVVBZsUMkMbVqxNOj02ooaW3
i0PSwLexdUYV2yAkp04eRVQ8JWGuL8VnqwoNfJKkOwoZPZrU+SBFYP2psNFnLVHczS7TmhfhGC+h
jO+dKZRLEs72icpX+/49u5RNXN6yeQn/w8CedX6D2oeBfZjBcsgrJeW0JDgjLf/y/pF+2XG/Hcqx
bGHiGZsf1M+HInuH7VmeV14Y2N+gji4b3+b2zHXMznIo91L4hFiqrNsObGuPNff9E7jcjczHh682
E/XpBWF0/Pn4EtiwO0VB5SEkZtvBin1e2Dxlin6DbYL3BWVf4wf3Fok47x95vrKL4RxJPAZHKio0
YN7e2x9uMmHgFZNIXXgQ99n9SbEDWYANBTTG+wdSf3ONBhAZobts9Ry2ej9fI1yCmlSsqvCyrLqu
6vFBK+IvhQksTkQWlAW9WVZl1W4wFCoLFHTNvD/ypwIwmntii7KqRpKhUvixh1yaZxud4Tzcjh+U
UrXf3BEspvhb2Y46eDQuvtQSyhvvHc5Wy5Znjcg2AzPEyo3rrZPP6yBD1Fdw/Bcqpg2auqRvpqgA
zYzVMIHGXwbFGXekgq0FWy8u5Rnd2YQ8P+kB34EH0rWbOsBuJ+Ng2MFjMgx1/R/eaTpogv+H7k4h
GkLExdtc52kZNC79CGBL6rqx0pcgn8f+wtoPQZStyDRBGRBmxnkiGOjsxCFl3TmHNtxo5lOWQFYL
ssraanaoXSOZVWE0Idgdug/ficu98Hymcz4uvg3YguplGZVQ2UpQtOtA8qBlkGaxEKNpeCp+92W0
HpykPw9JDW+j/YxgYMeK2tqAdceCxcYUzRBzVJZb6oIUvsHy9+/fx8uy0F8nR8WPigRgosuPsgR/
0fgs30lMgDbDAhvE+dB9VOy7XE+9PSgWsHMUMgbSy4eFdzJOwCsxTc+LGGdoX0Y/JG0h888yCV8b
U9mUiKwCJvLemHUu1XD7/nX+MvrNp6CajPiW5WisZy/eeDUCD8qY2HrYamlkt+y2XQfUbulDcjBk
yqLDPkcNErDcYZMy+DTAPjiFy+lxPgVKIQblTpQbv0iy4swKyrqfWs8e9RtjlOQGFzNGog8OtUQP
PiH2pYEwRat0jO0Fck1zY2afbX38SKz3SwXt7VRcVQcRZbHXu6zPiJ4YW62sWy+PUGhC4yH+McEP
R2072wyN8qy5pOFIMmeFiiA/jPT6CvQO0uHgJjasaK2WxStgxk0ekjdapOjv5wpAS1rjpq6qdTMp
HSta+8N48d/dQ50ipoVF3uRuzgPwD0M5beMsqsyYN4mcz11IX4Fo2W5dhXgK8qk4Viot4t5ld9SG
hxg9m6kflYB37f1n+ZvPhidJH9+kaO5ql+MnKmkFUpTReEgottCi4Iwo3v/LIQitUK235d28cvjh
SlsbSlQuKKHFafecGP6ikcb1+4eY3/kf50XeAl5FZIKCzpJmXjq7e8WuTFU6tWca2dGJYonBQ7vK
/WxXD3LdWd2VGQ4fzMXzaV8cE+InlANhGYwGl3NxYtsBUw+rgDYBg1wULzF5PnpE09fG8vX+9f3m
KTE3sIgHSuuiTJpfph9uYVkrCZptIhPiIf+uVIgT7Ow/NeMzy8OM5SWYVzQWS8Kfj2H2ShhlrEE9
i4xqJCCxl4FXXrASD1aiHd3j+5f06yPjcMwmqqNZJiy5i7ciVFMJ6EkhlTVxnqgkHqIa/4ai4zQj
rBSELqnJKpGP7x8VRdkvj0016T1SbydZhgbsPMn9cCsrEbsZJZHSI9YZhK8fj1d9blSrgRhS1UqR
zk/9VRbQJ+9tMPmd66x1JPm0/NGzoz8Lt/Foi82UUNLCprovsIIuutbGVF31t7R9WPlHaXKoA+2E
uRksEs7VtUQ9uQ0K+vuGptyrFAPySdgQfXJ3JfxGXNduOu26oH7BCFBft7a/rAGVUJV1i1NMXhX6
7WOE/mBj9m2wzNBQ3hSBSpSH8qAkvnUzDQXmScW/HQBIrmjk9qvCoqIXBATXtEUISrS8S7px9Fq1
AYmLmG1oY2eniHqhKYG2MgLFv/HtsN03I5ZkU9yngbYueIIrpddBYtV+eNViLXAzQxydIlKPbkvV
fQoH63kylRcd8w94ChaGvpNu6hBOhfRtCOeVontdw3EiNXxETU9Tsneuk0wQ4ebWGJakQ3yfCAOM
pTiyAzRoQdAPS4XzW9S9wG7SgGPTUqVapVM4A6FNOEez/WbekMrZVarh1si6fh+7irphp50Tjbhy
5x6cM6OlgXOdwH/TB37qDGNlsWZNshyjQ82zsUJmh0wSV6NjoEup5XklVjTCRhF01dMilGCi5mBN
zH3gvoaihQQA9GtFgxb1PeGkS5Zu8Bdk1ezzPl6CtOAGxBWWaS38NBjUbSfdhTOfdOG21rwktwtu
HgHmmtPcsJfxaiAOnl+ggFFwgy6A7GARtrhvY99Nd/rMKJjjbahn9NtGuDv6wMl2xDvQq05+UstK
uW4VA9u3pT2ix+C2Obhk9byDrI3je2w3YZikS/WTGtEWGFpch8pMYYdbvba1rDiljn9KApKVpJnq
VyDSMpFvwCpQjI61lW2gCBKNUxBsyi9HZXCGodlsA9cgBgaG7RGMQ73VnW5bSfN+mhrlVge4QP88
+YxfVF0SxaOtVDO/KUJT90r2o3mnB2eRehWm6yUMEHG2mXetHui/i6xknfc+3Q82lYhY42rJ19xj
zNKqHaS09oyl82viYpsxwmxHuU5F8jKnygYNoCIIGFNLs6OftIMdGa/vDyGXOw7GSVxHSELfZm/1
UniXh/S6884sPccq/fXUmupCVN2z0/Jmvn+k3wxVBBXMogV4Jay9L0Zkvqe6SByOFKTV99bRFXrJ
VI+tvOwXXwTcv1b5SHP660Qzc3TmOcAwTPUXCExi+10VU73y9CZNV2nQ31bN/J1IJBPuDHUnAbvG
IbtEWQxcAMkCfm6ajCPEeqoeu1z7qEf66zSrgQhnJ0roH2gw+2Lqg1fjVnB2Mk91MNG6o/9cylNL
Dkk9Fuf37/dvDkXNh2UzWxtKUZczeu9nuR761CAZ1x/tkdyhTt8aRBbwjT++fyjtraD18/KBzSrT
qAkYVmi2c7H+K22rlMwBkSdndEdUlA9xMOK8NLNgDvBBvqXWizywy62w+lVoNsLr8566DtD82ree
DT1HA02MCinRKb6n8muBtXQLXxaiZD9C7uyq+uAayVezT5s9aTD9Kp3BXYmYGZOR46UVesHQyiei
6GfFXURFVHSVsmLC+lrSpXF0Cf0vBIoIv1tS4mq+Ywd8GUcSzxML7KgSniFTzB5PoHIB54S8e6UC
Y8CwUn3REhQBfVhOq75Hr5co9FdyRXh5YyxEbT4nZRF4uJDP8BPTBb5a4IniC+Tll5F9BWOz2nuZ
kHsFQwewCP+mtIuYQtcitazGa4ZYWyQYbHGIh69tbF2jCdaJFCrdq0k3txXa374LPbOzLGIjcIw4
SWZ5oiLlJQhbrwpjYx2WkHbcMKmXM8glbWWya5weS0BabkmZKI99lJu7KrCvyCghRYeyyNrsHMK1
eBvxgX3SEghQwkoJVgwzwU4ns1dZmFoIq/svVWlpnkTVdyAD0tplNU0ixv7P9lBRz0zIKnOC9Ww3
fyjRJrOjL19GNdC2eeinSyumbpFBRi7EbdwH8RbLlbpoS0wsblLEe1YoaHooeUHBybeKanxrGHuv
jArv3Re1qZR7u2AkVzvtZFol3mnRHXPd4hOqdOUUtuO9E+Ci9m1LW4X2atTMgLY2bgTzFme63EWF
/oI4sz2Ulo1Ck2D4rT5kt2mAGyWWg3Ol1SNWZNXha9HutRJmU1AjXdJtu9ogDN+DggG7GWL27sbY
QCFfYJp8Jpap8eysvGlY/xw02e+kQvOwcvyIVU2CSKe4duiArVhEjNS9K8NLNMTfKIbqm2j0MrRy
fRKscsxUOz1XbqGKzszZK5RG4VVvwHmRE2vjxKZaw4xFDB7bPm6gBTd24tNQ2wyqNpwIfXI3BbSj
tWjz+6ghOg2YEwsiva2WuP34CjuVRUBUfWdERO+awiIF1OYFRGitwijfsZtqN7LWtpMaVDgxcEop
ChkLJDUxj8cg/5SadQaP5lj103e/VT+7RZWdilqwzYIHDaKEKBkzfU2yalpH9BpIc9O3OSunXMvM
K75PZdFgzVnKaqhIWQFOZziKu2lH5Zscq4dU6uY10lecEQGwofeHqL/qOT8NUeT80T6izIEdD3q/
/vNS2deh92P5TbyGffUyMfmSK6igULGsZTFGhxDOynaoRYtcPoBbbEhCJMAP56LgfzLzVoYm4UVJ
uBOFzAjzIDOcwUzx1Co8o3uOFmOt6kfLXCBD+MoXzl2WihdNzjeK48CJZb01FJVui2NfoS0oFzEi
k12pJ/FS4Zax9MPGqGXucRi76mAX0aPdON8Rh3234mrNshKrug6YgWbpsRDGjAhoaHPVYAniURIH
HX4iJc8+BBVjbV8G2bHMdh1gxc2A6PwwDbgZsu7FpC6wm/TpXnEAoWROjiZdopAN3O+ikUtFT4vD
4BfFVg7RTRbb6kIfJ7l19V2oK+GpaL9QbfhkylLe9LYC7UrpjpGM7SXKIDoLg8AtqwReNrT4gsno
GdTEPQ0DAT8ohrQV6ppxbSgS4lUa5deR+zy4j7lef41ZldluOe2sQLs1RdicRKzBitMtvGlZ6txo
cE8QYYllUTrxtc/Ce9KyjcFefGW09in1w+Q6H90RqxLb5CKuJWsvxPil4mxGK3jqEakXCD8Y1ppV
2TlQelrchpZMG4+GEV0815RXAFlcEDihg8+qI1pIJHNRvNuPeTsdAwAom1wTm9Guq30mHH+jrGRh
VzsjC7UPnKPmL8sXl10ysyoR6bYJPPTyjc3C3JzsGp3NVEnStKqOMBMifPqOS9Oz+tlowmFR4fRd
GmVsslK3wJ2A+/Yz5VHn+9qQG5waCW7CXBKLgwLKyzGGk6/juuua+axBIEzJtd2nmDuIzWjB4A7F
LVnD8jaU+d7u8UOoxuDuUVe4p3g2HefRPTjSx9AdAhDB0aJIjeupA+E6WY5cTm0WraROMGQ3Du2y
TwyAkEoOvYdmYWgb6oJs13aVF8O1L0OLHJcJUkd51RhsEuwEIw9gY0aHkX3h2wjwX9+G/w5ei/Nf
n7r8x//w79+KcqyjIGwu/vUfm9fi9JS9yv+Z/9a/f+rnv/OP4513/+4PbNe368sf+OkXcth/ntbq
qXn66V/WeRM14037Wo+3r7JNm7eDcwHzT/7f/uHfXt9+y/1Yvv75xzfqTc3824KoyP/45x/tXv78
Y26f/9ePv/6ffzbfgT//OD11T1I+/W0n06f85fLvvT7J5s8/FNv8O4ox7DjIAmkQ6XOppn/99x9p
NumpFM9Z1iOC+ONveVE34Z9/qM7fDRXaE68v5Fv9bTUoi/aff0TpbJYt2BRKUJj+8a8T/OkB/u8H
+re8zc5FlDeS3/sL2AEAIopDti40XHRO5GJPIQtAQmqv+mulJzy3eS6tbVGeXJwq5SI34QBcZ2wM
O2Xfjphg1xOVW5VssRZ6SoepSJCG0T2zznSTK7LcdAQcBXZgQZ5IfgMtlRbnS9OfQkxX/E3h5+xZ
QQ3aT0p8Y1RkZwbHRH61jX03rpyEOMU9CZA1orDvZXYElN4Y7IWv0+BYio2ugvHUYdssNOeTTdlg
/m/NaQKzxip5UQwHB3FTcR1Y2344KOpjb27J9lzk9YNlXEPQp2rhZDddcy1UWsrOMqE3aNdfnelb
4Ox9Vt6Wvsj7rbSw+Rz1+qHWDv2wFsHXPjsC6C6GVz1/luTxqNtOPOrlw2SdKwPc20pae9s8V9qW
GMYFYYs5fMaIpebdxOq8dImKfv7PP8XPURKVry/R0+WX9NOX+btv8f/DT81iaP4/f2qrIgN2/u3p
x49s/hv//Mgs9e9sqBA9QyoF8wJA9N8fGX9k0JXlP9HaQyqq84L/6yMz/25R36Q75PD+IzXgb/3r
IzP/rtHPmffZKLjnvsZ/8pXRBr4oMuIDVOftHb+OdRN94p9XTnniChbWoMNGZFhDIQ5lim9TjIfO
zY6uWZEGGO9TwJ1BMx6CYDzoSr8RoQrinGk5VD7nO00dN4FIvqthu1LjJ2Wo9/O2xlLIrgkkgDo2
hcRVVyQnzL/MNCWWXwKVjMcwS45i7Ddm1mDzMbYmErqmIu21GjYAtQ8avJr2LZ1s2DhDvGe8OFsG
ZBdpn+Z/zudsZCu4Ob4mqf8oYEVuBqAmpBmshGufCOsGUQqZPW8PsExAB6hn00qofVFLtOY9rMEi
9lvncko2KwWzXktcPfN9iAqJXPUcOWAJMrlGEsJchqwNir86bGh3AARTl/PfkrLx5jsyn00hWqB4
FBD527o50KtpvMQdGSFOvc7glNH+4T8VAcbxsKmA/w6b0Ok3WO0OM6xlUiA6ac/EPZGhxA0fG8+H
4JmZ6XcCjw8wSXVnuALRt9FoUzgZiDAuT4zpsdcEbqQW51W6j/Vkr3C6BB3n3T0GucWY95sAbup8
flrLRSvOyeJuF9oI/pprsZJjQphaNd331PYsMGKY2DYiHr41irFFUO6lWsWYSaYs/qeSALZpIm9x
ZgAmjRcBbxhZwswvyHy5NcWw2P4OG5RhixwKl2UeHvkhHDaZqsEFE0vBq6G2aLC4A2krDm930JHr
wI33KGR9THWUFbel263qVHpqLpYBe6H5yc4nGo7cIS5/foLzLdDsv15fX/oLS/51ofMDksI+lQY3
mIBcUYnzUKfYcvvN/NBsndsYNEsJW8oi5s7qN/PFMmsu5x97+zVt4/VkHcx/fegJgiaUZH6he5j7
URwtHOVTxzqrHLmF/Nj8UNS6XgXWty7GzYQTdL7eRmFVxOxio1VLbeM037KeTOpa4frxh+JA9SIC
7CsiOAPlJNg005Y+kii5yLDpyuQ57wGWszwOQUom2dN8anDit2pVo/GT3vy6vV15Nm4SfzhQCjr2
cDlnv1TqNKu+Gje5pEpp1osQ4ZtMQejitkZHtjZVlKfKNm9mTyfwFzaiZidXX+efLdDxzK/J/Gzr
4blFytG0b18NIMFtCRZsflOyWJxzfjIp2xU5cytHj/Yy4etKzaM1Ab1Im7MppUeJhzhi8+15zDcZ
Gw6o9XodVRVaPdIyIjiLZXIkipeCL2fodKzWMYm67b1uG9skGm4brd9goj4MNG99qGeNCwe37Q7r
FBibpoRP822JIkGudb+ZT6oHaSlHJKYomStOan4O89OzzX1K/sIUXKUpxD5unDVaBI6QhMqNmS+Y
iD0vC+P9fJkqSc6jZp3mm5yryR5Fy7rAdYl5VHbR63wlMQek1QxZrMfvXZMBkD6143RWXH2r2OMn
c6w9u+cz1KJ9CI1KBLdFGj0plbFNZfrdncybMrivOuKz3e5+giuQ8dA7Puv5b2Y8PaVQFvM/IQOu
VfNzA/qf0hDBsANC85F1RcWSQL7difkFoSLlzb/97bHwpdXchcxPjohxDikrkIGuUkqTU3LCNoMN
DMzDviwJiXFJ+wl2Kp9UTKfS1og09sfV5CRPBaeXBafMpFsko32mx8eALxH/OMVvzio0tkbwPL+p
U9mgbAeDkgKyG+9GvF5RQTMp/VbCAgyGfpkzFkH98ahjIO8c4comeyk4H0Y3nRdYcM6ltSSn/aDy
XRmM2yjy947DnWBAmScLl8dQ8Q7PhCIi8JYNY6Qms2PKYwvnAdzQt9WU7Ofe6pCSMm1M6/ImhR9D
dX+rMQ4oxJXTgfCgKu7nk5nm95ILr3S+FhzqoX7T8bbMP2YBQClDZiD+OR9AK8zt1Mh1Zl6PRgaA
pF/Y6XDbptnT/2LvvHbjyJJ1/SrnBbKR3txWlq8iWaQoSuJNgqTE9N7n0+8vSqOBpO7pxuyrg4OD
waC7JbIqc5lYsSJ+g7jurXwKXDg4yu22Z6PrmerjfHwjr61ayykacAHKhkdEfG+0wth1dCHk93IJ
mIH9eUB5SePjZTjMMHo3C2IqZV7IGadqJ93pUF1OWI5/rjUwQGp+IyOUoryEQyMmJIDsUC/ml7UJ
DV7TvpXX1FUqXYGyntAgmcDpY92tuumx5vlkpcl/y3RUGsIx7fA4JGsc/vbLND22zXzRBu1UTNNT
SY4QNsUNsNElBjxvJzcywlQSd83UPZpEFHn7DGdoXP42pQ2Qu5938gCNxN0qxeHd9qHP7LtgfLgO
LpIPXn4cks4P8caSdYu+4jHUOTE4lYcUORr3i5ZiLsxpLBGCtGqvuKSzODRP3nLRlezG1foHnYTi
v09p/+pe+Es2+7++fv7fmPLSSfrnlLf4Pw/fqv41i99+SX753R/Jr/uHAcqJboinS+WLv/lxwdS5
e0LGAwZGAwO4O9fZH7mv9wdUY4PKiGaogjbht37kvs4f0uzxuKyCvIWN9l/dMOXK/AsswgaEDtXW
AxRBl0yXJPvn/rpXF/WIuNK4UbPRXVMf9jZBoXxbYB5tANht88Z5LLzUxvZq9NjlCLlnIw0tqhnG
ClSA4jco9rFcEamcawrerblxjHFrL1DLEG8uDp2xt5MA2ruGF5RmjhqkGpRkC+wsW++5rGfqPSqa
OF0fflSjQvleFWHZ/Yc7tO38+R0BytDqAjCjokv1O3ZBMVorHuocVXk6+RgIpk9eHBwjsxvOmu3U
KLK1aDkhKonWsmlihD2JlZJKHLFKdWOm08aKiJtF2poPCxTGUhfbopXqUZeag8UmoCDWDSH4vs4L
OCJxsp1y45JWVbC2eiyI5zZ9t7w53jWaMLSCnnLQxDhYKIDZHbqm5dD1+z6z7vtpGVeK3Y/HQWtC
FCbNFWJ4HRX6bLxpjREZfMRtYJiRBWUhmrte5JzGGUWdfMbzCE1glD47WAL9wmfHQ+usQo0cte8G
xbeSutlrYfSqesEgBA7eQVX5vkAJEFjC1aWmXYxMyugDPyiOnbowo437BWRFteGi9smelJ5WL6wv
W7TdKksdyPJNfOcDnGln+kJhhcrp9VPrYUC4QoM9bU9SaEDrBR24jNZQ9bHVzFeO/+liRM0nr/Ni
tPvurJbJj1rnknsRWHZ1n6owvZ2wfYYOA0hae0YNiWMP8P9GJnHRVJw/teAOBtdRzzyQ/SPkSpy6
KRA41dqtli/ajImX6+rQnTA0d1qlWeujelPZJea6qv5pXGzsgGJsskwWsGPD7E511E2Ljl5plkIj
M5UwQZCH86texni9LLdNTKnYi+EMuNimrksAGkZmKufWXsJdUCYH1FM0dMMQrJodM971/QOqF80m
V8KjVzkXB+CObzmpQzV49kPvE/eOcj33lCNgB3zRix4TMa06zrmrPYLBLOtHbAD1Td6CNbC9/kTJ
tNkXkOJ8qEC5SGyjMJcOVHVBMviOPca7pXCh943lTYvXVmmU1Uofg+moAbNKG8Q77GREJNEyDots
e4yQXZLNEIGrhs0M+kXwoTDhXfTLlZRcuZ6f8giudIhyTmBhV9Ha8+cmq+CJJeWpJ3tatU7prk1z
7HYNYmLqFJ5juXukg9muc4S7lWEM7oqQDqjlFeSN+JxpbechZ5fCd8CBedPPkStno4vFAKIH7KEv
VMBpgRV2Q47NSr0O0KTBU8QPZzfVJp5TDi/u6um7nrr9HrYCHhNGcTNm1aWvg3NpWsm58NCEtJjT
lWnz0/2MjwAUXChCXPn7p+uItXp16j0ruLuOZI9SNgpGmrKaPC/fRQ6iDknCiCvbpW01VqfytbD1
wh+0iaSZqDnWHbfNsGz2cAKxB4JTsO61xQNL1D1MOhgzr4jf0x4nA4wQ7+ql+qbUaCN3VlOeoliw
JENM9Syi6SKbMiRW+WNfvpVZyUIami16msYB8ueb6lbdofIOObLmXGaTYTW7YXYe8AQ0WrwMrKWJ
19d4HVo45MVTDV8o2Wg4Dq2APSBQ2eveJltqF0QPkJ9g1C0f34JoM4UIVCZBf+8ELk2MSEMvtjDb
g1sHqI7HeKkFkQ1aZYp3Fvhg7t3leH4yHTw4NCX7oIYlMsay/mh+1psI0y4YIS2N+caB+sv6gOf8
mEe4z9VNW25ovfkhXhotOOR9CHxq7txjJyvZdiuCh5o+KOGorBSWUOewt6+HVKEm7nqShYqW0uDQ
bXGDmT8J0LjrGg2RDawGoMrQfJd4UCCW6ttsIFRT2B543x262f2qeOgGtkv7PPJeayWpwKODWacB
6NR4Ci8PTQFxMi0mF07ufMnU9E5JwgIPL7C8epZ8uS6Hqim4jYX1yRigb6DqB09vChF4ZBZlZyEV
9k6N4Nv1cZdU+9iV9K5iPJEfQEA7q0l3NLYms2OjJrdqMPgzU1ql3KqnKbQ21wWPfBx7O0suPbcG
EnTCJGE/2iht3q1sM/fIzN+VoQUv69nxKY/vvHy4HSI2V1Eg+tQ0U7a+Lmutg/ll2vODp/TG4Tpv
dcwFu+jQaEoQ85hxSPOiaZ+X9kO/xNEhsvMbVb7fKKNzbHUjVtK0u8lqzksmd//BebqORIFB92jh
5TdaIHihoa4XG4icPIRDrWIVDk2KY40DZr6neK2Z+rJVJuqvkJ6219ihjOhSKuDgk9wL13TK9m2m
ZMRe8KHjWIk+Q3Yqc69cp5M+bVpgcod41IHTT/MxnPTFdxxAapVRDpvGG7asCqTnQOre1bbyApHQ
21zXloIfOKRM+NKthrOAEmr4IIPatRAQIaL7Org9P1SS9vuOd/M63tkl8SAMFcgGrsn0gLaZUAgM
Ygpw5OAKag0o6mST/How7zpXizaRiqtMgp3lLs/NZN2DL29waFLxTMa0aan3FoqtUc6vhDFwbMMV
Oxo1b/Z5qOPv16ZIskvSQJigooCqiTECqetN/W6uFYd8Kek33OCaNQ6Axsby+mEVDIhYd473jLlQ
sfG4pqwxqT7hg+CuPZVbx2KZwApcA9wEigOIF6FKkNf1DptM2vLsog7FbC5Fu8LDWgBuH45ri2bu
Q0e6+21957UQzZMiOFHBk3xRe0ad/pO+8KvQ4d9H6NMr0Bt7FghaldCCD1N7gHisbju1EhKeg3UG
RrWlRSAMEy1Ym7jb9jUqQmSoB4SDvy51jZamPk9rHWzoCp5cQE1hK84nYVr31OGmZUMcLXAIgVI8
civKrOBtyrMK0Yc6R7mMpp2Sz+t+Echo11D3Ny6LlSfrsg4/h+zOTVgGKeqrqrPrrbg6JXq4pTZK
/jJC4y7d4smtzW8xnd31NbWF/85Csz6FI9pSozmIhkOyr+Yg21GmbBDgo+MND9Nxz3ibUC6wml03
2wCb5Ygb5BxI52MF4czz5ujSONwvXTTNDKAkfhOY+PKN5SrF842Cnz092EReTB3uc3jee1vXnUPu
ngtAox8TncZwVKdvrTHY5BPLUwoI5b6wvQ9SvUrRyxdhYnsXYKV5TdB7ca013Sj5nq8bbbjP6+bQ
T3l9uv6AJys8iQ0QNWV+SGDo+6pS++BHjCfTTuzDIhG1iiriWjBQpVLaldolD8Xg4O0cbZdmkgs2
Vba+XFYGZGRAtIpfSoZi9onfOMO3cK4Yh4qDbQrZPyHYgsnMEV+ZDBQFiRtJ00QQdkbkc9HRow9O
pPJwI4CYYN8i+zCi1UKKVkvmpkbflEFFv8TED0KxCpf6k9pSi85ew5JTzarmyIdldYTm99FdTL4h
fmh1+t5JhaMjV+0vVdNxBwlzxY9nzDyzeHi7/hGYX28xdV+vOpQQxWPINeNz3AiBK6Km2/AbmmzG
sMFKSsLF4CXVepmeoyIvqVqNh9Awn8EAnxpdGSh6ZfdewPBdD/VsizhvuCtViAETdM9V3aMqWmB+
8H1uUgVxEV1PP9tyiLpFwrual9CCXrsELc7ICja7PfYDXoqUV1IX+XZGNQwSGhcQx4AUbo/mSZnb
o5ujg0LPBQNMy6UXJ6/bGjnvrKURyWm+y+tzGS7gseyDNsi3hcpnO6+GbaFfJk7+laFQ5ow6qlwl
pw0V/zR4chA4eEg67cn1QhT4Rnv0G41nDgMYj6PXuz6VFA1wiSJ4zuqrVWrTfp7QSXWgRQVhVPga
QMnVguHEsdLBCqeGepgTb1r1uBBxF5NrZm0PPWr+XbxWU2ygZ7BeiEM+zKhoxOBbu0F2+CBBja0Y
05Ehb7011MTcedb4OCLEiMcBaRUwWepD3Ze0az7bZMKnpbM/zJCdt8jR75Se65BqjvUqTntQg7hB
71UIxEE2TSiP8xyBh5HrNAisawRvFJFSUi5/QOKMS0U4w0bBXtmPRsnn4UpTF5ZLV1irINIkRSej
gQqBjwWLxk0ARC1BhGTrQrdGHj4fvZUWRM3ekctUqOgX+kvTHqzvORPotwkGHO9ge4MVSOE3FeGJ
/sdmJPU/qRWAZq1bQP+xrOGJ1hO6wGlGwoNkNFLljjru0r7d5x4bb7aROWjolnJ9KE92iSnv6mI4
enuyx+lr5SUktrrTrbSOGDlZaXUMzPmZ1YgsZ5d6R6NKuk0eW+65X4yWe0tqbMeqQgytUwoR3cSw
IqPRG3Gpu83n+haKdbNHJM87I3DRoCOPn8uEQBqQ/e7GHpeWynvg97Aozl09fS7K/mI5OUL6E3lf
UCASBPi6XrHknLOa9S9li9eJW2SjTzfrQ6cIEaekamGUGDKjJ3waXTQh/Sm+Mx3OisoueOlJOwK9
VPzWQSvlejYb1qwgHFCHq7CnDWxX9roZ28fQZduObf3cTjZNNoBidIXRd3a6/D21SBpVbt2rbM6b
LSCzeKdX02HpA34K2YvDoGNKmBWlH+aAbM05fL2GGkxDbmg7dMipsO26XNEYAiSnmhKvi2XAKmQI
XmoNFBZ8pREdFlQQkeLY5NFyuUZLcJuscqVvzsVgH9yceQR6ezOQvHMkDALkoTSedsraXBauJ/pg
rRtdjdaKQf8h0+izNCoprDp+mZOuoX8OAEkvx+wA57Jcg5vmhjeg2Z+7UXfiDiAG58m7hcbYEfTn
usBpcF8asbMxBzRXYkd7Ug20QtVkSR8iT7sMs0Iu6/KpWUXa0iOnFYBthUaAtZDRvw8amFy7rs2t
V27yhnV6XaxVUuH6EysESmSuph6q6fWied1bPRb3NBh1G6+VZtiPy7S6rndwtt2De1ATtpkuWSyK
2zel4oBNjebXCDfDLUrdR+Dw6C5qE3bgWIDUbkTJSc6OAQmNvUYcaci5am/+tqDpuU50oHhukt10
nYs+iofTXVMlJKyztuUQQCKRlmPRcy9bFjPfunC1nQC7b9TuzwacirU+HApN+Rw0Gg9ku1SyZG9G
FGgp2JRb5FLRPzJ6TA8GdZegZavE7wZWzHuzgzO+QNuPWppW1HZrb3xIEn3ykzY0dnkj5AnEfRBT
xxOackLpNhegRop/jeTN4KZ+2pvvVTbeJrWV4kDjKrul0j8OHul52mjtCq/OYVct/SqWi2tiwwQA
gLqXdBmzbZYgWf0QOfgYoBoQNDoiOQu3swEoCS7IyAvXC+et09z3IzCNqTAfW5MiSmJRLWsbNPcq
pVVgj9zFzkij95jmJfm7nMbX6NajfwgtCUOwkuuHg16xnnEGWBb5i7VwIrpOadHEy5nhrnW+R0mk
flY6UNJToVhfF2402JNlNyhS7LVY5ZiXMxyPXFCYsLhH0mnGC0KHYYTBWmvB/SVg6PAivEZUwLR3
Ay/gf89ynMQ7Z22w7j20P69/5LS3iqE5+C7ASE619I6GqOSx7FKlAlcjdRFqEYPtp4bmZ15+MEbI
JE712i9klX1L8Es7AJFqU3akOuPLdUjKliof7R4tYKeHpYfXxOcID8mduo4g3a2jyvwQgpdYy3JA
eeVtJCTx6z1cJSIxHoA7w+VKeI0UjdO/YLUxc5BernUWjgFiGxVFt6L6Gg3Fp7FqMHi2u01PcKLi
MU+XqU1K8N6lX1v2S2zr2HKPONMonfF63WtcyeDVlCu21bs3KgHSSVzhK+PN8+r3ZW4/skixTgmp
lEzqW184IW0XJBgrhAgywK6roRleTB3th0yt1lOYfpkoB8ScTn1evveRmq3ANSCHpeCvB3TTAiQJ
0X9jjgtw4nJZK2mdrp158nyrBmhUpFzyiqKBID9+TmnlBolfCR8WSZGPESyadnrsvOJpWorcd7rq
HbXEXRgRfzh6EK46KpN2P+UDMsMOtZGcaie+VZyXU7aHxg7qPuuq20hpP3KlutHrXsH6B4i42uGO
WkoZM2txsOfxcI/XEbSC7AbDPAU+FDdBD7dtAcJU58iVsI+WLMYnMDO+dIAB2bpovVbFV0vTFGrg
LnUt6kGKqxzUmE5paaiYdOKeN+bJXrOQ1EL1+auOQq+10FGKZhaE5j1Q8aPcm3x0FuUJyOzeMXAu
thFgDDwi9BKc3bF/aeb8g63iiBPvzYGXNwCb+pgf9lh+SZM9RagF7ASOEj5IhXGDSeuHZM5MH5EH
hEKR4ejMlBZx5soFJt4q42MXdcapDtS3MUM8E7YPC3addNHiQzZ1VlVfwZj8qBofa6M7RkZzb4HM
9YNFX6EXQ6XX/ZbkkecT07+YdfzuZA04lF4Hn7DsS4s6IiIlfMd9AgtppCU9Ic0Jlp6MWxlwqw+p
GJDmNXW+0WftremMc6OYGNipybPbIk1RDjUQbA8MtxXvQw3gQqTcFiHvZYLPL8KEHWYf9ShWKWvh
6DXWzisX2U3kEfut+dFBAixwi4dwzvoV+fBh6JZbk+RhZaVYyOI+v7Ip6iQQ8Mb42DvDF2CXu6W2
79mdT1pdfYTjOx76dny65cYi9LNviMrd46NUboa6mFbwHG5qG4gbpDR2ycepIFFzev6mnqDnad5+
iMZvoIAo4zU11Y048pfgU1NDQCW7RpmtwP0H/7d3KmQnPTI+a7E7HJLEAaXOouyb8s5zSx3cXnVP
mnkfxuNHGy2NSi2g6dOyVRCEYszGaq8VG1jKD0bd47VLWLcVahAQSm47r6V2hVaNZugORVOSbhpC
a900L7ozXZK2/dqH+i4us8fKiF8adbwLSgurY4/VgMkNcFy8OuYsOWGVeYHUDmmkAFOTATUfA5bi
gKhFQXKIhKm50MrunbVh4DIJSfbOtjrnMCRQI6W16RTheglr79Ah7wPIJFo1+ajv3Ch/CrT61Rjb
ZNvp2c5MMhIXLhctklrgz8az73E+3KFJPh+KbnnjfBtwkKseLbWhHXprTgqYGd1Jdggp4cMItSJP
Cy6QyYQ7WrgcsqFZzmMcbZO2B5VY49poNdVBIeVaNbE5wdSBydJYn2Eg5pAoOpX2DJcBE/i2b3IY
+GNFyuJhRh/a7ouJElIM1P9+1rM7LvviJ2uQIrrVWaFSsRr7TkPZodNx7/PQ/SqQVjCQRm4ZVjt8
VifNOjcGHnKZUezDTO02xa2Oe9q6Mfm+yUzJwarh1gvbywTiaY0q0sqeUUvCVeITRUcsh5JkHfTO
rtLR/g+MwbtTcyATAYq3qw8ZppHc+Suk7IzIfNJy9+T2wYeqMcNNhVmlX2N+tq6r6MVVl/S8hMqO
vsB9yGx9rLhgXtBtOBRT7WwjnFNOql48x1gNsWe84tRNTFCroAjuKjhj6SkKEyPFljj90LB2e7d5
uP6HNjlgNJHg2nhz/0FLdRoUCg+AB7HyqRkAe6sh7oGdC1tGC6rgk6u89JyuT6XW742FJmMOL4eT
EldFGvE57ji71uukkxhndwk2zslC0HSaah0G3icTb5A6hIAStI256hChciPOwKDlY6K7aMqRvoiB
Q7izi/uNM3H6IKXbG29igcICMN3w3Nbu58BwcVNqs5M3O4jTBLm20XV6AWRLJY7j8BbILjEK16bq
ouQOvCv0qnfjnLn+onUvmQayohzeOSBFaZ8+wZgDbSrpCqzaiTuD7S7tyqSblc94Dl/bUWSma0Ut
kJaTwryCQtBOj6l4QHPJVrP1VEY0WcZr9bFJ3tso2mjZDMjGWjbXrs21g8UG8QChLA9VWtAz6VPk
R2mMzdzOO2g03xNwREvp5Lj2plVabx9KD2n20CXBInmwUZW3RirXmnz3mHMdMw4j9pjnar5tBtao
28Aai+ak8HHpMgyfYjoi7ont9zrX3ElttS0AkYOIGoGgx9BXy1nYGKLEW9XJ5sdFK18Wm3vEgE/W
TeEVFDjxNsvd59IAoEerSLstpQwKwQ1jFzt6g10TbH5q1v8Laf0Lsvp3sqatWTr64eC+Ncv8M3mw
nV2b+7BRb673wrrpDx0chTUEF+r147deug2mIhWG9t6FoTpyDkvdExWympZmMqYP+WB9aPVMYCXL
QYFy+fePaP3OjrBZDR5VT5TpsAdw9d8oh/lAh2a2dYyfpdcRVYa+K5uLCqfjqBeo48s5FXJr9YN+
LreDjaJP3NCzwC7Pe7pmyiVbi6o15K4wdsHldAR6LeeWEqvvJd2dW/dRpWazT9zqkgZfuchSH1Lq
ZxsPbWu2sTAg1Sz0OtzkKRBxdRohb2EOuRszFC8da34xJxM/d+wv11qaWCfHpuxtWQdvcMq7JX67
9phmjxXo1q67jhFPXZ+skQBoGtOFvjt+fxkn27UvwTD7ZpQm30my/+If/IKq/zfh4XdaxP4vCA3/
zwJXPPAP/xm4smu+FS9fX35Gq8gv/ECraH/A+MNMAB01TzQ6WJT/gqsA1XZV2lHX5Yhoj8GW+gFX
0f/AEA36E5oUppAofoKraH94gF6AXqD6AtkHpcf/ihDxG1wFOoRhosWvg1cRHu5vcBV3dNOs0JoE
p2Qc7QGZLiRJYDQFKyy4O2wXfMGO2d6jQ8/lp4H6q6ABhP0XsIx8O/IvroFulG0hWv4rWEYrcVNZ
rCJZC+5avlZwlYFCFc+g0ZlyYwLWLbgwd4DxDjhN8Mix9p1c8B8RLb+HLnkKGyoIBkzIfaFp8utT
zIVmIUg4JbSiwN8CAsvlJpCNu8pKrqDuEqzm37+5AdflT2/uXCW7HAQ5/6TiXVWaHU9wzdeCmRR0
uEDCwQlsBOBOadsXALDgQQGSB6Pq1/W5TkryNdRVeyCAYJ3zIj4q2IBZFAaVizG8WB0gc0EIMFDu
MqwhEG7TDwaSHYVgfgvQ1vwNuIXV37+M9me8PyPoMYsGxUKSmN+VsbC36crJ68idjOVWsNkDmbMW
HdvuzUbMVWY3NATIPO8EDZ9qgCg7TyAoFDBfGwQSGvAgOH6sBO4ukNKZaqugrz26aildb0Flt7y0
VgIQZGrMOT8KoJ8a6aJz6oMNle+VF5X/C+JTPnLB6zjwVPTDYOrowC6AddrTpQVXqBm42TavI2S3
ecivPz1mDFxMmXl8yCpKRGAqAzC2bvYW9jVwd5ZHqADfBasuzySj6aQqHpX2bQIeRUDnZowwFVMo
fy8PBLFpJfMH6F9w21dqABMh2GFBBJs5/AMw7INTvMizCmq+4RmV4dKChhcEfESeI9sCPUpK+N7K
YP4mlGMFC9Ik/YMgLFkGRQ/AHnyu1r2q4OqvQFmeT0DLIGeOAnuVvSw/LeMsAyF4xwHHbwREbKBm
ZfEdoCrg8NhpNl4DtrknMQQuKrDYyQEJzEfbs7OOKGSBZc3M+RSnNCSACs31RhC6ghW+QosBVAqM
W/7dozkXeReDLAjnmsAANE9BVSDmOoYurQLMnRcE8LEVgLo8oqwMWcZ9oO9DmAzAQHhAUPqyLmTc
yWeuiGWJTfACkCYZd6i5rsCTy6BNCRLClbnXqf1SqVj31ndUrQrgX97zOmimul4qrFbLf9gPugSM
n4nDElDQYjJUHBhQz/xdVKrnuM9Qn2E7sPSEgiChTTazEAKEfdEwrAqljJlhZ2Boaa4E6CwTo9Nh
EnCxab5KsGsF+cQL/cOO/avwA2wHyg8UZ4Pw91vIw1ORhjThRwUR7ob9d6oJE6BxDMzaZR6ZH/w9
rkuFeaq85p8G6S+irkkgsyEKmYzV71zVai4qlDgYJHkEiRAS21oqpPlDE7wKsr83LjK9c/wqu/HH
sVAulwrDaTgiMolkfKTX+zKzoIw8yTJyYg4tKOwYRBNSBRn892Nncvb+Prum7WAh4pHogif9fewq
G/V/pBjWQpCxw3ubRxEakoQlHfpPFDRr9CugN25trtEC7pfIobESud9LsJPgYLFXF7axUBKuC7eH
9MIIhNFemCQOLBXZs4Ic14GEyz6uLHJUA31b9rE24qxhfKH2fELM9HaqjH0DD0FCZwhoBnbf1KQY
ylwEGP73A/AnCSmW9y8D8Bu7K3JgRWoep7bwlCRqyfJuCAdytMhMpnpPoQS2BGSfiYAeUSIbZUXB
lpCJIwILajst8n8Q1RJ26Z/mhhXNwhGKm2nKFeAndauFS6Pthun3o1zCudAs2gBXCLaWTJQQYoRX
II8RQmgStPjfD8+fuG+MDq7dqLFRI0AsRx7xp0cIo9FU+ilGsIm1IF8rm70g5qOpdxSiRQsbyDSW
f5Cusa5Sf79FHcngaETSUNNh//36xXGAFnPlAv1UsuzoEWQjkyr2dGG0E+5aswEUac6OQpfCeedU
l/1Wkp2SoG1D0ZFFKcHH4jgS8oeTJkfWLLZkxzHXLvm80RcF5Sw6f6QsQmURBpQDwp6zLV9ehfcg
vCphT8gR7KXzzuPkk2FoGk4hFkVQ89kyHCxKnO5QF4POZL6G03TOPbgBEJegQaUE7ivXiBNOgjn6
QBQUsQhS65WwfYSp1Sb5DWoTcIhI1cINnGK5VwEg5YxP9QuAkpOQBYQSIeMtdAR5ODdIjvIKElod
Dy5P+CYsqziZd0LGkT0768Zest8eqpVwCMyOXyUFTYTZRPwe0MByLMrh4ZtTdb5qfGjYus6MZCk8
HIWDS3a95C3CHcgK6HoEsUp56GtUS1uUWfhxYcukOow5BkJeWyJ+XvfAmNSLpDoKuN5hnex6TB5c
80uIPkapKitZrf08+hXYx1fJi23eIVIsZCKgyrHcFZIEoVf1KVC8jGoyEVCyK8b/elISDQtd8zE5
X+cVHDbeU9IQ2SmZMCD4d8sjqyGzkqfWwT469bqD73E9uhy/y5KNClgppKy/QMckL2jhoUmAY0B+
zJakOZIZmU59zZQqjvWsY52xtuhW+t6dTICsDHnYmHRQPkieRBIj4ZZJrgcObF8CHZ8xCcP3m4v3
B/kCIYGZM9FFgT7Gi8l8LhCBUg4JtZx3km5VyKlE4635XCPnL7MmaWcCHsxFlMXkM4XvIU8jZ5/N
h0mUltGajPExhnMlq7Of0qNwTWVE5PkkOZkoMQmFKyHfA+aUgTrH6pHSi7WXJSDbQmhz8s9MZaPx
KsM47YwFfh5rM1bVFWreK6F2zcp86q2ZGgRziBrKlaNI/lcuSDZC+xP+qgWCb3lbamufwbsSTpUL
LTGC8CrfYmb5pm5BdkDTiWltLLF1a/SLpI7ngb6O0cMlTZZT5bDq+Ke8pAIgRV5Olr0cspJ5yk6Q
OYa3+dDxtLKAJRHQhxQCj39dmOawE05fnMCBAr+M7N1O8l158VnT/QL5ON6HzSwZ8JVDybDIjhX6
H0tDNrFl3+cZCnfwOYXpVwTDTtKeaiHRFGYUSVvs9LsZbHAJvoQDg1VwZb4RsdPJA+IDg2kcHiUf
qLroKAQ7a3zTWzwkB644RADJJnveQVMbCorNBreV3TwlN3KTlH8fjOTYqAcGdz9RHavIKac5upHX
zW1nB0TUceYTvmhoq4+70uoJlsnRDIjbwSssNLkTyufihomxcXKzmP2mm54T1rB8pWvqe8owsPib
bcd1znXy9biWvxEqYQxjWWKghCT5WEmzzWjjGdZGCGiSmUoeLc8vyU0N4dWFr3TNxlP7c0eRLwoq
37JDHD6ZJ4ZIEt/a2tBn9W24YCkLzghcoEPtVihONvmRvKPcByQCyF1AvipcPMCTXLDNVzyUt5I3
yF/LJpVvluNR0my5fEiuLmw/F7+8prqdEeMQ7pVcCXT+yuAKw6eUiwWBj5sYnyLjI7cIknHOKorD
7tl29/K5ciDIupbL6DW3hNoYmeR/NfQ6BkQIigMc1lpLbhJPWynNR5qROwnlMytOs+pNHKkQNEBm
mfBXuYhp6Qv5YmSztJFPknRKLg8cetQJgrEDZb0fqbXxBzK8slk5rySGyL3AZGvLPadfTqqBmXk3
nWR+JCzjB7SRwR30BjTWfIns7iFtDqKcLeMuXO0e5QZZlmrE3uTGeSURznc6VO0Wy2+9PLv9rgC8
KcUEY0G0inSty0xStQ/llJB0Y0ZO9JRFc70BMWky/zJ5rbP7cXZkKZciAoJMjtArJSeUy22fpscJ
8waJbzIU8jMyyPIo+H3s/BuVWZdbtJz1Ws+1Z2g3qtv4/BEW0xuVZenE4/rQw2iUACJ3FYl08g1C
QgRm6rtNepTxL7q3WgyyoeMJJU+W8jVx+v91xf8kt4IOyU+ppci5/KK3sn+Ju/jnsuL153/orGh/
2ChWWZykolb4i86KiQQEqS8iDA4yr5i+/LuuqKt/qFKecZFBufLnSN1/0ODcPzBJcSyVDwW9i+vb
f1NXvNbSf05GLYR0LQqUqJHblIVsoZD9lAWrNNIDRY0cMrMY2Nmsh3dWqWP8kq5j1Lv3VyC2Oodb
ZwEnTnsdVkIAJvGSp/ZTCVQYn4xhZ2MAvqJIvgBVq8CjWvqqSuJiu2T9HcQMa+sOw507L8umRtLX
p3FskOIZ37l3STwah58m4PL9+X/uckhJ9pf7heXxP1DSjJRmq9jj/fpa+LuFtVHZ5iaYa2+nBTcu
hSiMkDIyATJkrQYHlsZoRXTYlfhj39tbKixHN1FMEkkHuBS9ngSMkadkuJEZ031Eyzlol31l59gz
q/0zjH/kJ1X9mLjqBwPvGgzfupKkaPrU41MWWihbzLRAHebw5LnRJgubrZrpCVm3UnwI8v0018HJ
i7R/UJi/SnL/PKfoZDu6q3G5AlVOyfi3y1Xr4vLo5IULNSegxzYToUZUMTJMvvUi3UeeAUF3wQyi
weTGjd774LaurOFSmAe9aTAcsJV9FtXOOUmQtolQw/bGAgEq1XjpICWgwgOQukCJtQa9CpsOFiT6
gls6e5w9BO2gaQBWjDAgB+dZD74VZRwdKze0j1X+dUEn8y3Joot+B97IuO1SWHphiEt0CidtbWnI
XbWUJ0+kadYKo093Y+ddvMI+vrgJQRUO/OdtnPdfnLKuEedRX/sm7W5woVV2s54vN7EJPq1fkksQ
quat3b2va3zNPkBnBGCXLNNWw4zibJjR1k5n5WxBVLGWf5DoxLLo95o5C9BRVToD9BKIANpv5YcG
tW1VyRcLeAeKhkB4c3tMThOkmFUdjvpmMB40FdDcwjE7JbN3wZNop4mHC4P9WS8rqY7WqAg2ISmv
B60BboeNR3y27GswukmfazuyNXrqtL03VP2+xbEbnBvTqlaGOhigew3tHJooOlaW7o/YxN+nZvcV
p0YMrM383qGNZi3GAbpm5CsNesYFGmujNVRbVSf7N9PwI03UbdAjbhe55g3T2dn2XVTiFD1Uxl3l
QhbEY8fI2peYfUSWfZsb5bd4oG6SGjs90DYYfa/c7Jlk/5REDgbg+m3Zfvgf9s5jR3Jly7JfxAK1
mLqWoWVOiMjIDKOmURv59bXMHx5QfVFdhZ73JJH3Zgh3J2lm55y19+5SLDVF94QfIHbR2W+rNu7h
bJ48dullHu7stngMCYgevQZAM7jLCuPer1ogYz84dn75NlryKbKGFQT3LjSAgOraPk7qOWvCF+nz
b9X0HJHYW1rJxb14bnpgvHpOu+ZpyeMf13yMtft+abFZBnKtDLyjCE97pLgitaf7I7ELbePo0+zl
W8u1s5ZccTSpfwM+ZbSMShyiUHmGE4NSjTgIS3KOWOKWjBdelV2Bi6W5/Ug60qX24yv1/k8ne2R9
xVPh5Xi4JJ9YWBeZdy0rkm5J1Q4a6xJbwSEbg3fMK0s8pdyTlRunEYRlg3qLSXYCI+FPvbW7b8Cf
hAGS0WMsk4/5Y5sQrydE/OWmLDf9TKiJn/wOfHVOm5BTMEe90OcalUrdBfCrayOATS7EgIecFX94
4e/ci44VNtrCUCc//LEzokbQEHzHnX+Fi79CxLy4wiVf2Hzu5+Kz8uxLpzD7TSwd4t36FATpKs69
ZReXzo4jJ3G0u5ZlkrFRrcjUiLE09eY1eiBc6Z0TINC6iR2HAzkQsbuYf6K6+86aAQBQzFsZthk+
dtZRiUzuZh84oK7ripO1/1ET+YLZDeFSTR48orBMcbIcmE4TOY/mcd720Qi+4PQPVWCSImzN1mqM
S5ZzYW5Zw0okNjjIujEog9f0x8bUuFdGHkmFJMHolXcQsngtCoNmvkBR03J423Q9Kj5kcuZ1rN3T
ZHbeeUyY9I/O/Bc+Pl8NVsb2qKOrDAN7mXDWXyFVj+NgqPC87c9BVnWHqPOfpTKCVbDk8uq6XIzU
CY8hzJ6NhTuX0jtMrN9R5Q4HmdVfYVyP+ykZcorplrygZHka+16t0kL9UhBC+8EY7DXOC/yxyEuQ
lx1vHtlhtPjbFMx5c3uDxI6lWATS4y7JwsCTB/VtwlS70yVOPL+MU3XqEgsmqLTeplluHML+EAtB
t+ZZtM8LcRisttwTkfm5uAgdsxnnNDsOs3U1kL3oJq2zWjDR33hTcxepoMWlJ/iFUL7aAxnvTSzW
T0b4N4+X+CzBfW9rjdNyZSf3mWAW8Bh7qTdGI+lREtUpEnmfBXQFasREHmjVFoLOgC8Kw730Y6Cu
oM43yPWhNOOInn2vnUoymW80Qkc8mID8LwaJhGvs+tXYVc1KH6wOXu1+ZHGT7ex2oRtR/J0HDjtj
xC9vmio7mj6Z1N0gmKJoGCxRbraFn0p2I863a7y71E5q3DS05a6dSnsHRPPd97gh1mNyJ72i29Rd
d9fEUXjhlLIqs/lRWGWCYBdICg/pc8sGfh6EfCjt8TpMXIXSRSUlZMtOGqX1GoQDJ9dYcsram33j
3Llz8l5OUPiRUb1hThzvjBBGzaJi6kLcpWDZibXMDnkDrJZA32M/y4GOO7AWGz+hLVXooMWsbN2N
MWIC62rIRj16ss0ObmN+B01N6TtwdivbgexLaa+drN6GZBPt2iDGAnRqH2bb31S8vp1YAnpRZJQP
/qpMewsrIYO7C3TI0AyR6epFRVwiTRdBA4/ON9Ypq1izRw152Ot5oIuguaSyzO7TIcAvWTNLw19D
E0ytZpk8oKYEuCkMoJxycKcc7En2fXHPCYeul/Lc/YS60jbChzIY0DS0Bosg2OygxPBmDr/l5MTv
PICYIblGth1NWayjZTbeRysGBmt8fIQ0nqU5LVsTW4sGuXJNcXXj8fYfPnhXozmvCODL0+QXbO2+
1iwYPjnQchoP05xYrYmxGHSs0QxZomkyRGSPJnhZpDmzFuCMfKR00y8Vbs5E2xPXGj/b4Gme5tRS
gLXyhq69VDeQzQJpMzTb1mjKzRiCfa25N3J1dgYgHObTFpiQQ8cYRi4W3UMNNFfkRkxXDo7OrtDb
ZA9TBiAtU3kYG39ZmbXhoTzJfuWJDZGlMM0ZVpPewsgFxi1Ak3uxZvjaub2INkZ9rfk+BeiXaOLP
Af0zvPArBAV0c6xfXQcrV0dzgp4mBk3NDjptr40kPqmGyOe88YVeTt6t14Ac1iCfHRSiAkdkCr5c
vKZejmYieQ/s+Pj/b8Iw7g+xneZY31TG3rhHHUTbJu9ehgTpVJDa3/Y0zkf8Qur7XQrQdMnLBNiL
tG0PeHLQEKWmKTFF+o23z5szwRBFaLkGTV6amsEMgTFzTWVO4JmB5jRjgE1Xk5sAs8Fm0TQnwQxI
cAE8lSY9pYdkBVITZQMUaAUOihL47Go+NNekaAMyaujlYnSGe6sQX2mavYzApTmQqUOHv/TsB9JE
nc1M9LKtedQWMDXxZLVSoKp+4aLiJRChrcjSm4PiSfVbJQ82iKsH6qqm+lSQ/cvE63tq5tcOJDYE
jQ3D2l7FVXNvyRKAfwzBZ/PpaI8eXq7ROQOwrTRpKz3SkOE4mHh3H1XFJ+Z77XHWfO4AqKtS4zCn
0ynUBC8REgjzg9cBR4Q0DjnvLM110tTvEKKHLNvkyQMI7r1q+8u257dZhtORGfJrBDw8N/6jIfq9
3cyfk8D2iySAzYwcUiH790Gbl5aPFRy5zsajATK7Ggz5FAIs+/NLqvllA5BZGNHvIlpGTmmFiX+n
f0K7jPUR9HNQGHhGiHvDLPDvhgTQnLQru7uwLIGa8/JXo1nqKvcuQ+1+5wV+6Gm1WVwc1BOVkp4B
iG0l2GAwenSK9kGm4+MMsC0BtwsAbkOT3NXSo5ktfgw3/hxFiTi0N/7SvNkYC+y0psFJaXpswcMt
57VUr0BfTEkQOBkxdhoJOLnv7JSmy1swc9Zn5yzUSwp+7mgOnRNAt6lA0xvNqOeaVm/B1mmOIsXT
JPsC0l5ptp3a09Wsu6upd0/z73l6CMDhO7B4M26/iGa8YOjMiklziBkLHdX8EALUm4D1BoB9Cmjf
a+LeB71PSA0NNYqvmXwFnB8B6UtN61ua2xeRcURwuW1oYa+tJjA2lv3HlxIRB1qBbW95n1Vbcaei
4nOdPtzbrl2uGi9FZKV1A61WEMRaS+BpVYFEBLhyK3cEUEBzMC/etC4jFx0CggScFV5jrVAAGM1X
IwegWqsX0LygoJXjEUod0GJxHplhnRp8hrXywUECESKFsLy2XA+IIwZEEikGqUgmGq2dyLSKotgR
RfJRI61g1cROUKstQq27IKWC84HWYvD6dkO97W0vX49qBOFGtpEi3xi1jiM2sFTHcqXg7FiM5afE
2xx8npl2pL5KrQXBcZlQ2VEnjWidCIIRTytHaiQkJlIS5fQ/NtKSPMyQoKL472dKpKzcgtwM634K
ZjTPnNqdYqguWVu+dCOSOzYdeqstHRkMy4mROWam+EAK/4opNUnAufrFYejYTwc3TzY2uGjW4qxg
5hmRhzmpakZXPYcllthBN5Nzm9yZxUiqHTvCaskLZz0L0mGTrj7Eaf8uxk/fCxdcm+mDNuR004RG
4BDOhD+7bbEi/JmiZLlv+4inqJlXndX9zpqJGj1SjEw9js9O8Uj4xVuwXO2g/eSHPNdl8aZYHYRh
4rTj61jDCFm1wxEiaF4I9uEZrc0/QzTCBlW6bFCryGrRgYtu5SRaIohZHL2ddUcm+romvZ6O9IVA
5h+JeJvKAL1+W4WcqMevKSP9KZ9dwt2MyOWogc18fWEvzlYO1gx915w7kcNqRM+tI5BKyuYyIZBb
+WNjb5VrrkRtvePNWe4G3gcdIeJ8GFciC+v7EVsM/1uQO3EhfmbZpV7714pVcRWqwvjdwEsicWBk
efKY9+3GOB3PQtug9tPaVtTmWW3aW5HTEa4xF0+MGPqce52B4LwcujZ6cfQotMCuyBz5+bKIPucW
sRnIKU8iloBVHeaoG20suXPjaUkjDGuIGVkttay3CFm50XOF0SaGENslLNdyLOe1XYwPUSYWVMaW
SX+7QaKklfmk114bqQiMxw8e+3Rvo6wAZf1UIV+iX9MUHwPiW6bwvMQ6TY9TkiCAj5b3WYS//axG
HBNnz51o5B5pKOU3K/o8iuDO0Y9O13bxLiOpMqlinsLBpyRwG7xXosreFX2IrljaOCgZPz4Wepjr
5su1WhTBkFYBMoHSbuU9OcHg7LvORXKIMxA2XIQVdchfCwtXgChQm+Z1Vmx2jXh2hINXQtmbd0lF
h4Jh7N5GlHy061Kv8PGpYhR+NPzPuOUCJnbzNApvk4iWbyX1yK1KdXWQrqaGnVypAHgs1oIjAkuo
oBmSucVxJuyBBJKqWTckV++9qniqZJtfEirWshjCM9Vys6EX1x8ZlRDD+ocVKr8MJJ/SHwB534jU
+zLD5ctHOxmnZXl2/Bfh9NO1cJnTuF58SeYO7+Z52BJ7y1k/rPaTU3on4j9QDTaMsI3Jl5sblN2C
feZ1OG5KqKFNWZjFmcbKZLsYJpYRyjA//LAjwz/hWmJtwmEhktPICZCfk2atKiJSLPOKTlUc6liF
LzOx2ePE05TXKLzkHMpdGuPfEznjacDFYIvIhFmUO7aXaeqfKTKLxzk3V33cHrF8fyc1kKAJLoLf
LtWlZIbutVSdzjKna8WGSRYQp8uFZymhZtvE0hzXaWnTlOyJSCEAID5ljbz3hFGtixmvJLvgcWLt
/IoKxf3s+NVm9hgiZVZ1AOZxcQ9MD7ff4SF/3LT4dxW4Gx89J8tWqo+Xi+W+EGifAhw1INmje0g6
NzimAUuYk12UwzSmTu6pOXzYnGJTmvTOFtKmr8uQ3+GwEW/seSGDNbD9+7oKrl4YBwc+7OiMUmsh
QfxhmPCvKTNCt9Brmwzch++WPXajzHg52GK2GTg717oy+50YrJ++wFssdLJl59vEg2WvWA29uKOT
Pk0IkKVzl/Xe9fbJYKPjrEaTkbgrMAnBy39F0od1lnQttpOBaWY22PFj4RDsZfcPoy4Be5k2xzwO
uRut1jwseW6vZU72u20TIO67ismpZA64RI+BER7M2MgfUO5Oq3pWCiOp8S4d0vljtMyD79vzJpuw
F9EF+2uW1ICgzVNVxsZr5aOETYv50Xa78CULksM4mTsq2vTiti6kfhyfnWB5iGf5hMQAUX/OXZUk
POVm4l7wtAagc5gdcNatLuFYXdIIEUc787cQubMXdmoD7X9XxoO7sq1ii2TRwYqa5a40uHOcmoS2
QsankP1AmPO6K/2SNlIZ7RH5/B5w2r6ksbWRuetsBhoy+EC198SZNYelZRzbpKN98Zxu4wZkc9su
w9GW+jZIGl7cWF4EAhsWZYqPbJpf6CxTGhv2G9s3Bl8hAZsDwv4t0+NPw26W3WRM16xmlhylwt2K
GUl8G4TlvdNxeqmIVsi5pZ7mNH0Zs+xLNsik06V5tyr2QVv6KEA7VmcquZcpphnVW3DAKwObZ7CA
tcAVxTYjeXL7/ldXhsVDUmGhU4c7R43uSSKcqmzSgzsbeWtsuAam0ZT4xmJMa39U9r6c427dDSi3
8df5rLEXWZa0ei1K+5oO/nT2ootn5OvQz+a7aqTNzq2Bn90kvVVvOmJt0Kyip+3fx83y6eGnsmN9
+JksGRMjN7YbDM9xNOgxvPP6/u9kD68hViYMgZ1rhvXX4XY3LwIKhcHr5ATXzlOMWmpuaBVUoABp
C4eKYncxzMdK54o6rMkc7jggpeWHIHvtWKjqzRlbDzvr4Yq9j7iAINYS8w/6jueQNYwGBp3xRtXP
lt33T7UPr5GDKGCSJE6m0dxj5Zig11p+eUaQ3+VducHTgQ9mVPHuNhJIcToiRGjfuInEwdUNdwY+
vHM+BCejwdfPc5cD68gmb4JoN8RWts6cstwv88h2IHB8ve2xRCyd1EhfM8JFAGsvUDJ4UTypJha6
ph8IDoggWVjffvokwm3YHTh60ga9SDnGp+ETcgmOFEumBtsHtr7iEkyxc2pgGk99Wq29IfefK7x0
B//UW0xpcpbgxMrTxyyR7cnO41NTNujA6mzYQ1mrtaRlsx/zMHgwqvHvbLWvbs2djnS22+HPJu7D
73ggX2sZ2u5aFPGHUbTEFGLFvMmwE1mbc06DJ6uxKYxOy4ixjcSRceeXXn/gMX5AiCBPdRvA/oM4
JFN/SmfKzpvRglWEPPADqWxZeNdzkgR6bOxTPfrivo5SAkea9mItHC4WfKq2fGj4QFMdxEBzZ7NH
Tj+O7r7otH5tzExMYso79tHmbNl18lTynoj6InBQqLPhcxj0jTgGs1qigzfQDEnC9ShleMa9gfXd
36AYQkSZJvYJY6NVEcTO3TxT3HBaeKyX4n7B4pOoTb67coJDJeWnGxfdvekz0VKmrNZ+METcxPGb
QS9zE2SaMGeoTo1KXA826yAIdYgcP+iDq1MQPF77hEXO09Kc47L/mJOW1bMvTz59AUMsp7AUDz3T
4k0/V/U1c9O7NHnJQ9WezdOSXYgHNPZiZrhfRrNxKr1pK9sxOfV+e6oLw3u+uVW1abrsFixZiqkS
l3rwE1oUjfxsLSK0xiRWCM5RzY3C+BUnHk1Q7w93gAJNuGTd0u6LqI43s1EfqjoWmyhhFtLjyh/P
tdz5cToT+7lhdCJhcxPnUBb9vWkU3kWbXldLMmEw5c4bP1LR/l+/dmorVPcZSLSrBYlz8u2mfvhs
Hx2Ooxc6rvMlJAoyBbo84Lo5nPtpWZtB9cg50L94uI/sJr+m/T69dKCfZPwk1dE07GjPZ4fLzUIJ
rBBN3vl+skvdJLi3Bocki96tOJH26Mwr96fsRrLu2xIHdlX1B5mady1CNxla7Z7Mxt5z8o1CtBv7
m9SiOoyKfeoz16HA2WCWxTinJRIOAVCwsgWgIr5s3+HiZOj9sLLPbm4TVoJHppclpzEiejNXZ4I8
0XS3409ip5iaqlKus7T5MmyX9hKZzhmVDhmuKG77aW4PCxtapI9Bir7tobf7V6fwl0OaE5aacSNn
bfjG3F/SUHdemDTg3UmvYKsMugmLPfq7KGOUR3QbJVXunb3AkJ+xZ7W7uX+vJXPZzkyvjs8sjCr1
FOBPgg28l1LS/cqlIMS1r42zJBmqEJ0PDjgFO+R4ui8dBGsMdIajMqxnEg7bfS3TFCGLSLfVnI8H
xeMwN3T5nAUkJ36VDX2GAe/YUYl9Sn9JTxwqugLej9vlw0kZ7ckg+mmDk6FYj0iuQFQEZRE2YXuW
vGTHyezEHHlaUXdgtlv8nodKkPQq6U9jnpvGlfPBiaV4tCJBlDB2PCIkwQWSqLjEVXRSiCtxtqO4
g41NNqQCf3q19gQHxzKbObyYVPulxf44GAFS5LTaY3RKG8hBYEPfDnsT25zDfR9Zb0bU08lPfkw5
gsD5+HzhRHQobTtZBSJmMa1C+1rx/v5nUOGmEPs/SAUSjFHkBLhduPZ/A2Ak0RKlY8ok3mzc311U
v6JT56jjcMgg/o/trtC2VfWRrKxCNvG9HZvkiyXit7tQYLRh+TM6Y74hO7XecLjCsiYsNl5Y50dz
PuV6N+5QTqL5hxuc8NTB3NV/xEcvfSGzmw40IVEbKQOKTStA1TmRReOE8J1ENiLikOqSNwQySh+a
YPIwm6zzb2LkXObK/Rc99eehM5O7YpxOBr6OGzGF04bEym+DMeXWsKx553D8MFUTM7gvjBNibLA5
yIlE4lSb08316yp8EsL7Vc72tB7LzME7ME9WXrxk+8KxP0usuPatz9RCehYmj064GuhlP8eMNJku
OhjXjii8FfGThvvCenxic9lWceRTc+LYSrtdEBRNU6pfECS7tWGdw9j7tvxw3jCAWC520vwWme8e
yUP71cE5nA2v58Aa4CxlYykD2brUextzYnyCOfhlG4sh7KvAS9bxtDFVhtrZH9AEU3DS06ttuTWy
fF7n9TSf+mw85ZU1fKbuMbFAPsJc8oac5bFP7eRs2NVdmwxHYvz8nRo6zhHmEm6bUk1bkaXoBDqP
QFtNNgyJWKuhf+9V/nA7RYaJ9YVHSbH9/4TX/xioZWlG5v8uHT19lV//SPm5fce/GS//PywMydF5
Am2xOwAb/dvpHA90P8Sy3Cfnx3QiEwjk39LR8D88Gy0n/+baeg3gFfwb8Qr+g8m4CThiEqwX2qAl
/y/SUQ2a/FcciJ9hegSXk29MMFcQ/EPoELRLl7Yd05B8LKmIPFxB7tys/mxIEF/dRrbHueqfxmB4
il2G2L6Jy2NTuk9guHf2iJ3sLNlv/ssH+N8QWjcC6x+vCpNJ1LbIc3if7j9E3gauoL4KcaSb1Aib
c8ggP0pIDy15mKV6clzx5Q/ZT+an16h4VF2hEy2/8DZ7s9X0FqfFQrEy0HcWP7bIv9yYUyodjn6t
KIF9gO5V5VHPJP+bbMTXspl/vnLXA7zTzBwJfv9A5vLZtMy6crIdTgLL1g2bX4WfH1XRyUMZAuYM
9XSigv7OTYbWbYlovvDkXdb6tPfvsDC5OJG6JlQzOTmZY+ec7UDe50P0MVnOA/PvdVbVNEiCy5zm
52BydjZBSzQYLoPEZ6okQLOcK3Jns3TellRJrhu/JeS+bKbarKmWG5JFxcsSMBuV066fBBgAkOF2
coanqEY6FuF1lvFBmZbCxwSLYWrIxyI+xUNxNeCT3YmgUw74iUye7eHL5Ew4p9h6+j5usxu/yKi8
gDIqc6XM3zT/Nqa7+CsRig8TF1sKtAErPKwwGWvR2X7Le/doEZhGguvRyja9ONlusMJdmaG0u3aa
kfTVcM10MV/hLUMn1W5qmOdu3ohlfvUKVGRDEVu721e4qvhpmre5Jl8VU44Bq4fuWoXVS9z1xdbA
i3RODEYq+t4G0/lF4XDEFgTvbTO7g1G4z8CSXZl+eJijacwBhcdbHTD2iBZJjrJ7EubwhB1SzqSC
SGP5khHfm/h/pEWbDZ+HQUsUHf+hx7thZS6cFNwmYwyxMKydO2yjA/Gns6uvweUsmt1brX/o+vGM
5Acj2dZgCtriwNjiohVqk3EyMznpZyBXZbu8JiVlMOKOL2LU5cr38VZOo3drSS5MKH8lhGyT1rmG
k8PmOuUNVCI9xjUpyFP1NTnuvKY409wWwhUj6JGd8soC32SuC9BMx+a1UlFFzqNxsLSxlxd8BxEt
tNvP4sPOCfTw1r3ODRLBJHeTOX+CsGLParF5mhESor78G4np3vajh4CmtuRctCXib7wG0ZtTYCOb
Y+JFR4eoKpH+5S949xV/cQliVtRyTSZbAS3lmBCHOfHdpbbJjy11MbEma32bY23IfRDW4JRhWvy0
bnxWiXgqzZgkoIGCZNTvlNFDDuK5Tf1HS6B2iqIEXhCDVDHNx9q2GSFnwGJGglvEWLP0tbF6wUWW
2VYsSdLkhw2xwwRkYnyiTeKwOK2R94mnBIdQ3Ir89QK0uHIL7sKQ6L+Aem49jvSKhwrbTdyBleG+
uW3/Ji1q7oKqAAdeXPJbyBivsde15FaUs1sQY88/ivpBYsO2VwKlDbpBczf2GG04FVGyNdiB8rXB
XE2pL+/7sTvU8/JGtdfjtomopu23zJ8mgk93cV/SWci6e4IZQF1aMPmi4WTtUovenPGV3z5GVfAe
VlW8JmF4vWQcZbD/y5mbRXcYPuMJVvFt/jS/TU7+znD0bpRUP8gwWfd/Bwv2yqPQX2HkX/kyv5Vj
A2Tgws7kpN0zqrYfkjC99l4GhoZTeTAzZ8R/Y+yCa2v2mpfVl9a5ohwewNiqLy19ikTyxZerLQ/O
ubXqdVsZ5TY0rLdlYoqFNdeIddlblt8LKI4Nnc5+XTr+NWssWkNIXFbUI9qOCW01Gb672DPGneHd
t1X5JZLoj0jI6S15pJp0wIKUAIQVN4gK91muXUS0eQmumyn8HB6hJfY6Hl+be+ScZhG2SrygAtJv
lUcF2Q/aBaVL8p8F2+4Ep0eEXg4mvVH8lroj53Hc8MaaDacNMgrLqMHmjg4gW1FAPFCV96w3erUl
U4k1g+sHUOGnDPdSa3ojBtvpuLQ5Ppg4rQ0Xs+RFoE/4qBubXUHwxhuvexkX68EQQYnay/trtfKr
wKCFGSJawKw1r4BbD9Llalr8eO3nhTUlF1ClqIBd7mYuZ7mNrTNydmg3w941gN4MHLijDSW/KWtx
L/mhp9Gvh4a3q0z3MI78hpuXapulL3kxg6g5aNTs/p4+pr8W47Sd9R5b0VRF540Fb03D8/axy7i4
gmQnSF+nJ6scn5yJyDrEGDUZuzW99Y5n2s1r5p12bWt1yXUpmodl7p/0Pl+r7slmZ7KNeCuU+I3H
z1tY+HdggW+Rk35Xqbuuta19hjfPDj6C0Gl3O8Y52tH+fRE9ptp5RcmxvN3oNne0Tz1thyHjlu2j
aSFC3l4L5mrsVNO4r4fxrv4rZHRVEZ8oTbTqlHVnk9gxioLlFSMjJh+lc5lidx/jy7dKWh4kyYNZ
Fc23t3S80fzLUjSIvaH84qzXr+tc4ZwmvlzT3mWOf2xLDDUTrmBLl6Xo8pVaCCjt7fnFdHgLKsUR
KW8F1vMoo7Kcj0UKyeA3xT+bQxaENpznGILkUIBPQYBGlBcS+yHYCgRiBnpJscTlnwf4GkHb53Z7
LM5Y4xhV7YV2qV2qCPrhaFf3ZAF4vOquJkiPWBdigBd/kpsqqMU+SrDBDnCnLATnCgHiVHTmldol
XwU1M52wSH8gWpkNkN+gV8uUzvdq4Af2kpvwdkM4NfuoNPpLn7VbExfFFQ5EPYtaQwwHzzTSerkz
RhhJUxm4qbteiJvu8JFM/F4dhzYyPuCXHYyGS1KYPCQ349TMG220LsbT7RebDbdsZn9ZdV3e7uGg
KL6czrkr0/jX1E8bu/Et0hwnnqUUmWFDH8zGKpmEElIXQmanRpkeGpeq2Bni+76zQGCjnxiK9F/X
QGXNazHPRyzO8lWfl/G6Kv52UqYkaf8N+HqoVO7lIIovU2+SvoarVBOWDzDiex8PuTThJtd/qRfI
0RoojWGYc8krfTF6+vNYuQ4DR7jRopeYyeGtJAhidSNcM0Nums75UwaGWHeZ9LcYnuBwxqT55tHp
SkYqLoSIm83BaVbiTqmsOxCasxZO+xmH/rzDZ5dYnGqqAaI7b+sIgGB7OOLsjxQixXQos4196sLF
JpNVrIciOagF032rVtbO0lbs9nBnWG698QWn/5Z1MONwU8hgXXNQ5soWz2LBdf/2/uZoeUyiJqFO
neAq0hrlLWJRtxb5Kne8J3P0frC1/lUZfX9ox4X1xX3C0dXeY1F8mbNu3NvOU5RV9IL7gOEDCBYn
FzBIMw/o7u5TrWO+3fPBNFq7KRekqHAVBZ17vffYLf6zzH0Yp3Wt3MF3Yz3W4b05dyCLXwwsUF5C
HGEbhixzyGaGp9xBTvEOcad1ESbT9AGDq1JDxaYK/rjfkJ9/WTRYnxW7hK3NdyknuFpommuyAnZ1
HuI9q3CbbUNmIRQgseCpvD2M01x+oXw751X/4wwWYwI7PtZuy/JYsFvY0TEqph8nZMSs6wVPZV+B
Kx10ceELLYd1mE88dNzUbs+mhSXDd19PBC5xLRC82eseXZ4q6i3yPdZRFb7XScxUo8YT2X9SeplF
iAgJzOK7zhv0AWNxrjpUEcSLN/j+Og/ZuHzw6D4kk0aLOHuwf4Tft8wgq+eVsKyumwry6HZGjVLr
nZPrq5IdQOLCClotBcSdODs4HkRL+Kg8JuUOD39KD4iJP4bIUA2SQU/zq62yH1Jj+nXcYhJu+uW6
THnXTMpQY2McWcwV8cjIEFQqn8PIIjAnFLjFGfnVc7BiaYhCMFKW9tmO1DYSowm3827rHbQYLAmu
9aZUM5Pj8tClESRIqzak2PzLx20RMfUTSKtdVPMqm2nRZhU3dljP/dYPh7Vcimob041ktoT3ATC9
bLjiSnuuCHvZ+qQ+xH3yfnOFM41JrYIgRwnFHhhlAJOhmdeIlt/D2MYIhYliNuiX2lUFw6HxV4DF
26qVLNoy4RAVFkzJvDQ8DzWUBVjJO+zr7SAcZmG8DsfviSEa0Y8UC47H0ttfEwdyL43ED21cNEuR
fIhycI5J4cAhM/GSCOOFod9FVWzGvov81464W10DIGBiNMH0f5OM9lWU2YfoTWsXFcaTL6pNbqZf
YqSicdx65w00RGf+w2el4FQzP4/g9F5BYdZN6ZfLBhd7/Ym9kH6yZPXHjurv7Jr5XmATaBgaVjeJ
XZhAXuKcG8EIONx0iNDZ07T7DJ8cB4HuA6zNwLqN8xR/LEzsAfte3IZt5PZ/xoEke8MPlk2gPiCy
2MaICVsr5NUlIG/MWNYdaipDh4Awe84SvApxpDFxrGntv6NP675x8EC5ZdAox1r1JXbUBedhkx7k
yo8shdQXeq4Ocvr6wxIe6CCuStQ2970B4ZcXWGW4HBiLmqNWjsgd5cWGXvouL5jeWwO8kM10Yt0p
3dojOqgMzOoUFS1hH/luSKtgM/uFtWt7l6wmP7wkBY3LIX9QE8BggN4PZGR5EZHYdWnQ7D2XPVGU
44uXTtwzBdNYq8NemglcwD1pIS9hahrC+KcjHLYR9pROUn1EVtdgejsW28yeHUp+9pWOvF8SKM5E
q0ycj+3/zY1Gq+b+2fnAIQ2ZYOSanhVq1d1/EQsWZDrIyM6z/2TvTJbrRrbo+isOz1FGJvoI24Pb
9+RlI1KcIERJRN/3+HqvZFX5Sax6JT/PHOFRlSQ2uEAim3P2XnuT0U7RRfk0+cOqpgR68GLGThFo
Tw2t4XUYtONmqokImZMvGWYE9MOgsJWXuegZEP+/WvnP1UoLkNG/r1ZuAN19DbXzl5rmcFR133/y
pqrv/aNuaeu/EUEuoC0CNvPk+/P8F/NOwtQHFgZ6CLepw6P+s3Bp/ua6VBQ9ZJ2STr/BKPmzcGn+
ZpApR4eMiHIL7MN/Vrj8C54J6ybDTeH4pMEv/MCv8aw21aj85CuJPvDFoSFEZFSqZKIvxRQy4egM
p+kXhUl1+T8Nco/fSlnSsUyYdzBiPvj2kjLOhKa5Oe3Np256dOSd4ORrJlj6k5eQbTgW7YCcrfyx
ZMKz62WhfTvHGYI4Usiqtc8SI0NSNczvTfYoOGxH9x7IcH8HaLRydlPz0LnOwqoeq3FakJDlhp9t
Ef3iVVXe4b9+CiEEJWcK07pQ7sQfXtXa0CcmYzKHcvLl8vJ58rR16DK36qcE57ov9E3XBLcu9M5y
cNfW/InmPdpIphSOS/SEKmJzSu+zgxLfdgsMB3BL8YpJE0tGdgiTfINEs7JfZfzFot1iJOO+cqxj
akTrqiRrog1XIYpOK/0ykfkS+nfJK+ELBCU8FaAPzMxcG92w/mGcc96ZgiL/0fb7F6SPenSu7aiS
uWFRkf/5Q0dNagVZhWas42geoZwoPLC+WMky521gY5r5zlILrM0//1b5sSDMiOEO667ya+vU+z+M
GPrrkR91Ro6oA6sSVQiLwpi3M/1i74HNgDO70bpDljk7jBebvAr2XiXWGtlzjaexiBPZ430buoe8
i3bmyaGvnAFAti/SgZDcfLFm1TLO/y/GOVfN2w1hlQ6E9aEtUA/9NPO5coj0m6AJ0HUXKz/djy4V
HvutYdVpG3h34bUZ6dJmC9s3sak9GcUzHTTwWF96uGPCBvVyG0FK6CZO5I9tAPx6jTZF0YCXhTKw
aBwd7GzV1A+O8RCxBGhlfTRq/xcjXvzNwxe6hGvrOApu+xHm1rfhODqIRFdhJKFU0xGvWujw5mog
RDMvrIUXyq2bJDTd7X0U96fOhO/xbcyfBIfslpOthX6uHJfFOPyiZyD+Zib76do+DMyhsIdOb2YG
pnyYw37jYeKb2YuhuoQozx6iPreJu9L78BdPWahmxI9L9vvY/NddcdSV/TAPNFxWiA86xySXrQSq
k3qOKOWiFF2YnGBq7o2RDZQZjaXv2L/sbv/it39olehxX6dtw29PymjtNeChsluZ3+u1QeP5C0If
IqrxekX+muLpGsHJry7g715NsAumcLHZe4774eMbHiK1YMq5AJ62n9jbvhhWkV9fwj7cl/MJhvYt
59t7zyrOuZ+dtPAw1xriKrJc/XALa2pTuuHXf54whHq1Pj4UWi6SydmFp/o+lH94KJWWJxjTUCJk
FoDNcNjXbbiXJa4BxzrbdbUpRXGUaPB9HtaQV1cztn+BIfvbgfHDNcgPd4ZKXlM7PXcGafmhNMOF
5K4QP/rUBPmun7obw0aSQlJalzwgIvvFGyE/NiXfx6UBNddTEAvX+7A+0WMIM73kjUAJvRgwXaNA
BGSuCDO4W7y1WWSrpKaHR65f6WcrQwNISYW3dV7IZCMihiSOG8G0paruDsgeI3rmAIRvBZtRi0SI
vGIkq794cH+zNxAqudqloesgA/lw0/qO7E+NGEPQEDSyYm8D63V71pAI5k2/idt5l2VonR2UIy7m
jebFSZwFm+SDxkT/i2tRd+jjIDKIqrIQYhIq+I4//GEQdb1HyXxq81VUGRuw4qtueCRf0Kn1Bf2h
5YirIH7WwCuWKuXmxh/DX824v1OHP1wDOyQCvllHpMtm8OfZxQenGHg9h8ly9FY57KWa8K6MHhyK
Wm00jnYo4Gpky8JsEaVyAkiyVTQHm2A0TtXUbjuaBJ6Tfo4GsfHr+2g098iJV/yypUQQW1ypQ666
gHwuNk+29x3g99oGWwCZe2PghVf/ZMX11o7Q0GJ5J8fnlMeEo+J8dCdz5THtC0PDCnU3Iva2kmBf
Co3yYrbrAtLN2OZREc9WOsjUrk92wk13vRNB6bHYobn7HDBX7RoHcw5vAeLvC8ekSyQ36ncpIWyN
7KgKyIIq/NPYZTv0nDty3Ta0PleG6a9r6a91el1Fo28UfavVs12TYT1x77FArydoaI4PIks15Dj4
ZWmGVd0EB9du+wbXKHsukxO7V91FNqfIXlu3jjwin6V2kaDf+97jHec7DkJku5iygCn2wg02VDdg
3xkrda/C8CTaJz35VtrpLhviK+6RpcmP12Z7H9CJ0qlaJDhHJBl7/sDeUL6MrYEeP1qImeciX8Bi
rROMUpl2soOFGOKl5OaTU7amPbVsgqdpPNfhi6ohZgnKuinbOfKxC+qljt7Vj18qAaXXxD6ja2vE
hNTjPRgsYjm05KNOcklAH01glu0EjfVI9KaeHYM5WLnhQAZDv7etmFBAc5UVHdra7LM/nD2djUS2
Goli9OKnadijSrokhblqh3zpMRX4VLXssqKoKDc2d0zSoRn8bFmra2EK6WwYVdxVyusQO6NFRjVn
BFzDKTzqs2VPRC84pkWefUvicgef4ZMy8oeyOFPVpBnXPAjpcLBFJooM8FwW1snXaQSLhiAjAM86
WXLsROaUY/zEvbOfRz1YdLONHbReGl+tuy511mH4LLqID33no7YzKTj4BlBUHYE0ILYU0ZYlAlKx
+0PWCfwEEepW6rNIAl33IuocySbDWxyd3tkVMcUp0mIz4H2Cga2Nm6qgXHRr2w+urNZBCRKD6JOG
ElzOjBuRZp0QFaJocS2i+yOeBTLU9pSv3+dcBzltMd3m84wHtuHGPVSkOY8MlZo9tqpnCSfbuzLc
oWMvsXto3YwpG+C+fVcPz5Yjl5Wn0hogytE0S2rODAAMMYOS20fcnkeNUg7rNi/XBrvENozXFmyL
NkBDgHurghzSG/PCyZ+riQhBfO/dIpwI42y8ZW3JtRZ+ofZCcQi5BIZyx31sXNJvkRCnKLzngtjk
/kttwFsmM5KOrFybtQvhmR0H7qIcW1qdUnmlOx4Ny8JhG17h95purXStnmTAYPHTQ8lbqFKqDdyY
Fc9HNjndxIEGVr505mKtI8jUvVNWjtx5Z+V15joJjY0/BBsxGxyYTBQCwaLS9k3yraYZMfMNqSTE
0/1WUts05m9slyfuqu+S3GG8MB4IsXtsMexRYEcETcagDBYGLr8RyXUXQlQObvSWAhj32t+2fbKW
MfGVLUtOWaw6/ytOfLCGtJ6EsYU2vvMwNPdcGBq5Q0bPKEC00SfFdkTKZjXFpiIyz+vjdewSR9Y7
q8jm/o2HAZ2GP/BRcfhYnVjpGEKN6U1PsPHCovDps/fMaFqruE/JziL/Q28OpOxug1mC/jSh4hUr
KDkMMB0jD4RZ5o8G71lLTz2tG9LdegrS9D5otodlf3SJpqIYu7RAaNRNv05ITadLRKH8HBbQY+A0
IymhHnzpOx36w0MTkKlZ30XmJ8u/d2RNRmmBlBylt4uXfNRXCL6J6O7WKQmvxCk9zriuB+PVs+Dv
ehvYGLSKnVMRb2u6yXV0O87axhqtbTKSODpkqk+4GMJi2/HWuHVxjpxhnY8DP6vcl8iPAiSmk6CB
IjeY1fcmFTvwE5WLArEhaoUbamOhMgeq71N3lKa+s6BbmHNEiGhGJg+TVZVuW/y2carvUgyapU7C
GvQfnU8SAtLxGSOdS87lY+A/wSwCQcenX1fkLjc4Mu35cQqwchsZplB6AAh4upj2KAiQSj7QZukj
FZYKmM9M1nlUrhvC2Sp4el1qbYoG4XUH7y+5GmXAgoSfKthCm1jlmnjKGljhSbf1NX+HEX8ni3Q1
owSKApcoRXmQvr9DO61aynEvN6U8VUxFVObRSraAz/X7kiCehkGM7fheC20QObdlb6+M1Mfsxhqd
imOo+/vIOFq1Q9YUUulEqS99/EXGoa7NMzQrgKPpVs1ccwX8Z9I3ahmm+HRIewNb3FOTkp/JgqZW
ZZrCR5ED6eSmJwikXbIR80Ice8osuW+tutrc1yLZQSU4DE691QQXlVHb0Y1DNtdbI2q3ZVCteetW
meTC2VkIdgTq74JK8YdYnrlyNUcWrrEiL3BnquQzPLRsUxvOlu/f3gV7XTdODb8qlmKjFqIcf4Pd
6RuyzFCy0jl3xFFnlkjBQYLb4fQNqEftlthEkdC6gnOIFbCqnjLgCoNapcr5vne1nWmxPEltp3Y3
Qx9sKu3UusY5T8WpemlLXPyZwNfMDG/U27Gt121F+qwB+KDVNy7mh3KQK7tnCXS1teudKdBsitLa
ox/YxJZ3k7beTdc7N12roV+iHR+96FiD1EYrQDM9rELd3kspThmUuKLDaV5y083kOsWcrgfiU5Lw
ag/GUf05EgZ9FTyKpveAOgDf196q0l08WYcQCkAn9WMQamwcjbNTszLX5QGNSNxp0Ol9MlXGl4SQ
RaGZlywI97jjbsbxW1Ca1yp31iQ6uw3jJDSORgw+qW+372UfrkltkoSLnZLOhp9OT23v7OWo8Vbe
a/R1ZjYeSfHJpDhvaxaBL9lVsV5ti5Ru0Wxd0W5txm04yyOm1XUxWJce51vhFg+BlZ6mFnWL7z5g
2N6xq9zIyjyoIQEHDIw/NNPJ340EAsW8rpOJ5MdyAI3xRDyIr2Z/H9TiiSJGuBB0MBe46dkWks5G
daJif6r7/kNVJNgOqzsqFqTTdcaZgRfFLMOFj0KJBdimwhVAlmkb7nn1JGPmAvyBGF+/E3HoibjD
MD9vCQEM9wauSdRrCBpwqGypn53bIdbw/g+g7ixykINn38bHTo3rCBzzzu7FOQ/45RtzLg6R7r8Z
JXtQTX/i0LGP6EqjIMfN698QIvqdY94Rlv7XVngnGYybmDJiUo+XJhpfhN3cNcl4n7IzI82ooOdj
PmtFgqjxJp71dTTpX3NtfhnC+s40tWfPYUwzHUhVKcuGU1FO920Ocs9gX86SobJmldUNS0EzmScq
gV8NPwdVbrufWpKPWe1OpWMsdTm+TPxyTGX9S6WLe597CSNtNXVv4DtuUfxdTHBM7vwiY/0pFfal
j8o7vaoeg5QXrzQwu8iDE7/GyOpwKt0bOmcXRx443RFwSRemgdli0ts3suQa+vknHW9C7XTPRj3f
2zUKoyFPPk/6Z7McsHZFZkOSNBNUap4L8Kjq/YQPvBP9fctryH3Fos48VHP6qPWNbSXXOWG4Co3F
nZMUA6qV+MEy56AHYlPV0UvKhst7iHk6yJNPVhHtS4ap508Ey9Us/sH8hKjnOLnUfG3GsWEcM00/
uxHtIh0jOCBwXMDs5duF+nAFyvvM8m88Mlxwa+173thO7f1EsjE5aVsMFsg2OOpBPuP+IYhroP89
ZiMdL+IbX2R1aNxo6RCh7WlPtq+iYTaiejHHkTZasAqN+ujH6XbXpdkVS9TnEcAvGGC8iTuB5jD3
2ZlNSxPodRO+RkG4Nts3lGjLYSScvI5g3GCMWHKLWGpokIboUq3oOpTJTk0h/hSliyZvWLJ5/ekR
gr3CDUkxmFubvcyjje1d32gFrFd+kx2x5+VsqCapcP5agBRPEEUJfTWUwaZ97hwWO8M4oJ9aG9jx
1NSdZf0y5JUJcSBmFh0/zgixte8T6mocK9QJSi1CqmCBpJpjHoc0/iuZWZKSDV6M4dgTG7WO1po8
z1m37WJtrZbDuJqXRdds6aatvKreytk8J8J/aDU2hYO/7gXWmKTeWgBsZF+uqaRuLG0dGUADdO9m
LLy9wx6/0ThlsTx7xtXQnUshIU3DArHZtLpmvKvaZpvYOe4LmNUN81WZ7VxH3+SOtoN/czEauTrA
RTgMHZ31ma2xhc2Xmr9r0K/kUkSV7LT5MhRv6uCqVtCg5YyctVvCd049Zyq35kFb68Hhj3xzzemU
XImTOuLPBadOjnkk0QGe0jdlqT3IqL6rR6J2C4Lc/QdvxhM20dUpAD9r7p1dWYeZVFmzaLcqg2hB
9PteOj2EeZ+OfVBGDDL/ZOc7l9Z0WD6qS7IYUE7NwswKYorkM2ZvEFVUfdltjVIsZ4P/cozvwFNz
RMaayaMuiEQDq1twSp4d7pK5CapoU+Ea5THAwEG3xaNVBQmdl790yGSvOUGmv58wLUaTOtIXOAZj
NdfV/g4B+fvXBKR5evDdpFtvB+nsbcc4a7iQ9cFb5ma9VnuPoKVQTYVANWcCFhI0OvRTm626yyIR
xwl5DC/qdspQL9MEn+QBVssNQI9TKVm6QXZ2tGDb/JH6yl6UxrGuoJL57HIs41xZlMwcXl1PEiFq
74dXRhhbpHUgSUKzjXNWspWp2SnwrhjSODoJVEdARamq6fCDbISELIcdUcS87k6s3U5Jeo2t6UWN
ItFnPDxrD4t0pa7IQcMH/2MbVSsJRLB9KxUhDqPkYO6BNKzCJlKnSX82Vh4Jd0ly05bzQt3CiOOd
epuAxy47duCFhsAGv1hI4UhT8sWM4gFFH7Wc4Ehcqjcws3gbKn2jdq0ObXX1YqsXXNhMJz5FId68
IDQOU5tRAZLvP+N9J0vdAybgMvUv5ZydzFCHy0PNpgi3uSRVtrf2k5he1N/xeqw13GoOPC/DuY1J
wW1Ci1OctfayjmMZV8ZvUleo7kODVVz38byqigslpNn31i2fxrTLT7nF2FJlVY30BlW1CrbvhcH/
9lNM1oectw9//J/n6GtdNMVb+9/Vt/3vdLh3F8m//vTLcLjz/ebh40/46Qfye/+4LkVF/ukPqL6j
drp23+vp7nvTpe2fFhb1lf+n//gHZ/lh+kU/nLrjv++Hg1pom+91/aX9uRHON/3ZCJe/UYkWuk4+
sfzDi/NnI1z+Jk2BeJNYahPmg0Uh+89GuP2bKw3HoXXGVCqkS1enYZkI/8d/FfZvtkNR1rPIy6FD
Lv6z8Df7Y63X9YifMyTyFY/4Y/CAP9dZG3Ap1MqTcdX79Q3d5VU14mtF766FxMswl8P5AdTmsYXQ
yUX91AqgIS4u6hDbKZlP5Y3KCEKVIqdp5/ThupyeyF/c1UNzkxXkLwDba9LyOFQNXEaWVvwclnyd
02nZO82+iItznxsEllSXnqaulrp7h4kLo8E6cpGDQeuKKQFM34hv2DZABkUzPk2NdcAYu5nbDGj5
5xbkTu02+0jCDoEW4vvdEfL0oZk1DB4i3HURQEFzlxC+o4/WWWbDbRjINaqThcvuxQ3u8ji4L53g
rXTOoQbNV07BM6K4mMpMzFdp2lFa/XEK7KXWt+Ra4iUJjhM1gYIAktk82OV8qXCmG/HNhFxwbDhg
yPnQVMV+ljt9qGHcn+28WaEsUuInKALhXuDASaHQxqS3S6TyolgbRPf2fXFM5m/qCFTaPRqvjmWl
J8CbgpeencJmuIyN85hk2lPE8SdnkzXmkJI8+94btYdBeo+YXVDIzEgFnJuI2wlxcaclxjnph691
3F5bVQqnGOYM3sl0kGoPazvgU1TxNUqTFwtdjS9teFjy2eCM0YkURbFcOUl7o43eXa3F16rVNoQ8
fJF5dp2K8ZK70cFukOQy39Li3dp9dDcSwLoos+izBg9IVM0nJ9SQZFXgcacTlcb7/3x++uXMs/1e
XL5k35uPs89Ps9n/I9OT1Hld//30dMsU2Rb/5S76Wvw4P71/15/zk/Ubx2k1jcj32URNQn/OT85v
5BIyLdEJwjP4zpf/c37CYQh4yGT/ZmOws5Vc68/5yUHDAz8URLWjM63gcftzev5DZvH7ihJ8L/74
84+yCyHMD70oLOL4gGxOt5iDkQx96PPmUR/0adxg56gcVJaMHHrJU6Edctfe1FW1F+wn8GZD1gRa
VUPjDKcbQZ6dNpnrpgkIu6mgSJc79OL7Joox6pjxd7vzT1V3l03TUfpsHljPKRotZNnsfdfZ9H13
mAp7JfRxTTGWxlC/DEyS9YBTmbVOYuOma8pTqDMPBvRpnDWaulsT1zq2oG0xUFqFEThDfkytHMwu
esWqPrABJcmu2QSEM0k80I5d3NoyOdkDJwxB7MTUA+bLFwOcx6kl1yN0L06H1y4vMO95t+bg3ybR
cNPOZ7t1VVfoNITxgxakt71r7/OE3QT6SI7tGzGsM9OiVhiTfp2e4pDkFybtrhu33tXuSNzDtSWJ
n2iTZcKMnOS3NYC3RMO9kL7hV9sNfXE/TuDGpLMxiAbBCnwCWIWvGiahZ53yrGPnPmw8bbgx74Zw
vHRQjPLB2OVBD8AGylNU/r7/+Gn78eNoMFQT9MemIM1RV74rcZCICbqlPy9WQ2kCWBdRtp6iPZEB
VKnTxWxR/++gIRr22i+DlaW3i4Yv8QCyhbgam/JO6g0QvmSVGslGF1iW+HIgqztwkzTsvkn36kOj
H6dmGRGc1rhM/+aM28BZ5dUEU7X5RYNVXebPH8M1uH4byz7rv80S/pNyYh7wEWK0DNY94AcOkxaL
b4omJ38ZA/s0INWYCfX+RYf5Y1vcRX394y9VeoYfm7reOMNwTwMYBuVdZz6PSIAqVdlxyd36YZb5
u7f2r88JxRIFZ8dSc8FfMthaABp52EYBhUkozyjqV/6wR9656tDYVdaoL1IthoD4bEvt9Z9/t/zL
hsZSTmnlcGb6UfrCnz+nHZZ6MUMrJQVCO7D5DlP9kEBi1KF7qP5wmh7nEmlaQPEuohjP+duqvCVS
/se6EevOi29qLB2FVj1k8rWoulMYXSOtPmXuePvP1yo+Nv15Jri0PRNdmVC7rw9Nf7vohUeaBZSl
BK4gbQVc3ds4ltfZch/CESNQWt8zKcX0HI5O4z2Lyf1atccWup8+Jr+4dX9/OS6LgWcjswTL8fOt
iyD2oyQiYaLSOLCYTrMoqug1hEdYTPUz3aoOMs3GT50bP0C+nGZvTcnJL8hOFjYrTui/r+f/9n1X
rm1+5YdXxQP15goWAP5ZbYR/HLVGjhlyNn1IsS3PrvpUWtUlzSi+YT15aqXCIL/Run0oLLTVwK9m
GJfLxLauHMsazAo4DoDXPBdGzAnxaS7PRZx8Mo34zYhSjrcct4MMOydYhIfGNa8oRzil9Uur8ZiH
zfT7AK1fHXVbkb6GsfUgAufqkhnhltZrYRCRlZ2qyLp6wtt4waur2ZcaP0oPHrWh5JGXy7afryON
UC5xwqIBK+nVghWGgPws6UhaYX7pbPtUO+lrroVvWVzuPVF9TstwIhXNGxdljbfHAEQlvllqdZAa
0Oimfrbm4jT5xnU2EgPXBFJQPmsS2ZfEt98/S1Fb167ActMN5tV0gsfOvo5jegpizBLN5K+6rjnW
uXUJ8cLBtlgkXXrpzORNXfrQ+jmVRevaiOA44hbwmP5ppdsdpa5MfmsGD2WGuKpIc5GzzoU8nqJ6
nUfCDArn4jTWNp2y174oDPQOOJKs1P88zPKMIU0uUcZT7vIt+krm1a2SbSVsPNoTlcvedfZuXT25
7ric9A6qX5ov58R6sGPv2obhqza1zz4JlGvuxCKOUY6aigwYNYwKEJWnCVOiYYDHaXihJuB2mGzM
s0iCb4VgxRTJW1RxcJHO1qzoAMEofBhmZz8m5rXLrKMsq5tkwu6hTjlJS3dNzru2b19KL0FaEZyc
tlzqWKjcDhQhhVUYJEPXrictoJdBqS0CsbcuULwOfYKbkdoc2Hj4YF+0opVrxM2XymCHMFv2Z92n
hEdK3r4bgfe8X6srx3UPl71t8TNMLf1oMulOmfM5MK2DloWcHpLewORFHaEaqhts82YYPEosaIu8
yl7t1LmMvXsppuwEpPSmSd+ykmE0SdwfKLaxbRRXzQn3pNfcZDH/Al0ASWvdLilf7h1GsOTVSAw6
UkhvyFPAqbgIKk/h9+MlTXJIwLbEBWJTPsZsH1EiZ/9IiC4PecjGk+cMkH6ccTE7wHWT7P2tGIav
HAa+8ROJ0+B9cZrn0gumRWl4ZAN07E6mO4r/PEFSpJcjzBagPGBSUCBwRb4DxbZ1aP+bCTdf8sN9
LXrrPH+dxpTL2nRSSKQRpjnAvvGOOJ3nvjS132MDzGbmR6qBqCPEKDXOVKPJnOo6KPYM72D3yZfW
qD4XUZDCz9a+01EMNJGsnYYpUM21Ezu5IYAiZAZvmWfRW3K7O+Fot+odq/L0zY2cC3vpPTTo1wHf
BZ8rXFJfZRA430hYQHIw2WCy+xQIEd1gPz+pa8TwyrvdW8tA5C8mZqVaTN+t2LiyXDz0oXdpXKQy
Lns5pg4oPtT5uRMEGm5zzd+zYTPq+NYL22f2fYzkFJyVN34u3LpZvX81autHSHaU/WIuiykuTN8k
xmfNce+snDCXqbXD3y+t9tNXozduENcefeye5LhA9HE75zSn3bOaU/yMv51INXRatOdNeplN41pV
6Ztepye155UQhd+hH30Krl+rh72TFQed2UFDr5PD5sGJcy3G+QuBcSwbOX1rxQTTHqzOIkbQ2eu2
c3G1/FXzqHLDJdZnBq3aUvulDYWMZ2Zkzi18+MTPDkkwUNRkqtfj5M2zx3NX2xp3U7TrFhMWYog7
LM4UFrkbbjxVO4eXXFS3sRy+6l6H07g1JK8txKyBrXQZzP1yomipHkxhOKcxviRqpSmlxxvrckec
6FoW9WGcM/bBNZUIBTVmAOtWRHVfsJgUSEgmGhWF4IF1dvVMRiP+LOQmeLOgSjf3Xt2eafktQx0b
PquqwWoTp/kFqvhVtepH12bl0dKSAD7WoMgjBSr2di5kvcaLSpik4lpF0aqJxU3vm5eo5y5oMYqZ
qsxOeZu9RqYPoiN4m1nTYPjlTnzUu+rZh6q1ULcr1tO1ITA6onyaegPCsayWXf1An+iBmvFzGvOh
A0yNzLHo7bLkzaJSg8+RH13bF4ydZ/2L+r9K9x7Krv9a5udYXDxCIdiMMzf1Yfa1qi5da17VvRuZ
YNUndXvtIeusq3rQkS8ZDF0L1PHohs9lRyiepR8FiXKiV3dVTRuufTEknHSfF9tIAlTjuXcRk3F9
v0JpB69ewC2aHL5Bj7JXfybExGdlJHXP1MpnTQNcLHveJnly8TH2sQGZZKignLXGtyqbDr6taiA5
q8DkmQQCW/d9030iXqPl2MerOUFG72zvhqS8Y0oNJNQiLLCsx7iQn/UgfM0NcQ2yGTGRsJEvuQ91
VKm0cRDfmfbQxasMI9pC/YMRFG9jbLzoj3FJioIr7h3TeciG4nnuvjhjdFRLt9puBQOma5oPVNfc
vVro44ywH7pv6usrwtKJvriWZALkQ3k32uLIyYx9hX3Pko6Xn3YPCP4hN6/JtaoTVki+vSq45spi
gKbeeFvF+JkdcjAYqCVe6uXcXNRZdVJDLzEDZnmFuCgqATwrWGS2xsReKX4xG0EyHtFDkzC4gYNJ
NqUJYj9qENfZg5nTvwi2DmK2dQ/+R0NcWcoXM+D5cMRfmYN2/87W7QMVYhodGjN8tTQwHgNLBxqO
NSb/54GYs0Vfpq9qdx7H2vdkdo4SuGnHV79P/R4Cwkzn4difRc7yrrb1Wc+AsnRBJE2Y4NxDkKIN
J2qGaGjmcA8Z+DqG5tUrWSZdZ2kSTKAKArUTvvZG91wM2jUOrmmB8iUx2YU4NncgVNtHN+TijMy8
zLhKc6DO1CEEu8739Ugrmac192GMvIdI1988gupTMLRTxGpTIarURnn1y01BG5xtaqyqka+5WnXD
ksei8UT8jKZJHLxUW60ZF+olwZL4hkDu0gaQaGrwAkNNM9TqGevJpD5mnXydc+d7g3+SSBL2uQVN
lgW5JTsnTKFUCMVHrqnP6gjRfOUlre322sv6TR98FF0m/cXS3CMxW1bdhDOREJMsit5Sz/8+YtTO
B/dTwOYMDdnWTeO3smYzYOTMSZOH3MMBCWwxjhpYrr4ur2nCDqEm8H4tqVpUtH5rAwtsF7ymA8Ht
qbkdoTnyzn0hsyZf6JJX2SfWdt2U1zlAAEUTPmUb4qG68CcLjaNEnGrdiEjcRg4LWxmAk/Nhkb0P
WdFyISkNQyOFeWOHGdEI8RUkZTbFIEDKocGVipe0NylgV3ytGVp3geuehxrICmC/b04NuM9R+QgW
pnV0HVCLSiwp9TTU7A+CbVprX7LGZ4xHJzPhRGG4GRLb3HqWMFkChx1s6uOzyCJuRLirs/o5jOLX
Vn+0m/oiR4OCjk57KKXdBhkOdXKBbiijGm36eDIN37pa2BfWFhF3i6hCsVrMiCNNtcHx6k0UM9y9
qXA4pbbcWi8AUieornruxg78oxylsYgjYhM03thIEPdja/Qbi9nczqWO9IPySMuslve84mRw3SZx
fYBZWtL1YsghQoXoDxeigvRgYAJaCdupyfVUkSPGtZgIU6jUcggKC/6DzZZr9IulZgXrto8ZK3SQ
V0I27+kTBl080jHSTF8BX77TgC0c0CrNiOvse6u2vuATxLktsmYl/JTQErqiTV96UDL9Q2pD+nV1
MkmLlCiBZqwAcFTkkcnWTJZ1FWKUABm8hUIZ6DTkYjx92HStz/oopj0+I0Li4DadKGyd08F7nRqP
LKbB/+I1rHZkIdDqbLLbHlQSIT4XaUD7V/8ys2UQCiNQJOY6bfio739NPTRcSmD2yHjyqr2J6XYy
MHnnoj59ZKf5kNjiaqDMW6S5FS2Z9CPVZO7Nq032+rLumLugDB2cApVV53QNymrzy2hZbKFtKnn0
CUnSAzQZqDW2969TbpOazYFBghZZEYgwuLCv22dpu9+tAoFCFnYLv7dHNG/pqzq+VWweF3bJikxi
uI7GmF2hwYG2pWUsHf+m7Ovn99Mb5aArA/nCX6zecQL+6H/mgHJudCanNOvfBgsoElPZNBNHDSUs
SfKT+hWZi9ajjV+VACGp2Ym0wcmc2+eGfX/fuwdfNM+NxWWo1UCNmMqInlp951jxq9raalJu07Q4
uOqg2Qw36nChyhVTFtAXYjb/X+Sd124cV7aGX2VeoIzK4bZzN5vN0CRF8aZAilTlnOvpz7foESxR
toQB5moOMLAGsFuV9l57hT/MrM1ZwkCXh1/HJvnaKzyFnIBDoBQ44aDkNAQ+iqDQDZQ8fnHG5IFB
xDodgfiFu/ImK8JVU1WvduhujfAmKrIvkaLguAMaPi6xCyi3LR3aHpMNFzxROKF31OtMsP0vauve
gXoF+pEfAm82Fw1NuFwlJA5PXalfa3a4jiEvOn68K9pqp0YgV2tjn8POx9WR5tzModOMSE6ztrYz
iuFW03tLnHIJtBEnLZPkwPPIrtGLWHQRZQ74hptWcTjPQY4rIMmr4RNoWXAcKs4BHaq3anpPT5jg
OIl2xKoS17hplOEwX9rPzhlivF3eP3eavbO0TRNknzhY97iPnQHyo9NQ3Y2hfzBQlSH8LrOk4RaR
Q0GM+TXs6bjVlbXUBxJVc+J8RiO/K8svecnSZ6qDGY1y5/YcJTrN0oXP1gQ2cV374UvasweSAA2S
2jkEWClpA+VXx4GHdh9QGs7JpI5ETA8han/cOVV3Ljt1974GVZ9r5Vr9ONnJC1rmwIGx/kgbcgy9
9G8QptzX3ls0BQ+/6ax9HBvQV4NcbBi2CqHcBJv+oW+UMZnIR/hvJbKjaqciHeood9IAqMJ+77ct
Cbm5DYqlE9W7IULTYo5AgcUjNY6Casevb+enhq+t6pquQ3uGQPizTmKBIKndRK6yQvRPWfcpSr5M
ZPZO+Dmw4k9xyakou+DXF2Ug87F5xmWhKzJA1jXegvGhn6dDHEVLLoXxKRG98CdjwSAlOukhifB7
fy+dOF6tDlU01FombqEdGUDSISGHhEu8l1bQVAm/lVO8R90RoZfd5AuHhi1sDe2j1D9d3H+q+Fs0
ab69V4QDdZuUh+JAp9kvk5G8JCCYpKFUj95d5tSPfe7up6hfJWHzyID6JhEt8MzJgLt7+6qkMvLw
+gkjIoFRPaIKfSOF8ehK1KDuD0pSd6mGDUkeJeXvJIYUfv/YU3jYNQU5FLhk9q6kgwAj5SQJtTyj
wtBjJoeRvliHwJaZvzY0Iyhp2akZCNim7x9z8iHHH4ljwMvH6nECIOwU1jYP/LsiLx7pdj7OVIvY
L+Jov66S6EWPqscW2fmevxMUyRZaz93ALMScD7ZePja02iCO4UJKYSY/b2bOYpA+aECRKjsytxhR
kQUt/fW9wiHoIWqPZnoix9C7jQCuhbDD1nXMuR74pCEAD0DctQGsBfNmCggkigqwy2HgkXpXnqZn
29JQ94HKSam0ZAwezjDLKOFAwQsjhj+LAKTdHnsvuPHz4qC3fMIorh/g6FwkPWaD9BdfagYnU89J
GShvUoBi6PwonaKgKB9h+i0qrFOHghZWnkJdwEuK7hYP6rk94icvsdd8Con/v9lU4Ch+Xt/MBlVL
VV2EAUBY/LjJxylvOvqT5HJOfxUX2gqMXBseoh4xi9Ba7+JAvcK64MpzqwNMm0MBfaWjm5dxjmk0
71BMt1/qCFgoEEIdvkrukjQUGsdrtVbodJjUz7EZbq1GvR0aZfv+xbLG+YSMzq2sb70Lji5idW2G
EjzEjqk65l21gQRrI9Boo98F93ZuwL2nMZRsFyT3DDuGM+zJZV+S8GmkGVJqCggAqCdq4eoXJZpO
1VSfVS/ed9jKtHGyRLRpz8ExePASalIGf1kX6kU3BavOYn9WI6BnhT4giKRc75YcbJtYT8l6Cjos
9lFN/I2u98su6fB1GJDZ5n4AhBlp9NIFFbkKLIIBk2Sb4tsKkXdWLsKGEkXacYVLpxXGxkWcPSYi
J0R+ShZZAGwdm4MzuteyExLN2qNGvTdyGqoM6LQEM4uI/rMR+aBCGBLEJh6C9K/C6KXXrHOVTnjC
5Igpxh3hwh82opnWtMlVzbmH6QxuMCa8oRZteA7U+RAY1jmwoPth9G2ZHFbY4rHLzDdPLVHdgjVR
T5e9sgji6mSM6VLDzoLGEPIIKSnTaB5x2DwmsQIB17jsFP1Pd+z/CB71/wt+oHHQ/TP84Nz+69h9
iZ5/wB7IT75hD9Q/XAeGp2uDQHIptxlZfsMeaH+Igq+nIiFiqiK68Bc2yvyDSZApssaWzoBRRkbf
sAcG6sYu6sY6CiGeBqLpP8MefAgvSIMgOaJzD5ydNuzcH8PLoLe2M8SwhOfBWqkJU/L4sehvQZJD
BKYHhFNJrVESzepvItvHUe3HC0vc+25U68MVZHwqF/auTPKDFnlE5R4U/fK7z/E3c1pb139+RM8D
AcYTAtjgfz9eKR6tiAKAK3UizmG5t4pOxDOChxKEeqvPW8UQvq9yLsv82u7CW9dGxl+bFn2a0x7I
j6XW7hVFKReDOkFsSr/6qHABWKaiJC8s7UXv0Bkpvdtqgi/R0yU018ivL/Fd3ILt2Ng1mmlJd2XR
OMqV9KiP8aEB7xjU86oflIeqDx9z/PCMMQJR9NRboJyjJUIXW1cPPpX5DOw1/lw7YI9K3F8A7w7E
kqDpT50OUTjWL6m5jj2cUk+It35zUTjKQ+J1F6OuHBNg7zpCY7Fn7tSE4RAevzVWunWHssng3dpD
c5zo9IZeexEj4NsV6Y3wLaYUWTMUQyuDUjWrupPVzKsAv60Yeam2QuJ1CM6Nh+dw7a3qACBoDgUX
JSqEcF/e1g5eHWmlbDR3F7vUgWLl2gATdb3bBHS54Fh9zdzZuFaVOKs/gqFKbbiJ6qqDxjGQEYTC
CUd2AYE3mJ3BLsQHMV4rKcpoCkqNIUdyGQKRce86ashZpaKx+zUeXGaWrXuaBmkGcWBkSnrZaugn
z4KjU9aFrWManu4SPfg8qMluC2t0beKDPg5w8pzzRDkWA0PDE+bKq+DpFsVRaEwmx9Iwu8feBcvv
J1t4DBVwXwV/jRw62OzbFzGuaG3y3OjJ18QIPyv5RZuU+8YEQIZYC6zZY+DQsYzCbRwqx9wzDrml
HKPAQuDeQn1s69FCcagbGrBnTH2X8qYK2I9FBxC5nJnESbcHbVJryTDzYkINM3OsZYc8YaIW174J
gwQz29AM0HUD7ub3GwY1+20Y2+D8R3pLw3oIwi0GyiMN1RzJ/R4vM1bbOHYXaWof1B4TuWw8qcWw
MWNnl+KdNWN73cI9GdJM+t43/ElJ3u7LZjrB4EF9bq+guNZ4EAlKB58ruBBgCLPpJL80fWsp65ap
ykVhpKIOurIK6GK5f5wddtbUr1NYTiEc+E5NjjSRoXHMK61trmTJxVX9PHjIQGdAyeE26VSEVWse
xhQGznjufBCDqN4ZdnhjefMKWR762tiDDtmuR+YgjBnBDGiG+ObObe/aeXx0NJxGpuhzb5BZq/UV
3oVP8p+2sKaE7TDlvFIPeyV16TfhHaqusEHZfAqiiaQ5lgMdUotucWzYDYl10GFl95G1y2bnTNPt
6DQYkA7Tdga7nWQnu9Su1TXU2gvZeRa2asKAChAg9FxaI9ZSYJmIaB4TBkhRMS5H3HxswE3GjJ0n
90G/c9fKw+vl1qC7JQDTfNjokjBBIomj4BLJyy/v3xbrsE08dxu9xPczVFdqGkBlQ6dvDA5pY+6q
GD/PILmplXSnaD3OFMaKTjWT1GA72tZOnmnCtkGJmqtWbfeoWKyBfELSUhECxvjVb/bG0OwTEK94
sR+HetzmUEsK937Qo41bXbvwhZGTCPur1phWaUF4hd3v897wET1EwfDZyc5lAO3ORMIVSAThwVpG
w42Cr8zox58znZ1d+8590yif2sIC/t1jwMNMmPBZtsVz4+RXke5c5rVxaXrOK06uh6oMbstM8KLt
3syK60DxP3GwwvxlMUXvxhonN8BW+yLoRZsgPhpduq104PC2ugqqz1ZM6KhxJUrSC/DlMM1hLYz8
WQd3auLdWoR8Y6CGzbwSLVSR/g0RR9LDr6F6VOBwzHX/UttgtXKfEWlmHqokXDdEdTXHE6k5hYQQ
SdGaaGBPsvxLENd+dRWhpZnCtrREuTawd3ieH1W/uaIfvB76dtnDJkGL+pho3UXYTlB0YkhLqbFJ
NDyJ4Al1I9Q+5RgSmWcBWXS8HRfetcbT9JV3buMG3fjsmKaswLC70KL5pEYJ2fLw0jo4ukFfrCpz
w8s4zw7Un0E9VihkKrtg8AC2+pjdKqgeoJJQ5Lw6H+kBwoujX3qtybwxxf13OCn4ksmqjK7IfG8C
tDxTJdmBOzx1Q37t5G+OgaRTCIsU+cHaGRY2tM1ML8+9B6B45j2U8c2kKzeK554bKzzObnqr1zGT
vOK6i61Lq51eaKhl9bYvmxdFmU7J4N4XSEgs6jfN6852ztLlm3TpU1Wbl1Vwck19O4cNxEwGGF55
pU3WJTQmOpj5Qrpvgbft03Lv9ilEW/rDVvsSePGTmihQ+XJmDOXIaQY1MWnGU8p8k0P8AieFnT/O
2wnLWpcwFUEu8q69pniOoKY5EUqFY3PEUnBT86UnFU5L795bTrjWI3yC2vmi9t/s2X4lA3j1rGgf
jtVWyzMyCe1zbq3yrt7PNWSI9Bmt8ZVTTFtBY1cGVm6NsZPcpAKrU9TO7eAgyRUBV8Be2rgDHo1h
Vb2CDreqEMrsgmBrKuauK8IDBeHWo2eNJedqSmZcp+ZtOveULlTMWJQOc/QUwn6umwpB/PK5i2nd
ljJ1SdzyMykN2mIb8yqIQQ+SQPUZwHWMnJMv8h0oya50XFz6Zx/xGSb6JMsk1P/dkuNTlETl22v0
/D8BeRa7j3+uORiw5tHr8+u/nvPXf90VL8/Bj9Bn+fVf5YdJkWA4ho1exJ/8i7/KD89A2Q5oDYo8
uisyS9+gz9ofBpg90mVdN8idBYH9rfxQ/1BRrIFRgVuLgfyQ9p+UHx+Rb57ucF9i/2m7qhQ0P6bm
WgDgR40QDrVd6I61KPEjG47280OaZU/YhEAU4NQikje/KT80yfq/B93JpUU7iSGDZoPx/tBXqe2o
AXZneEsIwHWonCOHjq82WjtzrM5Kj6GWaLSnyfSQmkW/CAbGk1gwMajAzoAivt9nGUjsrPsNXtL5
iAa3Ed9jvAjg3HQhxiAt9+NLYQ7ppBUWYVhQwmCIlekmqIpg41lTuvPA7mnSyS0ozJKSZmCtOI9W
pz/PyJNoIUK8nsmpVkYFRiQJMiBpU61sgzlIQvevtaHyxc60bKvAX+zQBsa9Ti86AkOzCWE4r2rQ
g8Y+zoLbGpBMa6abcOSsz0sCjdemV1EYwG3p9k3xpbWw7k1n+9pxg8siTWvGdajSGtGp8wKdDgsN
+aIaOCuUGc/FGnUSD5+L+iSyx4aOYUoVv2geEOyaKUvlnqRLOo7qAyqvN35SljiUeNtu7Wnowahq
8tI7WE3MpnmvCxkPL+RjNU9XuIuSZ1FugJAWNnr+Zdahtw15i1ezTRodvSYZB3c90Il0gsNskKKE
ClK4huo/+HAlzdwd9xSFu6JhsjDCi3Nb5J6yAacBiyGB9J5sLX0yGu1LiVJBJhNHaeeGsQnSg16b
j4WbDAkcP8yWngaoqLhwgqJZZaWlLPrZQaEClQMVxCNzwZDBk3HRxvAazThdBza4gxg93cBgciFd
Ly1D6yMrYb42Acr+zMT1lyqtXtETu/JrhH/m2WDqUfLgNr00nEMB3YWBp+Bo0um7rHWROdEYh6jd
ZeLJSB15OAdxxwVAiXRR2t6d40/8rUUHHItBSsw4CBnKQ9uxtMKEEXI7IilhNFu6g5iiligWgtvR
mzo5BQ8USuEqC1Rv2eglUAPwzxCLS3/bqdROqqrciwc43teokRectQle8W5Cd94akAl/BwGhYYLN
w7NgtbyoOGdV0aNGFTGNbWQUWDDza2xjD6P30DV9vVP64FLvGzAug3+ZcfJvE2IeEBW0w4gw0crC
xpBxB2IJMPuryWrPVlscshgRnURbB+BaGvuiNPXdYE8PTd2AJnFDQD9wp+r0yhiR/PALhEr9NIIa
hsJwqpnLqq6wITQn2nFu62wHG8W9PKEVi1UgVCTTXJdhwLXLLL6YouYU67ODBDTOPFWTUkuW06HO
QNiMNa606dka9G2Q8VaozRqgGelTCpqlHb+Mo3Wchum2DHjm1E4R4qL3kqdTufLS7uzl9A8tl3Gy
P30u7Xxe182soQUeNKdJ/tHq7sk29GwHx8yWYtsEfOFOMSIoEUILdIdzy944evqlnU+xx7q0ymRi
XyoIeGvYg/T8SA+zJ1nQmJMffLxgC5/haAo4tiD4poHxRheFrqhVLMfZ3Af+nG/TaC7XcQtgV4uU
Rdtb9w0ogTZimhenzqY0govea1dtiWaXoiGQmTWoL4W28xh0Cn8pJTZ9TAaovY6euN+V13UCRxl5
8VcdJ6QWQAumAyWvlK2btOlRCz9ndqwujURjqaA0AYS9OAdmy0OCbcj98QGvSQTOlUe/ZjuUBvcO
g2PRx+3FPPeXWTGpvBTuGFeGM+X/NjS6PTq2ADB07MtTt0NG0odcrF4HvXKTeNm1lZMMqR0sWC3Z
uhkudUp7V1vGSXO0G3VmuKQaXysjv2tNZHiqno1eDejR0IEIlDQEVAIyKmGcOqM05zA0IizdKZa1
0Qf+E1fWZpgPp2qON3pjMC+Mn5qB2DkgDWrn/sXQFAuthcIe9aD+8mxt50SOLA2uLS/a9DnQPyME
9qCBHUj04rE0x4epBAjQ2hZsIgIDZ0Uaxa+RSlsbQZchLoDyWpx3o/M5V8sLfCfcRdEGiDXohxRg
TCsEIGyl7tsmI8kMMR9vOut2LoMLVXlzEw5E2DkT44AvmuEcZPjpJ3xk17614plugk9IK1rjKoum
I2fLOgKCw4jr0EfRAg2SQos+5RmLNBo44gPDPk0ZRrf6jenyud9ZPJaaLpwWRJ0Lw9CgpkkQMIPB
fu3ow4auqLJoVOeOthxTfUp4gEkwe4pzmYRPjh6/TCnk6QYlEYVv4hFWK/c+ae99B9uppAtfXZ+T
MBjDl3JC7Mxxj+8Iu3rucRUotac0zI95wkHpYHW4wKLqKfAPFgDW9yvjudhtmspnO8CrjkPMM0ej
2cVAkuB1InhUx08atJFFVzRXXmCj964/WIEFlyfnfp3xdkqXdu1ZSzUnHs+dcRpRQbEK68Bx1TKf
szc4Nl2Plj2AF7vjVAkXUYCKlttH96PDkd63Bdo2qFv01USrFmBrhBCV26EsEfkcTzOSDe+nfQnR
CpgrgkTh1z7kdWHffKfreDbo5oqZJboG3r3bd1RG6Z5U5y4p2VuzBYIQ8ZKefhaGCBMWHYCSkzp+
jXl5Pn0w2C3Kxsxj/Fr16KXq8icZfA6YFk8xKYJqhHQzgvaiStpdX11OLakKDiBjfGW36HIUxXUm
baphGL/6mUW93TFaq6F2opn7mnjFdY9baORVz3FaaigBEgHmHnDZOzzZ6sE/xaemavXVID9EYgqT
++L6HXSDCv5B161z5N3kJi6feukSClx1q2E/w1Q3NNaF6302orFAnAiHyLQ/zmqJv0p3SaZMRWXQ
Kmjc+th0YkRTXCtaeoxmBJicPD4XGUIDWPHGS6fWEanrcJjH0WpK0CP4XKSAYfuCl1U1cr5zitB1
75eaIkS2AdSuoi3MIHxt2vBraXeXGXIhJvZsiaF80V3Z2AF4+LF2X4oYuJe+TmzcjyQ1egcbEAWJ
pdF0B4sKjZn+MppZpfZEjHPybIs0asjy4404Tfrkd/m1YWm0gskBqvzGLHdOrl2By0FQG7Cd32zr
ojzpSn5b2pw4sxOWuLHThY767Th1RI9cXaelMm0m72pojfaggzpcdvFxbvJzoVUKWJd5Oc0DTceE
GBT35tINQ/k/RbZkHOm1ymsMLc3pkDTjgvEyghG+0Hzkm3O09eLWWPdDehuk+T1Cy7yK4VKv8qds
vo19tATnmZZHHg/LJjmGHeQMtyjMTVMUFeqGzZ1bznu0XNz9gF9V5+JXQ2Q4RDFiy7mxCQflQAb6
kOj6DokDHZu5AKy11ep41zn9DrYPRk7zZep53VrzsRfMyuaCXHHU+UcZs7i7kSmypnjPXeDR2Geu
PDbR+dBM6Ys1aTeprgPkJBlLLf812zdp2q3cxs63gLqhYWELppUNJx2xT2YpyqJDA2UxXAPNxu2k
ZTeaxT6LmL/3fktGjzc0PXy8unpxs/X4siOpUlY7T7ZR/Y7B9qEEslXTsXQo9g4zINtQP0qg6n4D
bb6rlaXPo2J2JugBjm7bYK/V1pU+J2B8aGESorQqvXZG8iMBHSVWe7hxHBTOKT3vQh/Zv+/K2b+Z
2egfsCT/vjNqHxdwi2Z+lF/3bLturaKDm95/qovhUz0Hr7Yzees87xa0PtYJKTs+eHddCEg16R4j
H4coJtzPU49FclF4G3OQYRZhvHT0ceV2zW5uOccjsoiui58sswIoIolJA7AUoTlkYQZwB5o2/mYA
9bcPY6oajDMdNiSqBj/WcwqqH5aWUrroUbCZhatTqu5eI6av6o70lT0/+9bZjkCDmtl1DtS6qkMc
7U1ESOwL1Z+WMllOKo7KZATPYDVH20IMs8p0HsgtHkcfTpNSLEqvu+5UYx+gD9AbQfmbJ9E+UB7f
P4uJYQoUNSGsfTQdHfopUvs5VpbOaDC39tSHGcL7srcPSmrf4KWNpiBaT+AMWcaG8vnXq+IDEuLf
VwcDQVOXzoMMWb+fGLpR01Z4GGJnorSXJoVZqRinX19CSuvvmgLvl3AMUhbdkdbGR8uEqSsnyFqI
IIuEYVqbp15VDk1PTP31ddC5+PlKXMIEu2TovE73A+UbibmMYBj7yDFRM2Nj+aBZ98U0fkbVG2M3
qN/MKk3mewtHl5Cum0DKqsbFIWrAlcjDbiplPaTIFYIOzreNg2yDU2kPduif06nasoNIZ+vwVUnN
m1JjocNJugh1PI24gk32G05k/RUkE8cOl0YzqPj2JV/T5qpTsTYCSeq0eFz5Q3yV2z4jRU71GJYi
iYu9mTvqGg6kRwBloHsb+Bmo/ixyBzHKsa72qgf1DddCG3YJFKs4RJdV+6qcQQwvJbuR0t9W4wct
v6Slf7b9cF5Cg4RCAtxmWeC023QuxYMMaKrz1CdfgyD8mk8oRKb+MTdb2DruPnkb3P7yT+80LBjo
ZmOKM/t3joHQW2+gM+dM9wn1dNQ9hgD7S4/ydpycjcshgUPDhdlV58CnLEiUg20Y28yAcC3YJBtx
x8DPl3Zb0F8ORkAlML/hVTw1bnltDe4+8xi9DvapNHm1bVicgemAISS8WClGd0mYXDMS3LqmQrdF
ww+VzsmpmKuzx1xpEboIlXUuY6uuRbDvIJPEAcFtBRbvYCDFlPSATTJyYA6MkLZFfdVgWtPZ/lKF
rOk8DHFyJ3ugxZ9gYdvTKXITDHNIdv2Mh4SxdvZ7aszwLa7y41zxgfwMKVa01IYEVFuMhLBSAKcy
U8ZlwVe/yNZhh0OX51ePQdXhsKu85SMQmDaY7k0ThpbWXepmfNEnKcAUe9/G80M5R6+hgkRsi6pX
hC+yEbz4pPF9BESm5VzwsDBdGsVXCvlnhIFN/1PWsdAqo7v0G9rsdanAu2yOAaN3gcaiqHpkxuxS
AaNVGgKXNlu6EGHn3CU9NJIYXFYfvzCXBs1bkRqEUlBFBUIEYXWAz1fSQEmvhXmNjdId+gk75Bhp
9QccINYWHMSwqG3nLtb4WYjQ4kLPiKiqRQVJ6Zr1gpIWwk1dRa8dpYmbP3Vq+xRl9UOtCs4HKJuF
4Mk7E6+onNMUxC/6CNdj1Kh/CjRq1ZKmQXhCiuQ+NdHs1xELeQ8f/92O+P+UBoioIPxzQxwQzkOU
f3nL2/eWeBu+/WuLi8/za5S/NT8gc+Tv+dYa18DYWMgVIVJgqX+ai//VGjdpw4K5M6B5aqrHUfSt
NW7g0aO7OimIzTmBRNFfrXH9Dwsgj/SyXdA7uN/8J61x/V3D/7vDCHCvCaNKQ9KGI0lU6n887yJv
qBSmfmiEQviNtJY6BvFroJvqZG8tSrps8vY9MNFB71fyJwmki86/p5hbQPr7EmpOhECqgFLpOm0k
GZKfOrW1NWg0qL29hZUEP9LZQy7eh8at/EynInpXAa2tG/nJTOKe+/SHUvCtUOv6kPSQYe9OrwmE
xTGaWoBDzj4brRssw09CfxPpV+FuI2gNIncndxEbgAaQsQf8KodrzO7UkeeVm6RuGmleOW1xRC/u
KPfnzvEL4uenvEOZuEJEGkk+lQbriM0BoKEX4UpKEdo39W5y7C1asluvxLcRF707BwNsAS56E8AG
3uyNXFBR9RvFzI96kbwI6E9UCJLhakjK2xj9kXCAFuCFW9w7IdvZWzit+9Bp4YEWxzzPly0xQZjp
owHOj7uRF9qDD5ffCqFwdMyT3LxwR00iDQKUR6EWlXw70VIeIXgLRS5W4qMGRaBoV0JsrwJrHyF5
ZjcdbpGw/rh67Vy9K6aABIY0AnIQLSQ3BSifHhU6BQI/lHxQLeiH8a38ZtjnTb0UKLMwqnKTNwzw
Wv59DqI5cHeFUV1EHPLUwVsdrqBwH1Q4hjUIZKQub/CXXJmJtbWyNeZl+6LhhmCraqjBSC9m4Nnk
T6Yppyi+1xiFwxcU5pcb98x434TFOE/8Rx2fSEOSvUT4GUVceXgHKUzRPa9guCC8aYGTFLWWIemv
Rij4Nlw+aPqN9SY/yBVjq4fvcnUG32fSzJPGChXyrTxKDrS9B3yM9cr7o8uvTRQGq6rl2YytAJLl
lWiQdDvYddUcflV1hI/RvMgmax/AsnW412iEByavpi820lp8fzjUKXpe4cSHl3cif4esNkwVROr/
JLc3QwPnCF6roUBFL0WM0ODVyd6T/SkcB1n5At3OIWbLF6lV785gr8q7LNEObgfUvdGdly8M4XlV
uTQ3MlIJ3q8zJ0fZfaItMHX4G5Q0U9icIj4hcnryaHILheKubTbJyAKyJ05i6l+FTT9/7s3pHKi3
kXor15O/U2KDaOoNPBYDgmdEXbdyDQ2xqnkARrtVi/FCXgwoVbZ1u/ouEP9dKfczzs80TQof+gwq
46yP2mtdbSgpLuXJSgHHnmnTbjZqhLKhxyrRi9x5KDKzde3uqZv3f8Jx2yOC69iLbePaBI+M2DoK
5PhwPEregXYjitrmduHyurzROLkgnuUr/frGP5QCEn1/uG/jx+hbln1PAcx962n1KNtTmKHRqPw5
3P5H+Q/3QyHw53VMRn5UNQxoDf3H68CKDPtqzBMKJuib8TOmhqhzkNvi0QHAuIXpPTJ/kqUu31/e
WMYO12OCHlFAmOUlhFmhDQsZOYmN05WwpOsGoWqsOBX69EIeVbxV4oYbfHNg+wX3fWHg5tyfpWE/
2MTLLn0nwaeZj8tUsJEAC/9yL+u0tfxnF1qAbC/B9OsK6xRmcgVhN/H2UZswzKof9cHaBbOJEj75
lehSfNtGct/uQMKPbIOsydab93GxkV3nJ0eGPtOgnyUWSfda4oV0X5H2flNra2XzlSXcaXATJOTo
QkgXopXQWoXuiiPJdWVuybpOQsOPcg02YPib1fChIfHTV/qwGqDK/3sVy6uV9yO1ikTZij0tKrGh
ae1/vQD/buNYLHIB/9sWicqPC4NO+GznhRO/n+dy3AToykmUwx9u/etLvZvyfUg1TMDEqg0S2YEa
+2ER1nHJrM/GPV3IQ3KQf8sRgoTDhuNOlpocbXJ8S6hJBn8VSKP0VrINOSTlwKQMPsUEQiGdyDGE
yiLkz728H7nxBq1eeV8xm1VkxeQYqlim8h7fzwQUSlx2gVeeHKRahHQnB5oIl7yH0wIJdITMpLAT
vRSf0/zX7+G9r/TzewAnjIY3jnT6B60iDcmTPHe1eNU0G8dxnlXo0BkkWDnJo15ddsEbWnFbuVkl
EPuX/DixEH59F38TETBSxSdJbLfoDX34GHC27MobcUuduLpXzyRpd3LoO0q+TvPfxB9LVu6Pj8wa
w/4IcomstI89nQR/VYSDeeSCs9fLnJugtA5NWJ684kq0GiTpFP3WBu5NRLIDDPOYlgQJcroOn+AM
m2u+X5t4pzlzT42eXimKsRYOuHznkgkirFc0ixB+qnLsg5tHJ/VWcBMludSYF0hQT9VxabQIWBJi
JOhLXiQMzFFN4YvmR5HesTgWPdU4yXJhkIxfns30zkA406Tu1vaKpewTkXRRA/c3faGfBLdo3bET
XbqlGP7RtfnQrimY1OlWy1t6z18ngCFQWZJ5nQzOSbIGL2JVSMbAWo1glWeQwoWkquCoy8QYTCih
guT6zwRNQSoZPegM6Wr5rm35+OsV9HehwzW5VwOxG9AtHyoHzegqo+0s8diiBCBaSe4oCQ0ood8E
xp+N0DgnXUoe3g/LVVc/XAu7pjhEpix+18eRugGAwrbdmRrmyeilvOeP5MxyBkyj/5vA5XzoSL7H
ZQxOAffTzOb7fOitJloPdKEgcM1C9II/isMveoWZt5c/a8NeDgwqUrddG4MCwiA7FswqJV5J4SGt
EYlskppIoiUZiBRVnWnsRggJEvECaYRx+An7jobBUVQnJAUxRuckB9zMuTSD8pOAJmmCXGMeKAI4
JEObNoUsgzE0tnGOYczl+6EHK1OJETElr5ZcUbropU5gJ00WSQJp6dYaDSgcT7nLcANa5a4BJCPX
koLDKMCmsjMidooSX0/YzffmQdj6EpWE3fzr9fQRkiSv2Xbpi8KzdLG1/ehcnCiMvIkNBAkyel2L
tzNDeKRIwOu/K1PIbUqmUAcECMiwxH5JQCVe/PpO/mYjyp24GixTFqsmULfvm8Bm5UeICRMcq5we
qK5t0xblkuLghROE5h2CrifJISVoyw3J4kdH5+hQzsjRU1OiCUVLUm5Jqw3uUtLhuKiONezjX9/t
z1mDzfyCE5yTVVXpmP94s33NvnODKSZ/pSAJ6seo9taBuFNAOn+vBJRg837J/25r6H8LLOlwQP5z
b2hR5Aj1vP3QBZJffOsCuX9AG3YNj/BhSROIf/WtC+T+YYoo7DeNV/GZ/NYF0v8wNJQXsdPgMCAn
+b4JhIuqht4hGb3FfO0/6gHJsfL94WzTdHZtHQdnZGgtBmE/LqBx1LtqnA0EzVr9wbbb10npD/ps
X6a0OTCA+pp4mElB5/2io92Xz+PSwhAj0+kbp4woF4oHQtCf0k2J9UfuzbewY03K6XAJvNpafPde
/6bUo3n28+2aBvLathhPAxL9cLsdcgacopm2wiN+59eiL6fhGYzXYrSewugSPr+XA04Lhpk4HC99
CzWvzEDvLdAK0ToJ12qCZEdrMcxCPWXr+uCoSrXDh8Sbr2q90tFqQnDMJAX20/iq0i/VUaHt5c9Y
8uR+tQTEjeKHW2/yOUYWJ6b3muhQcppglYbiBjcd0wbTKgeVIpMGktY1n6oUOcL5oVK6HgEhF1dV
Pe1wswLG4+F/gVYOrllvuFBEixo3iI3Niwxhwy5YU2CnjQlYt/XkdC0aCIP+KfSMu3lAySUokuug
gFCD090uqZHdqOMGt4+wpnyoaEdg5eeHo7NDxmWRGO0mTSLQduAe24JOWQ+wD2saOLDmOVPDalmG
IyaemHtO9XEeswg/lR5AT0paJZ0O5inXqgazVv8/9s5sOXIj27K/0j8AGebhNWZGMDhPyRcYmWIC
jhkOOADH1/cCpTSlslQqk1nfl+r7EkYmGUwyAnA/fs7eazc3LiPOhkMzLUQUb1PDGMG3VsXkomsg
NcCcv6oi+ShLg+C+sSbIFpy3JCVN88YSDIjygMAQvMB5eFTml6rNFDqEVx1G93qGzOTdJAmeh2E0
HwQhrZzNu6+2MAWIX0bGcyYvG0nUd0w6U+t8Nb363kxn8MZ58pFjJA8lVP/UbMk7NKyE9KwLbWaE
NTro9HV6h17ycRwdTgDjN0xlNYEd2GwREfj0v9YGnG+ugOKKwDOc3pqBU4ouL7FNslPQu+JvWucB
+O0hbOQmSIm6+R9YYv+ruu8LWeLfr7BrJd++vv1Zgr48448V1mdhjWhw0MuOoDT8scJGvywN7qXD
7gRsjj+srkjTCRxGCs1RaFn2vsvPrV8i6ryF9LCMaGne/aP1NVrqw58XWNuk62Lya7hcqn9eYCvU
HZkfBzTNAQwWOUNLf74zUvgsRKWCY/XXWXznJAhRkip4cFjxsULulwlq9iVAKCObnr4Heis9Jbsg
c8HBw/1dDiFq7tYplltgM4T10WbewKt/a1Qszz5KTG7bDKVrgXFxkSXoHBVX7I6ASuAZgUtG5ZNp
pALaZ9wb+jdL79jMUGj4y/dM+a92N76SjodHslDmt1o+u970NGUcsyYzg7GIWjRw8mbbPw8dXDfD
3QnwHAdBnCKzv104xY+FHBETOPC/tYNkeZDzqURYvIWBuBeTbDaZhaRHzfnrzHwzXyikiV6WJwta
UsvkeCcmlofmkKlhupqalNU5GJK1rkAdZRExwh09AhHVzd7zj5Uomi3aSnvDZtB0XxKgVvsyb1+a
FmNdW5L8PhRhu4u9BPRKhFLadTobarcGsXaqvWlgfIeaeIxgebcjOCuREn/Ud0STGtSDI3mqXdCw
7GX3CYgEZpIZDFqz7U91Yj949pu0zrKXxKFG7rBIiDYaBAVKILcmf2981eTNFHIZLFbx1xm16DrQ
BJVkYGRmA0lTnppPPk35UjLBDFBo7TO7WcEMWkF44uCbzTsHi9/acL1zibIZnbU6u+P8hB/U3fUe
b/pU7NWUXDd+faHi7Nc2wJMYNvfk3h7LmDlvqFEPogJGUxcevYKdran0cci81zovLp1ObQcBlMDx
dud1AyBjk0RTyYhlWhdpejICtAHhb2OOYmBS33nWjTTZ6EULK5SAiK3I0PA0BZYqqOa9/RARJrfy
XCaWUw9HKmGxFQG4B1F9QwGSrw301Egt+9p4gMByFaMq2YDPOFRR9WpGLPfR28gbvxorOv+eq846
gElQB19LkLrLyaftTHEAwIudF+4U7wkXWh/gMxXqfZkBTTk/3k5RN3ClP9WyvmnpmGepemk6/yGr
0Dhw8r4K++J9Xnim7aJQGpoJMxpyZ8ffWcJ8stvhrLtgV6P9rvv+1uloyjg54JIIDdsAeGRxkcgx
/5VoHSyhNncXZ0roQRWXER30xZGZIdaq5nMvmPR4tMFEPd9G0zSudCIeIhI3L1QvXoE6sglDOwG9
fiENq8HV0Ib7sm9J6aQ7XJMO5ou83yzGhlx2ZHVmyQm2/+sykRJheq+FjYpcINgj4HIJFsXOPQUf
hl+/AgjW66mxv9ZpQXDwfBKje5nmw+2gMKJlwG+reKdzDB8utEz823WTv+oGfMSiqRAtV3Pdzhg/
IZ47ISGbyn/JjPbeGbl8A9Heix6KXZNtpVvN6/FZF7n1n4rAv6gBnaX+pfr1aSt9+m5+8PU7g+uO
ZV/ZWMSJkbPwW+gQ6EiWfEwaESsZVYQ6XlZNjYmaPID/ga35v+z0Q8Pl3+/N92/vb38++vDt3zdm
5xfbWrxctkvjxGIH/GNj5kvwyNmICP5jU/sRTRH8sozLOX9beLcYS9O+/L458yV+IARKegW0ElG6
/YNYDPfnPmgI3wJXmMUmv5jQfj789ElXo62hAg8UsovxfQ7tG+kMd7HbHY2q2ETDi1eqZF1Z+TH0
yFVb9WhcA8SdYDnpC9jXDpIbh5i+viCjTry71bNMvEMo0dab8i7yKZw98IrOnB2pQy8LTexDSOZm
I46J6ctVDBYhd/1tZr+YRgSTpb/AfXCdkghnTvI9iv0rEzZbQ6ZjjnHMUXcTTnfikcfwt9vqf4/1
XzEA9ZKMq0TU1Z+vVArCv7uwBWqPrer6t16o7l+e+f0at8l3oT/IKR79pceh/cdr3DTtiIlkENIA
p136RwEa/ILlg6Psd3ckX/rjGndZ1nBHMpJBO0s/9B9c458n4h/rz5A1MkJ5a9O09hz/Z3qZVUVN
aWtQImYGyws2UYYIYJGqGWwvQm9ddWcbeGYG9axQ6s2Jup9RbBVzfZCA72ywGxYJ6SPpyuJ2sKO1
gtYIpJQ09wtb6m3fkNkb008X/nqoBG1GdaeQZBHwBtOAmHU1MaGvXsHl7cKgAP1/UrOHv6bZ+wE2
gNz48PlxHDQhlg53cxnskFlsIj2uY5hYU1SSm9V8Bm13Y0GsKUICo9vlg3FfxVAOQsFpEgtOQXob
6lrpkASNK8iBXDz3w9n0+6NQxi52rZ2ZNKswmx85uH/L6u5Yjf4jPMmrAT6xL+ZrtFqlQ1JVMRwN
H2NaQES0PV7/7wai/zb9jX7NsoT/zZ3W/5/zm+w//nR3/v6s73eZ8wuNBTqc7Ah0q368xZYmGCc2
O3I5+S194+9nvBD4EVsOB7mQERettz9uMb5kcrfSQmNgiC79HxGO/kVq67GPsMV5Hk2piKGaye/3
Y8s4TmMRukDAN07wLlzIPXGymrABvXjh4yLDtK0vZqp2IEu3ncSyQZ6nppKKqOAXvWVX42Udbuz4
vtQlJ7aPEnPrHBJ5n51Kj0RN8a0GOpZWj9ATVia8hDQACTS6VFmUmeBIEiYxsgPwWj5K9rKs1KtW
o0r1PPgYYM3M9iD46W8ymHeD+aGni0iNK0KcOCTe5sk1spLKgUGSzJwTcwKcHrNBkgOPgZOCF1re
WvT0Pprp0BnRGnw29bqEYr8K6bAYCOLz1Cdp/kOgNE8Ra2F6hLS2kgH25SCGovw8EuGbftjY0SLs
CSGdlN4mYnyITlGMVkDfdfFdGGH0EGYFPsG/lpP3LgbrqSvI4u3IEl19teZuQNbUD/vMdVepBdcB
I523Wqq8aLLoRdkV5j/zC6o7zGHoyFe8+as4YeALds0141XTfLTlo69uPEFOE1v1onKLZLwWbX6c
aWBlSNwc6wmkElmhftZuav+916wtHkfskY3ff4iyAWeLySGUg9Rz598hnV4v/xiYH4vHxeZb53Jc
myl/KOclpuwrEttWOpP4jT9IL4D8s4+IbJfWvGv7D6BRm6jXWycD8pkeMqbP03QR9kdJJKXghNoU
8FvHd4kGSyNAdnPixf3nqnhuwhvDxVRrGKif9WoyItSmH1gxV4uKz4vyo+4/8AFhQUgv7Bnm40BP
LZfrkgnsWIJ150NKeWMkeTomkJ3YjLYftm1xa5GnZPYEflrnTrUH4Edrtyx2Uf2o53fBK9E2m0Le
qKldienGSXnXCMp2i/Egu2dYNi6ZHKmhVlHVradM0Zsw1hWBiItPVKfdro/l0R7nk5o+ZvKyGcmu
txeVSlY+IWHLmMq5q+rnrP0QLSnSmcer3z2jxuyTj3++IP//FceJ+d+kEv+PC7L484L827O+L8iU
PZQ8TPShPixzDTpo36cazi+Wt7TVGJX/XPYwC6EQcUCzLYIA6qU/rcneUodDcQ5B36NG+Qdlz7Li
/rnqYZaOq8dbzhgRE7I/r8icHaYgbwO44Q7RLITrTth6HPXbXv5vpVXLFvKv/00IHxbM6zI0XL7+
w1FUNE4nR4QWGwt5+lhBpJ5vk5j0BStdmyjyG7/Y4TJktaz2oYjor6t1XuITgi9VrF3H2MsKZ4S6
B4GAcOGiHr7O2aXPBIDIHOQvK1yMa2z1W7/Ee1PWzItv00GtutnFcS4PxGPvgilYj3QU7NY8hAOG
bNdf//Dm/8XY5S9ezNBaplAes6jA/1mzYgB8n7RG5Rh2ORjZc+C40G0+/v4/+etdlIkPsWMuiL3g
58FrYsUpHXYM9pYNyWhgk3Fnc9g30hwOOYUbEUFy2QxSdgVAne8tuwSLA7nZBCnI+E7pu5C9JCwD
GPOryf9Q9bcMapSXbJyBnECSkNIBz6nzDHl83ZAPlwqSvr1dIf1tNDr0u+KT6t/nFodovorZSIX7
Po+3ve/uVORcTLy6o4J/Y7urUkISIak0Yc/wOt7t3N50bHkiN/ZKlND37CsTXvISjV02X4cBU7c7
Y6NU66ghOlWB5w7Wmo23Me9NyBYWmT4huldPT5g9iNeO/E0sLfqXFzjW2S3Xvgn/G1WLK77laIiD
BPtyExGqoA4dOcdGedvC59ZDsx7s7mI0egi8xbYCsG3QP/NNYi1S0loCltbiiPCQYUe/Cl1i2TUB
tPbGhLtmE0mDVTZdMrV5PgbuHHdJlWIHVo9z169MAydQ9AGm4SBp5xW2s8sW1BbMq7E+FymCAkDh
+ODd+cOfjI2g/CgyGmZpc/L6ckvsStpt0VBvoyEGPY+bgkD3Jkg2Pe/NkFrgIZE+KKZeLa92UG6n
LLht3H4f+sZujIodB5pTbX/QLAaiYZFg9D4PGHmgcwTYwEGp4bogwYjBG/ttvcRO6iesrjOq1nbL
HnxwMsFyAHEsNBE69hgg23MqXuaS11MyZJNYzPxN1Tnbud53gJLSDi8PN7gd0R8jpQQrfxgmp1ng
HdJ3DlEPHgbabB4uXGO8i1N9GrRNyxb/JflF/qhguHwVXCg16AnffC1TdlqLqyt8ztWthx/Q47/X
PvZCYzdXEFdduSPDkQ6/c5z8DvLgowf4t53tK0dWL1XtXma1jz+cVvBsXTu0TCeHrqteYljmbYQC
enEVjWhzspJA31itqj0vx8UE0EJE56GzCDWgPAoJ0sS4/zoshRP+kgWFMp3UUlT9/d39LzCcpUSG
OWMCAfKwNgQ/DW6zxLZo07OGmJSrtrg3u11W7kJa8sQ6M9Tkhs1eRKJWlHeb3jhJkVIXR0T5PWTj
NvX/k2fyL1buP/0+nNp/XLkHwn+gRLNy5/o8jeF6rImkOvV0yI0y2jeRtUrUf1jh/nIZxeuOaso0
ffdnHRNgsaaxRjLbI/gvnfjWsEHUsNk+X+n/t32c/6rZ4d+WMoRmi+EneC5P+L2K8YJf6N2Y4KF8
ag/Q7rxn36uY6BfeI9QX1DEUOqbDFfv7ydLgS4HPv9nWJ0hpadF8794QyvAL7RYXRw/CygX/9I+S
xfHSLVfiH6WMT7eTaooiZvk1F9XoTwNEfod0MlVokhPL7VnYyTXpLvMuDnS4ivuJcVuI2/+aC5ow
aPhEn9/y+fD5758fFVF7M1Zle/z8LFh+yG/fNmEarq1R/PaDP5/gpiPSzDJcRQrVNYzyR9U4wZ0o
xvXINOLx84FQuR6eQVPAzsuj+U0WUt9kU1bcBVF7K0O8/4XRXkjO7GvuiHqTSvnuACLZFb6880p2
S4+49JUqDKAqs71KX4xKaGCnYfBBsCQLbYTZTznWVvecoON2vFQZiEinNjaZo1/Z3ghiEHly0anE
uFDZTBAloHJRhf1lHY3bobIj0razdoc+/aKPbcXrpvnvOWyN1QndRbc1mBrdFIm5DnXk3Nn4mnXu
Wlu43PXeCIkZz9K2Xy2GhjzsyZlNmmxXTTK/n82JNLRJ0yAy7GonRx8/pryK8tQ4J4Ydn+u6ss5B
DFAvCEG+aLJpa1iGzXQvhDFvKjcy9oL5Xe2SaLNEx7hp1MOXJ8gmL8yzLahOslGYr4V5BS+KvnMC
lzTFfDjKPtyHqQPErG8oBnD/7pCU3hhDk+99tr1ATrs5d2oiMkSvr3ubtBFKyD1vx2gYKUdXh6Bl
jZJHoZaP6rE4lYF+9pXtXXgRyHZAxluV16BTYng1MhTlOrXdR3Nw6pWq+OXy8TXXhKhp5B9MgzCZ
G8HeTTxr1VTysZvIO8uyMV0ns4mRVkZMJr82KjwMsV5VZd9w2ernsbRujdTE0UtZ1IfOybeDajOH
zXmy2Lv0HG2prIOVJrrAUDkZa8Q0xcPZDus9Y2DXztG9ykSip4GsRHhbmGPwze1LZyY1p53ri6Dr
11jgn/vC2Amc/fEwEPTN4RcBxxmb9ymp5q+4y10gNf03B2Srk6Y7p45ePR2na0vvQmO+MrBHCMHu
mr2UTvXV9VK4xFX+gjCIzupHnjNYlKN32UvJ3LpzqIP4e1D4+N0V8XVg9EtzD1lpPwkKozhwYwbw
L1x+QCcWVo0ViGqTgbwIKiQoRsqUE5nPbggAHyGIXCguvNfwKd9sbeM3biPztu3bD2OOzWOfv4dT
R5yRI+t1UnrOobGQaxU+uAoms1FjAJC3huAQJJa7AYb0pJUKjznRIbuwUXttnMrOGvdxWd2FOdd6
bztfqrmP9k7yAF5m4o2cCtjL6sIx8vz8+ZAmdgR1un4OW9dbBcSeagVbjAwgZ+vnWQ/h7U0b/XSM
vGE3dKOkiCqvKmhkW9+UwVMg7C/wJvwP4wI6PcsMIajCKcWlE4fwVFHLbckPgdlZlsehZ1rO2OOI
Im7fETkGNMuht1bEe6JjCKxwfl2CnrnSrXXtGiiCsvyyiJ23xClP8djdj0rlKz+IfpU+x7Og6Zin
By21uq63sWedosySK4fmNHApeVJlCiNEnGlp0UkJmXyjiDr4Ir4EYMZCG5S4rJH7ih6gLVDb2Cme
O1d8nZ30jeV7S5uKpJyG+7J1ABjFybyJq8WnUsy3qvFuTcINCMN2KfrplHFCDpcgWnMtquIpiA1z
BYB1ZBk3OfXFfsz4N3zJzEhiHKT4LcD81G2XEzcQVsderWCB4tGEsrFSyq82HTsWmdcoJuKw25u2
yXsi8aXN81Xqu+pYVO1w/PwobtCTmFO5LbvhPg36eDNbSCTkGCOjeg4tDZPFRYLWDfbGymjaLM9M
SFY/xhEPufYv2TztTT7zSTfjyuGyLp0Yp/ny0Oj8Yi6ccS8cG2vlJsfsvm6wZe8zf4JIXnjpngPv
4NwznI/Obe/czUWAS5zALkICCRme57WnyJyhCn4xgN8s44THJLSOrUNyVhELSKK5dcr7KrmYoqlb
e7V4BxXe7WyXM0gunyfkHDtnRiCG4nhXwl/bzSFvM3NikNRfTLeHtB4sjVoLnDdFp0w1f2f0IrH+
rB3nDjAxrrGcdiiZjY9WblyrsE5POcyzPsrstZXQAh30cFcAZwNaKgBdwxEawuhDssE+VGd0DfFh
9myxn6b4NUhNoNCB3AC3W16sztpwJVzleXsjm4wQNWIYdnHd3gRFnG+aBhxcwatJpJf8Eppjv2na
4iqa9cGT7q9R3L8rU5B50jqnFp2BBh23mhHYrKXHFD72AaaKfOtGDUWDuHFGEyCZqsR+jB1q7YBx
jjMHDZD5l8Cen5tpyHauaZ7Ao5PZVbxMSfuKrLNcEfpzk7YVShQad2BqTgn7U2tWL3ZiRRjHjm3E
EW9w7SvmUPtBO1uracHoLgjs5QdFLsJ9P8sOxEhaK7nIZsIagUqnGprP7gvwc1gwYf9YieQVGFHa
lcPGTJLrubqTmDQ2OmJHzojSlqOmX32cjJTQ4igBCSdphcTmdA7y/MmQQA9k2x90YV11AKWtoocp
vB8t5W3dnBDhPtrqGukoaqZbDU1qIPKM0Az2GFsEp8Ko2se4mXeVvSsMhIpqgePYdrwfi3M+goO3
o36NogyHHCzauU4erBH5jKX488euQNRTNFe+STN9APUJXX/sHnM7/FZ6r4uoX8MxjIpu789FuMpI
6iMlGSK9WebMtKarNvD0LWv7r3M6vPm5a9LIlR8qi3aSO3o7DTQOels9QDvI1gaqtk0Y4bqAPy/k
9DqE5WMj/eegD3ZOQMhjnF3HtsaimrQrZG4TLf1uhtpXbOkg5OtxCiUhL8U3zTF2gGxFQHe8Ksi2
WyXtFKP3da6kFWGE2SSub67cLvxmYpjOAdABm6wvUdS+uMM0r+vCE1jGZ1Re3mMeFKclgrcghVp5
aXCwrXJXdzAfGipU6ZIIlY0DsXRAuAc8NVnq2quEACyOraAa5grUb0EMKql7VBpYuzrzkqZLuOAG
t1Nk7TKXDZ81BC8xm/7YB49u3zZrw6YiaMz4YIn00oE1FTpiNxvhZThYW9x7dLKF58LHIPjLJ/G5
j+HVZYb9OvnzKZ+MqzQYm1PMqT8dingFtCN+6zk571Q3c1nX+XUdnrpJgVpzjVvMIKQhdmkOOAWw
eAmxCefFLoN5VsN2wwJbJ53e+q4+2CUT0ME2wh1xpQ+jdt+tsP2iO4dJbHcfeebZL6bbSjThuo2z
47iw3oaJDVQd4iJ9lEsjKLL4l7S9Nh2DFZy9o+88prCxfZ4kjKrl1y+nlvTdXr33U7WvzOzcR4iP
I0GoztJRaLy9zE2git0HoZPMBvQXy3HXwzTcog5qAiNYyUg8m63I11PhbcAU3c62JsJCEqC6G6zp
SiZUam1FaJoejD05AyccFJdOoU6Db7x1+WmybizH3mu7fvK6mEvdKbaxVHfkGwGlK8gtlR5dTDKX
u+J5YCX00hZYv7mpxqHYZLSARvOczEl2cOYEHXb2bWIq0zoWlm7ae9rS9Vo68QX78V6q9qIY5NGN
m1UT3rpagybE4rKpBUWyoT5kae/VbLF72/2R2Oj7wIF8KNSurE/CbElXI5Fh5Qz+Tqkal9VIxCwd
Ib2181kTQgC2fvJJzAoUTp3Bf2yU/dLwHAbf+ovq6aJA6N+rmotLhLcUaSfVnCqH0jLMR2vnVCau
/Yge4LA3tHMfIx9YNx5nphKmIIlEypMQu8yMDImadDy3/zr41mWOkpnY1IF4N1q6zDrRjtiAIm3n
1qwG4HHFMxm+kFV09sAqcldNQLKVnikFjLY6lqS1H3x4voKqYe0ViPIKCvtNUTE+H9IAJ5hGM+/W
N3WaJZvOH6+EiQyM8U37AGdT7GRTlVc1cXAnl2du2RcY7eugeHJNMobstrkQC/hR03gMY8abRHjD
X1lIef4gvhpjO25RtTlTZV3MiDuPBirEYxH4tygX5WbggAPJsD36j66ZcyLsEbIo8H7bplTffF3B
+7cIVSZaIaIxAhBvE4XFvGLvfGqFHW772LnznVGt67K8m6yQI41jXFodUWtN3hTbqYPHOiwPuSCZ
dEJ6t5qGZSJYAP73E7ConpKI3P1HxgbNccIY1Q71tGQCPCBRr2dos9fUeRQ/RflUzIbeS2s6CD1y
ZAnokBY9vnqzCBKaetz9c1wfPx/MqmqOQ67fnBnXqp6/OD4vtZcgUhWZOpbLQ6vKfd6M4A7N+WMe
1PtsyAlybE4iqA0LTxXqVvAKRz1ihLh84Ey10454RD+1LhvzevbIiulawm1nl/VHtAkDRwQbZQOV
aXQVYz3zNWAbuexKC/iBST2Ytr9yi8qdid/V6ctH7bZb4eldlBv3XEHRNoDAfuUZ1cB5ijVbFMHH
1JGvSuEarEsTDcbQ1U/JNBZrVZOAPoqwWZkZ1ZkZj+2KK4p4DrEPRmaIlDU3hplkZ2bu98qEItr3
dBwFOHxIZAQjDCQyB54IKDx2su+AHCkWxtYsSWkVcXHzik+AyBrdX8YlCsJUz2xksyRstq93eSvH
SzdmYFIPhLZxea/ZTsRKF0Z545RtdWMkTo6S0sgOPkQoZXZnlxPrRR53Wy0KY93aBAsUKhvXk2lP
+7l8reQAVwh04SESgbyVdT2c66a7iJPepHvMKDNvAoK+euHSNyA9KO/zc2xeZ5wXN27zPqTtXpXE
/xZJ69xMerZvYIkq6BMmms4qujEYW7a2Ns8KXanDqgTYmRsr73q5aRNZ0vMM3+puJqA2sm6jDIAI
EU8DPWD+xpq5BcDLbJMLs98BpIKyqTwy/ZKBSl/vjMJDcQOheQtF9BA3lH4TGZz7jkCgW/4MkHrz
4mv2BZBHv4dF2D3ErkxPgze9eaV53cf+Pds3psJmfIG1aewqSzyOxTjeOpxZtTkn9IHm6WgHwbeO
BXFd+rWx7/0P2SVnWxJvMaXNi91azcH2ogX7TbGMO7sh+abZUGwOXNFS3bryV9OKpwvLwCRZJldV
KNp97U+SDDVUprVG625djV41IQzPMCHG4Z2tJut2bFkErLATG4pMdBBtm2zmiyCT5YWAgmFoxfkp
889jOpa84HTMx4WfOKdXbSLSI3uFcxwTgkliejNTCYk9LqKlbMzXJYcvmHwsol1zUdbPBKIrykzr
ayDz+cgoWx/RydOlaiaF0GGA7pV1O2TdG1Wki/0oeWmbvN8lQfY0auMBAH23G12dHJinH2qCS4+f
D8i+5RGyd9Hk07s/kDOYBEgHXUCstgzaK08RM0c3Wj/nQcWmL/c9R+sXwpG3pVmGGzOkERNXgbsu
cte4VyT0OP1jWofVe21COO6aub4lIYrb1Uu5ElvqqLzQ1wGxiRcDCLOtuGtBSdsqvMOp8uT5REPX
bIUkxtWnJgjVjZ64X5i02E8KlvMkp0Np1tmSSU7iTD+/V8vP7P0E92sbAZm0fQi75rmYAzz5gltB
GY31TnMIG3LytcByRZDMGKy7TsIR98dk46l5Ohh1+q6i3LrEfONyzOzsnQePlgkZ8ZBs+Hd5PwX7
IK3Je+oJgrW6LN6bOUVXe1WYJE5kg39jc0686aXv3+AYPRRiO+KXOletl9yVpg/UpKp2fUmnkMyb
xt1BZ6Me9mgXGTmpW2af3ElfKlJL4MlPQbNXQ6geckmVVhrhzWiV14xrmNdY9pcU5haA6DdhjNPe
bup3UqcKcqjBMyeDojUSFt24isXQ7AoTE7YfZ/Z2Jil0giuwIPZKbzg3MVOgUo/o6Psq2/YWAdB2
mY1ngzSXcWO1aUVCDvA65SBIyVrCsmdJIk2cZEAmImvcKFaTtXQLaxvHkbPWZZCeQ91nm8Rus7VE
dNT0YXUF8eKu5i3BFGd056q3fn9QuT9cWF14WbjFuzMOMHbapj9/PhCr4VDp1A+V3d4OgygOaRP1
52x5SMFWEV8Nhhh+bHh/9tFzH7rlU6ea1Jl7VZ0/P/18KCGiIcW6lAOu87YKfv+G3z4CeFeGY3I1
ap8zpgUfsInrQz6RFFbbi+yudedrMZU0xtqE4KOxn68Zanr4Pc4yRw0LTh/qnsPv9/mpBkh/XS5P
cgbnmM+kl7l2eJPmE0Kbgr//KvAPvV9oOiy1zUqT5ETPD+FwrMf4TmBYy7ZTPtk7K1foampv3rhl
4myCLLevK6Wsa9ojG2FjnM+4b05hbKhTVRGalVcJYWEjGS0YhL0G2jwfdlavTkLXyLWYa6/bLuhP
osEit0phBZws0or5F6NwYiIrMfqxe/enCM/J6fOjPx4QuUHU6TAAWYaBo0ZzpU9Vs29c3ZzMKq2a
VRt1xkY3OWY0082b1Zz4ioMi1Q6xzgWtrbKYOU4K6qfJqU/FoOpTT27D6fPTz4eciB+gwdF0aJF6
beY+N4nSlRdjZ9rXIWk406TvRpSSlsPYEXB0+5BFnK79qzirxQ06KZJqWxwA/vxYBzJ7cKo3HJSF
Kh7doNI7UIzTtsladv8iuRso9R5TP71368q4IvqueBxLfnGPk/rR6s2lGyaOocaiIXWpN5M3e7so
zopVOUfyHADS3RqRckkvoIMCmfiLbTbnzr3uXfpktL7SDVG7khAeppuFswhKlatPc8uL1TDmXyo5
iTA0vvUCq3hx2zQ/qIVDZPjzq9G75p07kUqa9teec2Mnai9js70SSZw+qdI8i1Q4l32H851I9CcX
m046yeeW8IkrGaG9y6NgLVSYXRn6xeBqvIgISmCbDEHUVMU9wlLn3kyqbceu/WyRZFMSTrRz/SP+
ELGP0iG67M0cz2yotiDE1n06B5w/mlXudwSZyuQCGmnG2SGPdp3tH3W95I15II5q+4hbpdtmsq3X
YdkcjAojer/QJcck2NYJcAEpGYrTd11hGYGBWJWaQOuAApX70INksBqt+WQEXEKRGQPq93GWtcVD
Gxpvcz6QNORR0JO8mqZSHSYrZvRNXFWrAxak2dPMxNN16KunzDPr1VTNnF6l/61N3UeFIXdlaBZJ
BM4dzSC63TSFEisbziEfe1F2W+FxcisMxi3SXCxN1SbKNc6biInWPFjVhUjE2+jJQx7Anw7xc0ZN
vQs8Tm6BV0GeHK18Y/obO51/tX0nAQheHRAV2gfuj9vcs+XGDdMzfrB6HwIUWhVF1EF/rvBtTvH9
LIXLuiqfiUm/+gT5Mi0PVKb2qAxvdBaYK62N1zzKKLDIvFh5fbZtqmjnR9wtsYhXft3U627OhnXf
FPk2cqC118lAaHtT2JthaN1tl9vE7eXO11wVT2IgTQOtKOt83+0rTZBK1/gbXRvVZdLOz7b0TjK0
9f9l6ryW49axNfxErGImeNs5Sa2cblAKFsFMgplPPx915lTNxahsy+Pd6gCs9cfHiiCJ1JwkrFfA
1dWiVYBZ4iNBaYWWhnhxoYAqV6/Jazfuurx9GryJrdwxlmJ40wQ2RoxdK/NoNrN+n/jbWuNr1W2A
N9l1hzOz/4qWB8DFvEivHWMcq488UUdZfszNGffUBCv5bTuFtZoM5y7zzPGSVg4aVsOmg2300JWk
t33DekomdnYlqv4mED2zR9HU58xs1MuEwm+lRskdGWJg/mMSxSA43WrpnyohS/oSEptoTcNZp1GW
HKeFXozqlNc0TIa9V1TVs6N7GghyGx8iA245iPJ5HBjfu8J1OfT68tmmje1oR4xzf991bfVQ1Y7a
F5lyCLS1i+ewHPQNTOnv3+8ct3Cvcg5u8ypUmyKMpwMWcuBQ0o/2alQ7bGzTc6W0eiy4ev9+VxA5
cgj9wuEoIezfK8dnST3CMwPa3286miI2giOeHJ9/0SgvFXPCui2tAMOw+6Y8x1j5HzoldLkuy4My
BaE0m7zGKmYUtFZoK35RIBMELlr4qDRBve1I2eZcQ2URRVEsBw0shYGAiBzDpqgffDTAFOsFxlqr
/rmQdLjN1jH1/XAzQlHCfDHHzJCNqygA48BxiSQqviFvADE9LQJVQUVfrM6UzTfwfhF8YzjF957o
km1e1XLz91sY1mrX1gBOfpOm+44euXW2/L2/746eS85WzLr+99uw6dmw+/C2leZ8aeRwIcO+jNYz
TtQ7Wd+x06e7UdISbfkKoWnkNJsmRvncZsN7T+nQaUAfdaclIdO2lW4x7rAGtjSZ/P25VVJPgOvT
oW8axLmxH3vqmRVCQO7UuCJY8KKsCk1Ym2HO70fK4KDtuiQDqJLFU1Kmi9y5JFxeaZrQ273nEY/X
jy13sqWmSyg/7LzaVa49n+gXYselWgdQf6Qzsd/U6a2xKI+C7GS0AfFQwL6NTdlC6jxSZmQi90Wr
VM2org37qcuGRbjnnY3PSmLa4cPaCATcqUNLNKA8S2TdpezEYK+Ei1gX1v91OFdMzR9AEuH174vG
YSkqMg0HBq+1CIv+2E7AofDTCQ0XOCHYsIlWRy0Wh/lVZ/X9lLhgRwIso2/NG+lU7R69erGrZz8A
X1lXlOaQgQnDIAcxH0kmBxttx8doiPUzndEW0Sbovg/GBB7JCM2wq9MXz9Q2/43iIqjdIP/XPuV2
XKw6Dvc1DRIUXxfzxWyQKstBBjfU0oJvQck1+eCfmym5ZJYYd+2I5LlI0JhHyakWW2QLySZ23Wsl
RcVzp37FmD4xvHQ2wrOWgWZbMr3cKXu4mZ0DJPZOWPKFD/1nlPIHQwvzqUUOxGvrtQEEWSYOAvbx
CFz4jCSBFMlEboIs/bE6hjLjcUg6ehbNWyFt3rfjruONxboEOjJU+1Z3e2bBxCdbXBsUvOpckPEc
RvukvOgBY4qXNE+s17eYXbdlYL34QxvvWn988a3ps7ES4gRjdFp5M4y0OBZf2iBtXw7V1Q4mDKuN
uOeSHBjGRLSJIsj9kY9nm0F1G3nL/0zj2FfO1jXELSBzBo9Xf6Mwcd+S0hHYQI340CW2WndENp8G
zJ1x4z4Iu38PyR7lVjNAsHxzyzT75ihEiUGvl3oNClYC4NNq6gLkcjGtrBzrYZqk265DOd7P5nc+
N98695otUcQA5YkJJOG729RM6nWO+7P3UlRYdnQJ5/7LzF3E//48IUJxMaMN2c4lO8jSzoPI5zej
S0hLSvyTY3Y7hBDvWYmusfZx6liWf3Wx+m7LMfuZbLimIeQBjCkmVm2/hRl6uX4gBSOOF1IztL8Z
rtNVlH9axQAJSFJ4H7uwzAHiTaQlanLpT2nehebMku9+Zcn1lPiHQU2UsHCmhUOzcl0A0KrxAGNt
Zt8ml8DZIFraOyrp7iqn4vnpOQk7f8VljLFgvAMiqom4lvcTXQ64h1EYzFfPaNGlJrPLP/szW3wY
cdBydbmkW0jqhGlwegWJOqTq2Gtwvd4cx5skd7dOml5RJD4VZbMbZxUeiYX+rSJ3VyTJN0kEp1jm
dEtxx2bYo9VfaRBHycpmcbFe59ZaMjjab+KE7mNZPxYOAv+5jY/pAv5WOcUuSSYsPt6kCuBlLqkw
EWTTEvIdJyzrDnbsTWNTIewazls60syhzW8TjHeDLupRT/BDCqKpJWZD569lXr+mpnzD5thL/rES
s0baKJT5Yny3UigBAQjW967gpkI9VL4qeoyUpBXk23HDDGXnosvM5ug8EnBtaeNiK3kNSlo5ZEmP
T8INDxtlTuhnlgcwVwKD9X3up1xWVdgzZjZoYstbB6kCZmUEP5J1GgTYL9p168UPHVM0cJu3V2H+
EJZ+QVhAdOcRWX8IWmM31vC0In32exvLBSKLsHd+tdPe1iq752O46V3NaJpa9jJTYmMY4YTS+BhV
xm0CAHEK+33rBPf+ItGrs5YQyRzQgLEjc/KbgL27iBeJk3oPG4rKRB1fi7FNtzIKP8f2ETGl2qhQ
0f/GZd03hV65BIW4PfSXKggnsaAhnOa5zjnVs0jT17vkAcdLUlTn/ZjdcDcA+aFvsF8E+jY2yOIw
uaHkrM94b1NSltsRT3N04xa8aZvGw9TN0DYH+kCO4yc8Pv0xFtIPRtIh+bdoaDqoq50uDMLrgNBD
SWJPEWwrh822fotzefAb8V7qFwVxvg3nMFp3KX2dfY+FKA8hbcfhMmmrfU7AKNrhPFGaQxNtWKAM
sf9lahMBt7HhNljwjale19G8i8zOgvBcu1PxSFEaDVsevS1pueSsuN9u1BI031scY/eoDwyKV+r4
7Kv43ML9ExrtE/+LJkJZoKFWhg/XHXW06XpnG9Tk5SPdWxsIALYN9x0sRrzOhUkfk1N7q6makiXm
vl/FIPVmHlEvkHVIsVT64XkgQOi3/AqNFnzqp+lxNNFy+2SnzaYVA9k0rh6cTeH39cYymW7aBQnP
vfOAOXk7GlwambDTs+JM2I+l5e2lTm4S9iVOAyoPqEWMDo4l0CbV1sko29WsDHGE7OkRnE+fren1
zEcHpn6U2H7OhKXmIwZhfXHbJRkHqA98ZwxOevKDU8JzU5sWfBzF8EbaXUrKp5f93pfF2axDeSq6
6QjhrghQRTidZO0p8pZCBA/svwwfLDrETl4JaLhC8ZiurSVJvuioXRjogUi5BfBCLo0Qy5dmEjQS
krUDt2aNhO4pog5QQxunavnCWGmcBg/kPGqbeutRVHf++4YJqougvRDUMlwSh5Mpo3eNzFm49TA3
zq745wR2czZGQphm6dAP5d8XGc1ZDCikGXQ0dpuGkZwkyiynlidEV//9ImgX2OqQI2gMOkh7jqVt
odvsEIt4hsCynOY0GzT5CaH1oXEJf1wUMu7yBVj+v78yGic/hgieQ/wVFB3Wm0qT3jAtjNGwfPn7
VeKl5Um6+cRVaH8lNY3l8B0eZFb6ha73gNtjWkfI5rvYVudm+fL3q6GZ84OELhqVoc52VMbn0HeN
Pb3lR2k00Sly72Y9VBuQs3tAQ3sHRvxGdpDA0BXNfC0GZezqOn0lFpg48Ay0Mfn79tAL++w5mXOe
yWw92J1/Saza+p8vpT8b59g9Oy2H3cyhhIeWfsX/+2IZ//+r5c9iffF5kU7swaBqf39DcLKdq9FO
92kpHv/+KC09cVL9+e9baGD+91/4+zOzBu0M2xZfcYy0TPrzeCWb29v3RiJPHNbVVkksYFbdwnuF
ursrc11vvKxFqlG7yOnMxvlympnnLE3vO6hfkDVudcOJfq2mecsyZbyNg4ciaMZjV4kSWVjlTzdD
3a1MokkOgrqg42BGFpLLwdtyYRgPPcM0iSZG9g7l8+LOPg/SrtxLB4doVG/+6KCyrwLUXgtl+vfl
j0GFklcnSP9UMPf3ZO7QuJkuxgdoJFQI87hihWhvhBE2N52e9p3dtKe/7ybaZx/J/OM0Nlg3/v6G
zFKTZr5GwW4N9lGI+sMgqBGnAfuRKm76oKCouSGN1KwoGOxm8yRs/SZsZANBSGVhBYd+o+yS7MOI
PFoCC9EkkIPapdWXcile1RyRaHZjmx82uRulLHGieLumccadK6znQFAqlaCAMFIzO6QpwoTKZ1gx
YmgKG2sFybLVS12f0aOToJu+xMo/J66HQklzWUBrG7B2m4jE1gy30lziVPS4GIK48bZWY02oSu7A
gxxGh0iWzgbNBqtAFd1KKz5UvvMbdT2DZGfRsFRHhDsPa08a906SUk45MeHBHx3TLLyxWUyTOhnJ
PijmzeyNb7YLPlgIeQZF3HegkWizo4NQLUFoQc31pQecmR3Kmwq8w82wF4IDyyxYhWENT+LNW9Oe
v1ta4DZuY/fIR9sbZqpp7UaA7JqcsJXnEyPdV5zMNBwBK1cfo+XY22CEKxjdXwrhj4hsnpMOJ21L
YQncVvLQpvPVzK2z3291gpqwdDCsLm3q3DEPhuSjJZ9BbL5SZJFVW3wUZQciRJYDMUflclLbv25p
Yf0dN8ij4rUucHRlzb2KhmNb0wXsd2ia9XjNLcJnE2NY+4W9Jrd2sEgcg9X4KXLc+IumWrbkJtFk
exVBtxVFy/bbM7i7FQWOZp78uEoTzqPr/jGon6SdX8fJoe9JDpsSQwjbTcTTx8XbifflB+AReFQt
8lylkX3NE97Hw3ToM1SQs+xOQwjULNL97DtX3h785G5K8o15bczhQRfcvn2QwUU5xhGDVrjSdv1a
kiq4XqbGzErj9eg5gNW4O5hcK42Es2WnRoHEZA5Nf1ajuw2y+Trl8TuqNYeAoFnFE+jM/K+sO5r3
cixSxIcytZf2DKDYkqHhb2ps36dyaXxsrHkVJsFG9uLOhdLjTCbdza6vblXe+k2wSQs1rZ0Cyrhs
xA0Pbm/TrTN2t662gkMV2V+G0E/caTcImsMCvqnojozexdYx7RtVY9zt5mfNjLKJq4EQ6hErz4wZ
ulqga/dYW/qeZlcKk1R9mwfEFKhcHOoKdhIHT+/VR9c3+l1tRU+R+93MFUmCgUbqJv9V2vwqaWld
he70AJxJYYZgaMnKnep958R2nbFidN3VteprU7SXbOkwNUxxo0tWugGLcVCw6wpmWUinYEXGNnts
l986CvkH42fN8uNHE4IdpdZ2bz3Pqj1WpWjXgYU4FFDObdGT5jWKS0xezYBN2BySBxDFO9Y64ojI
eR9G7a2799hj+jNEdjd31lYRxY52nZ546W+NKiZLIRu2Rg30ACzF9jycoig2ftT8nVr5ewZQu1S6
vZez8yOgFccYmcpgl0cTvCxKeKXJA9e76jVNvV3vIs/seiiAKMEuY95g5YDumLHQoxulSc1PUf7b
89ukyq0zZc+ppa4O8Y47x0JIb1fpE3q9bGtMbnCIAcEorH+qvHZRVxYxty4fkcQcd6IIQpRf0SGd
LOsak8e1cXqaRCs7e+o6iFhmcKiX8jMuG3cb098dR5u0i57aYgQEaqQC/Ubu2EhoQGKEPyvciYNT
PjGJ6s00NV9Ec71bXnwt6xuOsOzgDCxXEU1HUX91tX9JRwu8EtIlK+Z+VU7WUgdEM0j/QjkW2QHA
4n0L3Dvlu4TrHIk5mE8zPNAnR4R2Nay8Hw6cZqcTYHKMF6+6QSabGGeeHRtjHmIe8rQITEpgnlw+
KV35olhOCOW3tjUH1BzH7hEy7kNPwl7BlZ90Ay3xOtiAe7lvijWz8c8k/TXOmHLve8UtSz3+ukWh
koOgTeMjoM2mIxmuUNUXonJ8kK7/Sh78xZQtRRcFC7Xg6s7dc2N399Ho0vwkJe0v6bu0/qWFQ/zG
PAWczeE+bhyGiEWrFhxBKdlPC4KrAi2YNSH/a0Dozjjk7ngSlWIZTrw72+8LVqvoJkgKtEkpQgLM
IA+knv5ip9DrcRjHlRHH1S2+AuitsUG/0j0gRP3XjLa16zL6gP3poV9eVNUPn33j2WCppIiy0DJW
tZyeCRewBYQLKu7eVMVjKMdo5XlvptOZhyYLqKhr7uoSt26dM2iXtr8m3PPDMDEXqoI8FeXkHqqg
+FmD23En4++9Rfxx8Uqi5OyKo9hapGubKBm9a49D34JRnaSN6D20zgTSzUhW52gtO7ddkCt/m/mB
pJVbllx/AlF11ZEPOHFuRb061L5EnSM3Rda/loTRbcexfp0CBnCL4YytszAZ3ym83MBy8ngcx1q1
IEZszdWwI+H1GC3xmNIL3jhy+DtyPYr4W0kH1QmsST0UTx3vBLyMLQPz9IuOjYm+FDYTbJ/wOEc0
15gKc4qu1GeoGLiNIrmmoIe2kI+pbBl8k/gO2UmwGiPbIGSVW8dsxpu0uCYe8h8Zrxqz/TWT9nWe
ysNUYnrNKkZIK2wYWy/T2B38Dsfl1BSvVHqSWZF81D5CD6N6IZLxkGsUR1nZv/p58QwjD9sO3MEo
jcrEP0WCH1yz75qgJ0NS0ZEZjHsSm+x92+9ccrwNyiWKYdx5UuPTleat3ZPMJwL1RG6OE5k1TgJa
y/M7aXMrZKoqb1z7za8ndRrz+RqY/Y/nCPikBuLYDohlK1DBG5owd10Tx+rQbzR3bOCxBV5tNA8D
xNyBcWnk0+a0e+PWkSnB9iIaNn76FTZgNqxyMWw4nQHzcjybVzPmQxr5RnBwrX5netkVn8Ye/RnF
tFm3qgy03D4J0TubkzXNOD8M4tZpgaMJBPQeRpk4QtuuPgqRH83ApX8+8tKjZFRdUcgNmrPuHLIH
831kavMy1DwuDWgzefSdkUC3Swx/204VFur0X+f7dNa66nmuzPbQGZmJ0s749YPrNNVIVWaiH6u0
2VUI99AAMiQOjmKHj6H0mnrXpt5rjm68ViXOsqQiRERvRVSBebQ+iFJPefg0cL20Zn+O6XJcG171
ZcCIbHWPzNREjil9tnw1jhynZeKu89HX+6n6gAQ8exksqeHYaydB8z9ljFPBcDTQSsLqycp8MHxz
Z0XpNSlLRKW9cw1LR28iPM5WkXzPy3Nhe4a7nlR/CF8bciqZ69u1ASRYzFCO9vBKXw3UgN1dmpDk
FB9jwboz9N1UdrRl87wnXvXjsJqugY8fPGWfmhCidIK5WWEqSXcxFFPfqFeOSeOmVuKRAnPgk+y3
IEt03Z4MI/RWY5e+s2W9pljbRSm+UJRfzWRpjPZHD449f6pn93eq5qXiY7w2Nq1CZt5cdDzlLNB1
hdo7wO1Ma3COcL33qqOFjPjI5Tqt07AKbrJuBKUO1wNWdPB7YgaiuPmxNQD20JKJS0/zo8baRYeK
YJNjnI+jJ2R9Pdd0Tw3qTeu0iKUTj45D26UlsK6W2gvcgzOjygJGiXmJDm53uex+SUnhnUq9ZBq4
zJSW2W/ssbyWBfGprc97A4HFKkDE2AZL7oxbW0w25PZq+gblpB65uAXABxad8qmPJsS2QXEbOcFj
V4C9tUX1WYnqAXoF6Xk13IM7I+sPvTcvGLbpXGWw/xFZm0QTgfrJ+TyAc8YZmc+GFuwBrVTbCf08
rGKINln7hya0ItYhXpFqGMAt2wpoMR+31lC2qMvyFZRzwWljT3s3x/6AsH+TaMw+Vjl8Jjp1AeYT
E2VFJlnprEeLQQ1Dzcck53JltyBBjPctLjSQsQnfWoNGtio+GGFYCmxugDJFtN7l1aUKg0sY1bd6
aUU2ZPZRVMgtm9G6lLQH2NHOdIeYMvAxJO1SPPfSN8/kcN5ZWZIegvzGW2BSfD3xNo2d4Chxcfnc
JkbdDYBXXnyBq3hVAxOj9mv7WHndTpnDGXVvdru0mMdTv8CBeN3DcJzx283EmXYi2NusgQBsPyVB
0Imt50PvoUDuamSQ2BPXcQop1ZfIb/KOFvrAMNXJJ6VoRJwJsOM9FxhGqgFrfPSvFV1N17WIdiWu
/LEOr5Vb3meuWRISkD2ZmmJzhV1ulfOhYkGljrkxm71tISmzu/bomsmwIVP32ivv7ERTsRs6c59j
Grgp+KzhQ+I/KRNz1xA/u5q9+RRH1E0G8ANdONZrrxTbWRCX27jOnWjHFJ1J/zWXgCBZADJdGh0m
qy5r1mjbQNNRGHmyIWmVezCUAmBiNr9geesdTZbrfjIHRP3mPjXUT8IRip11frTDOGTlXvTRSF65
PicbI1xIIWa5Ca0yRoKQ3/VjaJ9U6SxJ3/E1DsZkz1vvRhbGb9v4835RGBkjKpc26sgEgS2NLd4n
yVBfZtF9EfjOR3GuRy4zY5WkBryHoag5MazNGBjQjQ1vLcevU9jVmGApLu3WU0/eWMkVZeVMP/MM
jNJ8sejlO79UKcsHGB6StBWKVcyYUYW2WkaHlkzvFgbrohSKXSZ/JHUBZsHZzclUyNzfwnTvAj1/
VS6xs4j86ZVHF+eCSK2jKCcDIDSfsAUm26jOOpJNh5c+qGMiU9A+VioLeaMg3scrx/8xh+TygYMH
1C7ezNJeNKAPU3guBn5EP7WfRhSRhNnaMUKj9kfkeURqFY8ptLoHXAX4o4PoRUpSqggyf6f+lm51
TxCOZYqdliPHzbQY/LT57g862yVzex/4/sEYwVOMtCdqAtBeWfaH46fvAlAMvcBOts53ZhCBznK+
nzy7QN+9UkRt7Mqx+ExNtS3gPFx8S0idSO2SuF/+8X1/54bsGzQf2vu0Ja0BRw+mFwmIXEX6EOOZ
wShF3a2XhOcu851dOFHeN7bPqZLRN3qgYz/Vv3RHMDtM4KS1D+8XpdMevbSLK6z5qkj535JBzwKB
JeYsxJIYXVTdrg0Nxh9ETzjgqODpcng0x2/tjZtM6sqEiBE2MVfp+KSDxDlnFZEnvZcRGSv13u/k
YovhQg/H0j3L1qfLB0FWZrT3tYpYZecSBN4ocDNvebxHPBv6PhF0BlAid9smCPdTdyb8mbbfTa/Y
qvpKo6Jqy3Q74rsHTzHOpo0YvzXCkrbULxvAPXVSH2mr2MT5wN1rBWdfG+VOl0gp6QT4rT1C/YjZ
fZ+Dd1Y4nMcR2s007U5lAc1p1DreZZg4NoWLCgSDwxtgLB7CENqfUWvXgZJshc8IOpAlsxWBaxBZ
yGMlMSVDgngT5268yXVzcKR176AmI96B8r4o/opD4RBpAcboQKi1mb0ya97cDp4iVAJTvKrm+pQR
AbCC/VwnoWpOiDNJavH5FwfERXR7xpiAWP1KXFcbyQVERKJczWbcsCcTztUWZFnwVnmJUyazaYam
Z+thybWzA2jTYXQiYoXJM1xD9x38CDWl57I/tVmGdNZRuw5cFXHIdxa07SaOxmmlZnQkuY1LyelB
3RNtF3s7wYM5A3N3w/xmt94DTRCwcEV2K916nwDVrbM+SjYYUpujCpOzF3Lw1yVOOaejJcD3zINr
uAyePky58o3x1CTTGY+/uoiInLFO2AdZKG/DswrqauhwM7g2ArCwnOA5sq/JU+nZReuMYpGJQEQ3
TYT9QPRjuQNkFSf64yeruyQuvGWU1liWDFBD6S3FfrVeUfmGqaridCza+SmaZUYMGit0GpRv+YBr
v0mKa4lCXeMhPriCIKYuDe7Ym4v10D8J7QX3HmlxhgddH49IDMfirTUAy4eUjRreMUOUXpmUkBFV
kFAhRYHEaSZSiH5UY222NsYbP74Uf/F/HRynGTs7d+7YTnkbrIMZQwtFRumaF/m7TqYXvycepYt4
DQtv5bs1DEs03WcmcS1p1Xdb35Dq6GfGyhNy2M6BMFYEzb/ji9/l1tGxvGFf9w86q3ocApCMkhmP
CYwmJYAiD1+x88VDfHdqJh4XH5LZ36Ns+BB99F54M9HP/oEt1zFAamvdUeTM4sfxh9Aodvu1n26z
yPAfpU7bJ9NjPAr90t/7hjiLorqJS9vddNr80LMEQy56tR4ITdiPnnzXlcnrYUUf1pI3MXokDQTV
bIEKcUVSFU7zSsJQLOTRJivr2Pcv/tgxzAnEfqWzt7yG0boReAR6FxBW5ce2BeRmD2YZr/EiVrwT
+34R2enkmCNZW+m43CFsB16rwVKLyMKTGiJeiFZWLmiWKPB5KMnKYTuDs3Ny+aq47XkpjHLr1+2D
VcM55IunHCk+N9RTGCLJxNc0UhcSZLvY27kgtqB5wcvo6EM9phNvy8LcGr13YPQc16YLGtGSj1BT
3bGZsa2sq9Z77ZwCj3cakFRVJAfLQ1jfR028FTJjao+cFyMfkwuFFKG0DqE0aZMtavTU2dvgztWl
CRqUwWStJy6ntunG3D3hW+8TGFWlWGoHM0mZ6dp5jRoNJVydH5uMrFRzLG/G6jTRpIqmyon2oc7n
7VCXNrx2vgMyJggii78Q8dGDARV2HGr/ydP9q8izN503BjcG6OMYCncTYKa3SGLlE1udkgXgiz0y
KDGjdOuuGoqboOjOI/rtg4C0PVul+IgGGkNMCOity8FclBtDWgGRJshWQeqZgCo0kKZsXpJOHIvw
wFtF34Jyk/HRHMrcPuOuo+IFWYTPwHKAb9EgoqV9huZBAptg5q5SBbSRt+o4ieSzkQyqWBRR1XpM
syFwBUUKXTQdhmJ4i3L7Ny+pw8wyaVFJJ2oaS8BDWjMgzTE00yPFJz0kRPfaZZZx6CsAYpWal7Cv
9pnyi22fBh5JEgyNeWKSFVGGPVa6KXkcjeku1/IyYah4Cgb70yQmHhYb7aFn00Ub9DjXFt8O7vje
nH+dJgKLwDAH8lPdW7YgwnGdzESNBDilVfhtKMQWtsWx6xXTXTgx4nae/kiQ81/Qxbh9cB0H0z/H
hElOxMlhkG79PH1CupM+wMmbeztQd6mKiZWgHIBRaMoQL3NCMwzcOKSpb1nv5a5iRJemzacrQZCD
60h2drnyxi65Ud7w5TsEdwRdaR5700M4hsJY2Qxcbkk+e2/57mYyHlLmJLBy3lWj28x7EgB/CL34
0SGy03rivh4lwRQOSVWEw1zChm61uTbyFUlhzKpudTPmJMn3sU4QFCRklTWMTf14EXf5OOeX2mBh
yofepH3X+4zrjMnIlug+am+HMWgG8Y26taFi+8hRKinhpROD6ASwEGrYOlT7cs9uKYJ5MRloyo0s
kgu0tl/8DIRKQrCu2rr7jExcFHHl7VT7FdV40EfVHH1XPxkFgX62ij+jwjgGXS9BNOKnebSfcvef
6fsntx+/M5KJdxUDFTMqgLo20J+kNEhn6VpnAq1P2BVcEpKSDP+kchd7cPmVyOCZhNijtqenshb3
Y/9L6oMGz0BAmpdXyRaMaeHW6ixOdU9mm4nVnrdcib0vXLslxp0xG9+6pLxtM6QDZqRhByqb+NhE
B9vcb+5JQt8ODWg7ouEPgGKyvMZNYlCcyvSzTVklDlXH2N2H03m03Mco5sn1u+CsBql2psTbMOQu
L8W7SW/OoZuhaUNSDgDRYBU0DXO4UFd+BfYz5GorG55TK6W6IBTWb9SSaIu5Xq4Cu3vI5YOVLyV/
CgWY6TSMKWEDQ7hk680ptYw2nNkEOJRHSXrrjkCaIMLtks9q469cdS4Hc0Goysr5kg1SpzgFO5Mx
ndwO2VtlxsHES0sh7r2sibsLTM9YcZSRoDr0A0RWe5lLjaxZ+c6az8D3bBlPkVMUp+VBp3FyLydj
QLJKKksVsLR5cYFhyj8NgTOjrPCuhmtxfKj2MvT9M3+tX5H8XrttteOJL7ch72xP7Kw5IAKt8L4z
P9tQRj5ziVWsLBi8s7bKN44XDrtyzsZVE8MINSK6Rfv72+jowrjJ3pLPPynz7SqJsCGFiQOk3dYP
VLoMO2O0T2k6cKe1IJSe2YCLpYQSZRkDshO+5JkwT6RhfyxaTF5BgobJFozM6dMt6csaC2KIM9kQ
P+kF705YYVAUwz2pjPEar67aZTpJ9wk5LZqpEoHRkB3BMejbNNgfkFGiGdTRTzn25NLpOQGnewhR
PnQZ54vIu3zDydavOxPNtJVFfFKgcO+bJHhNWQkJYCOYDlYXDc+hrC21YywQkfoOGvs8ivJrsju9
GiuXjyZPU06mHo6hfzYSPrRFemtkbMuCzYkn5RFWiFAEXdETgQ+9NUZ+VvzESgX/BlDekWd2SMaJ
eXj8F7eIBy12P48BdjcNPkqf1geGoTp5jmpAdndn2Gy/QubT0ngs1mXD4y2T+Q5N1snyxjWxRRgp
KhsWOVZoiR1U7D74R7pOW583jGvD+CngGlIQ5mBeCS//pB9Ze/nH2Kv70gEF74Oo2YRV8vUf9s5s
uXEm666v4uhro41EYvzD7QvOpChKoua6QUgqFWYggcT89F7Q1+7u+J/BNxUlkjWQBDJPnrP32l1O
HLy/hO1MIbj0wYg0fgroojJ/C6OGkX+ZkHWcP2a9jaIbRtahFMEBVMQKiIO3htdSIriV777yEWaw
/0fS/87CrvqVuN5H6sC6CsqwuOnD+dL4wF2yOjloJd/yOLxtcs19XoKyyWn0Sct4QsD30usXP+Iz
wuvjYzJqEPEHaFyD53QUzmHEVbF3s+52rrvfOsp+zZMFfCUWjCjNXy5TTaBW8AwN1hLqeRsisIDN
kryCf2CGwAQmLLKA10KDUc4NYvUWyY/5VhHEMOJ2gWB009SiXutoXw5CnDIcthErBeLZklEjyO9V
VHkfXWU91vP4EVsFqSvcjo5B80320a4YMvuUZq/AaE7tRDSQgQ+m7VER2gNqpPiaAgUqWgannpfd
V6rU6Bum+0wPEq1iaK/6IuGI37YHq85G9Ppqa7MbIsNwELp3VJhB+Sesw+o4196LpkRj7dpPMvZO
Hu3cNMm+2n4ZI1DRbU2veO9HE4fv2VJxdjcrfWGy/z6r9jKWMtxAqN7Ni3jLi2WLYx73de2i6KRz
ic3L3omJTLuM2kqq9zJPl0uP9rNP24LW8is67Uf+W4SONvcJ86q8h0qdoW+G/aM3feXecid9mvAp
ULh6FC6cJe1WnPJ4fg977krppjacgrjBY6DwH/ZkuVUj8M+3mblVxLexkn4S77Sa3hw3f1q0unPg
3I6+nsioyT8HfDdgo58U0gch0xDmJqF2tfTPLouy9t2YnLwUEy96M4Zlf1yLlS0vGX0ufI8uKh+G
GVkD9Krq6I47y8/7m7igS49Wd2/SsUV+Yb/oGNSDNoMXQP/hXT4+K6/gWuYsZRXZMvgz2o3297bN
Jcuav+uwt9LZ0hffCPmrmnIX152xtqknNn0tX7qwQ9zZSgqXGjXfOCdnbkI+5CllqUERH3Ujkkna
G058S45DfcngaCAN9daxwCFb2YKeaqL9lUK+t86JFN33Hq54N2wbhBTz4xyHH3hUsl0T5LdQhB9d
I6eMNNsT5i6yoobxjykUc2pwYdsslsdkKEhTGjjZqzBlOEAZMJrYPWwX2Q7wssBKj3kawiONvL2I
49deQF2ZsOAt64JmZx1RfeRviAs8utOkh6lYsXT59NndWsMvX6gOBR1mArZAwbSWd86WMISCbiZp
hHeTdLe6dPqNnw6C9RspK4ej5TOj+Rq8Bh2RUlNoc7brSJ5Co65S2zrV2nrk6nu28m7DZEHRIGvM
G+4G+Efeh92C+27Krtjqu7ZrKJijnM6dfJ/glq0tMsGzYLi6OriUhky4sX1Mz23yxyrmP+5czKeq
YQMPLevgWP1jxboVJuMiEKU4mXrX3eXe0lnw0Oo5PiydvkLuK7L18lZHs/XZYtLP3ujs3RhMG8Nw
QeJbkyZVcb6f6cFshmAfUflBm+Ek01X5yR+aZAsXxzcAsqjwMviIqiv61hEaMXqkfrAepfFsVx56
M1cxXSU0EhDFSoWopbka2U4IuSod1DKZrwDEWu6xZDoQoRWTuAW2tmczApnqO0cYv7yJ8dVccxrF
j2euBWBvvjLEU2mNgxuNj7yJzQXzFrBVo9Rd9TRkVzXHUAg09nFEQ6D9qURhFhccqWJEadaIR3aq
OQW6vEFp9YiPuxL0lxVHW1lCWKpQ0e4MlLOipG7oybfcJDA27hIARD5sJWOhTcIGGTZ5hK68AY9w
sXTgoycmCpRVBclx1/obtXRjG0RMlW19EceGL9I/OxN6rTqk0PmpXPI70XE86uBDQSxBnOQwAdVd
O29LtKiHBJEmjgWDeWKmL1YdP3UqNo4prtuOI21PqTkKsUMMER/HVAFeAaHfyxFFZaPe2BZYt0EQ
m+klE5KxgB28qKp7Cbq+2VTwhTBwn/MKVlOYJs+jgryLaP4gqq1d6zvSZPpVjKw9VtYLERNn+hcF
S9BtKSn1o948dDGzJqPLuJoDkL4DxjMGQjuLqOJsES4nhsNSq83daKEfcDmKFKF8W0IMN6qU1zF1
QONY1tlQ3Xvn9F9hhMIOVsk5C+PnKs8cYB0klqW0VDKHOxOlw0ecdg+zRrxtdwvnGZdDV2SbzGA2
yqX6UlGobDFkvBhxdo7weK6zvHpLF2OlsE6sVQ+WwURqssStdnW5c4viUUf+BrdC2hf7oin3BtzE
VTT2Z59JNm2Q+Ks0pjsRTvowY53pe+9acXDdita/Kd3iLquGT40NvWtDWg2Wtw0yTUSMov3LBUIE
g9ue/ZmVAznwnfEBw4NbRiLyMW1xmxUfi9UvG/oHAQhbVi3tI6kYXqbz3m3d5EAX4RI7Zrypuk0Z
0oF23eLWGocjY3xekzjjObCyS6ebk7QOtlP9GWqoSdxM0Hhc6yFHorIcVQQYGMCU2dTvfbpyq2Zu
L2HZwANKXm2zPqZDezHBv9XGd+WNAFbs2eerPBA78GyhcKTqqzg/i/HZnYxb2WDMhKIjFe8INUvM
nC7UdOemul4nfvSNf8veRXb9UBnW/TLQcgvq8RxdMhUdTJoBVcMM62RbGOZN2cPOtO3+YU6reaXE
gwrclrC76aZrgqeAAwwIRfdpIuQGndKSwVsHD6Jq36fCYCCq6KD0U5i8FyiH1yYATBTXrvWiaoNi
ckiP6RwwgJ8JnIzKcov77D7RGV4wWelfOiuZXcTjwj2cT1PvXwIasmgoKmbLWcqYVfiffuLXx24S
wUNvamxiVvaum5aIcDtDj7y81CGdTli4gQqri84mvRWyVWkgKA1HPCZO59Fuxkvf0cxB2HfoAaXd
mJjyH4MkOpXjZL+Ffvdsjs7jZCVXGPT6ELVk1eZjpCBGyEPcO/5TjQzqnBRBh2iiPQ1KdWisoCZN
RlZeROuaVy9NHnnl8O51MNvCVlnrQjsNZmRVvvviM8UR+WrhOT25ONU3g1hKsJLDeCKa9gal1D4v
YvdKi/O+G2T5riYDzRX4kj2DveqdQ8rGtUN9qYPkrY6t+AHFNULvwHu26F6xo1gUSp6To5ZDYm+3
xXsyEZrEvqNuvCrIXk1aHNPyr4ousQ9WxfE/rtVZNk5wtRg2MTvEMywmmpMSzhBtyI+IgbmlO4ty
wGGvKvz5mUzfgHzb6th4aMJwYMbP7D7JwZxKtfnrx7l1Tr6JhOrnx7ypgttMBu8tw40T4QhEbniN
uJ9t75RnfoPh1IBlztpg+xXWFACee7AdZLmQupFKGFgxTp2A20hFmfcc5E76qBJmEk1d3k7J/EdP
MOINDP3GopvOaLINJJ0hmyb+BRwkUwDmexKmBGfHZrEFpBtAdaOn5Z7G1Luzb+uy3BgR0oyKagJs
nFiZRnyyjW6CGLlUvmH+XlBIAEBZ674pr6U4WHHj30XNOwbJcGmfP87wvKOccEPOnQd/oIFYmR3y
NO+rtiucOS5OyHraImpG4VCg/x0C8TUitLYCWmjBdKKH9GwRvbzu3PzbFeMvY8wuYdzTbUbpCeaB
k4LomYIPuxba6aq24mCDtuHDrCdUe0RO2Jl8sAr3Na6rfp/hTYIkhW3Ji5b3YX627kyeiXEf9caX
YYzJriTbR8rulQDjP5VnvwwZeiDR16+hWUH6V4duMp/FlPXrzJVv5Ixj9kHk2Rq2zSRtBJCGDDzo
aOqovglXwEGOygp+dwZ4eIx8Q20nCw+gXjV29mEIeoRUxnHiGis5ZvXWqusjgrU33Y1fZRDuKKRX
wtEujHu32QrEynQAoMSbY0lIkDh1js2olQhZR6WwNZAhdw1KbwPzZGvs57b8HZgerE073IUB2v8K
CYbF/ze0/HPTJl+KmZthNJyrcUxFVXmkKwi/zWT2Lt2HnKHsOptRR8sxoWcOMCehZYE+VYCYKux5
ByT7wQ9QvMxkqAYuxwvcMHn80FPKZnPjrdNhgNgLpyqqyef7JXw62+aSODRSYK+8wT1UFDaWS21s
ZMUvO7LxLhZOCc2633gFftJKghns6MwjgzaOtg2f1bhVS0t8UVkIqDyD9ta4Hw7zMMtVlNcmZ4HI
x4KPy9WGo9yOH0y0CFMVwck4WKiV4X/R2qzKDR88n+00HAvdnEvAhSnOHfAb3b3OxVpSAHXhPYOR
a0C/dlAQ85uQeUEVSrzk8cOcAZKbjW9T9+wd+UZ31Vfku2D1EPO32dGaWsqxRS5OoIB0mochoKLE
ynVXx1j3OK08BpbxCy/zYQTdO9BKGVDdBD7vQUhzF+jooZrSp7rQdzY9DAhDT0ksbhM81iQtGTlH
dPtp+WZtiQZXOvlTT875yizBVZkI2VO0DbDBiYZlpaNB9Dj61pH+2WsfuBfyGBG2lO85Qqh1kZjX
JK6PbjFiow8utlOC30mfbEjDVu09Fjq687X7gTj9MSQEomY3oplr7kBGkfIg9bvvTxcwVZhGDWsz
d2ypkIzZC8UN5MU1a8I69edyC1KJDEbH3IICeoUW4M+8H+uCERaFrTUruGEW7y5C6yJc85iW2L6l
eukw/NnGUBDlAhKNb3DlZ2mEqEh8mF5CI9V1jpafbjnubAfchKssfDL1Y55V30XfTWiMJIOa/M6M
JfedNd0GubuKnOBZpgoIhcZxSF3jU66tfccNdv7UKRCPXM+dfqDW/1NoC2CbmKc1sVvoGp30oofs
hqsfeKn57fTk2s96PCbeXefhH4hoEhjY6+Nikgt0kaUlXROdxiHCii+Rtra2BREJgdN6BMiILYVE
hvsYBgyH++SUkqErWvg8OiqRtMhjEZP+bkzVXljtF5HU+HI1PaiUm68uaYR246GKA+9a+MlbM7K1
u9xCK2BVEwcixXQB0UFKYEhbuQdvCrD9VeUv/HWamXh3HiQkWrdnBKYs/UDxS27vsyURyrXevB8z
vjPyoRyB8ZdFgbFeCGM3TBkezeGIa6wuEU2HiNN8jiyAxbEyY8WTmzkzbjwvgtVgBmDXfNowcSAg
1xwhg9PBFFOycyQzDUozHLBZ96xyVR5SICZmXl7FLCBklUO0Tcz8BXP8TYqp4NMCizpkBKNEHnfY
bJTfUdP0O2JBjWOkmdzJhCRQq754Xptce8+/01V/R0wApvVUfHGqLk89ImwSNhLY7TWgS5w+9xHD
/zFx9yrEQqLCYJ2h3+ohNWy8wLhBnAnJyk/OC4HkpIrcOk2T92YmjBmNitaaaTIs7vKouCMO+mQO
RCOXU7IuAye7yiw6Y6Fh7O0wo8KRtY/t5OwEdbYxMicEo2gTC7dEbsFQUA8eyofELUAClwjPCnpv
dHhQTgovo/xIZvQbfhRSxzp7UxprlIELREXusPN6tyXBGXNIdUPqGnIuOGIwsk7jaBQXU9Jbn10s
d2L8NkNVIm+1t9Az8DPaiGKZSrf2vGQVjx+e03M4ibyeAQmy7lrNIESAb3CkgX0V5849OL8dDeLP
UU56n6H9vO0Eko8MvDfUQuYi0LRWeJgYSMrZ522E9d4ILzVxgOt02swVfkqPvWCgVN6GNnxJzqnw
mIaWgrq3mHWIR6dRwb7KvbvMATTC/r+1q4FlPmLloO2z9iwEaV4RRKuy9qpL3ee/mQAmO8jVR0Ol
6W2Rl6+FZONrIzw7nITWLmbaTdgWnx4mNd2zQhf1xuLjxq+t7lvY6msTjcTGSrEp5AQeovxCqjQR
qE75lH/XSYBBZ4Sghtvu1uP+vmk1EdgYrclVYYkNOVYD+127nzbCCQRy+o9R44np/Pw5tbLumubq
XBVxfu8VpNMiM1P7ukTzJw3zbmwM84wzi+SbwX+wmqF7GA0kYJNVV4dx2pPZMqxbqE9BoX8bA+zo
yGv++L0u7ltv/ASimtwb9a++gXdvMMVfxDcwFbu1Zab5xraX4AA8VtuZhwYt/yS5SWlbezWqSBbf
nLEsGowX1rBqh7bmz5hzWHfNzxFmx6IXY7livyu9VdrPeDvj+DvqAoPGbHM3ps1jOXveqSsXkFVQ
3c8VK34+zyA7DRR6MqLvP4itA29obRg9YAlm0z02UFkrKP9zeEWTvx3nkTsibF5j9dsSDIMbS10D
D8JPjQ8TX8V1ziBTlF4lNtwRTwXTkyLsCbqmV2gmOMEtpp26fUXWhDYuRhVBrKC7bKfPdTq/gXVG
/CW6pdBcfE4OZV42HKV0rHWuomfZO9GD1ht0a9h16GORcupCM2XQ2loBotlQWBzFLHmopqHC4Iao
wR+H5li2xfCGFHargiF5ZovPL1PrvEC12ngaWmvZR+eiqbJr7fnqPkQBphxX0bJlfujFZna1HJUf
+3biooCSd/15bYSzmGEBJ7w2v/w8bC7PyUhdU13M558/2LhqAME2bXDjT2yYjrczGg2EY5LiXhUU
hx5dBeKjUtGa1CV2ft+ho7/h0HgBM/LepzFMoniwV6Xvf4WuoYGdoP4A7inXYW2qHXDeDy8vWEEv
xEK6tNEFbDFLj6/zwOStwXwoaJ5mgRXtq9EQ68zJ8p1DH6RzrZPpVojJ+mgvWExOjdFzQoA4NuVw
t8ueYU8YmL8A1gFl6tuXocpN2HjpuBsr767MrwN+b88ILlnibqvKDFggo42tzM9i/LIIke86tam8
KOAsUt/5fuduWKJgKBvbSLeoKNJl3jTRRPeQR4LqDb4K/wFlyTZP/ewt0WAPBibUIxZV4gzyQ7mE
OLbxKVKV+OCPm+Dl6MIEsrvJTNdCcFUapwhqnC+HjYYORFPSoIKh4VyCUeqG2kS/33mn3mYo10ag
JBMPlNjculfQ8iVRjan5IqvfNXqhfWENeN2r7rWPM3Ue0/aAbhnViTI3dkNoSh3VwVZV5rmxaEUw
x6CjXmRvfZHqm7YQ04OUnuIbZrlX6GyJfRr3wVTDJrGYILieAu1fEVwFh4NN4nOKBvZ1/7cVUJoG
GV79qhEfbp4yImOnzMLXNi4zYH5N9Cyk/2WV+lXByN822uPzLD5khpFBygWHVGxCR3NEJsFq1afD
mzsxhw+UtQIsBaZrlreaKLMmeMz7rDjaFnbJ3CmaZ6lsev/82XUUnoYYy09tJfCnCsTEFf6zlT1K
yorUeR6Q10Dqgu4J2nPXRaxovqy6c5+8+Ynzx7BmiZEPNRTT9i1MkbMHXQ6OYY+hMtkj++B20Knz
MA98Msuoz6iMEYwe8cNC4qmuynuikmO2KO9JBZP3XYjFxFHk9wXKMqoQ497iPtthZHmTVfzUU6Gh
nhxYoRilbVvJrEm44oSG6yYR7ueI3mxFJgznlT59gkXyliqGJBm+9RXTo2ibm2xWQumbocSYYlj0
rsl4ibkR8DH8tjqmNFxIdHA+kKeNF9GbHwk6kLMIrNvWpVSfQXOxaALtcWbcz94Q0XlN3kjtqAnJ
QRCTMMwN5nghgTHNt0E1rZuCCVoz3ynKs40xe8ZWpv4ORAOfK+DRtbB+MhmTXd3XA7WJCHG3BM2G
o1dPNeydRIbOpxT1L1NPf/ABIiSPi12mOa134B9q68YkqeUs8IzRU/hj09rE+MK41G/sawZkiKMK
6aMRXeGVE3ifhCsi7T/avQTs1ysy0lgNUT2ofYjydRX7+qpqrV89CDHj4D6Fs3506z7AwWPuK1jw
m9m+TFHfHxunjO9dE4F2hCcRPH0V7JzGukMkVVFW8v2Dj2BmB+ejxHXscohdoLOd5zp8lLKkHngM
GUvhlGx/G7Yb7krDxYkKehbj3I2XU2GbTfYLdVGzt1R+Bp9IKWtrViDhYgsNftttgNc5r7sDzXFy
sSWVQkXffWfL1uEyB/qTILXfKacgliVgOp82/oOdNs3W1S3CRi7L1CfswGswJnR94YJiyqFIo731
tXmwvNtaYNauyEZBN/Y4aMPezmZ2AT34UiQ0f5nH+zfuOCT7aIhfMuyWNLwsjpgpjpp8VMCEChyp
mGUQ/bGYp+ITiCdxLkq5+wThLkNKrNQZJwXmXN9WWDuQAlzmHBXiOBRJEAFt+VFgrBpdukGtNJ/A
MVx1bD9FWCzRz/iHXHmvTjYiRc7pGo8jUMYGPBovRhAUuvrW/PWC5zbfWWGyI4PhRtC6OFi2jVtl
yRiM2+cwLo9zU+xqt/8IOnCRREqAHe+i+yjKzrHPskwNIfz5OvTpvqAPV0fWoa7dm0Y0t5jrYBZj
uUs5JjWaI2bx5osNKl0yJh19aiHTrNOk+RObqDj75ewRxQ/Okl2sRwiEJTILtwZuAhvxaIfyboqZ
LA7Nxlmc1DqNc1QGetz2DZIRZuRgo7exQD9deyVpHeGT5+gvR4h6M5nlm53r+qOawuPsm0SC1UBr
wTu2GjVdmQ5PLrQBrZa8jPumKBzEMtG5UdXHJLGhETjZhfqGpv2b75sXhpDHUBDZ0AXOu+gpMBun
vyHx7OqH3rUDLd0IrpzAbH41XfzkudlHaAc79uLt0A0fRZrKMzXeFUr2Nvwg9/UlmhZ7yDC+A0oC
0TJFX1JXS937GFYA1EYJEQsiXtCp50KV36HR4nLBhyu5HNIRcamAMEJuMvraXH6gMaQJVlRbZToG
NGKuvApJQhsHx0bZ9pYuPifiWu98n2tb9Y5cIiKg6HX6lLnpPeDymtlX+IIRNTkznt0ONMVuzMnx
D17W4q0hKyhkUrs2o+RIss+DXOzsmotoUzvGXUFTrAzGL6FH6HCvpnYQvdc13Ybc2QLttfn6LxLd
8bpRsC/LogTbOfYfVtptF3oaGPTqu27m55qSMo2qW4EidxUBttB4fUc13IoJPHl89DjHsDliumiL
Rwq45DBWOa4iDrSpGQfbknH1mkHu8GznMaJT1hyFiyhqOmpCTPiZW2RrS/pInAtUwV2DfFggfKBK
iCSDQYQGzapBw5fMNEE6Qr7zHMrhT4NsQivI2s78WtuoLcPovmvSmaHqiGKNaCavY65HxDOtJovt
L5JLTPRUWseZhIVt7LNZ00X5Y7vzqfCb+ne+REIxuaoLR79WiSqPWa9xefUMvJsCnXLEycB2oo8i
cNp3J4yZoVuB8YQIgto4VmqfoN1c9Yu5gDIn3DR2fw4XMQHVEXE/XDoUkjQXwywGQeDh1alb9ejg
e99OKEXvYD7c/1w5ip0WvsefoBpf8hy7C7wV7B1UEL3JABw9Y3pvUqRcoh7VDcxNYbkPJAXQ/zKU
d5ZWBXUT6nMSZk+ZQ6B1XheMJSl06Ey1tG0mpvWhlwCb8zkIpTO3bdNGF5UHoJ2EPgyVIttOrnNu
lDWj3WhDyxt6r3Yu5OCKk5lc6dh0cJzK6gGIoLWfjC4BUlOBUkbtvXG9tjwGM23Z2jPfJ0i736YP
hLytBZk1YDOZGcp9Gtl7G2f6EpZG97PNrzrvHyL7RZSeeB2mV+7sm97poUI2hjgMkfOnTH3AGfNG
2yU6N89n1Qp/oy0HmhjsEPBszOCuDvqrlZb2xrL6gsCcx6iiixvOqG0LWJj9JMHrGONLyiCZIRG+
lRKMkJNSTIq1DwqqqnHqxgtPsk1qe8nguGg9EUakM3SQgnycZjRWg71LFF4GbdlYAAPWMoXymYYF
o/qIVpRZA5cw5BjtyBb8gOdCaKj/HLdY+7uJc43A2NpmJe4d3yeB12geapeuE0PRR7tL3iqTFChO
v86h6+cbfObI6cL5YcjqF8B018lHCZ2Ot20INsIZoPYHSTlBIANeJGXwVuycDqZDO6UfTYWoy9DP
jJaZgSeI1bnKDiXKijl+m0SdkzJq4oqwgBsY3kur7ueulienmFjrQG52mEZ3XoprGfdzrqP2FJSp
ecp67pywaXFweaa9SxmxQnUSR521XFQRSi8vnf1DFIwR0iQ+TNknDP9ikCMZe0TnwNvwSsJxQuOX
VdTuhuLDWjseFn4W8inCm+FFV87lw6ly1T0mz75YsolFjK1oMp8KpOFJyGqA3/xSqf7LGd3nDqXc
yqvaYj1nxAoyTB0DzDa9+TVhDTQr8VI2XyB6XnJV0/WQ9la54Uc0jQTkJfyLXdfcNaiWxjx7jfP9
wHFVRsVN5KFsIkkOacsiskudCxopPPR295Ix5Uewg8Vb0jBnKNocNXjJupbu2tTFLUjiX4VT3URd
hehnbonkSxwsrgNOG4FMq4nbSzz2zIDrswqda00SoW2aaP91AjcvYlAKjRDWLcozphO0xNouvvdn
ax83xIbESYQR7Izp5NSnPphtKx6OQTOLU8othji8iU6yLqutzyTpnGubQ6ga60cBAw7tbUbIgxPs
vSjE4i+Ru+DvxcaBUiMs0g0eZkx4o8nhtbiJm+mUtIRvMPMRe2uY+Gf4PkQa3CYipWLKOOeUM6ZB
vzBpEzfDhrkDqTiKSVbMeTipwIrmzbSpjCc5jHDzqnzlzlSqEhTrxpuN7eRV0waaa43ZqFgXERDo
ME1z2mRIKyyPGqOb+TxiPuDWvw/b7IwL1L30jTiwA8b7TievA5KmcVQ3ydxgo2WA5Tb9exUjd+il
z4g+4O0UzX3ds1kOs39GDsDNms2kjQ754+wTjRT37z+MdqTBwzrh3SD/O1Ny4rjtg1U3Er/pz9XB
LfJPHKsN3MaIlccj7A8bzW1Am9uvu4Y0nFDsdBIZa2lh62jjiLcKZYl73DiGoW7WXtN9+VGKRtAM
ENExHqeRG7bbUSpgJHQWyaOsTw73yqOuIMDRZEpvfT4VxJ2IeviIlVf9QdBLr02Er4mbv44FdjaU
g/iEZ04Os8Ak27DmRDP0jL5ElhFFnCxJYBr4oDdDk8G26IAseO5zn3TNAadsdmzg5+7sqHNeA9Uj
rsjMz8lbGn5+ON7Vvq/OmZa0V6zZ/DRf3ZgIVS0HZ9OiZDxWSQy3PRhfhDojQRlfIYJBwmrjlnuI
H7EykQfq2Nnu50dnpNkAqLs4W6FrHwdY9VyZqLz65sNtB+P237/EpvvPH5lHsz5Id9z/+7F/v84d
C7S5Jm05Bw7gvPp5BruUcatbvvJ2ev95xCEn4dgMCZF7jOvdDOmYG9GUMvLaRxBQLhcVaH6LgML/
+CUlcPA/flye/XldlFkLjwWwHFoJuN0WaNZa7ue+XTiONvJeaDbrusmmJ3vkRAA8f0BKL1C66pE+
rF16N6zT4VEQgG5kNrKdceGlD28NGUgLqlquXCt5aqL8OmMtAoMj6PkPy4lARW9adi1DEPlnnhUA
p7SeTvOMiw6B1HSaiiUI0BsWrZtf3No6w4Ux0HZUTINo3YBSwRhAjRdzVCoUrqMmhj1AzIEnL0hK
v5UTf+XQ9zgdl1ujMfbTIrSbSrQavj/AT6HNvA77br6N42TbVYvYOXlk0/B2FnkMbQUEuyMqw9Td
7VgpeqIrr3lOVNptciNiOlYHH6E6NPTVGc8lFmkD7beZjI/cLY9xoZ6GWjwWQ/BozpCJFC6tcCCZ
3K3ReBAkF1uUzxL0RTJ9ForWnKO+iwogr4KqpaqHxOWUOfFXhJ3HODa8mBkFQgEBRgM6aFDHUlP7
x1aIkTICWllrvLr2eAuzmGPAMH60qdgZqXxJ/eAMCVsfOt95ErJbiTjB0+aQRAf/eevGZLPmiENs
FxHGgAJGMgVqlfvdZ0DoiUBAsbgLzSS4Wf4nvs4/6VCiSug4fTZp1G7xmKOUaSagwnF+NePFHyTq
Q0F9BdDvhP2BnaH/JWOujym1wDUoF44E5ijFWFDcCwg9kq5tH4YfOsEsnhNjsAXCAlX4rc/nR6ZU
9arwLQA2ruJzsIJN1qn3Gs/1RFG4qQP+5l4uWTgx9g6jce5MY3zARCG5MjE8GMmozj+/UO/KfFPG
7kH6RnGsZled6+UXH0Td6f+Hh6vvf/ztq+rKtpmu3xGqPdK/yxa2wPH3P/4mSdv+X//nf3+N/xV9
V5uP9uOfz10+Cv7YqvmYk/y/v/6f2eHS/rvn2+AGpOe5voNP61/Z4Z78e8Aj0nZJlnUhDP0rOtz5
u+Xavhd4Jo194Vk+T2naMvE//mZI+XfPMR1wYvQkUapb1t/+3//s/q9AcP3ffv4faGPvwW63+h9/
EyYh5P8ZHC6paIExSdukYeqb0rJ5/uvjimR/efn/tIkrpf7pgY/6o09J1xgHwX9sNzRV8t4K8qw6
L/6EsV5sGsg7LNh1CF4ZO+PPE2HvXuHN+k8qWrSTjYLu1DPXx3Ytn1l8y1MSYKxwSjh59mAUp59n
BY7Dv55ljo3t4l8vDjuOGIruKcRdYH9wyrBIt/2DHw/I5kTUcrzksZ8nlE+1UIw2mrOOiA8UJgJd
qjv/pu1G6vRII+UHjPofvxVFtDzaaP9UxGWAJBhzxErY8FZKoeNwS/g4JL/0u+eU+2tO24e0bOl/
kpfd4Xpc4Qy5EnWMC5acS/yIafXozKCmu9qYoPlgUi/Qkh5YofOLC2Fz6w9F+DiZPU5m+Ae/FmNb
Ot4bie9+mcl8HwX6r9/EKY/0PJWpxvt5qhoqqk/E+My7bQF4h1b8nQxzfadk+dDqvmcR4qFhGGhy
+VL99djPK35e+/Psv1778ziCoP9L23k1t41EbfoXoQqhkW4l5iBSpGRJvkHJCTln/Pp90PRYHs/U
fLu1uzcodPcBKJEI3ee8oV//dqn/vKB+v4Csf7l+uAZVTdct0tJC/HH94LTkMEEBIhUrqhEfA542
7jCWe7mBOl/uzYoaGiUMOh3V/n3kj76P49qqx5iuBFFYlM96wES/SYvxkJt5+5zMk9su1ar9RKXs
GVcKVhitnu3kaFeTUtEGFnVyNAiMPUD8Y1+0O9XRlDOzdvV5dNoDupAD1f6GVjA+jGMX38ZYX5yR
BjBOMtIvimvcIhAYO90SATnjPE36M9L+wZd2DFQ0f+PmrENIPYwF1Nqc2ceXukGsTvO1t6AYqtVk
p+W2URTn8N9fvGn8/cZFxEZ1BPV1XeMGxodM/fuNm1hjh7uoXSwMu4m2TlYFR7sJfm7SRKvWVWYW
rKIXHffY9wEOIlQ0v3iCAJmtfIcUUJVYw8GLN0WgcnepiXNUgrqlHAxM4yjbTom4qFU1B5aO+sa2
O6Vaton7AJ2Hhcd8F6fYVyzcATj05OvtXWaZVHALxb/CkQiugPcqCrcLWCAtsp1Wj4dbEoPRCuCM
jBM6yZ3W4nVQ1fp9bjX+0Zn/haAfs33ZOcuoIn/KDJqF6tSPn5tsuiJF2l5lvxfYr//9neq6afJo
//15KGzEslzDcnUMnx2u6Hn8t+ehb9ZabkQk/Ugbeu8dupJfoF/Z9xTIxIMzYv+dscZmlVD1L81g
PvRGmXyjHPpW9ha5tSIQK1j8/k5rzPoMwoL08RxhQAgBJP81zLzuHlj2dLKyUd3pyLeuEOzrPsEC
vla+lXzDovkKZJ6kiJ5nq8Lq9B0+zsNJmdT+XgDk+aojdDOfs3H9BK1WzNmyMVe2OfCbNkPnkcSE
e9J9H3dL8ERXoA/1/YD+zAtZICgwuRp/mdIMWgJmynd6i11GTzLiLoD0wBKq+DEo4WPbaO17b0Qw
UaoqeAlCd6Qyl/jXgMkxsLi6Pg1gotYW9LqDWiUCJpM/azmk6qHtHW8VQNY6OVWK7J7DSodEvlil
rdY9kZmot8nApSmbmCAXJ21wjrYb9E+yC0PsO8UR1cXw8g6LS0gAIi3NvRxsc3TpcqMTq3iEClxS
fCTbSaksD81lC1HtvhlBAy8znoopSiUP2mz7KEPUcBZknkMcbYSq9CtE2kN6UF9Rk+qHvYY4mBPF
z5Xq6M8988RfDQfzn9SInksQd/OIbNSJp19j5FPi4Cg86PfzTmXhJU594RDr4OTuKuPAeuw29H8U
k+e6fXFR6riLUQa5d8NGbAq71Z6QmsOC2i5SCjW29oTqmtjhxUQSZx4Vnuqd/LTey5bclNn3rjKT
q5jDs3x4zxKvOcoheeqqjZENsIHHlRPaJz3VYieP1ZfYBt2IJqNH8jZw3ixtfAq8UruUwpkQM7HI
uveJ/eaZyE6YQV8+4O5rP/JEeavn81Q2yFxXVcdd6vvGpziFZTX3T7h1r3oSHWuVdc9LAAaVInwu
HNBYg782zIqdHkg70yq58x9Dpgz+78P/GRNT2UMpCymF3z/mn3H//FP+iPm/PJz/1tFQuvDDb0C7
ZltVX7sIlBLWSl4HW35J91x1lErJvxhfh/jQKZ71bewRedRiVb2FAjn4GZqWaCj9Feq3rf3bWRVW
KWsZWniFd5ahfvzbWf/tD5Ch8g9QvEn/+x/AK85c4X+AsUqVaCyiIswePfOTrmHhmJf1iLkQTafD
LzJUK32Bht4Mahmo9pSdvpajoFSUuynFZVuOWoZ1gepRn+VggslCn4afajDf0MWNh9Bs1lapoqSn
1eGu8gIFBBbcettCmXEkGb/FpLl+IuOYUi5OtIUc7aPIPw5B+tUt64pUPAeAgsbXVLnK8LgjfRmo
anOQY5pFQc9GPA3lKE6GxYq9NTryqnLU9Tr1PPX1Wg4mRggePkFDxo0PWjJ2L12S2kdbBx4sm/Av
6jV+5M5SNvueKlkLfmMvm+FoIHbna9dQxY9jcsUR6nj3UlAN3IHexhd3PmXrmzCv8JzeyFHYrF81
L2T6l3X9Jz7Xa+r4iJFAiOdvWK/xPqq3itmA0o2pLHpMlb959iJM+K3D2Jp9hpDT1KE47ljhi5VB
pvA5d7GvxOr0W1+iZD8I7ZV5VLwM2gaAiZeV2JBrKmXNwXkz8YHtxrH6BsgguvMtJXqCFVyvvWZq
VtRYD8LswgelcYyl28bTZbLFgH6JioAJSDcY55r2FcGMtdJXqFUF8XOXCu9Hk06PZRKJz6kGE7dy
7fTZz5QeEUyjPDdOHqzJo8WAE1lW6Hkxbaz5U/qBspePLRwoTic5VlAmdmVRJRu16tSTRY5o4Ve8
T0mhzA+S0fhWR9YdSmv1zJga96YaJ+/FpLsoIpv9taqQqHQthCB1LTxNcZad07YC5qwcyERmZ9kj
N1BdYP9lY7b8GJCh1rz+QSrJ8Z8tVQuevamE70RhXXblyvgyumMGPDQPnnWTZCAVXX8vm4Zlnac0
3FqUTZ4AcIqD3kXfgtJIn8TcJSp+bVu5yB53hPifgWAkUcFYmrftajT6dKnkvbYpzYG0pmflFwwS
YrUBtpA38MkGdZN3yB7KphzoUUOmHuVaG9nXzs7Etd2L+Dj6zpOdUkNuhvyARWZzQoyqvm38EitQ
qCNM+geUDn0Y/s7aD4Wza+tvBfTZh8rIkjVWbVDa56Yelz83nc+EU3eroN3qOprIk8kUQS2a8lRX
1XitsBO2kS4ASNRnm7xNdBZm1fjq4qjjNma+C9yJHyQpfm5skdEFMS/CJmD6lFNx3vuWXz+OVI0e
+jhcyRZMFoDuf3Wh2EFBx3fzn3/c0neM5KGwWOgtkAxdxko9HOQHRfOnwW1iehR5zUq3KJeqhZ9N
n6xOcbeULy6QnuPbpvZbhA1ZFywCZeyRZ6pMECl14mwmBIFuMbM6ihvmGMzNh7lFOx7arL04KCKQ
1wuEqlyqyLTwn0NnoXWGEQgNKfnGipy1bAIxRuYazWG76SccEZDBtykJwvgUSKFFIyIC0MCUvRz5
sy07fTCkLJaDhz6wh53nVjGm1qq6DHswSHkDVifFovErX8K9Cw7ix2ikJ41sxVvDD3HPuyd/hFzb
rT8ORxAbaKVfj0+RnSKnH4/GVwUSjiVy8cOd8t8OH1SKlUMDGaTGDmFnVrW7SdFnaUPEaMEutHsg
mICYc7XYjHABHgwtMpaFnTYXl8QI4n9+9DJYlAqFG1Zfgik4KFWYkPRnZlyGc/a/CTdGbo1fzZLH
SpFmr05mAAsIQN5jfJItg8iIT50QOM9UsbV2s/BTqg76smiL8XOupkvRmPCjW7CTLnzZpRuk07/1
y/gEHWUZj1BztZXn8YXx53lu58ffbRkUNXY9mrP3cxxb7ywezOgAMxcPoelCQvycYe4HlCuennIc
ThdVZ5QnXyiQtrHL3IlCU/c2tuXrAqj8OfJhpARjqz6HigfGChnS98m391Ee2BSsDWvftG6+tzMy
LUD0ipeMbA7waD3g66cZteD3E6GMB+ROihdhtUt18N0r2irppW27fYSj94vfgIxA62xXChhOFH/N
T7YzGms0T6lQO635yQxSY1EXVb+RTQowE9XiYjrIJt5VBx/uFaJhSfxJVCvZ23Z9e1at5gLc0cSz
TVX38vysaw8lCAGYPkPNjwUFs2sq71TG8HADyuRfrbzB2TG13z4i1M6H2J/BCv8VwRtleOrRxCkA
yty5iTa9U3jjNTAN1mNIjXTPAoL56TyQqTmFt7F5HYakWas+E7DZh/OlJY8sAyaELhYdNjMHdJ+D
R3lKrW67lZWh5ipfCQLwyd1U+Lyafr0rWs2BMFbrz5pWYssn45RGwb4VHucGLbr0LINlXKOJZxlx
65oHP875MYDlwbir/or96A+n7qpPn+Osyb6AyljYig8vehRXuLT+q5PzMi0zdXzQQoFPFIrX63Qq
7EcY9fE9EjHWOh0yR/0BzTGkqu4nw6NwvGOJpv+1RrwebFpRbGXTaONmq+C+ijeyIq6yD29mU9Ov
yQRVJ8upeWceoMjRTs03uQcXTfzcwzLn0jIJgc3fx4caXH7k4WSUz61kRNypaU1mU04EJ1mGyBG5
cSbc222MUfahH2iHpDJUnANxuvFEvo0NDBlk121w7q+VyF838n3mzw+HjguzzPDHglWObYF8Nw30
AUGE0NvM9NWkuei+at8VfeWQ8B+aSx6l6aV7lUNyUxf8ehblHh7ltrIZ5lq7OdjWwRcUg8vAGF9T
xIAW4dBy08xNavksSXv1E2siiKIaAD+rArWEhREybybywlpeJd3O6mDTt1O1EmbxqYnE94DM04Nq
V/nDOG/knlNO4ca0q3NQ2ibarbX5JEaz2qLtce2GKkXjqgXpNKWK8eB2wjnFTNQCM0L/pmwi96T0
VDP6kcKsihaQic82KjmslKlLImsZ6aBN5ubH6rlGnFGvFeUou6jUbm4XSEVC+AwE3bitl29L4wyn
TfKxyd6y1QN6c9WlKW3ecEp0iCfdeDHN3EVnTU/IhxbGiwv6YmFXib2FhOBcjTpaJkgVALzPRlSJ
RNcsMtlWcQtYen2JnTzJ7Hu1KcqVvPoTgBzHJlCWv91kbjGySIAnsrLVyT3d/tzO0K2F6SJNX8Wx
utIDVX+Wzdguf2/KUc31DfKPwaLsrH4XexO65TUS6U1eu8twbsq+Rpt44360ZafcoM/Xk/VcB0qZ
o5cx6PoxiVTe5EGIOaQZfh3jJISAq87E1DQIVxPK3feCdfp+0iZkvoQZ4JKnxPmDPcC6qcMEbPuI
LF+njeRm9Kw6mRQZ7tMghRjjhIuCO/2bHqkRvPq+eSp9APcojWZUFmE4+lVd7zCH95G1IY+Tl/r4
Oa7DDUa+xiYZPQ97hYEpzILJMnZigxce8vmNWOmK8wR8GUvsEG31eirhEjbAz9etryzD4dwALQFJ
gTxHj/A6mWtT6Y+ke+ZZeegAwmjPEennS+PrRxxjxtcyAchpdQiDgYYeX70i/RHRPIFEHRexYWjL
MK+G45AFw9Gf94oOSDD8Kd5wc5MMcJ8z3Rwbprx0BsPIZ2lpDoc0TbMlT4X4IMqG54fcTZGcg2cX
74p5QHbJzZh48YEya3wI1fzRHDFo0u/tMgXpUCuPA1mlT3aFKieUN0FxWfQnbE57piC6+hUt2lhr
om9J7mb3cEKTcwCLaqc42AC4BRIflpeDSiFiPhc39ydYXS0Iycp5CgaSb/jE2t+SMFumeCR/JneH
8ie10gd0wjHO1gukMBXt3CushvBaTFCQVM2r3KhTiKAmiwXZsvAwWySuymvLzsxrY5HFIluT3g3R
JdAd51vjUJ4GlIJOWYcKKt82Yru+tRRwkQ+mUlk7teXrVHplfFRUUDcRHuifa687ZpVjHeogKsG3
jsD2QIEfSiYfLyRR7/CD6p/LSgwn10i+uaVrvERj6kDn7aaljBomDUaD/dZqlbbsRdej64Y20/2f
7cActOUwcs8vbaXVkJ+kbTbZhWyeecLvuN0y72gXyvwZuYuoDB6j5U42g9TcukgAXCsjsR7jqjzp
Vile/jgowC0U3Jf47aAUdtYVuRXz46AIJZh7A+xFU0455ngZgsd65izyvFW3Axy8vewKM/IFt1HZ
DqIKXatIIMWn6ysXGzbWEGFzkZsy8ikhhVW4J39SX+JoKk4T2QA5iLsjizK/G5cmjslrzIL7NzU4
yvnjZGg2cGTTWze62b111W/dtjV4/xJtzt1p6UIYZt6/4RsUD7rqIs8zNNqsG2PikT1V0wGmxL0c
HW0zQFTwULoDUBCWbyufKfibWSpbQ8T10+QUybGJDXT9orF8w34CSRHeXgcbTMQzdaF1TO7jrQQ5
tE787DkfUHAKFFzf5bzR8IGsDbaPXvo8uxxMFGg1XiN72cTDYY0kW3KFg+JdXMgltzkoltX70XbO
NXND0pCw0sSUi6es0bci7LW32qW0UiHyvtHnZgvzwfR76wVQTbJLRuTxsiAkbLI+oww0PLouQIPQ
h7IoDwfxglawbUWH7HYD+V7IREbB7wjwhHnVdaNAK0ZE9/L2GqbSuIrbvuyQ4apJIruvfevPcK8i
IazDYWNIhpuJeuri/jnRWrEB0BdcNWrCR1BsJ0dv4QqOoECYm+tiE1VIUwwD+aPBT06eHO3nUR36
0WaclnLhb8Q9RSWTp45c+PtZYp9Fmq1kikBGDGV3jg0U22Rr7EE8IOFo8CLCUd2uJ5X1OiweUD84
H3nzyylRYH6AYX9sU4US5a0vzA+Nr2YH2Wf12nhuLYG+qLfu0YW7BB0akp1WoEg0gDu/T6xopYYx
jFZmZnNist+CQEMQhTob1lMxhGa3U8RWDk+1iE8NydPb6DS58HOUEJInsk/ZwZzfIL9trGk4Wu1n
Q0TtbQwo4nALSH/tJe5vASL6bvrGuHPzeBak1Mc9VJFx77pGv4q08F22Pvr/aJpFkyj3sjNMrJOK
JtZO8/eiaJQTTy9xrudNSWH1rmLGtgUf6Cson7l8I501LH6266ndZawdk9YXZ7mRB3OmqUCjKUaF
4pGyZoSJaRowU+vwGyaZuBn9Mj/jBwCHVnfaV3Baz3IlPYwvzaRF3wH1J3fq2LSnlNzmHUUS/M2Q
RH4rmYIvShEFux5xudfZoXzuBl3abcNMyiX05Zta5F8bJffOgDKTszzaRNwGQ17NO0cqdqgCNsmz
YeViGUH/RdCgtPeuzptwSvTmKfNRmI11u/2Oqm/aKubV0cWjZibT8AgXjqKJ2RZ39hDgJChM5HRa
JbgMQZCbJIir/agr0aZA871/nw3cmLUfJuQmD3ClSFBHzpPRdUztJ31CB4W04yF1C1y95C5MMWed
VB4KtQz8Y3Q+zdQAxx7JoSwQyHy+XV8ihDftdGX683qzQDw6cX2R1+Ko+AM6XBjiVvJSLdXmrST/
RwKo1i5+iku92tvP5F0SMn6iXCEv6z+qRoewWpE9Imvgk2VVK/fkCPJwFmOyC1XqFdYwxlFBrYSM
CQdlYYlMNlf6Vva584AeNuh22KVzO68cgB4xf4vMxW6nssqh3tSDrQLU5DRyUwbVD6UD50rVMrLv
MCDAhppM9wY3dfPkqUpoz6IVd6Bj/YdbDHrw+k5ozuOtyaxGnCoo1ssSLvM9j1txMgd+k8BDt8Fr
2qi/42Lqd2NpLt0eHfUY9bij3MOJOa/nS63fTZlYmkEYozH6K+bW/rdhGYNudHA0cvHs2U29aURb
wvpCYkfe8i3G5uNtV7ZLgFdgtf4aljf8x/0vQyJOlUKEWce6Uu7J6xWA1YG57+u8AX8gd/9sx0bu
oc85R8F0Rop9tnHVgSyEfrpMRzLnvWE5zp1Rhd2qnQowtvOiyDZ7FvIVkOXK7KtjK2PMOSYI2p8x
t5riXJmc40bDqo5AOvTd0EynFELziM1ya0B2BuARlmTwb52Cp/CSr7W/l++JPIFG1pneg2ylBlMB
geTBbVAUXEhUsPcfN0LeDvZ91c841/kGkgO3uwhZPkTHMZOe11QO3FzsWOK5qN624RfGAPHDlmZJ
31j+Oh55h9uua97mW4jiqfdUhp2dnFgptrJSgtG8oroQPnpGd5VTvRK2kl4jKweOW1nJpQUgAREp
4q0C4kSyiu4IeO/nol1XaWO+paVmrl2UHRt97B5kmtVwgGVb6NRsZHrXRArkzrKoyq8QLk6DRTGb
kYgAdeQ7mU4Oq9zfd2G9ua1547+actAvTfxwBq3Z1lX3DY5a/8O/whQWP1pNebd6M3uxWLYvWiUt
TpHiW8xbFGzZC6bgmoODAvlU+5OTVgjcRdk2R5Q49Xigw1wnrQAnGBl8FhGow+FhfSe0NFjr2a3k
6ohOW7kByT5ZYc1r29j1Kq4zshmVnoN/57iXtVtZkc3rL8CG8qscH5v4nYlNdyvPZmGlsxZDNlsO
puTu24x1jcxyzb4dAfYM73Vn25Cs0/QQJq33oLDcuuXBAngvvjP9DxHhHFG5gDnkOdoiUh7sFPvN
X5/yP0cEU7Is9SF5CjMPsA/5YsTnNOdVsdAEnozSPfCIo6RuUAfsI/dVo8yzoR7XLadqcF+bfPqR
ZC78VnIaj6IynmQULpTNCqr8CM6Ug2JuopI0wBW5uBqiJXM6f6A/aBHmBOaAQ+8cVrYH/F2dF7Sh
h21RseZ2YTlE5LHB/pfuveLawaMNnPLqD5a18Ie+X/mopl2ZyIYPYd0gvURLRqBm8S1VpuSA1tF4
dRVhrzstxHhjjkABqLyy+JlPJaO9EIBtWNnJRjbLAugCIJjg7vZp8zFCWMi81P2D7AoVJ1t5ehou
ZRMfz/GcacmtJT/DUQUrwCQjVTD/BQpWz1v5/3ycMmBJFDT6ymIN/lq4pBfHKS9eppa01IQZJ392
BHV2MsMzVRJIIoi0HOEpeJuY5Dy+31W/bxQN3G4bNQ+O5tlLuCwqot8oMSellj0Hke+ArxfJm5HY
X01H6b7CDNwpqNUGd0gfhSPcNDg4/kKxAvf71CmPziiad+T9yjtVwMM2WINvsYDqdkx63YXMqasZ
rmZ+Vz6nzBt3Vk26W+bUYeLt2rnfFHW34z9wF3JN9CveF81zMSI1hi3JdLWDHk9wx6BsqGo1rql1
uQCZ5p7lqJPWApBRBqwxtqZrWffqkevuKjK3QomvM1/duHAPMpbFGxbXo14tFGxgYLRW4jHGZOQW
qwvTuxtYqG4Dap1XjwLJXapFb6kQ42snPvks018KqjmHMEa3X5atKt7VCxUNjN1fUY1XpfixuQ1y
kYixyG7y7thQAI5CoDhS5pIMvAO1/5J1SfMaa8jPI6IzXSozdpYCEagjdfxoq+WoKdkudU8YVXgN
USq/hDl6WIAoxYtlaz8mVS2+jZ2/BBpJsUF3AFoEwv/u5NMX3xctch3cMyY2CegKvEFgiLfzNbdE
+89+c3LvCI3evcZTOR2aMIIqN/dnTIPvWiVsThn+7zBvyRu184BesS7WbUy/EBapnr0EZXaKBW9F
5OareMizjTxec0nIujnKWH620XrogzXvnddp3kvs2n91YFjd+YWivMi9aO77fxgnP613MQnO4atT
6/Przf/nj+ydeqerHjpMcy3WAX+6SxzIoxFMvOSeDSbO6VCvuxRBpPveR4F2jKqzrMgaZpHtSo0Z
zS2a+TZJqqCs13JYbn4dkRaJtW6NcLhvNEq6EOjJ28+LTrm2DIvxBFxPHGUXqjH2xvgVIfuSVL1F
yPg/ziEjsr8iPs5RTv1n+N47WdGUlU58jMd71W7gN85VTtnXoMma5I1xlF2hF/QPDio6H5XR2sjh
M6hmhtyh1u6F6r98VJ2VqFsXjpscjNysT+a8kdXoud+vspQ1CrOSOzla282tT4bZva1tgc8/A1uE
teKEyXJKmKmlBvls2fexMRur4x1eMNsl9mPzEVt1qB0Ghbb56PoIS9Bz86dIg3EYqEqy6Youf5AJ
XLnnwLXZNUN6/KN/mMPkYMWgjK+By7glBjkfob8CZPhH/99PLY82wqo4+IiN5E3Nl0I56as3DkjI
lQU5uLlpqOZfzabvbk056conNTqqkDKaWkHJri0BijjRRW4CUVirvsQy7aMvcrCqTJsEOYBfcfPh
YeGBVp5VZcwIf47+OE3q8aNq3+PXcoLjykr4r/6Pcvuv/o9Sv5wfyv6+1o9964hdH1Hc4KZ6sOeN
FZfeg2jRhvImDGZ/dcn+uMvgQiKwvZQDapFA9Ta1AnEAs/si+4zYqA6G766QDe6eqHyXLKqfArLL
TyDiv7C0jY9yqO7CYqGNjljLZtxF+SaxJ+9eNgGKmkfY2S+yFY0jfpd995COOBD5MR45KaqWAdqh
h74NzVPSzkp/hRZ8KRrrMVX64Hm0fAelMcNY6brvvM5HCiPOMD8fIFnNqG/N1HGVccxvYkaE940N
EmLeU/GD3cQJtilzFHMaUJCy71esPLxXUC2G8uismSfbqzrtwQ1lVIVq3UY92p1ARZhG326muHVP
ckTzKST5GHvPYXgYEYY37WdMAcyNGFEcubP1NCdz7dZrHlSIJSIDQXlAw2iMkslsTTXkDwroYoXH
zbHzsLBpW+GsNQu9jMT2jNvGhAy9jU2FFNnf+pt0NtICXiii2tEwXhAVfMECohXWqQg7d1jLKW11
sBClhpTU4ibtx3hD9eH3XLX9dz9wv/1zB6Bv8D4I5bch1AhACfnxgCjv90jWJhx7uFORt3rQ/C56
7vJmOc4ljMoVKMeog7dI+KMWflFne1bae7+w0u++P952fvX8c+dfYjwEv3BYcfsse2pggT45Kbyz
FLFH2Qod8mgsxOptHNvpU4TU9rpURTabuqVcqmb/gEYiqSlt2ImgRWpeGRLYurV3yMPK29ZO1m9K
uxQPlVBw8bSH8Yl3rn5noDPybobUXTXNJlvdP0bt2PyIDf2lJxH7qrTYIAWu31ywS0lWCaZquqoo
wDNAvyRq+b1zGmrrFfoBiGrU5wK62SETinsvB/wQxwkjRTU/8vBaq1lBushCv4GqvpMB8dA68E6t
eI9fY8SjE5s9XPraZaQrKuwW9vxe/cde7pTaOcA/5l/jgvnYaB797zh/KE4CNRkMYspwh1wN3nBl
711w6lTvai21v9X4fZVx+x1yFXyMosNpN0Q5saxSY0cVNX6oppqcCb4Hr5GenWQsU5Z926jjG5Q2
FJmjwn1QcySxk9KGilx3TylVV+58f3afMLunttfMRdL74VqOernib1UMS+7l6NAjFFE60zkRXNv3
QR/iHjM5l0K1uoNm4NPdIAA21kP10o1VtvGg+K0mcwCxo36JG716rwyzW/LPhLsud6snT8svCirc
76o51Pd95dmolKjaSS1hULvzgO+O32PyxRfctNDjV4d+cTsRH2T5bX8GCfglGnB+DMjOX3JA1gvk
737u5b2SX/wYvSC598fo/25cNJ+ZWhln7pE6zxUKpZ4ddNcxy987o+kPsgXkwl0rZmdi0swgaZju
iqZu7XghoqD0TJ0VoUKQz2oLNKM6So5KmXySrQz63XZIkMoJBXJNUfLZhbe9NhFu4tnVodj7s1tN
p2mNUl2yhn380S2j/9atYwC5hAuErye/wXmCLHLQ8+qoiHg8Owj2YIzkVmdVTUhKAxGHdatjSqqY
kVjIIzIn/t50fszkmOw1F6G+QkuLzB1Qk+OtT+5WmTPXWTGRnUdlaxwcjiii7NV0IndVOH5OmbrI
97ra+7Cr5nYjRVv/HELaQCzIQI93paMGP0M/guSeVrX9Siuar0lm9MdQVl0pRCDtmmfJqp/LtXIk
w4J05EFK+2P4t2Pkrtx8DKM1YWJejiFSm4SdZS5QB/PvulaNzuYs/Cl/Cwu4BUVmXYMW/LcBnsb2
nZ3WPwf0cqaDz7+eG/KGhVytP+jBRMLBCzQAE+iRtOikw7eeWi6VFj2u6Jo6UC/HotqngOiKh1bB
817P600UpgYeUZr2VI3t8IDW19WfW1lVDU/xGsd57Ul2DLGFeynPV9lF0gJpgkq1eBcRjSEEBirZ
qCzlaKDH2nY0ErSfTdM/Cst591uhXprha5cb+WNVxtol7aKMVBz+2HJMbij0wkWL+3RfzCGRB5O3
8LuTHJRdOk5ji7JOh5U8iSHKgBRieMAVNsja4iWxNf2h01i4D/2Uv7SlOm1KSKYLOVqRn1wUGG9s
5ajqZ2+xqK3TYIQTEicrgRjt9ufXiMB7v5hcXsF1hCrZOONlSSuk5zYc0rPr+J+hwUe7EKsh0Ci/
4nzZloFO7b3BR4l28lh5GPIt/qY1l42IKfPVMZzEaAo/GV6987u+QoBJ8ReqN/WHgXzEI9A2Ulzz
AKrJyIabrn7uKtU9oKcFgXEeIGV7CGJ0+flmi21j5OFK7Zv63XmNrZZSEAmrlcPjYtPBgrglHFVn
XDRRZL23IEqd4EtcIBnZx46zI00WXUyVfzeqq/CLraEOiABNz8rbg+DdZCDoMjPdGCkCDl+qZEJk
L1KQ1A+1J7nRerEgJ2U85jNZI4I/c0fZITvIwcZFLs1PKgvhPEZNEJ9rFRnIhRzFZtlBfYmloGyO
vlo82ogfop/a4ss84K+XT+KkZCiB+70Tr2x8XLCLmjvxTTgasdWgGEsLPT1xQnYiPVpz1i8Bb0ip
p23WjgeN5CPEaRBZSC0Nj9kUhmUTxunX0mqudtzpwJeNek1K1Nig5txdPyJgkl6ZvP4jAtUJ/86s
MzI26QbeD2WhPp2p4Xh5LIF2kddsqyxfZVON7ZiWaxu7Lqh5SKRUAE5+06m9eod8HfCgjzYPheox
HtL60ShrFCDIW8QKFhsyZ2QjABKErfaSsKLZZIXObzHjObNwlktF4AYpM6bNc7zsx0r61v8Rj/X3
O6quggcHipZPsYPlUzzjIgMeEWt97LtlNde3GzxE7qMElA1uBvmL5nAbq23AvWzHz75AnXPuNip/
PPL2r4FiaLPuD/hri3Ty0gVItAwo5SJCQHnPF+Ii19hyMB4w4Pv7oFyix2ASl14IOQIBnW4qDkmi
mRfb6F5kgt+IUQphIVDe+klt/taP72m1thvtHaml4mHU9AKBBCv6XE+stWco0eiL99ZptWfR4iHg
sxrfqyg5cbvl2r1lePaTcIPVbZ48kTxX3TBc9vP0GEXqDikDM31oTG2JWMB46UqE+yAMXrSZ8ZuC
jpOtG5GQlp8FziUKALpCwfTxzbUB6k9q8bXvsdapC+87zO03g6LpyxTAlu+q2kJ3B7CMlrrhWvwv
ts5ruW1l26JfhCqERnolwEwqB1svKMuSkXMDaODr7wC9792nTt0XlRgkyyTR3WutOedwkvIphzWu
adFVirp/ZqG680oT7lWidTtfX5z97WZjsNF1WvzGKdg/5yifg2lVN6A8F5DttPKMhGWX+iPxjKL+
ummgsogeHJOn4lq0uf2oFcPf+/OJ/CVOEMXV14ki/Kf4L+25YFzhnmZF/tntpbTIlpN1+kUWeRoY
A/GTaBTdAxsVYV3V3D2hpTU2Zdn/HJ3Cfylb3u0l6n+Wiz5v60EkZ8spmgfRwiskTdXe6wXBJX83
WrcQDXUv0WV/t+TbzmqtXk67dB7w4bU7zIgi1JVf1MGafOIIQz3OhCxtVYN47JE4L/lQWfGb6RMq
YFha/9Q2pX+NO3G+3bp9IVrF3a4ivfB2c5mb9PTXBIBDhZR/JPyWUUfvLLo5eh/HuixNNl9mE7WZ
Lw3zXaTjg2EMztf61Dbe/y215hh1wk6T9ncTLfGVFyK9DGRnYV655sKPr7e7//3SuRoNx9tEaHCx
QttOF4UVso3drUwih2I6NRkpQOlaF1nFODzZDSf3taK61Va13cATbsvrrXBak6ToxvYrLpxD9IqG
V1DE5IaDbXdBXwdq8fatC9rxQBVPdZqGt8MFdAjC1QDgHJfeUe9zlPy9P1HLP/cDAlEAPZJQkyho
YW8UJ8cakmdhTz9Rn1GyrrdGtP4nUgSoNG9v0f89KtZHo8zXjrdHb08uyTRsZ2Ec7ZvADUEfoqxV
16apjr6XtrxWq6Lt3/tvNyM+OCft7zqRTDBk0jFfQj1HGhN5HRu44TkHB60pQ2yI5OZEQHUD/Kqs
hPWnvSx9o/5wcPnKi957u/0s9aJORNeTgeaAZB7d+kSpvnVXxb/V9WeIKfrHRB1AudLHT0kvKPsM
Mz8r3xwvs6gTFMJWc7HrjPkJZKqB1tMvBYM7RSMH+5AEEiNuyy8vJmGQnR4b2OToodla/I2qkvDT
KvvYFcVEX2nQt5Ev/WeV1qQ+kl0aoHpr75hgv40IYB/dVNb3sp1aQJ6sCBzH69DvBnGyZ9N87/3P
292DI+2Dr3fosQpMnqbV2/kV7aXZfgpcRcHf2aNRafFWTw3ChDEe6PsetsrWoIL753EzFWXgTwiq
WZTJvouH8nizr6Yu6WgmctTwdrPB7HdR+A02N/srh279KWM3vD14+xLp7T0zmATvfz2+ZOQbBbYV
Ueskdegy+TCP2izQTEsDEpxXzOT2OTyUR/Gx6H3nctsYZVXM97lioPB/22Q6OOo+w3v0d2e19VHd
nvH3Zrw+WvDobUv9f35H0VYYusaq2d3acp4aFOywmITW1SxDvI9iruQYbbaTQ0E+q/IkYWftk7EK
mJf1S7qKmm83S1IAj56sn9rC/M/7/z5jzD8Fpg+y71kYbl+c3uZE4gsQEjlS8fC2QNyWin+fIwEI
TBzlKy8gtAFG3vrT5GokoKJvGiOmdvo2qar8mBvRy+0v4niGHDwutOyYct+/f+Dt0b9/qub9IBqm
D0YiwZl1rd2yW0cMbB5CU90tycqnQdamtn/PJZzcOwwT/+2sVQXl/e1np0aQs7u2mQC/VMemLyt1
HYCsBb3Zob8lvabfTLU2nA0SgepUaICnMNcRSx/f377z1+9cvZfsa/973//3vCLuY4Kg9F//9dzb
b/LXn/+v33n77f/1m1Z5+7ZHR9h2fXGqqtp+rYV/uE35nbnNtw1l84kq5z/ut5083/ZakuwGOxk4
iGJTupmPTCd3Oxgr3K7GPJ6Pt3vpKz3UAmxwbNNYvaUHcJRmwNQctKb7Z3yxLGh0RvjB//WM20Ho
9kP/PsMoP0p3KBGUpVo/nKG2QTtL19f176t7u3B0CbTRRk35z0veuWNNL8A+3EQlpsjUOV5oKyhF
afpXaIIPX839H1YzSMA1vG1pJHeEyt7Nq5adg5E6GozGiBhC6d7iZYQtjgD7dtP04QM2mvc0j35L
XmmvdrmRktowu27gwS4OAWPE19uX2wO370iFZZlqLXQIVFa3OinCE75LOrIMb/fJ9YHbd8JadpZh
ZleypSewdrq3Ra0pN+TrM1BvPOBxsqqvkmTOk/LieV8nQ/aYrqFRXg0Sq1TxA7Ij8QcaeaCjLvrt
J1ix42Xc0CO0zoWaaKfQWj5MDHwDGGG0U9b7nOqTfzEjIIUbXCSwoUne27Wmx/M7l5C5ZkYEvj64
fpkdmWyy2rLObWeiJ8vSa+d49nEUNN1Im0+eibZN8ALY7xkOmkvZquT532eMloNwcohRAzdkzd8e
zZBvjbW5BaDRHmIkYz/bAlknLCy2q6pFA0iP/na/MjMYU0Sd32lqgC8j8ieA3u3PgnL27483603y
/f77x2/3//vjkbHiaf73x3VytLfF+q/bQJsDK9eWHWGf3rXrbfr1iXy2JJHJhMKi/lzvv313u8+G
J0/SZT3tbw9IP+HwZhTeRwe/b2+WiXbWOG6fMeIWRHJIaNkgOP/ed3vg9uX/u6/xW3qat0oUKFM5
TSSML71nHnAe79NcjiQUD00UsO6N52jCBfDqSP8wz+21G4gwx9P3MTkSFYDRjXctNe7Jzdt2V0PS
eK2T7ndfafbX+tQmhkTpRslFReSRMGr27XNG1G9QLdMY/sedQo31P4/3oMEo2f25POhDSkPYqN/T
ysk2GHzlnRBp8x4Xd25qVm+VbZC2qmXvt3sXnKNHISOwy+vPlG4bb4kj7A9WYiWHKHKLsPUk7LF6
WU4Z/8APG15RU9bvY07+ol6tcLP1bi5OYkus4hhHxTMzPyToE2VpgLfpTB6KdY//hEn+3JW/k9Yh
Oq3OP0zU4VtlzvOxIrTuXKI35KA7KckcjG8NmX+blUXixXqrabSxDF236C/1evt25+1mMcsHtvtw
8sw9+2SKLEYSVZloezE45WYUVNiIjw+W/UiG4psdrSDOpnplC5NXTzPebY6qZ+GSiAm2du9jBDQG
PJdtMr0l9mgGAoIwTThMTAAlyO+1zXaXEcEgcaCAv4AaQ2w7OICvuszTfeqlj7lBFKRup6wVHUeN
3n5Eu3Kfmhghic/buB45wxSALeL8ck+mfnqW1YSVNI/vigIwmK6Y8Ob+YagtJHK2D8JoHF7wnKPh
KWiMxLH/Ad/wShK8s6CL6CQ+O6IAOfwVafpcRsQYEGK4jTK72SSIYIO58stjlJhV6AEdq8Tw4qcj
RUuNk0A1W1gdYlkWDNYI9Xzj4MfTs6qjC7n++PZqoGq+sooN9iVw6BqiCk9zzhBZijWrxjyZHZP2
wiKLwEWzq0/JhVzUINccReZfl+8ZEB3iUY3vcQ6CAgq3G+UM1bMOsF8KmEZXp8bM9Ye8NatXZ7R+
IKmoA2ZnRzvKvj2tQvJlvkQ2en9v1puwzCHmjBEGHlQyG137VUgdbtooi/2Sg0eMy13JUe9RISpZ
gazKRsRUtJZ2jvssRHtE6ltCrEkv3ceeboYwbZKiZf9Sc52HSlrN/VxVj2NlP+iCaD4RZWw/GgbV
dNP0fhPMdTlzZsyhuSpSO6scJU4dqRDO46omZC5olkcOvOCN8vSnpT/iEj62Pq+ZbnJ+dgpcyrrA
WboY5ZvZg2jBQkhmCDm7PsFq1JXR0afu6+bO4Zmgz2fr2yesknKwI5B8FU4tY+SHs109RZ24WNML
Z/c/qdLuDRJU/dJ9mRVYnYmizGWM3Kp2IC5/IJ6hPmqEsDp681wlIzquuP4wSu1FN4hQHLdJPKVH
JVyqdBolcKMhxldsmrJPPjJDT4+pR/6N4VeHKVHtjihAkyBGHNaWfciceUfcC7EUCcB1kr/7e9dB
yrJYZI1rZrTzB30Ji4J/qNKHrcggbSX4DZNiPOB0vku4uHlRH6QA4DWlhxiB+WZcsibIDCLNXHO8
MjZ4ZhT/OtNo3iSe/2UJD2cZMFXTkH8kH4H3IiklSDvvZGRzvkcaUe+AwuaIw6x0S8NDBXWsvoib
k1v0nURkRQ4TnZPZkK5sClrUbm82G0vHRl0u7zTCyl1EMyeWRktIz3V2VB6OTmnRLeQOZ9Af9di+
un30pfk3MBtoL53hQRaTEm3puMgrGwS4CDOgv3tIhg9u7dFk7/HjEbg4WpoEayMzRpLVFwDHr1q1
b44hXtpp1Yoh2NzYES9gb9FgoaaKKSr5m0C6y6R9L+bDEHkz0fHy1OjMJOyLJ8Hs5bV+8PPpylmN
SSQhVi8T3hg6Z2fPkuM+qh0QGrgFvNgst0bibxjXJ4Hj9szLfXXNa+vPNCf7SP81OBaU0KXitwz+
Ro7DN1Ckp1h4X6MJMz2x1KZpgOe0mflpLgWJgCgDycPt0MzzH/BH4q+wWaI3cEO77UkvjnCszmif
GG4/mgO+RGehDdYsTeiYsDz1Eu9UN88MGXBw23F7IsP10vkNl0JFNKyYd3PbnSc7Wx0hpHIt8wv+
yZ+wsOSmi5uHLM0wPgOGd13xi30D1AJVrtutrLQYnElr4z8bD0BPf8Sz5YKa1J5Rrz5JdK71oyZz
HfeEui4OpMK4Gi+lFv2M6ubZrCd3U1fdp9NVy84r0l+l3NYLTPp6lCAbTf1bDD/IGZ/b4eh7tNc9
2ryiIKzFoaGPhzAm4dRq+SzDrwZVLftn39chG2cIUPuh4D+I05JYDRL/G/vbKSSZ2qB5g7iYSS7x
EkqBFral1T6Vijy7rjCzrQEfEwms2uD9ncIE0pKbOF8p2u199NNZZj1sSpLd3Nw5+XgCA0PAW/MI
/p07KHQAwVAecy7tOz4eeqpDcxw2kw4gEe2Mv8mt5cOCCyF0IqMnx+vDKpVbz8gzIp3qPojQ2pkI
jkLVdESNqxXoXYs3wWkOng6p7X1JuI1U22TOPx0N6EhLqsLGzh87Noq9nRDZHs/6vbt0+eF3qru/
aBj+Hij7t5S2E/nCIbw5trIchjsT2DGonP7BNSYo3hZyvmY5I0Kifk09FbJ91IFSb2Q7+yeXxjlE
L65eUpn2XULesI58IMAXDKSFIyx1AlT6khTrHBfz8DC1BsnxRfw+8rsesZ/cg24cwnHgDbCq8awB
HgDf7MMLLo3tTD9rCyuOdNgYVDkrXhoILISnpGufCEmO9k1sq4NItUcsezQFMVxTAK0+HhVS2xv3
mVFyspt2i9X7uDwsm6hl8zxlAD8VFidtyZ9yZAvRtzZxCcDE3patmAhbEo8yO7Vx4Qe4X6cgmoc7
ehPapnfslyVhXRkQdIJwgEjjlsEMNwvggMmZBf+tnPVLL1PM9KDLgSVXHfJxZQ3RjjbYxQEzxOYz
vtpZ/yNpT10jra1JLQZzSm6KjjKQ/6MdqOXDEVZYqYHthgGYG+OEQ5pwl+QQFSCkSIxldRe0ZvFV
p2kM9n0Zw5mXbgYEciAC7id25TcsuvGBfZeEKnR9UwaZmGOYpWEiFikMajSvBTiCQFv4h1FE3OXJ
ryXKOL8tOinfkrj1NI5Z+5lnNwwEhynZs2cQA92nf5yOYsVjyGf3JQA4+r1m5MahVPpd5+NGZBgq
dlQiBByzybapMV3r0V2ZoNmjWXOe0qfX3GoRFPcE16LxXEgHvtb+/DhVlruPfO0Sy9Z+6LtDNgti
IBGFClm90VBei8KcA8WILrDD4GqZcjO6dhuIXPkEYFr+AbDzVdfeUie9AE1ZU6xldRJ4Y+E06i/j
qPm7Xk/eEP5bB6vZD3rc7Vsn+WwR/W7qUuZ7QeaDl8MXkhCTgW8QsbX3SAwIS23gt9TFUR0KhAzr
p4wDOeczgnCpVO6AM6zBo+0HI7M/TlUcjLY+oeHdFIsODHEwf1d1czCc6iPzkOS4I/ogYbFSGd3O
TaMHJ6u/i+Kx4Ui8yzMHW50932m9224HY3xsTWxDoxkXmyaBjMTcGMMpdUWofH2HYgF/MZF4oTei
8RkVcIF66bdzFc+7CNSGZkdXqxAko9fM891cPVvo9cNljqBxad/CrpPAlAwDSjpdzvDc5VBfC+tP
BbrxVH70WvaaJ7EeUoIgCzHVQyTkw7hyQ4ALHi0TwZE7XWevcTjzzg9zkjuhiNolkB3GOIMTKEek
aAVaWeiuJmAtChkzKypqEDY8j4uYKR455jpJjn3zjoeQUBBrjYqZvF2lH1KjI0jUCSbdpzL3hmQ3
FazrrZLPsgUxaU/a67TyTkgXBgsU50iHJwPBhPkJM17tqpaE85y4oWXe5jWgjNTlv7QAH2o0+7cf
ExKUSMVEIdEf+hwqabG4zcOS6FVo1/k+mw1xN03tPmvsfAsXfAgnuwbFGZdj4El/CUn4/Fn43XbS
hfjRCv/YzgMQYTISwzKqwSt6vzQ5fBhp8ZkUyWvHcQH0n3qwkgIlWwas3iAlooYqFWc2nQm26HE2
X4eZlQgr2p3VtNEmJh06cGmT7wunNDfFBFnU7J3sgXxBoh2YR1nDvS8cfFFpEySC8XdSmHkoHXnv
EV3fEkpAK5TgCzEFFEhJaA9ZTgY3dAI1ibfSviuJwcrUTzuPHjNPN8MKZ35Fq2JrRe8FybfbtnQf
jQiOJryaaFMbnPdKFXE1IePDONuaXEbWI0GUiAuIkiSFyqzacGBGy0mz+OVYdrYhn33cOpkstz6G
CC4QFDLuQvxFRacJ62ockssgSUL3s/Wya475TELoZIbWmBunqK+uXlGtRmzZ4L5At9R6rMj+nFVg
46Yf8WjDFm81lDH+hxExxcXiRJ6WSzs2aY5zQU/H68Imd9CvoqxRqAPPfp+d48pb2O1weUrQ5UnW
7+zGtCFUGHtC+gvAfnNzluA3ERZOcX2Z4u6Ts4g8GJ2ad8QcMisvfILeM4O4ShWHdkHqzWAxhJDO
3WSu4qUuD9uEM1mUm2xIK8HRH0midZ7b3NwlKfBoUmPmHSFvy0GWboZqKH92XXwplj0zFTA1PM49
bZdeq7fGbOlbq18OXtOxfy5QAMZaxzcMyN0d/etoti+YnJGA6p+26XAp1Yx+fHJqyfX6iAjHpeAr
o1A3Y+SCAG6Ihu9/j1N0n/p99SO39AP4hCrMnL4IV92iqWFk7qfuUBYlGZLZe08y0YYCIdlWQtAk
SiFEVBmMa4wOLmXDSKM1iNJf02WCzb0lntbfi3YMsFQ6AVfExLEObrMGECCNsS95+WtttwZ4P67j
mN7oViu38+LyaXBc8w4q43OlQqjViiC0xaFD2UwbGBZZUPtYzmbzDA9NHJWXwu3j/D2MUBNr4DSB
zPHYaIlB4pz7ayFZYq+JxntumIEw6bnTx1gjTWZcKX+Og0fs3ljaD9MYdoszfzN3xV5Atif4HorR
3jeTYz18t1H0W8Mx9RKJ+E22/G88VR9SS/1w6qjGME6nBBgCXV4T6A/yadJ6KoUgSroQFbXmQLzH
S6RbDflKL7SKIGyTXPQ8jbwsmDbNqDiwf2uh5m1pyjM2mVlPTd5CN+8fzKGvd8L3/qAXxtzoVm8o
Ku09IOjH1C+XLSDr+8qyJiZcqgrSvNhn0tR3DVRRRjoNnzsmi4ycmobKztVhnuW8Q5Mlqj3E9QeE
AOPFlHnQRfMSGogBw0LTD82UufR7Gd5yyVUNWnZPUMBkA2qIVDPPZjazUtp0uMz8CHX3IUlo6wpR
BZnkxdcTKTaMsgsEFBmgC81ptrVpvBR+PG4bod8Jw6BkEOLQqH4JWE9UWPozC4k5fLRGct8S3L0x
9IScQMP6VZRddomSjPfQYfwJhJwqJuO07dXiZJrTa8NQbn0fKAtIAOfaiu6WggUSkjKiSOm+sPU9
2Ubsbd1ozXf6URHuS4hAZ57QQOobhf8VUtVbIe3fAtVb4OkwYmsbolQt00ua8GmMq3vbEA9luYJa
jEpn4CC+WK/nUMEuRM0FtG0QGv5NYxc14odhdvrBGedfouQvnRbh7MrSYZ0Rc+h0y7LLaucDZ/2u
y/vyXMYcgPrps0ux4M8gky0rHu6Uo56MR105HAIpA8wSZm2N3LcZPX9jk5Ox8TrredLWJSHuYaAp
cLiOZfWBKwkPSj3O7gXxg5mdrBxaGlDIQUuIJOW6MF4Lr4tg28+MzfWtD9ovqtmB7cgfg3YNJUnG
iz20aucUJlccAcrZ8GmmbrVPcvJ2CbImUg5DTxUTTwH3caPF97Ux+mGVlXdp5xOLLdx5k0zs/9gR
Hpic+Ieqa36PKfyglJTqirCRkxaZzkUzqWsMIHzsOtC4S3OGGJM85G77OXkFluzeiU+R6g558tra
oxWkPtRcT0eVId2TmULaBgaL3HVcY52JqqNLBJG33+sVMwJbWiPbAvJpkdMx8U9Rop7UsEJIRuAZ
g1lnm9l3/SNKn2O14KBGOnKB9PfEklMsLaauhRdFzeWptKb5YA7c347ZU65Nxblv1S+iD9NTNfUG
ionyEqu4Yqn0UZgrOLkNq9zCfhB0Smci0vcAd1n98NWme9UDABIzrUrDyTdUAG6oIQqAf9HYRfUM
CTLQ4LfyaUvDzK/q0JCITE0m1x4O1r1vuy5iyeh96OkMND59tJ7CY9MQQuKtZWcR28gYZ4rfJCvv
1bYcTpL2TZhXaQZasi2ZRXVICZYWBuIo31w9d0MESv0hKYevXJs3HEJwvKpJ27uU2VsrZfV3l2SA
SclmvaSpEWh4FQyVGEfs9c1WwDfBqrC1Bff4KesOCylGp4ImRhYDm+iJM+VjT1CBY28pffUzgOPJ
hXyNmS1ifHzQcdv5FteWRVFNHJF7IuJ/PsxKR/lE/Hqsp9rO5Uqf5F6j+g3TxCddPLOfrXUi2qKl
AZ9q09x1mod0QZ+uu366c+YsDfMpOSD7Wvu9hX/uhi9vmcH3Rcu1smyiE603sK6/XJA0dcGRR8QL
jLCWHmnb4m6s2UkSl3wB3SQNW8CyjkZGwEXq9YEeDUWoZX7gtwM0EJNed5okP5VrTSfPWw5LSyuq
ROLQZxP8HlY+RNiFt2tToeAXJBz7M/T07IfGlnit0SI2s7h0fWZtAMuiCzI42+uFCr2ZtTnzn+Ms
ys4eGZdeDbYezzrdMC4WZNHOPu2xizZphiOYz0vpq10pupemsdINo4o3XFkt4UE6jf7ummOsCztv
UylYORlBV0En2MqKtCa8/dOVaoFU1SpMlhgGnflLn0Zee2v8MwEYapPozNbbh4snYQ7GNAXItNs0
c1MFfuH/rHSfd0RP67CLmtfY84mtcREc1QNHsMRGtmYOJ72DwIzpCeS4+84om6HB5IYo+hzooZiY
CAcK5WyzPRflTw+ptT8+26X+3eYip0UF7WBM1aEpOp+mZ76NNS1wnfqn6Yz4aJwsYClId5OsJ+IJ
asRlDlZx6VIhoDLTiLEsKHwdZqmr6f53VhcrWn4dC/XmfYIh2C/cDyX0D00s0CLm5cEcu/dUORzk
W/unk3WvK0SF0MR80ysyUTHUkiGVwqjDEIqemiBeC3WkOcldyugGhah3T3a+sctwLdGaONVeN+5i
udRh67SnQrAqpflw7rKEoVzNK0k9tsn9kkt52tI3vpCDdzUprkomiNN0B0l9F/k0q52+e3ViIHfD
who1eSlrHHL+UFqUEYtvXhdURmgrWTgRlWvNAEK3d8OuAlCzAKDWteG570UcLJNdBsBknjBhf40n
q4YhTSYaGS/AomsyU/2SnJ/Ig+hLhajoJUXsIryhmCfM5tjJ6aSVLOiOSCDcGvWfymp2tTVlewgG
92CEfyf4Ro6xax6dGo0TwscglVB5C1f7NseTl+zR1L3rRpkfsulJt6HITelQ7UUMOrypdrUkRjNK
9X1j62GaoQAt48pCR23vC5yzHBN4ARzL+KQaNg7AbXBZWk9NUX2kSz8QCB990ngyt06bH/whoSaY
APfFDNOPmlaFlt5cY2SHi8H63HbbjrcdnEYkuPDY760ahbEGsDQx+h+V6BDq6GO4oE2wVPdlAKam
rO3OaJjBNXEUGZHsBtDolsCKPKKMHD5YngX/yL0iq2wOVKI7nTc4qJDl0iPSXuRcMjWK5svol1vT
b3dJvvw0Ld9AnPTBJCFw+zsUgWjlM+2FZNm1X9AGNpbnANUejWu7uos9qHuD/13hnQiGtc+pKyYn
vUHp5KO09LPmQR+uYjGKg2rbb0C4c4cGRiI5KoafkWe4x0ROAWiNigvdgy+4xH8Qio+bRV1MIMf7
1uqmrTkSpKfqbq+8F/J1oCYL50dpIogCUhtSrhOgq74anS5ytTRHs2QQPHFFRE6ZnHvLeWkilrxq
+e5BK2/Reix0c6G6xeWpkb7xZI4eTNMISPuQW+HkBA0pkhuzZ7cf54Epp0lZMixbzd+ipddPknOJ
h7RBazh1kzn1Wwho3ZPu8SICM5tXRWTOB6lW63+oOESMagx7gIs7OfURc3gdaEjWuZhLBCf82+Bc
p7MpW2AtsBFoFbAv2tqforzaXVnvJ5PmV8ohdHGG/LR4uGHqniNsZzX0GCcksdlCghRmnZZxX+hk
osZPIr8ZOz673uCTQR/foSjlsmU5pRtYB2MLilrkHB08V/s0EipCMng1QCROoGh55dWhogG3zUlD
9bBUotcl1YApamiPLg2Xfjw4Fn2QKn22aTJQPs0bObl5qHeEdBdMmOHAzhCtSqZMTUPjSct+lcns
B+asOmAaLpd4AhiSbkqI8hjAK9YjAvXIii2/uhqKXxy7ZMMu9DB1VMgbo4ZJ05Aqu5boRjQeiCUa
NjjCXxjw4BhMfw+7CtBmwp5QT2ddrR9bDmYp4G1W5YEU5uqpi/uvQnl22ACFjyeIWXXmXNnfktBF
zwrqIA+AQl7MuKq2edrQV6rvxbhq4iW7YzHpQU8bQe+6FbZsJxsCHU5wKE+SnP2yaTvi7ZeT8Iji
XvekgGrmtTSWK0BdmhmZXWxHy7sMnruNvOKI8yyALhef+6Gd0RM0ZIO0iAJdO321zXQODKMadnae
PAMeOFOvQeIreSm7dP5FCYUxHnR0SnW9yfrxsYI8vqls/bHRuLQjJXfjBCaefO2IWVrmVifGJqQZ
Rfxx1QCsQeKdcxo6tbTlFPgh3rhyTB4SToabvMLA6Kvis4imb6PkvNWZ4qUm7CojBTjMpvmBTY/3
PMvSneeYAKtHLQA7ex3d+k2uEBQyIQkaIICA9evPbMR3ph3kYKmZEfeBhO6XTvVLg9LJT7b2KMdt
Afr1DH7oWviPsfC/u1Stas/8AyL6NVNm4FBwtzpsJjt1Ia1ovwgfnYIqZ4jX95wKQXdLQzmEszLe
EEv81NZQFVvzfiHepIw8YBnPegL2kurgbf0dtju8jmDhz0jIvK74QCS7hxz1ScqqzXrphUhar6Qo
EWSl52+MtE+MV7wgM6OJZqP321+GXWH2z2pM93XE4V6IBSPLxGZKecdHcQi0aDWzGOkHIidG+rzr
ShyzjvFimc5L4HQeBRTtvA2saBjqgBuROnG11FSiZXOZGZSf1k1A+rBsrJ8wkzEqCNKtrbnGoV0c
S626493UA0mPCSUdY5VpTL4MS+x1gB4eVbpn/QSUfOny7H3RueQHt72fbDVvOGR9EQ3LKMvA4+xM
9aNsZB14SaOFPR9OHfRdkOq+v0NW9jEsxgnHH5GvxTtRvyx9A6fRBhOPbnBq1IW2SRkK1UMpjk6V
3FmDai+RNlKiZyshPIkOkc1fji0Mqnlk19t5yPrAg2KJ7J/1gOke5dOdGGMVKLuiP1ueSY7yZWXg
5WR7cCpjZ3TM47MJ6dLYpEloWRZLOgeZ7TLhrjSQzsK3+VO/VVb5Wpq0gtIcEVksrinViB5xovQM
9ufETi7SJ13b+lREggapKcipTrmk56LdMkfYjJGLBmx4L8WSczkZAs0Qf/xCClS6WjiQZ//izJyA
uCQGq/cTRRdS7YYalIHG9B85BZJxLuHlSAYha8Ywo06Ql27K7hYb08ft8kyNH5Gr40xhGNFVyTGx
WdPHyLhguFmhAH0o/OWSkXAVoLvbLOPyVJQv0ajEEykxIQYHLyC8nfO3kTwNtkeaPxVi0dPNyZA/
S7s9th2OyrocrxBUp/WYjzo+da1N51ZHg5Kua6i+DLgmwZCQ4ATwjcKVD2K5dB8OoV1qhSZIT25d
4mAaznWS6Ita2No2l9a+8uWRdu8Ds//vMXHeknh+Fk3x6unNkVb4t6vX91NrYUFzc3J+6tYKu1xs
e/vZcN387Dv9fQcCMM26ralQIC/OVbMxBiNplEwNaX349CXWi5f+nOhyqGfMSAgR2c5p8ylRIdmo
AUcE5iTp2t22KcuvpGv2yFfzD7ee1l2lus+lS1yAA04mtUrQZnTZEhpNPmuhM067Dn9I6JA6FPg6
Ww9eDE63eWzRf1zVkJiDy07k1NrogN0h4ZM7OXdwumk8y/E+khPvjkraIPabd3pHdCOZEfe+dYKv
9qaRUDETp8zJSFw7yieYF4ozs6dfHaWPgZsmTbgkT0QH07/yZwjBGaUMo2J7pOwbqvsGbUyxKiX6
2IC6ZCZgHFtK2OrPTOaJN9OVSlr2pdQSv8o1iRSNKUcP82smDdiv6zwQM9pfzS52syvNjbnQv7Ga
l//h6byWU9eaLfxEqlIOtxgb45xtfKNCYJRz1tOfr7X+fS52eS+MQZqas+PoMRSleyzCVanVe/Us
Cu+wgrYb03a++iJ+ait9C3Bbv+mQ2dsiJJ8MwPopxRARwDxjkJ1m4b6Dkad3qW9PafYOIAbNZG4h
ncaHoSjtrTZ274OlwvQclpt8iZ+TlM5u4lI5VNoWcAIqNUNso+ibFzt7YaRaN6pPXaPCAHnZ4HVP
cw6GIXFxwJHbnEc1xHbqOoiE+bYM3erKVrP4JvcRhMzloCL4WXtLYJjWRzw8qHOMYpHl9bdjlbzH
fXgTU9jdlGp/Hsz6ZWD8e4Mo2lYo4kb0P1AdA60eFe3VouqckQkBqUpdSGZc7UEx+xfVRTWQ0vqH
w/QOH/PRJUc79par2pwSjJB2pKN6l9U40SHRgTB0ao3rp7sYGvd2UT33pg+IRq3uahJOeo/ttawr
FgPC2dG48fLyMnXAmopm+e1078pKmw8y/nsl94+lGV3X0Yunpz701hBgd5rDKBB8WAWTPclUPHsI
OEEkeDXZWbZFbvVFYlNo391NeA23mDHZ5u2kK8clgTNnyn8mkI/DRKNqbGhj9hCPNXXNlbhUx2vV
ftPa5q7sxupm5dueF4BV49QTJFHorxyLcNlXmY7VURYt8zc3TKtd6Jj4/Gmh1Ey1LTOMR0+HCluD
hwdB1JR6DaFw3vJcoJjWt6bdA1u1k+OwdCVNC8rJ+dzA06ouAdDvT6wiHEJdVtGcNk8LKl/oblvB
2KIa6FK1hZg6sNL+Uo8eHkIf3qGzm28dIJJXVa+ZG80LhqlicinN3Y82ehyEq8rN78epxsiHlHX7
JHt1R24dvt+gHWntjX7zImXJqC9vk6LaubP/VcTRr1amZ1JpYwaqx7BSS3td34VU1DtYRSHJyK5g
rTMZ08WdVhOFjWnyvq0sRxIOZu17J4k+nfjZ800gWWZEL2dmii196sxqb5RAVj3/M2H2YqPZkEWa
8Lz2cHGjPQjfUqxeGTa85RAx21uQGD7bC4leDxbPjIIHSKP3uPX/MBMXOhAf8WRcm1Tw57q41Y3r
IgNmpzm3FEumKoZ/BhrJwinvKyqpTLWa6NOX1lXXJjDIQq+XeBlUi3nyMS06HaDiV1WwlLLZZh5g
4tCv7tu83tnF8OhDt2uhn0ve88AI7bNjdp8eYAWkLGsmmTdtiy4Ipe2lpkFndrRtGopp9WlyYeuP
dJB0tB5QYHz30awAFgngMZLOzwz9BEIAEePDMS4jPdsggWAOav8qBj/8gnQ6TkHGFF33GYFRg/KL
njVqXRvxKe7gHopYb6A/xKl4tKvHBPJsg0Jr2Jl3NpULD32jjWGDtLP9/oVyNn3x7slWv0Mvo1VM
/cRaFrQYM0jcwnILvALt4qSC84VON1b+Ss8w3AWkzFNvYSWYc7+a9TiAYI/ZRqfctopCxaDPDNI1
wvpq1mFHKC9QKOz9LH5LK8xDF7swHZBfzsO4BSiIUgDjcVvbze/aksFH925s6gR6EZO+aVfRbQWx
0MzleB0KRpCi8M4b9Ou2Ka39Ta9ggjQF4lwfnjJVsVD3KxmCLpZXi3YaiKjUuSVO2zna/GCSdGfL
g2eY8T71jH04tySBXmRs6a2CHKq7fZsN7wU5E40WCiEu9RKgnZC/hQBDO2/Xm86XtZA2IQizAREO
zq1Tvuuoz+6GLhxQ3fCM67Qvp+t+7LEpTOh0hqs/GzXNYZdqQj401106mg8oIxU6ItpawrZ1kZuA
MGMBI93sqobZhWzw7ytzaJ9sAGy+niD8FoHObZXtmCKarjTKQ6I2GgoYuA+/QSotnBM2g53k9IIH
4FYMEjhwSigFLMsMpjL5HDNxDLxioyaUmRdUNZHjGAlaIBUH71My7OYOByenV+9wr1ec/q8udWmQ
pxFKBmpx1/b9dTwuYAA7I/vo85g9Q8ku6VWPyRv/CxgxZQzvMzaQNdNGaBX9egbW0h0YmsISKy0R
CwMz1BiuZm15bkqwRPD5bfQRw5KOr7UDNjMPk5expOHo0pUyUVlO2MFRSLKAspWAw6m4ul337gIY
uNI4Cozuoifa1Re0WTn6lfLqmSrVv75UuEc+aUweQRQayPilBWjA+KJm2Bg7jY+wrrlOZO7oopBi
l+hz59Cbmx3UJaqxSxwP/RiauKBHo2sTYGhRbON0abeZ4T9WA+kjLq9Zzq6tuj+dQXvfseDVlMra
6ACkmGzOQGjcZZ52bc8hYNLS3S42ORqtksYy4JhBa5cZX/W2Z65xg6TDxZvdfFMN1V0WQ/A7dvWN
WcFPT2CpXykaZHK+uWfkgQnugVSls4zuFb6xZ4TgPiABClD5sm+IQK+cGiRXPijUYFqstlrMV/UY
CdyhflUU876TTgDdBsoEkAMx2BfdUBD+A70Dk1iFRgfyv6Xtfei28YHUwzNAKLIaCjaGOZ3BBZFG
2beF49KTU88lLV35adnGi0Dd+hYy/AnNEoZu3ZE2uj0fy8wOpmQ50i+g9qHeqB2Nc9d5K2s7KMw4
UPwiYNiY9HV+MabsR6mGi2t5hyGe71V8szUbwUywgej2eW6+ldH5thv7vlWwld181v3qkHba2XNT
6Jk6bI9zaE3l5DTD71AhktC1N5y4oIqGS1YOv3XbXaVT/KLqzr4rgYLkWQBlbiA/Yb47x/DKz/ZX
rGvHppzPlVMEbd18KNGFZMuu+9eois9jkwWpRIMqCLHxYiBWHGn8NPOHDM8C0hozt5wbIwmUYbzM
gH19k66kyBkkgbuEZ5+CXSmRfBeFmzpNqYR22dVSKk9W7J/kj50FBWSPqZ0UCv4RXmk8QBQNx4ST
QiA3nvU6D5CsA1xmfDAYK231M+DDjTqqn+0yHeeuuxh9+7jMDjDb/E/+vfjqTwxqdzYD+YhESb/N
8tnP9PPk9Mekqf7MlB6aAi+xMZ6hDD/CBPCYSehW5IG8FkMl2ifFU6R5J+gzgnoehbwqCFNJrt2X
Ykm/NSDaxXQkmjr3lNbcWKfLqTP96Zzk59Izizp6N2qh7OUjtCK8UQ37TqvMwJn7YwfnSlG7d0m+
rO9NbO+kRw7QzZJoJ73VW+3bmZ/hsj/IWwxjObb0CIlO3kqLK4mnI9J1gW2DXLQOWumd4q77lfvl
0F4hFPlcdCHMt/n9v+VjwSdjOaO7emkQvHHTo1bRs6v0swdNdt8v0DKPl9ihqYYeLgfiGPNAabVd
ZsWGKsHEty7nPonOML+GFK0Yxg2rZxRZA5ojwPXtAQk1tFv5EqZd76Pc28nDk73QZ+33Yhz+e57y
wJfF+SppG8Mgv8mS6bXN6EOzGWRTyBOQP1W7HLDJuF/K/tlCBW/9e5ZIafpjmjR3dYuPEDYKFkAW
gawzsJZDEpnvGv/rZUlAhSZ4mDLzJGvY++xAR053vm/y6rCkZlCkHOZwzD9r7QLl7wmY1QGQJRix
cOe1862SlId21IKm7T4n6wdY2LvjMzjdbQxmr3TtWZ7tErKwXECLao4XyDcwh0ubf54uqkK9Ez9v
Nlviv25gZBwxxJHORWYSvhoUa9GNIomrM+TT5E/lv9GPAl9ks7hWzT/Jz9QY34oR/HmSInrKVcrt
hS08axEadmp0HqP5TFi6YTTn01dQkQ2NdWXk4qhIPloQbC0pekHgtzzdOwHvCiBGupi6eViU6dyY
73NZf8bRhlVBBa5Tv2N9ukDJH+g636+kAcDr3TwBn1yiOy32t9GEtRqzYBqye8gCtobCXoa5edBs
WNG0IOR8yNejvRKEH6Np/Fox6NSlfvSjf4eKAtS97nhfjU7LKuzCczl2v3JnraJJ53KndP9WRG/7
S65oVzM0fEPEZeVooaeV9dhDibyuNtoUF1koJGTKKf2Vh7geFA6M1+frkjWtdzJ5yGNZMPfDE+mt
w6wnxD8JxOUuUyOccYQiN6aZvwLCPadNeJYH7LCZS/RjGA9/rsaeEbH4WinVh2gcL+2SB0nLwIrf
lzdNSSdrnjEOZeDOyqnPns24+BAXUCkGLiQ+1DdiuQ1zvOjUJDZ5lqE5Bu7a46sYTCIQwN04+d9g
b+YZzhfsaMu8Er3GrZgwo0W9OW+P3rIXAydXmCTVUxJSHGZRxSTJrXdTGgzFHm2Po8rDtUfObZgR
a8fvZgYtSGdinULON1u9Ws5qP56d7Dq36690nsl5uR9NswIls6+R8blvuunCfGtA6RgnWSSYsNvZ
z79VFp1hJ3L+uaOgFt2bTXQ2caKUnAITDJUMjUgFCovYmP1RVl9T6t+iPKtpjBqLdZAN0sz+abjT
NVDH/Ctm60xqd/JJlBxYYyn/Wv1yFgsp5kF+JmoSyP9P14Xxamvjx+pdxLgNrXtY/Y2qvdSZ/1Vh
f8QpUB+Nte6XCaWj7C/5HvotN1rs7fyQmfgBDrphOq5/Kisjl+YzIQRg9BVbHJRqFoApeWudT+if
TyAKD6gYPpU9KbweBvCkYoibO9liSaGeh3y6FPl+MdWjN/nMJnC6U3jl+sK6iXdWkv57qUkUQrLi
r60GPor+kbxPTrMvtmo2mpcEtFykxauPsDXaWe6v2LLky3LqH9mjFY9Plnau1S+SKO8RgsRzpEN7
CxX/BrW/29CEIo4lEO/msJBiR+UWHbiei+NIQaN2QX8knXFY7xwFMuYycCpsEh9J2vk9RHA1Z6ct
PDrmwM+kLZ+DtpogOWOyVpR6nx0gC7U/HuXmIWy8lCGVsDh/KpfpnMbcWVZPxBH9RteVl8X2T+uL
cmihXgLfceX6wI/ZPfKSbDkSiCdVS7gEoFHr0qwmPCt+tOimHvuLAcuDrN9Qf1eJ9q6TK2mF/4pg
/JkWPGLC/qkaa1qam3maj7FcgxwF+Y6UIsqQaNu66m7kYv/7Xt3/U132DX+qqupOPsb3NG2TJOpj
tGCbeTpunUFmm9wzQfNi852rgZYPX29Kb167noSeVfAi3EvrLBej+zSEewI/LauVDjwCKh6qflS8
7I3hlE3ThF9iI9RYvJnzEjHqJ0GE7NY6Dc+u86mqzdt/p1U+JZvgkTR6RqYhMwJdIc9C3q4O/W0x
J7vS086OyR7vDmJXdbBHmVlfR5r9yKcHVsEG6aMAOr2vtNTOYrgkOgQopZH4ZoPDhZjX0ajdU874
0qK9WC0fWZ22/RazlzXJSXH/P9ASUyWH08jSO4vet1hkX//3JLqYvDoBoddf3Krg+MGVNirOKYdM
KO8TiGDivdgOOTu9Pj/F4ANk29Q+UZuW/tnUO0Me0n8v0fRsauNJ1nG9a03/8qvXPkuYDrIfZPtn
fFIxpt++8qqEZkCMuzpyKrfMdsPso+gHLVvOsq1TlfAuV27bUr9JVQRMnXsql6dc7HM0TW9FO30N
f8jcQKUD0nQAUxB/0DvayGpNZnFQhure9FEmJkRaGG5pkvDBWqo/KoA/RrqXoFUOHeJvZA421ie3
1ueb0c7rZsIppzmrWvxp1yOVYkCYC98MoiZIdJz6ZJFRevdX8m1atNB41c6top4p6BdZ/t4QRYR4
6rJx4EM3dkOC6V9AyGE67W5nautdzOfFc8HhNI+OdHq16C7XvcMkoq0mEPTBKgLbb7aLOT+mTvsr
zovJ5sDv6Yhm6GB1doCu6zHH2WrHOfFuOgYmZNfoSX2QVAGsH+po3l1DbrJ+Z6/FX4X9gTbVUfbN
v/u0lLsc0iN5AbaC8zj8TEr3OdKL01VwXpIoyGopLFJCJMnwM6NFyYsslFFJ3DlkTzpoYTH+SiGi
oONeglgV/k8x9SM2zrDi51m1AeqYp45hlSQY1OUIk+JZX356HQQzdCBrMNjHONc5QQJX2Y8E6job
YHUx/3Mvsptbwz90xU48pVFB20soyyc2uiQoOAFxBj3qNobZvTEvcJI4UGI2X/se2+pnNTliHua+
fdO0eDUVZFiXCVPS6NUJvgmMlfjWZUjP0yZv8bAN8oOqQvOKl8UbJA1mRM4NMrJPM9rYYhwN/HOY
zrsIRKcfOgeHWt+Ggfv7BmRGHBrXCeDbpOnhbas3LWmeVLMRzDw7PG89JasE0g6S8R7yqqJWTiUJ
JF3+M5j2o5tYv151bRD4oYaxT0AhiiH0TAvRbefPD8s/JVdOnvEZt8VWK+HA8udj3RmElDEhGKa3
6h4VODa9Qju6LbOY/xrg1HRJl5uFS9WyOogngETaUa5ozCjCq29hz47skUpFj4IW0sA0Pb9boF8A
ZPHXe9WvQt2I9yD4cQdOD/ABpgTNhkBhPcbyRsId+VK5XrlGJhO2Rm7D7wNGJdlBHBesfy9rO4f+
30AvNLS+wzH9KN1r+avMTgODW6B6tq4Vkyy7wa/2mWc/d65DqzdeX4/Ipsexp5GG0hLnsiVTd7N/
v8ueDSU8MpxwXm7zsTyuS4Kzl8cOczp0OzAUhuw8pXxg9DXwUfqWK3dZHflp9ANQIkrI6A7K3TL+
E4jnWfdTiF81/P5Zgrw88ql04qxGPXtGDWHjGMwZsbx2WkDHP13kTW1DSXhw3sVlNjUObWoOGUkQ
u0j25hrF5dMDJPeguDEXYoUNUqiOBp3fJ2/rbvc9xBTkDIZFc0Ak6Z/7aKezGrFDreEeBOCN/P8M
vLWvols54LM53cQzZCsdH7uaR5d0JHdugEvu5d9y2kcyTdcdzwXtL0P1b9Ie/QQSXDZoIMEOAgLf
Vb6TEEz8QV66b10dOCmzoebESD93K7dRWP6pBzLpz86N9zQp0BrUBlfQX9QZuo9E/8m6+8ZjzXiw
UXXrmMO3nAM5E/JT09tfuQI2fc6RGJcveSqy/9ZHsDTjMXQVUkJnZ8ITMVeweMuzkZ0k+wZ84Y+B
9i9+3/DFkC0jDI50z5n7EW8k/sz28mAGjya3ggeXeABQ+d5fWgYByFiwHvLTaIzrDPEzidMli1Ir
8noKD5lC386ygzb5F+anvr+n+3fdga4Ne+Pew9ON7ng02oisdqT9gJsw0r+qukZ0/l51lK3EQ7Jf
1v3P2ixxumeQbSe7TtbJqShh8Z+8B8qgR9oUV9C6xkwsEF3USUCT+VnJIIGthVs1exTvKUGhxPVl
NiEkAoRb7Y+Se4uHlcLJcAWK+ij2cW79HZjunZhWCbiHZI/m5kGsbqnUp9TXAubWrtVBRdiIwNm2
73Lm35HtINz4VweRD2xbqFpBHMFRtGlVlaH8f4FVYi9PIyNYEgQrSEFY7PayymDbQxyOk7AmQvqx
mvvPqu/u1HbYRT35Oj5UjIEYNjc1X0SxxhySL6f4cfo6KMnfaL9gU9qfEFw0njlUCqzXTF48I0Ye
w8i3HDucMnoGQU09TUFXd0bapk3Hh7xA5d4HyZRZZLkV6h5UPdBFFUj+8Cuf4kwImgAUnnCkmusd
XExJbLafmh6ILQQSfVS0FFBo9yTWx1ad7yR9lstisungU100dVbCD99Hz3sTYy+GyGqnpzkGsIEx
U1QmOSz/TowbRAN/YJDeYIun/o65HMOLuMfW87+84WuIsFPs5x7gyaBqP2H52QMhDJP0JWsxHvyF
BPJmnm8WzXuXoHg1SwtuTwEIqxXOmySbnm+zmNRJYbQlrHpf03RJ3hVYNDxazBKmEXAEHa8xFoBx
knQf4tPzgJyYP6NrDyKOqFAixTWdKZLxBho6Zp20QB7tnLaBptKHAZpaApMZrT+jMK4ZpN4r7vRF
ja5vKPG59W+q2tfOYuzFnvxnVyDKf1U02HU5cWJvas1mPbV7lRE22e36HAL7ZPk5nQiS33l6/Suh
uPzko+UbwMLcDI29XcDRS12qU9HRzPHgOVVRF2fKxyaegcI2JWjKIM6In2Bv6rbJcA1sjoP3txoL
oD4PcRvJvOaaaa+WRTGOcGQclin+reuNbC9x1KPjBgR9tOvLR/EwUMgeBn04MywTFIjeWuZBnn6V
ug8MJ9J0nM8wajI0uNxTe/5r8dDIlvzaRnvKtpZrV3eWHe16xe1uXPxnReqIRZS3xRR/ynm3NNpx
ydRvddqJo12QkFqNnqY2u5y5dDEVkoVJNisOrowdyE1K0BfNTlIx8TNywmAafR8ztKv/Z4LkQCaV
cvb7a/FK8kDXtRiSBVme7FGf7ZOEbvJ8PAt7Wv5KJRaMymnO2CTtWWsBL2XRWZcgN/TrPQjLXT5I
pba/JCFV8+hFEUyCxK8SUI+5vlN0dydlbzpOp2wqAjCxJy20mUvJH+nC7fRl3nf4Wo+NrjjTuUt2
vW/SCTMu8s8Up+o71etMFc9hewOzfYfzYu0d0AY+14DXilB9ka+QorwU8FP1oZ/rL4mTmWUOFss9
Af4kHeoe5cokRmZAOICCLxqKQ0n5nuLnC0C0wMMF2bggSP22aa2gD04KarS/Fo9HrcF6VzNztymO
t7+Vb1zK4SLdhjzypJ4v+QIkmn8q+6ZnnzB78mKkp7G7VwflZMaH7q9xvTe5Tqn2GVr7pYEO5INi
Z7r0xEYRw67Mf2o4SKjYfxbldsQ2SMXQMZJv3XyOI26Ifw7RvPZKFD8/mMZ+vPUU/STvlQ/2CFBt
6qFSRuxqhnL928x0buTOpClRktLINVhevPdjFAt5fXFwvuxjOk2vno3fmy8uLRW5kzmyUaYgZGXj
ZQhIaHJ+o+/Jiu7zKrvRy+EcLaw8a2Sr3ZPlzqDT6dLqP3ZP7QChYB57yWOXyqbjVz+V+5Cz5ytt
hl25uzdm77r1Ca8L5SQLbo7TQ6F42xTjKX+iTuh1AQUQ7w8LCLNQypXsmBBXItekEorCPcOEs/+x
/rurDv78NlPygAvxvQQR3LL3p4WSJVF9zo4aAAPAJPUqr8ufJFJO8AC8M2IFbeG0ARqH+2doFjzx
UdpPDO1rnnuWB2OmdeCN7impjlM0fcpKqo7zAKnaVhZcbiH13I96+kvzf+9sFuPcqgBMEvC9BP0g
Ah/0vLqW5zTy5OVO5ZPVIn8agWX2LVmfCmw5DWgIk7vzXBWTqoxqPxfldFW4FGNcypS5R2mbjfC/
xe0YS7SZHnEtVo1LUc12Dz3xrewseYJgN3GF3b2pegfpZjUTsI0igDgsWFrqDj0FnEHdNkP1AOXF
Ua+ygJI8YeBeM4yDpJHAkI94mPcxzqkgYwYkBF2TTS1VjzModOaDmQE7+1oESCL5kxqX1A8ZRl7L
FYAvtvBeMYoVk6NLEvlfTGrLTN9A+7vxT//FqhC07Rk22slXy+40XTUw4DFKmElZMJ0zR7xnR4f+
8uW0n0NCPrEMYPRG7VwWN4wc/krJXF53R8aJCyJNumtS+Ymn8QjOeFO2AyqemZQs6HVw7IrqLmZ8
Y+ivO4KBchiP8nbqogfztnVUOM3qg5iROE6eIFqgHU7foOfkYBmje92ML0wK4+WH32Sc9oaiXIsp
HAjagF7FR8q2GnczcZfSvVns6KUCifNftO77pNZ5/dCCbWMqUIr8NMAvCcLsmx63RDHkdT3HywPw
9B/ZcBkBdkNDvRm0O7El8poyqFgjd9s4ZJxEGGMFX5U23sp5EgsM8+5Z9fQrJJeeU87inBPGlkzb
R/OuYkPLLpWN7fjDwxwpW83TvqaUCHk+i72rOucQU46oiOmcH5O2lLxqxSwnfOdl+Tp8itUQs5lz
NZCgK3zhao789o3Zp41sd/m3w1umcP5OhxfZoUtbHsdb+WalY+PLJha7omrFb5YCix5ujTlDizpb
Db3UUaTTygwWA1ruuzIagelrx9ZvfxsmScZyeJMVMWfjzYONX44avlhV36xi+pJvkU9KWD8x/m6V
P/kMMTC2+7/fyBXJOzSDIcj5XvftHzn4Y5rc6EZ+L/ewvjVKHo0ZJkh2hbjC2dbPkEtZqvorC7XW
awb9ZwQYjG2wbP8Tj1D3+PUGYE+UJrvVZoQPmtp+Sd2pwUPJPu1acI/WeXbDs7hgVHnPRzlwchxC
Qz+HV7WxMOWb3oLyOEmnA2aHPvxNrgvN/5Ue9tr1AHT55nsJyKzAnq0v2XZ27m6ULHqN+H+1BB2q
EOBS0JffyWttROp/WbsjDTOyyvApx7SwzCCu3J+6v/uvp+xWy2WuomDOi9dkgkioPmhF9SXvlox0
tRGdem3WygHx2LNFvcpz1Z0bohPN4ZXlG/zo1Hy2MI0Xdf0e2dA36WngU4CkeQ24cwHKhMMao21p
RY+9Ob0NAKirKtqUqgH7pPrgx6+mRw+d6GWytHMUKq+ZFfQEuuIEipCdVCsJ6pdMWxdvHO2LQAzE
+Kc4Fs/9yoinkFw40muL5RPPWgPZWj/v5X0p4ffow9PApAgD/w90w7a9lJuJWOT3s6bfg3oHg0/e
Jh8qH+B46c9Q3tRSOqL+XRNtkX6+eTV18KX49GBEGOFGpTJ8b7ZlAJLquvK9+5Ag3Zuir6Vw/1Sk
NEab0JJCc1pX35p9O9NQqT2ISur6wATDK+JC2LrlGJGlIs13bCb7uu+TO/kTYLOUCZ1DUoTU37pn
LBNhhnOYVAqa/U0LJ4FBjgwTLVl3+uGiOCMX3kqCLy/mZkXbAzYbrHxlNycmkcjByKLM+VMejlyD
n5a3c4sQrbwpJf3tpvbNtlA85X7lTSRnB2dC29tI3zW6irI8smYRQwAOhhp+5++I6iNZSLMgA+i5
d13pPttJDSCFz7TM9gOoB5N2VGMaHs4SJ2+tJmdtRpJ8usjdT1P86sQMPnGFcqXWwoL1DF0nEfh6
7C60WSd1aPdWjhrsUPzZXXUqCYtdPXwIVcDy3Lf4YmHahuGw26sVPGOZepQ6cmbR/aL1ODB1pIbw
EVFwEQv/7xC6Pxj01TrLge0p0AACYO4bOgJEjzD81HMfTIaq5P/FF8nZdlwG+FXE0xgWif0VXDKm
znOe01WoiO34ptAdP6RF73fUHob4FmdwJz2jEPQVUVAeyEnVm0e4cWC/+3WNh0rgXzQF5PhKw0Hc
xmixhMqMnpADrcQamS/Pccmsa9j9ilszPHoMHhI6UfO4lpjWcisNrhpcHTofb5JSqayrtDkrWpbN
UbJSSR7aYn5UtGYr+ZmUdqUZSqv+0WZQ2s2uauTJFAoY3VgGldcBU0igVetupbgi89dtprxKryZn
GKv19fd/JWKZvmid3wo2Uxp50jeUwo1t6y9JSPWSWrC0EKQwIj9rUIuhRqpJi0F+Jxcr6Yvkfpp/
PUTjrzTrdOAN0uS1zS8A4J9r91Kerv6Txu2fRCfCZe4aMDUkB0GhGNBPuKVxtRaNKKpIL0c604U2
Q3jS3i0V3yUz9Y27do3WPjDE90lpUQ+mCEOpRfrDGB16GmH1mYa7Yr36qiCQIRSSd8jmkq6ykG0S
D0ESt10hMpBoobNUMW4hZRs1ywMp13U6o2P5dDtZA4Bu90U+QRoyshYpHJW2RlmYR1Bn+Z88nkVt
903a76Q8vq6tNHy8AUD3UH6sOR7PzfSXz278lfuUVqIGRqMUgqmI2ZSMmMnw/taCn13nV+NsvEgO
uSaNy+S+TOllLTL0df8uhYYEOian8p7lw+UTJfmfsvDGbrp9F9MJpYAv7aMoUd/TvIQfpLs1q+hG
ylbyxGTFPOEsRIqGJ7uvbcCHJvuUNatn5VUHaiuPM8nHHX3UvU7XVDqtY5sHSku1SvgXYrTFILTu
lcc0V76Xgcqe0T6tjxwQ+2ufMEj6X9wqwC7Mw86flb04y4UjamfJtzO+yeGWlxjsDzLVOUiWK2GO
nN5QQbOFMFgaVqnLpo+WXySR4Tg/i1d0c8pIy3evqp8RjXvo+6CmVI/r8VsNRaTeLZ79JaEBE+I0
BLFWmdS6v3UlfouZfZYQs5+Wl6llGLNXruGJvF+7PBId+lC6ptVvLHchfcHakWYMw+T2Qb7e0P55
cHPs78D6wO7RXQBz3qpucxv6HSO23UUa/NEEKjc+SqdFrEZpdz/QRovf1i1t68z+g1QJZefJyZLy
YqXMUEJ0EO0Q01CCzMOjrw6fAuPwPYR3mnd5Ok0M4ovzIn9Fa5esrHyV/zfreJcX0638bsWOgSWI
HPicuRaBLcm3oX8ALJjxMv+0PjE5uFP9EkbTd5NFO7Nw9yVMbprQIHzKh0qRskycV2+GYAQjI5cm
r8vBaYYjuNd3YzfZ80m68XK45BeCxZGqxnLpvXSDCvWbnLFSo0fPtSALcZLvrXv9Oqo8RlkAGAtA
Tj5X3iA5i4CqMlG7GrJ/ZhPA76CG33Ll8ew9dTBqLdTeZfHlGWmgv67lu+VDrDJjhsPnTSBvxMlJ
cXisSsStG0YBPRrdNY+tCKQE5bBD1nYH1DHZgogKeZpUIFv2buX3T1WVbV0jAVuinzNacz52LUsf
Ij87FKRejJDd0rOA/1cHYpicmZs7e6CPQXjndPkmegFpb50jZdnGlsOYoct+ak9SuYoMBpU2Zj7t
iQYA0wKjkWQ8d1/NmjER6odSZl9voNHb67pXUVkmVmZDQV5Em8QxdnkU3TY9eqfHGKxhyIGexHRi
Srvx30+Yr18ZT/3XfHeGd3kk8nvZFvIzhQV0ccqnyJZHQNF7bukiOpQKB1HHEem0O8HTyLYStJ+Y
byHYbGvlWf6/14C3EDUxH/RjPjddfctQxYoRFHMjtl9MiLcYDx2gHvG4Ddx5ilu9mYVzkq6ovCY9
E+mO2orxrHHAlmKAmbleG/tVYTzCmH4jPldswJoNN2p50EAG8reyX5LY/uuz4WZxp70Ar2QbuFbK
cHF/K/t2yaxXyM6g2OCOMeoaAMSBFaq6cA+Xyk0ysKji9Lxll+X5PkrLg2+eeNif4gdK8TNyiBhX
irYwnW6XwrxKCm8njk1ScPlCOSxyBloG43qWjek3WWHpeMhPeYvne9cNnRA53gLYEwQAXRIBC9xI
FVi6LfFIoa6wr0TkraQQIbtXGmaaFCrj5acxjcd4fGW2m4Y6XoFfSQtIaplmbz81IcwVEiQTskrj
YtCIkYy/obffYsU+yUWKKUDugH1iXS3K8GjnqBBOyquspNylb7t/tqUeVHd9gPL2MvHpm1iw4vzv
z1XzzYD1WXyQXY2AOx+LYYTZqfiro/DNztznua5gmpQm17gGDQ7MKsuIqBh9Ezma4nZCqwNFRyBS
XUCIQf/zlgBVkEWV65TtPsp2dHeWYn/Kgxvm58xTPqw03TLjhOhK9Y3dFZtLzsJQ+fRKT21DwXJt
xa1GTlyl23Jc56uBvAe4XLACNyh2Qg+xaxzrTly31GxdAeSU/QRk9h94A27PbR3NDwISY97jKPCk
aEqPbcMMKpgw9kbfI4hSGVeKTRuFiEOApyZS9V3xLtZJdyTUsJ6l/iA5pji+jGlUr0veezMPxONM
uvOpN2v9RyopEvwCY9+kyfSxFmv4k1ErxEzDL8WTLsl3TO9Je0QxHOKFsxpqX/8zkLIK/8fVeS25
rSxZ9IsQAW9eSYC+yfbuBaEjteAKruDx9bOKZ+7MxMSNoyu12C0aoCorc++1jVT+3YI9+61qMvXu
qhWSGRe54vEpbs0/PYQUZPjLl412js/bxT5mmfBImM+pq/Re5tE/TzOABUwN1IhKXbEs1xhY4416
R+/rkhp1dEm/iZf0PptSyqa7CqqIOZIk67PqpauaJvCpjb012U1xdVbTBMxjv6eMUrspq5fM+qtW
NXUfdf700bnP6o29f3jqklytVIlY1NBsrXHxD9W9OFPP/D+bG/Ecb3ZP4AhiAl07qbtQVSn3BY6B
nnpoYwVHpp8M9I6O470qkfd9+2MFUtpgfdwbvf4rFdw5Wv/XCNLnJSCclY9NnTSU9N3s8KTKOlLN
L/W5mGvKQOXfcicN3GPt2Dv1I9V/ZWchn6U5ArCCi1O9q51vP/hmHd7vPg+fbYnFjjOE+pTUy7xf
X6xVOEXhMv0kVrfLi+n+rerbJ25YvfWeFkwl6tpTN0ipPKVGSbQGCz63lJa/BI33ei8Ys3ajfqLq
EWa5fwSQdR/ZqDvyPhV3iFsAmAtxmI9GfU6gB/5RI9O2qx89R+ALDI6Tq1HlMwehhgrYKdVjtLH4
vR7UqKZ37a+Rjr1BYHxOt4pTKpWDcszof6VsmVOkzj+Zj3ZqmJ8m3mjTkrshQVSKPHQeq6sGdS5T
ez8MSd7K6U/MFkq+MGermpBBlfVSg0ez/4xsry5Lz8RipvJUsNPd2tnbVt2TVncfRZv/kX78df9Z
Llc81hHYnCv2Esoo9mG/bq6VQ2xPtbw4YDT1sfknGFY0fZy1dDOqLeeMifLXqvS/cfrRkIPEILOn
TlQvLCFJWeu1XRap2aWaoauXfx9MBsNnN0VqjVZ/VFXF6zjqd/nJmo6skeuGD/qXpP+uVmuxindh
Av37d7dvsetCmDgrWcx9RmYndNp650X9QFUOKAkeo5qXmFOcuu3UAqRuR7XtAl2nx1S+qgGoelwN
Qq600VLQylQbiVKQW30daZl/UmcG9X3qxIjq9VA0LUnCfPJq6cum6Ssgf8BHUckxVE3+ArBwBH/C
lqh/1M2oaitf7Fohf7tzjg0e1hmfg1oxBjwC6gJVWr6+ONgmMXoNjK//XkxUPaE0sA5E17zsHv4j
M1Kvpkytpz517yPLrIK95K1E9sz3ZdaRcjuM+XVe8p//bOl54n/NfN2wDYKy5LM1lYRdcz5L17+q
1FDP0hMvydC8qN2FxtKBJtxe3R7qYcTO/SC8Z89RD1Rrhy+IGAhMhPl0AVQt0YmHlq1OibDUetMs
fthNrP9Dg2easW1G7jd1i5mJEPQ9CmmWaR7rJ+l9+VL/knoi5uQcCrQBthsAnHj5d1Gl6Erqr5Kx
6FS3DzMy3X76qI3lL63xL95vTuDf6lSoyr4gg/Qy5Lc+oAWqPqc47W6dBSVUrcMmrguucj1GeS8H
KNi8Es4YczFy3rgXRTIbjxAOd2rCqFYK9WGRSfYOflg9Gcxn9zrI9o0/DsihIXmuEGMowYas+6st
CbML2AtjFZfnzo/qclT/3aVO6iJXF7CnwWRJtLBvyeKiAlEPuEt+q0GpkqDQ05BTal9sVB81XrHR
pCnKxfWftoOMV2I58kh95KpuHb3hOPTz7j6V/taS8lPNu9VupDSPyaW2zM/707LF8qtv8rOL7Vw4
A4Jb3iHgp382BlwxZoVqo1dz2kp1wOkti6VoooabZcOgBRoljPtLPvBQw145DVoFOvf1rCWadzRj
7RHosRn2SQwcs9agNI6tvW3M9sdJnerRNWDg5/qxbOr4SmwUHgCNxAqv8qPBgyMFrhGWK9Ibu/6l
I+t58qTYVbmUkeeThGwHMg+HQi/32WSTLGEu+25C05ZUU37UYqkBpR4281olT+DkudKmxxS1Gd0Z
H3TwzraS5lQjjTeRyC66Nr2mlvHjNIZ2bGwBzxD5WlSnzckmi+w4x4WiDlvAjbrS382oUGbzjHLv
Uw5XkxewgXlE/ApxFlE+xseyRI1oTk36ZEzdJvfgrhM6jFEMdGnqYFOLxWjDBudJa8AxWZ/dmx3P
9tloZlRcg3PLhabg4cFOWP1zGY/OzioROeoycvLGBBaRO1sOfIBaN55WIX3vn43SlKHhBTAD8YXg
wSeQVjPrdzFKa7Mm/VcucE9P3npIh8nglIovhIN/DAPo1s3WrZN0eFwidXa1KpEgOIiQsMj5YUGc
UhsiHLv2j4CCJZoFkpvOe00AYwi0S99gOh0RTY+h1QGvKady2shmGcGE+kzQvfxkLQxrXbuuIldL
3e1CSC2BNKwrPf5Qd0reLCMIewu6fCXeILyAMqusWynGY5Et9iYgBxoOtP9sBNbE4+TvwRVXrIQG
pHmMlpNhbh3KN31c/rH8+UJaFYC81MojU75pDLWzIjsPXjNvkRxdgPq/GVAIN4M/8c0w+jXHPUxt
9qeSKelWQ/kC9Faozn8Veq23LwpfUsbhg4LTZLAaLLy+0n7TE1yea6dBr8bbPugfgDco4+agD6dM
HzbAtHddVr/HyvxigQNpW3IquBWsAEpU7A/issb4MDWd9YHkWxVYkuKQpZPcMScPgCrnY4HZecWf
u47aU40Re9Lp9QgN+X6eHAuLi0bALkgXjI2GfexWcz4BjWWVFti5TVxowAh+pWNvXLFt05RZkuQ4
cAckwRiO9i/ClN1djylQud1PFGvR/E8yrBeffWyT2QPasEYiBDPngy4dQGJ1c/E9ZNuxs+i7eGAx
LeMcjo6zEjpRdSfPEGKnFZD/YlbkTQ7PMlLkfS9mh9IcA7q4Xm80y/1cVnEz6tk+FUkbAbrBFtI2
hKIAGDdGM0xHd9rMifVKFDHIZk7JWYxpMyWEY8pnAFVMqiqGn7QlD1Pm6btRxy2RNMlW5ogzDbD6
a1s5Eelk4CQ6pPVyGskJloexLOuDbpTVxqmyGT/vs+7axj7jmeEsofnIsxh7EHemviz7mVJrNSac
UjXo5mEc8n1sjMsG8Mg/619TLp9gaUmP8GwSUqBHz5A0RD/tMGxzqcFmNpVYzZqmXWNxuXhVvp8S
lXBYoETKdPN9wg6pjKY6tuWTXHnVntV5G8btt2Kxu60tyNQloKLFL7vEjBV/aWuNu3B5qYMK6cra
ajudiG/rqW4X0n9Swl7KGSxCm2NNlNO19JDrxzOEpECiZcwMbAAqbEBvqhLAp2GE1dw4uwlpZdoL
pOYWeTSoNXeV8WXTKD/FzhiNAj7AAmQ0XJ3k1RjWBdm7WW7tbGGU763+NnDMMwqR+ujHHebbbNrV
o0FkEcAJY4IWa41EGfg40LgcikQOL3moO4HKlp3zjdvOEDeJhbCbYNxYfhuEjWfQay68GjU6nhMn
H0p4v3+DGHvUQJxTKd4t4SQHUQyIDRbAC2OynNLSC6dUJujE/KcG57klIU8OOUTHRdA9bwabDzkL
tu5Ukc55Zcs0Nq7HdFHgY9sY8iUN9OukGvkp1B2UvCv+4hzPy6CbzDSqEHr3FHau8e62+MML9n06
AnHaeNzgBFGYlf0dtDqkSEfeprJ6NybUAyTBaKKYIpAuL642+uCmU0DObvsX9DH0/ib4JufQCnvt
6jEyZwtO3hhBBtsi7pE9khpNCNASgF9HHP9gVL8dzdsxV9N650mTXH+ex6WmAUwCd+NgcTf/1jHJ
yIMLiqvjhBA7xn5lx89ykwnvWBLcACGoRk5Cjb+cm2uDFujV9VwWeH8+IEUkWjOH3p67KABtG1xe
ULbH0dB2crDf6AJKrtq5Bwp3avP5xXjIuzoSFJWUAkG+B3T7O+14hhM0C7uilA0sLwoc42EQGsMu
GnhRJp5ctz/4FuGs3vJoilPfZdmOl42Rzxy+Btchjq7Sv7u4j/KlQSbGaM+dk3/AAzWRrN7LZDBP
TSnM02BbxbZ1dAZqxXxqBp/lZoRY5pDprgEemLnpwNTW9A2ApwTC2vmO35wq3zpY8zrtsRo/1QZu
ylkDAeSCNGSztAC/6s5KphMIdg7rmylNhiOlf7Ax55ZU6mxoT/efA3i72BDkDK3R6j7ISPmsbJCM
NtbndjC+DD1Zw7UE3KsbYNUxSuli+KwnBgnMzUYiUWHJiRozZZcxtu4CyfG0sgg7ep3dWttNhTwD
o8AoRBKbkxn7Pu5fJxiH21SIZzEIoJ/ql9Qy2xMMHqx6RfvT2pSjUBduTocTxSwvY5fbx7pdu1Og
t92pk8WNpEVImRyAhhwg/FAw2x9xTNXaaa7yBgivPDqoFTYgxhkomwi1TCj4kdi0nBHK2HoSxbq1
fc4Ta9tae89tD6aHnd/QAVSUxGQj3illdO90SJdLIU5ZrjzqU72dIj5lOsvqXSzKtN5plv4yrWMe
UU6zE84TU31rMBipV5h6XavuOb/FNetVAUonqKkVjYLloalPYLfr01g7tJEorsRCcEYxzdbGTL2t
acJ3nCuyAOuqIISmPHvTAPGMEtFah9+OxfVGAsXFRrXUSPbCqYAPXHtcOrH9LnzsBbSld6lFblKg
XRHIINmdd2sXh9NqvJY+4VIVEW41ygB1lYyNx7GroVUqna6I9KZkoDCu8EmNTT+bIesEBUdabxqc
sctSjFGBm2Wr22CVxr+JooqRX5LucLteLQvIJGD0UgwtBof7vfSWsAf9duE/bPQFcmLaCTDCHXPa
xF42NmXsNtUIT6lVb3HyQ8vvL/kI9qrSzpYl4PbOHVS9vMAPE1+ktfzO1xUTw1B/upQnXufvtNxS
tDP2oTQxrdDrsmghc4IF0LkgBDYAyubfmoCKMhq8yVr3Y7hc2YGl8x7Z35nBJzQEwVU6sx15kvad
QjHayzbWKEwEMVDN4JIUQD5lmZ7KnGBG/V0KbO6bhdvuZI4lbJS5HoEamvRHt/ev6uqvmvujnIHP
28snrr77b0VeeMBw1AP+/Yb792ZGi2+yeZpcpHkafS+RUq6bqaM+7woxA/o29oyqmA5rIL2tq9Au
lhm8GtP8kJA/wP3PezATytlVsqM4pzYoBnsLaGDatj0RGcHQbTvIxClbw1LlS6Tr/cOQJ/S0ZqQx
jegHMiVpNObdvqcTaqqVNXAJWaK4R63jTFE+VX/HzHvKzTI+J2m6J/AOeqUf/xRL8LgGf/oex2Nc
6N4+WRcUpsAa5t6+sYtrm6q6pF3w2vjopSSKpmxtDj2bPVFs6aFPmLzTmxeRuQIvqb0TW0FnVLtx
RKlSTb1DblT2KfTc2yyJGfVN++lHbQDFx8mngLqSSkeY1jkR/ldHCtkGn2p38qtga2uxt5f+W0I3
ZNszZ9yMxEQeBo1UnRSDjT0xAwbBT1z16h2WEb9JRT4GdpoPh2RdTsQeB0kJd3umWaSMraGx2s5l
1Vi8qsW4VAj0UXiuZ7fdD0vQnD3DaSO1li+JkW6JHdO35WCwwocayMtt3TItxAk1bOOFaXJig1IS
j51PTsUA7keQ6WcZ4tmThoBGJX/8RrtN8KtwCx2yqaOBDLZ4dJLnTnstOoLpRs0KLSUDM7XaJOlj
vdB4ujh+EE5tBZy6l7DI25LE5dHflo39rpugucpKXl1DfwaLTrJXyca/2s0J689HuUxvbdl/xlMJ
PbTMTgX5zSwxyPHjBQ2EPcub2VLar+q0DQXRgpi//mhmvmyIJqnqv0Y2h16a25EuYxj4Yqu7dR4a
43QxQGpv4ppOKiiwx7lxKdZaotcKlLgoUrZCH+R2yde3xkt5L3QFRSvU4aJJg6h15d6ds/5kFsnN
4/yH0krjmNYky9ap438yfT0G5EmFgS42tRZcrX7uI8Zxv7WpT8lEBsO+ms5RG7MQywcK8oaITiSW
oSYGfzuvGc1COnO7RDtUVE6HvvX/EkrSiHglVlWjTEVI23A9SLf97PQh2PqTEea2cQ7y+mXqfAQi
Agy52T00FlGC8zw+dpP9FFTrrYH9tYk94jcQ0tDHiDrDJiKkA09BjwXRtHNEbXCQetvAYUKI5O9L
Md9Izj61S/8iTefTDYpLP4JAg7fC1t+eK8fiX/SNpxGuqGnkTN/Hh0Xg6iTCUOvLs6s7DwgCoRzK
VoZJ7j/S3dyQdTc+WtbwldC72zZ0LevYoQiA3UzHwowGjfc+FshCi8ytLkD1R/0pI7DLzPm4md10
sfxd5UQiAW0zN0ZJF2BsuvOqf3vk/WaivshaXKXp27spSLoNu+Thw1wQiGZWMXCjQk5zg2PaLFnk
9uMYkpRj0n9MQScVI/+46w+PJOoQ6vVnmCfzVGvkq3Ze/Vm67tbwQT92y4tW6QzJudczSZSQJJBj
KBK2JBrPmzUfHtHtR3YNdBNH7KOv+UeApmXUTcPZcJEzjvKsFxh+KhE/kqw78rKDnZa5UUGbe2N4
hhbWCbkgntka4Wo1H5XTPXWWRIxA7EdVLhXjhybUBbVcy/W944fsMAARLZFSq3p/DSN/6Wx5bXP3
r2l/BD0FPkeMR4Blh6Dy28jHgQ8r+2JrTrAbJKGRRWK8srre1sUFcEa3TJVgo5PfMgfNHIMWzpOy
2MD1B5k4bj+aQ2zTyugbkPTxTmbdmZLKzSGCA2xpGbcjIiGSMEQOIzc5xaFZsli1pExs+hTA1kwx
4LIkmjYvyeifZwdMZWpjCkousrc4TWTLDr0oej0N2qD0jKf75xXnNXUXw+Sy2ZvqUFgF7WersReZ
3Y20qIMUbB59L0N4QNvMAXJmkKi10YuV7pYlbl0Vf3ukqa+NeO9c5ClFfTQw/ew57XSn//1Fow/2
f/54/4vG0Xd1PjqHYZqqatfn/UDSIyEB22UyVeO9+fdrGT3y8ypFRn9T/ZYYpphtUPWI0g4627wE
8nT/xa/GvQXE/6C5wVOr58vB5tOnqU0TvLVrdBSnzlvqrzzQb65evrb2iK7Pd095BmzLwGTyiHk0
ZT1ZTkXl41jriejS7DQgjDcHdu/FZVTAdAwsCztu/ZFkQAMnQhWpQAIgUkyyYNnQu/aGPamih9XS
BPBUCura/NZSngeY099ctslJunqkdTWJPx48zDGtjmBBxSl+xitWcSahfAIAl21JAnjM+15/sewr
qhZyHaYa7u3UfOWWTtLokuzJ6iuOdZ76RK5sgAXP+2WYAfFjRJx6u+NkKwD2edEC13EijGrbjZVA
jWg+6UH/WpX1jRQhXA9tctDnqt+Orabv434A9GtnD6udVxG0ZAZO3LGbHB3e6hriCGz9h7rh6Ev4
J2YzaGFCm2XT9gP1vfMTm2UX4VmF+5XBVtPjJ6B4Mkzn5kZthnk7MfMQ3IuzIS/QU6XRLY/LLMzj
+kFlf6g8Ac+vH5saVhr0UdOLn3xTezJYctE/PA5Ju69n19jM5fLOZE8SkJU8BD2nzCWW1ab2jd8I
Pr6l81ka1ISIf3mCw2UacgzfHP/zaq/3bqTJCrVBMO2ZV5RbmLvaCk+8tZzfq8M0zF+Sv5blPAiN
XCP8Z5GB9J5iYH7Rkh8IpG+Vf+km+kxmQEvMrapjMHdnoNHiUDgRWFbiYQbetimnZ6JNWBVt0OtZ
Fenmm+/U57KFQu60dKEaZ9X26oeXTn9NO1jOqrtMJFpw6fz+ZWmZZHSQDcfEf7nHpKVZf9YYU297
OBJ1n1bbJkbAoLKIRE9tEXTWy+zUuwDO1NFStX6baNESJ7tiko9O3p9yo9wxm9WIhKAJCBWNe5+A
TW0ev1ybWWTWGT8SofXm/v5OUsO/5hJyZLl9OLLqkU7hfZYvTZKcrEBfD57rS9qQ00XX5N4Zps+F
mc3O6pOnZNDj7azRJ50BY26cpikujgnlOyuMK2W9PBGZQeZt0ZAq0/frQWBLjhp+ciRBNm7GIZ52
5lrPFzb+JxJB6v3QigsE7TTsK+BFfksUvB47rwld+q2uc3LRStYhDaEzlQu4aC+oCG0PVjq/LrEv
CNEdeP/lD81mERKRaa62f11Sav88LenILZL8IYOEu1iDe0wGK1lWg0lcsD3wlsf5r6penAgNM6mm
zAhr6N5twspEHlGx64J13izO6D/4bKus2xMyAPXH1iyaYc/Jhk7I8nB/xP3rhSc4zDcl+ZQ8WA9n
Fa1NUjiBmAC6dW60sJu1bOUg0ToP3vJrbIn3NCvTfrj/AlXR+fd3ZafSF4nz2ty/Rk7lgu9IXv/f
Y8uVUnH0O7x1last4f2vZda358USIBP9oUM+x4+fhuDbrv1fpI1yreSg02diJR9M9bv7HxEIdxeX
fMf7n+5fh3rhE6NNEwJzDThXbhDa6quf7/79M7lylzpNnONiOObDEuCtWRPOm8toPgxmQgs481qD
FqFPSvb/fhEcD1CTojSj+xfv35wxMfGo406M+VzSJRQCySi006R+clLGcgmp/92jXglEkOoh9+/l
xpl2cUoyRDnYwUNBa3Sr57YfevXAK8x1DjC1+puRi/YkZXe8/4W1ZvFD7yDcMGf5eP/S/fuDwP6t
pVVyuP/p/vU2Jg2G/BcjvH9TU0/2juhIIu//58fa5nQEtFBc2xVoK8t4eoHwS5bDNNTnUQWz9PYC
hpi/zBCNgyjup2dW8PYoq4EzeCbikFNyedHi5VBoLHOEm7XbYXJeyXneZ1Jw6tMZDdR5/Qx5hZK7
AW3syKbCqYcKF93Hzs5hSwDbeNI7KXdJjH0KsKgG5nlFgp7VwJRHqJdF2h1a6CObGDXK1jfE10oU
6mR35HLQvCLnadtoTP9XQXKQmT6pQrIQVCljEXy5sffo5ywszFNkNpxpnR9bwpAA33e7ZF4DYkbG
sPNxpbVVzE2SXZh3T4rpPPslHY2A1kNFwU6yx8Og9uSCoPrV1BngcJLhnnrWmYwAKUkisidIrm1O
k08Xxou9a5MMuyDObqbmXIth3E3tCudHJA+mS+yOZr30MZFZRWt5W3QonzHhUbhCMCZ3Mc0JtwX6
rWFZJfmcEc+xTKjqh2S9dUXBd0kf3kHXf5glTCsDiE6GY8seUOoX/seYEW9qeM2xHMTemqtDkD4t
QhyHSRMH34kPrqsn28ZZ8KwwCu4d6+pV/WHo+08r9a9e609EcXcnghR1lmnWQYbtbx5iWJHLSyms
j6T1qPP5ODl8oT3g+SbzI2NASuMe63aFvJC5AxPgWzED81kF5yiE/vS+ywMQ/Gqkb9Pdh0ez8RDA
WLI5BUV83rZF8k0HhNCaxxtDljfNayBGe+9AHroIXg+ClprDetezljnJAnO9vfVue8maX5aAijeT
yzBloe/1w8HLtQcSmmRYtsljZf7KYxJqiJhPCZz32LhnKKMq9zfogEDNNHY3sUnWZmYs79rUvsHK
FOTCMCFqB23ENqqHmO85CDfVb48rMrXUALYcXRDP2Y9fOiRIUkoR0kaGYD3+pIuJC5cNUNZ80PgE
OTXo8JttP2KzPtUpJ6RgpA9n4dIJG0zwPBEESQHY1IzWKMJGNGz9H69xtE3SKitnZaPOWPdWO4d1
lbXHAXRZyxxUTmybqaOa2UFP+3nZTeuwrxjsXFyNTtDovC82M3pbA1AxdpdeS5/8ITuaHnZY3Ejz
ohC9pv5OeM3N7EVYTwsUlfLI6AuuwUftWQX6vfaWJOWO8eh5BECy8elL7YKBHNCyZ1bYcSQmMOVj
Lltm0mSJFq9GJZ/JXFONondfNNmO0y861k7j2OkTEVGsFR26NNQX462XzguBrjtpjae4KhkFAMnN
yUVrpXlhghKE3HPM9TXk8aR4ivVUQrslPZuCoZEHv23xv/gkb8j+0csbXEnoqFlM910zvc9t3GE9
mT+NTIY+HyJ6gmXnFSOT8Hnr+QFIDhv239B/C5i/EGPTq0fSOChJ7SFurIcErLhnlH+dvr1Mrt1w
toUSC1UzG4tha1i40g2X5njnN0SfxdjuaVARROeYBdP2oriYdguOpfacjUF/71zboOvb1bv6en8r
J/Mj7sc9KN32CMCHsUD9jWMGsnhjvILFrQ7T64RkF7cBCFGV/mBbK5xtt3ovqLR1n+b9nNfQbNiC
6+GCLVbQuaH2dAYf5qx46ujg5u5y1ATrSLqkeOgUYb6u25dVkqXEWA5DFbnDTreyQTsefv/3iRmW
D6XwRAA4Y0Sawm3b7wKV5te311xPwoLcP7jbIMZb2392/eA1Z7LLRLe9Qc8nBey2tt2V/ZD+DbTK
feG7L+0MladZySJokz96mj/2kklDYDA29InPUlevXtIeK0kkyxjX5x0dYIjtb0HpogTw2jfaEug9
6aNABOf/dwwjCBtIaZ2IcQkzbfn08dHQR38kSBT/DgGJGzCNFGREN+SxHxY93EvnmYsKqQRpK3lu
b1ZHJ/Ub1jmdVBoqgf2RGT0BNF1K/4wc4skYvxzZtyGBk6QUepmUG8+g7VnR+QbPtLzbpFynOL06
/qnB4BeHWScZNQyLVhDQRJ21+zEd89Axsl3gBQ81Y8mNl7RvVIVHz2IUa70rIdKSEE7sup4fkaTH
rFU+mnr9Hbhc2IP7iET7vbXaP8uKw0xbxaGDp+GieN1bxnM3IBUov/285MLv59/08R6GJKq9/JsC
7zxM3nFK8sh1JjZskXhbUNgvHsKgVeQvjlcIDM1M44rlPPVgH1u7wxBZslgW0w1G0rcQD3pTvM7G
P66skYiM5TFxGoJ0DAAc7W7w6M8jk72JxN678B8ifgKwD3vZNU326RsVrvcEejGG3YDjjZP8Ylh6
cLyFl2AS6tTnw8fQy0udC0SSZFT6XnU2UFi4ifaVBuY76ZRfTs7loSnsOdHvG8jYH8E8dqgQ+DTm
VP/ddPrnwLkF0TUsk2JTQi8hJ+MiSBAvzZl51XJBW3EizBkT/0tVjCS29MM7TV4AUtm7TY9mW+bm
S+7kXy1aDSI68agzYZe5eLKl/lybOBJSSpamg60DlrgmNjlfv+OGMSdP7DhAGZ4887cWM2fLmPWk
NkWRI19IB1oiv/xuJDtmBxq+ZmshpooKau8uzU54JQkqvTzozvAJCJvBkbV8T27PyaoSz7EpezrX
9GXZwrYj6g2OxQzTdS4rWklHc7iurRflxbmg9WcYNOgMIOtVS3hnuzBcJ0Nq12emtnXnMYLs7Gxp
OBvnanhbZuMaaOzSnuSddfuBqGd+oxflabCM96lwX0Ub4/BzzpQnUbGON0ZK9TVJLhndQJ+RZuy8
SC1w2ee0WzLnr1TID2bS0sIDlL2dGvtx4d41K7r0xGeQOPqXINM+7HQ8UyDGJ5neCl3Lya1dQm0U
HzPsw03l6rs57i4eKnFUZtSVE6fibnDfTIdbq1wY366BijUunfekAklWCwbTmHy+6UMfJQBwq6jk
0Vrrt5V219zUzWFqwJrb8mSnOou9857neREa5ngdXQBKeCgorFA1NQssgiztQ0g3783KOb1Ll8+e
HLZ0rE8r28XcZSyPSTROIt/Rnj7jvu42Yg40FcCOMQo1Lz0Xf8oHBFeDFXKaBP1FNGad3jB1xUSS
YTbotcOdTUttKSB2kqR0pP+PsuQz9yEEr0QjKGuGNSuhQe29e3wHfYwAqwi8EdktZ2TSagixE5P7
ABmJrY/WHNchjY/iYTXwq+t+/t1gU45tJnHcTUvybJvryWrqX4XmcocxW24qHBBm8FTq/k85zz7n
TsQMAKOoXaf8jbHL35RaQO04PZklPqd5jeI6sF5LQCJxVx8zf0IggVpb6lzsWrIvs35Hv+CJ5ON1
U6243uyx2PZJ/medWyaKy8/UfwzmGOpceDgHVu/odsc8dx5126xC2LB1xPgNbpoDoSNGsrJde4qa
ughueUcHgf+Fid4eLP1KZJgIm0XFV1WlF1nOz2xYn6nlfsSte8llfx6q/nu0GySyuKyckcpsqL9z
h7fVShx8gGhHbIsIHLsqaCwo4ZKbktuxLM+uyalfF8Yb9P5orPJb6tWoxwQOb6rgealevLVEZKEG
zP7M6UcfL8KaNBCP2663BlYJTneVN3JELyc8wD+EW747jn1IahKpfESBeD4e9S5WURiq2+vYR9sR
TOAEGEarfO5645ItYPum2Lutcrm17dBc7Fn70tmpyZm8pjmX2ToK9iLkmFyAX3lnPeitS7wIWR/z
MP7EQ/Dua2mUy/QYL9WfzFq4t4HoDmztmPw3HotFpKssL63t94NfUGAHD/Qlzwtwl5zIBAqXGQa+
zsCHEL0m5lYGRnKNvQemS79R3lI7MdVs/9Bg3FZef5lL8Who85tljt/srKQFHzLTpF274k9FLOGl
6Cd1X5wCcNGKohnTdtJqp9z69cSMIgEJrJsHryu/pVvAKitoMzJu8DTY93Ux78aK0Detf6FQfRLt
+h4k7TVY4oNfzABQ+p1Ysp5FcDyj84sQFF60ZrJQ6FFJ6Wb5gavq24rbfVwU+iY31qhwePnoH2mW
S2JTmaXrjU3fQ/XZ5NEIWBbqTJ6gMiFzKJ5FbvB6kzfkhTmNN7LKALg+GkPKUQPLUCz6o2vQHbTd
mcYjuSFB7keNgdXDoe3oei+EAm4IfIDh2h31UfzRcpDP0gz4ZxhqTCsh9yXtPKI/34j9QijGJ+Jb
HuYxEfUqxVyiSCJN6JRp6WuMEgEg5Tn1rBd7Kg9OE4+Qr9dr0luUE5IoIC22iZVkLpf9F1Fnthwn
EqXhJ8oIdpLbglpVWkuSZd0Qtlsi2XdIePr50EzE3DjcttoqVUFyzr8Wi7ibmE9j3zvQr9WtcVQu
FsuvrW90RLjAUs5xsa2jnc5UNpNpa0fV5BCEAtQ7c/T+vImp8EkZR/rGMzJVGZYRx3w2Nuv4pjjw
F9ruYTb6Dr9m1YlsI5TgZ1ywLsEh53r+eGBUA7GhhzqwzUeqwA52tl2xKnV33E0MsrDwjFL3riFv
4AbcTtX8YY/1P7ca4FQ9+5EsHY7sdYWiasg+o6dHDlDCm9m5G99tD6iyzCcUEZR/wgDEBDGWn/70
GVDgRZ4aBBvlX8g/YudxGJ/ACI5JMB6ob3jxiGDk2DKAGQmjZGFkTcnmB0NMTy0amohCztMMPmeP
8tVVfU5v769SOvs0sIsDPtx6JwVbVgoo6GCd3/VBc27c8ZZqx95byz+WIfY9SYlMjRyACaZSyB1R
qIpoMjvOyvKhN8nKVpKiZm0SEN2jguygz+PspV2g3Uf9WFfFfl6mf/SpMdczl7P40O3q4O0hL37R
6dsEUnrsLfmQ5AmU0UwD4WKeUFVir26ehQWguZjyq1IE6fdYb3ZOcknS9YZExiLcpmHAJAusSd7S
RfxVmoy3yf7KC/ocYxQkmm5IujjcXcUzA6gSjF7Zzk4moKwi+9S1Mxx94hnIOmU+oe9nmFADieUu
FY5/rAatQFzWj3WdvtoFBUvFGZMRwlRv2uNY5x888w5JF78qBQZctiMBupP/L3CnGz1Dhx5Ov01e
xkqUh+06cSqukXyJ6TfF4TGukMaij/8kq/W0sioWqn0yyKbbESD2RQBfRFE8z7F43MVTfXbW7IMq
IRoP0UUQE4tAEv3fNNacJsUaof/j0dyqNvLn4LmvnO/Sy2+KI283LW/tFgdpF5e1V+eVjl2vrsCJ
fBLHhmY/UFGz/SVhd7SbKvO03SCuwodhTbrA9v7NvU9YLkt0m8r73zU92Gdcl+fGcN2dM+jfguiL
PP4a/cXbDROPFGc+Dng4WYMRLDRm8gnNjjSxLjFcU9sRkNRmKTjtvCFAxulOQlp0hfIHHF9c89uz
aozTV49MOaY692EoPAK+ypOxkgZdkWGnE2c/tcNbMUfxYH9Z27MhkVDVcbo8bWfnJNZbG/N6YoE+
s2lZbamFO7Pxf3qyPplLjYJd09saDxeSrni+sa3u/AkFztRurlS48vpvuchH17sYIqVtvjVjRBtc
4ebY/CLGyGjUelwmYMJlYrYae4Jsklz+cZoTnPLblFv9oWBrD7DHWBUxdg2xIdSwg5ppi1JTRQx0
XvYHv5gvPTV+HAf62Bf9q0zmCFfSP6pc8Y2+dnLvLrF5Nvzy26vgb/P2TxHk2b2PJ1VtKagrK/1d
WonbyLHIsc/YNRbyz5KHSU+cfTzfRkTqZZY+CYlwuB4oCVdTv1fxtTEEQmtAy2MTL5CLtYmIInsl
9OmUWbniRMSFXUx0RxUVCnIzmX5NpWCbbcaLl2BtHMa/xtz+bQO6UNK8/nZ8bRN/H5mz2YQQbecA
DUfSNsfaK5tDAzkdZoU7nWTl0MSGtMJXVAmgsiS/YLyrtm1laO7MrD3JQt9Lzz8HSMoGV1Y4K7IH
+n8OkH/QawtO3Npedl5TXAcju9br8rDQTckFM3z4hHDmlU3ckIOlm3oyp6GH0FbZ45J9MorGO5fu
he1CmbPg2/ZjvOvOh2/6Ydtmzx457MZUS0j8yoLt3Tuq3PqBWp4aGVW0s4zLo94vgGNnOwlulpxf
B3+0dsQIFmeCudDGWbQGlR2SlU6j489c5uPu1lfPuVHw6OPEAsXl/qTa1EQzXEyU9DJAQIk76KAn
Ckpm9HeGATdRj5eqdavQ5QibmQoTjfKXKjzC6Fljo8yoj145Rz5aGyubaTYb/Y/CDJ5HnLxYuJ+b
zdYcJMRlF9ySQgSPAoRrv4g022cvq/KoX2zjNEqC4cLzEV+E68ehUdMcaCR8SMiEHaq9CBce25rU
Spl9yf7DK2KsTEIn9Hr5z8Bqh0D4t8rDTNpWMxVQS3YlH0FHmcdKRPbkpvF1swP0/VEsvn826i3J
fU8K3HBPYPW+lB0sWGs96bzGPrQ4HzUxzBFD8YNVWKhiGPcyl+wLtx7+c0c8mrrt5Y4CdJLC51Y/
rqjmURr/N9TBggSdMA6XfXjd+jXpuZ7PttufmppxKinW+NAjcZ3B3wC0eivU4DGWFZ/nzmAic4p3
5OxamXsTiJ/2dr6teZnX+bHugfdsBpKhHE9cnH+d4bUbuw8nK27IKpCd4WuLdDoND1uXiyu9OBxd
TpcflnNik0L7SC3QXY+O9dCWExIU6gVlTWOu2R5JtdpGCola621KN0eyHbl+gsisPPf4KXfIol4J
9SPbtgtzRGtd8WuUXRp1tm3ue8mHZ+ngHTZQspfyic35gEWjUi/Md9QVC8Ph4uXGGZuO6H/aPtax
fPQcwUMHv90Ah1FN+ZuNz3I/YRpLWMJGbPQKzN8ulrNOUubPvEDf5kzPQNt7pEcB5V+o94ypTCJI
vshHeRBBS6hwTEHZ7Lo8qgR/0kYYwavtkfX8IpP01BpqYAGd41CMIBaJmYdWKt1QjeMrGSYyohK8
2Admk1yVLCIiv17KIn5b0XGE9PwFB1fox1E4xjXh2ag27X6QGddCuv414CDgLlt/uVlvvi85dQ4U
JxwWLJMnexvitcP9CxDkYe/o/XnelXbNjKgFWJEpjosyX4M53c8C1RMYaBZZrgcNlaW040rgA98F
4gi0+MKVjKeTpq0NGBgD4vOm7DWLOVVFkgwnIWrWn1w/a1QcRTMRfuSYNyoq+Kk1QIyqDMq3qzbB
nGJaPMOwUEqGtH0PHBDRvpizoCZvqxVHhsP5PU2fMFC4ORL8MwaaZbsCMRNdBoffu7useyiNhGl8
3Y+db1ya1PpGtzmeezcA5ZPsZDrFUiGyMHcw4CV1wE3OBWEOeEvqpbqwSF1lEfs7lyrlA1rEvdvQ
ob1kpQzJNzEjWqWPhV3058G3rqvdV4ecfmpXxkeUqFRLYdFKZu9PM/tNOHXjWQEb7joDfKdxXD/K
eqMATTKiJYibo0HbMAHzQ7hU1kfCG80LoVEcdfoNK09oTbTDpBmepy6dCQXCLRK7pBxssv7S8/6C
Fh3itftNeU642jSSISICHspfROJPJzPYcn95am83nAh8EEzeMFVZ7NImAFtAOGyWEW7BuBmwtEz1
Dt3ngbP+TvqQO+a4bMtJeyfn+DbULTUIMvgqjfFGF1e1D3yi5Z3kvjDxxrkE43bpaVxB+fF3RFw8
K5hL98GJWDKMomXlMDzgb+Ddj1fzxBpxJ226iafclWeNTjNUfoB8U/KgymnvsyWBe1AvSF6RDhRp
w/092IdiWLrTILHxtb042ZJQDNI7dwVpqrsmN0NSVfigB4YwCt7eenSxi63/zAsnTvsXyMHF7URV
s23C0BEFYjfdndPQoYc43QvnAbTZ08Shth2ApnQK/+in+jdNyQmf8UTKnWeABaUC/Uc+baI9mxeC
zQ6IjgGUTzA75PnKw4RrYqCNNFeZB3Rd0lDusDPPFgbGwlr2xPwnz5XxYcXyu+4t2nhXj/3CQFir
F8e5JyvrupgoFoxBv8R45nJduydhgio4C9IM37PmEwHiHwT+mwcsN5gEvXK3Nld7QFmp0tWIYvrr
0XqoB/II3N0aC0LqjS/6NhmrIdkN7eJfaaeCmvWXtCThuGjzI07SnuIfc2/5TrVTPlz/RDi8CBCc
aoxqEVr2CHf2HfFUz/4I2ilNzY7nv5Nuv4RGWaRMcnykk7DIlHsci8Bnt9PJ3l0rvTOb9YZqaJfb
kBpxHT8rZ0VZViNtJykfW9CIRJciLJvNvzciaZAoXvXtsVhQIjGGRiYE4TH2sxekHRHi/cjzRbEj
+uPVd+cg7KsZ7aK5PiH3pPA3ZfunjerJbqxXezJfHLhD0gC/sCpSl6bms9MMd6uy4a55xlxKGujn
URVP4FW/207C8umSPGKHzYAA1XwrdhyOuDGRbi3VnWOk78rMEFR5wyWt1HdLjhCAL7y0pwhPH80v
nS7/GXIMswG4d6xW+g0Z9eypJRy5out7iinelTV2hRhH3CWo56vtJvOREOFXo/xw8AvUTm6HlkKe
lA9kKyqN7BV1XYrWSr1VoqNkmqA4Rt1CEmfQU11hxe/+7AZM3FQqovJdvE8lDI17P/vo53i4S4T4
b16qK277GtLcOlGTPkceUc2RG/vE/ZeMMSCEETg5E8KqaHZ28SQzB4fCX3Ro0W9ZnEpj8c4uEHlP
yfkeK5UdSsRPfuCgom7Ipl8VsW6rFqGuGfDpi6YSt5oQG3M/lBq9m2eABbgT1Y/afiGMEmEwGToX
GmOgXYyYqJmKvGC/PWtFPgPMcGnw+dqTYe5Rq+CljGfGtyrQNHx6yKKLI73R9WKyJqn56rT5eLAc
HEO9aeC1XS/CMMsT9AnAKB4WEM/6vM7AOLWKKRapwH1lQLJPnGHQ7CYHs4dfHr3tWpWFeh9HBrLA
Eflhklpc8sG8eSXR47NzEkmhLxqscu89GP3cRAP8TLhitUybwGe2JHhW0M/ZSO5ku4hsngxGP433
mEido81hLVD3Zw3oxIDZf3piUnjpl5FxIiUqQcFNgH0B7zY985JpiIigJi7WQmH4wtBPs/RIR0A6
EV0ImtSPDn6CrKUfdxU48R1971DmCi2H1kDPgL29DX1c/yOd0kDWvPybO3a/YEQp0AvjfU1t9Go2
P6mFt3bn4UVjIg2DZuYThJu3DABdsqCgj74LjSePxtWJFZYKHETpu7aWNYhdM2zF4TTfZtVEITDo
hrmmpzUd+eeSlZmrx9nYq15cDM//04HrmeQQXJ3KOseqau+9lJNdqh5fFIBd1GQooCxcIWOTx3vp
8pw34uyk6rFhrTZOhmU8x26MoiERLubjlSGj3+w5P7+UWGigzCVGDW+dnyCrZrZRHDzu9svPl/z8
rrZ0faEABnEmF/f2d0Hj/d9XoQBjBgVL3le4J9JZMbWFrQ6KUxaTNm+kq4xkj3LSGcpX4VPVhqhn
gmnyiKXLzUvb/FrKyYlU5+uokcaLrCA07Y6MZPpRUV/rf5Vwgrt6uXLysVK4BDn3wxCVLooaghpB
+Fq33fka0xICSERLK9M1Hg6Xn5ROryZN7pvep7636O68rY6hr9YI2LO9ZFnyJGUx32mYgrpioJK+
c0LEQ7CdcVZY+N7MsggA7vwgciuqs4fY/nJwX0rHS0Ovx3TpzhKDwDRhBdFvw9LCoBqb5R2tkot1
6czJF87tpGnkEWB+not9y++vQf5Uq4F/Q/TnosMiwHZvUzNnfgmEHnsik3HzlsuX8rr5asnlw2sC
de7ECAmqGWRTC0VEZrSbp6vF6DZiVXW3ZMP0aTL85VbhtXIq24Cul4RbGWqKmnEAp4JyHZL1C+R9
4gqRyyFv4ieCYg+r576MHuUMJEY+r+nEVjU7HQur+OvGc3I0HDXgQMp4NtAiG4yZiXII6M4Gf2YX
8g/TwAmuM0TmeIHvNdFVWF4dVAGBvg+Ew4g2q0cxqj9k9lUXtMzl5ed3crAkxKrfpMfMne881wnw
7212o//9reFh8mQbRd29Xak/f2Ni8P+/L7I6G4mVSwrFz6X7c9X+fOH//2c6J88tQQ2Hn2v3/6/w
ALtSsXP9R4kL7n8v7Ha71JeRxoTNQmgc5SiOP3+GO+1qJuu3KFEvlowQrMP8UtpU8TKPvlktl61b
my194VkftelE8W5e0S5Rn/JshQ0hVbVYySSmgj3iJOJ5chP5CCpSvVJIFqcwja67h3Ho8aGrP40A
FecHrhg76i60GioJplnsU1qha6Hdy2wsKvQyvVf+VkdcrN9NI0YwLIiHdUWOXoxhVz0m47I8JAG+
NJeTIFJGTc4sON5S/VoGBHUD0TiZyBSSoQd7lp9crjYV7Tmj2VDJlzwbfvvzrTAL9qCVpL/KUjtq
jyFflU2hXEsntZv4NyWt8bTp6aSEO6Seht7MpaVWEk/cYlzKjbQZOwW773Ir5M6FATVZrANpQm/B
GLc47BCF6u7g6bKi//jFFPKLW8niuiKYBF/YnTfiJ2pj+6Uy/ZImobGO5BycLLpyCDJnlBdMkZ4L
CYiCgIkLjGKese5PlLHDN5VMYXABIUT5PrHj+PnTgp9FxdyQ8mtSpWigWR3nFXKlWkGdZW8fZnuA
XEBvG7ZCxTtJqthO++JAALhx7JZDlab5Y7AEbGnUOcVVg2ameC2G6s9SjOXznJ/AoEiZQHN8503G
V9m2E9Mh3hbfy3AqgilM/BPXvuT/spYS6UW/l8NSgaKbBOA10jw0JUQGFpv01OrKhtE0zv04T3vf
8e7zqgfiiSWTXhVE9QQh50wGI8M0nWYKK7AqIQJbFkiB2u1OPr0fc5/yIIjze27+b8xJKKLj7Jde
h3XXZr/lylELBOsFbENjgP9B1kuBNYKH31SxL+Hr5MzpsgZvgJHu4YIuQI32bjLq5zGwkY4ZCz1W
HFGEeX3FZDPYHaLxZJIPadIYodMdTdN78+S/0egfrZwxhRo7uRt6Mr1HXKWOvZyLiqb2dCCQAxC7
J5ZSHE0f+44GRfJ8fNIjBaGH8qbH/rc0yvrIhUnmL0Qf3ACSe0RQSHPS8ean9ntmDm7k9d3fOGd7
KAMuXcOXzQNIM33gf6St1W4w0uGUeIzRc/tQL3O+twBqTpb6w9G3ZdNjcOINQNQFi5FQLJ3fUWGQ
nHySC80w8WOMAzNjj20PVx6ljxhn1dZcGREWIE+5VzhRbyLn68DrSWcb6kteyOry858r0mhe+7j5
2iBihGddSIezLl6xWJfJc8gsCzoabAjfz5dy2TcOvcQid4+FmRYYjGbUMD2vbmYWuziMRCccOqQu
DI960uqolxohFYoMjLnszHydFs4JwxmitmHlxeSI1FIvOA2ktxjftQ3abFnZwSxzuHycz9lxqtN7
PfgBwr2UuSZxPxxCNw5dQ6JiEAgseyY/u5xA7wiXm8K6YSTgFMQsS3rEz3dwOp9kfhgasejhkntY
2Fg2x+DU+aTPNA1q/6ITkYN/lqCKYCvh8bkopkQ81liVlkHOZ2Vk+hD0fnqouB2OygYoaF5dNwFm
xrlq5FlCHV0dVh2GjCF1mf27WZ7N0vgcy+kx7df5tRDid76kn1YwxDwIyTcprObRZThhEoQGF6p+
6Drv3cr9Fx5qsB8wR1Hhm8ymjJ3sxAzXmB5UNC7lK9rFc4aK+C1JEGYkOj2CBP5y2qI+tS7nuBco
fGmT7+8q8hegCjFVOekQZi2+QdUT4TNjkJsX9nz1PeLFQOnHqpm1m9kvZZ4hQ4p1KL3PcKSQ1L58
4pqCYDEDHBRdh9u8fiTw5ZK18jR5nrc1X9mRpF43lxhwl79uOT4QatHcuS0/ruuPt6BO6ePu5tdA
1SwoztQc4sqzj3gq2b/Iy+Eom+1rT5AMwBBRZonfk6qoq2eFdjjxm0cj6w/lKhraEpLvsuJ5T6jt
kRHiZlsu2oGABBrFCC2C/pvStYCMx/SWT+tF26PeZ2sGbKMsVBxBRxE1jiuxyoPX9OSt6/yyZAwm
ducSCYmXC2L1FRIk41UEfyySRDiEuvc2yZDpulDRdAh6vdvidiJURMjRvMsFW2WRTwke1Wgp0LYR
q4Nbyc/Sk2tPv80en4ywNZx3UZL84bzKPK+2SN/XoDfuzCYeSPp7qaxuRVYyPZeTa+4KYaArWAZM
Owz6Q0547MLa4pLwx2PQPHSx96ScFnydVDpvzb4w9yFdS7EyyGnv2POz1Yg/dpZEFv7rpVcPiiBl
Y+mJcjBZOxxnfMP66q0eZFONJDGfvtcq+Ejn4SHJ+nNLSXpQdXftOjz4GTfWiFEClxDhDUjb4eHY
P4jje8bE3YWOny87262/Les0Bv0ltvKHzCWKZ4UUiMaEkPqlvi/jwYqWNQq8SUXpptgkjIdSuPUo
7YYhtUbU5Y7WrVrW55gUl6z8s0JYVrbXHewYvW5MmnT2mAfxFIHNXfMEXEE1OOkljt2wtvw9j1yi
GkYnyuXyd7XqR53Gd5Wyiv04+dStGA9GvPSnUiyPaFMJOlPNTszT1ccMzRQPHUc2RoZwKJEsU1Rp
eiCL2iK2IsWY6ATuMxunGE3ejqX9sMsJQErl13Yu3gFIN3+y956JJtn3Y0fREnNq7WDcWnrcr9n4
XBiSsEt84VXGG6nc+b0q8CXJIn/DzXUtU6H38bj8I77qt2lZ1zmD2xSZ+ZJAUUc05H24LVEtFlE+
ujcOSrg9Mb3C2JkTFR55bh00cfIca+AYOXZJuAeSGsxTTnlVGJcP1eCVRBgm94B/7ynTRUp1Jnlo
46NR7+XibPKvIrS6/E2BvIXAJteq2hyVUxfV9fheAprjiLd3eKof8j7ZBzhK7a75QA4NdcHBvQeh
PEy5p86zacI3FyerhqxAAj960HBxDj04ed0DvoYvxsoWw/RcwHQCFVeuieeELLDR5nu7oz3Bc2WP
yOu7mHnJ4gvDhCm/oQypcqx/boebvebwncaBXPMktncDaaQ/AiigSid90Bm6ReRLxEH1SOhUN5sP
CwywMNVjN43YiJAj7lcS2glDNA9ZtnlwuirZJ7ot8RGYao+FHsceRwlznYlFl0oC0Ki83OW0XIP0
91HdG87Zg1zPDHbCtWaOQ/LC8WGYT7bq7Lu0TcdDJSnqMWzT5yRfDTh8qLxKmXifq5Rc6p5HjgSz
wd2yT2ZUFAI1eyHPsh5RXLoF87lpPfB8RMIQoyIQAF+gMNxOKY1auhYoe9J3baAUFR0OH6bl3exz
fAa4Ca2+fWzqR6PS6T52SrR9WYAKC8jZ7E9LoPgZKvMpMVBi+lMMoeDD5DtMwAGZ08O4yNDTOD+I
vOTSWOtwXMRXAxS0b+jka1vlU0MBM15yOESkQH6Yvr6NmXOqtzSMtucYthLrey6L7znp6r8Ei6e7
pRYPtag1ZMpl6bMsDIpPMh0Y2GEMdgNO1rHcQ+uCsKOtZDsKU88w7pp+bfZjNkWQxQgzndsQJPZl
ZKvN5hgUKXZCtyy8sIAMS030cQsxfOjad70m6MiYf04Of5/65qNr8c5WSxr1ln/Vvg1AX8xochf2
M7IEGORTWUP5gvRALbMtd8rft6L4sIv1PDWAwTg3WLB+FIRK/VrJJjhqT1ytwMrO6fCdOZ53h1Tc
PKtaPsdNnB3kgMtGzeVBavOMaSber2aTR2gAiPFd6gg5AkIAUZD+aN/aoKBfuM4PtpH8tZV1a2vN
OIcm++aWREGZnUB9+5Mm1AY5xHWOHNkuIWK4HYY67x60zu5TtqHa9jWlfQ7dfibJAHA9y5pePVNw
WQUSxZNcSPox3fd6MQh1Sx0R5h2u1zgVYEXjQ5xM2aHUNiL6TiJRPeH2ZIvkG4blZLdh0CHwjt/a
LdC6F+KdwsRyB6L8XsWbdAMVSwFNSPDGtNGah6oIUJLASKNi6lj7MgWb10ceU2lU8/hnLk15hdu3
IhDotHCjUZx4Ne2G54PVxachd7/d8lVbAoqAJMUOzBJ4H1M+G1+Q1K8AIh9+RYZVsm1axP2Fufth
JQYNhAzgrWr2OdkUocW+trMK0w5Jv/xtD6gNaVs4mHzQ/eQhpkjHvwTPkTPZR1lGlpKOW1SHLEFG
NzytZXoue+eWiuaXKZWDVkghXc9Agqjoc7A/WKTXra1zyFhnPNpfsDgg3GCJHaIFEcklSzjMK4jc
pYFeltXvKufNDsjlMbprRgbC6pe/DYPm3n5CCMXWxuihfhkomS8iPXaklhLAEpDZUzZn1/62Rzj/
ooZwqm2P+3RtsVQ2OiIS4TSXSD4cL3ZAPrEH1IHx5OBBQEVcPo2dVNE02Hddlb0ob3kmIeqlxqu5
c0X/UabsBBqh6OBcltRKDqZh7UabZK6UUCFvK6kYnNs2LWWaFtCkwqGXiGzYywARdRObl7469q3Z
hl3Z3g3U61I9+tFzUMS+i4M9Jf6p8/ejIsk+tWvIMCDFMS1+dSPPM2E5TMgTi7RPxDbPHepV/hTq
B+LKAwQK5SfFDv+1wXSPgA3/9hC4p7h955KP6tWo79jQJNtjQhIKMmhBW0ys3poC+GxzCDLOjzcq
c++310MLNxuvnC7sdqTWVxWBtkia04HBg2v2M5nFF6LCCLG4dxSW+1shhD11OvaJhwIFZEYGD5hP
eRsEoda3GlXlccxn7C55/VEgmnMapsOFMRxzrJcdxlZupQBUl6iyj5wF74s5Zc9203wiBJFd82fx
MT5OpIio5lo7iIFzGwtUzm01oCc34+OSquZgCtfatXOaRA1JAEFgX+bUfIJiIxtwBWLHKI+xVHY1
kn+yIzSj1NADorvaA1X2QeXK7KBND6oJy2zrrl8OFTqnARPd5OsjTvovxxLvSllMV1PMTGJNREI4
5S8133JrxtnXqRLlTbc3qcwJyc/78l0o1Jbof+Tt79oayR2Zu7+Vcu6mtvyX4WlDdHMwO41Xsg2p
DqRnhtfbZf6vLYwLt4XF8VquFnllwYTgdUWLyw4HM99GnftSTOQxBB0FZAU1KwAx7YYpwdoSjRhO
2VycgTV5nscoSjsoNUg7dYhzsDMCYZ8pWEJF18S/87jHDl4tLNLYTrCbAyVk2By4lrjmENPo7pNu
EhN+PflVA0KHhDjem4jM9mrB1IEeAgpNozBdxHwwhvZFZrCLExE7cHtps0OC/1+QJbiXu+RKsth3
J5OHnFIpTOgImlYCyw5qgmLotBu5dg8lKOoVg1QZpZX7D4Fcf1hcSbPxUbQrLmxnaA5Gcv25hPU0
vTX2eM0Ex3wz+UBv4Moj5M1colTb7E4N4xYGmlY/9fidpGDbaufqUgXqravMf6MdI/itseyNCJJx
UrIq+a2IbAM1mcAfDRPbPDMnXipcnHSx2RG5I3/TRG16T4dT/W/p4/laJr6xnbOGuxmanMGrYIDy
fVkP+YNaoP2Tyq9Djx7WtEXHF3D09EVR4MHEgWaUaRUW8YtY6URnTUbdi9MbleQ38EsfluaMda4k
1qNBW0LlMYI6IBExuyxnASrrYV3uV0wRp0L/nkrnaY3tOEzmWB3c0b+D8kWC63m3VbNtzcwSLN/1
CRxhPw2suw7cKRI2Uor1pzMjMlGCTD63fRZ+7u+5lJw9GUpr1Bf1vBuy+mEu9MdcbX4udGTCbvZA
ou3eJBE4UpLt2mrsB4slaTT86lHboiPJJ5qn77n2nltreTVs+5zG/ptL3H3pGGTiyUtuibsEU8/B
HRx7l+ehzIOUUdUKu5nEUcJBkWWNdnKwJ/1P9hIv4LehrVdtp6/M5/y4dnIZ1/xPN3A4tGJ4Dabh
nIyAbYH/d5WkyM5V/delC7qUwcoEz3vad9Z7afLZ9jkUco9t8oRYEbsx2FcM8jl1JJQZoo/KkeR3
JuLWOpsWTzZvZXp0G+0eeuHySWFx9KT7p5gn49gQUInogLog/wmDxNUkrnmfzqxDKQKRucxNQhPq
e95I97q0AhSHPfLolHgBUZnOMc68ZiGbVWDRvLgq/c+37f8KZaxHcBgrynzCarR4GU2PoO66tcPE
Qovpx7j6fBrSRZ4YZ8/AIVEU49/AQqIY17wioGjg7vWfpXE78wAhJc6ND5ZeFMZQjHNCG6dswseN
q7qMWIZ4PYF4rOLMYKxb85feK/NXQeelv8wEZ5zn2fDuQDO46cKJGfsa182nXMbhnLrV8mSipIpV
UOwLFfzzks+ptWFNdi4+23MxoyvuZyLMTN8JV2/+DrxDXzVIT0V5Qe4F0rbYZQjKgfEsXmmjCeLX
eJU0gOgn2yyzm12zH8Utpva1LPhoiMgAHDCqvZwIj1E5/bINOH6BgYbt+FeiEjQpfp+f3cKBStSq
ZKxlYUHMZO7dABgz6dfvBPPHkCwUpoU8w9DiuC5Tcg/p0sUs/TL7QzyDOpsFoAT28pyAIt/DblVb
d+SBktHjtRT9xe3NMrnJq9K6q6uGzgrA5VW2Dx1JlrHHmN6/E7LPI0uRG2u5TNdQQSR7+ThD7d9r
WsZIusjMMGqApd6Sd9Dlxqky+ru4L6v7IEZps9SGG1UCyG7Ox+ZCCWlIQjTKHZuBlsiSsC3x0/pl
AXI4/fK0fA3cliQrat6wEaV/jXjGtTRVpABwVcmuRKzU28lRN2gyg+Qya7+mNKU+5m27mfnsb0SA
rIGQnSQtJ6QrbUbxZP6QJYoLurkR5Tcty6rfE627SUDMglOiPWhWyqvKbPO0hp1bZdfcMt4lwrqd
35QpTxFriLwqO025X0aDXZE9OLi/lh/XUVLjw4fgXB2UOdgtiWZmsQJlN/aeH4Ak9u1Jl9hlap/B
dMHxaRRI8P15jxbZxW6evWLbZm3u8Ca11ZmohJcmIMsj6QlII3Duf7g6r93IkWjZfhEBevOq8k4l
714ImRaTTJJJk7RffxY1F/cA50WYntb0qKuK5M7YESteLWdgro8R19nHY5IpQn3zW6OT4eIaCf/E
EVucnIOcE1E3yNVwk8bi0PWVv4Zhjeevzk8hrNJ9i9sHm7YoIEba57YTBYDXNgWc6+zY6jBLjh1n
/5dCwSeBaH8sS1Ql2cFZJKWNGrdgC+Y4X40iC2/MPH53jIH3swrfk4ichS4aQS4/nhEwzA+hbHcd
9uUlbYITaDsfPR5JhdlZP0kMg4+e3Aypi5bZsE2NFAdnzIa/toFjkwc2o3tWeATX4/R9ooItM/t7
1Ttnu55POCXe+9yhSa3wQFHzZMJVzI2pxdkpybUDUnuYu2nYxe3BzQROo/59CnCpuGE8bDyWVp7B
SyTrir7TOeg2STLde24drgZCAAjA+7rRJEy8/gVf/fcMYJwTA3ncwEDBY+nHUJA6W9054ZFWmpx1
a3oOk5ZcBY+bMrUkXrfoyBLU35X0icVJZm6yULIskBCHWqblkxzLNyA/Gwt71gEDxjFovOC+75/G
nuL2QkZ3mO6BaWuYfdHU7sq0K6+sBy+tat7iGEVEtbLYFHp+CivCXnPjTTeIQ2zXx9E/uBNjBCbk
fYr5ZrXsi7FWe10WwjMdIX4kePUo/730LeEBR6gVRczyBHbhK4jUdOxde1rZBr5kxjdaTkrhracu
tFkW1fu2ScW5yaZT4hvjMfNBSToG2xrPM/d2RxilUgb88whnWBJlp0JNLUUTfBKxd1qryK1Jp5R4
GMx8xxbmQQ/zGx+tcW9l1jFp7HLnaA4RhZtZF+2wkhA4mW9kwHofDs23rnHGmg6DQ1k+WJiWjkT7
8j1GTeBi9rKoTMAMIqk5ic3wkvZIbdPcwu4AnyED+6WF29q5sBTgsrVsGJk8agx1ZT8SxoPlxYnb
Sdd9DvvLcxeHGla8FA0G4s5SARCaxCNr1tBTunCdulXYsPKtcEEHlJw6kyFY0hTuyR2+hoyUv0S8
Y6vp3udNuxcFf6LbXkKX3ibWlxkfBownfYBVIkCB3Wt8wRsM7Ftmn+pU1aR+oli+Fe7Ix9ihKBgS
RLpNOVcio4zHIkGqHzA3cWd+D/X8Xnl+uyt0+GsAcIL77KptZgUnUfC4Zn+2hvEGC7sgk+l9VSnB
mDACJ1vW4jy4Jk2/qBLgMaDidizOcJ0G6HbuXGxHyc8KnCu4LXNoamPW3Ddo0AQQbGT3fl5OEgL3
AX7eezFA7Y+0Txuock95g/yLD5uTZgfxmDAUvRxpcayDzDlR/uN4GWgMLb+dbBJX20eB1gUyT808
tW4nbtotreS7qKwI2lW8ljjE/FM1RIsMRt8PFCYIitJFipx2lV/ieYVczs0QW17W0kqTpIc20eI7
85nEO++2ixMXiEt0mhMTF3FQLrw7qOMxjYGRPYmbTJNpY9VBcoz5GbXP9rc/kcYqTTAPLj5GTlPy
ZGLTqbL6U0ehpP0c43mAn9PpdmwbEDm08+1UW7DqMyqGfE8s+2PqTcH4VLOmFSQCynBvzP29zCCy
t4H9PpndvKlj7ulkWLcegyDZBFQLObrvEZk3uhGSl7qrQRpb3QOjK7CTbIEuDRQBxVxfQy8ZX6T9
xLvt8zJEJx6wK3eOa9jqPFQnkmudrSAupeC0CbSudUSJQebjCwgipm6/hQXQ8RSwyTJvWuk8KcGH
2+ttaEw9OL0JwFrtgtwEi/cF2+puMvzfyS2MYxvIDMoNP1NOnztHQOGdPSv88FW6b+o+3ggvs1cG
AvLEZ2TtKbEoQ3Wx7av2K53MtbMcfvOBo0Xriae6jehY9PAxMa9sMUBp1FLDYhNqrUdDONuU4C+2
JgO+AvvtCmzHeQq7LwO0EjFIfx30oHTapNvHI3fHFPti27LKjUrjt9PVRcDI3+GtvSbKGdfdGMFa
LIu7EPga7ET6pjgsR+NkrxNZU4dMiwRbmjraWYTK0kZnnGTFz4yVppvM4SrTcFVnst6iZ3yFcahW
qc0Zt9EoUk6eOVgNt7IjDU2yqztKmDUMR5pVVN1/BVRHnRrXuZtCf1gBjtoQJuEpY3D5cWL4oq33
2FgQNEibmECxOyiUIicl3pk7O5nKbWb7JyhkVxUDPCyiDi4d3IQw1Dt78OxVEYOKgKcK5q1reRWz
/KmafbXhPnyvlXFd7LZ+wlPSHRAKRz/5hw5baFgblvc8lA2jKMuscojE0UMBpQ6bbSL5XwsLhJ7Q
CAZC+259l6I870vu+bMX/lh4AsG4BTt6oDDjRUDaixj3MItgwhwBgM2AhojEHE7Ko0WYzS94vBmb
v4xeJ+GlZ/4OA0HnMONCWmepExyyCQuUm4JN8IuLCU54T9rgrot981TY4TOmWUIc7sB1iADmZkep
nDNRSk7H9P3VvcLMn7DGj4KzLqrzYLn+ugf/SDCNpK1flXANUHFUUEy8CNatF7HDJDU/xpxMMuq+
a68/1jgZo2w5UiadeVvNCcqzGj5TsAMvnuSwU9gQpAXFISMR1XWIi9YcFNlUrx038LeXuBZDPhf7
qiH3j+zhL1IUpDdo3NwEF3Nlg+dFMKCz4zWvC4H1hFYa3dQxhoCMJ90uisbN2IRvwyjHDcf5+6Rm
kIzi5mH0mk+Oy1Cf7ID5vroNDQA8olVPYRTwhmakbcSjVSqch4a5jQAl8OaivZc0GLg9Fo6A/gDX
4g0uuvo64+RetwKNHdvnY2kGXJHu+AszhwrCmZZhj5QH5vfFfYGJLau2Nb1YTsZKq3WgMejuYs09
yB6gYVaaPEVWdPGtMNj3IthHw/zYg0BFtQ/J0or2p8X5jhjUWFsJi1p240fGEeSSBRnSMfPdofOq
A4ikKwbpYTNUIfhyuAp1ym1tLtozYsVwI6L5Wldutm5m9zca1VO8BJfRBYoFwnNtTe+r6ceVNeWv
QyffA0/4N+JcxLwjoZH+dvZENGfpgHeNSyOMF3OYn4nCyu04LgO6QpB3BTaMxH6wJxhAqVf9ALsP
2Sh1G200d0wl0HGX4GbbDufO5w3A7vga1Bxyrf7gsi1COeHD+DqKfm8P0ltNOa55Ns9UwvPD9GHD
hOBRsExHh5nIaw0Y3ajMB9Suxmc3GwyHMbeprRTTjvA6mxRqcFE/T2P1YVui3VE/566o/exv4pIg
Se041alHDYt5ezcAb79EFDirThNhGoeeGzuPdtFE+IKgvW/ssIXxyPKLte1nzivZSu+1qbemQCBw
Q6KlugRgririAUoSXZybioNGD5y7uKt641cbubmZKlPvlSuete93J0w/KLnxyQi8jZFGbEInbyA2
Xt8TzqQhoyGOs9MLy3FYXgvm+YBqoTDx5GEOXALy5JosmzJ5fCR0gGISJXV3iHm+3GQ59GVLeuhI
SbNVS/tRPoGQyNhGJ4nNoSO/Ola/5UoIsNSa9GC45lX0MzexRma7Rd8NW4/TyNeYY+6eCVvfxLde
4Oidi+TA0dma99poHzD78/DqYhwDEw0ygIVXcRNAlmNu9G0efGPbnfI2sWirbX+GYr569SQ4BbxJ
UalLZOP/N/K7yJO3LDooZ+WxhJv1yepDtGbz1o3ZIEj64Lc53S+OOrekvubM3klOMn1WYWFzqlXJ
4GoEZLKdzj8Gon3oga3WMYAHv6uepepf88aZt5aLz9eoXiofo5mTfxgjMBe3etUBOvQ8dnvIkGYE
ca5yEe5UFeEHU/s50/itKPNG5hhHuQnHa5vPlNOCGtdWALFUIIAvAdEs1oRHU/EU4hAhE42tCPmC
e+knUh2n83HUHN15BpYhkOeQfZZx7jrr14+6DcDFAgmresoCPvBshTcIYt+hTz4Ig3ah4jdjQZLJ
djpMdk8vy0APCnFm/HExf/HITd016aUT1pbJKjXeO7EZxvq1nCBaFHn/imcHKlm8w1e6l3wLE20H
D4qaIlagOPmlH7BNyyt/E3U8AeKMz1xuyZkfm2Ww7Tt8m0q2TYvlNvCuUAXWOtxZVXTWKVA2I7TO
H/jO1coOaaNJakl+ZuaTXS4OCJId3CeaD4UdPSV5smIJibMz7u5kGd2Ho23urfI9jkdK4o1Hn1VV
laPiS1l9OU42cmTGOzCMVrbqWo/5ox8+u3JklvGnh47li6wigixy/GcH3YOJn6i3TNL0aVrdDgPv
ssWJZxUE3i+eNDgIqIulrGFjWMnF8vtyU2bBHd0MHjKIeZRhAleQtBBisMMFmpT+tMrIocGmPE6F
YoqM3aPrR7t8BkkusQ2wjvuFafXexvEZLZYTDE6WmQMPBExCgxxM5hiBTcdnarleTekau8BsvmxX
bukkWvvRY9iNahUU5fOwhGQ9r+Rq89VujMkNy/Yn97lIe9rLwAC8lu7DmKqjwdBxY8/Wh5mm7qFx
JBUTNnquRzjXrV8ICdPJVNOVVkbluqccDKnDvkmNk+fgvUBTea0zUPS1LrlhfbUJIjhk9KspH/qZ
+0dKQPXGUBP5+x5MosA8kop3J9MvvqrXimpuWfLgDpjsbrKRdq40RIjvr0Z6CorRZtSZ8r0yL2Be
rqLy3seppSDTa8iAqic1el/kAD4Ni5EuJ84McA6gfru8qVmXPCVWBNNoKxRnDYALn7nKU+BdDZHG
tHiye1pDWmJL2WRZ16RP9kGJ8bzJyKk4CymlKolleMSPdJI8CUWIbHIDpHMAe2yun2yLcjRbUhmR
4amY/fKZ3N/y8ryZXHCHQQaIZfMSCanRxXV8UaH81b22N50bJ1za3la9GhkGHyPt2NBBHO9tmNUV
M0eI3amcnR8PKYimTZISVvGeQJ03hPHTOcORPqMedy76OZniTVylt5HPYnMObsBRB3/vITi0O+Hp
4aTf+7HxuDujpaMoYj+Sd+GUP7TSRDTAJm/XcuNodJ68oA3Lmm9z7tGrSeiD1VvPyIiIT858rrx+
J2J0xiBkGYmjxirmtc2S5qZOerXOLYTHhI+C6gjEB/7Fq3sGhLHhtFJfbcoIcxdPBK9d5h7butr6
WLi7gmUQ+zZMxnpk9WF+zfE/oD+MR5GuSQn8AC94cigO2jZNdcCwuEoHF0iYvy/mHA1A1LeUQhAz
t5p7R/iHRXVIfTj6JSNm3XW3rMr4oHUMG6L4F2j3Muml/6LsDiHnUydcuWZ9aXGFq8SmAEwH+6G7
tQb/dpqdXWMwrIAsuKEUDvNMS6NIpW6Vr66FNZEkjYHk9/HdLH0ONnhiMSjDyvaco1g0wkDv+wCP
nm1RPZIu1qSy5p0OLPvfJLB22gHBWrkZi/Tdz+cr5I9N62N1taKKywTiZc3phZ2Sf9NrzhceuxFL
MqsAhuDR6GDX06+pieWvcUg+EJi8cfAFEvUcHnK44qULlG25CGNjvhom3VfIKGbcHYEQR/jGxn3H
oi5P7CtzUs8zffCIXEXnOuY6mxd/RYrI69b4FbARWYl95Lh9hQ0HfK97bCLGJtT4n6Gp9GZ22F+2
yPgb6euNNqdraGOsGzPOSWSQVrGT/PQW/QrzuEphi6T4l+wJfxNL0Cscl1Vb05fRjx0c3rseWyi1
JxYnDvASbmqy6p5/ndko2GdNcl2ojgInXX5krkePuf0lmvg5jk/MUVQGR6AOaS5yTIQ4wOlzYZ1a
yQvgiofRDHgmGzhcY9N5nuL+YKnfnveDnQ13PWMuPnK73XfVYoz2Z3eLSM9yNEl7DNeSCpdOX5zW
pt3CB7UlxfjN/4ldP/2OEYuIIeudY+1STtFVyZ7arhWF1cOmd/i/yqpd0SKS7LuOdydQHCGr+DQs
VihCmDgUaHinTWpnIdJSWHixluCuiRJmZxLMWxjdmz0jWp18io4hkf5AWh585xeT/96vEuxt/A+M
CBJP5wBsX+oGwEZZ0BnSFnyCR2BoIvXkSaQly96BMrByB+hsA3Zeuh7pFuGfKH18WVJatTipv/6u
OjrEadRuQRGwMpaKlS5+vj12n7PR0JPjhNYzScZxmxGMnWIKivJK3I1jZK3KbmZupyFvFQ/F14BW
tU4K9DJqMddWs7i6FoCxAWfiprXwWZtV9UaewzyG7FLMkVKxjlF143aivKD9zw5lK22rPipzsA/s
XwQWLVACOMIn9hF+TuVu4x8LYbYXbbf6SLfXLsAUe7Fj+AZlay5BkuV3c0iGq+VDu+/btDy2Rl0e
//undwZocew5fUCn4d/+feEn0ej3jr+ujArM2wsfbM5isw/tLzdeVGnk7x09t+CGlfFgxGQjexq1
L0FAFc1cNSw30FWHyp94APD8XGK+DwPrp5XMhfFmtu1bYjjJL3EdBPI5IeEp5b3dgsMyW4fAMGOk
m2v5UnIoW2dR092ZtS52CX8tdCc+4ZB0Yv66mbejMBEKQ2qxHtCIIHOd2dja7PEUVvr/fcmkHE9/
/y7pT6whw+Pf72UqfFSY2Xf/59v/ftPryvAomvP//ikhj/UTcWri4lPUktHT3PiwN5QsR09M8zDJ
/v8Xq/NBzITl3nVy59T3of3fF3/5ZZvLHK8o5z0U2ddioCLr79//fW8yJCFaexi9ib6ycWF191ND
stFw7iKDLUpcTYcQdsKuK4EtggsdeUtn4FZtyMENoqHgXMSjv4CTG9OBYNks7+fZO6Z17h+1aX9F
Lp+8FIfKUXBgxegHp/OoGhSynOzIuqKz2AM/RaELdvolQkDPWXn8+yfrv0RBtA4ANe2BT7VHYTnt
cSJfcPz7ZdHofI88C2SsaI/D8h11xL07mOn/yoJ25JksWFcoyeNixLcSxuTsclaPk38/xWQ6sJAJ
8kh2exraX4rv49Os9XINUQLm8INE6lKrFvZdmIJ5hl0Bnaht601PoJU8UmccZ1MYIF1bxzj+92XZ
92s7NW+g6cfHYsiN/77USYtIUHSYTgk6oe+xmfn7Frl8i7lYtmb6eCPHg8xNCpLB6M+utwJWI3ZF
Nx1m5JajR0G7Gh11KgcojF13NszfyrSaY1oYLOl8zFvWGBxxyfHs1XjTYytpzi332UNplFtF7P+I
yw01geW5mj7JFffbSfxVrWj8LbPFOie6YfUi2JagGRhjxJMkyy+WGbI5PoDDTsmc0HsQE+jxY5tX
2j+hpw2g+MF++n29dn3LWVeDJEoZoJia1vyEtIZH1Ws/mXPNC4VWUYvwLkbxwZ0iXKErRaeUI1JS
4VsdqwlsikNhRAVSiEaKdCUHDys2fuS16/pLQoQe3NbeuCZIjioHLmFNDcJFY96MmlL01kOEY79/
ClSdnkzqkFcCX44VrlSjeDrWUEIX+mSIfQ87KRHyLn+kW9eYFwKnP24rq+M4QDkfUm44rPgRKdr4
p+KoPPgD0OsK/5bbULGm9DPy0pl5BGQ3bJoYG+pa0GQJZ3oeNyp+TiPvPSvivSrrt9o51dRzjL6E
VkX9RsnBjqO6sYVTdtNn/0TMEQ4SY8lhFzZE9FEO9V5X3nGsiFU4JQGv0Y3PBdD2pE3tc2Fk7I+i
+FC1JcAhMpXdE/e53kTo6oa7zrF/2FR2ayb5HQtkwbVaditIIs+BBXeeKA0/ISuHqqF3MmHybFg8
1WGwtsqSHmz9GCXRJ9BuuQnq9IpGkpBpeS/SMKbfLl1VBphLPewiWXRLH9ku5V3HhuDde9jdhUqO
Ske3wqFPFkMh04JaR/0AD1gRqqu0v25Efl87+jbsnV/BLQ69HmSdmaJcQeWm0t3cY/esYImHyi9X
SVQ8TGXv7bSatq2XPrT+IkgX4SZ14ks2VvbaDo88KG67un00VNTf2C2Iu8K+J+DwYvveY7gUzi1d
AGiEDIikB3tSyzxG8UUaVIYI2s7nBI5fBUGYmNhmCL9yDpNQVNyqePWX1nNM0gESpyiJZU26hwQZ
/6oIhKxrszBiKsrDt6qoXyMjewXKhSWRal+GBm05jxBfedLl3xnvI2sp5w0nOELbwIBvQyu+GW3Y
96Mb3mcDf1ipMTY5PXwh2MXGRi5PzbEiAO94CG54IdqkuK+C/puh27kxXy3pYCGnzjIZTLmTaBGx
CWZiynjE9pTfuPm3YockpfgdZhEdCtVutRE/zQoqb+FuOlawF+IFCgrcIa/LfaCDV+rQ2BokHC7a
mDFlQgwMh58umyl6iJAnY3W1YELi2ibnkMb3bHxqDirk2ZXBEt4nQ2MAVWKAsxyaEr1DnWC3b4r4
NrY1dbf4G3eOy54gZHmWwRjrBZiAMfPZKRpspXHSsWQ0mv6dXiw+A/bKL10YY6m7KYbsinkfhKn5
aWpQMjqyv0WK7avBZAcuZGbB6blvERWoSDTgWykX3ril+nGdztiY9GNXPncmgEwFrK7y3TY7SLj+
sekUqMuCs2bjPBDfxgGZw492mfeknrZhSAQxnPsvfOlnzOvDUiZKIgr4Yl4kHhBC0C4tLuS68GAQ
z+13N5vfbDCSjdARWg/LPrbMTNkThznWpytW4vxDz9LCFq1YOUXy1sCw7UZqEyvbxSxYTO9T7z+4
qLQcTopjn+GYjOKCAWiIMCKOOT7kWX8r1ebHIYhvG47lMUnVQ1xoED9ztJH8aSzA5o9yRLou5mJA
9gvvcRzC9BuqK6nQYZ1H5ZfN05O3gRe0sZh7PIsnhTRf/HAmrRZYL6JuN6ZObnVUPfWW4W+lOg9O
lOy6BooOxqtN6rccLTC2Nd1uVgq9t2J/iUidpiO7RfvgEphxk/bBnx7NTp/8XP7g7sN1U2D21MMz
O4JDmUHNGK27vJ6aVbogMt0ioEFydvZOrz4DKBC+l2wnZ5/Yw6XUc3IHER/gnx0AHkI6godP7orC
WsY44bpXJ2GVUIWbMcmOdbnUYY/xXlrhuJURzoBiYD8LEI2GMHihEF8vcwuPS5cgC/yhxkETtKvc
xpI4Z/MxiDEaVimQDZMY1CDSF0ymkJumODviwtibrX3fyisAqeaZAPP4CHQDbE44c7eGNKIGITDK
0xoKPsgxvXILPAL4qzYvFo5UznYQsOu8vi/TqLhGFQdNRzfQ1Lo1FTh0q09RyPKz7A+94qYeVAkN
4uSuSW1F178vzQfLjmClSU7XkbLOcy8wVtfAb5yoMq+Zk+B2DQVyFsl4FXcP8Sd545POKaPxCo+X
bo7RlHgzi8RcZc4jFge2MjmzYKyDc8ksES+7flpN8Oxn5bCy6E0gyME8aBmkMWMgBuPwkaTueG6q
CvRkw4aGl21XkNvGt4E7Bd8A26/8CaibeQY/zsY3G/bonAAa3JjG+v48MNjD6bUZxJxp21AiF/Ij
uMpEBygRLV277O5y0eLmjDsuLivb9P7U3f39+yChMaayNbJf1N2RyW7XwsfElAsiJQmF8dvYuALQ
Tu+mMhT3w/IFMfosajrR7cYPb5dho5zK9N5ISEvyAGOWWn5ZLV84sjdsn+klHntKle0pUtu/3+0s
Ga813dYcDPk+Lm+sQfHYolb6yamv8vtoxubgUUTrpxyakPF8NLAp5RLN0bkZt3GQZL4fcaFahyK2
j7Xon7skoPyEvNCahcaDxzWxt6fRWHw3AV6ObB3ONTqJpm+B+8tzrEBAkqSCtdkkL83iF+8Gn5LS
NQuF8LZRCutbKo7RcwP5nQnLfat64uZRsTSDeOHZqv610KE2MRmlNZuI4dm2odW6xtPfLwY6WUb2
xKumkvU+M63xuYFkGuE9efz7Va6TbTB68U64mA4bGYw46F2Bj8W7zaLQuYq5Kp8r1/jn1UVz+fvV
3EU2HV+V2Dm2eHDdXj1zVXBHNdGDGpGpZ9uZXJxX/bj7+11znFazOQTrwFApNO5QPfNp6XcKYyb+
t6p6NuMwPaST7ywWaxKQPuOPh83zKC0IJBC+q+ciHCc+FaxDpiyAVYjL8KWVWX3qk5a4yBBe2E7J
K8dLMONC3pqy8YheWFs7xH0vPR60Iycny+HePjIDffs+XrRTl5fqA2DPEdgqS5CilFevnOPNlEcI
A+5wqnUwneumc6CDhDSxzM07yBZCkqm/qgdaCkoqPve9Nxn41PSToXLjTnHBOnx3HRvhS67AKElO
VwMBgj1HPLCGlNTfaKqwWMhPj4VDzWo8vMItxy0YZsxdfPbx5OwmEgmspND3YMqQrXG+23zoNkQg
ONYtjoWElf6uSgKHLlWMFSBkMegmOQsE7C21G9UHnYRbrdMNVkYbaThONqlgbg0AD0xtf1dWrPNb
J4w33Ehp1b1Vony1bekijYSPbDIZBEuHp4kFNQNGgdphlb/IeWzW1ATei4DYp0n9YrH0Sdr18CMp
bR5Y6PVNxmWpxTJ4Qs4sOd9FAbFRnqkxdEOGFh5b6jeepyu97u6GCowX8H8Yb3FHlrHHvBUvBmGL
NHo76jfp6Eej4sNdQw2j402c++A2dmvAu+w73H4kf3FSiixBzIlsYRd/S+5fnsvVFA0s4CeH/GvT
KpYNjgfW1DU23FV4jkTTo8sxRo/D4nGBq9Rjz+WkY98W4xBApESAFJ7aiIE9gh9cSLh/JpUBmy5i
+2d5/oM9+veWocCI+t7XEMJpE7GxzuBvQFewDrkSPZYLbe2WpyHFmM3OeAcLG+8Hz/tmQ4wMXXRw
2BJrFw4WILGRbDCgNt7L1P0QIRzISln4KIg1WQmn5DItBRUQ9aNkKCxcCAoc2/a5Yjo3YjZHQdSb
3G3wQTvsvubcusMHwMonalgvkg4d0gAyJ9kLW1WMa9K/b5uFZEE+uaG9EMkK8V7HwQaIE+DVaoyI
IRGT9UwDXAlmtBRRKKym35xZNnfCawPAVDgcEIMYmGXi9uwy6++6yvj4GpoaE5dDVC4NPm9YA1NO
2AHwSG3X3PZTJkrUS/xJ94nM5Rpp+EvMfrSxMY0zAUB8V8Udg/yTrMFwOhHSU6WGOy+KbjBZqc1U
mxwwI3IhJSiqDmCOqa3vOrbf4iQYdkZO3otyZdYRw7zqi2I8lSntYz7PIhHQnkuJwYN2cLXTyKnW
farRmty7yu1+zSj+aqXxA2pATIt7UrC2Lqz+IgfzLfOYn6bEoILXvu1K2Loo6gJGG6L9CBY4HYa9
07jDxsm/5znLV+hU6ygcfsW8yWDir3JxGXg7DvxAaGHFZ9Wm+0o0b5EIh0PI5x2s5G3I/+pGF7Rp
YRGfm/S96ePnLPKeu7axNllZXXFf347x+MMqo9k3vs2WMv1KuQ0dRloSU4XbLc5x6vMqoY7q+mqm
yTPkic1sd6x/ozcApNvR606t4m4T2gO1r86ah4u74/YC33sTkE7aIx4/0bDXmhzypaOMt45YRQIs
BJM6UIZ8DG6CF5nRzc5WEP0aZ2RaWOktURww0xNHWu3eAUUDIsHcas4ZhgCf21xh9yviDkhk4Sqv
AMEF2cxTb2ZTgBiwdp2K8qOCB2TCgKKwhXOA3ddBwWRWeHfxwq2RU3C1E6IhDu89UHj7FImRKpA4
xeTOcjyFh7+e9OzxwQ1f54HkNz79a+UCUbRxGCCmT8xhoLI2IF5wpWXmlqsCOzRq2cdsDcy17pWy
p1dNn0gy4OBBkyGUgeeeHVuzcSBDDKoyVl6KbOWFAjOtUQE+lpzS4Bc3EwKNzK6KrMA+5L8qKQkI
sSgQ4SZanCEDw8jZ5bbkCadoVy0Q/qmZOxUaY0aO2L3lgHqZSlLKlfAztKH81UyqN+F7VymnR5Vq
qL1x9jxNhbeWKnhzeSZM7fyctfOixQwUCQTs2prUvA/M4HEeFEeZdPGHY2fsZiphPFmdGlu/kFQk
eUuHsEgbqgLwssOeU9XGJVGCTOmSzMcUwCRJoWVJK4if/LJZQf/2fSTDmVJ0y/xitVa2iQKXlmDH
q8d9KAywDN5TkMbR2h9CWOegJKbUgn5YhIe8T7A+MLkXFvgcMKb4wDH/eAE7RmaDFe1IuCIc8zHu
wyc2D7dFNNEglkcHZFt+3KnbWYb9XPTiX27W8YZU2cwCXhvDXR6594yhaG1SI0aW/2xN343zg8fz
K82SazC2aNFzQdLHoKqeOQ3d/MNphL8NyRdi9rfIC8K+0nP5KDH9cCs5x6Vxtb34lOX63ZP0Wfo9
R7Kk+Bh9lKbKtdc9YGFmxn7L0xprWeLirDP8C6UnqBsVgeo5q89TosbdEmDbVLeBzyuTL6wbf3L+
UdKz1NMM/NgGLd2w2VZQY3BwdhGwFN1tYQix6luCIwVMbgBX70HKlYbSIAgT8xzsgGZEXfmd9/Jf
Y/FxSKxXQmbrggpzmAJMLw6SpwzDceUM6gN2ANLg2Dxmrji43V2KNYqND14hH/aIbvnbWG3yNBVg
UVmxPMmQREcekUG3sK0ihoS0XRbSO4WN/OLGu/ZNFshUxx/tBpGIs9ERevNFRnrcV7p6bM3uye+7
FUH6p955MKt5pISK8H1kFc80xhwT2/syRHgaNU8IoyVEWrf0sfrdpYk56A95sIYge9Ya6cd1Di2P
7T0r11NPjTjPcHsX+ACFBrwofX2jGRoqDAVc5frac2jaDTD/4pKLc0zN6xx67ZpgH+2B4kPW+uxS
csYTEoXUsl91Z5/DMmlQkBaZ3+240QgaUH5VyeMjqiiaUK5n75sCs92SY2gHFFbIbdw8UTAthxnG
dvMFtAaGb83O/DaNEtitezkMnxElRZzzsBWoCbznLMAcG6A7x2JXZDML4eHDarnnKmwRdgRijdCm
3V4mlx+Bc6vBLaymJeRWeG2BDpS+B908/g9H57HdKhJF0S9irSLDVFmyJUsOku0Jy5aegSJniq/v
TU87vGdLVHHDOfs8OZp/QU71lqB7W/t+RHSpQzQ3YV2p9BDncRcW4q/SrX5LChY+tPjsm/UNlwoR
WyORd57/0zJdJLlFlBe/em8dQhZGya6Igbpr3yub7t8wxTOhqgPH1TC/Q2ha7GR4G/Pb7nIbBpbF
RL1JGDq3NRy8KpB7biEgKcGnH8p4XcfcE0qD7GVHghV6UYJ79ZK1qNA/Gc7XSLw9E42UrwzcRTFT
WbRHEAuK1yJZqUBDDdp0BzX3RjaKFG+g+uFRebcNSrum13+YHk6NzdTU+lRlfzfDeo+K4CU29I1I
4u+U+YbXQWiVPjPZZAAa+KO3yHyCHo6TS0E1xca94+7OpQX61TOuhd3/ZIobW8skHUD7IBYX/ysj
8aS+RSI4one/kjtNGSv1G0PNB0J43UkfzoiqcKrqX1UgJjMLQjrqCZS6CVKuGpt0ZQkbsRvpI1MQ
rNPK3OJOQ2erlVvW7+v/9yxpzmSO+0SY0xe4laewxW+sKucHKus6cvyrF/bvDqfYrUWKoukBzgZc
4QRQR3KFiUISvWf/vTDWPAJc2Xo5g98GbAKx5wv8fGjRbfns90Cl7UCuUVcIBt4uw2tsDXzriOVI
divloQzb7tC4FzuN/VWVa9+E5A07Rj3xOD2pqpmAjgCkNsL2UibuL9P1F9PyxtU01Rdll8cgTd5s
B5i8iIgjVFehgpXuCmdFjubVTek2IJf7IVNYFJPwc3B1OpX3rRMKtGJoG8F84X4yEaPgqf7GS4dX
vDV/zBAZguYhEpPY3buoW4qQ3iZhiu7YxrWWTbkjACpGYUVgl1Nhw2WWvFYTyjEPoEZsAy52S4ap
pjt8p129VxnViRc0X1YbAas3/8WT8QE901nbGayPyHptfPWOt3Sri/4DuGJ3ZJ1ATDnSt66JPoqa
dAVNR/dQXeyKYNeCaWPne6vIOBPWcS2HcWfHs+Kz8f2VRyTcmP2MfvmJkCkD06E9IbV4tEzPDy2+
IjTv9AptKhBMB+zJS8x2Hsty2SEKgPB3nLCnLhqD28YJMpQedbaTFhE/IPgYNeSIb/svN4l+O2QM
y95OS+L20G6p8NlNiC3R2WkO1qnrGJ470gV5O5JYWhE+piJQesUnYEe8dTg5lvPf5rjht0954uQx
lhjIbGPDuiazGTKkERk1Ea3EwqzqD3xg+14Z0bbWE/SPCUHZsvo3hhj+zaFEi0dkLoBAAin2VYu8
iw8IU+prm0SUv3CmSx763Ku+ynTO9pR4Ehzof/SG6SFJ0j8f3AN+e/fdYDfVwVbHvmdvDAj+FAG4
F4v6MkXhoTLCHbSqJeFWR01Cnazrms2O7XwLNe3jJH9NpqHcSjd6iAnpFps5ipHyOjaRg2IutVdW
5z+FFrxMQkre3CB4p1CnJBV6CXOA2IV8N+leQLZuEq+QC1JChlO7Ivv5YNfNcygoaCBe6FvTZLbK
ezEmGgCEIAlvdaq/mHEFMqhzvyGBRk9eNvATekgXy+GfV5X3yikUSP1oBRmNBRooy1XfJTzrslnD
kPoS4ZBs60ZHXBRPiA0ll4M0cxrZKV9FpVEfREh50kGvEHgJ7IakT4CYZPuQL9bMA/+XTkNrk2bY
ME2zO9pI2LMBi2/LSB17nvMeix+IXQ7/i1oPXYCnoUfT50JFKAq2G91IIkRPvJTnTtYpZT4vcFmj
Tl91Sc1or2vfUCRdfGt8GvJd12CPGLLW5z+JvDNFaJmwmAKxF9apOChH+/QHYaHzI/IrCL6MGkjK
WIyMvswP5n5zJjnIYGl1zd7zUBqVh7EpWSDLdNwWgdE99+Yx09DZtKMXbSL87vUk+HAlJb1nHrqx
oeOGP+I6tx7LM36lkEhYPYvwPtMnk+YsVnonsafhykh7Hxt6Yt1kEaLPKp/Szisf5mC/0rtWLxZ6
SbYGLHUdn4Wc0uTeCf2DFuIb1nWU2a2EcAKd35h7mXCla39BhuAkrp9YuhW7gm9mqKeXwR2dVTu+
W3GHPIiD4k3iaTCxHIrhZOGqPwSjetaMyQEtZL3hLmRq32moSpmE2CE8FJWjhbXdLSII8oevQkIE
1qQ4BYWC1xbKmxN52wK8C7ploEm9DYJEVs5qpOJhapQ8HNest6zey3ZCSoETM3LVU530OIVjCDPm
ZG7Gjjmb5bZvk8/jkUTDVat5aUdmzz6PnHauuz+DtgnCv+EzdL9ns5SSwXmwM+KO3qt6NMUsruyB
Mavd8Oya/ounfPKD/AzUkazuAHCWoyvo3zy2dJqBobZWx97R3YPeJuVetIBGii5Z7/ymDkiJnSfw
IKcYmVcrkbPLDew743BIPHdtNP0VMnVnYTXpBwym5CU18Y+re+N0PV1tWK+rWtsEShbPzHN+zE7g
d23AUwQ1YYND/0Tbyg07EKM7iLeiYibgdJ1a0ECSS8Tmk4ZRLUaiyGaiBawdHKxM4d5zF2emdql9
8DzBlLIdkv65p5MRObKIFnwEU/Er8B7q/tqDi81B50MjWUojNCgospuss5DsGRKGFPZJoiH9L4Sq
52nUn4wu2VuJQiaEwgm6mM1cFv20hzx4r3Xo/aXD2Z3WesyOknlbTcU1HJRnkdmcwNwsi3XO8OxZ
hzy0miRuo57L7VgP4Xsu4Heoytozv8m3ut3CgopsAEphibTfJ9sSWX2J/mFJYhZq23n1gXAu7o6F
hUVc9X9JE58r3OvLXrlIZJLkvfWo/eJkn1hYqwq3LTYVLkqBIXMtIE4x1sNnRj5ZXj1NhKWMzBvs
YIaBNR+6Yd5rqT2xmluFrnUpETxvpIcPgPysKPx2mW83afzTJywygU6c+EafgiwJ9lnFXjtk+Tmg
+1hJrUbaOKSrPGRtWnMBionnzBA5MCa7fvC2MITzQPpdraWxMTSkYmGwUSnnI4Q5wNVj4Z4ejxHC
BBhOCngQ6apF+2Q70288ZCZl30r30zd057Cp2nojE+PDwX3BTCe52xF236ECpGqaHD4Hqtvamb/t
sv3kl/a4VWsSJIV3sQLje/LzD2u4T436aWTaHcq0+BmJyBslPn64DdIYj6i6ujVvoq/a9Z7FoL5i
EzcgqgUMXYA7ad/EI2O1u0R6DtVWm2u9rrslGbsBf97Fj9ckdHOQccWy7AD6y4F5JRavt7yXN1LC
kFN4W1Z2Hxo/LTB6EoknSih+C8Tumn5qIu2EFWVNR4WGq/YE6vdFEapoR4DwtJDcD26rf7H/Hbli
gEtMNOfLhMFp1BnhEsLYq1SjyVsHQUCXVL9ugga5V92nZsLrtHqbg9+7m6Qd5twR1CRcsKRH1NVO
h8C0noRzMDKdv5NTSlkzPglkFIzbA3jzDuciL6znYLiXGqGzhOHNNT0bY0v+I4PyKyIyeuGgbeUw
YBTLCotxZT9tqwFpLjMudr9t+zXaIGcMBOBL0zZ+1NAQ5Mz4dAq7hfAMteIeasn1Oeq2e9Zjkv+8
OTTW4Sk342jTzIQCkb+ORUbbEEuxrGqPKW74SH39UWEKWlhjxgu2sbGjtTWqBmBrKLTw59SzvIUt
h16+edJ4LSv3VgBtoNZL2D+OPE2GP4+Ei4ZFVxZ8hgZ3Gr9XEtaKSn3wFvU5Y8SO+i/gDdnTJeFz
XYQKU55hOvuxUc9WAcTROo4Sl5mOrGyhi0TsVFtxl2XAmmVCUYd5lX80TU8tK1IRRSgfPWdufEnS
y1Kcr6gxMBwgqqHUXAorubDRm9Yalc6yNU+Dr/Vs4kqcjZ2470Lfz9euhFBfOvoRPyIZtUXPBsN0
ngkQLLZu6ZzigscWso+xL52er0XMcZUVy5+RdX4ZM9orBYWZ5ofBDr02QAxd/DWj4700OMIXkfmq
UsqnkLn2hM9tk+eE9mLiaTXrnccHmbFRPny2NizoJ8rqOTszduTZp9xAMvmTjMlWSNwOFbEz/bji
pu6XA6mCdB9sMkpOFLO6Yx6be1fpxmZwmjc91A5eL9aghlYjzA07fXVxpCM6kr+mJMtJ2uVrmOC6
Gd3MWOb4Vsqh5fkoyUciMt2cHh3paqCfUIWkfbTt/WKrVE4KYtX/mTW3pJNKYAE8sXaFgVKSzW1W
XGbNYO/7eviUsryBHPu2kuordLdSYastGv3NShMLj2N7TCS0FQAApyjCgNYo+qsmGDYyMuxV+KZS
Za3tUiGU08OzXoMVDpIvGVRUWx1vKSJ7KPN95MXFBKQPGfHv6LGVrybzUtYGFWvSkg6RppfCp/hv
8GmtMAzwLmeJv7KRvWKmYxzHNP5hj1h3K9a9qPXTVRCkD+mUP6WxTR0D44HgpeN6ahtYpEVlyE7o
QhTkiGZ4RfBbc4rSDlIR2nrg5REtuGRVIpoiXiCCW7Y203LY1OyEX7rGAuFY2hQTtX7qWuds8mdi
XRCMohmWpSF+OqNIqDf1LRwG0s6G7sHW5HUsywtoDnDM8k3nTbUJcNkykQbqaCZGdKDpRgKFRyBF
acV7e9kqVEjmoGaAnneokpwfqc/x66J/02nfWwKTgllDxI8OwjtNWGmGGYpFZ3AgcFY6H2Xdy63e
lB9TU+6HBkWVTw4KNWVW8NinlCGECW0xp0OIGbtnAz45C7NmMqZ16GGSNoVJ5qSTcdb0TntKNXnQ
vTjdDEhmlglci7Xg71ppQfIxMBndFzK/Ml6od76+tx0GBuzVyXwg0tKMtI+2EYxYLZvZl259OlV1
tUJLsJ/jxk2ZD5YdjrMxb5IFkrovNhvniJ6mpoZkyyNqur3yf32JgdN2YebhtJkao2S7ihhNKaOj
i/fAZpXpXzvPcIqRCdcYcSEIP/s36IaFW814E88jQOg1qR7pyrPIsq9BFOa4YdfRyE2tM8G3TJhV
CIGnXecIXhWNecmUy7i1kSNLAuDOARA+wb8kemHX10601KNRX1hZeFShzf5u5DnrsbSkmh9jzsjm
CwXxNSfi/w0SDb02JzZky6ZDWuwbFVYgJCQ211uGlj01eQv5Wf05gjwoyfNU7DoJ/HRivzyPUGfW
umcFnPHNON/OTee0sIi6Pe8ImygRLOrQKBD2eEgn+/q97NTNFaA+I4GvuuWWZ0BEHpaRfUX9ez15
sO/Ca+gPb0TUPOAQziZqU1+6IS+UStzNrr15NoKFQDf+xgxbvj3owZL9B2TEhurSDplGOg1MwCrM
llwPTAk5WG+lcJHIUEpHEWGsEVMhOgGWqQGbpiL4rqvmTvjkAdjMvskxRZMmWGhvDRcVTA5QHZju
h+yGiHsRu/3WotRktiQQDjNvbqdfuKwfkvCvlk00T+QeTBR6EQ0uJW+0Qr/kAUj0cIrXaTje0lAC
/opEtUjvVVi/WYP6sEv9KAmJWVwbtyXxGqyLpRsvhdu9DjYoYbPfs5rY5V62m5rx4ERINpX78JP4
Kjr3o8i4NkOBPNTkIMgHIyK+bZ+FQZW3tCe0HzArk97lrQF4EopeCB3p/39Aljq0NV1+aillyGRv
RpCgo0qfRY9EVLMsNHa5i9CNebNCehybMEBxV7Os4l1hTyQsFenFRFyXWqxsQusz7HFfNelrhYWA
5cGyZ8PQ6fKZwTwuKXd8jpP2FJBUV5fRDlbxXpPNix8ae6NlrI+PYZI3yZrBiIFzmvERygLFwTwu
YSOfkKgGjqS6RVp8Dabx3LibqRr2SVmevXHYFHaxj2K5imfEhRk+1x18R7Lm6LO0KP4eJ4ryHsEg
yhPcv8k3eI73wQnPgPKxmeyCSD8nbniR3ZZyHNnK0L6abnfwQu+j6Jl7lXg7jOIj6gqyY0uYYBwJ
R2GccWtiHv1kq2pQbJMsl3ZF7EGUchs0JM00zgAftx63aStPfV9DNp6YWolvQVUbMf2BBXpwITrK
kdsXfBUntZD3wv5npoKkXoZAWV8/LA/ebGUmHVm/+JyZH8q8oJyVGOGyzIx2s56XBhTXmYQKB1th
2aEYaXvAlWN65Ql4TlyMecF7VSYfAjxklJrniLAnR8++qw5MJjB0TDPWvmK5O6j0s7G/9Dy7s68n
2y1QZ5Vw4+ocx1nWrQV3IA7gMBKmdmYm4GE3W9uflwYVD7V8LXlKOeJqkRvFJ2DLnaWy52zgVokt
dWds/J4Q5Kqp+gT3kWw4hdwBVCmuPWsl6jzD2gd4z8rdVe+GJ2JhoUDm+D3qiM9Bjad0Ks1th+hw
kdizPlg/DgYwf1X+c8kaVsJ60xL/te/MVxxBTOXT7lHh5lbgO8ICAj3clsWUiwuQqKs+p66XDC0I
xVrGLolpyTbNdLFmYXeo/fpfbWl/uOJ2NM+gw1MX+J6tPecO3UWnF+bCC7oTU0RaHCL6EPDjhEGg
INN+5SfDZzNHV4eh9ZcnGPo9hahveEKZiOR7JhZ4/HGdDblLBejsmoxuH6bNApZfUioY4tEL20+1
LLxtrtPaxjVJAkw3Ci37qIZuxcNONm4R7zt/PISJix1iBA6vE0bpFDO0RLHZLXGeME6IqQ/s6G40
+j9p4YzsZHJF0rkxUp83dw0VUeCMa6d6z8r/aBX1G4XET5bJducIdv0wqghUST7NCW54niG+LcdP
VCovqbarDdqlMhnONM8/mqY3dOGK6b77LBmZY1ezFkzFw0WQTls7ManLLOB2gCgKC8Uydfl+zvkz
Iu4dU0UXM/W3+eB+pYN9cTrxVbKgWmFCDjXr1HvNX9ITfFggD85tdfcTc1/yEIruLya+j/ttPOXf
1bve0EKHrPfsrnhP/fHWKuvXjeNXaYu3nJRBCnECOtzqSvT0k2viSfeh0oXkCPS2tnboVEIrP0im
0y7zV6aFsJ3z6Y/27tX0rGHJVN0XzpYdBjnrWwk4sIdQsZx/a3Jm061XCrbk0ZOVTCcWOScjq9a0
dQc0sDN261HX1At4VQbi2emEbeTRSy0PThmAiJR1l6mIm5y2rpU9j7yyFH5svtT1KMY7bSICWMp6
PefiSCGLLYfJP08ePIACAJMF4KSYXvzGfJe68x0HScJlpB64cJrFWKNKM3BA0NwcmmEC7A4CRjY8
V2MJi5jwvpy5LKLsNycSaPNw7o3dNhy6C8ntPSTXYsvo5d3jy5yM/HVgQo9bmrhAC/2/7PMVct4W
GY5DMej6cGJi2sxwGFeEYiZrp8t+MfWsq7Tf0uESiOoueK2sWcL5vCmy7GUsflCexr1TbfzSk+vY
4tw7XnjVjfQlKTRsSTam0wkmCR4t0tSnl5AtMZu2d+CLHGL4Rk5a34iU++uIeaVRIoFcn9ZuSxMv
0ZMtmpY66Qe1JLzduDOQbESEUJkf5HfMGit6Kqedi6DgYJjEZTMWG7NDaeu4r1MuLPDViymbFqIn
ICYmmod6mL6COolBWvQv14WztOvyouAHrcqaJ9rju0dQuzJ4u69yMIZwWY21ExXvcRMe5eQf+35P
PNkt67utUfTnIRyfwirboVWrCc7aSnRqaRf80F+VuhUtg5EgCC/81rSYTQIMwwrjxCIiQku1Yg1N
Ym9pPcF2GhtRqMCYmDnqJZoR4uK2sUbCgqH09cgOaZL9AKixxakkk445Q7XtUPfVTvase66+HDKi
DXyaaKzCsMOZJbbVP6eQR6vWj2bCgHEa9KeR+6lzzXXSgu9C9Kd1OyTbiOhJLU4T1kxFBdW8db61
xEOMAKm2KKOnvGkBauqoEZruNtR8m5XMEbkcATnTzlHfLxLj1fJw3uYyO5hNi03v0nOvTeTbLgwv
+pvPoCq6S9Qzz6aav47JcJS1RsK3BY0m/B586xA45XuQ208lMIGVMCbktoD4K9qS54HF7spvy3Ph
6T+NhqSxYpXWWT2WoOI4sTyyBD5aAXgis/jl8/LfYD3y1LyWjttsU819pwzPa99ZunT2i3jE/C7r
/WixZrcwYWpNVy7aLuMB7UGTKVT+1DclH7puYxjIyYxXEem/MVZ8ofpbzq22AD/Lv/cx58+JWbjw
84WRWVeL6k5rWSTTvi86+sq+EG9sp3cx21uyRT6tEVF3SALI5NqfMXbnjnfFmqABwhRIyzAYm2Me
W/RZC1XTf57G/t0eJrwJabApsNpZvoRODsDP5Uuxyv+3XKs4PA8YU+Pol0m+ufAV9JGOKpe13R8e
sPdQI18Vdifh55DlY29lVZDjBODB0EZGUHbYxKA115Z98QSlKKUA5L4OcR+QbEuS6uojcVlGRzHx
GteMAMMQAA7mOW84wy4CIz5zyt9+8i82BiBuoKpD1XJO43/IlZKlaLSjcsdTROKQHm86fVyH2vhH
DVXuu5BpuX4lJPPW2fFd1M62E/52bFllauYKYvb4Xof2mT9HWwcF4OTUCQ8hammhm+S52eR46KI9
B0+NKL80i0lUVmDa69v3skCSrNvFT932u9aE9RB2lB8NqeZwmATegLO065PgdbuxTe+RtxZWcueZ
1ABW/IycMXkVm7ilkDC0vWo9PNq+sWlHsnMYL7ijf58yChrnkcewE2cFZ6KzSEzz8tmJwK8J0Puh
KI8wws6eDK4CZFrrT292Z6t1Z8hXq6qApLs7GkEyC7Pwm8SGT7LRCU7xlh5qutKzYOOxyGH7pL3r
YnrgUcO6Vu6YVAGR7ftLFsd7UVGEJD6lTIpzs2GZ0QBcD91ntg4n/JLykMngwyBddSkUQzS4UgjG
76IL/xof934b78BCsXYhdLPEy/Nuw/EKIpQMbEnWNHiHFMKQ6T5VnXkRRdcxtyRAxNNIk6pJZCsY
zad6cyzNiOKP5ZYE6broWJHwJHtr7usMIiEGb8+ZDiU5hJOGzMHRh3GPwhpLUY5SSw7mSVPmtbNz
xYYcm06gI1fVz/bUU507pz4gVQNxtTuoh8/8YBWSCOnMmWLCHY8lKLkB/4TwqhtegWsxlZcypUEn
UvQfeK3zOCBVbQk5QwuSUdtjMEOWzeZ0qJd+o22bzn9GdroEwUJuVMQ+IOW1L9RhoptEqYgj3eya
Te0OR6P5TsI5y9bULympmq0umLNO6zp4w18OubZjUmUrXE8uoQih5pnryCz1Re2TACzrcx9H57o2
mddTUVGZ3F0868Zs6mlcoqoBbRDt8050/dkmmT7R/asRrknbezPigBwYKHdTfFWl/479Gy8KrZve
jGctKC6mn257WNHAxmIt/gjia+2mF6torlbW/aUkZGA7i3XgiLzJ92kSwup4Gxp5bga5rix66YhE
ClLVz4ARE2xevIfnA4fFGiAKIr0yCx569q8UIJ6LgantWLGQzlL8DvI37qONo8nPrCQ5oidwYOOV
X05X/5bltGwHSBVJLa6h7Zw5EjNhh8lvXOkoXl24av5ZEJu5asoQTUPRfYIvYF6sG7eqCt/NNN0K
MWxiw380Vsb8IhmPBQMe3wpe0sz47BGcAXVap368cQGFos9m0TsbG2vZPSZtWEFyUSQ04M9C7wvw
3+/pnq362uj5j8i/M48kutClo60ptJl9zRKQNYbJP4wvG/RtaKwifVzK5kytNu1COmWSq19GL3j1
wgRheklgn2i+Bt3eo6rgVVNT7NlN9jwM5iGFGQgP2/8wNR9/Omc1rvA8iPxeONPVVpcSKELgjofA
stz1LJyUZvUXYzhKlX/PU/ELUvMXK/cGV8unQmuAYZBnEhHjh11XHxX3Ornb32MbXCwtYlwSsTG0
CBByhuiu6YpEB+Ar3btbdr98P4ib2iW8QMzlAQzmtsiYrCGMi0S20b2eN/1Ac9krZ8tb/VmfwILE
f2HtlAvbDK9Nv6ds3MZ6A1OdpQSf5Rz8MOTrwhB/Ec2RUUngPvPkzryVDViO0azD5WRbOzN4IpDk
1zVIuiEIN5LBj+cHN2KlDpgxltyOGGxQ9elCfJKJyazOEUfmGExSdGa57W8s+uvodOumA1ksXuDh
vziCgqqkgqyPZI1+TqSzzw0VjQB7sNi+9Tml1Vh/VKQ9tCJ+ThNswfqnUaq1icA3hnCoo5YVnkP/
K8+moX5RsT0HjNuKAbCP6ewkWNImaz8JuPuz3L2jXMYRLiSA9uIS4VfiDYjcZ265PR3MXtjmy/zD
VeKk194mK4x9L9NzYvmHjCq3pZQ0WBCSyJmcse5oGHXk2rYonPU+ZjyRaVdoTXL5PnJFAFM5GJ31
z4qn58at727vM87yL93M0U2ad13RC9tzPVjky0olKHrm/olxA7NEEhOh4n9ht2Cr1JziZhVHKa1L
Me+RUyq3uiZ98zF4cIMSnefSzEgsYG/3VnwW2C5FwpXkBgSEeeir4xg7fKiQsMJ1bEp37VC044dk
UJ/EPVzvfst9d+ocOmADCnHQw0j2tBmm2qKtYq5QQ82upTIXpmFgSRh2g5JnohgeTY1toh1AUIf2
kw+1IT6lcGyXbDADFsLFGbggNuU2gzlk/3koIAeBHqpJflQaKaijlMi9DxOzathvm3QfXLm6Hz/M
iHc/9wJEt/GpCIaPptGf5MRUPUfDiQ9pxDLeIUapYmJ7IvVnex6K2JFfJzu5kfjKK+fMHJmJfn1k
08TwOPioeTymOvqE6AyMqgmOYUgB0GpcxQrYmjer1Gd6Ix0ZpO9fiSvjyW3VR9gwGA8cpGd6AZ8j
e7PwH9dh1C0mz2MmiLvl7vsoXXXe+BRs/3q9OHqD5Habf58w/fAbDm/iIJrXY7azqsMMw3e2G6Nb
RkezKsF+M3gShzaq8fDSzCyRjhOJaTCQZSAcz+75uEIWP9bxzqm0SyKsP2e8+XX9LVs0vLiooEK7
NPFTP5KvI37KHitDmXPGU4BoCj+aY0E67vo3djSfcWOXDMxIWXLEePSM5IW8es6bO4fRYdcI8++A
lgU72YakS6ZJcaG25AxgdxuupY+koh9Z5msIz414/CkYbfZG+hROp8FTyI6Hrt9QEp/bomBhXWF9
txhojfxoueXzvJJUnnCH4ea/itHKWLS6R9T4J1ZIjdA+B2+oOFFoBCK7P2kFCLkp/NASXINoX/8M
ne1yqb79ivtEwusDoeZDDiPKu4ly1p0YJg17HnIVK+LMz03eAjysYfFQYTJ7Dm4YCt+CQeiUXfK7
19nJuPFvkyl7Idvg18PIhtfqNnlYu/vmmfiqDzdhsELmX7sU6ESt1rnO53+EA7toYkj4wsVJErb5
r0UZPoH5YLSNQHmqvJuen2iJ+Ki7ItoQ/oLiG8QXcE3yECZIMFACSUJPnv0Y/dGAyFSOJHD1DYv3
pN6Zs7s9iIxi29yNwWKZlTCdxF26BIVs81GbT/6U71JzXk0YK3eaEGsChVwQ2PWNKRoj92jOs379
prXRp+LCzhxv3RSE4PiSTgdTZuwwvsYh3ixtZvbtfLCImwitI+bqHeiN2+DTwZPKBbKuAoRFDz9M
uNv4dhtB+cQuwgg4dcV0k1n5UdhUB11tNUuMNLDNeRSzMV/3MCJXLDdfGaNsRAwaIiNLjXEdOvdk
iLddqd1iraY9ZLHvVH/S1/9aHlZGFtdcdz4VmJjQEPNCgrikXv+w7OZVyW00xqc6VEuSYT9QWHz7
0A2MV4K57rjEGprpeom+7sM1i7XbVRrm3xZoxpQ+hF/iDGqQp6XNS20Gr32uXoXqTq5KWY77EXc1
aTsjtk2/cP6BRv82kZRbsGJ0C8qt7xV7Uhb+LKY8jsDXNwvhfeeaMHgaNO/eFtSBUEigLPJOoJ6A
9Kq9uoV3AqFxMcxXiS+Ku8nGj9LRxun5U0ryniNIxGK/SCmV3+w8+CUCd4NkzAnDryjEaWbwkY8E
iMIilifL9fmzyWtBJgCYPzYOug2boI57wLL++MFoiAHrQuXiY8Lwl/fun2araBWl093UzgO+dQ61
xNDETHNOixx5uy3cBMOL0tpl2bIBhcN7hFn9UXb+vQHVtHLFl5cxa/Lh+rSzhhe/DqHLzLx1JFu1
dZexdUNZ/hwPJMe59dxijuHCKTguqkZpwYwcqEe0twef9bF3r1Xz4OffZjN5SYhObcMy+/NM7y+n
yZctCtesR0PgVP3GxipNBWrf2DYwel6jS//2NCZIqPuJGNbNS27X3/XEUz+Q4jpbwle6DNYuRjnM
vDlpqeDrKgeZcwCpsJqv9VJnAMv6teF/asr6rhrxWg84R/R/VhE9F0n7kpb9w6YBWGVO80ActIcP
tcIkvwqa6hsPCek+fcDz9BZjCWZ+h53JrBGBwmYkZ/eCRR5tptlhME0+pfcusfETcE6+XJsSn8RP
5HnuJU+NbwB2KCP6n7jvngTSi9Iz0LTyYuUtHCIjRBgRmHyVnvJ+4qZ7K63gpPT44hmCfFYSuGqC
2UABLRFBoBnp23Gdyu41N9w/y2vfRtffx5b9zl/+m7DyQz3GLp/UKVMjcTgy2UmhZfJGtgGVfge3
us9j+8VkSQ2NwvpRMvnWl0UUnnos2wtcEW+Ril8yDRCXMINzF487VnboHJcmC2S2rMPDb5pTJdzt
gJwWNjs3JA9nzI+swuCPUbaafgx9HmdXhLVYHIlIfcrUQrKIMYFk530eYqDKSBd36MqrCpSIrG7j
UPHlOuaXb711NrRVti8Lk8t6menOo3rLPO0n8CYeO88AQxaofUV0BSKoasLcVJaUnExvY6P9S7vp
Fk/sWjv1bPZzqqM+p98SA2wUfBld4H46sBIgVrPSePcvKbASwGQDqGifo5SD16gQ9ejaLcxYyUGg
+4+z82quHDnT9F9R9PVCk/DAxkgXwMFxPPSeNwi6gvcev34fVGvUrMMKcjWh6FD5BBJpPvMa0nUT
8eqkyPCpbJd+jG+zvFA5tnIOPuIAulllAbi6fujk7M4q4EItXeMDjo7jyvbFQ9LxB1NZhgyXx9gz
Eg6mfrmPY9gUo8zxkFtozWW69T6XZ4Wu/WhqUNP+QpZCKo1jNThpZsiQFt3VIa2xugFzi6tIOFKl
N4SJo0qC2xuwEHa6QWiPCqwEVSnNm1OET4Wn21T/9Q44V5oMi5XW0q3ETgvsOLcpekMBHbR2Dm+C
nPQUeUeZ5j1Y51SxHBhoi7D9BHoEWhEgX9bSjB9XID2YVXpZq/nolT7WW/amq4q93ChXxHBUggde
MVBwXogu7Sh7sCAf0vUfAF+QLSBfb64UIrEmWeZezVdFdCVrpe8VmfKmduGFFNMAAru1BmN/EkIQ
pGzcP+C2fmKKh9aQAGY2lMd0SKUjh39bz2CLQMYzP3U8MKdakjmdVTzQ5tlPgihp0NSBuqgMWVO7
nuGE5m1NnGFfjhpNwGrEFCsz5Dc/WYBYnQHlynyzFFCZRkytDmLjw2wGN03nP9oLCwoWDsABH+iv
gTNlISHWWLA8QqW/pomz+DPBCDG2iEjWHqDFU4EyOdkvgXY8Gk9mQeEiTreVdohjMVALiWmfmfRm
qaCftybklKJEV07HJSgV0bqimuqi7Exk0GPTZzZnTAd0oNnn/ONc4KhxmCRE3QealoWJ1a4ZlR4k
kdPZxIUx9nv6qHF+qxpwKEer+qFJ1Zk1Q/q1UUc1BvVSiqNT7M/B/MEi80whPQ2G9qMHv9Ro1Nbm
bOGjVQptfWi7kaCd2+YDWEsUgzJ8o0ypIWGexU7RkEtRG6To6UhA+fVP5N5YacHMeh6JniI4ni7U
1xtJlKsskHB0Nu5ngTx+qT4lCr6kdXgpfP1GyNGt3nYtIp7Ra5ArIJlQp8kg1GcWaNeWIq+VSddz
AKpPwM6zhvp21FN0WKdo7QvrfeSOrzMw8lPus+9gSsC3lGkycB3ShrvCzlvHGTVCxdxBkqPmKJFR
vZMvhZbvADVcGNwIDoUYmHrNpRhVsHYWqoJqk56WBMWAJkA1ltSjFcOu1mYT0+0SZPIDCEyvGdkF
UkZRaaTWk0c1TRNi7Ri5cbepCtKcJjgPgojJQuQcqxX9ruB2FG1yDgD8yagJJDTK20vTDaNju1xP
kamsCmqMOiuYuyF+kcbiNaHdh3ZcfBafpUPCApor6Rak4OBEyRg+o6VNo6nwalPr7oQyoVPWor5t
o+tvajke9SxzCeI02v/aFmgdzf1G7HMDg4TSQh4BRELdVNmZnty3M/kzwuPmjYbDD8W8eRH2zS5B
qdJwm7RrmVTX60dMKDVRpF6QUgMIJYRRBMY/8KSjxMHLLTkhtqQCLmo4ypTUfBvpK20Q7aafawlJ
7J5Z9dt1a6C1KavUSepFbNsHYeylI2DdtgjS1aJdCe1q4KxqTMRA+vBSFxEtQxvPRqT0IfVPwmCR
dff2TMMKVNS6tNR6V4K0aisFtF5Ynow5wXnom/66Uaz5Rsq0DPnHM4Dc9CsVYqfGwOersjiHSkNs
ZqPaaAYln8SEQJKdpLIlVkmldqu5hd2NrBw1kzmWdm18h55AgjgvgvQ+r2G376E+UP+6sOZOPiS2
9NyJtlvpYtm5ecTQMOGDIkQzV77y+770VEt96CWNej5xHOgVbELh7a6qVNWdKAy5ptL4lmLrq6wN
6Pep/l09C3TaSVC0BxkfhFXU1OfdEF2hOHodhcjypVHwlNkXfoFDrhLhIqUmCDPBFzFQuzDJikDh
abvECNgVRTS6SBtfYzPrwQjYZ5N1D8ccMQ2q0RHIwNpKIICCe5hoto9KMazNEWwHeGU89wjyVsiZ
HeAYbhXqlEMFBFlvK22l8Ib1vEf9tw5fM0U5VcYIGkE437PkL4AjOHI1Xls+1WlpccVV8GQkHUOV
GjKLBKBPzuU9+NSHcJKJiBtUeuWxchHZrFZVRVQQjZSxhh8WDtMxeC5NiHxD0weR0piZq4WgQGMr
71IZKRxhHQ4//XSIhLaHo0kFOZbwXKET1Kr2Y9Xinmai3ACegs09Kf5D2kv+dTEs8nFqC7ZN4oSO
BmQ3FmxNE0ZceV6rWIfBICTT6myfaip1mKDYdEZxFUrTk06cr83AadArogaRvBQJuEVhIR4f6uCm
ldvalq4GVA2iXD4X8/wCu2zs65eqapE4DWbaqwvn2c8uZMU+BIhRkOinT9RGc7oeHYVgVC6mlyqD
jdqhH7ggRXp/1yrOOIvHVI1p66nDK8jF7WwXWz+yzip1QAEwRJ+9KGQvmOglZT2uWXDuniadCwra
J66BAmm6SANyWu96RSH6DGhfkirnQMwkJPuwOafSnHHeDRLktKivnufAnNEmRMncJlApyLUnn5AD
lB6HQQ7Rlyj7YUwpe6JD7WkIi6OOr53NAbd1qM0bCpmL3HVU0B7oDkmbrS410GzwGxBSKkSguL1R
voNcxVBppK7cWMkLoouwccx7mJolVur5xTQEB74ZERhya140I+FhQJF36lF/XIq+3HY7aEAXY8bz
I66PPsF+zizkwCft3S7tq6Yxz9R8+d6Vdi4GchRfbi6m6ZSVtGQGtuaKjpNKWarRSv4Q2t2z9hCL
9nayYm56iwNMtsPHaIRk4/v6W9LRdzE0c3WNLxJKqrj/EXtmbwoiBbBByWFG7SpknqewuzAjOFFI
ep2oMlg9PjPVDGyp3PyykamTUvGed/OoXIne8nDt2VZy+WL1BlAFKTud5Teq9UQXRuevYjw4BuS0
pzm8tWZ7DZ/rLu2bVz0hooIpXaHovm0jcZcG0NCgsJxj9YIDUwOsSsHvzbGgxnKSiwOucqm9HSPr
koo+TSi/EQ5VztvKnPG3Tn7UuXIdWTgfYI/0lgYWIohkhD6e3dSVuYzSDb1uoHAYNS0oTcTl0jtE
bqBboGSL4dclOgiOZce7BsmGDrh8Dv1GapTndlAOjfRoVR3eDWEGgbmc8bKpNlUOgTctt2o4PGCj
uxcpDarY1YX9blvwLZvmIm+4CfrkKghsg2T5WsoAGVaBdhDBuCHLgtc1wvFWxXg/4/aGmBNFbNmm
Jgb6a+gf/WoF6u8GESISgdLL4urFn9LLxFL2oQ3LOFQwBZ1U11SwWYT5dUM325Mk9MnCqu88pQhu
B7avbvX3FIu20/wkw9q3gdKoGmVy1bBxI5Fe0ThbCpRw5Qfjpg4J8+cOaQQpuyNtfuukegYpqtyw
KZiqCdWDcvQvkvRdjvPtkAAzpZrOvVPL0DTCdT7nb8FPqzeB3vaUT0QiNqYkWlvdTUO2MpFtpdyE
oPwcIyLcQ//oCc069IvnVEBECDkjZATHJFTmYv20wX2UM+xFmw+13rtB0vzQKliVVUFBQFKrBVHJ
fYSNLIyalhIXOoSZwubrM3WHNnTsBeV8LrNW9EEf1qSRO5ypwerOEF9NFcxJL6FBMPabYUQtNhZI
+cCh2BQRvliA3k9nAA52PL2oiPPiKkCHI05sQEoIro+UuPUav6ceimeY6Y8LeaWT4WrhKPemhTVn
sjJDuW1eqxBlTimpT8Z6Mne2epVI9rOs2ldpoz2n1RB6IDdtWUvXSN4iZkiA3ugJ4g8T5TUUlXYh
iLsVPhN7I0neWoTHJaACEVISi3zXk6XZGjow8LpB7Mo2j9zm4SnEH2B33cWcw2Mu1e48HvvnMZ2a
g99XF3mQIDFdhUCKCjpG2BtSSAyFmUBKkCywGEvRDCPC0Keir9kotyjrCvInQt7anbwoZWgwY7ns
bd96NdT80KGso6XQ8NoSpJmN8Bs1Fpe/AZLYtu58mY4OLjgYrLm+riDZMqEwGQ6c7v103/YwadvE
OgloS+yLQVmndhNt+hoCStJegzE110NP2RtRmphCx6sJl4KLvFZWNoEmrWjqpZooyVuo3sECRWAU
JhWSrv2paWTaarLP5goRgbgUV21MBXHWNBRXyKJ1nTxJfSiW0oGeQm9MNX6hxDZqFtCc2046D9Ry
XvnZTFHNBxcwUTJB0OwpHQbUbustWiI9ityBtBNAvOxGB4Ceb+xQ3BVp9T4p7XZCEoH+bWkgK6xo
OsAhIBo2rHrFQOgZn/raXNLiyS9XpKGBoJ8cI/3rJnlwh+fCVdkuVGoolavRRy60fq6zXKX1o//o
oBOIbOADzyBDm/o1tdO3obeA85vhrpINy0n8C5hvQIgmuFRD0J74waNe16cG/sN1yXmqE+S6gMQe
hTmj5ihTC6Z0ThjAuRlTiVQRBIAXeS4d4CiFD6V0FQfjnZ7Sl+wn2xMV7mTooRpLfL9yk8nPVz6Y
C/BdbETAV4e0Hxk+ME6qOUApzzyEhKIuRF8TyKlPqloH56WuX5k5yBPKGD9wk3FDisYB57dmLzdg
IL0qATsKySq6OEb5EosGiKph9c5Wr8rzOgF+F/hy5+kg18IofWrj/lRSOHOqDN2yTAX9DBaB8tpw
OVJFgKuHEpSckHskqO+lqn+GkRiHDncsyikomOryXWPI73JbnofQ0U+EihLBWAcXPeRdGxF8YA9+
g0BK/R6L9KE0HlnsF9byQvTP12QrZO4IC2TNtUnpF8ANbnCRgMKatxOda1hblXE7Urxf0jPoO2Ct
YpT6pTlAjsYuyUxsJrGrg3U5cpnI4iQRlINhnKJKquH9Bm1HZL3lYldkr3s0NGg9LaiCEwWVAqew
0IizEV7QwKbbVXNXhGO5qu5bfcq3WVhrSCGb2zbAW3QS5R26kXhnDfAFYr5CD0TESyYcZvSxPhQU
v8eBkruUUZCpwSsgPDzsjDmgEy+f0VyfkNuegfFRwRmoWghJ9YagyldSpV2Sady2EaIYmGwWazQk
ZaMimk9vUBuZobn7F1TqfmQFmJdsOrSYpk6YV1I9ALKcUmYx7Ad1gNsa1yc89TNVfPjoOrUHBI9p
BuYtBrYmZPaSEzPVJBUShvHc9Por6knXmHqmF1MEdBqlD72V962CA49pqvADgkVWkwKSpF1UEzcC
cV6LqUz8aIF3MTBDdYFf4PtKTV8pzmT07FZTWj6HJrupq8GOFQUmnOOUbXAXRAigJL2SFNVt/R9h
lWzlcSo86OMkR4AAwVwZaBGT/CjUawXIaUc36L6FA/Z7FH8l0UIim6DjUb/1RERvXlC4ztDMJVGA
S4nTnOaWRXITZSSBuja9t/hTuwldjEEgedJkmNeVaYIngo15qokFN45Km6kb3AwmIFnW0J3IMOCI
YrnlEk1dd7hswdxDKsZYWmugXh6VEdfdhWhrJSAYaVlijA1OEoTRMBgbbWTu4S+EBTLQVSOlgJYt
WJvdJY7MGZAzE5ABkPM87G4U8PYNh677U7cqy2ogxdEjEjzv6oS8zAT/SCF+mfTMpCE6b9oI2n2a
qZt6zpVbIJuLxm5hC3FQJBKAKuJrAS29godwrtA5vAk60FHFAhbF4cTywt6w93oI5lkHvWFiEJDN
qrgzJLWlW4ovQxIiNOBPkn1tdNHVqKBhEOXcdWib0SNs5sdwxDmponG+JG0JQjhTsEJ8xSM76CGV
Bg0bGMkTNr6evdZ6d2q30EWSAn/iCMU/C71fyIro1hAWUHJHsBphG9iwCNiihFbhYgsDFtZGQBlP
tQpA/O0NnhWAAcStEi42TAFFW3od1ymoN9MG8TwLlg6w3ocAVQ0qFeQRHfjQuRp3HEE2QlTzFVmf
G7TlK15hwZqrUvcEq9NBl68CYEL7dt9HsFdpy1nqCGwdnimGCFQTtRMIId0qsvJr36ZnLDXalSQt
VncqGi0IQr2GcnfaS7XY+S0RdWUgAYugy0ULXFiRVfQ+wn4bqNoW4IBNBFbeCUm/aM3+UFlggGvK
+0Ejn5Vdcqmb6FuPZL5dkSA21BXvZh/c1IV6TUPPC8zYdvuseZS7RxuOvdqyGcq0uRhQx8FaLdSd
VKK5HJdZ7RC4RZhzJ2+w1LnQqpdB5Bi7GHTm4ecCmjOeU0zDob0k77mkebnKLQFwzyS0GXa1p5cs
mbg076aoeEoGlOEi+rSgYVlI5TCd9KZ5MiDoocbDPu1VjjgKcZmBPl2LTJdugJvPZ+UqWfzgJwkp
pKDOL8kRDnX0XvbVpogva0RMXAzT9pJGEjZRLVxKNETm1kuBPi9tdAj1ESVdw9BfofWnKDtjCjpN
NPQMcKjYYL+U+vCkiuQGu8uYgJVLoWkB0vS9BE2CVBYmvK81rKvzPu0fxqA/Qd0RHIIBeWhob/u0
vWtE+DggTwRLI1+bUEuNUFY8G8O3Fk0RSUf+lbLBsyJUpCkoMOq1qsPQtS6kOl8hGMl9GzT9SoTl
Ji84RypLvVIQWJZ6XEdaWoZIGiiLChWFvpFr3pPsnqgFUIFLEzv3MqXeCODyMMfo6aq4Txp1eK++
aSZpfoRjFwcbUojZ4joUw5ktYFiqBmIoGkdtFNDYYMXNOhiiEnMyVwlo/rVwiifya9ClQE0oLNXW
/IAZM9quVF5bVW52FsLTIqFfE+k+4lFWfVaKpkVYaSjv7eQO+YhdYbQHNbOGFQk2Ypq29QP1veuq
p5QsBfT20gUiC4yfdiBryTNtZKZjodwHKrJnbbSZBbcwEdDoAfSJtl3sj1t0x1Yii+jBljRZ6iy6
s0Lz1ri0Lf9+nHRcRHykNgv5pJPbvQTg8TzXxYZlW60MSJsu5Hvk44FvZ3b8WgZoVDTaNqT148ot
odJs44vZJWKt5Cp8T5VqXCmle1XU1r0+gMixtQWJWsG3g0snZGkH9KLVlz6qgihp0ZCfKpa5jgjM
4ZsCrYzgYSoRzapag0YhhfJeaUtPaWpjrWCMB29ZxhoJsTxNu8I3alg18YDUtyJONCVt1lGF54oC
Rxs2YAQcp4SIeKJyXfVlmVxy/HtLRVEd9etEbrubrhnf0Qd5I//vuG/S62BCQSkI6lNsKQuRwyYI
1XnVlyg7WJLFllANGrVdSKygI485N/VGN0F2BrF6GfU+qh38cU3NbtW4iB6TaFxWsbGxuHs3Vl3V
N7HeefkU7Nv5PDQxv4tgHHhJqCQYcMVEyDXuebVIqEKYtcpZTWmZQPl1gPV0igiT3tGSC4o230gS
6t5FUPxIFGXT02+9VpvpTm6gYMsgQlwdFjlgGxN7ASuNMI9Z+zlKalOcU+kD5LE3xMEcam0fpOa5
OgLnaeIShsGkH9CEWvVTInMUk8PQ3Y5lxdiXhfEQJAoZmZ6tJT3L1pVSv85UqU8CSOwnP3+E1RF3
nUpbASF5YnuGptSKlzP12BhJJaPe+fRQlLDDzdy3sJ8FUdNl5r7Tid2o6W+tIDxMApG1UdTySqKm
ADQYwSugs4bXtTZNx8q8jgJq1p2i21x+0cYI1yTDtFUsBCH0srox0iZbDVky76iYXkrCYCNYsjcB
uBB4xdFtneaN0c0nAHl13J83f/ztv/753//1Ov7f4L24KNIpKPLmn//Nz1+LEm+PIGyPfvrPzXtx
9py9Nz//1r//1J//yL9/yl/61z+6em6ff/mJl6PVN1127/V09Y6CQvtzOIZf/uT/72/+7f3nv3ID
w+0ff7wWHT09/rUgKvI//vVbu7d//KEZP1/vz7db/vl//d7y/P/4gzZj+n78x9+fm/Yff0iG8XdN
VnWh67omAw6T7T/+Nrz//C1Z2H/XdFAbuqWamqBw98ff8qJuQ/6abP5ds4FRCCQUVF3RVf5ag4TE
8nu68Xdd4ZdMRZU1hI5k5Y//efNfJv6vD/G3vMsuiihvm3/8Yf7xt/LPz7O8GDRoBhE8m6VSDzBU
VeX3X5+vojzgD8v/p1JMYTRtCZ+DfFStt4l1iJQtIIqAOO3DrPxr6I9DyeKbsXjhj2PplhxY+liF
ex3EzyHsGvh6UkUcC7LVAZEbuNSAMZC11VerTR4KW8Fb/OtnWIb46nX1Xx+hNRFxNsCVIM3UZy+6
kgsdGKlPHPX1OL+fVtOQbc0wNcM+mtZ6kv28ove9gwV4kOxs01v6CYZye21q4B6X+6+HYz1+ei1D
MW1blhUNurz862uh6eazBeV4p/d0oyaoIJ1Bc5GSbXz39Ujy8QwqQpNN2TBZlbIu0Pf+dSjFHOJM
hKm11+YnhDegKN5bigE9i0wYt6koAGTxbAF7U0METZA2tBCU7nFJ/Po5jh6DZ1AshS2lqFT8FFM/
+pDhDPtXIz/dcHlzyb/U2s3XAyjLnH1YKp9GWOb8w86Y1bEMJxN5dOjUju08gSBxMGxZ9c7rK0JY
KwpYTujcTg4dePfrsdnCn8dG9pHjmTqt4AV/HTsEjF2EyF5tdDiCXmTirDpbmAdMJPE2ckJR1QO5
LM+XwqAMVpH+vQZxzM5Pvn6QZRaP50DFxQ4GoW1zEhw9B6KDRpq2zLKi9ntVhsqGEOSL0jYPX4+z
HIOfBtItHfakLOu2bixHx4fJHvssjIa6bjd2niLBjTFunWYvWqJWcOOQFGghSueYcCLK41GRQLwB
TfTYQDoFAnIohm0zhIcIMfBm0c+gGr2re/mbpX+85DTd1AWnA/+BETfUZc9/eEZqli1lWsnctZWu
e50JQph0sf5mK/9uFJNqATJmhs5OOxoFP7F2KuRG2snBLJCzygS4+BYK+Tdr7HicZQN9nPGjIwMx
wL6JfWZ8VH5EWJpWhf7NFl0usC8/6tHqqcFmFNLyUe+mMxry7hXa0C6qDiugltvMdZzDsoMIwtbL
/8MJcKnUew/C1Z2SH4bOj2D99Tpb9uzxeuZM5s6zdE1V1KNTw0ZOzZcRHESPRDh57Y0mHR16mU3/
zVr5uRi+Gml5kg+LZaLrgKkyIzUentsrFPpXCK54gRevx63tWSt/RT2bA0VyD/AO3XvDwWLSydbR
CvT8Nlkn63zju+aOxJ6O8dfT8LttbSjLGW4JohLzaLcp6BYRUmIIpjY343Rm0Y8NFPubz68cj6Io
tJdNdorFEW18uino2o9zIo3oszsww1eYDTmhOzrvcBrc19Q5PN4/v/3Yx86P2L2NVl+/oXH8pRkc
Ux5hE+HoJhJcR2uvmATAyFrOtlQIt7lbeOUqPwiXqp/bbGl8roQLydSTvBfNJQp36ZHwbMnmCQCh
R66/MlaPgLdc1HFXw7pajYBGb0F+OtmK8p3TubFnOb0LBN7zDOf9BjsyB16R+2yssxUu0q75zRup
x/fR8RsdhRSKHxgmcjnZ1nYeYveu8xjzCRs6V7iS8xI496ObOmeGYzjPnXMGq8vL2UKpex188yTH
2/r4QZbf/7C0wXn1suh4kLG+rOMb0FlffzsQcEfb9HiEo23a1ZWhyhIjtHFyoufSQTeUbRn4G4A2
GqUHylpxIl2brYT8VnkRpv1rbTSjhym5qzRYWlSJ7KoxkPi+1t1YxhpwttG57ja+JZ2oZY5kQgQK
JVfIqmOlufL1+gTm41rtxG0lyztFQaozmvobRChUZximXVB3p1Jr3NHVOcv1aJd2xXmFJIamtMh0
x0A68xBiv73HWYEN65MAg/ygd0OnC26CH6/TWD6FOb7TzWndRTL2Id1poIUHesV7pOro7k6B6tR2
m2Gs7m+WswPZLB+tp+aJBCO/QGoZJb1+nkGoWfeKTTNj1Itbc+ruOiwfw95eo9B3F4rah+y0mMSp
TUd8NGu0XqHCyNCpgLQ/QzC6MMmgnaAv9kSVoFAwz7FUqvzljUCzJGj7gx+Cx9MV6SkK6jergfgo
dIDJqYyaJce6ti6q+qWwLBSIrUchYoRxrZ1qzGcxCiOm1p90NoDpWb3zp3FblPJLFqD44wMaAH9/
Yen5DYS5PXcd/NlkwzmyMYEefL2QtOOo4ngdHR3CEugvTkDWUbnSNlhorwbXdLDLdXDX9azNC8p1
7J5xVe5GzgMkPziiIKazhZAv5r/euy2d13sgFc6wVvf6xtxIp62nu1BkOQpoc7j6N5vr5/3+8eL4
85k1bEyWqEu2jp+5yDUZ4Zls26+T5+JOug4v5BOSsgMmRjtlPe+rnbSjZP1NpKf8fs+ZlqrIQiOe
PtrVUaWVlS2r2XY5q00nc4T7MjsXCLk6lXPTu8SYTu6kzu1t7T687S3nu5Tp909gWuBpbM00zeNg
k1qxhLMvbx6k7VZCck/ttROE2e5kvQPu35WY9YhwP6TWDMFYHHot+4EV3U0mK2BvqlVYoRqotLda
tKjBAWo1Td0Ds7UNmmQ3jdkJqkiwDfpzWcppuef+N7fqUc4HN4v71BAqgaCmLVn7r+di0KugJSLQ
CmneYynylBm2k6P0DAqu5Ydfr+3jz/XnYKZiUFIA7m8chW9IQBozBrLhrqYwNgF7tdAmCNaZFH3z
Vsd76OdAzJQpZAoZqnH0VtbQJTOMxmRXxuGjQTHXzrVTdcqvMrNFzEBNlVWS4ddqRrv/xRuyEjTb
BraviKOBuyE3Us3ExibzM5ONC3gFuKUopsQtB0mn6jUPZfDN3fO7u02WbRrn1EIs2bR+/YaSWmcy
bBw004GQ+kDE1fz669eyjyd02eCo1ZLngL039J+H1ofr07BHi+AL25rKG9dLDBgTCQLWdF/JLGfv
FeqlI6/iFcKj7MHBM9eU1R2q9W69bR1wVaXjO/dnimOTgsrufe88NisAVl7kvoeuxZ+NPM0l3HQ0
R6yfe4fzq/V2havx9+zVEl8i87gCHO2qzh3qBA7yOM5jtNJXBN2cbN5yKJa73AVeQgRhrsA/uFiq
hIRJX8/Fby/6D3OhHwWiaWkZOCgxFwhZOC+Rc37V/zxkzp4H50fn/Ph6OOWbqdePNo2FJwtwDiLS
wX2hQ8fpL5HbVw62BCuJKabt6QCkcJZpgMNJhMh5Z3Hw0ctwvzvv5GUtHZ/0H1/+KERtaqR0Ap2X
P1lCY6C/7hJEonjCM6iu+zY417fSN9fLb6NIitE6xRsLAIN8tKvCTEkNRJCQx3Hs88kLtggOe3iL
EUcmnuRqK1wPnXvcaRzwhmuLSfC5CHUXbzwWQLC2V98dm/ISuH6eh78e6ejGa1QRyjRms+2d6Zw+
SA5rYPOcO7fffP3j43nZd5yUsqZS8LTFz+rkh33HWWEqzcgwoVJ7cnDitxncmdeieiRV++Z0/lQ8
+jkYtTgyEAX+5c+F/2EwqYLO0dCm254A0nNeCvcBoBI/uhmdV+AK6+2PM5RDWFVfr/ClLvxpLkm7
/j3uMgkfxs3nIKsNk3FVp3CeJveUlIe73OZ/Fb9yzh5DlNG5MTlt3HuYHi4yRiQ59/K+dp7RhiQd
t9w9VlzfPNmyro4/8scHOzpYW1UFaSx4sETeR+JBbw9Jsf365X8/BOwhg6+raNZRBENcPVZwhIj2
OshuyUkL588cL78Z5HdpmMLm+Z9RjjaQoZaNNY/cEJCxfx4fijsvua3bO4FzPnP8xqvEtZnX0rtf
ds9yDjcreGhOsrq861yaK3wRy72+kN3LAQAqy55/yznrvZrZB6/63WI8qrtrfy7Gvx75aIPhdoel
DVjdrURQOXjzutzBqvGWe6dwjcPoNatpTfLj4TL0/fb+3ZWqEKDYGlm4qR8HtA1046mJdALLTeeV
awDvK5BpLrSws2llrkIv33z9iY77DJqiGZpmUUuk/k4JVT/eBFwqZgj7YNcEPa3eZqvN1gqV4cdG
5OsmhgGn9buF3RUoxsPXY39ag0hv68QrNFUUTRja0erICvhwopGs3TA1w01QoaLqVBWFykpHF+vr
sZbP9suWwuFQKNigqYSARElHr2mN8hAOkRXsxxryQtyDPLHqKN40YQjxDbz1N5XJTwG6qjIgVTO6
WUs9WBytozSRC1R6/W6LGO0a3TkPXgHfUz4pTvuTfiu5F4fSxZKd6hW8ek/3slW5GU7Cb57j+N78
+RgmsahJoPa5OB4UCB2Eg9kBOjbke/wqTMvRzNqY0JpO6e7qYXBvwqANvQbkQvrNbjr+wsTDLC7q
s7Zl61Tmj2II/BMKIwpamljSdFnUkbaNytFaFNujb86z5ft9/L7HIx3FBy3WrcVs5sDA+7Z3MSUU
2JkpMyQp6A6HLICoN8ghUMKvl9WnF6ThQPODRHDZQYq1XDEfrhATO3K/U/VpC50aFbDKjt6BPYQQ
Syzp/Ouhjr8kqIOPQ9lH4R+YgN6M5d7ftFNQdRAfLYgZpj9VzU5Y9KU1Cb1NqCJB8KPXh6H7ZgN9
mmCd5MIShOGcEqRsRxsIuE8YZrYa7yb9pLb2ejsg2LwOk+u8Hb6Ju473Kr0DhjJJbdmwMm57v04q
AkGlbkKE2M3KDx9LbQPvNfFW998smU/DKApd46WZS3l36RH/OkwmWVOdRgUSQJrhBWCCpgBwaYPt
rSuhUff11zs+2H/muPRDLLaDreM99+tgYYObL5IM4b7tm2kF3QJ9sjSezr4e5dNyXDLpv0ZRj9aI
WUc4Qku+sUFmPNrCRC+QoNfD8C2OA/GfjvWzEa6a+P3odOW1o72djqqmSeUc7wIDKF6sO+ai8Et/
4D98pZ/DkNKqhkKq+TMg/rDD9L5KsqZKWXeqFXnCiluSawgnStUPu6+H+rzEl9b+X0MdxUT1jFSF
D/hln6r9cBoNQym7SVPTt016ZNDLJEAuqzIevx7108oABCvTWeBe0mVkCo5Wu+l3QiqB7OxLM8OL
2e5Sr51t6Zt3W9bXL+ejDgTCUFRbx9yXMt7R1wrqGKGRQAXBL5cV8RVIM+grgG3NC7Roo1N7wnwD
J65+KN1h6uLgtMRKcP7muPw8w8Q0Jm1abgU0B47T+azCtB1+D2JJIh+CzQC0F+9huANDMqBSlgtM
3L28oHj19Rx/2hd0I2mscANytlCbOdrq5YwBI+qE4c5MpwMk+CeB1jqg9P+0V7R0PfmMuhBLOPOp
6wnTUQh7wvFPykr/QhWBuOxMZFEjTrRvpvJTJng0lnZ04wF5I4KnpIdY1SKTXOfI/EFbQH6eJmGm
vYlYuevDrMOPF5dQIMNYiSHVQGK1WMfUliRevp7kzwuZl9doXtm2CkjHPJrkVIbHGgSDv6Xctk9i
fSOg5f3HQ3AhUOmVAftwDx0NUbYw9VRtiPaqBfLbUSDGxggLo4mw+V8MpOkAeqitUtY/GggM+Vi3
wgx2NSJTNsqTZhEdvh7iN2vS5BsudylRN4forzcCO0DrcCfxd6Kb4dCDK+JWRz8GLRUdUsPXg326
6yi3mpYFbsq0VRMw56+DBd04BnKOxkmASwqNCcMC32/aAKjVYY+p6PDNh/rdeEu71LQMy6aEshxH
H05thCdxUrFg5VVlpdturdYYxKRy6aPoZWVvyEFU11+/4afpXArKf4143Kat6yro5/9H2pntxm1s
a/iJCHAebntmS7It2VZs3xC2Y3OeZz79+ajss91dIppQNgLkRkFWV7GGVWv9A8pypwLZbkiWWNxZ
2wpp/y9lNJa//0UwCPg257XMNteuh5d4eE0hRRW73mTtMwPdcql537Xdyip8BW15qSfTkwXCNpf6
xTvWwkV5kq08OZeaNnzTVFKteoBglwON22NeMJ11s8G01UffDAWdFHJ9G3vbVEKTqped4HB72K92
+DzHM/DN1inUvHorVqYeFVLljScr7V00ANy2WrunFj/jRYg5C75YOJEBf4usOnELB2HvPrXUuY1m
YhwcWit7Yl7zV1eiMBphjYa5CXOzNyYXS7bDlLl1RfUy/9X177OxeOsF9BLLsbBWRdCXttH1sEq4
0FVdqbFbISD4EQ6gummgMu0jo0xWjuHlGfwTSrgXIsRCIdxVqusgrNZruMB47QcTN7vba2ExjG6a
ugkYkiKhsAUMHYPRWc39jMSFfV/HmF86o+rA4TSDr28P5WhUCkiPbFpdwuTZaW0WfZk5qL41LkXp
dxSuEJpUd7fDvEqR+Ea8UnkH8xYAijiP+GLpeWiutGibYAYYR7l8gOllWu+yXsJSpkDEZK9bPRzB
qYtaRJ1DyEyf9AaC/NvnVaMeR04NVN3hrrv+FQO+quwwblF80ctsH8kD+kVBhF7ktp6ClQNm4SOC
NiF7p8JtoXMgBFNDCaGOKojcTlGw2NKgIXrbCq3C2zO7cG5chhE7F77pWF3XmtMpiToIaF3RKiXc
W2tcu+YWAuka7w7KLjwYNPGagzFiyzhXyG6Ev1opTaDkh5VVIkwZmolsYBtEFAnejIoSblLJb7Bm
Uo3YbZvksZChkSJN+rvJp5X04OWtdnE8vQTSFWo2lOgMoMfCqg8tv50QbOF4AtoZPgRlCY3WrH3z
s+fIU7AxeOd1rlyPcX12aj1HMUCxG7QIK6X820SdQ8ctUEG7GoPnsEHcqWy/5bhtfoS0ygqOGzPE
XQK0AqYWatwjJB4Gtn2aEA+J0B2RDH+XabFtnDTJnlgdgHPfwYYtZMxR2uZxyguEqEtzwp3VQ29g
5YYVNuPL6CEH8uTTZJusUjjF7K42mqmw03OWgq2osYSFnBRBXMeZ2TrziIGG51gJdOlBQSIEQO3t
JSskMK/iC8cbyi1RYJel6XZDHd8h31tuigoDNg9++n7y8nplWQnVnf/Ee8Hn0sAlSbve9pOURTH2
TtFZz9rmpCcRJG9edDtMDfRd1JnpQ2hO4y6UE+1tZ8A/60xVqVDyAjUd8W0UhllWVmnquFgVHnC1
Oke85xsnWSlEiljof+KA7ub1KVMBEUfojakZGpMzuk0xHIJ+ZmQ2+x79PBQ+t5qWbCCUYMmJTD1m
PUFlPtXSY9SUxyD5cPvTCofEPz8EJXzVIYNRGfn1VLfaUBYwiSbXMZyzPASnplDfdt3/JwSAAwPt
dBpowiGRtGPWa70yuAp60k6HOrkKp1IKVhbN4kioyJH2yrrtiDeWgXHjQJ6bubZV3KuF+bEoV2FB
TMarU8iElmHZ/POK8jB4sMQdo7dc6sjK0zCrN+x4qLRrfYil/caTkXocORL1SmH9683gS4mkOCee
JnsVbjHicj4Knr4Lc8lb+TxLm+0y2DyvFzd915dyZVU809FIwI8ZmMum0JV0P4a4BEJ3Ke7SQgWU
xkvZ+nx78a2Fnq+Xi9C5VKpBbBWDq2pf0G8+BkX6XbEit8/6905hPFmOfLodcXFmmdB5YkkoxLeK
M+lBjccxViHS8K4NRhwNMiS44gA7Bm+CBXo73Ly0xQUzU25Q5OACNsSKeGcPKKtpGcrejYpEBoq2
ProXKhiKGn/SOAKbPWlas78ddelWxmh7pje8HJ/CF1V0o9Not0QubgenPEr33dgcg3INzbl8K/0J
I3y9KmumNrAT/YRP2H07ez50pf6piYoHpcqPnQVustPemzY2gv/b+OaPfLFsUg3Gf47iu0s+OO4b
fUS1GeEgLDRi7/BvQsFaocDC81bMCT1p8uohyhJXKh7KDEpvom+rKlsZ0NKqNOd2wpyrUWgRshvE
vyQlplRxClDxqNsfsnIHKguoQbxykS9tuMtA6vXM2b6Jl2QUWKdeGlzfa39DF8C6Cl1VI0QiC4Jw
0NU//sUU2roMUY3x2eIeCCp45kXnk4amKqJ73rHNDOCAtur+T3HElpAERbZXzSpyUZRIvV+y9RQq
+cr8Le0ssmaV6gP8CkUcS1+irqjLUuhiJbQJ2t+zTUI8/Hz7QGymCtIfqbUllosQ1FclZahlt61j
THmqg+N8aAplZWUvLYWLKGKJiKTZliW5al20e8rhu1o8Nai9Bd13O3to2tUCrYAkeEkC5io3BW86
WTyvrleegqRXm2pWcG7tArdwRMT3HhTkTdQrypFkR9tpoYJqkm4Ubq3VBW7Slfzx9sQuncYUa0i4
KElDddOuf0MceIqUGqNzMnRYX7+1Tt7HE0/ZMdj30kqLa2mlkCLwVKGYOfOxrmOp0lTkCJYNbuz5
+Kb67qQPrg6//faQlsI4QG5pK3MQg/y9DmMXnK4tKpOu5kzFPhh1NDpi2UYuNlLjdOXyfIF4idfZ
ZTTh+NDq1KxsRGvcGH9H9CoNH4K40uTaYZY6coas6ndZP8rqvm+k4ftU6zQ3rBKt/TjVJkQWtSRS
T0ZF4wNHo3b8gaZxr67s0YWvrMrmjLKhLAdYS5iSsudtZph+5cY1XkkI7Q1PKQ8/zGdaL105cxYO
brqyM66BI8Emn7+e/h51vzqsMsR4dfPsDW6ImUWKAHFfrZ3cCx96xsDIPIc4Gl6dPEWgYQqCZ91p
QlzJ0ocH3Wo/JBik315PC0n0ZRjxENVzKRyxKOlOnWf5J2icaAnlaILdjrI8GOZLMzlNDbFchlPO
WOlDa7oh7/Bdh6MlUsRlvI90SBf/WyghF6qjNEmMXkL5KEymnZMhc2nK2JdJyed/EYgGusPLg3+/
usPTqagbM5JPE/JM90VkRPncO5T/oiperCw7kfQ4n6bkdn+CCRsxtAovMjECR92xir7nTgpmfcA+
5EdVNtjroTTwRUN3BoEdtbF+kDB14WNDm+6j4UecELQq5Mder6XvRRE6AOvQdSmqBke5sfWmU4+M
5EdnLJOnN08R5SjTBJr9kk4Ju8VJbCvGPD48h1apYSQbxuPHxkj0T0PUDStTtLCQNXqO8CBtZz6F
hVgSnhNGJZmNi1YQOlOg16Jo5ThcWMUQAinKzBe1DN/2evOrU4EKZW3CRRny5D5JJuuIanCPqETu
H2/P3MKZdhVqPocuMt6q50VjFpPhjpYfgTiRgoc8KJXD1JrhIZbkr0672rVaShBoXnLgICgIGU6A
TwRtr1VdohsYpw27Rn7ymrOiYIWo4KyKYRX+km8eI2VKas0zRowVInyxrNKjxA89jwqEvLeIlCLM
nVLy0B8lfFluB1tYHmwgQ2ONqNQ9bOHbSaGNpwxm8wizIEiGznlwZyjj878IAiUZuIvOJSGOKI+c
ph0NlnYF1zfKEKTErO92iIWPNJd3qVjzxIRkMy+ci4URenXUoopTuWmMeCrqfUasHltZPrLBtag9
OJO/somXrrzLiPMvuohYREi7q2NVuqGG36eT6k91hl785PThvm7Qkr89QLHr93LUXcYTlkWOkkcV
4fB6VrEHs3EwC6NPCFqb36gE6V9kdNu+JwXavkhYJ/Vv1C9RF+JWjlGsbGTdPPRlN65U71amQBd2
hjk2yKGjmuBOQZYg2l7Gk4OzGwZPx6Gq0fXvTbKvle0hQhz+MxGAUsklbDIBIa9pEsyMW0wC8NTJ
7hqsDtQonjX7DmWtPsSB8lAl1j12lO9m03oZPecoMO4srvLbH2R5xf35GcLVk8cdvyGvRo4ihD8j
Tzmii743JQmFVXwwOrNGr8lf2UnLM/4nqHa96AAC12Wg9JGLkg8+JzjEYBoaZo9F/vn26BYD0TTh
Y83APrHHLHHqYUDRxmcvyV/8cuvZaSvqk8/VUFqf+gYxu39xFFFK/G9IYUJppBlBF6LRk1iouRej
K9X5ymU4n2ZC3j6DnejQU1NEhUDYQxN3X24BCnAzDcta7cFK77x0ra+1EkR8UE6UufyQBwmGh+QR
eB+FaCqN8spsLX6gP0OxhF0Q4CqMQ18auJKkP9uxv3es4hFByK089N9vr4WlOwIrShIWc36Fi6Xx
JBsdL+mn2VTZvq9S/WSNycq9vhJChCimUVaMWqDZeGVlzneLguBPOJzJytGxkD3QFfvvQF6YPRdH
dlLbWMjGTe6aNcr3SbQbkvdIH1P1nLC+WhnSWjBhOWPBLGtRE/hnusvBrkG77TRp4VPlzWuhN8HU
p1bW2f9iWVwOUTggkICTMcOJrVPpqOrBCKtfjuaB7kJLfodjxNq7b2mtX4abv+vFjE69VY9GEtgn
1Wl3hVm4yaS5QZi//XV/9eHmn3ERxoiBxmK2551Inf2fuEaSRvhBYO7KrjDH3e3lvnSwX45p3nkX
wWpMdyM9UzTkoSc36L7UGObl/rvCsDeSjxT7ypm0vPShU+G8pxivQFEAfyczhRPv6mX2dwqGlffg
p9sjWgzBc/YFWaYCy7geUW4EcjEqI+Rn+K2JKT/Kif35doil4wiUH8xnXrHA8IQQg6FLOUT++NzN
AsJa2SVPPuYyKvfxttSxSrsdbnFzXYQTvlFJTtvVTZy4Bkq7JzOXg31uSPgM++DKErNt9/4wTist
wrUxzj/qYmFgKo5nYh/Zp8F+b1t30vTDi75N/u/bQ1v+WH9mUsgrm1objdAbJjdEeNawq92Qri25
5dlzQOmw3oDUC3eHScJK0t9H5xplhIe4wxwVrS0uK9zf349pDqwaYPDx9rjmu1W8e2n+ICRC1dF6
VQgMHSvwvL5u6TjxpMHlSg1+4waynW1yauO3BM6x9td6oYsjvQgqrJMO+Z5B0nUaiGOFCBSucs2X
JJxQIvTgmRnKl9tjXPx2F+GEFYJUooK5Bzg1LQ92eYOji9E+3Q4xb6Rb0ygsD6TmMwZV+q6NrNSh
q5X2vky98SHXi+rhfwslZEtFpyppq2jw1mPUKDKrUt7pSSzdWz6W5LdDiWcuDjFzuQ3cJKsDST5h
VFpu6YA/PemENKj0vnCs9NDXirKnXeh/CFLdPAVIU7mgq9XD7cjipp4j88gGfYc4F31m4cI0KifX
Rhl5AwvLaGPCC/s5DnTM7N54zItx5qVzcXhMQxnLSuBFbor9Y1RpWDeVa0/EWVTxanGIQYRTuG7G
KTExQT3Ho1PeKSFOETupwBAnDEbEnhvJCD74Elc2oqVtjYZs1rY74LDpU4LxAGrHWv5o5JqZbEe8
5PGDAVPkDoUzPpajYdzbk9x/r0NrhGwpZTL021K2PyRpMmxz6v/3zTjW2PNFIXr+uLg+dpiGYSEo
xfanMWybJ0gbHdaD4+gmRZroOHiPAIesIO5+9bwznuzJRv1FipID7hgaIlZGCCOv1APlOa1xPt7X
0hT/qFC3/63IaXanFileFlS/CwvHBbk5tQ7/B6wGMvlOHrscIXPZgoo/DFG0od/R4Mc9y84anVV2
+8TXeulktsivbEOLws8uLY2gp/Viw4Vo7BTrTA9taXi/cRvd5eMUA5vsiiCaWY/Gl9qXeICBODe+
5LYmHen6heWOUmeOJnbQ98++PWI8qjVFeR96mHry37Z4M2oewjtIHtrNJq/p7diVl6NMEMe4JgGQ
Ln80aas+h7XvPFH5yX45VWj/6qta17d+WDlbH68mZe+MkMl22I3gMNgpbd5tFU8a301pob33A3t8
qCobC3ozaRCNwa7IyE70a+GQhrEH4U2bplTZ6Z1tlhhcxwPS8mkDe4vqTSVth9jDHqWNxt4+Ytvp
v1f8bFKOvAOYmYTcCC94dSx+933Tf+9KWX8cIj24cyiGPTZ+4n2K9Kn5ZveGc0zbzsMiM0VCfcPg
MI/KEkX+ZY9dVe0zhM3/djAc+9oC93rw5Em+r2QlB96RKlDqiykf78JC6j9XSPR/SOzEM8/Ki7WM
Ohl4XKemlW7KoUxwC/bjEQnwiTndSYMuN3TOWqx+pEqR8g2uvXDGMr/qPsLyzLKV3b10fgHXn5mr
OspoYvlJC1ssQKjBnKNSQWi8NMrQLfPiB/bKBgq7NC2nIA1OSNGrP2+fX+INN295eMkgsGn0EF24
yzsVNi76kJ4bhZq1H/qw2nK5N+8yacLUx+9UtjK+UreDipfQS1AOaoA5Bt02sYmZWzIiS3nmu6kE
T9wfNwUu8Sn2jrfDLI7tTxix8or6Gl1UuUrQ7zbrg5/L4fcCgMCBvjDu23KK5XckKytX0crYFGFC
6yabpCmdSyzFg4EZdis9x/4agOoFqXh5jQsz+FLtu7gOQsnqaGWXnjtpvf+x8hQfZb+xNT4Pmtdg
XAgsJ8Iv3sDfcxoAr2773smxFUGCnxPVV+wfTP30Cd8KH6da33uIvEx634aF0m29spOTfQ5MYzz4
qZHzyDQAKz97lU8fXZH0tXf1wpQBaOMeBVurwCgRsiz0YGdUZhO7vjw8GqFiY/igummomivrbuF+
uwok5Fe40BdRWVm2a4+xj2dKaeAwBqmKLYcLpfWc5eiI7W4vwoXBzdyt/1/rYrPcUJKgnVSK1y32
EfKoIJyETWA57G+HWV7rlNtA1cEhERvYQSPbTUptzfVxK+nl741z7GU014MUR6E14NBiMCCCtDMo
hL3ivYdFO6CvIUmnakJinIsw2ueR3jxzjhU7S/M9zH1K542Z68uSN0H2IESkWq9kkLgLPduXTMn1
qlQ9lY0j7yOlxMzPatc0WsQ8/J9QcLSAqFCzEo9juSCZk8Iwx0Kvui+n4tj20/H291pcFrBc/z+E
kLH2XetE3LucTd2QfGjz2bFcB4msO+1axXtxNLzd0Q6wZmUGIQ8PGjDxZKkh5JoOFXz9MSzNlUq+
KPhgzjNGNVGn4elAqRXxXXnV6lNbQ2nzijLiaTTIU7lVC67hbYtGVr1Lx0DHFsSwAV9Kdh/fN96Q
5vuSvvLbKMT//BSowyoWarwWxZ1g6iBxsdubXKPNtQ+AgKYPUkj2IEWr/Nelj8ik4h88vz0Asl4n
5QMcyLLXQ2T39Lq+GxMjOYc1LlllOhZfbq+XpaOLdy/9LxNaHx2361CZ3ZWoeaYoamiYVTSH0B+e
MrrVRiStrMyFXAR9nj+RhJeGVRl1gLWLd9Iwjs0A7+sevgyW4yPZ2EU7K+m/9UDsbg9vYY1eBZ1n
+uI+00B4Kp1vhWdZbvL3jd14zx6U3ZUoC+fWVRThogm8Hh9uY7JOSfA5735YmEoFBQTlDhsk69Pt
Ea19sPm3XIwI0+8gDQPVPmkT8F98NsZx2JQ2pZJwTYlucVhsbGj6tLR4hV6HMvGlgUrU+edSL4It
Yhz4U3iYH4ZFJu+yYvqe2VK1cpUuLH26iX9iqtcxk2AqzNpqcS2wp3dj3p2qYDrUcrhSM1tcjKAC
aLcAEJLFc2WYikKpe5DNadWMH6c2jMs97a3gq4JRWXmUeEm9RxEao1HbbLM15b3lif1vdJFi1DYy
rnZebp9wl/xraHG0iiT8VDLro9JMD33ertSpF9fMXMWlpAQRSMwVWq0qxxLQmYuZ/Kesi79Ovv+Z
dXNvWP/xf7iyf7i0Alj8fpDswMqavDfEnnqRNMlg+bWGth9kUxmfsEHaFtaaZu7i9/sTRsRBWfFU
UR4McncKP/vpD7OxtvnwqbPu8Izd8qpdyfgXj5GLcMJOqHDbSsoQ0f9YmhD5ioGET2ZeHG9v7cVl
Mas6kGwhRC6SW+yiDIseOzhXi40j9Ch8FD/3SX2cBqQE6++3gy0OCSgz7R6NW0bEQ+XUcuPIobRF
teOkRs6XJnL+vh1i6TWhyTD2AHVqcHZEFo0PHnEaJNg5rdLnKYINaRFuxigu/jZBP/4lJ85UbQdb
Lz53Y0u1V9LjrNtia4L6bKsHrb510OQa7q2kaP09rpu5ukNsN8XyFDMwfUO9pLY2MXyrAUNrz0hJ
gBVcweIi0zF/oWj34/aIFped9VIRBBdnv4i0XRy+EbiFBOhv70q8izrz74BCimIPW6v9rmB31Gsr
MjqLH4lEWGM7OSR1QopVYWqfhmkMOjXpm/t+qFC3LjFAuj2qxT3rkDEihjBzfue/X4wq7n05k7zK
PgEZuWurrtvUKSDjUP10O878a4XH5dUzSYiD/0mc+PoQny3bRwQi1MtHPOOMnS41Fcahg4wJQFPt
rTHo3CpT4pViyOL2wrADqUCZOpYokxBMZW4hoRy4fpZk+8HR0sOYNdqXUW6HD16tTydLSdYwuYtz
exF0XlEXc6t3+IR2Uti6UT4Y9wrZ6iPoabs6mVpbBCs1gsXleRFMWC4ApuHfV6PjhlC9tl3mQBww
W605O/hR7xBkUo5lkpIuJ6a+EnrxivkT2hYwNzm4wiyNisDNsbSKsONVzoZybKpkd3sNrcURT+Ig
aK00GqJzSNYV47+dfmtxB3uenK79WDbSyhG2+PkuNvy8pi4+nz1O2HpidegmKWZVCWIh+7ZITaoJ
+VoRYS2UsFLaMq11HJwTKv6/gNphdk9xGE/u2/O3tEQuayJClDK0lDE0JPskZTWCs6PzWcv0fafZ
CMAUmMCOXyl0rtxrS6cYGiiz1opu4GMo7Pup1ehcIwXhDka10Ur9GCjJykG5tCwuQ8x/v/hOuk+N
vvL12lV09UPQNlstteAz1m4V5PvbM7g8GpRdDDS8oSoIm6wtwsYEtGy6Xqh2SIU3cvUVxbjycDvM
0nJAOQY5V8DKMyzoekQ51WVVTQdYmbb8QLPkp6X3H2z08G+HWToUL8MIE1cnjYJ0e+dBqDXLk+/I
v0JLfzY846yqMl6o8OJWBra4Ai8GJmwpLbNMiPuq5IZNEtJJMzK3wuvtrm/LaWvi//7bJw/Y+rqV
/4szCqlr1NqQQplF1K6ntOiHJq7jIDwbHoQ7c7K7XRyp0l95le1Bv+ifb0/t4kK5CDf//WJNksb3
Wm2VpasUys8mde78PF5J7Jfn8s+IhEUix31b+3ppn7CLxVCnDj5VuAVO2V9hYOzs/e3xLF7f6GDR
a4Etxvxdj0f30w49MrjXQ11uwgGl+kg5e8HnCeNTv3qMamcDynblPbi8Pv8EFdZnqUf+VCQ2kpAe
+u8YN+kbDGwlCOdZ4hUbw9erYttq/hqSY/nj/YkrrNLWUaOClqTmOkl3yJXsUfbHlTfoPF+v0qGL
+RSO4iwJET5IHOdUm6OzY2qrfVHFGiekuuo9sBiLytWsSwJzTXzK8w7o9QS5DhQCDOkp6TMJKKiW
b/LQGfACn3BWxx9860ACyo362KGUuZUGzT/F5lDvh6Gpt4UeSBslydM36m5SWMMQy4YMwGucGp/4
2zparErix+k5LcrxmJZNfF/qU3IIkyh+cw0PIKeDUDSlc4wIxMJagnSD1WI1fw5za3CbiLafD9D8
7JWQA27vltczDngd7Dp4Nmhfr9/cOi4YuWon7jS9M1F8IPHdAF5deZjOy/96DREFdY+ZhO4or15x
dZ35nJaQKgEvvA9t43Nj13QitX1uv1G09OUzgWJH2gkrOpT7hXtP4hYJhgktkaahBbA39O9q/COu
HxAgXtnzr081qqw40M3kaJRexEqrEWC7aPZF4+JJ61pGeY6CYtwG8IO8zNrRtTz2upG/+VoC4juv
PpmCKyVn4XRrpzL0Sbe4HOr+766Y7KOMgvuhNH3tkJvKsDWaOqcsmv+6vU5eH3CIBYHrs5FFQJdS
fPRbw5BBA695fFntXjOOkwFowPtKS3gzpGt1DFGWf/6IaGGx9Hm+KjMr8foMb0ocC/0cR4e0nOIN
ycdBKkIsksNTIsl3atLtdLsfN54+fpMU48EzwufRsA9jNe4zzFbRI97iGPP37SlY2Cr/yHKqNqR/
ft/1j0qMDiPZJNLcMHGOVjgdeLJsR0lb+cKLYZDHwwRlJn2IGRXgpLL0vcg4lSOgB2+aMPUejccy
VFZOmdd3B0KjMxsdFwj67mKeoaBNI8stZQ+L43wHtHc68fj2nm/P2sLWRwqJqj3IRSBC4qecbA2q
eC+ZGHvK3MNKi3pqr/dfMEDXTnptFfvb8V5porB2qHggiIIqNaZfYvdqtJxK1scJQbUmsBGYn5Kx
2/aV9DUZTfwVJKj3qAnnh9bGEXgKfPlUpZK0CxHMeQ+CJ9y2QVw9aEP69lSZfEQnS56lCVV4+Nfr
R9F6KoElYCyznZW/jU0zfW6HcOWofb1Rr6MI13VXQtvBWxSL566iXYI0NGQX6auayGd/LMP9NPrm
7vaUL31ijnYcRRRllkMUdqslhandV6rl1nlKR1mlGVpts6D1MGd29OKx9yt9pcK1sElYsDYpMoB0
JLjnv18krUxBM8rFAIulGM5IzD7rge06sb2yeBfDgPLkEaHwwUTNGaPJ4qmWYlhDdmr+Lvw83OWG
Nn3whuHb2+eQDgb9VtVE51QsoXF0g7CyIphkkqV8s9LC/ztUaoBXTtkhJE46lK0cZ0tfjfOMgOAO
6BMKzwwGnUqaQbW9lD70zr3j44AFyGeM11TtlgLRkEQtHSY7pTsh0OjXCVYgqOEb47t2+g62aDuN
j6vCDQvHGVpLQLb45RQhxfKg7iuaD33NOllIsNf6+JGW+Zc3fyROAYObcGbJvwKb06+elERCnjkJ
gfvK3TZRqx1CMDtZWcs2FyaN058DDKr27HIrLPDWM9skMxqgt4Oxc/JkW0T9ZgoDzOTW9NaXQtn0
b+kzGcprfHufORrAVDWAildssdregk1DCQXo4DSupEyvv9FMpVdpnOEa9Vqf1ffVxg51xTv1fjHs
6qzRvztVPD2+9TMhEoJC6oxMlbkIhLmj+pDiYx7KLj+Gt0Me77ukxP1CHY5e2a+8bZeGhNoKdWng
DMqrcu0kV8jMRaja0gP/6TvKFp7MStVo6UjncOU5i9j0LNFwfdhlaRxZwRDJWKWrG8/7ODjttm9m
Y3U6cv3K5L0+8ubkC89MwGkIh4i3VJMG01BRaznHcSSdfOyRtm0uZ/dIbb6VhMUpjVkZ7xvI7uRT
4rjsLqwR9PDn72RWZzvW6k1VBMHBpjgMmn6tSEqmz0RdP0MICXpGwQ2dCovIfZS0pE8SD+uEJsz9
fdo44fvAwPVe7iPvL7R7yx+BpIFPNeqPGIGb+2qMpjtodfkmyqzxXjdaao+Ix20TQ85O3PFYL+KB
dgdE8KfiQVRrFCc7dlkof6zMvD4aaV24lhx6Z4SiU3kzlGp2LPoYh7upKQ8d7bVN7wf1PuOTHrxQ
twCi05BEHAbdHqsvvfs+dUrqFV6Lj4vdMi3BKO9454aAZJ1il0ux5jajp/6aeMIf/B5juchRfZct
YNz3tVcVEB21JwjEwzkZ++QTaF9cFLO23wWh98PPNXlXm4FybL3KPEZxPN0bBWqADbj/B3VMsP4r
m+EAoBjnnEl2NqElg//PIgsvRRvGZlwEj1VR8YdBfw45szb97Gmu9qjOlWbvWrUWQjCXnmXVDvYy
DgF4UpZIPm5CUKznRtfHbVFp2nnAqqo9tYWcHlTamJtUH+GYjX0wY5Rr70iu6L0b2hxsO8y991OT
KN/bopb3VHS9x7gu0wNfqdjaVW185vNXv8Y8TMMtSh7msasQujfKtnIlXlfbbMjqcxk23xq18o+O
4X2tSyvaV2FtHjVdjtZkN14fsaxuHEO4bTVnJoVe7+C4UoZEDbvEHSuocyWmmNazOXzAZvNw++hb
2L0UfEEjYZtBNiZWfUu5BLuL9KDr++Yxq7L3TlQ/5nW7EmbhgUbvd9aj0cllOSiEAfXp/M6Oh/EU
dFqwUZHbn44x1mYfQgfIEboYobNret5pJuDTr3mS9Y+jN+zRAZA3E/YaO38EmJQHivdQJNR1N1Y7
ltLp9mQsHc0UHEi5bc6ZV+DeFlL3ZEuNf26rgldOIjcHPRrXqOVLUz6rUnFVk9ZTRrn+tqaaRd4k
KbUbSXilZsk2G13H8VfS+qUo3Jy0JUgPZ8mB6yheNRR2FJOtFaa5oT8H+QDzQ2tNmWrhqlEwl4IW
Tk3xNbRRCss2rINQc7UokPdU4ux3XV51n+Pc7HfJWGETqBtrjd3XFVsKCyovNQ3jLPCGwtjQCSmi
nFPD1Xr7vlTMZmN1Hur6Rv8FRwV80vqzX8rpBo2/lXX8uoTDvqQiNXeVmV2x5ZP7TQ+1zxnQHG+n
DTaP6r5K8B/MpWIzdJzTadEB4ZvSduXtvRh4rnKqOEVxJwlDrkYZp19Zlk5B7cjbkVP00dcURNy9
XNs0UNS3+VTDUQ+0qVxZSQu7QqHHpRlkEmAExf6yXSpZNcil4oax+mQGIZSBt9JoGRFSdyQreF+j
6ite7Gqso+0asVilMMPCBGfBSN1K5GKlZa1I+i6OBpnO2eSDFSRWZWsDNSZw5pT75OgAzRVSzRqz
fmnrgRDCDHdeoa++FQqaah+ZxujqkbqxbWyYtWGrptPKabWw9SgYkjTwfIHsIi4Js4fCNdX0LcI2
3etR963yrXcYKLtFGeyLyVrBrC6MipIsuDJetWTJ4oOztPx4QApmcCW2WkTWP+XVyci0lWbWC+D/
OueiCqpjZUq1UqFYKhyPjaH0pVOBo8QOHdFtE3FnGLDvkrA61JJ06M3sF8quT4WRfoV2tfGtcq34
/Hpi+QXoFbyYh/DAmWfiolZQ+1GdhSDp3KScfod99kONDXd2Yqtq+5zXzdrT7fVxZsw0TT4i5Tu6
GMLeLicDkyzOMxpQ4xdFCrH6ldJPhearXA/+c61DqyloCG0qLurnt155BnktFf3Z9hGQjDDWfFTy
oE4c60Rr/jfsmXBjBu3aAF8fXgShjc29as1OQkK9pxgl2exSMz1TrwC0Aaly31AgpsJnDnvbLq1d
pRosqEqNdreHtxyZNxBYLbIosQRb+tTWskT1z1Lgle7g1e1ODnilSkNDM0jd+2r6EPjb20Ff7xSa
21QVgFM7vJPF0rdn2BIC+gPIe7VW9pM1SHuaTPWdFg1rilyvTzPMbqhggH+cBfPFm7C1y84uA985
hTqCTFlA6o8p9coFsLAf+L20kIDKaghUz3+/2A9Rn/aGidD3CU93Y6Nb3pc6dvotnKRnhV6zBP37
9gQujWomd5G80Gd6JalsIxJp1GnnnZLe2CVd8xRo2coxY/KbhVMGFioFJrIXitriwhi0qBiTwQPa
3BSgN/w8rfE0zlXnp9zX+a+2mPrftwe1ElEEx9pV39JrzdLzZOUgAqJx0MstYE+F542pY9vl9wow
wttBF5Yiw4Rzjk6XMftDX386bYb1NRW0icqCZGpJOzXDqzmpVz7YYhjkAZE2JjmiuXUdJvOqeuCd
GbmReq/Y08a3SyAWa6olS+sQyOV/o8yb/WIdIr+NaFZfaqewjo5xfw8HFbJf6kaMq8Fq+/bULfQF
DCTI/oQTLqJitJrRDFmFVsIzcd8nHkJ1WtTFD0mjlRk1vKL4PqZ1WOw9p9M+hWUqmzsrriHpQQBG
5GRQwHzCPh6TbGtJg2oebv/EV9NO6RwkDSwQThnEuIRpb4o4tTFqQb9X73YKhFwIpFQK/LfmnoRB
k0jGu4wE4JWypVOmVWDXjQOo3Iz6+4CJ6Pa8+dNhN+TeOG3LIW8fi8mboDA3k7WyVZcyAvRbZwyn
/X+kndeO3MjSrZ+IAL25ZbEMS92SWralG0I9GtF7z6f/P2oDZ3eRRBG9z8ylBEVlMjMyzIq1eEdW
RXWxt4TO6ofYhSUfAJk/lOPnQWsVh1DdPw1mFT9OgZQ/9lmewgUtdjZz7F9gf6l2XpPVfpNszF12
RYVSe420hGCvD7pKCq610qYvnj4On4ycx1nVJWHnRsmrww5VOMNBIJhVkZKXNfvIV4fd8FVk8IZK
dCVrZN2HvlAL4UOWGX7TwLuRBslDrNfBSxKM1aW3+qJ2IL7B9/d6nBuHLIms4qzmfV+kDmI0U3+M
ImlKH7q+Lqfj1I39C2+wh3plXMS6M8VIFDKCXDJs3tMAQ02wKYLmXSAqg2xnvRmFDtJVMgS5zP8J
rpTxO3Zu3MrtU/Mnj4TXkDYcMeC8/a+WjN+N8I8xaHQGt8kDBsb++EnDOOzcm1VUgCdEQkmSiDBJ
w5chJpRxSRYrZnxNwyr6NiJpccyVeWxaz81DlQnxQdCL+BrI9V7na2OJ9P3nq0pkMHNu3y4R4iXT
AzPiQ8zu/+7k+E+j7J2c1TtDvYnmDzRHM3viOpcKDVicjbi7aGJ5qgIptidjvGoRoDfVj3Y+2Xon
aQabwBnoQ8EUuUzchlTpJn6F50qT4ZmHZjCUP2YsyX+K2lDedUatfZuyUtadMBwF738wTueW7Ifg
mddNud1MDYWgqRjE6Bp7sfEAUYLmVrUx5LYw+ZPy0WLIPXaqKPXD49Dp+c7TurXP4I4sICqMhBPW
3lpv8JVZmmqSqzQGo+5S6h/zUendKaqGQyxVe3NmK+eDYCldA6C4c+V7hfJrdZ9GgQeV8DwboKlf
E52SQ/Xr/ouySkUwQvLDUwqQkDb84kUpfVRapxiVJ+qy77k9TgVso/fKZ9GscwfuwX+gJ3vMkJC7
b3e1mQCvqHbiV+cZ83VHONcKmOhzcFy0KZQMXt5ssLt0BmvtpLEbK6RZStkIQRB4cZafLdXqzkB0
zL/qyJtoFOZbJr/h5pVzO4Sc7kkfUjN2kA6mBjqgsVO4ZSHo8s6btro3wAz5EXQdCXPnIu/t4bGU
RIi7XDFdD/nI8Np11cT9HCFXAsVS/+zQaRBsZcqHyp4Er7nc3+2No0Qozwjm32ILVLK31sWwCYe8
nwQ3NYXzlISfjFYDDGjuuNlNM3gh+lyIq67mL9J0lDTBao1Laybvkm5yAtjepTh7+2p4KUlg/xqh
O3S7mrIRPTobUJ2XTVeYx6kxWw29pa6XwPegdLpzVDdWNaMxZhFh6GKh4781x0UfZFHo0RVAAtqu
8Dhu32QGcgaZeH7rd+K2g4Mmw4N4gQBoYWqMKFAF1DnFoP0QN4KtdYrb5+rxvpnVYeR4U0hi/+hT
m5Stbs1Qi6l9Oa5TV4z/+Np3AdbyToRzpjrKBoLouyS4q8vOmvBif98/hfr0wnMGcd3mki8DYs+Y
JPWq/iWK+qvelo+V6e9ctNXX+iuoBGrhb2Cx6raGiLtlaQstYFtq4dn3pvFHZirxO5860s45nL/G
TUqJKcZlKQ5b5OIwddxuoyYYdR8USuOCAz8P04kqli0DHpZqmvHaDsh20xhlGzgFNHqvy66rn3v0
D/0CuiDpX129Qix0UmUkjspjarx5zmFeGEkkHgNswaoeptdma1RlFF91MAXHNjCMY5Ike+/b6hTO
VjiAnAjEiVdxSxJr0DAH9chhV74EiXE0OvFTZPXvCSA8uy/oDnrazsnfOh2zHjNx0vweLKsAdSJ0
nieV2TXohvx9GYeDXYleUsFUrux12lYPD+sjVuF1g7NjFpO7PR5ZjNxJrMrCxUPlA5ye2deOOA4j
wXVlPoHgCx5AgRNEaInwT6WEaK298ZrrVImJOmc8MiteOq5K9jrqhyXSPHFovbdAsx1lEsfvcZsE
jpTJylk3s+ACxdEeVmkV9WIZefK/xmfHOX+GV4F9oyepHkQ8BGIW2lNU2Amv2/3Fre8DGYNu4ijR
KkBje7G7QWS2AK+4D5Va/jOZ8s9QSD+WRuP04Uwhkr+1i8CKKBHPJAZci5ULqyNPsPw0pLumxWc5
Kj+LYvFmz4UJ+EloJKAJt6q6tb7RxlkrqZdET5GcuxpFcVKib/e3bX0BAM/TUprR3MziLC9AbIx1
nBURuNlo+DjJwwc10A76mOy4xrXHn+vLwBjBdFLWXyZcWWJQ5opz9SI3niOGT/2kH4JpsttwB/my
aQhsNX6EEJac4PakTTVwRh9uLJf+32d1Ki5BZtq0tM7qtDdqv3WoQY1DsU6WjqTzwt0b0qiWSjeW
rhxM37PYf1EGoC/3P88agMJJ5j9yVJzG3FC6XU+PQM2EXOD0rp8njNXIQaLNiaqPImzfhvqjbb/J
xrtI+37f7MbS5jEwjIJQWnc5jUDXoki2IleTPBQpicTFvZVtHDySGIY2UFSGi3W5ewl92tLXwB2U
dW3r9QcvpKnEg/n2hQCfoFRD73Jez+32WU1U5kOQynSnpfIdEGrv1FvK5Ny3srWWGXtHgRwMxcr3
dCCHUrU3J7cNJ8ZJxIcujCHK8Hee/I2zTaed957Xylinu1PjKVOHdJ3bVUyIRmr9U7G6Q9SaPyZz
j1lhY0l8EwoVgCF4NJbhBfK8QyZ3cerGJPI5oPU08J0uSueB9GHYG6jfOG/KLKBI04QpnhVWofDH
3DM6QaPAqJQ/BtPq4AUo1J0y5sb+qYRKc5WCxj3O6PYwNEHA7EXBhfX90FHT6p0BWaEH6yBMujv3
dmP7IOeas0xaQJSYFhF1hohNGxqT5TIA0KDHUvbjxyoSIYxTi3Tv6VvXR6kRMr02H0Ec3+p59VrU
EqtCUhkMTbRrZoEPs4JeP3LDzKPiGZGd8YseIdPNDoqRDU5AfGAn3MGdZW88wuDV51o0AH7q0gtv
NYC9SoamoQMdVC8iJPmF6Pk2YNRPWpcDTsjTT/dv3sbBAZ4nQijEQ0yRerHPAHaVNukGJiz0/KhN
xUPZGTsm1mEph4XHhIokNE2rsgtE20Aq8iK85mlhNbZC9eBgmkH2pe112SmE5jkH0vdYN7q3g/De
OkTaXF4T5wWuajFotfYopFa+C7f51wp9e6uGLUxVdkKZrQXithC7ZlJnXd0PTNifeAMm5Jql5tI0
SnNJhdQ8VyqME7TiknMQmgrykfSl73+9TctzAAXAkuHVJSbMh/WqHfVcc9XE4mDS5aucVkqdEq5S
TRsZvdjTxdxyAViisU/tYyOmKmHOC4dGd+spP9aZoh/JeOCvTC1mFMPwx/31bXxAejOgCZk62GDW
GsbCbzSf5ptYeM9l3HyyPCO3R5kg+H8whFAH4ByC3xXVm55WVHaZboBRVienEO1KGI9mlr/9nUOQ
AJwXNfMN+i7mGLKxaVLzEje/m8wFzWCr5C/317JxpQH3I7xOeYCQdDnNNKArZ4lBghIGQlMRIFEN
CVqrSJ7vm9n6NvCdkcfNUOIVA4keW50JHW7k5pbAfKiPekssNAjzjfUeVcbfxOq2MMC0xCxCCIgY
EbVlvQPOzC5pzaFyFSWyq8A76K33iHDSx1CIHFlLD23WHkr1u1R3jl/LBJSjU+XSsejao5dKj1qe
ObSnd77m5s+CiW0ee6JHvEI7ZmbWSQ059xXaHsYrIn3MXauC38i2stHTUHlLtfKTXHY9PUxmozp7
8jvlFBr5v2ZVdREdIqVI7T5I249wjzU/On3QHpGqjMtHM2vS7J/7n2zDXYC640UlXocecvmoqlNa
ZlY7Dq4F4e5D2YudM1mK7/iKMTiAhVJazmX2AEf3zlnZeNYol9Iswkchx7rCAwUWQD90nrleid0p
sd0y79Ca5yh6nuDjub/KjfM/09Xhi8FsU3ZehKyhOAoZ/kS7eHF1TlHpnuK9qsdK24hpCnjoQe3P
gTekAQsbStz6cAMEouvV4QFCPLFqjzqwcbktHgel+qU3unTQpfbRqLxnfVTf+1qz8+ps7SmUNXTX
0Z+lMjDfz1clASVPvWH0kC4MKs2ZYCVjKPTrIOoPkFBdW6/egyCtu/msGR17Cv5koesmci76g2Yw
k+rmwSi7fRX4l2jyf8PiFDh+M1LnRLTjqA7Sz7irdEeb/OBDkRSmnYvG5JiaVh4moe+e7n/tDTek
W4TXGj0dOuzLozX0eRNEA3POeVXbSvKU0CRLGBq4b2Vjs5kOlYFY4uzYh8VmJ6Mm+lMVh9dRYICg
iCzdSSehcNoyiY+e6PsOBKXpjn/ZeGtvjM5//uoL99qUVhV580VNlGPb18xU1w76VD8l2K7ur29j
FzE13xjAJ8xwz+t/ZSqWQtFIlFx1x8JTW6S1Y5lLaqZAdI1mUHfcwZY15po5thR517WfRuunXCog
p0A1+VAE8oUBdgcZ5dP9RW04grk9ReI/w26pi94uShIGDyq6Hl0jpUJ4IHyUmTe9b2JrJaSSIDqQ
7QYlvgifVbFrYgu4n0t37gwZeGZbgmkXubHHOrF1FsjBQagxqbhGiZuMz1qCFU5uk3+ZvNY2kfYM
J0gK8r2Mf+uoM6BIvZEF4dsWrq2LiolkdeZRGgfJFSW5s8F01GcxSb8mIYPnbabsdYS2bJKVE3jN
VXLKDbdfqqjGoSmBjlzi/KM4PBlDei4ZTdL85CAKe85745vxVHPI57NOyrxYIH1Sy5cEj6HgaPqN
l6qvU+HF58IMu8/3T8fGR4PXiInPWQwazzH/kle3KolS1eq8ILlOFGreV7nWIrWbflJD6AKUxPxy
39p81hZBEuwEOohsPp2+GtCV8miSpoLZrqKAZ7/AGyqX9FzHpzLuDnIv2dX09nvMg4ApqqskkMuC
fKehrMAma6jBCr2KrHadPQrqEHxpw6CNd571rc9GPRJaJchK1rzxQlX4uCJkZgp5+mD1yCHE0mXU
9+ZsNo4iLp4GAqMlzNssaxy1N2idzvz8VVMj6WMuTLoNRX3hSGGLEkAviMdOHfr/YW2GyCMOaGB+
zRaeSvFgLC5VZGws9VNbnERJOIndnm74hjukd/JfI/OfvzqN09AGg0gXyrWiX3WUOXD77zjcrU80
RyMMec6h+nLvxgqJnixOUlfSmndG5SN60dmZHOzMf26ZIR0k6eUoALZYXGCEwpLRQHLC1Qa/fJdn
sAypfmF9mZnjz/fv1NaeUWKlEDWfOaYdbvesz3zZa8pqgL89cXKq4l1W7jiJzdVQFeG8EZWvgBvx
pPlw3bexawn5IU7Hs1akf5D820sLN+0QvoENwRWtNE2t3sySgQHMi9+0Ns1jwCFX0lHn/oZtWQHg
R7VlRhOshBZQ9mnzkADyAqXixdOqj1YgHPz/pR82U8ZRhSD2JqdYHIHK6Ip0CFpqSkbVnMUirC+1
EQ0v9xezURekHT032GlW8fAuzcBJqSTMFViX3Cttf6wPeSS++GZ3gmehqMuvSDI/aqn4bz0KhzRU
/tw3vz58gPlgx8O5zpNDy9rckMRWKsppcPUbRlsdvcuM4X2miH725guFIcadqc9xNlY9krwD75Mr
JTCTClJ4i+nSkHzQTHaAQ+uzMZuh3wNEigbuMmma/Kywht5X3LyQnTBtTnX9o/Cnnbxo/ehihbyP
8RP4oqlV315ZP9fFpM6RzIyFuDmY6HZ56nCwjDynYKv9uv+JtpZEmIQ4Nkj7GUR8a2xo6AbHVptc
pUqnyhJ7EjuXjLUU2QU0b2/vkzBpQvGdKWXGCegv3ZpjIr0eSJ99NxuU/KCEY3TxEmbsCyQ8dz7W
1jbS6KYmTvcUaNnClDFFSQpNFVNeVn1SoFOuqkPsIRGr7rjYLUOQ1RDcUuaHzGQZQjc+b74Ux25W
u3L6SdEFW49+Bmq2Y2f+wbfhkUIESThCoEI9eLl30TALEKuaf+3rob1KMHuflVyktDiJR8Z2/wkm
TzjcPx0bKTOHA1eI0I1GY2FZn62b1mMMYvBdf0o/mKAaUY46+KPW20OhupPWHgU/ea55Iac+vJh6
cxUK65j52QlCsp17sbV+AhvwcoDW+KLzUX71/AtlSIJbV55beUJ6lnIUEUpYb21TKoVDlcxQ17QR
nu7vwNb9oGXNWWXL5wGKW6Nt6ndmNKIE0cOnEXf90dSHkzHsrW3rDPEKoAQBqxLTGoszNIlDoAoq
Crb6+FOtfvXq95Ip/Cx5s4wQJVUwLgAwSFLWDcS4VIoBQEF4tUya8XadjSa8QsnoPYX1IO1ycq3I
EzBHOkScw/+8AQvvUg/DYJaRprgdDTfz4BV1810eygqZpHiy3oWdIpad3aBdpT0k8Ct4jldrdX1M
UR3dgwpvPUYzlkKygCGSTy9+S663I5FKZ10ESblKaemKubzz3G6YgIEZjhKgetBWLT1BYqaQu6Rx
fFVLhgIOVj5Y3wQmir7dP5ObZhR1DoHIyldZWVFqWtqkSXiVmkE4TcqYf8nGSDzet7JxJHmyZzkX
LtyaFgB+bitrazlyjeKLmP5TlN+F/F3a7TUMN83QMAQWxcdZVcbFMhLMkdPvCh2idEqEi3N8kvbg
oJeeHtsmUmneztIWZWQImzWQKMxDzQNzeJT5N73yJB3FG69uwtqd9PDJqL9EaeVAvW5Hvm9P2XSI
w9P9vVx4kdkgbzpR44zfkFaA0TGUytiXm8hVPNglFKvU3S63EAmOsnFnbcuQ7z+2+Gw46xnkvIRV
RLUiFYaJK1Gs6UDb4SWBOyLQ8iepGd/TfP499cpDNTUfaiXrbUUIdi7BErDy9wfIvLsmE4OQKCzf
DA2UmUUSal7aUle/GiEjI0wF+PBvan4R/rLaov3U+FH4hNMtvhq+JVwnPsfO07V4Lf7+irnVz6yO
QZtv6VH1tKnTvpOSK4crOBvTaF0gUIFdTIu7YxmkEM/78dtCjr82GfnkJHNxmP5ceHFViYUo0hAj
bXvx1DHxVfXU01rgR0gavv1EwcDF1AFN27V4lRIOTFMMQnJtcOHXgNf40pWCxHCfGOy8uxuHl47V
PNbHzMqaQ78KtHqMMzZMtkI4JAKQi3KXHMWk2YG7SXuWFvs3DoLSVpEsXrpUQw0R9Sql/TH1caTa
jd+J49mKx6JykizsveMUiTJsWnSurdMkpoV8MAXUli9BaSgvilKVL9ko9y9lVTba28+WKtOsZu4W
aMcKbq4hH+klqhBd1ap9sZpYtstIl5C39CU610Lt6v3wRr3W+WwBQqBfAy83M9SroQVraCQjzrRL
okiHOnoUmndMuA3SP5Ek2CHKjvfP18b1uTEn37pIuVC7Nk1D8ZJ0lffRMvNJOUx9qni2RKD4w0Tr
66HMpOLLfbPzF34V4/5nlQQoZCMgVFcAasMqLGWs6sbtrMQ/UOiH9aXsvcNoIk6SV3l3NKPJfFeF
lfoxSNS98Gjxsq7Mzw/Hq4fBawu+bNeIF0JeVbJbPQzia5H6qfe2hHU2hJOgFk6ySplpGRhNmjcZ
yClSARrHEmIbLTnpadgfesva44jYuFSYArsyD/WsATJVRSWTHobhBlobyEcoLKfMkeFnzmzVG7W9
maiNtxUCTQYGVAYJgCIt7nCCwC1ZfyG4gW7mz3lVhe/SsGveVXWuOwjb5j/lWpAOphaFOy5x2zIw
P+IVhBGXxTs5j/s8UBLoELNEfMzMafooTZH07EPY+ZRLWvpv2tZ6BvdsmLr3j+2m6VnXWwUWwbTL
YtHyBDlV1geeqxtwdiPm0jtG6UfvMnhAHiorzK51NdbHthPTvaryxpFFxEFmRIT+A8/tfJFfHdna
U3yhMGoEkIL+w6DmB7+odlCHG76AmwZIHg4+cBLLCT9YmAWmb6XuQjes/uqhcn5gbNQ4pUWDxEht
xb+CMOl3PMHWsZ2BtbQeoItaYWvLttciEtPApWR+9etCsaUodaCpeGO76O9VxIIFC+lMcLBMqznM
0zQhvnwNwkqB22CAfergNVAW2cHgUynv5Eb4UNe9vFdq3NrX15YX3maIjMjSWgCwJpDKce5LCXYZ
njtuZj78c/+EbjhWOsz/XeXihFqJHk8KhGYuE79Oqejvzal6GhXpG/79lMrCYBtV+7k3gvN9u5tr
nJv7cwhBd2dhd8iCPpz0XnB1s4L3vAin96EpKFc9K4OTPlWpwzSzseNdFznFfz7pf40qc1r66k6o
owDR2BQkrtf+6r0HXxHPwvgSjtXbmqf/sUNhnRrdnFEsj04OUiPtGqlwuxInno5uZuXfEKd07u/h
1nKAgcwzkVArQHh1uxxZmNRWnZWDWrRnbTkOnXKoM1s8WWIm7djacievbBmLrTNHzxpaUL5XeOpr
x2Ps96IxGLCDw93yl8zCECaLcADjsG9XlPtmIMOwk7iwbttm+EEQkkOpnEMxeKebL3q3N/eyuYP/
tfc3ZXl1IHI/8AezaHOmHaNDo77ok3QQyj9TuxPBbjkt2F7BCcGSMNc8btcFLaMetmLiua1sTMgL
EwKEsK4V0YNcdJTp7p+LDWvUcXCNVNY3BsCaRM98sTV9t2qGsyqIl7pur17b7lxh8lN+9iIqe21I
XQSDVS0ZTa0g2JMQYH/Lumh4qOW8sI1U8b+jBC4g7BPKxRl1wzw6NbIQyOep6MvqISoNuTmIMUyJ
j1lU9gk0P501HiD7GjxnTFKhP4781W+DIKjBSYjL/KEpivbrqI0exMn+jLfKxlw3P+aNMH4OUQyF
MgUSqs9THVhIbVXi+FHP1fid7vFKOtOkGMm7Imvq4dSIWi06nTjEz3LTmqbdFSKTDM0Ulx/iWtb+
FYwGSuFmYP73LHZi/U0B+gbXVCjW4gmeojhwkSUVxgNkVO2EpLoyQq5QlWVpR9SyxpM4Jq16FAkW
ByeWtEw9BCJETpdBj8bPUadMrc0StYuFIEzvWEUvdMcYPoXYLgqx0+y8EPXkXI618UzjKWoOvZRo
8kezK7rm2PcM/xzS1Jr0bxITaQb/QKMgFgf6PnWU1p/k4yDVrX/o+q7jn0yt1DrEvt8/C2TnnkMW
QhHRijszOeRmDKQj6qZKvxAHGt6lKPJssmHySp7aVhJkR077ore1EUYNJ6Cy/LXK5LEjXMpL4WgO
wWDZtFeQvO5VpXVGK6uCgxBpwr+eLpFlox4P1LtwIJ0Ii2cpNaXBNtMMJfhYpKd28GTDUw5B7dN6
kqXA+FxNovesEQnzNyqhA/bl5d+1qZg+F5UA82nW6nJ/siAe8aHeioLcETM1C58aL/Q0W0uV6Jwr
cQgHnzcRTIaR0Ke2WohDZytV1w12UDQg3WU1BKg46eMMIo1SvXDSOG3zo8LEa4hMlFY/pczrPQtp
1vQPudKMxhG+Zj+ylXqEq9ms4YM8JWHXGbYeh2TzSl+FyYMWdnV/7lQKCsdemobhXJpBPbwvAJyE
jjbIfXo0jE7TT/6IgpdNA0cNDyHN0WetH6XS1nO55s4kgi8dpaQSEqdTUds+Fuh5t7aaI0/tGuU4
vRQdgwN2pniJbzeZoMxoUa8RDiZnWjvgBqpfeZOo4ykYWfAh7qupfLLqdozPkxg3xjnFOQh2MPaQ
aZiRGXxTpa4xjlMi+ntSXxvvPSUXeiFgkWGxWHvAbigUZnldz/w+mZcsldj66DCO34w95P9WpYsU
ce4twsc458a33pb5jijLYk139cToLvmUyHbsK9YnehXapY/7xBZmnfY8oRrTwtJjK4WvHVEV8nce
zc1Fv/ohi0Au1JOiMvvWc8VklM5hPKJvGfYQlzCtc8yT2DvmfHz3vvffeNOseZiFzh3UjBBw3K7e
ajo6drneuGbfe5+LMZMerMZKP9diLBwlnOB9cxuBAfWfOa+aYQQrRvZOUYawFSDsF5RA/5iXxfgI
De8bp2bmiIr04S8+f+5GLofd4GJLR6AMk9uLYzu+h41Q0Q99nVbGsz9Y4U69bmtNZG0zZF5DInJZ
UwlyRkZHHy8vxemPVK2+Q7izkzv9Rb7cvp3wyyM7QOuBoVRzGepYwKaVmmPhdnFivngdKhSOroFP
tHurlAp7HoptbHyM8VwkSiYxKx6bqtPEjfgnloR6OIT4qdKR4ongb4zrwT9KqEHEpxa8c3KYpArK
I2mSp98Nyk4q3OVIORy6ph0+QJQM064SmclvVCaal1Yr1Y8EmsZwTHMF/vm61pvMbjpKWXlcmO+U
Ikq/CJM3lE7PDFaxk6GvAxYyZJqxXFeQa/D73x5ZKa1Ks8vlzpU6j4JA8Zuez1Mg9Ds3Y9MMcnxg
/5hYp/B+a6YVDBg9RkiupXD6GETS2YAINlSbndWsT888aMxnJfwiZlrWuZPKyvpEYmoGMI8zaN5j
YIlvTjCAZpJZzNSFM0hzESdPbWQhnWtEbl2eYJ08VUl4yChM3b/aa/fFiMrceQR7x3z60o9C4zRQ
3tPjqzBOJ6UviqsAYwICtX5jQ+Kr2mFKr/m+zfU3urkWy4jcj8zSbALRuwheMcjQ17YgUNSkTZ6k
PDf+fbsxmo8MxsyImxUKpuxNJRSgtHJDD5JcSCAC433Wt87brVCQnwdA5+GVFZA7hmM7SQwePQ1S
5+iT1kx2Ezy/2QhUhUxsz5SdZPSLfnQqZgNzhWnk6q3vEDRc4yl0qSHulfHWrwucLeLMXUthaVb8
uL1DBlLlVqhksTsooz2iZq+pqLS072heH++vaG3p1iksVqRDcD8gyGsghw48SVMeINV7rvzuF9S2
b948KvazMAZzSXihpb+P4rQzW9Hwr17NXDgtSfU5bar+YPbB+HR/VVvOgYo9SEIgyGtyjnBSm6yP
UEgcPT07yXIuOX2VVW9uzaBvTRcT4AkAvNVpaOf3NIkFWlut9iOrpM9o3n0OMmXHoW58IvYL/0Bl
FWjSsogjDarSRYGlurLUKZ/NTCl7u9f88J86lktibpjy93j2Nk0ybCOBXEPAYhndKKagp5CZ0n2O
GAHrRzG3J8lC0Wp830Da+uaPRTWCYRtgznTulwVOAqiyzFrDoEMofKjE7ovYTT/vm1hXPCiV4INm
vDZ4iOVjIVC8FARSEBcH3NNYiN93cnX2RfPaKoLbtsZLZeTZjmNfTvnw+W+tzrv8qu4xTZIM42gN
t0PnaSREQmUFjlZiPZHHsLTFporKLxB7pfFhpHqeAjkR8ycxTnVk4D1Ev/3MG8O3n1pYr+AWg1uT
aGCZIwiWFo9yoQgXuHJcvSmPkmD9pmG/E3ptXMEbM4uoPJsCtRKKNnL7VjmrZXrIUnHnls9e8Da4
43KDZDOgVQX2vKzM6aUoxrxXiIPESXvxC/OzGhvK91IOtZ3K0vZi/p+lZV1OyelGAkSy3HIi2UGh
TBFEiK+zrtu5CxsXjxYGI25zpRHPvNi1MTS8cIBx+xr2pv8ZOGBybCOw+FHcKl/Amu4xba+3kAI/
EyEAI4iSwUfcHlE1UsNKFszIBXYLvnGu4HyJ98Tt53/k9jthhKEv2mCEOgTit0YsrbSaHMAFvExd
MNqyWSrp0SNdJ9w2Aw+so5+L7XlsczQmcQSoK9e6Oo07H3G9t/DFAMyYGzZILC/fnzLKRD0KYTHl
p760cf1UQCB4UCr1GKrtt/sOZyM7xhi4RIYVcaKgSW/XrFu1mFCK0FzColl95ZuCkw6yr40R2rl/
SQ1/pCYREHvF2XRGg9bYuRybq/0Lc4eXEZDNIgynAkqkAhUt+ssfAPHYg/hlCivbrHcy03X4ykJh
6QVyQcAC8OV2oX5iBEbS1pNrmI0tl+9lH+hA9TPNWicd/tzf1a3TyrAwThqg10zDcWursgoxKkVE
8pLAOnpR9oPqkBtn+ee3m5lPqzKDSegrLM5raqFgo1VjOPdsz1qZfionyW6EPd3DrS808/HQHEZo
bRUPtWGbaVA9qdBBfRa6c8ccfGp9isY91uat6wdrGIRveHykFhdfSATgpQVC2YEI0q6AOmI7a4I/
PQSlVh9/VSWm4ePJfKQdtEeMsfW9CJEwSqxMpr/4XgXy7AYKdZlrhs3vYFDf52P/wdzXC1g/74QO
r+zIt+dC8uj0ssH+VYF6Az/WyenzYCbWS5bR4DuaYVvCMVBSWj1Ucu3tjeVvfkgC9pkmiLb7aplD
lnpB1hkXyfyq+T8jo7UHubWnrtuJKDYNmRQ08KZASJdzPoIWGAOVa5MpcaW+yBGqv7HUW1/Homyv
ba0mO6HC1t0GoQdtGq1g2tuLk9OhsQJtD8C5FoELmRREEL5GyZMyfKj0cMePrJ9YvuF/bS1TUn3q
FEgAICANwvYxjoaLKO5BFLa2jzFyQIeUQGbOrdtjEtV6rymhGbhFhhhgh7z38B4qUnuA6uLtHuSV
pRXVvBhGsD+gBELJXPptxn47XQ1Ijz9YWVRUb3/XyA+gfJHRNabmu3BX0wTyoh8K4RLKXk/zoEym
o1GFjiWXE31KQ/CHt38rLJLS0/2CAXEZTo+eVEMTYaChPAz5Bx99jAOceXux0Mbpu7Eyf85X4bOl
p1kH56YAZ9l46uSHTKo/yOCnSYjNc2Mqv978zW7MzT/nlTk5rMsMaHvgxmMJn7x4lHza8lp+vG9m
45zfmFlEeEOcpvSryXYymm1mZFAbQ9Zlx1FsGSF5MymPUQoBeXS7FjPP0oDGW+6GZf3oJdZXRexO
b18HFR0R4SAY0taTWrVQh6MxgaHqzaOO/B9EaTsF4o37CuyFKBhOT2p9yyy0ATpVS6I+un6nu6Os
HIVG+S6Y2knLq50TvfFSzTzvvFFAx80V8zmi1dBvqEXgVpr6KRWyYyk1n6EzfLm/adtmSLsggoTs
bJnqCmqYeb4W6pdKit7TzXKlpHOTfg+FPH/eRcBNrsIU9lxX5yMt3t3GrDTqbOiFyLAb+Ac5iaQK
LS7T+JqU5BcHdNAH3zZLP0HbLqhgzdORr94TPt9c7KtfsXiVPcQqLcQ2e9qHQwioQCsQTTwUFRjz
U9nQvHbvb+6Wv3i96oUfHA3Dy3JFiF25D4/W+E3RHnONKBtiBz3f67Rtns1Xi5tv4Ctv4feDRP5S
c43lrjwHI2S2Tar+KnIxcJCFNC//f2ub9/qVObFoEFSsNME1i85wzHH8BLE8yNtckOCJyrJT2vjp
ziO2AQhGEYzJQVDsQG2pzNwa9c0GESsz8hEMqlsiJ67ewQsLGFe8pOj/aFZtorPZ0+T8kKdDqLkd
2/CQCmhmn2o/tSK7s6bq37rJ00dBs8rWoSa3B8PY+hCkl7QiATyCxl647VAKJl/vlYg852tcniyE
xSIGpDRKLfc/wdZxNv/Ww0h01iSDUgROoKRG50aJX4bOYEl+YKdGETdHdLJM+Xzf3KYLJ9OZcfzQ
aixznbFLSwQW6W/AgX6pjOgzrNqf75vYWhEeHNoxxnoZ4Fxs3eSHHV0Gq3U96f9I+7beOnVo3V+E
hM39FZj3maRp0vTyYrVNCwZjY+7w689H99ZeCUFB7XmpqmotedrYw8NjfBcjD83czqOq+qXsZqMU
tPaJMIW5kOjPpruLcTrgExNWo9vgt7P/qY4zxn7matzZekvodm1K0LVGDxzjAb242LJeO+FbdJBw
UpN7cKb8PkvrsDfUxsdZmxGSVVSX5z0HItDrk9HDe3lwPGkfR3mbj9+JW+7LBs711No4gysvGxRn
UJ1BYxINouXreijMDq5vECAvaveak+ERjhiR4fG7loaQFXQyGE79/aZA3oAW4ax8+qaPorkzcGoW
0DJ06/JMMmIdPYtfXLHFblzb4LAFwz0INQaIQS52BQtk3g4sh4z7EFRkn7ZNbcSD1cmN3be2JV6O
s0i4APzSfoI0/1SOiTjaPiuOHoTnYs3tdCNhWZ0SPK2g+4DGNh4zr7eFaUIqA6Qcfk4b6l5goJ5G
LXPsjWO7tidmYg0gnXPGssz3s8lQA4w13ZMPTErYDrk8YJcmIgSpcIotmPXAIga2ujwr6o1raC2x
mNWDZx6oiYr64ps1FfDfWe3l54ZU3RmGSsZpUk56TOTAoym34V3DtUtDbFt+41MQRd/fnGsLjJIM
NHFnSjE4ja8XWGBnDirwgFx0gicR2HE7/SWZHUV7FJIxQxQMgCr1l6sLa8p0YCUbj15DTaRHwiph
79NTuPN2xajlPyQtL4ebZ/ziYi+nIWcp0MEnAu/ukZdx19JdkQZHvPNOdb1F8lkJXLNTw+yqNXPb
l/GxGu2xKiw0LaFDHou0ureS/E76mkfABW7ATOfNsMhCZ207MFJwxeBxuvhYdjJDFSsYfYzQGTsF
VtujMGiKL63laYjL9E4op0r/PSJ/FlYDAw9VC7R8l5oLA4WMHppjNrwGPYKe6ZB/RElRfnx/I64E
FQhegbMPlClaKcuamoIs/phjk5+BxOFHECb92yyveIiYQDeO++onQ14z3zPomi5BOZXI1JAEpnUU
44fS+wgl92ggN5Ds3Qj8S7b5vPM9dFNQxYX84yzN+HorVrRoITic+ic1avfWVpJzAOIzl5/LFkJb
Q2fQMlK9X96SzkguSeGhh9U5yv3q2ZNxC1Bdhe865UMdCmawrerNSux59fMWz4k2rwArtcz81MPe
bcLu4WkaZeZz4e1yo4/gb7QT3sYWXlt7SGiA+Y9iM3KwRbxrmxKg8LQoThUF2DXNwpGJKIFtgOn9
fWSFe8p/Iy1uqRF8WI8mfnvK0pIeZm7pnR7dJ8/OnC6EeGRfhwZt051EyhiqEeiBjc+/tqPxmJ5l
8GZgw/K0+oIWIL333cmZsl3mu3HZuh9V85eKZ3822cth5hV/Ee9QF3XSwgcjwYOL840BzDKM66HB
QnKdbZzRlcsCJVl8NFQQkF8sy30gg+YZOur+saiS8sPUyGyXu2rLCnt13dCsgzLJ/NJe1sKAsOaO
WwjvqPDxCmn9gLreBU5qG/tjdSe+GGaxbsIsGrTEwJsvaXJMgmvVIdhY+jB0W3yHtbCNIun/TWix
5zuPTz4czKYjsK6+E2rY3h0CsxEAObrlTetQ/tMqXe5t7L/FBIF9gsYxrlwyY92B319EHzWMflJJ
BzAopswo1VYSqsB+DqhU+9YPis/vB/DF5ngz3CKa9AMvOnsSEypkvrdvVcd2DfwRNia1WMv/GQWq
TLOMoItqwRzTXux2Kx/GqZMpXLXAZKrlvi6gSNDEpn2djC32w+qM/htrSbtptQ0JROLmp9Ejnyxd
Hez+L0Gv/zsdVAOgV4jH1fIqatwpVUCNGcfJykCYIvDWtDv/OMJLKyJVsnF+13YEFF/nMhmFtN+y
iFlLgyWtC1upnJC73Kgeqo4CoySAJK9HEI7f3xBrowGFN2sYgarypo4A/fa8ziEIe/SVdUVz7NQD
MCqc5kk7dOOZsAgZf5YxwLeACiyOGR53r3dFXxPS8jFtT9NUXalfXxs+PjkG3djiKzMC+hIsV1zp
gBMs7/PRGpwqJ3ANnVLODq5bPUPMoo/Hiut9Yk/Dxl5f2X8YA6Jd0A/802x8PStN4LJq1nw4UVGe
bMvYIz/bGGJl4V4NsbgkYVCQjL2ou1PTT3HRm4+8T/fIPp/f3wpbwyxObR7kNa8Mh5/q1ritKxsU
2uo24Ozvkot5GyA7ngsw4GC9xXRDtC/vSO2Is9MC5TeVBb+WRvaryVy6M1HB3b0/q7XtMGPVZk0w
qIosE+OpzPu2aFLvaBE5hnUh07hwR31uK92iUGd5+/fHW+Rr/zO9ueDjz9zONzopweRZvW6b5CSs
X2V3LsqIiXbHzVs7v0n5fQd46/sDrk1wFoBBWQYKgm/8IOFAOwE/xYOjlbZnJ7G/DeYeDOSIVXxL
cHFtr8McaDauBikQh+v1XhdsoFNisumkfQKoDmgqVH99fzZrm/DlEPNPeHF1cGEBTZj0MNUbRFTh
JRpAkyEZt7Lq+ci8eKT9+UrQosbdi4oCduJiJmnBnbFNgDQVtlvDpqI8MS/dVQA1InjdpERCd2LL
M311TDx6Z+MZWCcvpaTwCVVm2IQdO0m8SPSQPDPaH9Bgv63M9HEo+j3LIY7y/nqufTIHhRkg32FN
hGT+9XpatWdXwLbWcFnwr1ZKPwYk3cjRVm57FH7+G2KRwpTgDjjGMPEzs0U8te4HAwyCCHTL/NDW
Zr9vC9ZsHOq1XQJ0Ebg+wDy/lYittcUaNkF6bxBXc+oiD/iqut4IVKuD/PHVgT4sYAeLsAsJZMut
uyA9G0KZN0FguJfUKtPQHeUWFnTtDEPFDa9cZIE4yIvQa4PoYlauy4EmulHVFCWDipnxnXdP7++G
1SlR38f9CIU6PBFe7wZR0JKIvERdNatFaPtgeEzmlyQVP/7/xlksnasMeLdqXZwbaPBcwe0x7lxm
8582zbf47KtLBxK9BdwS6ArL4qPDLWFU1pieS25fKjQZHwajOfhF4YPC6dd/V1X9EzfmMie2A0hJ
byJgWaS2KiyAlxI17Roi7wLenQwiNigYa6f25TCLKGgMPG86VSJUiGA3wC2ClGQjG1s7tcD0Q9+F
zk5By2cilNCqjAXCPIHm7WdhZtV8h5Do/mp9CaIqeMN04OLhH/bFf4MuASISAvuOl7ko+w0S3VCX
TvsSiLMoMFo/fn+otWiLhjaqfYDMgYWxiEpjLV2wftPiDMEnceilbzxgnzz1qnDPxIUulNl5Nnim
vrt/f+DVb/diYPr6jJXSNQZIq5gnx8i+9HZzcaX4l/D3YojF7cUbB1onZpudWcatm7ryaJj2tvtt
THR2eH82a+kMNgd8jtDHAsprsYx94XbClEF+NseehWZS6L0FKROoVpMHWHVlN2XeVVFFeuMWXOqN
Y7C6RwFehSgPWpAAXLxeSojEdyl6eOqk5TOnxyEnIaSsQYx+ao0t2fvV0PhirMVnC3iuimBMFKTi
/RsUgg46YxEuzOgf1hMgdMCd0cJ401zW/pT1jOUZsIG1TSH/oUAy4MiIn5siKOEGA2OILqRequuo
r2pNzo4rAVJ+/1esTnYmOgDgDgnWZfqTOADJ4A/j6AE4uCtGh15zXoi4bqv+X+LMi6EWoWwKwN43
fKgmM6ujEdQQM8jwwF6ktZJgB58/+DK2uv74/vxWLwW07qGHgJ7eG0mEwbONshnt5MRb8A3VT69X
xyaH0/WwVepYXUncO2guQBntTSJZcEh6yw7c0WEgLPLHLL0BIRK2VU3GNyLaWmBB9R0YPqgNzW2w
16cB1ouWANDcPRqDvLTedLTTdCOwrJ12FA9xHYA+BL3XebYvsm+AkrwOHH/UDr0OmkVJD/UP844N
1p3ljUcp/XsIgeDh1m+Mu+SM/LlXoSgBuCUqsW8bC7ZyRZ8aQA7a7Nq5Gg15sW+m4rahQVS03gV2
TGHO3fPA2LlmXgRSycY+XfuQL37BMlE2U5JUE3cY3LwrA2B1yn81g999MFIr2bgh1nbny6EWYa3L
/LFuy0yBwwlBUH7sKr6HCB66Dv8QP18OtIhpyMMFoAFFe8pVFUkr7qoHB5LcBnyOt1BPa9fty6EW
V5IBIYsMpg0MOg8CbPc7U39xNYdhw7FHh8Ibt1A6q4cBjTzQRWAPjU3zeqdOvC+9psE70e+dLjil
yGbKQwvN3C0w99odhEAJ5TToOiJYLiaGrLx1AtiSnwaD1KE5VuDBaPGQ92Q4O0bbAhyst0AwW2Mu
YialkBTO284+BaOpIdXhMqM78YSVV3j/TnoHcz672zUOqbaAF2R1b866w7hwkeMui3SSWJAvIUkA
AofT7gs9WhA+ERO0FCA4aCSTBl92zCPdZTkKG8Gwmwp/iFyjlBFM50YokJUZLi6X3hpF2R1l1VYb
N+jql3/xCxeLI2Rg1gTgmnMhk/qZjYGzV6TewjQsmSz/E5FeDLMIhSbanCzB9XEWdTvEDhNmTLv6
+ySrz71Zlj+139NDLT3/A4Sz/Ws+Wl+0mra0AVej0otfMX+uFwF5GCBAkQm0p+pyxirp/jCqzoKe
6JYg2fp3h64DFH5By3jzHMAdnNY9Oru1Y3IjKr2+/JorPd5OdJa8boFi38hB1jf5/424fAuUhYLP
ojd3kKwu7JIi1Pbn2SMncX6lW3bTq7MD1WuW7YAs2DKLlYK7tKxd49jmzD63yjD3lmOUB7ix1pfC
8LZKPevHCHaP8PCEzj0ix+vv1tSd0SkHOulpXtlt6CU5dWKiWTUiJGbQgwJ1YvyJ99DgniauqvKj
5+rxU2HzgOz6lJTZnuO6fYRrgamRweB/AfyRTlB1rSZ368myeu3/92uXd1/tlQKO3JCQtb1+Byum
PQovBozYqvu0La6VAEc0M9i9UHTLHm11fyPBR1ozW58s24iVn5sVqxU/OQ0dQVwHJLxX45cps37+
fUY4qyQCJTdL7i1BnRCr0rjhcZxZK+Ci5wy62CeV0jHKdclTWqbW8e8HBIh0dk4GcBKAudc7ANY+
wlBcdqfJcto4n+WbgCqdvo5dZxxSUQSf3x9vLSy+HG8RKQR6A10D4sq5olVyyYWndj0eTBuJ9Wqi
BpwcntSwPQMJfHEd1k7pQmvTE+fEheJSaHUpgeyMfbFUoPeZW493E3EhX1ikXqSqoYX3JNQnm75G
2jHQLS/Jte3z8tcs7gKrLcF79AkkroV38JNL0Jth3/x+f2VXB4F4+6xWAUXt5ZXYaEgfuP4Eyl3v
0cNM2Y5GoMejXgT+/ftDrcVEiBnM1hizofKSecTwyBgU6u+ndrLo3vbSCdxCv4/RTMl24MhDrSKV
we79Qf+kMMti+ItRlxyknEAEoZQUdgMmZ9AO43tzttk0cvnL5e4Ugo0dg1QNEZDmoGr+QefeDjDg
Uzts4bSc1V0MnhIUVJDbwbXq9amxh0oOXumluO8YuaUG6f2oJaD57AwHeu2xSdOmDytgdp+rgqMe
4A9TBwthuwJdMdDyF3Crwg07G0IfodPW2Q/eE1NHaAHYnyTg67cgiKhD3Zs7GBEGeG7bCtBmq4U6
X7c3eRHRrgwT2uonQ1BATcmkhyR2rK6gCBV2duc2gcvhBJQan4s0Sy9maZEL5PDtIJ56008OQ10g
W7TqAnCvMWjrb73TE/uYBrBr3rsd409lG1g/csDD8Lv81jZikGQ7KIQJmNzuJE/QvBHFoPqLMxKn
vfXqVn2BK2c1xhDUrJNPyqxwbby/CdYWHp1JkECgRjDLuL9eeOytrMtHU55HwLsuPnow1wCgp38I
ii9HWQQpqGANrmqpcSy4J2O/L6EqjW9+x0Hluqih2nqdr1xsEKpCMxgu3cB4kfnV8iJ9KiCCOGOy
xLkHiOsKykIeydYhn0jG072yLOeY89QKC8caI2cYio0UZ3VRAcpDyxMQGbqMHK3IQcpDm/CUegFM
YHqgnR5FNpT797/dWtRAhQ4AJvT/IJyyeAtVOSCvQsLjjYs8VgW0CyV4L8io7JGFmwWd+RstowVK
KuDxzIxySIO/XlMZGNRCsgh7DdkeCXhptq0PhswuDsBb709sdShIc80uMPhzmZSmXdfALVYy8AlJ
b4ewm1ZONOLcH302gmAITPLGMXg7Iho+uLDhgwuXtDcwWMWkyE3IWp2CWp+gFXovMziWAHl+GYf2
6/uze/tkfj3W4vIaLVP2jIPcAsMgHXIvfS4n66kwAXEEU+7BSdkEL0eWbXC+loBHvGxA8p4RR2g1
Acq5VMJwAayHQ7iEyLGajBu0zFXsQZIsnByRRYkFtF2W5P6+nVh5ajXzj35v54fcN+5gtFxemSea
2GPkL8mj//uzQL0BnGxGUiwikNMPQdLpxDpp3u0CaZ/KROxJsZWXvb3NMXucObRwAMhD2vl6+6Y2
qXoOSeCTGJxHX6sP/mjvOdsSf1gbBrxUyOfCPRBOPoszKYa6mvyqH09BY994JdxvXS8aDLXRo1zJ
xyBaDzguEEO4Lt/UH30YiDdEg/mBF8Zk96GwqAoilZMkueI5NKqoSXgCE8vUseGwCiLuLSx3jHvu
eRPkS7Oxl/sML6aH9/f225AEcuQsUDyzjrHey+kbwQCbJKs9uWbyufBI8sPTlhl2Y98eB2JYcdoV
5ZZ81Ntwi0EDApw8KlEAYCx2EAEqvm9QRD/5QaXAmTXpZRJkS9/m7Z0CMAmMYwCtnEtCy9o5bCwz
OhUTTKzNry1UUfLpex3ALq34SqsuIt5nz/7rpiNGBBIMFwgwgm8QYbkGrbXKhTqXnQ2WQ0p5M0WU
A7QMnH6Z/yWLdj6IINECQGXizkR7fbGMeizMBgwV68QyIC1LBVcJahlkIwytfCyMAtwUHIUwueVD
whrgBCg1QHWMF3FhFzdZmWysG1KXN3cVrl04NIMUhZQGkLrXh91OIFYspDPzW4OzTIwYZnpZWOkS
GVxK/APUdiMBdSdTBDfI4T7AxmMPfUm0tzyriKtpuis9+ZTYpYqg5YKqCISCif+tqn5rpj4EiqWh
bth1mCCcm4yfUB5D1hlANoOpuX5NYOdtxKmZ3EJJ+8bv+lA68mAV9LtTPZu1HcMY/OMojXM6OV+7
rLvtwV9xzXGHSkYME83HtGM345je+oXzk6rqASrZ+yaQh3HMfpnykZbJDlogZ1VDWAb3Pct0WE7d
V9UmV7sfm71XQKPWFbPPtghd29jTQn2tLb7v9LAXKX9yymoX1NkBzhtfnUJ90BSwa2XF6DyFzfBL
IiMNLbt+BGXBQc+PfWWFtkO8U37igfsJdl9nWuTVXhj+DR3RM0M06XUXKTJeSpToiTm0YQlqUChK
3DA2tyF+K9H8yXJI7pGvvexuspx8h8v5ueDyyNPGDmUX3Gdc38FtatdyeevrYDfK4Vi5fsx0/okH
7oGR4tzlLBaq37mg101G8Ajd4C81M6OiZru8Lk55rR+N0fYOzliHJe8viWdkAAWgpFm3waXFv6C7
EeYp+eb0+YGX+UETMDuJ87VJwZ+zW7lHQeqqXX0BiuYEExog8Gwb793uZHrMD1ujsY+BHg+d6I6C
mL/9lJhoGroHL+mOpMuARZBnpX8pRaKms2LYtnywRvOMVTxbvvgBTVKC7p99RUYC8XNYwHK7xhMk
dULqJnsIfHxnae2B7eR9RF+iDtMAPAWzO0/COdW9+KT8Yg+p1wiSkJGyivvcNT6Mfv8B1nwoG+Xs
WeapghjnQMOg/hZoSGfwZlQhmkC/i663o2qEDf0gjwZcoWJ4Cj6Xg733VRk7VZNBWNrY9bg4AFEe
QpCMd0nvQge4jG1RhIEjgcvX12lUN7NDqpb1T59bnz3soZH5JykF8gTvijLiQ5MJcuir7HsQfErK
KS514p3VYD8Pooh8qwe2dWquTAZdKAJyT2yU2TNKHgKzvJdVYmGg3tsP/WBGedUcJ6/92cDqI07L
ygq9oTuxQVxS8xd0T7sQqqXQ0zZtvoeV+RlmJ5EG8yk0p/rCWg4PUpJnECBSag9lN1yK4sa2gOaw
keR52TlALVkb2gnNtn+G2m11oGPiHcq0bmOdjVlo9smhpsE3oRs3ROc7CwuOKjebir1FprOb988B
fL0orS7CGT8LEAx2eFB9gR6Udah1II+Qu5RR30nrOzdyO5KMnJMijdOpPGVJExlWruOm8R5ZB20c
/Iq+dEmEvPW5FiK2O+lHlBrgTDV4rrXkh1uUIuoTeVRyvMKsMGTWcGuQIGpr45Mu2Y7TEtvSL68+
sHtTYX7nTvq9kuKCaiiu4tzcFZWoQtT3PkHf+NnT6MNVwR4XatTL9Iya6h1PvF/U7WJDGgc/M39W
ufUIj5odXk07JJlH1enY9IDO99Jm34sUD1n0D1C6rsIUbnwhLRAEcim9PfiVn8ZmvBEwbi6T7Ggk
1bfGHEOm04+Qav0dKB9rKCLLZntmkAdP9hcfYvphT/prZWeRVbcHvJpNaKpnB1eYkJirxvsJKgPg
hnp75bFPbTD1u6TOPrRBEHdWGbOyexwye4zcvvs8WN6tW5rP2DeHGrCxJPMuvUnRknb3UE7/1hdB
nHFyMIx0V0+ZfRLU/+iw/JeuSB3XQsMKITsn0gp77e6BovpC2XghRXOC1XwZwmH7E6X8Xg79LbXG
z27uxbxJr4YLmXcuceMRVcw0g9MYTIeiTQ4Ay4NBpH7gHfspMIUZ+XZyOzGI3UNuIg2D0X7OzPw7
a4I/MfQgpYpBmDskumMgl41NFAzipkUcwU69Z1D4DiEQB5EX+2wo0w1x4nd4v1yHoqx3fl4eKdTo
w24aL0old0WnoNrewurIMr9bOU6vKa0zq+S5sqyzI54Dp/vg+WC0Zxxl6vxuAurO7st9rWdtddHd
dn2/J1l+q92nlrgqgupZF00FhFw796NwpMRrFJkosQ0L6RItItt3w5wadVyYzgNavyi7BMFDCtPg
MOkZHq46CGXgndDff2qt4tAlapYYt59T2kDfVJBPhenrsOpMCDlMu6Gqn52O/Kj7Cdccg35jkB+V
CSKAVUuoGtOPSjIZGubwYNpgjNKquRhoReOk2U8NY5duCK5O5iQRoIwHybPfcG3bS5l8TAJoaZty
78OWEPpRbQwTpQ95wGK0GyFvT47DIJ41n56SSd13xL7rLB15QfpEKNDmDoITk9CAoEZ1hGYBPLNa
K277W68MrpBCcyIJnX7DqA/SZhCmQOlpNPiDmtADoOKeDpD4NekRgIKDaeFOqCcIKxvtmVbk5LVf
tLR2NkTugzS4ocG0a3s4qhgjo6GZ8r2Pxms4pNAgaB8cp4eQqlHnX5Mc7AUI6sPj0PfQrsvgFdEU
U494OHzjg/dgUIftMl1/Mw39qcuHnSfEo+b+FJOq0zusEpqg2DHdaD6Rot7DgOCnokMVg9P8VBbe
vhuyO8cobsvWvmUKtfagRH+nhPiboHwHwclpZ47WDpePjqSLe9PtrpWevThE8kzU9NWFB7ZwjUeC
EB3KrPCiirUhKsh3Xe7dtDy91DakO2q4kgHCXZZuGyHzC0nP9jLRe4OLmyx1j2OS7sSUXSu3uvWE
9YAX1I88pZ/9un+gJFFhUdfXMYM1p8i+lIZ9ptlvZ7JCVZg73Q6PMi9YVLvk0eQAcAXJ9BOvAuQx
6UeBJ9neJZAbSp2f1qCMmBF6Bnv1yansLwU8YdMuP1KQDpq200dV4gGWGtnFLZJL1U2I98oM7V4e
3a6Q4PM5N4wNFXJD50ZU1VUr+9Gu2E5mdRlzXNdH4FD7Q984/p6iu2r68JuukIYOyjvjDYrLyN+o
KK28XiHoBQQI2F14Wi6b3qip4tGY0uGkoHYfQmbMPPvK7UJHt97u/Zfi2lAoO85asqj5vhFfN9BG
tRhYIXuZqWvlJb+JNq/c25rRykvAxveZkWwoQL4RtVatbpoa8qBHwzFuZBJ8JK13A67PFPYgHpqC
b7093r48HHifz8aMqLNg3NcvD9dNzEBAu+OYQaIbvQm4XkDmC7Ih9+8vH8Axb0dCHwYlWxdVq7cV
AFb1Bey0GT8nqURFubNhI9LJrL1Ps5w+B1ZZRl7VNWcf4K7LAKpebMI0LJrwurnJepzLfC44Twr2
YQP66j9JXdITqTuBn95ivezWu5oM+tVamB28P5r84Mlh3PGmCq7I3OR1ksgOtejSPJYWRfl9yOu+
CI0+UD+Dqaw/5zUxzn2Be3HQOUREzMKTNy66N2HRVs61ln15agwenKsCavQ7DfH6LmqtPI8SysQF
ck/DXova/Fywwbw1pXB2GaRhos7o828VUfVN49d2VOthwGsjc+5oMozR0NaAh3CvO8uyKPG33H2A
6i491mwKSqT3Br8rR8jkR4gh8nPlwewwnKDXgkY7QxgvBZCwQ4B7VoyBOEyUZtGg7QH6Lo1PeJzB
ABLZoN34t4U9a3XJDLqa8NGIM4M3fdROWVbjOWkhNjUMaJESPrZTYrTJeSZXx1kHi8uwQs/qWCSW
FzU9/QGAJbr7BmefaWDCe902xmHPFS15jP96PGS10vcuZkdCmWTZGOaC5ZE7GenJMli2Azmjih1a
A32KbucVIlXtbQrFiVhm4xAC0mDfolEoTsVk14dEJs6x7ia8ZroZrobspj3WgPqDdMsz9dtCpexn
w4TclznkmzDtyt8DjdyYYepSF2B/Kyg+jIllR+NgIcC3rtzl/ZReWGFZHwSdYFhvMBJp3brhNOjs
g1P58AmozWmM0p5Uvzyd4ve2xnTnTHgDandQl6lX3heDa3pFY2qM+2kch7Po+uATJ6yNkz7jR+li
ac1xtL8Kajg3lDRgHPTMCEIrab+3dDKvAvLun5njTVNouUxVoansPkIhYsqRHVmcH1zDSADgFvpW
Z7yJVN05Ozdv1TeQkfk+hRfPzptKSEaJoSBOOCJO7ZD/th+HnsqHMmunizSrJAsTCNkf266sb4kh
8+++8IyPgDt2BzoE6RWKm/W+UllygO4l2dd5aX/3jaH4vREJVioqwBvMvW1UAn0wgF+HHMADmgCJ
Nz9XftMbn4bSCA4WbXFz+4Xyf1ZJ1T2i+83OiRLFLfrxeIQUGS39MBV1cTF69M72XQFQWkgsHM74
/d+3EuhnGK8PriEAvW+89cDgtgXXLTtaia5YZIyNM+xBf8W7ICEyo3893Ixth2v9rDP6tk2hkoY1
YI77x4kXzyUZ8WIPnkprS919pYgPmVkoFKAbboNmNs/6ZYfJozlI+WgWwBRlD3Wc2Ncf/CqNaQ1o
AfBQIv/x/jKufGXUlKE/B5dzoD2X5Ue0JyCULSD3NNXgcdQCj+w6cM2N6tzatNAiQPl2xi64SwZv
lrZ2qmRrn6ZAwP5Ho6rlx24igWS569BkT90tANJKWRW86lkFenaUfNNWGhsLKJSUGacgKOnONZSM
AIFVII84P9y+RN+nK/NdI1gXma3Jo/dXdWVzuhAsRm11Vsh8A3z1WeskuqnZ0ZXZj6ylD6oZ0tCZ
tpQVVtYV1WlwEZ1ZpAOcldfbRUDEJlNwwjr5BdUHjbbxSZCaxGK2mi1pY8VlbQBM3LiIt38/RdRZ
obIN+RwQjRYZyUhI3wPj7R+ZnXlHdD5UaOJVcw7QCNi9P9RKsjXrwoLkhk+JI7iIRJN0bRhHJbh9
Gx4l45eef2m6Z3f8jNv4r485PhtcSqAJBLdHnMTXCwoJFpicIzOGiAwrPgZ6pggY0NNOVfKXhktz
XRz6Etif6GkgyC4r1q6PWlNpQHc97bD7NeTzoyArUSlz4CmDFGdXwTDvH6b3csw5GrwIL1NPQZRu
fHG2kgqmcYw3xwAQkDvU/djx/Y+20vrEN5spQaCSgiO2iGRQjGB2pylsHeyPvX2GZiMKdiBwbTmW
rI8D3fq5S4OAuTgChWm3OgE74gTrXEiL9OPg15GfKvMHHK5JjgezCWnm9+e2drwB4AVrC91xaFsv
xuTmpPOJsOJcAXqThBrwm4emDXo8handbCEbt0ZbfLSCMtSfRgdSEtmnAsacoDnFyu033mhrh8xD
fEa3FFZkb2BJCQQlU3vKg2PbNz8JxH/CocouYhgin5OvEA/49f4aro5n/9G+hVI8sF+vtyKyzXys
Gs1PJJVhq28trB46RcBCXX1vq8m2uklAdUAqg6m9Mf9owVlN3G5yTi249Y8GURihTICHiuFwl35D
JVUX/3LUHBNIvdlIDlIzr+eXqcZPPbNJT06S3MipeCwG+3djDp/fX8b547+GTyCK/DfM0lMhGbgr
fdQLTmXP7hKNEoO9ZW6zPgQyQRReQX9Zpgg1JzA15JBYNSiYt5kpZeQJ6FS+P5HVXY4L+08fFBtw
uR+CgRUzTPBIhzuBQpTrxcA2bnyU1X0AeXGk5fgqiPGvP8pg604QIJOgtzYc2/QpsdzQa5DAd/f/
MBsPav4wnXYcBKbXA3Wdr8w6MQk09sEw0frAhnSHB83GoV1dNMAPvJm/8xbfBlv0Eq/CHA49rYzh
8743Gx9epM3Gsq0O4yPRAP0JIBhvPssvrg2h7UoHNnoyVSbgCJjbAcCn1mmyvb+HOKG7j/LGzBiC
AOUSDcQyMvjwWKVHz66TLxVrMtQT+LB7/+uspE3QFQQuElsAedMy9sBR0SzK1ElOpDrp4qfDzf/H
2Xksx40sbfuKEAFvto12aJIiKUqUqA1CGs3A+4K9+v+B5vvPkCCiEdJZzFloRtlVKJOV+Rp3iJ/M
jldwxbmn/f4eRc1jpsvPhEBO2LfTF6N9VYgoTb2CupQzDN/Utv9+fUQre/RNCPVtCD+0lczSwdv7
ReV8NzLK3xSMMAW5HmZlIVDskql4cUm815I2JLPG9JpH1yiLUxrpRw3X2RB6x/UwK6MhjD6LWiIB
CV/07Wh0p/IHH88kRC/sW2Tvnhsj/3o9xMpJ8DrEki6QUw5CGL3muquF+TD4he61GdbpeTLobkr6
vmECsDpzUOHwD/9lpbhYA3YT9OB3fGR41OgojepdZhUuNmh/MnNA9zCVxJvwnVoXZeFeFlaMXxBu
oqERUSyMN0KsjgQOyS8HRPK6RfJjVZVtD4YAx1VFAW1oYNu1aC6BlP12IGAqFHEReEHG4J3Koi1X
TWq3lXmuRHo2/fYfts1Har4v11fC+0Rkpj8C5Cff5/+W4xFc3v6Y27I3Vu09N9A586UbZUgu/Puf
Gyn7+3q499M3g29mYCx1C3zpnMXaHoSfSLk+ojtq+iA4JqkKDlI6yyxa1Ky30NjzX/c2PwAWM0v4
8st5hy5HF+rU9TqbSexIY3dwGT6AVfT0uLib0uHQiui2keszpqhbR8X7Pfw28Pznr+4MbQjwOu0n
LPG0pnfxWQ72U1NslWXWoqAoyE1BvZoDdnEzhaXUNRJvA6/GBnjcWRikS3t8WshRrn+29UCsQwCF
FBaWn03SBVwFgVbx3BOOR+qBSr0BvltZGTML4v+HeJfKlaEUxKHK3sXhEXgABrxKRkEXq5nrY3l/
9lHLApIFVZvTCGfEt5+mHVsitcmIDIR/QoDSLXt0zpTKjXPtdD3UCqDwbaz5t7xaBiKZ5K73Vccz
8qEBoFSl90nXBHsNHWHk5U2uXBjPwJhreW8BlD+gmpfvTV+Io0x2s/EVFxc/bDRk19gMlEx+Odgt
lgsQ2Ygir6af1UCR91SMPcWKnwfDOMAApBEd3cM7CTeme/Fd3wWdf9SrKVCMUO3LEK8KJUr6vYp3
ym7Az+cSa1iSXZ/uxW5/F2pxuEhOoSjCsCLwxrNVgJk8WbL0sY/TSz9iXiAHvhuU5o+6sL5cD7zY
Hv8GnmuxGqVYdJAW11tvDtRSxiTwMFrXd1YSpSeu9XiDVL1kUf4bBqmZX2rhs8Lm26lMA2lMCyQO
ccsGXW/SNBd9dSkBOVlDjZJEu697ccEm7aSGLTLY1pY82xzg1XH66we8MsuzFuOMO7kfMrmQ6LW2
O2X8O8ukXWeXu25ulev7359UyrIafqycOe+wxUmRWODDLLwtivyh66k0OGq4UZldW5zmL42gWbjl
nQGJL9VtKyP8f0Gw3jwYNDkOI2bN58yhZXx9OL8WwbvJm2kF1GTJHpco3prcXkl1NQVsUFePKsTF
fOcrIV22vk/CdhfJRpmejTH1nduC0koHBxjs+K5TpEE7JaP0QBfLfHZayXH10s6+d22syafKyprK
rSK/N/eDr9K28lFkyw9BWDcCDKGabSTbq4uA5+PcJOU4cRYbOiLnEX2uy57Ao8aNbAyvy9EJgVQl
jQu2RHfpO4YbR9faDkMo/39BF1u7VCgXBnIPw78s/qqF+hM5kGljwS0uhn9XNzJYwHRR5AX4/HZ7
+bQgm6qOA88K658oz9wMHCZIFn8rMunn9cWwdhKbr0Kpb0M1mDnVeqU2njrY4anT1fBkR0AugHTr
GYYQsnI0pwaYoxNskdJXlzxPsf/vDjn/+avzGJvEZsjD0jmDXAVvLYPw60vTHdXfVKj8dzpfBVrc
fbWSiozrO6cZnR4NB7SKXH7S8/bl+lRujWdxKMamElVFX6W/nKFrrJeGpHbH2ty4W1YPX97l/9u+
i0825gXAitwOL44AkphAdyid9i6U6Xj7qVLtktGq3IjygWuoQbhnbyauMKWNU2R14cDkmwlK89tw
8fWoGjRdI/LWM4APO1n3aCv9YxCC0ASQsNeq/ltsb5YlVjeGwQkMYJ5m0hLAkjhxbKHBjoa3qbe3
k18BEgyj/qBFmTg6mf3j+hddHeOrvb74onIxSmVgTJOHqH0OLkHnshsS0d77SaocfCtGIKCvx0sB
lPx4PfTWYlocMw4aEAWkJfuMGOXRDMq9Myhnpd5yU1wLQwXd4G9B1p1ZfbsHx67WBiF1g2eadNrb
wUXE6Kn2nY3RqPOaXF45r+MstqAkOwFv1S69DBHUr11MWe5xqPv279oeBpoDohhv7Sww01urDkwP
kJb6rRkdOpR1pYXA47RJK3aNZiUGOMEuw/ACLd3p2LU0Zms1goYMZtLRO+QlY8sAI+/wR5kr0lFs
3QBrqwJgE2QrZdY8e7cIJb1JoyxPLpk1WS9DoWs/qzYod6qT9Tu2rTkfaP7RTv0tlam1rzU3BfBR
R18aUuDbr5VKOa9838QFFdyp6J0bZ1IB4Khfr689qBprnwudECKBxXzX1J8F26sGVbxLYih0MFUd
3I1aZt0Jy/iK511Zdc9GP5MuAimtI3fED+EG0D4OhIEkvscl7NfetqMDtMwgP2WNEX9M/AHtKzvG
RiQvDcAzNAB3ZSwHZ9VsmkM31eNDJSp4573cvui2JR71JK7OMCHMI2QL+0Eu8yLZ9RSKsR/0k5tY
s/ODmmeGC6Y8O0OXkD/DDC3uC0MS6Q5RLkQW1KGL96nTzjJnMJa+FIWvPAUjSFRJqmeEtDa5lVP/
KCMrONRmbN3ppTCOwNec46DJ/I3YIezaMXfOdm5F3wu9GS8w2iZPb4fpYKs+LL9U7qUHVIIzT6Rl
tvdzdA/2cto4z5bZiGec30BqT6VvSXRx/Py2l8onO85ASta+7WY8RbwiRoQ8Gaz0UAh82N3e4thW
wVQMADnjdJfZSN2ZWJDFewvEFiWEvjxro1W+WCV94Z2S9lQxVE3cdpHleGWMZZAQibkLuhGAcgBU
9AXi4AyvDQukNQsngzkmzPDzrHNxGGVNHLQKYaRAVQ9NZPM4siP5WaoHZ6+rbfZJqUVw0U0UBLOg
6U71OKfcvMafIq0BkSpV08mxyY2VKFe+6E0tt64qt19sdaxdve0sDwhwf1akcgCMJDRXVwBiKmUr
/5Ssgs9ejsmPoNf7p7QrAEvZeXDPCaODBHZa6CXTBDTL1lkPrNuDrgv/YxpESK2lAl2TwDfcUs56
N4Mj6A4y1HY/dHjXNZYT7Zh9HViU5X8yUg0YqK3Ht2WcYW8q6l0fh92u0IOEegVgpbl8b8UwhVIU
sdC6vO0SDNgS1ZY+yzLqyYNs5tA4EghpQNfb+kjO5Jwoxk4uTmGIK0v+rQTZ4CNwLuegSfmXKcw+
hWMd/hiqtnmJ2RxeSR/so0jKFCZ6xiupDsHfihDjBzOcMGBTkKqSxqZ240KaqbHTzyBIYblIsQ9a
s9fKE/SWaR9rufm1E21UgNwo+xnwY4NXM/Gi4rD1LAM+fJ0hSwIQjpYsPfWd7bCErfZF6ilnsKWH
Gxu+6H3q5J/GquzvEP/Xv2hZkf8lRjVQTxoZ9r0wK0D9TdxSLbX5z1TL+ZwLExy7Eug7GDKZ28lt
frbHNgEVjQwWmmnWhM2a2Spwo6sS7lDen4H6J7dNkqtnNZzCx6JTqHvAfn7wVWE8i1ErToVR+PtS
x/M8McyPZm+SaMfYYyjjoD7zHp0uSicyWKxztwh9SW+SsmxnSUO3bypYTypOpc9+y6LVnFE861qO
VFwXdvLejpz6q9GXGsi0JOstBDgbI9mzvZEjjvW+MMAOpvVDFSmwozhw+Gdsyf0LWCBmDwfe6nPO
7/wQDwVfKxbQRPwwBlSH0CaOUuBCXVaBtoPvDzDYnMw9IqbGg1Ia45HtETC21jkmWWxLLj846N3O
GsHhNnE2nMMW8kA4ANDaaWmsvzDt9SlXKsxc2xz1uQav3Kfe7mCrlXZ1Y3dqe+fL6XAbQS3ySTWt
RoXDUGT3Pm5eN0kYq24rWcaOVoH6wHemV8BD4xFAe/Qj8zPp3orANkAf0L9PKBHxAJSsnbBwTfah
ZeyAJYoPWpHqXiKZwyHLdTXajXi77RszELcxgNA7tZWkD3ghNp7vZ+oX0+7Sm7TqhRv3ivJTCnuF
HlUgnQrd6E8Ia8vPmd93hwTRe0Sn5PgvNWGJT5Wq7EWsR60rS6ay12POCoQ265OtDzki0ZCcYqmF
MNGPY7MXA2o5AX9/oibyp1qKxXdTrsZ9CyHniGSfc3BaoPJxoKnZHaoaOUyRDJWHapBCNwFB6p86
phntDal2C3lKb00pol4iV3ZziAFrX0YqG66R2OkOwI39SZcLquo4u58clJ5fWr+X9sIWnJaDCRIP
4d3ABcbS3SqAmL5gnOxDLRvzR13pUs+I4+lQVCmIf79MbgAgCo/cXvkE4MTZG6Ofja7ITbhYtVO0
+a72s4IVBWXikzYJe6dVvnHqklr7aOgpKDRn6p66VK+KQ+do9ZeqiepnrEC0vwaodXu76OpdLKcJ
iF3Ohxd+m9EdbL+szn5gty9JmfiC/MlU7ie6R0jTqSnEN8cMlA9Abkz87IzcPCZohbhT22QnIwOo
7mZ10v2Mel09xEhpSggMi4uTRlGys8zU+mQkZf8cSEN1btIscEcTGlaVj+YtMID+1IRZfUpK1Dfp
VdgeKKUaXqYEj8dOA9N1uL7PYebH35U8FS5PtQDoti9ObKfGnTR5tmq2SORKh8cUAMZjnVFBy8o4
2CW9aU27ykElWihSvJdSKf0pCSe6lZTgewOg7pDxIvrQ6EhFcD2OR8SnW1cy2oyjC2LYzlenbmdW
XfW50oYEXkPbXawyUB/B5qgfnAypu9augycjSPj3Jj98VCIjcTV4SPtAJPrj2GlfVdKyWyPrJIrE
QRlErqw3hZvkmsY2T5QT50fmTdw+MDkVOTjadt8e/RBuhT01jcup27i6X/tc8UI5G2ZTfdRaffpg
NC0nU9Xl40XTcYbcBaQaN3VrfpvRiSdpCro7zSyMo9OM2jOtwkzZ4Vig3tWFGZ8hE6sf+zZpL2YP
W2OoAYaNads9lUblX/qyk89aO9aPVRrqp9Yqx2PdpilphJ7/FWaldWuU/eRlCg5KKkfW54JFcKQs
Vd934DovqdYwsppExJL0yZ2itjvk4E2toyBjPxn1VLpGr+dumof2MbNCOKxFOVpe7WSpi5tWsu8z
jmapcP4BfqKCZG7Cc6pr4a3RlRlsoLZ2LtXYqccslvvbMOw5bs2CopIcqeRjgJBLAfK3o5Ab7uCf
4ClZSOmLZGTfTdHlhzQqpSfL6mj1auML3pOweuVK6c8VJHVcstHSSNqPlh4cOyHD74qdNDa4icuG
0teo9q6lCp0jxRlMDfZuzz/VXEyBZyD6Me2iysFvFsW9sXcNYyhd1G6LQ9lM0imQjO62U63gDNFW
OsRS4DzUhvkjGIKAVQuobNei5cFNERWR6yu0CTPNQhGHLjn5aiRwvMNexZSFuCh4tR1bvZQl18gb
51CGjnSCwykdEZPOzipJuBvkaXqsKmMmA5N+ukY7yjCYwzD9gk39X2Ya5i47N3GNKXN22K2m+3Sq
o4+mIeWntsrzszOh5iQNcufyJPAPXGhijzWqxQVn4XKAtslOL410z/mCvGUxxN+R7M53oWYFd01U
KfuiqjRYArW60wbjM1af4Z4ZRoWh7pJLw0N6j74S7Meib77Ko9UfBxD4QKgtbZ915k9sa7J9PEbd
xRfqY9bSfFFEi3w1zIByX2NljFQRLM0PFByKY5ZlP1H5kX44U5ocDR1wQq3kvVdbeQXevk4lGF+R
vgUUXH19UTNFOoPu8TsvSb8YVA3FKMPj6ocRoKLig6JHWrFvewTurr/B1oPBXzUBlWjv/CQnSQ0S
P0uTS65aDa/KsjhbUTdBznPGT9dDrRVVQHT+L9T8GHxVh6MNiiys7GcsQsiXWKHFD3r0ras3qDOr
I1IArqgc2AA75z9/FabJlACMTBp4fil2Xa3cJgYKhFW3IS6zFWZRaQiQ7rMjgTITh829Yec3k+OA
1YvGrcf46rTN1nI2iCzq6IsKDdespSgpHbUoHJFsKPWp/5AJ+VEN7RD5UqH9yYrA3BbcigORcgn+
yU1z7JvSBmHGW7dWx4/Q+u54Chz/YDWQwWM6MjvoLTEf4Tglo5C10UOh8HFIOdf8CJe4CTuLqfhy
Pdbqt/ov1rKekUmprMU0CrywT+4xjv9oF028M0Pz8Xqc1XIG9VLMuGZtWWVRx3PScYD4UjVeVD+k
E29rP3ro3DnpcnmNbXRy1tYFyijA3XWqRO8w9kGZO0bCfQ4CXD2HUvY5i2GIwrR/zs0tYee1CUQk
RsUcnW7fO0R2YjShPYVp7CFO7+n89cVk7PEd+4M1gaIVaAnsQOx3aGxNpSEhoy/jCafgrhhOuV3c
aECPYJVurPK19srct5zPCTBHSx0fCidD1djUPUNoShpNHatpjlFfTeFpY03M+JhlSRJsBxUu9IJm
k6e351E/SqqadLHiITXSS8gHoIOHQDQ+9gPauFVjuDT94i9D1orBrU2t/Ma1rh5hlSMZwnyoH4JO
lsmsE4UU1gRLhKtNG5ufmzhU2l3Q0oLlbZdnD7GUix/hmNq6a0jp+KQGQUHCHEWGy7ubhLrTURJz
lV7Dv8A3TekOScXmTh/U5Hvot2gT6NYgf4c24f8zZVLyXErt9NQUIXWA3s794Cz7soyZudPVlynI
Ru1sjlkT7qeE1+3O6iO9dHXEhZN9gpdtuosrU/UPPkziZx7FcQY9LlQLrCA1YSDbMOlf/IbaGhRm
aiqe3wb9ORpjRJE7UxUKaUSg3Eeh6gRu12lpuwM1YH+LgzTr97luRR+dMKyGQwXJtIYmnEt/y1Wc
TC4uG93XQIdSuC/GvENzWCjdh2HU9HBnCzkBl5CqyY86kiFxpWl7g44roit56kT1ecpj+2Xo+TGU
gVE2REkji52jLxrzp+Vz/+/Qc/TNw/VVMp8M7xYJCCsuffSlVGNxN0ZJpTUaz3RPl++MIt234RPM
yGJCq6X7+3qotb1s2xjMEkfjmF80/VCvaoumDwZPU5q0R9ejl3iqKNVxqgPxdD3W2hnlzHKABqkF
vZt5b7y6i6uyUVNUekBdtp9xu6sl9SLiYQ93/A+6pWARaJxTE0LRex70q0DlxNNX2AWGTEXUP6ZO
GHzRxmkL46TOhe93n+m/vbx0C0yiwq/Vok09KZBRICxJy0w37To54c1YmOFOlKKSjpCz7b/kMUOO
BLGBOrgok01TVQ/71G0TOWpujcKutTu5NeSTVhjZJ1654kudDD5wVAVZn+NkDKK5rZIIgYzr32QJ
0fnVpnw9V/NHezVXzVBMQqaV5E1Kids7akOiPbT2P6V1Y6kknU9Z9M2v0BIwBToW48Z5uLbSX0ef
//xVdDVHsEgtKsMzkaHIj1XT2OKs1biCQA/nCbnHYlKinDRaUXm3MfJ5ab/9fAjikOcaiLfZ0IsW
R/EISrvv49b30HOOx0Nc1B0Nnb4q2wmtzdIRD3TZtG++MsQfG6x51KNWTjUc+5lQMCDg4ITKRgv+
/T2E8YPKviddxMJpCWizkMQr0ECQUTqTj7ov3w2m8fn6sN/P+NsQi7MFIWlkbUrOFqm5yP3Hkbeh
bh5850f7By0rQpE5QhTTQGYu7zoRdA6o2kY6I3KzF9NNkocIFOC/8lnI9ZGq9vWRzd9r+T0pBVrI
js+0quUlHodVw9URWedpMKJPQebEt4k2tMhQSVTjh0BKHiIu2FPgFObnUNC/2Mgi3id8s24erTlk
mhGsW+bKpZU4ljIEoaf2lAmClmrCp0S7m0WuyM9OqfP1+oDXPiVl/nmOwfNhZv5280i1IVlyoxlc
E0p2tGofOoMSaze+gyyGLdAJ5G40v10P+v7CQIKAkgBPD6hrEDrfBqWZIOABV/ZZVanEZPu+vSAg
/wf7ALTeLCup4qK9BJTphc6jTU0gqeXGqVSLx9wcztfHsbVaFvsAXJBFvQLim47m4YvPk+svZTK0
pyopaCyAc1dQ75CQAMGPTk9Q+grHjfx2dbMbuj7nt7CKlx1dje+VxJNjneFXHts6/lwp+R98LJrF
/wsx/4RXx+tUZGpIviWd46CkQCif0ti+GL/rMssdwnd6FWZx3/IkrK3G6YHT+1Jy75eN5gZdZh9z
tS7+CdRkC1O5tvBphWtzTQTf7iWlIjRt7leJoySLZGtXt9o/ltU/DrF0U5r2U6s5G/nEr0/x7mjB
/1pl3aP6vlyPIlf1KLBr6iJZk58kx/DPARagh8opDK/uaW+OAgnZUn1hayCfNUlI1+RZe6DGMZ6K
1jJP11fv2toBqm3xsjQ0zGkXaVueoFfXpK1zlo3sPhHjNyMWn66HWD3NXoVQ364dOc/UoM0Vw0ur
6kNqBs7OGlNl5wSBOBZ+o6BMENp7ParC30NC/1pNNP/nZyxduHcseB18atWNYXIph7Dx8AYpTFcA
0zj3KE6YG592bSJ5jJmOjXYtVL3FRMqjQ7s/6X1qmrFXa8ljNWV/8K3YgQo8UCixKDe/nUgfIATQ
cYlNWEgHJPQ8o9zSv1zbECgaw20E5k8xcHET6K1fhrFmjh7NBxSwp0Jv91qbaG6fdS+h6VQbh+fa
JUB2zaanfie/0w2wahjDbW5NOKm3j/ib7WgJoeGnjFs52top/TrQ4gBjdduUEIFe0fuCg11iZe6o
u8hJcy68WEcO1vEN5zgNMpKAupnRtRAaxUoXNS8BElOWkHYrSlX+2w4jmgF2KmX+XtSOf4sRXZB5
nZxLuyIFxEtxS3Qb86RsTdTiZBwiAASVkG0vzAAtHKRsakd34pZu9pIxNdKlNf2hd6u8T0gXZFGC
u0iMAnlDTCVO9MbiYudkUpeg2jjSgUgqU3vG0QtdmOu7fXUFzQAfEk/sCZZPJpq62siOxDre6oJ9
Ncl4rdehdZAro3TTKfxedkbxB3uP6hgSzRziUOTm3/TqdoqAFeQtT+5L7AxgX0wp8YKhiR6vj2z1
E7yKsrjoEz+wUofXljf0dEHN4KzrAbOZbEzgehiL/9lAc95DqYO6mjgRJa+JC/00NonA0yGInlJa
KxuJwwoWc36v/C/W0mOhiyahFmETXJxkTA8yqkNAleSUpgZiRlZHc1WyZt1/rCP3WhFMFwdA9TMN
g9+0i/51VL/+IcvT0wanHYdwG/spc0cUDlEoxUF1F0W59/tfEc4Awl4sl7n2+HatUPdE+w77ivOk
jt9E0z+rYf4lq5WX62HelyiYVh1kNyrVtAyW92oR9mHXRGVwAUmE5CB+Z1gxFAa0vbMQVq7v68g0
tgqdK3sPa0HyaeSYqVYsxRIKu0XPuzYLT20it6JDWyZ3OkqUNMf3idi4XbdGuLjWC8jqOniI8JL1
3XSjlzRt/a6VzkmKK9A4WPrpD2bUALQ4c2DfK1wHpRhjqHDYAbX+HeizJ3BuB+ilN1mGvuLvx7Lh
8nEpUdB6pzQn2xmAGqBY50QeXFVLPmaWcTsigdlZYPKux1rb73ATKU4xMrbj4vDS86pAgT1VvQjB
yOB7NXVm9oNrOLlVEYLeOMPWcjHaL5gaIaJNk3Oxz1oVmwKtxElAyKYbtPI+N7SdqfVuXZX7FnEZ
vf37+vDWLl5q7/PLxJoF4ec/f3U2G0E3VWEQIUw+AdjQHpVmwDnqFpjerkx3JJ5xstVqWluZOJqT
hPHwm1n6b0PmtdOYuRbnXinij+BDd7PIbCGsY42u4vXRrew4Ogv/hZp/yqvRVSO+1Vrn9F4Xqkdf
fUzj9gHFtZtpRHdUnjbuudWv9yraYqmkQzs2nS+wOdLN/gwQZnLBWtYhLVwVj5zYmGxUKYvxPJjD
j+sDXUtvoXaqtLtmHtHy2LSyIVA0LgkvzfW7vGjv47LbOFBWQqDtiBsWXSfZeWePmvq1DeY1GfAl
aY+hVBxEtfUUWVkZNqBgairIVFENWKa3o2/gpYE/Y1x/ajCEGimM4tvbBf7GJf7r5lw89OAHzsB0
KlbvpUL0cAgS9JZ8D+BGu8cw2MJcQDIeiyZ/lBLVdJsOyKWNP8JJBkJx0yCsu3GwrA2WG45WNT45
vDcXqwXiilVofZ17DRp9MbpViaEfGhXcMM/NyQRXaPWb7Ky1oLzguYGom/FEWcxwn6USrjcoTNZD
uB+jDGJTnX9I1fxHVCUbPL7VWLOaJcZfFMyWRc7KbBKn6mCma2B49qBWd36bxIfKci6hX369vgFW
jmkEMtBXQjzTpDS3GBgaWWrrSHlwsR0hzmhVyrfj6GRHpR6DjUN6PRQWHTRsMLRc5g6ouwy1T8bv
1V3uBfV4LHFgwh/l9PsjQnqItYFAhvbuedwA35PQ20S+AocVvbu3kMXqzC+/HwRHCsVABwtW3XI9
GJIvZzWA2IsmLHFU0FSEEjEou9Gyoo3lsDZtBKFkOmuqyssXeFnWUpvLIvLytICLJe0VVNelYNjY
2qthQHsSY9agXXbjQ0v39bKtAEl0yWdgeGfk2YPd1Od/EoexzAbn+FEsL85GH5HZtgHqt8EAgQSY
KImc8+kPPs9/QZYei2DMwohJww8QQcayS/YA6M6ZsuU8ubZT0SwhJUbpgaLvPKevrknVjqHVGyil
mP4HODB72UmQf5V2qjwdfn9AZJ50CiivUSlZpBtTXJRDag3hpQ+c9pzkfrIPMzM985CQNm7j1UFR
uOa4Q9KI4sXbQWU4EXXZZOqeLHUQBywxmdKpqzND3gH8M2awUxwWG5t2PrSX9wrplKog+/ar5fY2
aOoPSGVXjePJWmk/GcD4E+gjUXSO/E58Qm269yS52nqerUR1aCfRHtDQm5CXDQI/0YfCDtCzK+3p
3lHSv60JXf8aULNegSUDHP4HX/HV1OpvRymsyRQJCuQ0eFtstxVEubsaNMGQ6hsfcW03U4dlP1Ou
QLpyHvmrlRlLoQBpj3FdwMc6KFUfPcgy6vt9Psp/sNdQksSVnYc9RKpF7m3WpZNl5ogcTXFXt3PK
/XNM6j9Y/6+DqG/Ho2ZS1gwOaLh8MjEDsH8UXXRSO2sj712ftv/Gslj7Q1AUkuZXyKZW8o0oCOVk
j8jObnTi5u+8XO1zTjjredHAWZ4bDfsuaQNuilzM/EGjVo+Wmhcbc7ayujma0AYmlGLCJHw7Z5Uj
B4kc14GnTROMmmHMFahdkPg4OnqDWl8jgq8T6by8scxXs0TefrC/EW+Emz9P86vVh68N0spqlF6a
VE6O1QgeXPQCo9lYnKWyTpAe18abMvSxw6q1H8pohRuCQmszjIIRME2en7w/F2OXWw3t7KbKLtTK
hXpAGzwxXHjavykQOxd44PzRP4T5BjNu+X7o4Q3BQnViCnPjXooQkcAJ5PqhsfLSJMRMrbUBy5HS
vJ1MuxiCNM7H6OJIoWGdAwGY4jZru/iuKqXm8wyR+aqGUgnzxpRkEBEoyHrXf8JaQY3vKaPLgwEs
EryL6awnR+4xkKy8ZNIOeGbc+HHxaA/hEx35ZxNXm6aCO6gFwCvzqTqHdR9vrKmVxYz6C4pAqMbO
MoWLJeWbUxWTmNuAqtJin+IhvFNkLBXyxMsa6bGVMnnjnbGyhN5EnO/JV4tYpHYo7K7j0xoC5Hx2
aPvg948b6rqIBsLUhtC0fMpQEe0LLWRQcRbeh/r4o/VhbVrD4/XPt3KqzXVrBK9IWAGqLlZQEiUG
jFsrvMRZ/NXUKvMxrPrAjWSoCtcjrX6lV5HmOX01Z4GpxYpZtZQoMulRRNXJHB3Ud4eRHoMv7Uol
3ViZqx/pVcDFsigcE81PJOYRmwgp4EImihDo2FgJq6OCTW9TXKV6ucQUF3o+qTFXEOYS4cQLd3oC
EfSMTP9fmAp/agp/Y8evZGBzkoCxBapU2jucxGgouR4YTeGNyrjHkRjLo/4RKfQDJK+Nc3Kl9EIo
6mb0wNGwXJ7UwxjGmRwCZNKqGpcpY0wqXJBbXf+ZW2pzLw9mJA5FVDbDRetlQGnX18tiZVKJJMsk
4aMaqdo0BhYrM6iDsYkkzTrTAkQcoX3oJZhAtr2xLBej/L8wiI0qsxIWhc+3yzJqkinqjCy9dJ1j
3+NBGX+wI7QColLITKrzQmEduLNS/2Yu/W9gQFRAtmdA3zJtz0rbhCyrQw1v/Sc5im7V3N4BGN3T
uhcbc7nYCr9i4X05t4UBz75LZrVCxPSfEwXUsfS5rIu/Rn9Lanrtc70OsdjeTg5+NTEbhxaRmR0c
CKmXWTodR8+w3RjNsjP473Bm4AS3HknscmU2kq/qIazJSzzkg31IktE8a1S59BNcPuhvE923mUMK
Y3hXjjoWM7oZTx9D5OoU184rEvhJMowbo7IgVnd1yEuWvyTq99eX8OJw+Pd3ov0529iSzC2hDzIM
srHz1c4LpwcDUoiNNVr6Vbda0tMtgdaVT8wmIV8EaEFHflkZspPOrwOlwjat7dAEVjLlkxYEv+8b
rb6JMu+mV4c4ji6AObDB9iTY4cWXKv8uIvSb5GDjE6+sJkAMqKwBL5RZtos3rVPSlByTOPRw6CF5
arMHYxjPemYMG4FWtv/rQEvpuLSLw6hEzM8Dm/yiplg2tDtbbk9y659G31Otl+tLYvUz/TewpQwW
hCdJgf9I9z+VDlaL8kDcnf4kBED5+eAE2DCvylffCC5sGoejDoK3K469X9y2svn9D0LMn2Y+NCmo
La7WpI6KoZoxDFqXHhOzO6hRtnEuLy66ee+gwznTJDgecebQ3o7Cb2OEHQclvUiyugviSH3Mq7o5
JnY4PjbVVra1fJb8XzjaJ6SPPImWOWQRi6pQqE179Rh/1aJpB4c4czNFb2Gu5pcwctzEgQY5FTOJ
+uv16Vw5Jxjrf8EX6aRdMNEgbbOLUpvqh3GobFfHIABVQSyRtVDRn7mGf1yPuboQGS0wb0B0bOq3
81vIIRzBBm5cNU7dc91LIU6H8RbMcnUfc71xVoPeeSfVX6JtWg+GxjtTlo52JY6xUrKdg4/XB7MV
Zh7sqyU/KLhY4oSOvWzmk1fax7JJPyn/j7QvW5IT57p9IiIQIIZbIAdqck0eqm4UdtsWMwgxiac/
C3f8/WWSRBLlc9MX7YjaKbEl7WHttaY8vG5m1SchIw3ME8ZPzGWqw0sC9u5SNVDjTn3Gsx14EbCN
fu3F++uWVv0R0dccBIEq7SKrojVyt96EDobB5CPyyLtEdbeJ0b7YGtiFwCE+KOdplPSt1JqPjf3N
RwE1+FmY3MbxBmTgfDNNp6pyyookQoe2CdsCtBMOKaGrCUaXjeh5vsZPih3/mgJIFYya6IBhU89N
ZRSQvymenEg3agBFJ6PxbMw8l8MbXvb2p1331nsBCo130djaz86owFN4faNXjt5cB/vvFyyOHhT0
+gxinFM0gN0BOMDaAHlo+Qv8Ob71cSlybOyJrcXFjDzYYLyFqFcXQ7lJ1eVjUg6fW0I2dnXFTWEH
XOBzW0D3lo+nzVFIt0FTc6yH8hnH+wc44ga/cb0IMsRfru/fhq2L99OtOh0almmUcXy56jv3yqDi
t4BS/8WiULQBBT2WdFkX6/Q00UBB6h3BwHEfC/tVWO4N+nGzWqraqMGtnT4ULMFWiyIZDvsywOy1
GNKCE3GPKKM2v+wR7LXQDhzCjlZpwAnG52dkc9iVfbFnAC4dDJJuRSaYVlo5Hch+UFNBYQMg6kUQ
xLntJlwfWcSKqab7Rss7B3Gq209+oXCrPuQpCFOqFJj9YBJuVWFmXK+cYLJKY9g3ypVxoCuIuvmG
k0MySOUQ6wxTr4kbNIkgogmQvRtoBnFf1Qjx6UCkTD1TfFKMcKmJGOCobiaIgFZl+kQxl39fgIPj
HXyaHgQQu85AROvEavCnxEmbwM1kGdHMpK0PpL+YQr1t+KMZ140ISzaMPyyIKr4URtV7YOOplQpL
sFYVUTeTxNz1GLW/13mqfk0D0zHomTLG94g1GUSmE+l+LTCO94jandzNw3+Oj3l4TLf0ZtqlAVo6
pAl6Wqtj5qpW+HE36m+21tevUIRFQ8Sr87L1ZZG43/HBRw13W4cBxSr31JMBPEoatMSDtK01OMr+
lgw2BNQwIpfb+6mz6HOtCf0XSdH7hHqba4XM0wy5a/IJqjNVNcoatFhpPAZaj+pJmCkB9g8kxj/s
mJbv01TmMxVKB3JB8G42xoGKwmXHujObapclimMBEjK0fm16GaYCVU3uJlC5vkvXaZ4aqrrpXqQC
mMxWZepV7/LpMwhIQJxq5Eb3Qmtn6KO+MIDNmzppvzp2DWJqcBU9uproK6iRx9TwmTTSX2MyaGCZ
FSqVOwk4gOcPZUdeMlSIi4BxVr0oXcRJgI2yvdch6VIwVDCpW4FBNPVDJRV0H67fICtvN2ZvEewD
QIzx0SXEt7HtKSNaxSNDumFi0R3wgZGWbslabZhZDpwRq6+B+JsyhKxOG9hF3wTjlLIj2LbVxpuy
difi7cQngLjUXJM8f9UsYeWlhnpMpCeRLj5POQnAb9BZW5Me63ZQc9LnoaeLrL4vk0ImZuEekzRS
yS8TJYqsA6vdtFVmnsOn5TON5fxnaP73k/AKeusQNySaEXGT7vjYQ7xAHq97wZaJZSTAbBfJuadh
atRIgpFCprNzfl+3sXqfnixj3s/TZZRTA1HKrouY/uqZdzGwX14P1W/rJqXyb3wAMmrzpDLaX8s3
OHETyXEOQfimp3swmh3iVHvkbgkUWLcBIlpdFhJv9GNBDews47VMZYNJAeKOLE1Au7buoFNd7bQa
yXNfockBnprr+7h2lAyYQk/WgVLVsuYJSdHCzsycRWKiDgqRAgRDPQXGzWvsDYDDmosDswT+BACY
kEAsjhIG5YHgHosCMi3fWZL4+dBhtPpeKzcS2lU7QAwBRIrxQUyrnLuGl5lCTnkeR864ZxPI2Ugb
oiwOuWxnwzHWvhbAsf9ZWlRQqskwcP17biQNmwVmmxcon86N7CIfxM8R9zXZg+Op36hzrJ2vU7OL
WKJRDFyHKAqAnka3Hj1mx/elJHTDyppnoK4NARI4Pub4FtsIxi5ZlZPrHCsiH0BIHNSG9dObuo34
bG0PT80s9hDpucgKJdOorcwgEwUaSz8a+k2P8eH66OPOfmprsXHGWOlmX2Py2Okm8aOux5eO6N2z
B22nDc9Y+0QA8wBsNY+joG947oOqyDRaMo1HIL8KMVa/T6Yf19ey5uWnFoxzC0kqeYbaaHoz6fP0
YZx2UIn12p1oino3GkLfqOGsfidAKBDAoY6DjPLcHkkIycakGSFeOYFZoYf6UVwWd9ytfypB7kaj
rDeuptU9BLIBHZKZ/mx5jitPDbqsBucIjqMgS6vbnKZfr2/i6qJOTCycz0mRhdYkjqF6Y4MkBIqc
7BGxn2+CBSprtsKWtU+GsvosHgWE4cW0kHAgZ1ECSR2ZllCPEyIpiGFVHob/TblTrZN/vr66tRMM
LCPENNDUQutn4YR6n3Zmq6Ps5omqDrO47W5YM5ZHaQ7j4bqptY2cPR1ILyjIXJDas2kuplQTxmZU
xsLKrPkul1zuOJjL/bQT7009/nPd5PxtloHMqcnFAWg0B5BGGVsRMyCkMd1BJ2BH7W8g+SyTBOW2
jc1c+3iAgaMs76GCBxDuuf+rqoMuX+klkSa8cGKfptrd2ez74G2Mqm7ZWSxL60U8QA2aHTVcH6B4
HZ6tEoRsnlHcqZK9XN/DdWNzc86jSPSWufE0B7eD0eKOpzpYyX60TRdwELLyaksyYsmv8Kc8ZANK
iYgfVcqL17+TYOnimDeDyg4d4hCMQM5P4Adm+lBMWSl/gExF7w96lz2g1TEmgYedeGpTKKLeEUDT
+rtOy0m8sQGXRwT6L6gsQKcY5xEarudflbRWZxdCxTfQQ8E0FHS1I4Vx7+MoQeN5fa8vr7NzU4vH
B9OPWlOyVIf2lXUzTlYo3S2q/cvPeWbiTynkJChm7qT6ccQYEqgkdqOVBzWEJSdwcpJ04327PO/n
lhanAUg7Z6CVN0UTyBzHEsLy+YOt5H6sftmghb++c2snfR7HMUHphOLici6IjVVjNh7GnMmEGPZd
VKKMH0fD0FpolDl1F7aJJp291Zrlb7wkdIuGZnVbZ54iTOfB3ZY5YCEK4KicJo90kgbT+I9WAfoO
oU70lTZWurqtJ5ZmHzr5gGYuDb0ivYgcvbmzjfgRHf0gb4ZDwkFgyzeumi1r8+E4sUaLslCuabGo
1CDJw7K0RfHFTvdpnYMh1qri26Fr+a/rH3P1xJ0scd7sE6M5HjtiSJ5EQwVS5OZXEesB9TbgDqtn
7cTIvPITI3pSYTIhFWbECRt3CY/t56Ym1oaVy6WAlMEDHmzOQxGkLE407Ww0r2ozvtEdLbnta7f5
pKRtHzLHSDcuj0sXPDO1PNl9z5uOtkMeYVZ0NxbWflDxzy7Rb4Tuvn70A52bWhxtSyRaF4O0LbIH
MFBO1icMpAZk9J4/bgbDLABpoMMNuNJi8zpOORskZtQq2YTSIW+DXoSgOd1IOte+EULIWS/AQdq5
fLY7OZpoMyLmKibNu51ytB2VonZgZBBYub6itW90aso4dzpaaqPEkJGMTGayh8pQLzSZDr3Bn6g3
bKWelx6OnB13EUikQIuBHTw3pmWFHOSQFhDCEbvEnY6gJv2LiB9lAfx94KHMi4gf7yITjsC1W6OK
Ox2rsTF/T7my9b1WS9s5qrKoq1tA0Tj5cX0n10AhmGeHbD24PgloVuavenJ+m76oc6a7QwToPShF
xzCui2eqjU88YaGmyk+JAqcaB5syaqjSqu811wmdVntrdH1no897/fesOBGgmXgA4LBAry8fAKOI
hykp0BjBvbI3wQnqOxjUrlTy7bqdlY86wy+hlQuCHBNh5vmynTq2wcWopVFnqm5ngxv2RpvA3n7d
yoqfnllZ+GmO6RxQ/9AE3fhk3Jctr54BDWsfjByl5naUT9fNrbwyQDxCxhQfcmWql6ucjtKVGARJ
srBzbvUCRLlmdgCcddoS/rz8UNBAxDk3rDntwejJ+QZORVyoHlClI8nqwEjZHi3roBq3lM9XloTb
HnUszBMifFziOfsMyqxGBSi8w1z9FhOg3g0RZLzzQATv82lUX1irbzCrXgZBsxDw/2wuItXUnQYh
bQOF6Owl60PT/KTZh3p478mxAXn79W+2to8zqtqFQCLS42XFkzEaM+ki2XG7JpCewP3v+Ik0Ns7V
2ppOo+/FMbcZSBkTHSncaD7HMr41xLtVgZi9fkAjMkjzLcKAte92am8Re4AHES06zH5EY9z+Znr9
lWTJe9FZ91Q1L12qNjx/dRdPkotFFMJMTEWqEcNjlqDyuW369lA7hgW2crXFjnx5cyAePwl4Ft7R
QS9GMyeApHsmo6Yle2hRbFzKWyYWZ6tzSaqkAis5SOgfTLuIAJIN/8Lt/lsFxhnOj2+RlrUJGnTk
iIMbxua066DJgbdnw+1Wv8uJmcU1a9eTUzJS65HQoO/B67T2wWpn7Fqz2oBfrDr4iaXFVQsyUWKU
RNlRS/QxyqEYEjp1a+7BuqbuGs9r9jpz+nsldBVd38pVVz+xbJ5vZa9qaHhCXSeqrX8q+VhgYs1E
izXhUHm2dtdtbe3n7Dknr3XWGFOv9DyJzNG87TG805p2pHP6V96BFswcxulkicAkmNhJhxJzpdKx
j8ngPhHSfu7y7PA3q/mfmcU3qzl2DUpImAdAtteAiSLjD2Cn2VjMfFrOq1fzgcWAP8VEIaCvi9Nk
VI7hDFbsRnrXDknYasb0CwRe4Huc+ty+kcDsgFoLUhbAJmkQwB0ByzI2Arz5u1z5DcukIitBWpXl
jYjQ27L8NkmhszL+1VPyv4X+GTk5cY5UZXVslq2IYsgFGNp4hHxeqKqPI8zP9vNP+enETNFCs412
E/g7jEn3u2J4tQf9Fontxsu4Aic5N7Q4WA5PZOn1FBOariECO7frPfG6epcmr04eWrLMdyAb+JRo
Wn9LCvvzdedcP9b/uQ1ZHLVcpXbFcsyMD6IKKAQdLPMX07/K/idESzauyS33mI/9yZbmoEgRaeKq
Y5xDcMfTfI1tkQ+umoDzzyP+mLtYlvhNrzIAEGEGlFqgPWP3wnnjlnQ2QqctK4vH0ShLnZU1945E
SP0z5LvKWThw2EjRV+56A7A3UNGhPYL4ffHaVykop8lIIYrLsuMEgmnfaJQPJYHXofEedK19rDT1
dt0dlqE8IGHWnJGA6QxFd1Rxzz8R7V1IcXmyQLv4pVKPOTTdhvSZQWTzup0/vdnTq2I2hKEYlL11
UKEgPTk3BKxUkU6xmUUAB2XeveG0+Wf8JAfZGQe3YZeL+N4Rll6HDtQE3zKaO3UALnb2QEshe7+u
IR4ChFG+1TBfvj1/fhiKywhTjRVGGKMrUuhCQnJZG8nXGgx5hWfvRyk3ygjLyTh0/pE2oPYPUlUk
GGi8nW8AJO1Gb6o9BSxOQvzcFeTI0qLba27X3joW1HhImvDP2pCPQToO5FBn3IyAbzO3ukhLb/7z
S4BjMzFEDaTxxTAz1E68uibpTZ6ApsXvUmG9tLHdb2HW1nwLEL15GA918cvRSgbcHJuQt4EtwAhA
iwHKw1ZC07F5Nwf3g4/un0XNo5Vof2ESapm4eRlwTQmYFaIenw91lJeyZ6Fe840zOn+lpRsD8gs2
bMhhgjBv4cYE3FUZyWIomA6U3eqWUYe9MtuHrOicZ8zJOg+q0ep3XozanpXNFlP28oqYVznDgAHE
nUkLlggIltVTKSD6FXG0XQ4FJ3Jn1rQ6cuERCISlLIw1INXBmEC+XD/Aax/z1PLsVCd3uebaqrda
VBZU24BaK3vVeiiFE4gujVvU/msnEt8QUEvHRLtnWZmygEMsxeiUoI7RfIhq/7QTdqhEdby+otUr
CcWhGSSDkslFjUjYOXqfXLSoykPMeDdJDqgjhIbbN5QDoXI68n4kgWez2Nqldj/Yu5q5fbyrB9t7
IcnIIdVT0WYe6JnGr9d/3MoezA6mA3uNRi9ZToZ0RZwn5gRhM0fywLLkocihpVZMHz81Z2YWoaox
KEyvolIWVRkvPw2VFj8NLAfnsgVlo+srWrl10LrGcgDdwWWwvP9AmyRNTNChwZvrQKxnvAYiRONK
34KRr2wdBb0A5guA1MAxXSRnqh8ykXPPPZZQkQIuJZji+/Gj7WocxDMji43LAKLGkEinolRNx26q
j6wYnzvDvp1MEzqK4Ay8vnsrB3/ur2JSHWH6DKE4P361LCr8f3TjpOPQ9wmz5gH6Z+ONq5JXMJFj
FEZwyFWOpRtdN7z22XAMZrSVjarYcjchmkDjzlJd5I4kfu4lYA6Z6ZTP162sfTNKQX0FcNwMuVrE
xGxCyAyMOjR5eWyFRGvEYcwzco++rrtxg6+ZQhsZg4I2UCEXU/J261iZgPBlVPe175jfKnoHPokP
Rr6ze+Dlw8QSkDuX89oIqii3E7hHg7r9yMgx1rcGu1bXgfcbBrwZUrBwc9FPGLTvQJ0Alsrh0JV2
9wwE+Gf8LG2jBrFy9c9MMsY81Y/70lxY6rVkKEuouEWsGX6zJNv1ubyNdXbntGLjPlrxtjNTi2NF
ZIxgDyzMkdk5GPCNRUmzfQ2yWm3D0Oqa8BXIPEKAxHexpnxwCjv1vDiKvdbPY6h21t9Me4ygznLd
s53LgGEG/xK8ZCjzgjPp/OC29iRMF5pSEeQt+MFyyjLkkG8Z/SltvB8u5jPDdNS3kE8r14UNkNUf
WhcLl+H8q05ea5J4mYaJBjR3LGfn9OPkU8rQ31DAvkOUc8gRUY9uv1XWXttVVM4JRBVmlOYyOnKH
DJJ4oKECB3RW3wmQ5oWQIn7HK8kR/9EPMkTNIbV9am7ehZNVSpW0NOUWBg+n9FjUkBVMR+hNlxt3
75+ceBH0oYuFUWXwN4J7erksKRjLBchOj0XqCNt3izRpw0Ga3T03khL6RgbXvo5g6ikRw1sQD8js
HCqZUAdMAxM8p/xQQI8i9TvM34HM1mtovHGprYSlCHyhloCLAERjy9Rx8lytywzmHU2z+F7F4ogP
LEK0KR8TKFebbHgGBfmnsd3ip1m5hM7sLr7ApGmWPtTgtcIsyQHP+t7JIf1pbTG1rS8P8l+4rufu
1uJ5qKRqcm5IPapLOsUYfHB54pdDQ7QD9OHzJOSsbQ6dbU492EpbMHxgmoFteffKYk+DpWVPozRy
ty85AZVb1rhfJrsEgCNtk0ctp2rj/dgwtRykmkgxZSZUfiFEFzsHHYgiaKA7wx103LYe+LWrYg62
/29vF4F9MskKvCx5dTMlNqS4DU2RFyePvScxNG0TYsJwGKMUqjux3/eu+fnj1yP0hfC6zCDKC2RO
DBndWkBW98bWFb+hXNVhPbLsAN1IAzO21WeoNW9RXq09Moil/uViA7524U1eliuoWQLk1E+T+pzC
OqhUwO18fWVrd+HMUw/8sz7TbS4vfkytt5JlztHV7nr+BaNYuyZmPtsEN634CmIZXD9QTsczvcwJ
STppJobWAS4ywVykpRhctMM226oarPkJst5ZQQ4YzYvBAlcjbgv5cHWsRf6SkeqpJgTYG/XNSSZg
FdrI67cmbNdMonYA4jVgL0woGZzf717fgSXGjLsoaZLpkw6yzveSgXwkd5z41vUy7z23yzg0PaZv
XPlrLgICI7CpI0gEReS856cvi0wpy7VMj5quETvi5M4N1FvdDSur6wMPB2hVwKly6YhFjtFhVM6P
RklvrPiLhACtpu8Vg1TKN+FssdOsOcqsAIhaOgDEFyUS22gy8A3Ogq6ART/UyFIgkQe2fEwC0tfr
zr+yf7gqZ8IWsKhYF6ayIkGI4NXa0eUWBuQw7HWAAKIdfdwK2C7BdImkx8MJOP9KYG/PGzt1eTTZ
ma9P8bGrtxqKa0UCB9PVSH4A1EKfZXlZNDVGS/OUYcRaYc5prAz2k3cUUssF5mqVDxD21N6N6ITH
R07muT3wPaCKmI4QwAJbgLC+Ei4oxJtZbGyl7yvBpeOAn4CAZxbM2UtSsbwbMa3YA8IPpRYiDmZu
p09aiqRmIkD0BCAAId3Oy4A+Ca/v/MqDjBI1qlComc69p8WuAGPZS406aOF24z1IXXaYVbwrGvto
1cNrxoyjnYuwcMz9dbMrdypIrcEIi0jaQxVuEbVPmVULSBI7USbq4lC02fQkxUwjbAxAw7ZNunGH
r5wYlIcQY8IF4MrLZaq+k4yYHY86Csm58ptwM5+V3z6+qJm0nsy5L2iZF7dc05sGRNUBh8owGAqS
PT/vHwRqS8h9NqKKi9YTAmYAvvDwzZxRSBkXn01xqMCzAayFpTKq753eQ0mv8CRF147Okg7MOeoG
l58SGoOND7psd07XbmYJa5cD9AcItGLwJcHqcn5svaxTOGeERIWn77KpvS0t8nZ9T1dNoJqAwSoM
bSNnPTcx9kPvlH1dRz13D7zWb5RGNrLilbMHfh2UYWeiO++inp/xPEmtCZ/Ng1i3BSl0ffiB2QgM
EX6vm9/Xl7Pih1CWNDEO6wDOdvEcibEzedxNzrHA82AX1SGj5AHp5sbxWtk1DLoDpwagFaihltfJ
hOG9AmQEJZ7y4Uc3FJ+552y44MoJPjMx//vJwwqGBYK8E8RQPV7YL7xpTe2Ay51ZmJYBBhMa9JDc
3V3fvfVlmVDZmdmQLh4joRVGrQt0qVHgtX0ia+En+hBcN7L2idA/mgc85+R3OSpjYCxWqzAGH6Hn
eQCo/F6n4l43xNfrZow1t4PXoSyOS2nGxJ1vICbShd72AFbJwU6hmS5CD3o+gQnIwa2XyHlUjHyB
CJud3yoBqdj4dzXVN2UmrfbY6Y6rBdCid75mozD1sGIkMx7AbcviW90ZE+RwkD42fEMV+Z4yx9BC
pxEQMm0nKSxAgjgzvjZsFpsv7BYovKE0uuP1Fa5sJJSQEGkCOgZ86rLS6UnNzRx39MCh94WlVlga
9V6i9/kXVjCEgwsI3OkXXLRqzDrbKTjUx6AMjEkH2R0UvuGNm/f1hvutuDwGflDkgTQJmG+WnqFy
MfZgLHaORvOFF79I/W3KOfSH5Mc9EEkNbiLE+eB6WmIKITJRTY0A0xNoE3yh/aLDc+ZugTHWFgO4
MFI2gHovaUxbu4CGX4cxLcPsyOPoDXUgNWfcpa1iP8Y06zY2b/lkzUUXrAkPI5oHqNMtay+U5x5X
XgV+1phjollUjf0waa70fLfsc3UcCqEbxwo0iI1fNIMOVoKs/pSO4yZwYxHzXPySOZo/ubpI2iSe
RE/zpkrArZDZmKvo49LHpO6TGsw0HCu795lXGq/JZMuP3Zv/Gger94xzn8PRxYM2WHo8NlBXj7zy
tahvW4ApzGavxq0cYXWRJ3YWwciUd4kzpaV7hPiuAcZUt4Vs+Egt/s4Nt3xDX6e80THZbft6CYb+
oKaT1m5888UV92etJ8rey3oz2PpAUVjZdWS7MfFFOjzVatoPefsbL/43wtTL9btgbc2n9ozzD9vm
OpSuk7SOxrFEF/BW7/6BLsDeqZ5tQf02vhF/oa+DIOxEl3qxzQXFYDR0byCDmObNLfKD7N7W2ZOT
21Yg5LiVzq7sKCoQiLWQY+J1Xx4iZ8zhQGblHl39hoqbqWoDOmJQuv+ayvfrm7m4vuePB9oO1Ojw
3IJCdknihA440hW7Rs5eOfG+013QkJgZPXZc1zbOxOqqEEfO+GJymQ04o2uPXpqJyPO6ADXZwJHi
ZuR76mXfWP/zL9aFGTI0dObe+xJfAF6cQs46jcc6pQejp4HlaYUvrfzrdTsrzghfRE9CB5nlzIt9
7oyosMSE8RFzOkpB0V1+Llt2KCyMgUxvwv6MrxgkWf7rutFFhPTvR8NYGgrcYI0A7cG50UYknW1l
/RSJvAnz1n42bLlRoV7UOv6YAJoUyksIwnCFzX5zcnsa0lSggaJmlHKHFgfLqoZ7e6xUfaggjQld
eYwwJ7vCrGordEjCNtxyzTyaMH/yRg/8NYv7M2El0+V8o3VW5RdFEjoV9+30HwtBGlhSWCk2XuPF
Q/lnvRSxNAqbQBVd1CaA73H4yEvoiiYRjX+44zdmo178F6rz6GSijzmTYiA1nt3pZFv1mA1JwY0Y
MD51mOhwlIX86pZblLFrpxpuAVYqXFszQ+C5mbwoUVuwEUIPZu+XHUMiknzmdbalBba2aw5YS9HE
AGsEzva5nWx04sGgE9CJfetPYIPP63/i5i43tsZPVw0hqEBaNbedl7V8VHr6me04uZFaLm6cQVkH
02kcv+qY45OyMDcQhGsbiHEcD9k3cMcYujpfWGPko1QgsIuIRvaQ5vAL46Uc+41Dtm4FbVoIAgHU
d3GO5dRlvSisSKlqpphvdOuXcCFAE8QJANbh9Vtj7f5Foo4nBc0+0M4vnKKgkwcIBAE1IP3GoEg+
9r8TE2SV9ujbW2QVa+f31NYi+NL11G1NCjxM3KGryccWStZQ77mx7I4HKAmJneSeCNteDBuvzNrd
eGp5ccJKl7spNQsoyVN501b1Aez3Hysz/bkrTkzY+rlziHbqJ3QYAfL37JeqpCoCw3UdjBnbople
dZDZ4RFJz86/+GQpz7VRSSkiIulbFWe/oOj6vebsx3XPWDtd7omZxdeyZZ23rHCbaEosX3k7sOft
OvfeBr/SdUOr60EaMl8Vcxlyca2LiXMwsxLraE2ExwFkO8dsJ2wKhkMNF0wSfdjcrP5ioR9hoG61
LAYPpJqcrGIoa+dpH2RVXEXuNDqf2lzQ79dNLQvPs1Oc2Zr98uRmH23BBoeZPeYg+hAQS4g2MH/A
q6W0ucH84PUzI5/Y5RwCOH0axPybAn3+9V+x+iFP9nfxIzxa6A63GWBO+s+iy+8S7ZA1oHhW9HDd
0OopOzG0uB+BZwJ21jQ7zK1LfhApRJ6F5NX+upWt5cz/frKnQERwlegYD8qabowAPu4wA+rKkDtd
6seO/Of/z9zitMErMMcrALQtpBF/qlrjTUrNCHK9EY865E02DsPqHQmCZDwwmH29qFYjjBJaY3fZ
Daciux+41vqGBthBPmjyxWgoFD9YTwLa0q3sdPUYnlheuElPAYtwRgAxNMv2+6Q5MkoCM9t6cLbM
LJxkTMbJZunEb1jp1M88peJHbtaQEuxG+RfvNcJE8LXMzWlk3Oeewu1x4PD0PspqejtQ6otaHkxQ
a173kLUVnZoxzs2QRole9ITfdG7tfAIDIYTGM82KMreswuumUDzDHzuBsfx5ZtA1ATcgTCIWXlyW
wHGRIRkBIJBJrJ5HooCQyNuuecwB7h2gfAZfaTgksyvDrYZb0O7NuChog++obJpQ6527PlEoCQLd
fGfSbgDtMdUeTU37FfNMhooPvPWHZKJRGY+6D01jsEsWNAunwfjcZsINQWVGA81j/EuqqOdPiptv
gNM8l83YcF/Kog+JFADaGknlZ7qmPjGjqf0OP9PviZb5GQqOACCi9J1lsQlETdH5g6EXQdNyEVS2
CWDIpPQmzFCgBN6cxmCaGpIdNYbS7wYgQsEQBj3KhNrH2FQYsXA8FvYgFwrrxBb7xshEaBhlu7M5
5g2kVel+ViGAMhXCi3iWDMlqsHY0ZAK3TjdPPTnZYwUaxBBJYeJTiLl/mijV9pLb2rFzBx07khFc
Mare6UX/HCdxd8iGloddYg5P6OuNO1O6xa5GBfbeGgiyhIHHYTkR7VEBGBmOMnM+I7ikh17vcIhz
vXvKR/M7UlJnX02ATLjjLIIqY8OLsh5EPCTNIG3gcQM8Xs6XqRm1XQxRp+PY1QysoHkRQUEt+UKR
kIVpwpJfY669111DA+hAVTsIbZtAEdnJP8BIehEeenEwhDFCscvyUFO27fwdkW4L6OFEfQr+hTf0
OQWEoqClHQArIkJZWs4PDWnkew2N5ADdhiYcTK5Ftmysm1pogErFIB9NbVogK0rzIK2d4gnTI6hd
QqrpYRxY84ZalNgB8lAd8J/xSGxo2jpNlu9rnZcvKHnTO8g6trcK/W4ecGBZDsqtNfiBZwa8c8kO
6dkjmPxeWwd8gQqQtd6vsqJ8zVqZHTNifxvd+h9B2p9UQrzO5YNx0NBu3onci3Ofx3G913KX+qVu
gxAHxb1nbiWvZh4bN8CId36DiyLxNWK3oc4K/g5dHhE2Xve1a6dkV4KosHGHN60u0gNtuQla3MLb
XT/YKxUDaNOhF4V7CgC1ZRgOqifoqeLoRVYnocJH26PlKXQSCQsNlr1XhD6Y3E79RH2UrfVPjAJF
PEAY0DEyL9I1XmWol0NPPMoAdvNVgxDMEJi4HZ1hSxFv5elG5wvCuCg843VbZqCmk0La0CZFFGf0
QLwkYB6LUkp3lmQbG7plahG9Wq7dCUjHWkfWJQGJ30jvBOCGbbOP9SD+3T3E4mCzhB7eBUIIk5JO
nrjQp42tn0b9W0fngfcf7EstjSxHNHtwC2B8GLSw7TTuMVlyywtyX5Pq+eNOCB6W/1vLckgTgPvB
E0o30NNt96VVfDVa6zYpzF81GSEqMPgELJ2Yb9rInFY/FbYOZQkQ1F2k8awgo66XZYX5/yEQoPbA
5fgjkTVO8hZ94Up0hbR9ZhIEqQFa54vXMylK1igIMUUuRdW9HWsWVAlDNQmRQhI5bcF3Y65av4bO
1MbTvbJKSLigrTNz8UHReBFHxnFbCBv92Khi6kavpgfXqsI2pj7gxhsVhPlPLWIEBAcUYxoAWCDT
WcQ9OeuRaDvAAYAS/CtoW3xRfCkyoP+ndK+TauPzrVpDnxnV2zX0X58T3LOpWUUIEp40Zt7zvvtk
SbE3mubRMsoNuqV1c7g/cGEBgr+sLiVWbGEMkeU3bd8rPyvG7LZmRvtpMgYbyDmvDwhmuf7iNgEM
AZXjmekJcKjzEM9oKz5ZrWscWW9Sv9Ct4mUaEu9YW5PzKOVYbHzBFWcByRgajciYPOCW5pDzJMcx
27aldg/oqMea/kampv7V0Bvtti4TGgzEzd+un/yVzA1BJTAWqNmB4GZZSWvLweWjaPUotlVWIRwq
exF4I+3y/XVD6CKsOCfwlGizz4Vx5PvnS7NBEYmBIZreNMopfwB46TzhVVTBCCSwnzalFjUzjZvq
q7ca0k870Q7slkH47Z7yMg8zTFT5RcrSXdsa1Q5Ed4Pvdp7Y96T3whLn/rdnySzEJI15BO3qV7Oc
2sME9aqdso2a+Hphfk1obu4HQ/uVVtIKgWDREX316IU3bkIOfaO9CKMZd12TuT6QGor7XPCnMo3F
PWhRk1duZNktit0q0EVd/z/SrqxJThzd/iIiALG+suRWe9lVZfuF8NZIQmJHIH79PXji3q4iM5Lw
3JkIP3TPWCmh5VvOktoDV5E/wAoYaHkvEmZWxdA4LFNfjGY6dSVIsOjGQz1f6kg1SF059MIwC4hU
Go51HPvQ7BDYDCxlQ+6lAXVlWvpFDhXcAgQKpbN9TRkCD9K/8HxmEaFmvqvy8Tc6fZBlmeFyQ3oP
0KM8c4Zbtyx4XFkwnQ20IWIdqno3wT5qSl1VfSuyvk9Q96M/bRg37mhVsgcPkJHT7EgSZ2rm96gA
MjTRQIDS0iIJdfIfNsKqqOn1vgDFPmHANh9Exe0dpOQHFtUAnCTd0Ou0bcVtw1voL1GVp5ntIh9h
ouWHrC3KHXXHLnF1j+DdJDBayDS/B/QhiGpqV7EJpfCbEbYHETUHmH7ZLKw/U6cTcVvWXsplj/8z
KT4LW4z7ytJGLIn8PUBGIFIagKjG5NCtDoHvGlBmusFWEy9u68HoZJp4HXuIo2M+VvM+D7OU2b0d
zZ3QkSU8Kx4m2OUgvsyhOIlfNoqxSAtzdGO/ZMFuMhkYmZZXvWV6rCNcxsOx0gWJdVW+4Fn7SmwU
lBoy4SUJ2HdCs++mIUhkUKgPMW4Zrx18CGLaVv4eAC0Sk1ICAj8K7C9S148ZKjSJpHP3ySpH7xgw
PirsFOmmoAgFNOLa+l0wqGDNWn4Nvbb/JCpf/KN6VMq0r79lJekegfLiMaTixQ5SPhTqB5b7UCg6
H2bgxEijXByPEQzlxaUVCD0Ts2/zPXrDsHoGCTRhfjB+r13+GhjMuetCaJVUMFaKTIP98MwQ8m8M
WUBdAeTW2xD/nVkJ5UU3/AUt1OHGhmcIkikIheHHy6SskbD5zMQpKsOfAylvcvhPxF4XGJHfF7Cu
qN1Hhps2gYCWFfUZfyUjGe+UXxSPDW6OPSxcIEPq8iKGdPdXuDfz145J81fuBKjzoCyOEwTjjP3I
AxbPFdUR6ghhRKqq/eSpnuNrGm/h5Lj7thZfwVv0H7pRePsGHhBJKd1Xz2yyIwEVOIWu3688dERa
4Ove1YtQJue82Q06u2MlkgHqVEHcaY/uctUAZaIK7GpiVSlv5joqxeREjTCPFfg8SW7RYyhhauEB
zx1VdMTsdGO85IxAZ6tt6SHwUMHpOe+ijiEPjDx3+AGF4x9GQ2DWYWdY3KDzf9CBPISBmNJGGt73
Cs10llZz6SUBvKN2fSNuu9r9Xc3cOukuY8BPlOULL+VwYAMuyWwk33JHzTfELu661nz0uAkHjxw1
CtZI7H0hvkBgqX/xZgM+GV2X07telV0UhuxGz1kWoxj0o5lq3Jz+UHz1R8u4CbOxjPsCdZWIhsBr
tq6LWtgUTF8rLlRqMufR7kvs0xZ+SloOMsrq4DWrxHxiOTSBKa2QL0LLLW5kHca1KtWjZ4zdnTfi
b9O+EvvrD469hHTrYAjyeC5kutzFHXv1dPe2kasFEwfj2LAxoafbTDflPMvPYlDs3vCCIimZXUSQ
lNGpmMlwG7DA5OmU+SC7D0UGNdFgpm9OaxYsGeum9mPXyiooFlYOwyp382nEwQYrq+o8ClSr2c6w
hnBvHEsVf+mih0wAKCQLwQ8gfoAjrYvXQ8AzqMGgg63KDGl/X/UPVJTspCllGyu3ipWhpoAoGSwB
9HohuAoSxMeHmtVgxOLQQAXXqVCTHtGM+qQp3L9vBO4NsqxVk0XgwmV4p4C8bTZirlVKfDb+qqzG
jGVfFECuUMMbpyjPcas0FmUJNm6+k3YpoIc6AsJdSifq9Ox/vr5zlhjr3cb5z/g2QmgIHyIKW3f7
YF8tXRcqf2hUmeIOD2G2R4mH3ueT3xyvD3VxqhA5BHMWH/Ws5dfBln7sKRpjJurJkG/ft1TtFFjP
ysMxIr5msdLFHRLyDaOJi98YnRDkCaj1nOVDvcvaWsJh7QilofmWj3Z1S0VTpYL5BoKPvIxRjFMx
+Abtlv7gKo7/z/I6ENFAKRMOfetm/kRFB+SZER477jQ/AfIry8gIWB1DDq6JRV0Ft6SQf9kDPxt1
CYTfBdbKyfy67eBep8rw1W6rt2CBQJbIc69/0Yub593sVgF8CLkjAOnAgZ3DdkZU1vwwgczIiy1a
4ypROJvP8u/fzQdWE15tuyU5TrLNYofrHXSSx0iw+sYatlLYi5NCgmCBAgs9/nX5pnc6t0CRVB3r
NoibIUwrq0oCuGb9F2sHtMUi++m4iCw+zonPus9qV3gHN7edtA9B0QuHUEZNqYL0+lBngi5/Lrl/
x1pXVpBLTq0R9sER6IFsH9gZCpk1LQCeRQgugGmO22pwn4k/GhFM5dSe42ZGrRM18uu/5OJxWORc
HIA/bRBUP07aADpDehWBsoLT4G2WXMcVBOgRqPht7HYEQLpw3OISwGEKf+3ZJfdu2NX+QQU7xP+e
Gyj+FdOT11j+TTC2em+U5ZsDYmhc504by8aF3U0Jcm5BuiYZCv4dyZ1+kF3LnsWiX+ZrwWO4d/Vo
Ebsjw+vuDqcurH+JcKieoUdu3feGoeMeRcjn3i3bqDUQouFAyBgdg9DB/e7VqTKhtGbn0PrDjxLQ
7BTtHsy4EpEYRG5AnuQxqrYUkQlsNJ2u9RLoGvyDVkYYj4L7iQufr51TGr+zkc6nggP7bJUaFmJ2
r9Iyq9q3himeQG0KoETl8fxWOQrtGog+7MymdGIXjqRP1gzjAq+SP0ukNRhVDhTRTh8Am9qzxBnK
5hG+Rs6nsXbMhCGxzqJyQmWdSqg+RK300FBogl+IZjz4eXksKWA9F3seLlZAtL5AqomhGwJtS6WG
V6PN+oMxg6ZmFk11CljT7It+goICY0snzvaRfsI2PgPTEYaGevYC2BmqDulfw/YO4fo2rzMUbv2p
iyrbql+qsgDdDcHwyXY8dcyg35XWLFQpnDuCqGVT8zO3re9t57BDaPM8VpMRpFrnIglGwZYMhu6o
omZSV2C6o9Rex5ZyirsKaMEjxSy/Tk0xH6YCHfqxNGcrqpUxRELSV5d05skU+AHSACRnLnuI2Vhh
2tAyfB6UAFNNtI7e1416CpDeg1bWeogRxQgN66r5qgGyuaO1BzTwBIEunzX5G5zbWOz6YZGM0EqI
mhb8CRXOYxzkpH8amqr6witUmyFtaPgRmNVT2mk3i/TIG8BaSIDGdy1PBHKfT03o1Y9azZAxshvr
Dh0k9HsGb/6VWczdw9zNecxz2n01jMyLQ8Slppz9Uz9peNr7aPIIqqCC5gY/hdAyFkTct4CefuEC
lYWmk8ND5iBrmavwoQpkdzfz+kefNWUXa93PJxgNzCkaQw+hjy0A7Q9kXrP1auUZqIMumDqyGn6Y
DSO7TAJsHhVzMwIfMHf3zFP5bZv3X0w1krgFtDGSXt3EkzLdmzyzfvSs9PC9uyquXKpfAvx5dCYY
vmVjvxuGkH1HZ7lMCJb1vvY6FaONBku+QTcHFOD5d2qF4xHlAT9pMmbGhV0XZHGilycFpHjsinAE
KIjCQwmhSoxNzaBCUJn7WcD7Yu66/tbJfTuZ8+pH51uf0cKmO4VXvcE0qz6ScyOXLdFHJbYspFxa
coKxnoHQAvcpahoytRylRWQY9XTf544Z+WH3HAhL4dNP/d4z+yqypE3SvGmKGDa3E3pR81vd8SCa
fPlbtgb6hFR55oOunfy24zlMCZyJ6scs0O5vMMvQxZtG9XM2u9dG9JAhHvU/nV8Zv4ehbhNuVDIJ
bI8mEOuskqLuc+T9wIRbsD/a9Yz28JAKyB6Wse59NowT0ppRJCwwCtxelpHBO9EMaBGbfpY9yZyY
h0FDRT3u7Cwo0SSTMi6HwovkNJtvs2/CyRwcS5hfaTvpHLe9gzDU8Ah2eAaoiFfeAMFqoRfZqMQo
rfKkM7t64EUnE2hK0cj1aLM3QVzc1bMkQFhXNpqvOfNvoKDVyLiYjQqlgvr3jLuqj9Dab2C3QVhc
IQiKVeXxhA2yM+JWoT/ncEHjcTabBJXAMUYehrsarc3n3IKapyd7tofqJvq3WTjsCtuXO/hEW7dN
bXaHDvSMmM2G9+jOhX5APUigczC4iYMw5KmqMvV5GDLr1BBFY8NzjJ0oYOP+p17VOnCGqTpzThtS
qufa4l1C/bnYdV0wncZsmPHN5vyJgg2GahKjT3xQ6BZzW54GxHAHKPxXSbtsLCCI/P3Uy/FQuty5
HUNaxlNA8f00CJ0DcyDJXvd4Vg2XxbiDi8SyUGTyjdw5ytzrHuZO9d+bzGtPHnzvY1TKnVsJSOaz
CbJAotGLjgHMs2LYfSEnzwwVB9XcJFkPJXCz59bbQnqEV4M04wEZ1VtIwjo2Gq+D/yPrbuH6KA7m
6Fg3WVONP4cQNnKhUbRHWovmUwCs/gPQFtgPsqRh1Es23Tcu+D2GZY4pmqjqscdjmoR+YeJ5FhKo
Fwe6oDVQGtZMnYjo5lsRtPe0gyUiJeBkZZaN/LvNcK8MXYmedxA8K7DPY7Ou832p2XSgvYVPOaDy
WHJcYcoN6pta1Cgk1iWcbSYss4bGfBy6+T9VObRp4HR54jdW9YUUTv6F+IpHRTcNSY4m4nPT59Zd
SQw7bRmeE4q63S3pg2xXuq17JMz0Xqa2Mo4KmjuR46AsKPBmpmCh/sOV5d2VGTaoWfRBjLqhm85T
9SlEHppUIQouEyDFSYeq4zNoYu3ebRvr3usB+qlnJ7ttkUZEvehxD1fwNawD6R1zxJjp5JF7NXby
WRHDigKeB1/DIkco47IsFcB/xcIqwjTgbDg0Du61ZqRuaulcpSja2QAaC+MWpmHGjQsL2XtUS5rU
1fwXNAcUIomuhpZI2/yGEaWVtLDuiztm8d2guHwTdQ/OA07LUYx2ljoQu08c8Hlj4bTOPwEduh26
2fimoeH9dh0P8hdVWaUd7XRqKR3uAzAgo9mwIH6ljC7Oy0k8NqV4CWt8BU/4w4m2srlhbLRTBI6o
lZWG4cUjiqspCtpNFDYlJETmsbz1cpEfVDiY6aynX1isaicz10mbaW6eJ7PJ46ILyVs31EYdFczo
n1vZg1lKLYoC3KjS3HAtNM1ruq+7liah1Vex1VWoERszecJg6OgzPPVwqtXoYGfmt35xIgtsWR5m
hzcJoMcTxJroVESew6d9NfE8HWoTD8WAYCOjZbaz7KE6FX7+qTPK9lMV9LiVilJEeLdRlEX3o0Cq
X0DzSWgTZUL6Ulu9gYahQ14BSA72gGZ9zzP5Le9Bfq1mCWk9Ps43gxpb5A/uDIqBdpMily8Gw33c
gw3wSCUrIyf33JsCs0t6cMoS5jplzHzSJg0gL3coAuufzG6/+ZyauEwd+zOxBzzQbVbvGtgRxEoY
5QG+Ab9qUAv3HhPlve/h4FSTQ4856rT3gd3rh9CgdIcHwkih2Iiug8N91ERFkBDaAixKzeDGMfzu
6/Xk4kLiBv0ix3UXOgKUA5bk412W6AxWDo84VMjzDFE6+hQMqQRh/1wf5UIKA0Slb+IGAeDqzNxY
OaMnax/ecHbWHtFGiwi4izoYbhvzzWq3dGkvZi4Lit3z4ckKSauPcwpHBc+K3oV7tEnjfLobnMcu
eLHHjf7+qjP2J8EGZdeDQzyEps7wVk1DG3gCQ/8Sbmm7eZw/CyE/XV+3C18HzhoLJ5jARAbVmI8z
UR6M7kcbUiZu4AOXD0E9+qT9YHd9lEvrBc4fgB5gEAFqusqqcxdMe7uCObOevxEAeYh/02ew2s4O
/69x1hl1TihHC2mGMAsoIqglcwM+aa1DIrSJhyezs8uNzX1xYtAyMeEr4RMIKH1cvs6A5Bc3HA7R
+yKRHd4VC1mTATuo1/9iZj6UuEBUQh15veOqPtQmKMj82Phwu6KQMEF+h8RqP3p/7wOMnidoDfhO
EBQ4K/MSwa085J1zDDwG2dyphzzlRFEuhxz4pinbxS0OJdLFbwQwlvXtgNAVvYsZjHF0GE42D+5o
vsXevlRnBL8e0of4AwJZq+rGLD24EI5CHVyT9cV+7AzGk7nD74lCjr4GLqSQ1TublPnSy0FPPL3+
7S7MEda2YEb5cF5EtXO1SSZXMlQ6cn4K0TuE1bk1t9VtgV+wBba+dJidhXsJdWCQX9aiM2L0gGCp
WXGa+zFAYmw0+Se7XJrWMJqv/1YmcylfATCGJjm0kM5VkBzJZQHVMLwwQKFGU00Q1oTye0DmLXTw
pVO2jGKBOIyVPNN7MDK0xcGhPLLA/9yQ6nmBPoNJiwjZ3oDtXizKvR9r+Zjvnis+kDoLRVcdax+1
BVboEArrpn/PjcFI53Zu70bfXlKaGlYGnundDUbOo2YgZOPyv/gxIdfgW7ibF/mYjz+kdKdCW4Zk
sEabY9uhh3Yk95AQ31Dgv3Q6oLP3v8OshcJ6qLhbgmoDWDX3gc7FjezF19aHPF1BDzDUfDL8MLl+
Hi7NDFCrhaO4qGitD2Rhmr1RoeB0HIs5bqcpnczqDsji4/VhLoQEaBxBqgQiM390Jz8uIDc66Bl3
PhQaS398lrSz9+UMm1PLQBAMm5x+72fWFj/m4qDLNkWCDLecNUIomKYKWSXs57PZBkLV9h4Iuki1
a96GcD2Kpmom8fVpXtyxOBP/N+SqV0U9G7Utydpjbty2ZnPM4aApmodhbG+CjCRlK8BMkLGB3iHK
IRuLfOlovh98BWrTgDzDm9wIjrlf98mg+1++5HnShHRGJdEhf3+VotiGnQO8FyC4axItJaOrJ1oA
L9rlaWjkbwhfN9pSl2f0f0OEC4bo3QWAkkc7hxr9sMIe0ZWybvvlqdXcBCh1y9F1OcPrCvi76YSr
lyHooMlblr51dNmtnx2hDxVXg78z+iFuxSt8c2ODbLVWL52+RXgJGps+grr1ZcqqsVG2hHOU4+ob
qPyYcW4VIukr6m7sja2RVlepnDITpjM9P06Ikie1p4vmQLFlzXnhdQWiF8/q0rxcuikfvxeRAypz
RTYf8XDHIhtTw1a760fs4kTeDbFsmXdbwgf0HY4bfgtz+tFoI9LBYACKPXm2FxNVf6tws7yr7ye0
CsnHAHiaAPnp0TQ1mrFsXzD44Qo+3o7N/PX6zC5dV+/HWl6HdzOrfLQ2tDPlRw+FJUBsNUtqXtHd
yMbsjggRHHJzmjb2xcUvBgka1/Xg7Yl1/Tgo7y2Say3gRgQfY1/LzyFO2/V5rVU/ltTJw+3qA/AK
WTM8Ax/HQEk8gxa5IY8w3zRHKzWCFn3dVwe1OXA2PMIiC0yMkW92tfD3rk70h3FXC0q8xqRBpsQR
vFYbmJIG/ZUeEs627W85tV7YlR+GWi3jbPeu1ejaOI52B2AmCs9J4xnlQ12ocCvhvbBPIKsMRKiN
dNQ/o33WKPTIrlD5kaNiXpR51CJaR2WTlL+bLSbfhQv4w1irJRwEBIZLahkHbnmp2aLondFv8DON
RWj/uL5NLi4htGigHgq6OLbkx10ytGjJA9HmH4Ns8L6UXiEAKtE+il2O73y/PtalaUGj1EYmvzSW
15iD3OaCcBeMUrd6oiFEgN3bafQStinnuTXQ6tq1PGiTm93gHUrRJVKfQhXGZH4Y/lI54M8Rez+h
1cVbBdPcQzggODoNytYOk+JTVUE4gJXAtF9fO2v5EOtjZS/CZZaFLA7Yo48fynTg4NR3wj1mItO7
tumH+xbUooMWoXysHMtCi8xurSeoX1hWzFgj9l3LC2jce6J4agq8HXHASjsVovZfyqEyuki4RD0R
LRSAznZ7pykEea7/7Eun5v2vXr0bgWEOI3x/wkNHUSZCHyY3Pwtdgl4DRYetJv7Fz/5uiVY3ni1Z
VUJAMTw0vLtBmfIUzsCIwyBvyv+LFwpCEf9+jdUJFQZamoWGcp2LezSc3/rph6UE1H03cpNLxxPl
dMiZuChcovDx8auTwVZqzLVzMIRx6Il5a4bDPgzavyMR/NnI74dZfSYXsGOrNqz2aKForWFdTt4K
SyaGPCF7Sa5viQtvHxJ08M0hB05gULK6cZwMirTwJoG1mw4SbxxuLK03Vs26tGwAynjwXAhsqCSu
xvAYAj/THGFLMrAdIKlo2c87r7gp4HSfFXoHjl1KA+ORl7gY4PkgzaTpT6b8EgZbwdmlTbmIi0Au
AHcenC0/fsE8UFLRYAoOvrVoOjy1A8wZ3M9QtN24IS6t6+IRtIj9wpxvfUFQR9CON1ZwqJn7lpEy
rkS7URq4uKzIWlHpC1yUWFbBOkyelDIMeAz2xQTnYS8yxn7fVX+rwrZELihAIG+Fec3y58cla22w
F3mj4GAgdDr2EiWpPpkLe2MjXpwNatfeIk57bnICIH8GL5UACxZ4N5UOb42J7Xil99f3+8UN8G6Y
VXIK5Qs2NJbIj4S3r5YYk15DXD1g5n4EdnRjEyz3zvqVAIQJAksgd6DfvbovLA2LMAmQ/jGH+Dmw
Guo0OCAysjr7Z9LIcya+95VtbYx6aSVRkrWBOkJ5G+jYjx+sbuBqaXRsQC91flK0eewVSUe9pfJ6
cRjYYIPotyhIrS/DuSm8WbkdyBbcPIwTsOtlAPbJVq1ta5jVZVhnQz4LbIzDyNuoagdQxJoYdfX/
ZtHezWa1y3Ug7c4PGlztUF6m+YuHTl/ZvlzffBfngvMEQQOCXGN92U6WXYDvwYcjLE5BBSGZTxNH
eeNTZ3VbgsbLD17vPbBnoTRo4W08K2RDgNvO0EwPDqFyP9t18FDUeQzmBqQn5x1q7RuhxaWpIXta
wNhQFz8rao+dYt3swlwVdOC9UNaucvo42HQivXStYuECaAFAJfvMdhzunJPUXQWMd1jKPAqA6gkT
CKVk88Z8Lt0T+OuXsouLpHAtQ+VD7wHmvlSevKkxkiLzZVQ4iJrq2UVFa8I6Xt8al8YDIRL2Tvgv
ehyr/TcaRWn1RdgevVzzGw3OShw0AVA0Q/t7IvW366NZW8OtIibH1JrJXtJThkdq2hfoj3+XgsuH
WnngP9h9UFn3wg3Vr87UoK27c/M4zC6/4WYFYSQb8KIqzmpA8BP4LPsvdGLlT1g7eN7GuVyrxvwJ
hkBOResfTQTvPDkPuSI5yGcn0HxRwRTCdMpkrlTVRFY1ATtZAYjwQ5fS/EltIFnQZJ0BJjId+ssj
5fgLQAc0qRmgjv7x+iJe2PLwY0b5H6hcRDfrsMbPjbJqHJRWe2FDjWSOFJlw09ONnXFpywMZDlg4
RkFYuN4ZHiic4In7oJhVOw9mmsgVNmZy6Z1aBLQXLTTUrdbi0oqULvS5R+PQIsB97NFAcCLIkGYZ
KJ5dfQfV8N2oAi8CmkdskSAvrCISeNAsQbtHP2V9J0IO1RgN2sEbzwTA16cpNIc/kYnsr3+sS9fh
u2HWbYUwoIDfEagQFrW8FVmRkqbb85Ie51E8G+WwsaJLSLu+fVHKxH8WJgNc6j++wfC1Qf4jbHWY
6ioCTQYARZ4Y0LAAfHOfQaYEPkmxO255Gl4sM70bd91wBnwlCDIbOYOXSfpVB5zewYWsjoXukOFn
E7+Tk1NHtQcenQNI1AOwjNaP60t98Yv+O/c//YF3NbwQiNBwmix+rHMZzUWbwrYumrPf10e5tGch
ngEYAvK+xcbo4wpXjLSmMCB6RPzvwfwN6iGW95XLLprzXe4PG9fQ1mjLIX03J6DF5hBtWeDTZqhG
iwfhjkmlOvTZUmfBH/K/b7bhkft3dssavxsPppn1ACWz+ehN9J4DrGTPVVJ5W7bvl56B98Ms//7d
MAZiXsh9dQoifuYdqvxPIfW+Q1P/pXOhhXP9g51vC4KrcpkTPFfQeF6Fpf5gmHJCvRpKiAVAaIAY
RYuj3Cfm+ltEkK2h7I/TsvqgHUBSRw+RgYw4BJ0diUF7+wCNvo205Q/z6+NJ/zit1T50RAkoFaRV
TkPhmpD4gV2iiAbX6b8K2236yFCc09QseFOkcpjclzrzim9yaLIEEvjkkxgJRE6yWdYnoybBeBsC
VAcrCNPOPk9co4ltQrfo82A6+WvfWdVPtw5bFRGv6u6L3nW/SxCH9mY7sWcphwpc6VYPBaB9Izm4
sLyfIjIP6pesoI8eFRkwN1Hv9OXRGvMSfWIyZr8rZ+QEKP0JDFvpF+BRe8Mpq/pFAVEwe0JNnNg5
8GFteIKi8CxvygxqNvALmfImmUNuP+Jt0q9+wPIf1khNKzI6Q780TUkBw+9D9TaMvvjezEolLSRW
YEpKfLF4Bs/TNzpmxhhNLjrqKApkEvDwevYpoNIFVHiM2To2Yz796IXl37qUDPsJXnA/EdyifckF
tF2h2dTJjdvl/LmAcgiyNlh7ojF8BhKTnUdAt/PYiVVqbGIwCbqTBzO/cT/xBkHH0HveW8boVlJ1
/tgvzgsLo3GRPzrTOvD4IhA09yGUgaqHUARjFAqAoK6fxIuD4Np0kMwj0jwT/ujg+hraLUHmBkEn
H+BDGJdeH+L8vvx4Klb3pa8ohF+cnJ5a1eNdF+0coB5HyprEbqCnWwDlHQDFfY/DpRoqhBsx0x8N
irNTiaoIgpmlN7tOTrEJ65nbBFQehxvjripYOUZFTl0SwVRZH6HpLDwYrnXkvi3LQoBYACcHwCvn
8RW6nMY9ZLK6H0Rx85UDhhMkoch6Nwkdqb0YsBq0tGc+ZVnk9fl83/fC4CBRBPrksdY6VKFvvMzj
qD/DX008wpWx7VHHN83dhEt2ijLokVnR1LYA8gZ1MRFoPWT1t1pU9JFr3xKRHTSyhSB8nz36Vu8n
eYd6ZOxXLbxZc5N/nqEL2UNwQVU8lXlo/ez13D4Q1PG/2iU33VgBYsdiiItB01lVvfWbKst5zpUL
MHfYe4WOYfTlDZAoIA2L60K3t7MTQOKhdHoHz9sAEQYfjcxbkEEbXJ9YpK039XwbOkBDQGAG+xDg
pnWjtJEZbumyXIwfQLL0ndTKsufr2/D8IQCGawEsWmi8wb9pFYZBsYrA6h7VzWpku04ae6uqd5mz
pVByYSY2CpuQqAUGHfNZDSNkpqCLMbQ4UN4sYoLiDtTlGN8MQy4OBG1aIPxQ2znjxgZCyrDWbnFq
QiC6s9ayP7V6LNPrq3Z++S2su39HWT2fzjBgGN7B9DIoDk17T1iRuNBflBXabBsndWus1fOped6z
msOsXuccqtUzvB3BRB/b8Wfn29+UQZK/ndviKom0Hl5o2BrrwBx3z9AO4SBPzqCmaHRbkZZBqI4S
ylV3bpWxexPieBuTPN+GHwZdR+UZcTWKDJQeQZHAE9s/EAOcD7sv1EaMtcRrH6+95csBCBw6JmLE
NbLPbrkFMADxIDASJChovTBDnErbpV865D0/ry/l5c3472CrbVJ2NvZ5MCJJBMff0PapC/RGidta
/o5rE1ptDyevZA5xRH00rakVL4PIiISORDYt5IGSO2DQ1bX+BK1hBwJxNWkJdqoL6UAI4szQ+XNm
cGEghbAV9l34YWgDwdgZ0TOKQ+BtfwwxWeYDwIjK7zF3M4RrYCuin64174tYGbmAVRnr3TYqFDD8
uw7Rux/n8LQPk9os/XsYUxthAmWSrZ7Aed65/KwQ/uqoSOByXa1XN+m8EBwYyF5PkUOeCunuBptF
rbtT7HHy3ciwN/BJ59sAfSO0QQGpx3qcIbZlwP0yKPLiNPZNG7lFoZ40J/3z9c12fk9gFBRAFtDs
glldjti7TKVvdQg8K3C5Hf3cQaDEgGxlc+fBPMCGRNn1sc7scdGA/zDYcszeDRa4tmEVE3fxbJRu
eZu5YQuuX1Vk0IA1Rpml0srz7nftWsWeAMv7NOQ2tDTA3VLyYJN+lm+SMrM6QP19nqIexaHP13/i
+UFffiHwD4CcwVJoXRTqlZtDyNjOTz036rQSIMrkDuliBPVzajXllv3ypRsMOAEbnxfVrjPjygom
7TnYHuKox+6r59Rf2sr7Ah3nX9endWkvBSGcNoAVvlBFDqCKk/WsQJ+4EC5KUNTZZyDJ7a+Pcr6X
Pt6Sy69493nnFvgvE4qOx0GEcUaeyPiq+2bHdULY1l46D4Qxlu9BdteykPSu8eQFZIRBgs3N4yiV
97UwkI8G41A+4R8vHCjTjwdlt8cqt83X67M8vwo+jrz8snezNBvO5rKCugO0pu4hTXYPxw8ea4v+
QFvejzrH2msd3JSd+c/1gS/cjR9HXoVDdlE7BQShqiPJwn9cOf3I/O5BePrGh8ol48WdqwKQu+qD
WRdf51AdWrlV2Djfrx9+wlqAvuzLgdseqG+uxR8Dv9kBGPcMLsPGMTzfrx+HWdU0oOtmOK4Y8hMz
VD1HZlCAsm91QWek/7819VaPLUOVyRt1kR1mNn61O6WiznVQB+/uHPMN12Vs6jeUUhM0HJ9cdCya
cSulWy/pElEsaniLcJAVQLPu434a5azRLaf9sXSH9s7I6jKlnXQfMsjvHq7Pdmuo1f3LDRUKrUZ+
BJ4sdlSYdv4Ye6CdXx9mfQ/8mRH80tAjAxrgDLxrzAs0zgDXiNjxTG/yMUzzsDo1Dvw3K7ZR0Vvf
2P9D2XntVqql0fqJkMjhFljR9nKON6jK5SIzgUmY8PTnW32kc3a5rG1t9U33bnVjWDP8YfzfOD+M
s5OYgdE7xK6fNkXVS0HOjWNRqi97BeYgmMc7HKp3Rjp8EzV99fn+8ajPte7CpaTS2C2CzdyOeu3R
H9GqDd91yL58CgUEPh0ugbTJ/lwP42LyTkWj7wnALjM3KaPKt1/69L8Gz//7cIxo0cfEhfCvkSZq
do6bDLU4DMUgD4G/DMfSL7VzLct5/O8LwvvHoz5tMowCKQg1oCylqR8mkURYJL0M5XjdFvnWHIdv
Iqcvl8Q/HvcpWFsZ5XcsMZWH2Ssix7zJFJwh+V5/51T05S9FZMaYIRNUfymSja7LHQaay2MByvxO
SllcaAx6x0PPfP+/f8HP193//bH+/6M+7VxRJBmNLIbIU/2q7M1YrXeo2sLWoQxLyiP8fPvvD/yM
NMMqiH2F9zPDfB4MgM9qh2qCYTm4cLiVzJ0Pc1HDR5LRO964qz52MOIW9SJGQ92slTPde1pf2nEJ
BFBtoTvbzPzZBrOvupIOELQgE2FnGKmxmV1UfGEOA+d+bXycKdJFW4CNpJOxw+G6+V1mIqB42/b5
N6fS5zuFrI3Y54y/om1kAWr7c1/1ZP5jnnbFofCMX0itfeqbxsu/f7W/V945B+YRyDYw3vyMcBWl
0mevTGBsTX7sabHNbHBnFpuu+OaC/PuIRZ0E4vqs7Cdi/StO9ZfaWbKpOU6e2+01fr5oYY9t2waE
DapQO5pGc/xmTXyOfM5fkAdansFdxXjnpy84gpmaqZyDjpyG5Tgl5nqT0lrfGBnTyP7s/nBGs7pk
5niINFiZ9//9257F3gZqOuqPnysMY2rMVAy76mj3VvZUJMH80ljgRXS3YpZ8Sr9zjPlqvaB9PDfH
EbXZn1O+3pgGD7gEIqOyhhIdnLT1v84b8EFdHR3beagUacjnPSZTjcSyEPWBEY04r2IblwAo8P99
4XM//g/6RM3ub8ZcnWa1HPAKSrq5v53mYD2l4+p+AyP7YkXyFFyUmRX8n2nQn9urNepeAeYPDoWp
P2j10nM4OVFwPvTbIqY/8p9PRL4dHxDdIzThv0p2g6AjZje1tvc87dI70/kS8zCqYj9mVryuaQwx
/ZtHfrG7uSyZP+G0Z6rhc6fNlU6bZFQJD9PwohIgJ7YMZ/dXMyXRvy/1vy8W43wr+2fxAzXcz0u9
FR24Kmn7e7Z+fmEE4JNkqbe7dcaH9t8f9dXPRvJvUW3xGZv9nEcVxuouCZyDQ92m566okd+WlliA
vIjzyhfQZ2e0nP/+0C/f7x8PPd92/0ihjJSRpcnsyLJ7+VF7XvvDrmbqu0nt/ufoEJUWUnK8LNFO
cXr8+aRyLssZH4j0MMuKXiUm4m1ouu++evrmjfS/b2gD0wGb6jFbDJuFT08SShpuUxfWAW3YtDFm
n4qZidNDSF0pfSk6r9qMubnEzbKm0FyhwB8qysxYC4t7BGtev2GvTLtE0DULB/xxt1O6mBFgEDcq
suR5qMcLR9r9Xg2DusVPbXiqV2sOXTW6Z3Aj1g3LFGa470Wp5f6U3QpaTLfayyUBNkGjQQ2x71TT
k1kYv1EQDCm+GjrWho5Fx9Hql22g0hetkeI5nYv1esCp4q1brPeWYu6mm33jRnTTsNOM5BU1xLxb
5in9tfaYLmvForZO5sl4BohyIdG2/Fhy/UMNVXJM7aa8RtzWb6vZaWB0mVM491b/MqZwjELLSqbn
XtceTEfTGFMrSLwSaYcTPRkAQpjFyCZt9q5cBdDKERlLzqSeMU5AZu11Ch1bDAfQXkk0DBIvL4OR
GEekzgaWh6INqwdt2GEhzpC0fsKTBODzuhQ7mVWJFirAx0c1e5dlug63NaV7xIMVjsGlkS17QzPb
qD6Pj2uG5mFEuRTxIHt5YRHrnBxvupRZnYIQXtxX3xyNRxjT8I5L3Xhs01T7sMssPWgILbcqDVQk
W42R/m40m5hB+GthyT6WRg3pS3OfRaduqkYzdoyPAFQxWj9yjZQJwTXX7mzBBHlRFZskrUQ8K/xq
xiQt7wOaa5edl9dRPWoN6Dob8w4jsy4UiwaUjS/w/IZJtLG8wQrbdPiA793Qdc7fEo9J/znz0tCW
6rIVS3LbwYPfOPNqR0Bz3VsMeJ4VqJ4NpC9wd3WXPS5MTFKoM+qzR0x3nkTKNhCZxp9ugmdKJtVz
40zyjhAoCDHR7CjFu135K8VxbesXAZQh2m/hTGN+lzi5Hjq8YViWKdk1QOYop5MG3q/dU9sDAjU6
l5Zak7tBRxu47R1X8htq/rUhsTXLMDqN7Kb95Uq3ehomxQqfrO6uXZjG8pP6fRFeE+cAVcFDAHSN
cjdF+lzDluNQ+9U08g4OOCC3sX9EBNtHZw+xeOqtkTJz3cYN6tGjqobz6avw/kLavPOyDG3cTLps
Du6zhkYd3Ww5x5YBwi8aNDiipiirYzl2xQVDKfezpjwgdIm5N3oFFJs/ZmtAuEVwYi8veam5BIbU
blhuXvc+O8WMtZD5W43omtjI055KdAG1q8ljCM4DVpoyiQufF+PmeStdRqV6+lb7JdGB1TR4D2dt
njMbqX6hKexPjhLGxbpMV6UYphNMBCBWswwOjS6tqCzaJlRIIiKvbX6WRLRQWYv1fmosczs7w4mQ
4XWufTNiQP0xLfp+4ynX3QTLIi+V0Icok4wcIHfMaAA7rMGJ/n3SWd6mFPLFpVQdcumQ9mtQyB0H
ZfEsnH2wOsE2SNpsz/HxYwrsl4yFuZ3c8SXHpat05+vSpSoxVg3M+1Z6kdXbVGI1ZA4uc6XB5F+b
9FwjQc4fFyNd3xGj8XBO/Z0vqZ0wSDLFQZa8TUPQstN6c9um5GO9QaPVWHMF1dc2LitP5NTq+vEi
q9rraqFyZ3ZUDzAM6GNPF3LfUjMNaR3fTuVUbAWtuzCv7Sso4x9eDwqrEOUaZjO4O0pvUd5mVwAf
nwbMAW75rBjhjR0CySG3HVJqgwPOTvzrOm/Vzkpr59SPs7vLSzbvqkr7dQlmMh538E++aFLiCn0I
4r6yva1Uptw4CmxjO47WPlnaKyHzcgvoTDxyBHabZMrV9QoMfds3cFl9aRfhJNlqjevqV8h618em
bpOLqhvcd9tv9b1dWu11aY7uz9Rp0hjkf38DwbG6hkXg3mpS7zAubN7SXFu2pT+5zpb6dPGD+pF4
m1zFuF66lEfbqoc7S54PdFy9ojL3slMP5zsmARvCjowfcoJRIgvUhku9bg2gRKvAC7lZu5OBDRw2
WRL+MFTJnVzZfCEe7h+ONnhww/Nugx6A1DaHtzgqYpBaSGdnNR2QfVM0cZ3Xt6ObZxtNqP6XkWX9
DzNJruexZWrDtF+TOS2up6pZECGkzhiqAdKdgdf9auAg5q+5Hw2oa8MOMGUEvnza46dc3dk9N03W
Zl3kVatz3XYD/LOuHJ5yadyMpb9sAYECvlLydjGWPtJQBTzjbwqCbxlfrAysewZS+CmrvOY2MEG6
zlxKx1Xy/xGagf5zSAe2Uu6BsMRdZ9NWZl2Eq90wMjFU6e+Z5hpKhnnGdbu2zDhN2xxgik0DdzDu
ag0RUC/NPu4HDeJl4OSxUacwOstAXtiyNR/6JVs3K69GzUP12yxr8o/FhH1YrosXNyOHs6f35q+5
9ybSDforr17aF0/eoLgbQNJsjJxofbX8KhqzFKccnfhh1XXt6PRpsw0sDew8N8khMTustpjAfbZd
af7oi26fN+MI17YGsJL6amfPg4/Ie9C3o9fmh9wd2LgC44iqw48gNX6osusfoLVN0OwgXEGyL7yb
aujuLatRT06j9C7UUGoAjKw7HckWjSktY0+uQQAsM7/p9eUeEwkUg96y7w2FfagzjNepAztAdBYT
iotfjZea3Zx83iGaDCQabof2yEvXZwh294GdfOei/kXq6DLZQzhomEgX3E+JMgiwlDguwL2iQaaS
FFZ6TVCUfBNFfxW6+7aOut0C2f7XoIhmzUCyAvK6ZfpRJ5e+e9k5vzTrwpl3/x7cfvE6WDYiYnYc
OnhoSv4MovVE2X4n84RjI32ETkh14ztQ91ePQIzuWhYjZH8b7liWm+O+oeErDrQTlLX/Ik3tP5dv
DbQ3PpR496zx+Dxw5bdNadmUtA6a91EBlunZt0X1TbL9l1KYlJTCzP+gSgHjd5/VN5opnL6YJbMo
JFbzSZZJduOTYGXR6hqdF0/+6t4kMwnQBX4odn0lNY2rcjKX4DuU9lcf1aQ4SRWPRJK18OfvFqR1
6i9FMu5dq7pzZbNpnfq/l4QAq5+pTj5T+H9NYpkaVhBCm7DVyqwbvscNxbVt4GiPLTJJyfGAx9De
1r7Dg3yRbHkWo3n04ymg/FU4KWkN1UkjqwOfLnnpcn92wmxcifMGQxVjCAuaGCqfNPvaR0T0XSnx
i0IAVTdskRH3f6FLygblJ2DcnP2YtCHTGyjAmWWZOgIE55tN/kWqjJaQxjCNgLM86VNauYjeZfa5
LDA8weJS6vFkLxd1EXzzO361VChoUO2i6nt+3J9LRUv8say1iuLoOkRMoO1UbX0zrvrlI854Cc4R
CkWfq4cYWbjjWi3i4OjJLrdX3JfSb4oZX34sJm5pnHgGhZNPhX+MJkgWFDe57VXxiGy9AJo9ftfe
+mrxUXz9f085v+g/qheZbuJk6FYVml0ywqILHpweemq/EIBDODrbfIj+ZdWT9f3fz+EvDnxaqecD
mGYXJY1P18o0Wq4tJivAhKXc2t6yWVLtlqGng7fq+K51d//+uK9WOQoI9BD0Njj9Py09KSG7rqO/
HgJ8MMOhcS69eXxXGVRpZXTfnJtffVTGpRGOUakxqPD++VHtQIjOGI3ysHjrDxjbseYCXOk6eZEY
9sXcrG1sYav3zVO/WjB+wL8s0+dVP5+QxOCIsTsvOCgkog92F7RHF1D1xvbGn//+Mbn4z6vvn5qr
882AzMZBIcp/Sd/tz1dc+g6W5GKah05UqDDKIYcUSjp4U7a6IM1ZsPsBWnIo6soiKC7wX6qaMpZe
18XFRPYyWMt6bDOI08St5na1pyoWY4lTVroGsW8U9+kCDdOb5zQmhy6vafeeI2vjIht7COxFav9s
hDoprU7j1FmDcGrM5Le5mHf95Nk1g9tVh4g2afbZ5Biwz+z86Eglj7OviziokTMnxmxH4wjGGoWt
uJt1I4k0LZt/qVnON6U9UYvv4bVaDSYq526vmqqfnKFB2Fq6GaHpL2jkQyBXFgZTrpX8aN3JDIdW
tqSWRL75IlscWTvritRhPDBCrZM0t/ktabH3YDbaRdaTeJVjtivyYL4y3fWKALvbZXqnReRjEE49
rzn0a/5sCdCumqRAYBQwvYu0pMgy+QecFXrSrmW6KJcy4FtLUeA827+nk/ubiB/wrD/Nv9diTjaL
RW2jp0gZ49oLjLbUCYaddj46pYXQH+/Aduvl0z2g+2m3SnWwDdRz49KMG3DN916nW2fgPBUM18Bw
tc0KBGvV+kHEbBy9uUsf+U/GNW5zH8y2Lm8Az8kag6mLVVORMniWHK/61PUAKqfWs2gt73eJa29c
uvKlzTNQ3LKujlVhTreD9L2oHMuBktWwipA7v311se9xzuq+WoEz9/Fk2yJURrlhG+Wm63MRA1Pq
o4RBQ08Ez5WntzdFV5ix3i5PaKCzcO3dH64Syabw5uQyIGE/YAOVv7TzOp8Ce3E3fHam2DzvSpP4
ZJWjzC86RqTMiZmN2SraTdk02rUGEHFLWn5al9xiamsNEFJrO6HRKYMVZ1yP6eBf2bW46dGVY/W2
MMOdFlKGljO9T516wb1i2llOgVsEceQWYUaGv1s6HE19ek+7SX9vVLPsXSpfr9PkN0fILzDhlyx3
bsvO7n9Nmv9UchXBFcvaPfqiDu+95lkZrX1KhEh3pe3bl50xMB8yqnzfd42/h8e/G+xc32edsI92
Ob840lx+Z4V74+lz+VEOXrXtCPf2fu0jH5dBpV8MZsdFQB65NTqnu5vxNX7Mmr4JZ0/iHedg+jDD
+H6aXU1grk1i1GfrEzz/ZzGiF4vcVF0ms9viIAGV2NMaddC9gpKuc88B0Vyamnmlxrq/MbvZuDen
ZN75/VSHpEkZ/5sBt4tsLh7mntrQiEontNI0ZRNOneT4WH+lcl5Dd4FR3SeoZ9OCSlltsbkdRU0C
iVgHiipdbte+svZjvVzgVWy4zG4XyQ9IyPV+qanruNX5ZYBNfHS4nV36ky5vqyy1rro2GI/UhLPH
rO0Whg9z6Il6poyomfHkWrqcf6eX2MUV6mLBL08wWpP0l3oxP2I0PcW4bz5pbt4xKKzmCC16xTqc
vDsjs+/UEIgIEb9/LNtFPQ7FelNh4BCmYznFnR28+ks5naiUeXyJ4vfcN4xoB9WhaoqfdKhxOs7c
0MXA8MnW5bzNSqHf9E7mb7BCktTz4Gtbg487tp8yk4x9amnYQ1xYa/XbwGL1RuEgedKDEqrHmle7
QMd2besw9neJfjS4WEH2bzxbMqWUwt+4LMoOD/Cit929PWTNdjHEx6Ipdd/UXR5TvRpe+swwt37a
8FHwVtsV6ZiD2rSnoQxbUesniUxwM2rSjF1UsJvRGtXdYE1TRlGtlFStU1WHM+I+sNO+fMHnZWC8
dBKXCZw7eaGm4FhVRrbrq7KJmYGpImj/VTjoFPaQV+a4HOIEcgxGx73Nza762Tede5euKdU9q6Vp
4qzSzmLZtV0DyrG1P3qAbF3oVKnED9A1GAOoJK+GZVakrDGLs7rxbRBSHDzzrKjS6LWWhGAacJYM
ugrzAG9I6y0XArJdRjoj2QVUasoaD5XUrG76JbHCJUiSzSypBdVKry/yCcxWuaaMBIvc2VQ6vYBp
qtNjU84SxAnFQM9VOrcqo192zalceCYmhbhoUr1VHWQIPX0Us11Hysn0cJRj84Gip9nko6AQ32Ps
2s5Cj2y7wuDRObvU8PqZEQ8TG5RZF/PenilwFdPov1aYNBw5RphZMbvhWcvsBauTDEI8UTB7bdb0
gkITgLKL1a3mi6FSTKA4NPUpI1dtcF07Na/SGal9H4iCwXQzL09umQaMajVtgb95XeqsSZ8CxZRB
eTfHQIvNFhkDh+3ZjX7COmURc3u/MC9zlBVOhYnjzrs2qNY4d8tCDzM8vvfLlM9bNGjZPgdtaqMV
MNsHIS3tnovF1bjQeoD7lBuvfO7UFitMPCppT1YiTINAXC2qaMLcmzEME7V3Ock+eE6pfG3n1ssZ
/KjcbS5S/3FKBnU9tSrZUJ1c4yKxzOOKp9De1il6dfi2RM2aac2203Qm8bGhNzFwcLzHLrWrm9bL
/FtZWfRkCi/ZaqIKQjeYjJgvVm7JJFWc10V70+WFG+uWSC4b/oarUqunWHS6ts/slctamKu3dQL5
0hlSRggkilskJuuWuwxKONMkGp5rb0GeYI9aeqKNRjz0CAeq3/MYFKdlaqsH3R/qi6TJs34zONR4
l5otfa7PHb2s1e6ZocsJTQqis4YlSKnsWE5UYRbiuiDJfpemLt4SPBbuXZr/nLNTZZ+GcTHikcmq
lzKX1pVgRiOmo1HSpaLxsQ5i5eCul3dLaMNDb/raZm4wBNVMijsNJMK9l7crutKk2jCbYjA6NVCX
ziGFME1+tnFbryiAaKcsN/pd6+vaZlowsSMmwVnOLKt9nRQCeD1U1LV0gluFffOmnxYRLRWesdqc
FG/SthhGCUyq5F5SIG9Pkt2AZOChnYjDltXUNw213/2CE+MWOIkITdFjWKVrzj5Vvbys9CaFzN/3
tDAqq7nRNWAs4xRkZzMRgo9Q1KW5Hd2Cwa7Z894o2Xs3xbouryIxsU8wykd2z+/UZoxV5OUIs77l
TjL6YRdgUMXQt594t8sg8KxfsYtRnVdsjNIYoFsuFWdNYXs/9cIrQy/37X1jlifVFiuiGEv4151J
I4wRSbzoeuxXIIEFV0FLjXZVVvtgJLaEUzKJY47RM14oKKQzou/7pvXMagdeUFxZtvY+COVPEJbM
KkZ9nJ8U/zDUZW3HFGDZMhWeQ95G2bOxz2a72hl1SR/TtkeF18LiwXdInUg0KGmIbmjIVmnFCZKp
A/uqw2XRK39bfYvFQg4L7U56Tn4qEmfqUVPMMmQUpX0bSy27X7CYuiiWPnnHL5jqaldin6usII3M
QanQGBNxNS8W924uhwxnE8we1iLIwKQrST5RuCntVZt+Z9BWZ5cgjfGqusfrRk/yO0PVtdw5TNYd
Wyf/OS6Fdzk0pTxMfg4Vc5LLLYZZ7Yb4gJviPIa7qN4O27Fsrhq3ma8lrb19mzCm2K81Dott9mRm
nhm1TiquZbIEP4vA4przZFpt8WaliUI157AWw0gLN2uvvaQd7pSx1NytRRJ5c/XOkK9gNARr3qov
9SLGOGna0rmoD5oc+9M8mBSJ02F8QY6Il0U+VPkSVyuSM29ou8ugQ9xbL4nHrtL9jV22XMSORdZh
OOMPOxfiprayhpAoXWjprPkT7pfcgCyFH0L61l06UnceMpsOyOJl25zOy97Kp/kuN6vkIacBezWr
4c1jR6a7bq7Mg7aMS39wHC0Imz4ZY5TryYWHG9Ypwajnxkav/WT3XcJf2M5GvA4V39DDO6nIvOcg
bWhsT2q5LUeve+qpKcSKmlioB/58YRi0KyvfHVAc+ig4Jm5oA43PRpNWc9A66bNiVu6F0pm2lSsD
Ez9Zvd7NeCS9akvWRzilGjuhp+tF1sju5GRB/qq7hXvUy2WNbcfqudHOmWeWmVAqUBrYY9bSLcnz
+7kQYuPP3PyDEyDjtNmSWmL/FIXqY3Da7Ym48Hcz13XMQuux081XpOsCXmfUj5QFBbq2wzok2geV
dBVZgGkvGbEmVGN4MtaWgF5xkE9RKdxf8xzAiRwLGsYrfKSDYTgT/V8CRjzYdEyUneXYt21+MbvG
Yzbnxc7KnauyWMdd3ljoEAOskytjyG6xxcmigKjlyu+mq0AM9Q8Mosmhp8EhFSY/xCUOL2vmuvob
kULbqVZJs5M2zMnpPZNKJ1jBMCfQv6RwooXScnqg+b1xCqw13eNtbt5Zmi329Ff4ZbTBJ19P5S8E
cv1HppdlDBxujVZzfDQ0dF8+m+1Zz6YnXLTKeBK6wYbFyuQ26DMN42hDdJcrKKKHxtWZi80U3apV
zWSXc/Y2Ukw5tW2VF6FYaBH3Te9c2ZnRnRiIXTdnYNeD7NVr3WjJXaPRw3SnxtsMfmpGy2DCdExF
tsPRbYqlleBxjTWVtwv6Xr9jAEvFKW2mSC86O0qySdss62RHBEzdRcN62gjPDXaYexKtGzo3Q7pi
rsXARnuoxZTuDMkJx1he+YZsu9v6bJHNWpCAhl7hdI/8HOOhqeufte6nAMKtxdnNK3ECU8VoOpp1
3FKxFzt0PV0sMKkPZWXSIid22ZJd/TRG/NfcHEc/riWdK9poX+xgxb3NxhCP4Qc3fQg8L9/hM2W8
9xMKBkpIySlZk2mL4s+67OvFPMPJzZjGFvT1TJtxCbdZUMqq1i2Hzrxf6bDuxmzIDm1RJzug1LiM
mNksibexaY6EWd3NbdJddeMyx6CM9MtWL+tXjTGjnDtq9nbAEuQxm1S7yc69L63CuyZnhGTnjesS
pWcbcac0+lO+OPZ+dMwpkpmxvMkqy+LzpRoiBsPQemLwqSS7j8acvmFX88PB6ggOdY7WqPAnGa+6
11w6rrKOBacCoWDZ7xESYFk0kj+PCmpCYqZvbWrCZssgLj73vdda8eI200H6trktFVd/IbA6ycZu
eRjSvr3qOAJ3Y+Vmx84s8QxaRv1+Ek5wdBbdeU3LpX7zrLw/YWkz7wZshvgK/W/D5VtmvYE2zzRe
ZgNxEhNX2qbJ3TrGS4PAqiirm2LorXsc7bujuYjp/dwjOi3UB+M8GeZt3YB3WUkWT7Z1vqZF6bZb
W0DZWjJ9W3i63Cqvq1SU61Jen/2xItNJf5kBOJGIOX39NOgdMmlDeRemrPrYDOYEzb79w1KjHgtC
3CgrrWxbaIsROYWQB3DyGMowCl6oXH8uO1VdJDi7c0Xa10y4Z6xyYUedVYtdW2cT5SW7JZ7Ozwas
TIZTR582jujtOOXVaOw6hooXk5h6mpIWD6+lr7fpOtdX6YzYvs4cOkVe1t8AYBJPuTm2sYlP0l2T
j+1NkDlVnNrOfWmpa7EmzmWgmGzyXc4Qqwj2zer/ynogFJNvbEE1DWFbVyYBsPCOtiC/QzlZb4GY
aZE7E/jS/HXf86R6qQ0Ol9DSFxzYutTIr60ltbdjY1l3QZWd+BBjxPZxw6Axih09AWsjnPqHSV6Q
hX3qrftBGv27vtZQVRFjFduWoVveKy8fxmB9davOvZ8S4cgwV61bUWJT4rYyiuKkAvQlo9aVH1TO
b1tj+eHK9nF0PBEOftndBGmWQ8sSP+xRZgf4FhjA+Wm7m5zGuXJWzbvj8Toel+f8yHSpHQCB5L5+
bjT1IWrlXXvCd+9zXcPHc24hEw0+JTph9RelU5hYeLrerVZKSJmeMYWdfo4pdbu/pDeohZWrlYeu
SXAotNM6HsH8h4EcTcJOlaDOoX5RtB6qO8v/jQ9XeqFcO3mjTa2HhVzb3TxxMhP8qksn7YZN3Y0N
ixarM6238QAbZu1isLp043eNQJzSgTl1EgzcEtfYB6I8W2IuH0kveCUzG8mk63VTe53cgBCwMDNz
nqRmdkhOyjpOgYwcqjRt4sxqfWhA50qwSMqwxPV0O81VercuzkODnwxKqNa7QaVFxlbTRKq83r+d
LRctiqqIfkt3ObK85NbSGv/gDrbxpHnLpbYWl3rWlsfWq6yN2cPWC8r2tmgWwm1XvsmVyBXo02My
JNlplEjlLHfKo0Ik9S6bKzz0pM5oGgHI1mhse6thar/RvHM+Oy7pD+H2V6tqtLAtzGAD8JU/xS9x
lwyUT+XGc0m58Dp0vOQG4nURI7KjZDgv15jTX+lt4VIWkFbc1snd1AVGOK4I2vjrAKJiaGutgQPg
YfajqaY6kvrrb4g/b1qZkBW2Y8elvWAEOGKI1EPKugLARm16sCny4mIf9YENPyZFrLZIk5WIuxXi
urpDFJEh+rIImynNouHRyozVaT27bYOuLsEuZE3cUMmEI64hxxSB8dLb6bhJOFu4L/z65Lo5qQv9
0cisvWbvO3158DpxRZ3SjESm/eyVfY+JmYonNKWXVeA0HDQY6Bl15V8UGsBj5dIqEOeOrmPb/i7I
imVHHkuoU+TNA5qtS3wxXhGbfKSj2o+T9yBaJWI1m+9tjTlhU+XTwZrMj6G1VFxN9p1GNBMtBVd4
LqmBJGmuotqR862q0uVGzs6z0nPqkUH54HDNEiUsY5TQVQg1a9JCvGy1MKkd9dbr9gXFejiFLgUq
r5nHiAq9eKf0nr9WWm5veTMVG9Du9qOm+xxmDdTO4jvPii96SkyuGLC4IdN6CFn/bLhklWnCZc7X
Q1FOkfDO8pGrFR3rOjx2FYGj8c3c0d8dTlNHiI7M2CTIQXf85/Oc1kws0ilvXwqn2pXZWsSVnLVv
KMZ/vxVPoaPPdAlG7n91yqyxTxwxdvXRb4T25KkpucaiTF4vZu4ZoaRkfEX/iSAloGpiftMn/rsF
SUkGiA2aFsQggCL/fEUhsCNKdL0+eOqULK9F/pDkr1PJrvt2wvfv3hxdMh3IL/ICyJ6fO9/riILD
UXI5GHp5nZER2Hp36wT2N6qQr7qc/+zKmX++UVcvk5GluCcKTLYChAtIzti0C1LHf+8A/r06aP+Z
9KsMnW6++1lFY9HvwsgwKI6ZY64bq/k/pJ3ZctvGtoafCFWYG7gFSZGgbEm2PMS+QTkeMM8znv58
cPbeoUAUUfK5SVJxJYvd6GH1Wv9QBTvNSBr3/xdlXj0Xzek0Kku9scLkDEKze5D9ID4rnpW/ftKQ
3Z1lx6zZQ2lpz4I5QKNpnYjcWKJN4N/HNu7PKXCaeKNBuzJpFj1vcFRAd1BDWOASBpnnkxekBq/Z
InERNSHhgkS78WlWlhrtIla0xd+wnV9s3BxFuKCq7PAsG4H/Wa5H/UepIt3poE0zvLn9ga5JVGzf
i1iL9SaaoNYYrexK5ketoZHW3cUUhMMh2tURtSOK+TT5N7rPawMEdsHINJn9u9y2IOUtM6/syNVI
BUWR7ivAprjPb3ytldNBhjAIIAjtfiQ8F/MIAwH7MQ8+k5/dU6oUpe5kMgKbBu9lI9ndnsi1McGz
APim4hV25QQ5t6l6X5b9s24lKrXNcKaCBerBwxZ9Y7mvhoLWBOZiXvNLPJ/dJS1VaU2cRnx24+pT
LhvU+KuN2bvi9zMSnsnQSOg78g9LLk4dAlq0G8S1WsiX4khRVhv/ViLLjp0uiKpHSuO94tBC7tQ7
u2tUZOZQ1nHDbKQQLdJ6zojxQtgSv1n5qiiYzvwZC+0bOEIvjxT0tvQyrtXQBU96B15c6n4G2Dd7
0cei2NgcKxNNKO6Q+a+qtbyxUyuHQ1FI9Jfr/o2osiPlLAD8bfr6tTMrnqDk8ds5Zkmw8mLDp2OM
lKbdSrsY++1QmhwFQvyrl6hKrxbOmAXJ7wqh2ZCd5ZoRS3DiGt3tzWa4N6dAOHq0aZi1MnNIexAM
6hTfabn1WqLophR4J0qS+1F/MtBUluWNY+T6rgSgDOmO+xjNrysKrV+hegZFPDpLHU1r3JEGR20t
+65KZPL1dpI2so2VVIcos3MQstTUcBYrTy/pvUV+rrhFRYsuBS5j33veL7zNH3ldOB19wdsfbAW9
qRKRxfcPSm2p2BtboWp4YDZcya8f1aghsc8TemDB3uhTsmgDsLyiu62Y7jTeJhsnwMr8vjgAFpe3
3jaBQJeGDpUYHSgM1RTvtZjHZ9tuDPT6XoUVp8KLA8NjkGctUuMmggbgKUZ0btOia9C4SQzjoFlp
uOWTtHLdKSghot+Gk5uqL7O4GMYwJSU/PGe4coqTIrLkURKxmR9lGo3WfRH5YGaQW88mB2GnAAnI
3DS2NDbWJvbyV6gvjzDFyNQylWPc67qygI8+Go/lpEjPmaj7x2Hc/JBXXn0c5bPdFlcu2ZEG0OBl
wIl3k1EE6FzaKB49Js2IKylFr0NRSvGuD634YCpTfucPUv9AE9fbe5PO4zlptnTgVj40BZWZZwx7
DaDb4kr2/FYrp8ASJ6HC7DR9XKazjV26cj/YGhpV8wadZT0XITLaEzUJAQImmbZD33E/CUD/RneQ
5fdmH27ASK8POo2haPDsf3PflysXp5F2tLAJd+FBhrEzoCf1Tg1Gmfn1+i2VoevVOwejC4gZg4o3
zWJooTVytJWtdKJ+ovmQ83z/0aMz8GSkov8a6b6n7zQxSt9aUMbCsdUuKjdm93rpkk7RrQJuDNIZ
HfuXKylrwrSUdC/A9bHbpYEJgqt8DHysudKsPd4+/lZjIeNHqi0gMCzznLFqOujjseEWafitlQxe
EUanH4uxM+88QBwbQ7teOGhWkC0iwE5t+crLxYr7oTXScXTztt2J7sFuf9bVX6F3NOLX2sbgpIG8
loFHHPcwVraLm6RUU91scis/g3UaD6it/8WNaW0cqivjmZ/kAKiRt4WRsQhilb1E09kPXAvhTTrP
zth4O6P5e8qEE3Wn29/qemOzrcnGLER00Vxc3o0TEkVmB+QObmFEPVW6M/0tvcqV1Q+mn+XAR0Il
fplTgHEmJ8Yt4aRYnitL4k6tZUiMzyZ5IGQiFyLO3pLUjdxsZWCaAqR/diZgFpe6C6OXWWVhJLDs
sxj4dkJvCQve25O3WOgwQGYkroYRhYCgc3U8q5aH8xxIhDNQzPyU+lJ+18EiOntKXgFF7LfyzcVM
/o7H15qTe7Rzr07htG96A5tRcQLjhgvKUx895Dp9quAn9DnHr750dbOxuRbn5D8hTYQDbd7DHP+L
xRg0ZgZouMTwvaVxppaO2lGALjcMLxZL/p8oqMRz2QmDtHD+84tyw9B4hRzoPMKKUPaR10Wj3HMz
xZoU3um1N8HKbewjaI56y3BobXzzG1MmIeKaXb5K8kzLlbBSR7c1sf9R1c+IbZ9AhvobS2Xt07H8
AaeY/8jHvBxhKAcZUpih5dLi1Oaqa3AXo2RKelag90/fZ1dFcPfazurBKWt/slLp0rDFKRuB0Fok
akmugbruUNotpLey/twH6a7t74p8y1JpbToJwUKRUbeUl0e/KrNNLCVP3ABzFJliBJLqDuq+fzCb
l2HmjXmxXjg3lTadzOhcRDgaKdJQOvmUlWByNEQR8qFAeDQZikeKyelBxopmI3tY2/gmi3CuiRvc
qPPXvog/CpShIiUyT5P6wyoefFqHTf1dWJ9uny9rs4lKDrUCdLyu5ULxsUFrjaL+2QMG/6aMs94t
tUY/ddyFh9uhlqnm7y0IcYK6Cxyha29Logs5iqkDDHZlnkRjNr/6XoYKMKr7NIFLSyveeFMWmN7T
tbQefdFbey0Jt9TRFuc2v4NzRlfRszFmTtSSSxFTFqbLoPjnrk3orXZDEifHxjTRIro94uvJfRFo
KRFbQfYPEFpCWEZGq1mOgZeVTqF+vh1ldTjmLP6jcQHCKHq5UvARUX0FjQm3Qg36PrPy/pxU45YC
0PV6nA/nf6MsXnxxk1dUJXMKEdZj0R4yz0QP9Revkv3t0azFUaku6TYSSteKMqY5WGFqBtap0/Pk
bQCBfQ+hLNnVWUMpy4/CP4hH6mxQNUKW74q2Fg8GxJrAsJGm+lmPH6DX763m5INPuz2utbXAa4Bj
g9cHdqHzV7zYz37v54VVJQCCPPNORcSknxXKxJby1dr0XYaZf8ZFmBAJl6io5Nat4+SD6pdgG3tp
Z3fqe56WW4Yeq8GoaJocTwY0x8XKCxCVAJs9YiGAE1fWfEjle7XpHbn/eXvuFtWV3xuWmw3xMFkn
v1se+SXQ8MoDle52+s9aRUECUgkwdBD5P7wy2CnKH+yoy3jzuC8mMZjPobDAcU5BS9Oiax/35UZv
bJ6aC4rV1ZAWU5dVOpSdIVLcQMjBPRVv8BMx2OdyB0tEUhyrMYG7an6WmRvp+OpCvJjMxUb2h8Sj
ZdDje2Sl0d8moO6fqqT9igBibyz5ZY3qP4NEm0+bqcZXabk61ah8ITjg6lqoU0Fpu6S694cCokvb
2v33su5A4EUJOu2sHzMGgtBWUfsYmra3Ua9d/y0kmThxmtThlzp0uShVtUdV6jQhteTgwCLXJ0zF
sv6utET/PbZTdD8AV9KJD9GR+K6GWQfSkXfzxqyszT9FJpXn0Czwt/SVq7QoslN4g8C+xF1V1XTc
9Wd5Ujc6Ab9fH8sVxnNIqBoCnajBLysCEpYTstFM5GMen8DGWR0TmiRE+KKo36ual3yIQ/xcgGF2
j1Ysl4+lUoSf4KNE70cbHNpoS1sbeW3skJH/9xEWay9CKkTqwyB3ARL6+NYb/uDIdN5vHxfXibDF
gf5vlEXq5BcqKJE2hTqlgGjU7CZyitC39mkOkXBqK+J2JQ+2TJIPota2/CpXTytSN966Ghnk8j1j
SlJRNFNmu7LfFtGONVV+0RWpCg4DGIk3mkSyCutgqD+LsivNu9uDX5liZdZh51H/O8dZfPZETaKh
LQL7ZNjRvZf7wF2r2InAx9yOs5J1KGg20GXiPptVwV+ekYaVtnEtx0js9/V+DP29KsqNEGtDmZXQ
ZJqqpKdXVQpZHjkmWiqyipIEh8jwwBLpFvLRMCLjrZbgyoAge//72RaHvoCTg/ZhIU6o7tz7oobJ
ZmwMaPXQvwixmLMmjkaADq3i1vIXw3P18uM0vJeHcdeIT6/+OgwG3IOMgDjlg3lqL24wb8zqMR7x
m9Br/buKMBTE0HEjc1qdMPJ5EifD4CstY0jZ1AG/iVzVoAziIKKoPI4lCcjGdl4/ui8CLb4Mez3q
MiXnAe154gCaCIF7iBiHroqio0EX5LOUo5FjlHp4lw0SWi1Gbm/c1+uDNagiUYehMLf4dBCWGs+S
axjtcfpVsdLnPtE3du7SkvOf65Js6r8xFqcjGCQ1MjR0X422rNu9UPoi3DWVHU/vJVvJ5Qeh4Ofq
wOEJHpGx9XYhxcLmnaxNvf7UQ1Cd3k9mPpZ3EAOGTwm9YIDCxlj1SN51o/zu1UtsBhD9b3cuvkqj
oFgVD4XtipG3cFYjAmYNGzHm/8fyDqMS+r8ZWZzkdYNaSNxL5kmVv8DqzyJlzzidqik2XmqrO3MW
T+XNgTfvspSXBn2OxG8XnvF0Su4Hz8fQeFITR5rAZULvEc81tcSNoCsPYi6qi6jzorvYpUiIZX5a
qeJkVn7oJOFwVPNwjzMj4l75sY2Us1Fkz3aAfVbBy26qNmBgKwfsi/iLHWyKEe3CJkdUoLRjN8q8
JHJU6F33FfY5H24vl/UZNhB5+c9r4eVYE9vT+iz0Ble1Psv2cwrtUPG/YBd7kuzheDvW6mZFJBSh
F1UXlGdfxmq1QtDni0YXQavuA2htqttNrBbT4Xac9fn7X5zl+97XQgStmik+JzpuxA5W7CBxcuDb
X7rcisyN5bI+g/9GW9zsk0qwThiR2yJXpiucEr/kCFkP1P1sM98479aGdpk9qi+ncCyVPuzzKjjL
sDPOaV8NR0kP6mPqbcrIr42LfgepNW9+xJu0l6FQbBpaS0Prv5x0BAxN+y8lU9+lNQzh0vpW+95w
uv3Z1hK0y4CLbTf2Kd3mGW3Zy7nTj18L6WMSPVYGemAapjLwt/9/8RbbrBISXFZgwejJjMUxTsvi
rSgbbaf2oXBTMpmdVIzZIdUxWrwdee385Ezj0QL4bRZkeTm1qlRnECgacbK1fgdo+CRNb23lUdp0
29gKtLi6UiDHVDG10FXsxwFj5sb6IjLPoR6ysQnWA9EkQ0wZQMDyoI40talQA5VcSCag/otYicJd
F8JwdULYKuLQ93m3sRe2Yi7Wixjz3Oxkbjo17XDqy5L+EHey9wuyvlNx1X67/dFWrwXKkv8b42K9
5IOdIFpfGSc5ifchVZsAfpxon7EK2FX592EwHgU6GHHrOTGyFbejr278i+DzZFzcSb3Uhl2qJr2L
Gq5xqrVePo5Gr6HmFBob33I1FKUjZOFsQ1GXqxMtlq5DaAyimp69V73ovm3rvZ81h9sjWv18kKRQ
hJtV9Zd5qi3qsZYzK3HD/BNA86x6PxVPwv95O8rKYAB/AilE5AsyzjKKQKsxEiM8NVg+6F/F1OrV
MHqomnHTul2dT8QXaREqQDzsYR0igGVfCVSVmYyAKPmeq/SG4Shq9URqKn9I7CH+NNUUtXfQgs1n
TU8qZH6tDn4iphkSHTYIgQ9BALEbkQ8o/mRXAkMyUSvJ3kTvTd5NeQTrKQj1CKXf3nvKq8i0nRR9
JZRLKWFHyDzSbncUiHfFQW5lNTwZSTBNjtcoyTsDUip1FWGDzR+Syj9m6hCjwBzp4d+GFNU6yj2N
NewMf0TRGcilqBE96HUbVVrZfgfivu2cRs5G9ZDZvtLtBgnyOdLPaQ03HRhle4RXRp8Q++XwHiGM
JN0nZdxXjgnR7sHPKCHVZdC5xtAU0SFofbcY4ZZR8a/VN3bWNcmuCCNexPy36inAACI4q3XUF8cc
7nWN/Htjl2/9fFD8t51ZW19L9EW+ZVHbPkpx2w470g4EqcMaUzpHGyPp3Ne1nXEL03rb6UEYGkcv
ynQ0wqNB/6st49zfN0WT/yqTtP8QmE2DYS4aEcopU0RxHnU0AQ7mEDcPqp+ywWGZeJ+jgbzQyTQd
8oUUluO4j6OG74KBQNY4XjjKiN50jfgB6rh1+SLQ201rrCGvlIP+NuuQFbsrxwI1EYRLEQFteByg
yDup2Tco3Yi2lBFHGsLLUpodpEahJ5OJPt9nPvy3vR1hiOqUJdQzxwC0+VlJ5jkvJGbESdFagLM+
5qO1K6tB/iX3xnSEzinjpl6EfwOhUMo9alw14s/FkCL1HcUGuGEzsD/e3nNXO/v3PgBTC3CI3vES
hElNT2kGNBTxC9DwSjVB2vkWAgmTeZwm48ftYFdpyu9gNnkKjXjwi4v0q05xci2aMXK9wHe03nRC
QNDIxTYeBYot/+rVkVlgh0hhgbgsYetexN6ph7Z1OzKSaqwdMABoecCmVzZShPnyWp4ls0QbM2hw
ai1hV3ETQThT6LfQYXwHGfpDlbXu62duNu6j8QfFhTzk5ZVCry3t6cVRiSyGc1iap0HFMCDTH8bI
gEAKAeR2vKujmC91GW+Ru4ItxTi6TLxT3KYu3FE8d803rTxtpAXaShzOYYURUWTBg37+84urUik7
1OmTNML2ckCTDNelnOSnNpDNYgVqBZomvhjiwpFGwIRgIwtN25mmlJ5FqGjBSS0ri6JGWyi/+GKy
CtkrDUZ9r7YtfXrZj2V1PiIlTLiHYHpuCiP+ZMJW+gFNtzKOWdwNk6MWqp45luVBFleKLineBjh9
W/tixDoAzUvpy1Bh9i13XYJ6hlWiJYO/OAALW2+jPRLd47tXzT5tSECaIN4MY8ahXxkZ1MKCe5kl
6XkqjOFNi+Slo6SR7w4RDPlXhaIzjvOEUEGAwe7Qr8gCll02SZJHkgufSfpbl3qkx9K6Q6dEtbaK
yiv7hFjovuIGAZni6n6vw9bWuERPsCKR+vNM/9Qm45a44MohQ4dQ0OViQHMB7+WSUmndjWqjwrHT
yh3WGo7i3c+7pEBpIlA2jFBW1i8oyLkHgfrrdQm3lmJIYFLpnXxvvt670GjHgz4FCr6WRmVt7MrF
BP5eF9SLsMvDh/ka2NbaRoASZFu6JvpNThxkD6ndPN9eECvTB/oRk0WVIoPCQnw5fc2QsDOEMrmo
9KqOWUr3VRsdke25U4PkbHXWxkty5ZjWmEGkXSkNY6exeF9VcWl0qjmErlq/qc1nOO87RKor7Y8W
OiKy1FlhtV0hzYJc7xERwSqdPo2rlccyk066t9kjW5k+MJVcBAqNC3bv4qCOhsnohyjWXCGjjIg9
hazgJdiPivkg2Sk9OjQ0il8h6x5VRrtB/hATUPS+y6zU20Oohy1K+q2tIoM3JjofQEJH1Wnp8LyX
M3Dcjl9bkbqxipfPpX8WFpuSsizX2NVdORUB6mRyaWNCAKMA5YwSprxyUJHmlKPKcEo9/5p6087P
v43oeJHbblyhq/toZgACjwChtyw3TV6Q14VcTq6nIHY/2+1EtMTbYOO0W/s6tPbn1AN6Ga2Xl4tb
mvQg9ZSOLF7JUKPIXBHWf+UIkVadj7dvbG5s2LVh8cimkSTbrL0lAqkpKpjZcJSgg0zPo1A+lBKs
OUk2ft3etCubyAKSQ8kF5Wee9ItxeZniZ3mRWqfQq58aT3uL8cgRUYC3iFVsZCKLM2i+MGbSBPLE
M90W6s7LKRQiipsizRS3rRCP97FKMbuNECujeRFiUQkRDQ+bMhzNU1e+7drPFqqUWfi2LOKN1bAa
h+IxN+3vI2gxlGQog8QoBsXNleReRpygTodv2QhfXe03WsmLUPMGI3kTdGBmNeRrl0w/9xvLTAWq
6vE+L+K7qan24/RD6TZSh5VAhJgPOJPb78pNyrK9buqI5ibR1xGdRdXLT2F73zX1xuQtlvY8IkCu
pNbwtywVFs3LdUD0SDIsb5abKx9jPzzg88ErVxJiI9Biwf0TCK14DlRI0Poyj0dNCqUOT1hupUTx
AyBQcV/1ZrRxDW1EsRdW5KhzFnimNNhIeikWPu07Oc82lvXqjMH3m/mSM2pOezljiJh4qdWgC2mh
4OTY4fBLjrsnNZE2WqRrS4CWEs1ehTSBLP5lHDwwQjRJgGyrUn7ve+ODiIO/VF92mml8ftW58/vb
wLmHqjAvBXCbL0NNKalRN+qCll7tqCOsHjTLasiZTfv9diR9/gAXj6x/QoH8tbFc5GZdrjcglhAH
Gtt0i9BrRwwdwuJj0uC0s0O/xUp3Omqsya7PuuBXF9ntAZXu2DvIyH+ld6Oky18sozd72PKtoTmJ
jaj8m4l6lwegEAshHDZK3qIVLhyJE4NyRtXKCxJlj1qwLh7NkFrNrgNN2XxFGUsK96hzBTpqVban
HFu1H/o3elLU8llL+S4AkBLa+YLuvpOMyTfU61F0qUZAmb2kv5X0HmkrZCHSz2oaa9+QAJfrHf40
U364PWurS4FMTrdAhgKjWHwfX9JgOitx7MbJ5w73qd7+6dUZbd6vt+OsLW1oW7PXgiAXXpaUKSHr
TWvm4dnPbXuX0P5/1BpKu1FVWsfbodY2KpkKj+3ZncJaIhq4fCZeEUbg9p2xE6qMNHK4MWv22lKD
FIiZAsXIa0yeiqTgpDTR2VQGW+x7pcKzvqu8VLsTA+W2HfZCJS/wLn2mpoLYthrE4v3tYf6essV6
/42o/E9KtjyQVORivIHVdZJZMuMhxatLQdIUyOMerFmFo0WA3OnJI6NxvICqHraq8Zghpjel0c5K
+njY9disIGdJ1azZ3/558xV869ctzhiJZ0IeWDwIGisK3ljKVOxAlOPM0mdZ/qYwyuZRSWRqbl67
5ewxXyxXodGkkFUybKBo81q8KBn4JT4XGM8k56C0MIFDSG76iC90/D21q2zYRVMhPcWG0LeykpWF
x+NhfhdhfEuavBiy4lexB6KNkghI8F3T+5+QHtoiwa5spBdBFnWXAjRZZPkkcvWEt+VnX/s+TH9w
cyMujrgW5T6dhHFxKJStHXtRqOEyoZrHMk4pPuNf6+UbS2R1KHwfCxgZ5bflgR0PYZVLUWGdcs69
rAKlhv5Z73+5vRDXonDq8F4liaP8Np+AF6tBDwu5jUeJzFfT+x0Hf7zz43jc61BNX5fMzzeQdhlq
kfHocV0bMaThc2/X5j3iqWbgWK3cHBJhFp//ZFiANhTeq9c2rjIvrFngNz3XY1n9QjZbfpA8JN0K
jLw3vtPKHaGZsKOouqMacQWmzMdON6qOtMRTvvTKV7mqD6lq7EW4peGwtoFQRMGkBm4U4hSL+VOH
Nqk8KUK+QYvfWVYXoNUJIP32xK2em5dRFo+HOA/SwIrwbQ2ac95Hz/J4zJR3Rp0+9UF1FyXolmDo
pbdOalifet9HWffv2z9hbUkKqhmQlYCnXuX6IZ60SPLYNvrfE/pimByBSzGKj+OgehsP97Vvh74M
C0Sn7Ewl7+Xqx1+QtkqeBC6qKghUuSxQxxo+p8VGnVZZ+3azKRRp/VzgXlbuh7Cr8jzQk3OLzeg7
ue4k6ukitA9h1P6QC0Xe1Z1nHopJDu8gO/cQANAkaJpi3DeZNT1IqEc6qo6G7+253vpdi/OyTshG
UJWSToZXyfdWximGFdfWE2TtyrGovkPeQIPkipeVIiRpxZFtnaxC5B0KWLn/sYxLMFsx6PIvWYQ6
wE7zijg9vH54ILcR7qR+wIthsWX0oDNDKxoyN/D8Nxq12aatXkeS+n2qXYZY7Be9xYlrFr89J3Vo
FXd+jUtaBqgq2SHhrtpPlV/pW0fO2lej5M/Dm6uSetPiBgqlVhNhA12x6i1slXq3bdLX4bLmYQGD
ma9q6pjXfS1fRkwCGUQEpTAp0ZLgnIufHf3L299nJQ1ClwrCHhVgFA+W1T5IDrGqjKrmtka9kzCs
jWkmx3Z28AbAKLhG0Iq9HXHlcOGU5ryeCW0rl3eflECgpQBbE7DoYe2g4/yOdOvuD8KA8CLdAc57
BSiKeKzonQCvYXLG7XmqeG9m26C9SrPrw6tDzSx0Xna8UDhc5hFf3OBClnIvCpLS9ZNn3x4fKt/H
aPaVlb95PbyIssgT6Gpzz9bR5Gb+U53A2O5+wFR30J7fhcib/MGQaNwQFBkhXV0MyRrsAUtHW5xq
UeQHDbs0RxmRQ5UyTdkItbICgUr8G2oxLpjG3ohQd3rujNS7o2+VOrKRvE/nx/gYpfUO5eZ6n1l9
8voNRtUMAqBi0TeG+/jyswWireiEYQY3YkBUNt3JHpujlWr710/lZZjF8aQqVGmrpp9O2MB9lKe4
QuY4Gxwta7aukpW7lAFxmeLlCBNruZf90R7URpA4YAC9j4X0hIItCWV6auwtBNbK+fci1OLW0nBX
QSmliJE/L916klAkijdujq3RLI7YvCwz28zwP/R4Io8a9Sa8B7AwvYvHaCPUyu34YjTzaC82cChn
Ulm1cuAyfY4qDQ7S2LNHiTPiuu1rWySD1ZFpMhACpBfoGS0WXq20UpUFKijYMtylE9r8XfJm6jM0
RF+rWTEfGhQAbNYD1UdQVi9HZkZtIkGf8E6aH32wW3HMguJ+rLRHqlHYtm/RytZHRnZMIxyu17I7
kVR5Y2phD1+5f26NZwQ69kN+1PH+uL2nVpcfBmj/jbPYUzRagKKwBqE1SXdeWp90u3h9rXPmKP83
hLlY4e3g1WU2cjromMTsVNmXkJWvUTLWi63kbDlr82OC5yXhYNKgc7QIZZvDZBphFJz1AmebQUpo
UwVtc491VUjDatwS2VGWR+4y4GJrheC5hDqrLo5BNr0dPPiuFO/kSTq0flH3u6r29K9y3ZSTA7kH
Qe6w6cI7K8TkzTEyD2FcmVf+yYu4YZ1iAD+FJK3czAbJag44KO9hW4lB0TeeysvPPv9uCrW/Wys0
wJb02T7ROBR6WgNdAgh5tEJHmOlft5fWkmhCq5KshE44HWQIi+TKL7eMrTSKPiKhdY6zju5DQkmI
Fzpv5L5Wz/3Q+W+zSuq+FvLQv6Xeae485vLn7R+xNtDLFTH/+cWBFElSVk9oHSOWzkkU0Vo9lX7/
2nrQ7+k0MCbloUc1aIlmsIY4M1sfp4Ei0WUntsDytUawhZCZU4XLatcyyrz6L8aiFLKACqd4p97S
/HceF+3OL2X9SfWq8ZVvqX9CofXK4UrN5urTVboIxtS2XYT/ozs8r+OvaSm2SsVrH8cSlBnIHJVZ
5vPlgMpQV8VABc8drebOsrO3jS3ubn//tQ0KYVbwzAaWcVW/DXtQiJMVwESxfP1Bw3QKmXRbEurd
jJ7/MSJs/Ea1E4xyplLZUrRZ/WAXwReHax/yUphaGEiTHTpT930G9in+xqdaO/MuR7jYZb6ntlOI
ysO5SQVAvaQLT1gkfU9TD3OAXM//YENRwONa4kK0rsyUg74vQOT2mdvjj47117kq+6fb32yZRPxe
fOSRMq2KGdqyGFFbpZaHNYd96quidNpA/RTK1WcpHN7lbXUCNrjRkF39TP/GMxZXu24GkpyXE5qs
SYBZouz05t8dhJrbo1qNcnHkLq4Kte/AOgDgcLum+xQO4guGWMd47OU/iGMjPoLw28wlXD6oRQG8
XcgzrgFBcxPxD3SWEaDfCrOyd6mnIDJEbwT9heWRF4SNJFXVFLhBnX5uouHJ9urPt2dsZWW/CLE4
78zY0Hu5zUCilFa61wqfNl2aeLgfNv0HVUvj4+14K1+ICgRyPzZ3FVoxi2yynCYeF5UY3TQKHrCz
ePDz6R0OqK8Xl+OKuIizOBbqJMqDzrIq2lZmsOt7+3ss1L9FT5XMxH7KD7Sj52cfrHEL27OysWgG
z5I+JgAUWiYvz1s+5FAEaqKf7Ok+ERhX6J8C6TSKs99sbOHV1TFjXQwKkbO87ctISt8aTSplsZuV
1oPZD05UJBtfa+VkRxmJUrVCl0TVlmCxvDOQhpbq3g1xLosrvCEr3Ly+B2hnmMEbA1zF7dUBsI4f
vbh/X0RcfDdsvxKsPoboDOe+D4510WAzh8EW2pV10J4NHdfLg4TYReEk9AKnfYkCN33Qeqo+dEVV
y8eh8LuHNJgwJorCsv45Fg1iUlNil6kjEn59Fsj59wCe9h5ToETadZ6YPkh+UH/Bzlomnww60PGV
FqPJl2O0aO3McDCzswQ1HaO+2owDp2iy9AOl/BA/QiNrGqdSQAKVNVq0TgFgvneAf5bGLvAE2M4G
Mx2BHZ4d1VhfKEQ3jeqLBIgd/1cLu4LjiOsDbpSVnKR4K5Z9jjsjnsY7zNHy90OlZWIH5jn/EhbG
KCEDUGMaXaVSHqAJaeX+TksMeBNAxgL8y8v2u68oZenoUhsbDyVYJbD9wtffdj1VeNwpbbV1bLuI
vX1dC6N+wkgKleOyKLB6T0q/Ue6HDBTszmup5EVRmgHXFSP9kFoy9afIR4TyiN8IfAhE68300Mmd
9l1T+trb5fj44Qyaatq7OsAib99mufhcSbO5yRBU0Yf53x5tszWw48Qh6yPOgTGIN1UdPtRtGn0N
ogiBMx1J8naH70TwtTQwS2BuPGC5DALdOlJMWewlYP0wGPlJEG0lgcQ3XqQ/JtDPb8mZ6VAFpXlP
owVR+NIyP4S80EM8AxTrYSil9mNI99Jw0tCYwuOQmSU0SFwsKE9FFk6EldIhwIsRucVrzUNfW0DM
/Ja1koadK+/G8BAjOPGXgYtssBMQUeLjMNPHpjzV7iGgl+Wu5JMCPvLL4kxKWyh3OF3IP3OprT+Z
FcpE2MbkOCoCBDZMB2ET+53ZY8RxtmJjRMa4xw/n1FGQiXcFNtO8X+p6tgrVkIIrY91PjkMd4aCS
p37ylyV302NjiParmtrFe11JovuG0GAu9OpnnFX1I5CfHONOS+m4smjZYfUsC4rrvIIhv9la9MbG
7uypteuh3wsR6BGGz0lzr9o4Cu8k05ye/NHIvtgCA6PKGkoYnalef5w4zsVu8JSqoQwLbemuNpEY
xIWzSjHbgkX4TVK17F5WJy+DBIqnD/QKy/P3uRZr383IMsZdBr7qU1tMWU8Tg977Ht9cSmuDXI5/
YWUUyu+9QK3kfVUbppvYWV+demqQ3ymE1Nhg9W31q1ZTDL2jADfk+xwjssjJoJ7ix4u33g+q3/n7
MJFxGoTTk9K0pMoX7xTJ83Ms0TwsUn27UJSTZWaeuk+UTPmB6sz0MYFmbDmjiHMUOdTIwqM2ToM3
2lAHf2NMFHzoh0okh6zgKsAQrlS/YJjCeVOgz/4kutxM32u4AuIrlBWKeahaqx93Bc5QoAhs3xL7
2wfoyvVKaZwS//yioFO1SLNqhKpLOkqDaxbfa7k89nZ7VALjcDvKStJAFG4duqVI0yxhLtgT+R1Q
EXFSs6cRoV9Tw9PL36X9Rrl/PQ6lGWHQcb7ir+iS5vHps8gVxTuDk7UZW0f0hzr/fHs8K5cO73Mq
/BiLYDGyTOcijCUnX7IsRNhz3F5CjZVm03SWNuZt7esA1sFxT/A3ZMtf3tjQP/shs63JHSQ5ceoZ
hCT8k1QG726P5wpfTHbPGTMXBiiq06RfBGoDbrOqn4aTJR6S4gvCJzvj4fhdFBhSD9xEZsve3Qo6
r63F1c19DiwW+BPNhSVSCM3NLKq7JDnbvkdbpjOoFdpN95bOvXpXjeZ9Eij1X4GtFielmgl5lb8p
2LeyYl6kD4uB49WC6jOYwNPoVzhWPw5JsyubZ0Pa0lpczYyogc3axUjdL6vXeV8p7HZTO1ly/jav
xQPu6dzwlaNGXzWrea/F6UYutrJIecr+G3FRd0NMxMJ5uQpcRKafrCECr/JH7w1bwAyaP6S6XJ9N
WGfmZBST66vxgavvrrW3qnlr6TFHB5BMWDD0WectclFf6XtsWbIADpHME0D+WvrP/fhUmu//j7Tz
6pHbaNbwLyLAHG45kbNJWkXrhpBlqZlz/vXnofwde5ZLDCH5ToIA1XSzOlW9IQq+314Dax8IR4l5
HfDCpdH1MpBjh7alULTxuKxIBy1WHvXK/kBJ8xE1/+Q4jojCJo61pS+3ssQVrv4glgCz0b5eJGDi
Sw4wUN88a2CllM4/NInXc4TfHpyyEma2y6Chi/yfxaH9cnTaMA38iiLAbhn1RLcUGJIe8KgL8/t6
VGL1Uda6Sb4UuPs12GAVVMx8EAP+ueNtouLlkbUVlIw6c2CiG0q9k0uVy1uKGqu6sS+s/dS5e4rm
NTv5K/jT4IxcB0aEjvu2y9wxLLKdHXIgOiFeaxvT4qwskhd70Lw/XKVXWVpwW0vfOXexNDlnPEM1
51A6OGC2VjfsSrnndtZOZQRKzyq++ZKFWHWbTwh/h/nFDiUFd/A2+AFzAQP30JLvo3KK3NR2or0E
xf17G2Tavgyr4hQEYfzTGz7aCX2ovpiDic4Lpf7wbkK88GziFrf3lTLlCmLa7a6D3/vBaMPmgpC1
f+y6SD1O+Dm/tSdHPDlAe7+buFSDVtZajzJTCMIhj+9kqBLfgwQTVVtFaq/pwfuFsFz+UPMuPw8I
uZ8TEUsZBvU+5IAkCP/Uxko8mJnG5bNO+gt+E5rsVnFefxtLB+dtUxH44WWzLg+vIK9x5LDHG8cW
1AZx3NYk0cG7zcJd0mqfImW07526avaAnO0d5szcIg0Vvb9GqrDdtVocvKvM0O+nYKpOdmD61T6g
l36Mu2p8SGut56+jdWpneZGiluTnKmoG+DZBzENKzjv5M2RbdT9WYYZxZpPH+zTCKW9X1UqDZas1
3PtJbD2FiU5LramU7BzrZnGpu8k+ZuiziL0+mfF9INuzy0/VPHP5T+6LPlbAwyJO03LPfGwTkMgc
BX31EA8i2rdOxr3RV76gwY5FQz+81UM9O1FyaQ/CqcQ7n0aDN4ium3F00vvBDPNTDrLbR8pRnw6j
wHgxbawsdRMAAtSzRJPfjzAlOdPDr4EfmwiPYM+tBb3jFlzKDlZpgmCWqumAKSZVX9/k9u3L6b7p
VcntsWb2pCjSHoXqBx9LHw55ODbNh9pvxbOUyN8noTfcucMgjY9Kj8P1AdfV3IKqjefCXpPtOEQS
dzg2yezaKvkHQ8tanGfZ6MDoVP0b2a+rJxVHgWdNhhftQpEI71ujSB9isyyp1uo/+zhGN2L57mf9
ZxNT889WOkhf1U4CVh3USBhnpv1DD3GzedBAudEVLM2PCpCW+GiaEZeLJJZGsSsxEBzQne+zRwuc
f+/SEh/Pjtmle18ga302nTx5yhPLlnZlayRfjamVjwlOlg+U2+vpFFkUDN2g5LBw2WcDDV2oQX80
tRFOdj7E+QMtByPaVYBzt3h/ay0ngEeKbZrUPV5LimMoWA+aE6IypDRtfSpsR/wVTnX8WZqGNN+r
Zav5O1Hn0qdK5VlzqjRelDyxJ3gZVhWFx8RuSseNEln+K0572gddKr7VOOfifM3G8ZHsSv64vfmt
7bO00WeJfChJ9NRfbn0yPkJyC6DDQ1QkwDzdmOqvWVfB+fflDjjo7WirV8zrE2hxHdGNFMPOMjPO
nXgO5Oggq+NurD7gcO5C5+9Yi2TkXu5xQu3ajX1+5Wy/euW8cnvThwm73bZuvUS9l2MKX3m5s4zO
HfpnMzrq45ZR2upg/31Wgd18ObdDG8psvJ3lmWqe2G5OOeiY9jjFNqJrdrw1BeLlXXUf6vhwOkpi
HYQ1lic2jeH59ryvfeXrX7K4Xxh1mWh1TK9N9UsoqXZNzaHwnWGXS46+dc1Ym2fgXNAEkQgB5L8o
pyuhHmiR1EaXZizpfQhayi6OpDhaFr6KTT26DH/VbRG7NWaQWwm2+py4Cj4f9VdHeTfkmS7Hkun1
vc+njYTs6hXbOwj0pDhp+O7twyYv9nFSRfddiYCD4mvJBhBz9T4BOgChapk6/7LGakWWFSeTqXmJ
TvFqn1eAMnex7MvZxu1+5V7MjvNvoOVyUhE/LPRA9uqqcMZDbjvVndxqqfRGljt0v/3J4rnYhHL8
G9vG/BzFEoz2MQ3rl9OsGnkhJ7ouefTE1bvRyNNLO1FoqhX8nn89d69CLeEdQsljrREBpNMiUcf3
mq8GwUM0pMafDe7zGxSZ+Xe/eo2CFaS7AVX8FbijUnt5DHRIx+aAiMs5iErbf/JzTO/cvKJvF7kt
9fLWlZF7wSWwQTMUaSZ/MDYgw6sZNC8eSFS8LpbYtEBOqJSMqe3Nz5GD4VTyM0aI8kalZC19eO/T
5KVhCDJ5/verxSIiHwyGXeEZqVwmnOwlrHR159JE3xM/ONz+jCtWemwIV8EWu6GWxH1ZwAHwolbE
O3togCX3KVbEo6bt5cDuTmNvZW5py2jYNVlyTtA/1dv8YKdWuLFAtbVtAhchW58tR/RXggoJd+Y0
TrX0gm7L15r2X0IXuNNUDK8K/uwrkd7eYRVcNLtCYlW5XVMKcWeJIHqM+iT9M40S9cPADbY+JlMb
l2SEhTSGpAlH24295BiuNsAIcGWnTt91hl6/EXncy3s0bqyvaVnVkNn09lyOShgc1Cqt3iu9YnaH
WCj1N4Wa79uqteyND744B+YyC1KWiKRRyjaotiy25rarW6voRuFNev2k5fFJicOHthw2UIeLvHoV
ZrEJ+x2KLkrthF4xfDLjbwYHjQS4DVCRGU/n23m1WCl/x4K1i9+OAqttOaQ+c6D0QXTyjCI5KJXx
Lour4+0Qa3qlqAVwmmlo9TuvAPzUkHsm1nI8m/dxtUMvl2q6j7CLv4O2ZzVuSDmtgWZS+ZrbdlX5
PbR6/K1lzKpoh7KPnmiPVuoFG/kWrZRssAVmLEF0p/MI2WpnL6pZf88ICvKzzL8JF3PxkTVOpYaX
lcDzaHbhDBP70nR1cpIyVJJ6CZmW29OzGk8HhTfD8GYM/MtdpNHkDrQV+pad5btj/UHRwn2Wv9Gl
rSrQ4mLx98D+DfQT1XS1XSVlMPn0mjIPfeG9mL6wklzfdwBMjmfK1+dO2eKprCbyVcRFwQQtMWXS
QooxberUu0Tk+SlKEt1V8sg/xmatHePBLr3/NJ8/N9KrYTbjKATyrdR7B2EcqmEo3EDT6PAM0xuc
1v2N83V1AV2NcZEurWixWy9s1MGcYkKqbEIwa2cHRf5fJ3OxKwTY3JsJ7VFPC9q9Ie4UBweFSdnn
Oca7H2/P4U884dVB/neuzO5HCpxaE62URVKKupiGDmh8ZQfB3qSGJQGXdyNdfsQYbifr5t3Y9RdF
Qrdcb98anf/ZkcqjXtePdqQhS9vswGvQT0V/rOzvgjI5+Hbqxn550jrt6+1fu/oJ+JnsybDnX0n2
h1Ud+dEo+eeq7TTgeDo65pHl/MY6/clQASyLhtOy+jcL8DqUt8ZzFtzFkbqTMBwehsew+nR7NGuH
DBoAyH9rEDteidJyf/L9tpIzD/YppA7zMBdqxZadyXoU/nc8T6mZLhVwOi3o6iJFXyvSokddti6a
XL0L8i0LnbU9h5H8E2aRtDUNnfn90HqzMvsuF/HbkeqnQMBUm8KzpecfW8neOG/Wdp3rmIvcLSXq
MX2SCc+o/RN8Jy/W/PdGlzxgh/UkwVv5je8FTtsBKo/6xfIu3xRqmRVaT/UzzI9aleGeFTzTK/81
CtPPFQm4BX1KfMnmOsnLFaljftRJcgDLPWqfC9PfAVXYtaW11+p0YwIXt/i/Q3F/566DC9MrtSId
9pswc1nyGjAgPDutz3Ul1ApHbyM7hvjTfAgNbXwwCyU+ZUMUbdwuV1MT+QMMsFFdeCWCkCZDqOcg
iz3kxz7LqOa41LXeF8XvOGzQevw30OJKPQGC0MP5OjegcCZQV7SKE7KiGwfEajpeRVmc7+Uk90Ul
EGApos7FOmM/NTVPhe+BpbtT8eE3kpHys4OECEZySyBUV8M9Kp0p88wutvdV29iH0i/bw2AUxUbe
r4/r31CLx3PUqmNYKrV+joSZ/gVuCEZJqDQ2fEEoho0LIouOZ8aRsCVwvXZjQsqNotsMaVOXXSYK
uWPWd3AxdCeRd3Q8n/oyH0GgN19qaicb+/5qOsJ7o8VJr/qV0WbficpQMygzkSa+OYGfuyLRL5pW
io0JXQ2EwS4VULrHmGa8XOE2smdKCafOC4Z8b4R0UP5Ku9+wlwLLTbdMN3FhhV/yMkjQxJ1iKviE
h5X0wUcVdYyzOzX0N9bwWnJchfn5gLy6hI1mrGIlEA+en51oS7pSUB9D04v8YF9PW5zrn1fy5W3l
Otpib2za2KEQp1leF0HGR+TQyB9Dx+n/xGUKDTl7Gkz/Tq2SGpxtrpkQFLI8p65UTjDqGxzKAhn8
GIiWoNX3bWo6xSFCBsU55GCjnM8UmkNMFBCF6h46GPj9h9IKYY9rfSnNmup6FPJfOr3vzuAabN5R
HxD7VGDJRH2pVncUzelC6LAA5Ht5aJRhbwRJFR4hVRSPWlLKX/sqkN9wgZRmxVxZCXcKL57Wpefk
VFT/MzPbRRWaorJT2uCC7Jbek1yG6GxRDmxPUSUF6Mn2M8clD0KJymyUAqXSiyL9WKd58d3uG/MD
mlq5toOdLrY2g7UlCZ4Kdig241wp5ny4+t622ghLwoHhDKzWcWZH8eLUsY9/KarkTdYZvfobq5LC
O/LeXMagJix2H6mPDTmJonjeA5TIrXu7v+vNsXnEQi/5NRj1z/PwenCLcyLDHyWL9GFWR4/rNwC2
wlM+Bs39ZGw+x9f2gBkIYKq4oGCZs8jknHUrmrKEqNzrH/omV5/l0bIBAvoWKXX7rFi7Nl9P4SJW
W0r2WLZV6Tm++S10BizFQntrv1lyZf43ef9sONriQxX51IQKpmEXA29Tt22G9DhZUfAuTRznq54A
RraQffWgKtQ0WxGWDMYo+nh7pGuzSn2Dvj31PjRAF5teJVeN6dtF5Gmj+EvVO9SPrR+WPLy/HWZt
08OlA68RUvJ1M0gJFc0PKpq7el4+2a3/QA1yl4BAc31ehoPef7gdb+0D2jrQES5q3AuXh/0UlINZ
SQn1R1sanhUnDh5j1HA27i+rkweJAL1MCp0cTC+X9hhpRZFYcD1iEG6+H72NCsXzrWAL3KPMX2G5
i9tXgRaZoiRq3EnAOT0nU/VPjWmcYkVFgduvah5zhZFHqRsGWngXxGH/3VIGMbl1pw73XVYP5iEo
IJq6k6oV92asSXcliuLQM7M4Ni/DKNOyQf0qAobpVJ9vf4efRbJbv3xRA5CJl4YpBS4lmMYzTG/n
SaOEdYln3mEnI8lsOK1/Vqc42fkUeV2Us8z7XgVIKuNq7GZDnW0cwKu5YVtkB12GmRj+8qt1wQBS
28KHCHbnThnri1yHz7eHvfa2Q0+Fx6NCx4hN/2WIpAytodPV0Evk5p2TZYcusf9oJHNfoeEwxl+F
seUltnbKIMIGN4ebn60uRX0kJe01ztLIq1vNjYeHtEkOvenl+VajdSvQPLtXxxlGBhAemyBFQhOn
G4QHuIup5oNRmRul3rU5BLXHrQ/aIoWFReb0OGL5pYWZmB8nD3Gfeqk2qWg1B4e+0U5xrqFIqm7d
aFdHN4sTQ0OyOPMXQafUwuCIEXqIbezTOn5A2eoyTIAegt/YER0EGjmjVc6zZW1zLKXazrWx8wq8
wUvjbS74biDKS/k+A6h/Ox/Xtt+ZlQm1ijozjcOXH613pj7N8sY+N/QZfqiYADxkAvQMHgXdedKn
5i4YFe14O+jqXAKwml1GTHbixVyCXgfQ3rXpJVec+oSgGuAPjqDT4DfDfdZJ6ZbswmpAAGizpjVP
9CXKNJTSyhi6CX/dSdpN4uSbwd7W/lKk8+2BrW37PP3/P461ADWXEo//Xs2wuQuVo9EUJ3ziHnG5
3Aizdj9A5w4mLdRzrj3LCQxD3y+Nko0qqpFhd/u6/NxHmTjEId00qeF60hhBvHdS23RrdJsfcs23
Pt0e68oqVGVONhPVkVm3f7GTxW1pQNCswgvyP8Whbs3mo2GDUuSyne87ZQyPUuh/hmhRbyz/lY9J
YIr+c6sbxs8ie4pc9jHHk6MLtLfQ67jA7hSRFF7EA/oQ+MYvyj/MlzFEgdk+SVb9NQExb+SoSdUK
jZ+ulPZ92GELlSjVXT6o0psQfZeNPuza+K7iLQmIsS86BaXMwevS9q4d4yfUSdwJgJn9Gz5UoMmZ
TN5QVMiWn9CsGzvFK9c6y+N84ElWehamVR+4AFuHX88WcLRATTmKXqvTgAkORr8aoP0X6X2qgMGX
1Omu1IJjNmXv6iC+l6Py++2YqxMJ4Jk9VHGQkF5cwrSyaSrsHfSzLb3J9cmd0CCxi+w0hb/I4fs7
RUDJs1mbM9VysYsObd9Pjm42HorlX0OzfINn531e5x7mIffCqE6jFO8Tp9q4r6xs3sgGk5K03fgN
y21gGJOickTqe1nY6/d63YjLiGezF+h6vueSYz2lot7SGVoNikYgSqsch9qy4iLKFMeBKBu9DkcX
ycbNPlAfQ6HcsUnwsk7C3/iKGEFAETA5KV69Q6SiLOp4LHIvHDRsSp1PTVi8LYPsvjTyjcNw3rIW
V1Iwucg+czDJ1HEX978mGwDytJjAUUCd9J3ahoHwhAYnDtBpErVvb+fnEp7wM2044qnKgbaij7lI
Gz3SUlweVWLULTyH6ofe4qfhy++HTHHVXvmW+cajZuYf6OW/s/zxW6Llx9u/YXXIIEZmow0UlpZr
hOI4eqAh+yjoWCRayt3E/R+RJfd2mLXDAmI/AvKMdRYGennNSFCAZhbIT+iFwpMqqTwUIxgtqtXG
Drfe+qkZswn4cTRsrJHVs1LjoJqdqeHz2/MMXF1L6ZgavHHk5KKllkKtM3VOgYY5nDvVXXuOJn6H
q4SRkbl0IY0cPtfs56YaQzJuTMJirn8qTaEepM8CXXgXL9MrVHpfgGRH2Gwaj2T1m8IXb/tC3wBc
LLa9/4VBeAeNLo6tJbyy9DVA33bWe36THsI8vAtb8XnI449+I2+JZ60OCe4/bpCIRKK783JynSkZ
ZHDNgVdGzX0q+3st0v+skSi9nT5rYWg/oy5IpxK5ruVCaXM/6Aw1vWjC8ikKwpcW1ES1ENeErG6U
w+1wazN4HW7O5quUMXyljzoH7cAKZV3fkfe9rrqaEh6jcOtZ8QqwOSsJ6bzKZhI46KBlEdAZUIJD
blXyxk7rsgMsiGQ6TEYWgmmOBK/hqu/O0oDziyuJOMPRC8awcQBCHn6shBX+YlHyZ/Zc/57F2Ic8
TY3O1BOcRJBbEOn0rRFTi6p2nbj00jaew6sfFmI47CSovDQLXs60XcZdCes2pN1Y3FOePNhZmLqG
1fziC+DvYV0FWjxOh7pJgqyDoCcqzZ2MH500HtrgFGnvbqfOooTwvzizbxztYZny+csBFVIy0BAx
7fMQ27u4MdCXaTfW92oImDRkKD3mVy9RiUa3hHsNvRWj2QWq7kZNtrFTLbbrv0dhcRDOLRUAAovt
2pTrqVT9IbikWt2ecQlFkGWw9LfdZNGAHhvV7aMgcHVMbTfOo9XB/VQGnv21+WAv548eHe9Ug2d2
bAYPo/D3qTVsNIVXcw7w4SyNaiH3vDjlk5Lm76gU0jmmwm8orqa9t+1pYwbXglBgRPQAFBB3isU4
RDMURh3MxJ7Y/xE5zZtstN/luvbh19ON15fMrOD89opdVfjD4MeaUnilqkHQlrrTjDG+HWNtN7yO
ob78JJBfcmkwMUBIpbI/Q3Qe/EMAwizfJboTwB+DYb1xM1qdvb+f0SiQvpJyVwU320AQUjWT92OI
rWIs36f68OPXR4YK6KwXjiIvslQvRzYlokTAMo28AtTIYLZHyD/UacW45ZK5tp6uAy2mcCY7DBmS
Q94Qy65lay4Cua7TTogSdG6XD7vGrDYScG0hXYdc7Kx+Y46s7GHwpEFFkiA6ZVm38RBf1J5/7hLX
IeafcHVM2lk+ZZUGB6wT6a5Xg0cb3+QKg8uOKoDUH7JJHEI4abc/2tbAFitryLRMrv1KOtvCerCj
CQll7dN/CzGviKuBiTzJ7HRKJi+yq3NeYxfXVofbIbYyYnFOdFCvtMaKo0sllPhbDsnrpKEW7EKd
Mt4bZv1XYIpsBuLIv7HBXn+0xfkO47tqagQfvC6MztgCvA0lpAduD271UnMdZLHFhvUkYKyNKQbX
WgckBeqJOTM/egmlEHweTdmlOkb9LQLUlAmnpwehRPh7DWW63/gt89q6etQts3SJ4DTMXq0Lp5bO
kVPdNwO+5Ya517vhQRHlH22V7KPUiXc5HaHamS7a2H/SMufr7R+x/rUdneML8QprWbEGyyW4wJrh
pQhF3+5zDEFcv8/ozdhx6uBz7LzLFD13u671N773nKuvhk/Pl6avwjnxqvRZxOUYdKnuwc7zOvtL
m2ETacR7q/98e4xzxr4OhOkPFBTdxj735aJJ4rKeAl/zz1FzcZrHtP3WKnd57O+MLtrdDrV2PPAO
+CfUYuNBx0JWgzaksNMWz0FZ78zM+KNW242pW/1qP8uMuBjRQlnsNDZOsoVtisqTsqegPFtqPhNd
3XF6Y4MkaO0tZdbVYQGG4zwHzoIQ/ssZTMcElpqiTHeN+ac1fnR0GJ31xv109StdxZhXy9XWxhOj
K+Ww0+HkZ++qSTrWuIfuinh8MuJKIC7ZbdweVrfrq4CLtAhBbCIugkWlNEVH38H6WlU2vtPWvC3S
wRmUfOIwlbiZql87q7wPJelhqmTvdtatTd1cFsKhiRYQ1b6XU9eYXW+rhTN5pnwJ1bOUirusfUat
d8fTbiPD12aNeplm0Nt18LNZzJpTGX4A1WjE1TXa5Wb/PIbDxnpdO71hHSG7oTsGEqmLEAjXj7lQ
nNTDXctV2vJSSXCppMbNoAuo9l1hP02NvnEyrO1G10EXnwqAVSn1IRuh7MfPCH8AC/N3kZF4Sjhs
TOFaVjh0PGXq9kiOLgFvhYkkk9WDXzBq5whz7AO3wCN2BRv1pZUv5SBjg2UKhWakbJabRMPlv8RI
20OA7DmJ26M1Jb+6hAgAkxI+B0ghHhOLEI7Q1Mms1cazje5c59lzUWnn27n9arIWIebvdrUtWCFm
1b3ZkG/GmJzVuMe4XFb0cxKnmwfyq8RbxFpcfQYZbpVdxZHXx1lh0MKSATplZmqkz6FBLcTtIk3u
T6EGuO9jFFESOmaROY4Pgu72m6BE9QpxKSd+k811d8xHkaB0cSSO7/22wGRK9QX63L4ZtqUbyMY4
bPRnXlte0E9Al55uEKI1c9H05WTlCVI/NCk5zdGScBM0U3fcML75qt4fTSuA7DpWw14U+XAOWoQr
YV63+I1hOp5EyrCDpd89qlYTbPyulW84ZyBAewopANQXx4eGLRTStk3uabXiVg76ttkb3k8bK/jV
Ljh/vbnvRtKTksvXcxGDEZzswIf90pysRKEAd0yQK84miz/+6uKag1FbtHHkxMJnuUfFohKyM5Eq
SqogQRDVyR5BgGIj+V8tYaKADTco+rPhshe+/J5dhmge/saOp2eRVe8NvWv1U6k0yffbi2xt6lR6
iRCkoElZy3Wcy7DGktLPPFxVsVE1O6h/YsLVVQ5Oyaic/Hz4cjvi6siuIi6WdZx2gY+aBRjPvm0f
BCRvulDSlrDtShRulqwI0mJ2617sT5HaqlUntxHyjjAVZeN9KvwtQNXPj/Diesmiuw6yGAo4NdMc
5Fr3jFEbIfAUijReMl5Q9SGvaZIfshICketkaVfejWWUSi6CHk61a7Q80+ZeTm+68ZSXzn40xHQU
aptNh1ruio/gzAPjHMpDbJ5rp1XfNNR0nicz6MevLTDZ/knNTQ0Hs75FamR2u9N35K0l7YqgKLBw
DYX4M9NDoBOaM5jHSW6sbq+prVy7pdXJH0yzghD0y58WSfP5Ekx/GvHuxWofTbMYkxoOtBEaxWe7
FGW5hzYybVnere4qgMapN1KdBpL/cnHEicgAaNn0xHhf7HnhNDs9qPFzzJ2tN/HKwaCQQ/+EWtxN
azFNY8J9yBOZfg4zqd1XMN12+CQVTy2aLuhp+3+2Y+d/EsL4dHs614cJbx7YDeXvZSF6CumTV7Fl
nbvGeRTRAIfL8ZxIOv1GmH+PjuXuSQvKpwgYyV7bmWjejPvAMu9H+xcBNryNOKFw3gDHRsON693L
jzbIQ1K3cPo8HClPoYUMz3eeZtA/t5blypb2ItC8NVzdG1J7djyKxhAzqy7A3sE46I2804DgNrW8
R/9lY6tedvP+HhlEMjIf9tAr1ElfdL6SlhkyA06quqOhxG+6KJx5i4h7llEs7kOZmlApO8WpyhBL
RAEr22KfriYLZWigLw6iasu+rRLDAA57KJoNt1cRxjROvyKusnHSvror8xF5eHJ9ADXBrrJYef2Y
zqBzWAdOjmVLEKEMJ8ulZwVQwy2aABvh1gYFDgyOCLgZTt3F80a3aiwh+wLzAnVI7mWllN9mkf2u
cIot8bbVSGDoDMh6wGqWAJ6yNmf8jA4VJe4/53Z18SvjPuqdjWvz6yrUPIE2bwpkoxwVCeeXydkh
r5KA/48vpu+Y6a7TnPhLG6f2c4/jwWloEQFjRvFPp22tjaCl9PEOoA+GlU4ZbynBrB2S6rxRz6AJ
GgOLH1PTmsb4AEpt35kKGIauOBShWXu/vr9cR7FfDjmVsaOtShwNLFR7ujE/p53+3IhyYxmufsGr
wSxyJagC6B7oF3qNDncPJVL7QPlH99JB3Xr8rK6Cf0PZi8t2FU9g0CffOmeNw137LyNwXD36Apfx
V9+Lc7ZgG0NimjQilweqrOR6HUocdPpYHsrE2uHqiVHS1o65mgfY8uGQrums7MWqrnsBiEOp0GkZ
h/QdGnf5tOv6kofEb2TCVZzFYSrQH67asiw9XwPp2/LiAv80je6Yo2d5O9TaIcAu+M+QFqeNQNoE
145p8OL+qzJzbPqTgsWvMV2yeCvWajpcxVocOGI0qYbQdrqEaRt+UFOAHW4VolK2E3MzwrUmv/9x
e3hryU5nHsTTT7naJfigMaSksIU2ebYsZYcJBZp9JoM5QIq6398OtXYDug61WL7RUOaVU3E90EIj
QTba8FpAnn6Rf6n1eN8ZeQ6YXz45Iv/VnijJfx14saDNojChnIyFV6TZo6amp7ofjlrcnG6Pb3Uq
ZzseGaXL1zJNUx+CC48Sx5NkYdzVQYMqad2ZO1Mqt/i4a4kCNPyfUItEsbpO6bQ4Ci/xNAMZxtQ0
7/BqDJ+VafioObm+8enWFsF1vHnoVzchtIlEr4I08rrxUe6RZOyFK1mPdtq5ebNVQ1mdRx3UGM9J
nDGWRAWdp3k76o1/tvJK30VwDU56kMSu1ubZRmbMKbd8d+Fw9f+hllJIKYx3Na4jx0tjHUv0qFTc
rjVh58RsXFEunHdjiEA9ck/R8TeSBZAhQEMQuLxiX84oLaQ4MxJEmNQxfmua+QFO/LvUGA63w6wO
0LRAa1DAQztrkfoy2uZ67tiqJ9tduJd5IbKJmMZRb5JviQBC1VcJJN1m2joJVj8i9mHmDLzDFmGR
MTCA+yKlkIUej/PEc+7zmMpPTl55vzG+qzDzQrlKTCcuBIzOXFzqmO3yEDRFXB90MVaf5BAvhmPm
DJqFmkweva3yIfp6O/q8zJbpA7oHiDj6hHSfFmdDV0hKa2VS4U1Gc1f49h9VsiWXsDaP3OI5TSnJ
rShZdEkh92Oe0llQPwZ1g6Jk7rXVuJEn62FmBKOiUoxdfq7E73o1CqXEy/wvpVm60BrdZNMXZjUb
r77W4pooRGdGU5Il3pietOH71P6w/MLr5btBxep9KDcKbKu75FW4xYGjVaMDgg8EhJH1T77i3Osx
rvFdHB56rXh7OxXWh4ZmEjRNPFiXuETfEOngq4N9Ts3yM/4ctLg14cZkphE2B9vu/ohlfQOisPbR
+GQoK89JCJbpZfIrtdJDtMI0RpPaU2/xaGq14dA56R+3x7Y+j//GWSwyU4UsF0jQ0MdW/xYruVea
qhdb5aPEkfMb163rMS1SpETXxMzwNrjIU0h5N3Qi/bEdhO1mTtw+p5iW7qR63OpI/dxulyv5Ouwi
VSZapIo6i6ZPg9r9oehN4/Utjfw0zhSEC3IhvRllpW5dJRCtioox/jkokanRQ1YK/U5QXLHQxDej
H0asdKMLQ7KdUCi0pFPkh8W3KIlH53NtmqXhmpHlX0xRat9+/TMhlkoHamYdvaKO+FZmqpkkrLPo
yjOJ8Rgb0CtClHftrfvAWuZxZ0Roy6AeSEf3ZeapaqwlXZyHlwgZzFMSO/4pxj/0gBrOVt1sNRQt
b/DVXAVemQ+EQzBqOdY752by01NaF80pTor+gDqouXHLWQnFWUzfwwKbR2V+sZ0jNSfSPvQ7T/Kd
u6ZRPafLH7qwP9/+TiuXKUR82NCBH4KOXZ4a2EIYeNwbhQebB826Twr4LH+8UKHd2cnWxj4f8IvE
ngnOiOMzdZzFiy8FUqWZkIYGGDLFozuUSXjXdol/UCORuq1ijBwmqdgFwrSo16dbElUrUwovBhgi
txyH1vL871fnM/IFkjblKrZwhnC7/qPVwNDN6uPtGV3ZoHjTIl3BXY6hLnscqvB9ze7t1sNI8rER
d3VsHWaEu0jS3e1IayU6y9JmROJczH0VSvYHs84QeT3HpsTNd4DrF8K2k8ePGVUP020aJDRRqwnf
Tw0q/i4etA4ouKSI5MPtn7IytbSp2JhgHMl82kXtQIk71SqDijam3l6Eg8BDZx9pM53+W5hFAjXB
SDdQDwFI6v2ht8SDGLLHKNY3zuqt0Sxe9FgqoGCbprLX64l1LrL2uwRjBQq3vfUMXY9koj7IKn99
1Qm7dJqA+gpPjR1O6Dh/I0U+NMMMjeTbU7ey9tAYgN1DVsIkXNY4TfTt0SkqJw8rHfsQVYPxaBqd
QqVnmsJvow2c8GDVcd66ml6VD5Na+htd05ULKlKbSBrRNMU+fVn4R9lELoYY8R9kBr9VBnpr6AFt
LL6Vm8+LGPNvuFriZpFU1OgH0PxtOB0q4Wc/hiTQvk5912ZuqjXYD6WNHXyLnNj66/YMry18wOIG
6x6m6KtXRhD6adNHqOYGUqqeRl/o72H12pQwcnlfx/Zv3MbhnFC3RkGWbvRyNx2gYTfSBCctSor8
JJMzZx343SHPE2XjZbM6tKtQiwWRqGWc9wOedf34IbQKvCEH7Aim/dCIjRW+liQOXaEZ1Q/mclm8
VagV4wOWK2dZhIG6/z/Svqy5cVuN8hexigT3V1LU4k2S2227/cLqzSDBBSAAAiR//RzlTtV1qzVW
3UwqD6lOYhjE9i1ngW5MGKzcfoDX3OerdeHhw3f770BnQVYLWY+Y2NjuRk3bI0wWvE0fTPaJTr67
W6omzRCF1Vdmd+k7oqQG0B6ICWiynz3qlYXawjgOdDdgK8IYuYfAfutOuzryejAX/WvSQxe+JljY
2I+I+HDszikvvhaG2wUepXABixbgQZU/5svC4Nr2+de8MLE/Bjr7mmK0zQKRHb7rFuhF+NCXD8CH
Vnf1fK3VcHpJzmKIU14Yg0ePN/avuGiIZdctPm+BvajWjQ+ECoxRb2AlmjMdv8FB/gFC/BAL7e4A
Xv5f7XnR7cPKuQCiQHwVPdrTdf7hegl6FQrmLw0YkvPagaUQUCfXJnjpSYD2AQGgKgJg7JzXYhzg
EsMYYBYCea3HHg9DBvMiBM6uiR55NU858+BLArkTVgw28lCsxJ+5MOfbJHZ4XmbW3ghulh0MSK41
PS7tp4+/29kya7xNEj4mDAQFsnadNxDer9w0F2cfn9A1yelTnz8SoZiQvTJQwCGFemdcKbMmHG7g
xPX8+Ya9Ns5pph9Wko8Dd0UPYWGJTVI701aQfpsClvD5MJfOBQ4f5oHeJSTaTrfQh2FI2JbTnAqI
q0Abf+62PdIx5KrtNTLUP6Xx82NBgIk7AZ8DVE7OBqKwALQqDux2cCQFeddfxKrVHigWnlU5Hr/l
nhrZfgcAo1qxk+J5H0AEexqXHr6CvJtvQicRtOgdgFbQISSFAMrju9CNc/j8k1zaQ8Atg158gt5C
su7PT4LqlOvaRVW7FPxMlqqDH6erfzMEbrxT5xMn9eyYxpSQ2cIr8KYuQ7HRTisPXa2DK5f5abN/
9snPDgP4hH5tY+Ns+1gMhaliU/TSQjPa3SwJh7oslDAKqpBkfz67S5EcASkc2rcnYtV5+3hORzeA
iCgkKbq3cH5t0FA16Y9p+KJJXIw9y8W1JPFSogEULkrDYAj90+n9c82c0Eansku/88gvO9IiUN+T
+BUWfavAm+A2ufebF1ldk7o+7dnzD4y8BrpYkBY4sQv+HBVa61BRg7Tpdmi/WBLn7U+55K3LixJ4
rs+/6aW19IFLg28IuuR/iQUpM8+hzyKYRPs/W+feUA1Xym0w3fiNXSfe4+ejXbp8YNoGJS7I0UGO
62x/Jk7b2UbE0y72l1UjzcYHwsJodSU/vHjSEFUn4cmo92/1HqMnPlqEM+NQZpQm99pzr2jPXbrf
gFpG9QXtgwTVlz+XKO4CjibTHG1peej0WvTLVsZJPpsr1/XF9fkwDvlzHKjdiyGEMdA2mZr30qlv
HYomk+SvLatvoaJ4C0vU7b9YJHj9gEMS/GP08eeQQ6q4P1qQP3sv3nCX5SNp18lwraR0cZHw7SBL
eCLNnhclAJnxtUMAHCwhYoCmcaK97+ho6WsYl4t77sM4p5X88BJ1lsHHooKZiO1JNpXytgQbP/am
K1/t0uX04XY/r92jN91pzRcIZXha75lAKaD3ne5F4n68BewF+rL+VOVw6Z6z3iX232z5/z4u7tks
G6irMHCgEhj02qloB8HXKmbXmNsX78OPszx7bdvQOKrv0nDLebrvKrZvpHMzD7kJoYfdyjVEyWCk
ltguQ7h/5dm5eOQ+TPF0VD4sJFtmTSc8fFsO17OlFUBEE4A0+4wl0ZV76tpinl3A8BqomVqaZpdg
z8Ql/QrD1C9t2KxTaUEBiV/wAB8HZq5cKhe3avLf5/tsEdshTlTSaljJwlKaMfm0eOlhaqCb/vkJ
/38s438HOltG0HOEtVU5b7FPv0YN+pG8jraiEY8OIBV1aH4G2uTKge5ZLa8RNK7N8mwdDWx4dd0D
cY2m4B4NQzRefTwC1ypMl+4XvNnYcYC3oc509ta0dTMHjkaUgmbCrqz6h2C8hh2/tCPRtQaPCuUd
ZGZnj0Ag5jBaGlvfpJ4jVQGm8usMoZFcldOXmcwtuxLeXRwvPulSofSJTOlsPA23OjMQii+HkAuK
1dA1WnnxrR9fScUujgP4RHQKeoDVO/t0ICTUlshqgMxetzKjc6eJ/1X58Hqj8Lf6fC+eVvs81kFX
Ff0SVD2Sv8iDYHZTVQaAILZkfJj58LWx4sY4sgiX+FGmNTRWR+fn52Ne2oGY1am/4J3wG2fVCB2y
dOgaGe8kK7mfoYasmjxyIcidgRzyP0t9IHcO0Z5GlRO8u79AlujN8Mm0U3NTx7xcDR2K7xNUgFGv
Zs6dbadrDZRLqwf8PxR40Y/8W7IJKsOpToVT70427i3Eb3qzFByaF2l1jSh96Z5ElkHQbj1Vcs8f
vVF3QzAG0BGcewL3+cY+e3N72/Nk1RgoijG+gdsxip9X9syl9TtVCdC6Qdj6F5JaTBWIML3UO0jA
vdA5eA15eZc6zvvn2+TShwSNAj5SSNqQbpxtkzLAzRtLYHB9jguxmX6KlD8ZLe9Ep58+H+pSxP9x
qNNl9vFtQ1hQy6QZQWTuT21LaCSFGa0ee+iiwMag+Hy0axM7O99wypxLdPmgrzU9TPo4yduJ2nwi
w79Zpw8f8PR7fJhVG6nOpYzA44Uw9QCSQZezgAybaBj/V3e+U4Hq4wc8e9FAOe3qMkhOIu3LsmxM
Aj2ddTh3vZObqJcxwKNEZWqB6dyqCXVDnj//pJe2ZIrLBPlp+I/w6p9TBZq3YyTpnO3cQeupmwtW
y42BeNDnw1zaJx+HOfui2itryOkjMOH6R9neduW7GH5N0UtJdv9/A519z7CFEq7uPOiGOaCeRQeB
uyRRNB/5Du/tlVldjEegFo7WAVDUiC/P4q2k0lKFdvF2QwrL+T7IerAD6XIcXQKKWbDlti84gAjT
/Pr5NC8t24eBz9t3PR5wwZ0u2mkmv0U+9E/RkdU5m+PqX7ypKFsACOOfYAHnfIlKdm23UFR+IJmV
QRk5X+JkBUpTPvyPPivISXEUPox0dpfULcDYIXy6djGHDHv/RA2QrGnWpGOWhMfPv9/pZ52/3rgg
cQ+DcAaxvrObpIYOKDFxA8qABE9Pl/MzzAWutM8u3lYfxjjb80nntzxNtbPr/VNvVXRpAYn5veKp
D40lS69JS1zcEx/GO9v6Qoo5GJYUjEBPZpzOmSPqzOHX5HsuTQuoSYCU0MOOUb/888bAcjB4E8M7
YJITmjxD28Hc1xGw5YDKWT2KFe0Mv1KCvDQ1dMtRKU3x118PJzS/6BJK4IxbmH6TuLwVas688Fou
fEKzX9gYICK4BAQyyN6cb3fCWdDAkgaSeEaLu1mlMajFTr0GDr1bh50PcE7ZLhibRCvKl3o31024
Ayf0O+b+Yk45+pSy74FtH516xmkJOnelW7M+2SZljZ4fvGR+YGCYF+DKdmhR1xwVJV3fhnBezJsK
fA+Ydt6B6/w++J0ogqU80qVkm0QGY95O2ocEfFoViS3FG7Plcxwu7/BY/YrKG1qlfvUmW/gctmOP
4RTEBKkOkwJrtWtDCkl+rNk2qEz6hqbq/CNW8Y2cQhTPWhjuaqg6wte9mzN3Mo9QneerniAIkzYd
8MNqCZ/IGBaMPozEk4U/QML3yGbX5spbXnRPyIZ60c5w/mygzJlR7ni7iQclsBuS3/OIprlIkjkz
gydz1eOVEa63hdv4Uww/90ONABCWXtDsj5X/Qq3HYObYjMXohNuJjV9buGRkqhue6wa+32HlNRmF
AhJ+XP0jMTTcwF4Suvi63UsneVokf4QKdlXAhQokWV1voDYM1ejKwXsaxPvRg9lwyWDRHqACkE1J
8mBYCfPt8KWGSd9Ks4TdatIluH1gfVHy8WXU6ts8eBOkyL0xU9Es9j08xMFydPqbwZdrx0g4cp/4
vipsmjXsSZKNaMy8Qbg85k0/tytIlw0QfBjjrAq6IPN5AAdDVw+Fjrw5N3NV9IadROyszesQ3mhz
bZ4IncSDo737wLXlPZkqBqd1e3QQSnalCy9jp3+rGx5lfA74GimQzbUxwQnG8iN24WLuQ4l0JwDj
XSH5m3MUpHmRxovJG59VuR0DsQKVMcoIAHpbqEEfY390ssmZ3FVUm+Um6pc6m2e/yzkfZT6YGWb0
1rqFMbJfAcsVIu8Zot9aQBaQCRau4SIe5k0Lw3UivAoAPN79bLqTh1vQ7307hyuRyE0j+Z4ofVia
/q0RXbCKUh3BRh3mkY2yP0C9fwuQTGUkqo5dGTlbrx2/UAUVpTbyDtAxqCAG6m/4YoOHvuRzLkZt
brFZmpz6U3xDIsjliZgMNzFE05SFuMwCi73MZy0OS9nZLHSq5y4Qfd7BXD4bgvJ7OMJ4FJ4Sjx3U
G+88+GJjxzYwYNdtHRclpJ2y2ER0BacrtcLl59zFMd3HMMaF17td99DoF3N523v+s1MRtu+XyOZ9
kjobIDnmrBQDak614/2wLU0PdTzA86XlN5Ej33XVlpt6TKacimpZmRJip7Fouu2YJO/RJEVWN7Wf
93AU9lrnrkyhRmogEr5j8bCsq0R1RasivbJ8/EkdmM+EkF3IJsrupYodSGrNv3gngpXsYWUY9LhL
VDrV66Xqj6DB/OBp1+dDA+e7sqx+iWS6X8rWR7OiB78urXmuJ+9LpAACk8RBAiP7tT9r/330mocG
miw5sUAukR4PNgCMmZEzLKmkgZkrqg25047iljFXHUkw+zvPV6BDnmjIzJtdeNBA3NGkXk4W8QPv
JGzHW2/PNLuvRj7vvX7sDzF19xD3vFGUdwWDafgDcCvPc+cdvUDC2QHgDeijB6qlmyWEbHNqfCy1
EhKKJIQUJezHMh5oJ28keS9L2cIAXAzybqiafIC58toMbM4pEJbrquvmlWgSnoGO9+r5I8sJ58ML
VdjC+AQ8c6CwgP0S/faTZq8m1X2tWZRmji7f8btMeQBls1Wltb2j2vFXHv7BlH60DdtFZKwq+6zu
+iFLY1g021ZWBYB9CFY9DThRWXvQS1hUlwfIlR/cEs2UebHNCmUbVkQhPRqAnFbwQnnpevYtaoZg
huSgO63gSY995SKBloNzY3o55x00MTKPIV+3CEiyyGdr7VtUYRLV3gbUptno4MYZbDNuoB9Ursdq
rFZmLvfLND818CksQPLpV3DBE7iq2q8q8pdNlQhwSamt9lUs51XngxbYjXp8cJ3oh8EAWQcXYSim
1Bs8JF0+k+beSuAYCDP1hvTc28zBTDZinPzDiDTo9N3JPewlZAFavpfN+MMbeO7eO6z/jcLHc+Mt
LKdusuzDypg1LV1ZuKGVRR/beW1RpMkkjvoaZDWddUbuhtFrj4zA7NuVvoOD5B3doPkyd8tBDfHv
UHjbxcPdBANMb1X7scm1TZpmdbKHfyx7OhVzuqQ5KmhV3lkRrWL48zCobORARVWrMSWvuEtc1HNx
TAWot1+qKOGbdCAimxt6BKTyUS1hecfbCiKpHcwKxOLjDUq1Xvbd6IKV0rPlCXZM45zrEU8uaTVe
W4lKi0F1GuWWbzV0wdZtO5p15DjhBrJODzFMSAEfih/MErk5ciu6qpsKNSAPEkxChO6BRw0uxshC
yZcjzlzq4JtvojdeJ6YArkxkjdFhNkBAurDt8Kp7E+28CSl8Ok1JPpnxaBOcXRvMXg7lh0deOvuK
wFY5gRjJPo2om59kZhN/wXk1EwReHHpHQZ/LXYoCAGRZcuKKauVPIV0BSKVWsNP8zYhRuevQ+ybo
/V9jZU//DiJosUq8+yZN5hyIuyqHyPudM3mmMBamMDV8QFdwrPndtpJnHXXnW6Cn94rqlzhVb2W3
dJvSMSJPGXC9aoJ8+qCg8uGOJ+VmdMBwgNvfSoIC1A/914iL5Qjyq5N5pAedlfhV3pcd25eju2TQ
1m+LzhVA9qFusqFSVqsTfQO0ykWseRqLFbyi73CblVlQRncNCkyZWwXNOqwYDLw8u5yexfoOiDmx
gRp4BWenUB5xnNN8VJ0+AJQlVqye6xyIF8Q/vHxLtWdvbOgwcLbZ97JXP6KENhtjuVPMfIbALKzH
ixToh7wRLssEcAAZVBvlTQxxvFxNQmC78PDYDD1bS+ni/hD1Dw845xzPk4t7D6oMwQyTZA6SAYz0
UKwEeWnbt/xxCKTOeRq8OpUdM+6GcB638L+CjnAGLfP3HulrHgt930P4dhWLtM5Ddzi6ZNwvQ/ec
wCAvN/0k8ViChB0b1hxiweuish02Ulrqe0AblyJM3O9CqABVWfvo0rLNAWm3eWsqi7c/pcdKsvQJ
XtjfYtm4T4qKvd/zX8ryO6h2iqPEvz+ICFbGjlz4OqksWTdyctaJHg6aeeGqwYm2AneAaqxCv6ze
uS2vt5zgE5UE2JTS9U0eEk8AncPmbz2JeGZJslUj2SCLbqC2b+UaL3CSL70dEDI74l5Q81rWvrey
nsbO5KXNRcgGAFDKOCO+ZQXxBx8TVX5Wx5HIDAUeu+mD9Ng7HtmK0oP58jAUneO6tyWNfrnB+JCW
9ht+Z7pxBLarqqsqH2fIXSp031Yz8Y6ltb980n5NLfh5AXXN8yRak7Vl8K4mjhlMYbiqfA89JKTi
t40C+9F2EGGjcgLtfrLkC/C9NjMBgNNcelGeaiyvdG2TtaHu82CC5mDFhtvO1bdD3D41DmT4XQh1
5MaZ4l03w2SPOPIlSucNVyOsaevpAN86XDDjJHOjykK73X00MmCZKqRtCEYq+aNx5iUfGYlfBHXK
LAEEAW5ETpcnpRdsxqk3q0SjB+WwoSwGDjBY6ydjIUei7gjMt4sARJGhL718mYf4kfWjvgMoFPjX
uBqRPMxvcsEbkhj3TsHDbDPp4aaj4hjX9Ba2G/tKOTRTkuhcs6bP65Srm7ByXyYWm22H+vKRzp19
HiYoSzY2vAlpWb9PXYIAP0nYtEr9oclkFFQ30ViStYJb0ZLRMex21eA8QDyCZv6gsI8E3HrLznN3
SP/EE/JCnYWxZTeUpPV68vw2S5zhm2LeV5naufAWsCpnLaIcCuRT1sneFDGh1bcp0hox+UCKScNa
8EQo3PWJ6YpFBqAla4TiGs4s30dRqrVKvWYoEiLFA7q241cZlMGOO22ylq4P5NU4TguC584/QEIT
iFmmn8sZ7w04IzGCT3hMwL+q8iz09NsE/pbNAkPg0iIX8/3lRbU8CnMSWu97skTj99jIR2QaUzFq
+9zVk5e7sDMAUh+09qW76eAu5AoRZLXjIiueapuXlo1ZBWJiJsNFIx7Vd547DbnSiwFWi+ynaXht
2FytgnZ8U6iuZqHARqybBkJ7VNDcj+b64LFA3Rit8TsLBCwww05QU7Y4dT2FM2KMTTSPiF0br5K5
304rnYZvEJGscSuGX2XY34meycwBv+6mB/om40q8e5HcuVYnOObLfUeEfNbL/FQaTrNRBvfSAQZy
mPT3Pu3eSG/uY87uIEdyBINzglxOEhZQwfF+uqZEPZb7af1sBwtwJpdThcWOA2QqFQ3eqz6x3+Gj
DRuuUJrpDoZqzXxjIjBeVu4scBVQOcQ/JpIykrUcJNbvbiAtPBwAIdeFZj07RSR4xBuUZF+giWKn
G4cg4cimljh3zaKawp8V3Za2i+/6NoAGz9L/1k0ICB5AiDjosJdJki3WBYG4UrgBTF1lIN38Qm/s
mTvLr75Wv1AvW/FK9kj9ke32AsUiNSq1kUh7cjqPS9EiAs1jvK1YziHOO0r3beJ0W9copHE63tfK
ifAcJV/cHvE9jsM35mM3RUQ33+hSnR6P/ug1ZVogjxgLNCQlDk10HHxWbxyjj9JHetYIYDMb4mwS
E39xSHPbqqZBSuSoomrARwLUKB8peq1RuvhHoLShbD+elC39qoXh+/CD1cYpFkt44ffJsIKr1152
8XBS7quRGeGPVKfIg62gtTrVkcmAeQXTbqkgr9fAIUcpZ8d4ALHCqabrKWEmdxx2nKr4wQXRNndG
x2aKQgMQgDx/3evwLV7wBiOKqJ+1dwqN1BFP2b73EAmfejyraGKmAJMKp7/+0rpQQopmxF6qN1ub
JIcxotVD50eH2Va3siNmBWwdhXmbX+YS1kRgFNN7E0gHV36bFpQu9BZEKpMFC7FF6eu3YYbwCUwZ
wtsKuph7hfBpI1rbrZQr8Zthg2xpPdz1fCzzpeUxgiaV5j2hv9SI2423BiWCWr76btfdlqRcecrF
PkeQmy7yaCXSE28sUVmYx3mz8AQ50zCwTQMsbT47cZWVbqgKQoZdTZCsj6H3W3iwrFlqZ+ck7gOs
C8F8s84T52LMSBern3I46bkioSzmiiQ5IqZ6nWDjZGk60HU7yafJc7qMuOgdUWJwy/TzofcBlIjc
Ninivv4WLAYViGaeCts5/lrLcN/5zlvvN2JD5nRTm/YmjZsvsEV5UkbeyC5gWRAMjxxeMFs4aJRF
qKMqw//sFvBfN3kS0vF3Seo93OdeoYEmEFRT/zsCLV3UMnUzp2+6zF/GcVsOs70TyCK2PtP7gbU7
UGu9AzSD0WXwuzVt1JRJaNlBLbd/1AT0oanRx1HM6mCs563hNhffxlXMockXjPEz+Hxw02iI3gpl
lm1qUYVpUSV/DP6R6KLL1zClN4PAVlMSE+lL56Ubqmot6mXJRpEeiO88SSfqi7CEo0632Bt2EiIX
tL6lXfpQtdPe8qRBFbJuARJd5hWPcJHMnibrUpTLamlRw6CVH6xIXfGiLqd2QHrbH8Q4IoPAS7Nk
DsQ/bhc31pmZll9eQ7wts/QRbkU0I5OJMpai2FxN/gZqM4AroCKVsYEAwFAPDkqlQfuY+pyhItXq
bBbI0OOZDhvUS5IX46K/y6B4uUEEBVeAWZgjDB26L4FvYYo8MVAWKpTJgIv7QjQSnVAkP2k0CDD7
/Snv0+Eesn4w3O2pQcaI8ATJJrlTvcVr6JC60EEV5YHiYq1I+GxcgyUay4cED2YeNBLKZSenjBhd
dWgiTTufEjjj6uS+msnTYsQri633oBJErrxHWTXCkSvqk99t6kNGbRT1Q5/w9n6GPeJ927I30im1
luUI6bO4JbiVwAsCvslZDSApZTiJB2nrd+3E94EZggxlifuZIFKCeioUJsZwQOVhrAoIt+5oCvH6
QFcuqjgoD6CJ8KhmEeQLN34GN9/+IYpau5mpeFzK4Tnsy6WAVEUDw3gfppH2sXFNt2WucTOfinqb
Qkpi4yZN/+Bwz4NCfR+hkmTvXZTvCiHI+9x7bBNALRIZEXYJqJOHFIzVIjLA0+HtOYwxYso+9vZJ
jGZTwBiKMETf4oiGL3YyaUbaodkQX767PPqSMMV2pQOFgMpTTRbY6gbBqsHPrSGWhpWt4O+RtzF5
tD7rVgypUOVBeg76CebbCO7sRrtxl1USVWHiYZ+lpAGpdoKfmXbhamhH96uBnnZuZe1mEJWR2UnL
IA9bZdfz2DQF2O8oXpvhR0zMnpdI3sv+1qv4Fs/RF6fuJYrIHPXKCBWLfpDr2ddPS6Lih3Ac+A3K
oOqAappT1I2t8hSwQpRLp1s5JdPGdwxIl7BwznATj3k9d3fcNixzSQOpPSdKbzmF51Ng+XC61/u1
i+Qs9wfmF8nEvoYq7jf/1J2Vlz6lFjn+rIfmF+NeedLfs/eUTO8RaHrbAYprS4fEwOn6HVQyUR5V
eMVTED5l0M/vsRN4RVSjlNKpSa6U7tqiZ5Accyr2VbPAFGMztUUFXPMBp8q9B6TjNg3wXzG9HMqm
+eWEM0WpOHmUTWXWaphA0fBh6RL5QbtGovmABvWd6YYfI8BPIiINMkO5TwL5rKIKgaD0eZ6mXVn4
tNqDh/dkYuOt6DxVq7Id1qCrHXsFQW/kQN2KaDw6Yf971O2UoXxjcHv7UD6XPC6GykNHZI5n+LCO
9s3Uqb6b0IFChSSBYilZfB/pL5LCtRuTCr+fELuG4x0aSfceCAIeu9L3kyfabRXOhYNK7o5OUZLN
1bI3Y/MDkfyGTzhkiR/kVeoj2Qd3BRdY/dVFuRFyTVF928ZIsuPGQTVYS/+WgcC8QVCNoAKR69a6
8NoKko4+hE73Oqbtsu7i7rcHpdUiGYaXxQeARDbtGyCHLLPNfBChPaKCGqMEiGqIhKlR18JnfiEh
HtXQXdgK5szVU9SRXVC599PSvTq1s9wsysuRBCFm8cvlDZ2loGit3dg0SNfc1Tv8nvQJ/o2obNVV
XMDFwaBZKl/aEJmD17P+Fni57ew44wEcmOnWC0fz4A3kflgEQzgee4CFd3orR4PT1HGf4aKs7xxf
HWlQv/DAuzUjhK/HDvkba0JE4suQFkazZ8I0XdEEt/s4i+OE2lmGtK6YVPg2T+C/zMr/FkFYXXAc
HOHYAx8kPkail5/xOCkwlsFrzR1oYW6icTwQnXbof6hfNT8hMH3dotADygRqleinAVP/I8IVgjXp
DBLZgKymhqLoPxH2VCVLheySo7IUNEm09hP+rE+nNEUnDEoA8NClkj94Ad0A3I3Mp/YPde89ew39
Wvfpa6JpldFQDFuYAIMip74lZZ13HUzUoPtQ5z7sl52qhUtemx6XwUV53kWkPfpeueqb+t2tmi1U
9Z6hx3IzyLqGZQWXhVPhzkqTrt3G7tgiIvXuBwjZ89gvs1rENA/a5bEGFcnOiUBZQRxGNfBMEv7G
mP5C/GlGfwqR6tLE9I4M8QHzFzdJwuOs7WSCDxOzm8kQuK/V+pfvgrU4UJff2CkG8IyNe7jQf4Pb
Jb5ePbyqRJYFMIVD0YTRMe7UnXLDB3SDkK/GUwzLeRvdscj8ZG6EMmLLKjgPmGhNmSseSTwBGVKJ
b53TvDJp1E0iyZc6BbpTRuwr1CreB3D5wcCfNgK5RM78csyhpb8gDPXxY/3vyGq/VAhlkDLu4b68
nkaTFo7VLKuGCo8IXnHUYZ9t6D1yanWu5vp7x1OU3NvmlqCPEtXpGoJhqvBBcUfyXuWOnH6XDoBa
tHe/11ZunEiJzTQE/6KJ/7HzfAZKCGig2SLTCsh/6m2jXsT3UJFga2qY2k5Vfc1C8KzT/Y/v3Ykg
DiLlP0aXZ911BsjCOIqwgaZov4IuTDr1mV6Sa8CVE+LyA/7hr2HOsAmNiUwZxMjia18g+KCDyMKk
AmwAsLU8sP2P8NSb0JEfQRUNl1AmB1rl1HOXx8+BGBfnCyQBLI1AMUZ9Fb/oB6jVKKPer6EntGNB
Uniy2ZVuhFK5X3w+zFlb/z/zhTQmCWH3QJJzwJ88NSzHuU52ATQnHktN1JgtwviHoB+QSMloQJGb
2Pka7ulcaPE/AyNDxd8wpPrLkQqAliV1ZQCl6zBVdOVCZ+hbgBoM+lLj6D9NPIFoH7Fhiv4YKCHf
iUaNJKtanfyA0oH434Dap98GNpERtPzgKoZ34gwiwhJq6OB0aEAnaJ5H4fLq8OSpnZb/TVvmr3HO
oNIOutDeOIl555VuvzbU/tI1qqFIya6xMS7snxOAEyrzhADEdr5/emAwUOEy8ZZ3JZKvZsWSJMND
d+XAXB4GBxOu0yco1BmkEgBZRJuEm52Jo5+1QDMBdZUcXmBXrpszXNL/3S4noW3QpCETcXYc2tai
xOdgu0DCL5+RT0+MrP7FUYDINjRKYOQOLeY/Txzl6ajMpKNthJr13B5ishcumpF1kZa/Px/qDCr0
n9l8GOp8G0Tp2C1aRzuQLw5QNEXbIvAM7heo+k6RN1yZ2aXhTpx3qM9CyAZ8uz9nBmqvH6F8iaQj
fIV+Ut5yUO27bXv1GF1aJRwisHhDYPwBIPtzoJFSqL4xSGmh9Nohgw/6Yk4qc2U6l+4s6NDg57sB
GG7n4EIeVQEYhf+HtDPbjRtZtugXEeA8vNbMkmTLkuXphXB74DyTyeHr76J97ukSiyjCPg/dQMNo
RyUzMjIyYsfeQnd9G/mo6iCn9A+dxwqVzqj8enunVmzN8YRtUPk0bIL4nOlDse8Zvtzzyo6g38yt
raBCt9EaoC23jS4cKvVigcZsv8rRi4sRImK3HbxdG01QE3nLKMnxtplFLdlLO+rr7YI6i+EDo0x5
PUV69phWugoOgG4eDeOmZFCMdLz92bb1k4jNUt8rYdxAlRZL4mMWl0V9T33WXOMUXvIhC9YZ+L4c
GXnQmQ/1flhQW2f029FCHmtaF0vxBiFPXjO3l79maHYIQTpmSglgz40csTPCzG2N5G9MMEpkgiBW
AQXO1pLDzGdTyVBdsGhn4VFxVIOVwLjkK+A0LR1iaVCbV1Grs+wQDE7kmj39gvGdGdHxMn/c/lRz
PO+vgMXk9xQ+AERfKY7CEkRTzcjjs8cj+dh0THhGo21u7DICehC3Bu0eCR8VkgzMlxfrCPzv3cqP
mO6SeW52+SNmGxbBbg1syAjOZWIkH9u8GT9lnlC6rWNm8V3HuF58yjp/fCub1vDFQY71C+LswQvo
PedHqho/Gj9O1s7qQoDQVIDOML0yW3M1wxyJlknjMRtd6ggbZGqoz7/vR1rDuryz1tDNS1nTpbV5
OFK93GprepnkKe19lL/LtLeO/d1OvjZVtYMPcwOnwdbIj132h/ShvzKXi3XOYxKwam+onDo4D3Jh
H3Rfkh9QtIp2JeCLvwh/cFshwAD9Enja2V0/NU3jXOlR66uCR2UYeGemn4yyfL7tT5O7XLnTv2as
2fh+FteOb0Y1lP2a3u8p75Vf20Dx7uXefMkBVdybiRI/UCHV3f/N8Cy8N4mqtzF1EzdqtTtaP19a
QqkcdrusFc9BqX6OsuZw2+RilLhY6yzSDyFwygL4xlkRUfUGNc5+UyJTdgo8K1gxtXAgVK5/y2Hc
nWrR1ZCNX+cIM1WtWzbJQzeYJ90Uj1k9fjcy8wXeh5X4t5TbAFR3QKyQdSCU9/oOUxSfrA1496mp
6QVsUF72X1IdaflI8o3HggfFH7IE/46FFxZnYShoYB6U1UJ2Ha/fjb3t7SFGq7dGryn3+aCshN6l
9dk8TXSUrC2GEmfOYqdmhqhpm5zqxqu+ll2rfja8MlLvUUeHWDRsPQqft51lKdprXFcOqRwjOLB+
vP6mozCokvAl3axS0DlUnHIMt4ka1sUhsjIWbHcot4x5Xf1Eu2hotoNupeXJ8Jum3d7+LUuX9OXy
Z45r0RYLLbsJzn2UifdQhivjxqh7I11Z88IB0WRg0OCemJK80u0DaKXp4MhLN/Kf6FZu0lbbGfma
lYWz8crKtNkXj/qedrYVgRFwBxRQUWUKd00FqIiS9YsiJRT4Rxr3tz/gmsnZXhLWorxIILyqKXih
baV+0RP7QdQCPsv+YHvpSnBb/JAMEDL2o/Omnr81bEbB6AhHJSijcGu33U7py2NRvNxe1YJbwL3s
QJ2kAj9F3f31h7TtTM6sBKb62pZ0JDDLjzTsV+6HRRugZiGURBIC3efXNqiK1HLsDAz4ZBDdqH41
HJKUquRfrOTCyiyatEnhwbjf166f99axGjLTDStD2/2FFYoAJhUBG/lE7fVawPYFnWcXvRtF4r51
TBi79P3/ZmL6nBe+PQJKbEuIqymb++FeLXBu3ojJykIW3etiIdOfX1iJ5EHzRJ/5bg1OXVDTZT0V
QIbba1myQpbLJQaVKJNQswykBYJdaYXau7FnHArJeFcHziFj/uK2memTzDIQCPT/a2bOk27avGS1
hFkZp2udjSHEM0MEK1zsv8aO5kZUVL7h4YKBlUrb6y8WF6Yw9aLSXSlHjRTYdpek5qaHRBxMdmw6
P4MxkMHxtbqU79oAOvi9mjXNt7qGYpmUJIfoKdO8DBDqkCT5LohE+o0nD2ibaCypxgg7A/XZO4Um
HSV/UL4WVWXmuygqq+/CcQq0NyqtCl5Mj2NURYEO2YPuA8vNAiZQNkYGw+7GF7nsHzWj08MdjTba
B1l4SPzcpi/Q6+DMNmmmN+nbFtBMcTRkvzA3AJvU6Emr4U7bmbbX+IexS8xPYOmsZ1GaeXTnNSWA
gBJodLD2WRe2Dr/QUGSDU2WB/86ObOCctisC5uSi2jPonxbey20HWfJDIil6TNDaQjM12zvQ/Dq9
asBLlZ3da+gg10b/JpD/kF7nd25/YWYWgwLIVoM6CDUXTYd849TMe5jNGmf+2lpmZ4oJTDGojehO
Ejk/04tDqz6Pmtm+z5T85+3PtnSuLj6bOsvsq943LTqCmqs1wz0Z7k4q1vRj1YXXA2XV/27NPC/T
QksaRCrHcFZy9mCOUulqOgqDFQcrH9TPAzpMjtvLOZDLwKyUDGyuzilX8rR/rNQKzLvhRZK9LweR
Rc90lMsJ2GPlwS7PgeQJboL42IG86zeCi3Z8m9SGdTYQG/IAohdFu6XvDnpaUQTTG1ouxe/oSNnf
NUArEkO2nqhXouIvpuarUEJWqMP3RCN5/jDz4YDSKkPPzlZYK28lpEfeykH6Oe/jJ1liaCxR0+3+
FISN/KYZmCYrac/vsoYButv7O7n99e9AN3D6JTQuZsdCb80qHSkDnkVpJ/scgvBt1qoyMFi/uoPD
wz6CRMhOt40u+S9ZMSzFbDpUHTOjKaUiLUHX4ZyLvt13QKF3/DQQbVbirXQjFnJ+mjH/mpqdx7II
VbWh8emmmfWB+VFz2xWMECRB/V0Z+m7lay5aI5BRP7J4bc95m7Iq7VsVWig305/05BuZkKspn+RV
lrlFO1OhBNlHBEjMWc7mDbRd1az2z4mdlTs9K55yORs+6nGt7tWakZs/2i9zimqyQ02GyWmHauLM
XER3JMlLMvoJs7NzjNLfKVHyVY7+mP9msoRMgAHTIyQWoB5e37BqF8cVndboDF9t/54bDlrwQIxH
UlT1z5zw16IUR1ZVE4Y3NBwnJ71If/oxZkwrA0Kme/KjpI8fYAw7eGDAbn+7WXD7ZUad6GIcKFxo
uM59XfagC1ITmA2JXn4MjvPeKZnlkje2/8FTgv1tc7Oj9R9zPHCp+YJ1na+KBDi3FKmmZFC0h0gN
nytp2KpNuHJnzxzwP2Z+NUFM/mM+whyDAWnzmHL3CCJrRHSqypg6TO7T7sft9SwaIsmGphZBRZzv
9S6hoOqnBsx4rmF+k8xwV6V3Iv/JXPHhtp3ZPfdrQYgF0HWjiSpf0Qo6gTOkYojhbRTRrsq1fZEN
KwTiSyYMjb97ah4ZaO+9XortND5DiPCYkNnvE6v6NNrqt9urWPpaTJSbsBBZvLznN2lQxswWwHTv
qkw0MWXBzMPGDvXIpbyoM2AUaSuRYfrNF9fHr8+GwAIU4mjoTBwjr9ektz2A8Sg33AbJVc8ku6K9
bdvBBvDHZ8cOVq7NpcOEv4FPdbSp4T0z5ylDrJqtFp5rxrhPXVr8TIoQKI0IdZg122wLOr3bMvW1
xpm8tE6kGaHwtmmWXdF4j4pgXhtRBFcvGqavPgTtSaFYK5STsdbQnNYw/6SoyiKoAz5D59+vP6mT
9VZS9yhZGfC3Hf247+50K5ooyxON7rNRvBuDutgHjB58AOwS/NmF+WtHYdnleWNza16RXuZ9aOeN
UwauWbdbdmBjACBOxFORZSubuRSqbOIUdyVsU1eEl+B7JVmUceL2yhsbijP4XzfZsCYWunTq0O+k
KWuyJH2e4DgggqtyKOxTp5hf5Dw9Afb7i4PN38w1bFCtvQJ+TDd+gRDrAAF0Hm0kGps7X1qlWban
wsLcMXhCEwwhlII4YuYYdWN0dmrntpsbUv1QoEeg7YpOKTQXFb70pQ9apuMaTW0i8HOIIG9KkLrP
oiirJ7tzwOwWmtra54qJCQ0yDcs5kDMb473WlN7byuxt5noUqT0XoL0ZPEM/TgIDaD1OkF7dL9tv
ZWulL95QUNenvud9AkfQy+7QdCK69+ymEj/lSIprwPONVW2BzgWfJc80vU2WD75/ioGzh9uyajUg
QXqOXvwANG3LrEn32ZEq86WacmIGREy/24GYHvZxXmcMKzCD5mwaO8u+Ouh1U3RTxfOkR32OYjUA
CxxKlj9NsDVbxhyepNiP3iCmZ4IGaLUPaasMjywG5hCe2EejbBg7CESV1/s0LOWPHqhB4NZpbqpb
KqSMZZZ1Lh4inz7pViCU+hCFWtsfYUmvwoNeNoP9zpYZyNv0UPWld0acpcY+zwwZpn1dFN+k2lTf
tLUUI8iuTT/KznOGl7qhNiZx3PJesrRkxQMX4j4KG6TSk1gL+JvZ1SKFyagPkGShog3ee9jp+rOh
3yVijdF94cjyWkG9B3kBpFrmYm1m09Uq0OTcFWFabHxteATReSiN6nj7Hlu0gzIFxxVgwpV0bCvy
oEyaDi6WkTHb0U53cusACW7ilftrITrACATNHY14ZHXmpLtC5ZqG8sHmCOl1uzfhhyBCMCti//mK
SMiggtOptIKJme1QnFlCbXXhnIQmbZE7tzuFp+cafeSCH0wKRHwzaNInQ6/vDo3uRpxofutCm7Mb
SggCKmHCwFiGyIjo/krOtHQbI4ysIrDEP1c6zBaT5CXCjqkLsfymKx+HNr33GNzQj0NXPhTWsHJh
LKxuuvjhMqObyT+z29+OewqjPpRptTr6Jyfzgr0Pa/kpaYwCXJ8nVtY3fa1ZwAVrwKfED6GUnj97
ZKM0jU4SgZtQJN8GQXNoE+e+T5hWzP1j4Qcrp3jJ63n8sH8q/MJwob/evXySIUJ3iZAqeNnlzV3e
DTQy0nKNI3Bh46BiMxgqh3KRUzwrYffAo9OqtZNz6GQ86lSN7mIbah+jCVdhyxX0ep7ST+/KNSWP
a8skFjpEclB3k+b+qrBePLoAQuqqT+xwZcvbipYh/EG90z3poaH6IEPMK+lrCppzaA4ZDTaptFic
vilKzg5FAaI+CSwpc+uoeFOM8REk8yELbYDRwTcIGI+G1t5ZTr7JmCe1zeLBljv3T+MZ+mCaLeOz
KMGAJn69swj/9pAQD7JbCivcdmYzAJ5uw082E5H726auIxqmyMUV2eY7X5UgUrtFAhB215OwvQJZ
UqZ37dIXK3Hz+ihixeK6YUUAxOYexBMHAJOn4aYNGNMN/fBkV1KJ26WU0Ha1ka4p/F2fRVDBJIqO
jtMCipttot8DjAzHfHQ7T7nrO2Y0G+ZNh07ZSXLyngKhtFLKuT6MGGSviGIqz+i512hh26gNJFhn
ESOfY49SA6GPodxVXE0rW7a4Nm46yh0O9Y/5mz2AAJUJ9wziwv5LPeQb5lCZZf8W84xSouGPgxrr
ojRAB8MCLjz/kG0mNSZyEJqri0QiUGviYDgMaaeGoX3hgZXege1dQ9AuOeWl0SksXBz7uiBjqhi7
dY2QDiYjhGDsP972+6XIMqGqfjUxp8LYaxMNPBUokaDcqTJt3Ycf7PFBZNleixhmE9V2gLDhtsEl
B6EEZ9N00mFim59pZpO7rpJ75wSVgdflG1keGUVq/sI3kMeyNMtwCNRzgKbqZLVWBHZ0ziRd7KgH
F5/HPvLgXEEa16mFuoP+78ftlWlTUf/1xUcGwaWuGpqtgVyYhSuEPmRYAYDzNXaUfXJg7cgYdBrD
YFc2deHB6J8W0U73w6jZ9WYT/KO2hmfv2qwsGYlM4pJLMjeeSmlo/gFRCs5RVSLUKBtohLeqk6ol
PGVd0EOt5kWfSrM03tgMBHwJNdG+lF7bQlMiGIlgkmZkYqiVCg8IbN37LWmGxXhxIPtsaZ/ozqfb
S79yVENhL3nKcelPAXTa9AtHpQEgd6oXem7XlAGXUl5DVgdTsrn9Qzuou+GtlJosyCFBRMzs9DEj
XlUZnw3GuZ9GqTPvKh2E6m0riy5Kad+ygK/riGe9thLUMHWEmt+7XqturcDZDQmTuLyCbpuZ/por
dwGkMN2u1PTnPjrGUMm0apyeJW8YH6GV7Z9kmi/DZox4Z8HpVHX+JiJGw6LAfHSxsbSakdz/6Udc
wfnkAPqOpLRPcdd8qOrxHeRKILO1pyov3zdVvDcT6TlQ25+3zS7FboolCDMp6F1c1Schm1Jqy0/D
cw+R174i1biDealG0KBqd6NcjLu2tpTTbaNLty/VZKqUwLWuBYR6Rj91KwQXJg88XYN4H8sxs7YF
NCgrW7vgQRQaEKFgVmDSeJpFVWazEidppcAd6/5rFuqwDwZP4OtXHPXqK07a0ZBTatTYyEvnl22S
BSRxHshPAyrTKnPOzAveFYoCJUvkxp2ycsoXzdm8X3W6J6Qws1UJ6M+kscvMk5Z6wXsZadxqg3qB
+aa3K/P90FmAs7SyUVZcdMEsmiSTegipN8Woudl2EKZHjn82KohWqLSNz2WmDfdaz5yHBlXhJ/hk
+jUe8itnYeNUnrgUjSgqEmteBwHy4gb+5VBx0Q97Ump1UzCDZY6S2xXPt93yylnIbadhDzodVEhZ
42tLUD3Jodqn6L6UQ3w0/PhbGtAv8sIq+lO3xBIk/7w9J7AwWkCvLVV5AymyRgO8s3TvOGqGDN2B
pUobM8/6FWe5vhKog5p0iKioT3JHsyAqOWGUSVkBhJY+KHfltpatlZrrwocDjzhN5MH1wxTBbItK
o/Vka6i9E2POmxKVKNsZt7W6QnA7xyKSptCaBHzFFScrwMpm+xOkfZi0OhiZOtJPVtgygpp8RJsF
0tLQRXX0gw+HCCwT20hdk+C8XiG0asZUU0ZzAk+cbRhzH1akF33udrAkFE668eVpSEBbOWHXe4WZ
311Reog0WV77Rd/aMu0izXcbuAVKTdnE41qoWloJwYoWBIOJzDvP9iofjUAf2s6jkON8qEed6gr9
+0H501oAbRxmCLlT6HPQy5utRAvr2NCECb3coL3tabVB/aVss6FamaKbAxFwCtJL5sDAPUxky3ND
nhlUZQgEEBRY0Dh7R+IY7C0nlAFC1EIJ3c6EbG4zTMXvjdk63Ts9QoTzZDE2zFb2leIftDAR2a4R
RbNW0LraUPIkk3QTVmYLfqN5pPaSzGuhCYlcKiNo2+QhSmp9uL0dtxaMUMBiHGMC5V+Pluh63rSm
p0puU3vdV0EPmHFqWxrWcP9XdijtqIbDXUfH2SBjeO2dYWU5PjQWnmtqTXGIKTnsm8KP3v/harDC
Rc1xo8hCmWd21KIhbj3uvZbjFXgwsMjOXeGo7cozUltajE79iKSPjv2VNonkCw12zGK4+zBs+4O1
8d5p4QYNp12wzbfS9ul4PN7vN583+zfJG2fYfFb2W3nTbX7etZvvtxesLBxJ0CvMZlqoTaOeNjsr
sCqWddRAH6+HvEBoSeva9zwcGSIh0vjeITEyOdrbw1Bse2h+tlXb2dWDUUHpcQxNKl/HJOnrZ68M
Q8bM9eRzO0Bjvbv9K2fX8C9gGBfw7+AEZEN9vflJrEtt74yNW5Yw12mFSXoBipQBdqeGYUzU2kq4
n2XlVwZnXyWBXq/xW0Y/0OT1dn6fyBvVzg9R2JbbKA0e8O+3QSe7ge2t+MZsP35bhm3xF2LkujiU
DwWjv2GC3Jcnki3UDv6OOWQYls24WZPstPlsF2+P37Z+dQ8dSB55q77+rNPrMqoctJ3rPCqeYkVr
EKVKC+M4CpjRm9aRAD3a8lnLU+He3tFF09bUJuWUKdq8d1D0Dk9FYJKuX99H43NmKHubpk8kHyO/
3GSoZ962t/hZLYPaMOAYh4rA66W2gZNPVGFoz2nBsLXoHuyGNLS2faZ7KxFxeWn/mpr+/OIZHEda
I9eWYTMbZfs/Ne7V95Iz6C9l24U9PNtaW5+UrDNfFGa21mYmltfJo4raygQKnG9pgvihLifBWU/b
5KDEGrzflW8dgsxZeyDPgthv7+Fi+Y+pXxnTxTpVp0L+DmpRV7e9bWM7j3mVriBlpl25ctALE7Og
L/u+WqcWFQVrKMHHjIO8c/I4gwfIdA51JPw9V7A43XaVec3718LomyHOY6ArfVW91HPY/IwBtKts
e9W+knX/JCiEb+UUOnIw/jYcO4ZA9Vnqt7Q7vf3Qdca20MfAlYpM/YtvoJP52UBFpsGQ2Y56VQRL
rTFKJyMGH/Mgm2EhbeU86Ky9z1x9fPADx/hZl3b24fZ3WHIlnSltqjlU6Xj9vPbjKJSEXUF0AkeA
GsYHMwmTahdDv1rDti5nf1gz/v3VAa6ZCiV4IDgzc1aPMC5Pcp6sSeqKNNunXg45zppo1uKqHOqx
yJwiGDovHvEEH+nvGYlr1MZ7xTEe8157q2lZ8GfZ9K/lkBlSoiKYU6Oa3SChFAoH4Whiq/CC+6JI
4D/LRRuKlWizdAp5ldBqY/aM5vLMPWTkAWAG1LyTbIypuaMdJNm7KPXWWAkW7ZCsgAed9NTm383r
5BgMD/xSuT7YjzbsJDCCpPlf3H5M0HHwLDpOtJxe+xx01dRrGWwHA/pNb58SaH5HdQ1oOv0l86hy
YeRXBfcicI1ylbYR0AU3GRg/jKsvXe9DE/yoJ9VZlpvnvrgz2s+3D9OiTRJxKiYoi5nzl08KMS1F
vtA5BY0kP4dGbH939GK8ryz4dGOJToUdj196W+XJ72ntSv60FEeZIfmv9Vn+xABZFqq1bJ/a3PuE
WMb3MmqeUlO6BxkNhDNbQ3wtOculvZnzQ2vU8CxmZCnTYO1shA15oqSvTfosHeVLK9OvuNjHNm0t
3y4GNCeK9ESh/84o469tqB5vb93SfQ7EAaVmjhdI1FlgAkEJ9gFOLJo+fbgZdegyEWs4dZmxKcRw
gJfhyRuTlYOwtGP06qdCN49llL9er61IW4SCIrs9hXlMvJWrb8w+Socu1GGF845xmz/fXqW5cCgu
DM6nkGFeQDxkwnA6ufTOF/oJubOv/WhBH2+t3GhL3gHSYqo90SIBnfp6bdVoKJkSpoGrFE30kOah
BQfl38z/UuP918q04AvvGLzB85qkk05FYER7REmNAsLsBE7d0Cr2WozoihwLY0WNa8Enp9cU14tG
b/cKp2rmnUfCwDhGnXQHUTmbMlPdsXu6vVmL3uGg7UQoZi5w/mgjU4YCrA6Ea0DWGRkulamtYX2y
pB+a/eO2qSXvd2zG9VCaBOQzB5VHo6J7lLxCN88fQbDF0vfS2GvMiiOgOTQrz66lrwd2E3tTZ/AK
SEw6ZjqF7kFvXkv5N5gUfGeXZgHV89aQjT+/Oam08vlk+i7oCMyClEh8JrPzYVL26z6GuupWurG/
/fEW13NhYhahRlCHmhchLJ+wSXWawWUP7aZnrDxuFg4UuGWe8b++2hX5EVqjodNF0uh6eXC0VVqG
zRp8aGklVCocphXwA4per08TSYEw614d3DKQi0dR+D+Kzm5h9uzqd7e/mboQiX5Dhqa5mgmz9NpU
qI01MGU7piNmiZ+6CFrkfQqYEDd21SqPTaGUL6HcpDDxhfFDD7vmVx9xm38iT3Ee4jaAxNgsNGBv
TTJGaNwnlNwpCDvF+8ZrxmdyKY2Htaa1n0Ohmhkc/078oxxClMssk1G3DRKnItkVaIC9l8sg+Ru/
Y1aYoVN9qs/N82oE7XokiqzBjbParZv65Pj1SmFyySEuTcyeoBUyP1IvZCTFxvZYduWzZ8DtdHuf
ljyCvvrEtkUL/+p50MdmJUedZZ3S8rH0/A2tvA2yO7s/twISZ7rmp5r0vD0aUl31CmavIHf+0Nsx
1L5vZGTWbhtZ+lw2DQpm4lVI1+YdNEuS4PSrE9lVJekoxubo+dH+z004cFHQDeFNQE36tVM3McPQ
Y00jacil3NswMdc9RDFk+n9jZ6p7T8xXytVwkxC90NLISM/1NPS8Sc0q+5QEVfzl9nKWNp9QAJiI
bilHdHZG+xqSZK7A8QSyVLrTGa17UtReOfpmYP/zF6bAmBLfiHFX/Z1QQ8cJ8ubgHIzg26eBtHNv
ZKmrlGrz/bapeZNnerTpdJF4ZE/UC7jc613ytc6j2lDQ5Gm9Jy1Mtw7G6vaYqgiX2XeJisCNnn6I
IeG8bXnhQqcezFOR1hIanvPnQaLYY6J2xARKKh/kxNupUneCahPRt2ybRSvX7FKEpbFJt5FoTgFu
tnsoHoyGiD3J1dFqOSkibs1N06vZhzDwHe3YF426Rv+w5DCXJqcjeJGNOZAnF0GZQ+DdNrF9T+le
/4pstW3vi2SEq/b251x4bU3ldXp2jBKaV8QhjVWKLIia5IyMnQ1Ha+kdKlrW75OqS/aFHVqHMjWD
kxyE8gmdVvNw2/xCPEGUewI0TCjCq8uy7MyBDw+6Seji8zCk79TxD+Guk6cauCgdCrJM+iGzypjk
mG1uQNp89tDFeJOJYmzuUTwX5lZCgqRfWdDC7pFf8ZundBN07ewJ5DSFaAsbglhFkZgG1UZobpy0
OVhK8heOgqmpxyPT7LmCYEJImFgDYkuuGZXoMQCY/5AO3ZNo2nKlzre4KBIaBv3IAAENv3ZJnuCO
HMp0PnLZPLaO86UAY1OH1o/bzrBwtKEhwRsodhMo5zcYclSWWY2R78II/N6sx3vFj3cQBjzAI+SG
cvL1trkl3yPyUriTCWBXKTS6bVlsq8I75SIq7ryshXCh09fexEvfjqIkLTkgg6TQ059fHOeIno8R
diZocgqCB9+H5zdLNPNzWsTeSmhcCFYGviDTJCDvpGL32lTcSUFtdplNgQu+4WwfRPkub49ev7JP
Sx+OEEyOSzeWHvUsZyoGG9FDZOiICugm0Jzuj0Lka9XcNSuzPMBwsgKpBSd1K83k3jQQuezNFUTE
0jUG4ui/S9Hl15/MluLOzwFLu03gbZ1afceobr0VTMVXhYfujl29Y6rmlOnmThnDNWznQvClcmeS
0BgKlc/5816PTWj9NYZ2+4bmXFr6xiZUtH3WFe/h2X8MhDoifdc/tJBW3vb9Ja+8tDy50oVXMuZs
x1GSxi6eWwHSqLR/4gpqfXmU1tp0y9+Y4gU5qQHWcZ4q1IPtjaldw7tQvg+QOgEruw9D6Rgw+V8y
KMb8CBiEx/xviI2oXv9reLbIquiKKlHpB+ixkiIGENK0rftwXyKtcPyL73lhahb2+2Awc/SP03Pu
t+F7KY2Vt76FyE04Vj9vW1o85Nxj09QSWMj5BUP9SxVtrTIbJTpoI9WJ7GZbxW/6PFvxkaVwDJf1
fy3NjnlmZ6PaFkHoVpGduN6k4uv0qfzY6vE/9L4N1IOUNdnqtdXNDr0TFLbS5YiPGY7OULHIbFSN
ciBlEGFFSvNE6Amjw+0vqq0YnZOP+A4kTLmEemOe91X2MJIPoQ8bKkHwdsiStH9TKmnR7EAhQA7f
+BF08pFohhpppKl8wABUYP5TKEb6wJ1oprvB0jLvNBimeIe+cf22gPHzk652wtg2yMeM+xyZCW9f
QZUzfvaHQPJeOqS8+h3vEP9TUxRGuEsU1LT3ShF3hFheJYaabkatLaTzaHWGd0yTIStPiPJWzjaX
Ajqnele13/JOFcq+YVvVFW9YjFX8f/QzIM2U55czYjqdibBIfEZUXKB0pUCIyP5QXmV/RIdQiO8o
7Q6p9ezFQ/DwH6mWvZVy6GLU+vc3zMG3ciUplVDj6Dw4ceLv1BLFI7Rszeyfhv7UWptt0S2mhhFz
Ur/GaV7HSN4Etp1Eo+WKSMttRHDl0tgElqfCNd0rQMW1VqARcNsZ1SmXmrVcaOf8a1V9bRXwSRZW
qpDcUbGRJ/Hr0jzHYWb/aEJRfuMQItnmW8lRJIP+nNeht5F7b/hG9qKeZbsHkAYyTfFhSqijXWTF
+THvRukeqV5EC0WW7zNJLVCJJP8NCmE8msKArTiVspVTtdQbhuGfW21qUDHEMzvKYWs1QkPY3E31
cBhPiTlYnhsHmZ2etTKJv+Wap95R9EMHbwiaVH2niOphCNLnGD3J8WVArsjf3/64sx2d0HRQMsGY
MkHQqAlPf35x68UmUp6COWqGiXVEJjbQx298NtX3/uzRf2Vodh1INpJxhpZZpzbDkh0KfWs1TbL1
pEZa+c5TFL7wlytTsyitKVqeMTkQuzpMthBpHaqiem9VxYNXpw+jOhw8v/xw+zOumZztrC6PtWz6
ReM2YdFtGkP+kHv9GZHOj5EebXOR38PTurJ1s2xwvsz50Y/9SmnlAS4fM4oZNev6+qXnDX66vbJZ
kPtthVIjp4y2JxCY1w4yxq1caWPVnYawzT9GQx29tztDR/dm9PamOspvpbyKtoOdIDmsyfnTbfOz
+HZlfvoIl/7pS6UpQ5XvmknyMGb6oavlD7XprCQri8fgYpXTz7gwo2YoXIpcmCeEgSTIyRR709Sd
+ZZkqSQoqObu9rLmHMhX65qdu8wQTV8XoXnKswKx63JvRNGjj65fX5dPvtR8MXmHK1J1ztL+lOZ/
yE782zztwWl4GF4Da7ZeNIRGJTOVxI0Hf5dHwNI7psmblcvpCuL6K7ro5PHTWAQVxZkZNIRM2JLA
FwTOsX8uR38b+Y+yTIgZvjf9y0sauln5YI+7ovybcHNhefZ9075qHBE3rZtk0YOC7LWkFwcO50qt
fNE9SeIpA1D9ZbDvtd8AazF9QJ8tvbQi2HfJUN/D+h65/aAMK9egvhhjLmzNwlpqxTCB+GlwzjK9
67eSkCyU3egCT0JnDeqvUhiET10hi8de1pun0EKIk4kf3jQIcFXSJylRwp9+OzCVY4i83TRW049b
W0nEITKT8nNZytWPQoZkIGsK+V3akbmhO58kBYrIKmpujd5I4jhknqduk9bz8+8qsvTWru6oVe20
pm37baOAK9pEaZidu6Sov5fdOCKkbr0ouVL9CHtLqncTsLWlHW1AVgEe02u2klcYJcK5vY4Sqe2Z
8B1meo/U1CipH+LYbw5DHVjJJoR/6y7r5bhbOZALHxdcD5hawKy08+Y1VKHybshjIz6jqGUbu84Q
gbWR1UTTj1pvhXexWqZi40lK8VFKCqTgbseDZT9ifoNkcupXzA5KGeskzjb6oY5do2CaDN9ypow2
faOudPsWAx0F8f83NDsXpZ6NacyEnxs6bxSSqTGtdpr5EUbkFXddjnCkO5MWDYj9ObbIayCw1k2p
c/PattVj0pfZF10RSH+DXHjXKGbXwwyTtsa+9BSVyVGq97y2k0h9ytiqcCUgzJ5uvyOeSQ+YoupU
AJ1VgsauYYMpF7t96Qr9XhlR3CRttev3kMqurH3xZr6wNUtYW6eUGJvWfaZTVWNnA8Olwd7XK2iB
xa2EcoRsEiQE9dzXscdTuyROnAJq33jwNkVYn/SgehFInwnhrETypeMxMVoyKQOHFkW717bioQqj
UWa2nUJM+WwMqbFrQ4+En631XiLeii4ZWr3TEqa1bx+NhY3Df/41PfuYfuNLSTOUcDPod819Wj1G
5hcve9uHP2/bWUh0YFiBFsmgXChfTRtBjaBnkhXHbgJKctNmmcSFGESHfhjzZzs16p3sB/nGrLwP
8qDW729bX3CZS+tzWFmkIp1a1k3p5nDiNRBe9DbSuLdtLG7ivyvUZptoym1M1TUP3KbRUfOTNxbU
w1NUpae88TzpEP0faee1I7eurOEnEqAcbqVO6pmxPc72jbDs7aWcJSo8/fnkA5w9oxZasA/guwHM
pkgWi1V/2BN52QhrxHKqiaSONpi81fWICaLQAsUWoCN4hSnReK4z9UNmpzvX8Lqgtpxu6Gi/3Ulg
wQFmfL0/HVQeVBvD6kul1X3uRXmUfdTaboAzVsU2SrBW1mDyGvA+hs48F4qrpprenWQoOHvtuI3I
B+jVMhEvoC9M1Wf1YybRRLRCpvBqjFzVLvgvCNcylEh4B5T2MteYi2a8iFxSv7bV3D6GRYZjmUpl
tzqhERXukfY28jAF8K+NvwyOHbegZEUuh8YcguQqt+3korKRvG2bCle4MlYOVR+WR0cowaVAahjl
U4PfEugwxav2l6xCjFPDdq8wv7UzEAVbpBccuCPrp7AzW7VkidC+RKb2Nhy1y9ArX+o839kY28Ng
sw5sEhf39b6wErS2AQ+m16hsupNWmplbhNPwHNr9nofN9h7kLQ3+RMPvY93WaIWddpllxP48DQJ7
PWElhzjOu3OqqtFhDIvCq8zim9yOFWz+AUuCoY8u94/4VrAEUIjKBCw2CE+rrUfHS56nkLodTDl3
tJ/qAD3eFhPu8sPs7F3xW/GEBhiFM4hV3POrC0iT5bYJY926dG1h/8iSUX8uRSX9m6eRJA5Yy2tf
wkkD6oWuWabu3LGbM4UZasAbI8CsMY6pZXTgztTKDwdhHawRBS4wTGAbKres2n+q9C+e26SHiOjT
ErbhEq8+bR6G+ZA1y3Ubj+G5B29wsFLD3slDtzYsE2JSWAJoNxSMoLfsSQnL6Jo0cv1YaUYOG9B2
0H+g7v3h/mbZSCDoYALPX5r5t43ZRBJ6hkE26idZgCxd5KkKrrjJSemTncXaHImhiM0Uz+HHvQ7P
/VADR0Ad56Kr5XioBxARXTGcSmvxPW+j9/fntbU1FlEXLCchF95osgVtOzc4Fud+kj6aMU1t42lM
/nFEcKrVaedO3bq3f8tSwiwndViXR1RhKrmaFKU/Z5byDZV3x5fMrDj/xYxgYdIVWwiw61RvsuQh
n40W1HyXt1DWFueqYhzeJnmpo++Q/6i6rPfvj7kZz8jF/2/QZVFf1ESGvIUD0eoUe/tePA9J/ENR
x+FdCJetdkUvAY6wRKWeEgzQGpe2fnKuCjn7cv9nbH5gbnde10AIbp4RqlIXuBi0md9IeH73wgrf
BoYz7OS3W6Pg9AGNkWL+ok7weq5TklTpWIeZX+v2cNKrsj1kKSzm+3PZOgaL1oK+kPRJWNYhJBim
uW/n8Fo5RvymzPK5OBRKb31IoyD+HqogD3dG3AonJhrI5EQWfcY1cmwWKAy1oZLw5FE8sPsHudZd
S552Pt/WiXsxzNoDYgypBkoox10yGZ9X1CtpT73V1Pg4GFHhak6m/0VAoSC5ACOUxdxktV69o+UD
mj2pL+QK50JtTMX7UOTUE1KJ69Hl/YtPw/3VW5fvOXikmObvTQjXHend15ukneshB5fZ+cmsHWwo
vnIsHTNzPgyOca6U6jk155MVhUckYRAfwYs9K37c/w23OwjREZW+MZonxkIPev0TRnkAHx6I2u/r
7L2RNs8qDtHI/tZv9HHeKRXc7h2un2Wnos4MeG5d2wLzmou06HJ/1Ft3tiwPdlpp7DzLNweBNw39
SCE9W/fQ5FkIyxqqDHPB5jzrT5Owj+bw8/5Xu01USMiJ0oglAwum/v/6q1lB3jc069DbavEi1qbQ
9JJM8mqp8OQ5f5JC62JK8U4qtjGzV4MuIedF+FTtPElFy3sSF2w8NxW8PxCniXcW6TZwMTWdTBp6
M6u0XqRktBF/65rCH/rW72PlQSp2nQo2Nh3aMLyLl8QWtYxVc8PqTDLNrJ4XFL8Wfu/02TUL7Nf3
TDM3vxgcGVpj3KY3L3BR95VazXlwUbL2i9PMh9gJvlTa+PH+btj8ZL99F6iNUrpdfsaLhamDWrT0
NBq/yCPtWMdOfTATCBf3R1G2vhoqUwQMSFtIfqw2HWBWp0Ekc/SjHlym5wxN/q0KIuM/ehyx57I+
fbSzLnunxbbxUW90DdLilGOUUbR9RW5kxuljJ81FcunbeEDNSLK7/kBykCh/HL2R0cK/GjTbAmBa
p9ICKI6w8iLxu/oZVpkt6jPCyl5AFm3sxNDNj8IgiywO4MObG3CwOznuo94XxuScjbqYjxriw5+k
sMlc9I33Wq7rk48oiUb1YeHSgCm6qVvFcxrlStYTXsLirBXy10ZL3ptoecSJ5EdBctbqSj/cX/n1
Nv49psYnZdiFvrnaX6GeqrMuFPsiqe9aUyf9PKTdnhjK5sQ0MndyFvR41pt4woSt66vG8WfgWuGl
JAn7hXN10NEF0LP5NIVz8M2Y++CbItfj3uNre4r/HX1Z5hdHiB46HSQlNv0pCgFv2xOoKQV53SQG
nn7/a96kof/7Of871ippovWiGiltquucOOZbtVJ6T6qj5hnFxNlLhCO8YVEf9ORCOEc71H7hX1Hv
/Ij1tl3/hmU1XsxXz8G5JHh9+koS9Etz42uF6VMj276ThH+svLLsWSRLUanDetJe11rjVNElqYtH
v0+gnuj9v2TW8s6E1jHw94R4ji3HkBLtui6iqNHUNEMEZCqR3s0y/mCatnP/be7QF0OsvhlMlcgw
SxUuYJSf4sT4bkXGG8Vpn4KsPJkT+AtlTneO3va04EzRIEBdbA33VObZps0wJn5jlciT1o9NWH+9
vx83tz4XxyK/zAtzTWlTRRaMeYhVcZYUyKvM74tutl190Hci5Tql/r1CcD00g0wPbtbq0lWRaao7
XY2vaaa234rSGD10i0dkXof6OhlF4s5OGHl/Mzm8ZsDLcg2vu2BlLQBO4ah9AcF6sIPgM6Z+F6vb
cwTbntt/h1FfH6c8nKiki1q7tOPbWBrcVHsoq+8Ctm/v7BW9N9cLxR8Ax9w3N07c0xQAVNOjBGE7
KThbhV7Rw4gF2GNzzxJ3c/e9GGq140urhhyq1yGcQOwjKvsJg7fj/QXaHoK63lKKWowqXn+5sKhL
hLXYfbakvBVhdkmDPQz91uIgYsQRgpsFDHy18YxOS3Ua5bNvyt8aK3RBYBwq6+NQF8dJfL4/na24
CifA5Lak9XLzIKbhmakY0DZ+auuupBqegFnev6Mo9RcbmwIZCTIPfJC8q0lpiTZptUqKo9jNl8Kc
PSLsOarrnZbc1vK8GGb9Dm4aJ0JtTQPXqycnXcqu9bCHqdj8ZIQfOh7Qzbj7Xu+AmIqT1YZLbxHO
3KmWxUhjRbfb+kAhYf4VkwP9zbd7MeLyi15cfmGQ27Zo6P3h0jK5XamOxwTVLq/N0z1g9NZhBXkO
g4MeMATHVc5coTVGf3wCPyGPrhr/NHSUhII9Op2ydTW9HGZZxhczqq1WquZeNy5m2RxauCGqTKlC
Llx1TEFFtAfDeZuXUNOG5gFnywe4V8c6fN/XJbRQ1Q2jbypIwlT9dP80bM6eUjoS0ajG4g/6+mep
cR2koRlIl0AEGUYms+p2cmIeAhURuvtDbe6i/w61JuzbeTjj0tcVPnTW0psa+zEpLLdJy29GJJ3v
j7V5KCghLJLlHPR1iVTUA9b2soDVjmnHWDWHviyOfzMEuh/2pjRg3qpSN4aa4ieOdk2m7lzlzen+
EJt7huIB/CJMulFHer04nR70Q6FE9iVnBuOEUPiQU04bXGym3wMWibzBGXa+3LLgL4GMSw6A3/3/
jbm6J6c0FVpvmNmVfnXqlvLcIxBp1F4woSoHuCk4WGVyVaEqHNI63Tv3m3sEsXJ44cuU1zXRKsUk
pkhk2Qcb9iOSxl/FBBk913LzmJS27N//vpu7BKOO/5U/gLDz+vvWQnKiXh9AN4Hw+yfVLBDVdVGb
6c5W2bzelv4YuRsCPuvXmdRCR8tNGXXF+cmYEvBRk6s6KfrIbxQhdhZwb7BV6MxFBiq7S2tqAOec
66Dos0+5HL8Ziu4ozdpOoN76hAuvlu25PB3W0VPkJUrIqIr65jRZbtUWF2FWO/W6vTGWv78InVDC
nFhLAP1XUt7DjhwT/ZA2U1/+RYB6OZclVr4YZ4hq2a5BFfqaGjw7QfCzqYcrwF6MK/cURW769csx
gziCKjH+LZQ/VltP1EabSFUbUBkspucIEtyCimgPJTXgJ1Q/igczzOhtJnPuTk42u84sTQfDmrrD
n58Blg3qIOqO9MqW7fRi0lHY6jioyqofl8qpLJM3hTPvsHe3wpiGeTbiKRCG4au/HmKeS3Qpqzi6
Wl106nK61WZZSsdp5BlbmHbpWkY0PvRaauzMbesokK6Y3GuLCfC6M12GSS+P+jz7eS1dw0k+hXlH
HRE18tJ0MGFWv9z/llvRi068TE0Z5We6BK8nSsF3mtVUz/3WicqrZfIGcEdW/zokQtIvTlOgi39/
yK37++WQq7Mhm4XZ6lytvsk9Goju0dCGa5Gqe4SIvXFWZ6NLJKoHKUw1u30chgqZfMctkj2r2M0F
e/EBV7ErGvOuymDp+3hie4l2nM0nSpheb/9Q47+5v3mgwUxbeKEwJF4vFqYmvd1bde+3dfAU2dWz
LUn/3F+crY3/cojVXRqPDQWcppv8fG4rj+cV5mhYOZxq3Pweo0J87+GJHpoAPPT9gZdVX1/iLwde
bcQO3E0olX10DSVF+8xnTcdTiEtZvGMMszfOavehqED/Ml+wx5YxHLpJl0+R3uqn+7O5aYItwXJR
OVikG3hIrV+gejQLq9NN4UvRFJyFNjW/eIPQeKvHccKzMI3EOUVoFZwVPjHyETOc1HmnQXtpvEhC
Ndyd5xYM2v/zZ62WtyhxYci0Ir8WIrVxeG0CbXGJLy3TtbqM8mBPSpG4ypi0n2w7lkx3ijW7c9vc
TAy3tXsbMhk6JztVnI1FQcQf6jGWkqRQa9BIEeBciaaGdOFmKS9L9PVSLRQf789+IyAwCqYyi8MT
MIpVUMejPoliQrgvaY2r4g83mf+m5R5BdvlfbjYyCvoLjAx8yjofnO1YrqJpCK/QP9oja6i9MRIp
PI5yIT+PlZoek5YnqTyEcIhmUezp0G1G9EXgEZkLulDriJ4Ei/RNm4Y+pj2nGI3ZIftHR2ajV+ad
RGoz9PHQpLaOLYK5rsCWulY2WYXwvGROrpHDbok+jRWCApHsinaHcL2xeCT4AIvwPAHOtH71DTMs
aq2zUXwdhHbRLLQS3TwQ+qdOp6K0c0Vt5jovRls//BBjaBtHTuJrpmNW55AKXAIpiU+KCkqsTqrx
aEZZf8Hp9VOgFD8iy4BOWOx2xzbOBV0lBIAW006seVdXWB1ETlog5eYnzawPHm+NfPai0dR//PHJ
eDXO6hKb6AdnMZYTyCQF1b/wg62vQtj1V60Z93TjNxsVi24IgHfgFjdttCyN49bmHeqD9/4a1d/m
2UJ1Vpw1rXvXS59aB3BnHLqOtFfPULfuNpCdQDs1+ng3MNsxnM3JHjoJMhGx7qiZae8cp1jNIYFW
yA7mStEOB3qPwnivaWmZXkBU2NVDY6YaJNl6+uo0pf7dkdigJwDgo3SoRtTuXKmvUuU85noVejkK
F89VY7UfQgSYI1K2yekvSUAL6ErhVTXdWS2M9jToo/5t0FttPCpJmD71jSWs4/1l3dg+LwPe76V4
mShHozr0cqX7cS4MWBKmn7Xp5/tjbAQBgrYBxoRWNNXQ5e8vxsAGQFdnI858KVXqo9yZ1TkOWtmt
8f89UGZT/9XlXZe+jYnxKKWTj5Yt5dA1LDYw2wJYUDr5mZ6/BzQNN6M935/XVhjFrIt6DPc3mfFq
XsrYBLVKmwT58fBBUYpjOJo/LW1+HrI9PcOtG+PlUMu+ffEJk7BqMcKuEuJMfRiV4dzK3bdIxhBW
z97OtvkIQbo/JNgk3Z/iVkh9Oe7qPtSy2MiHHpRMLHWd5zTtWydKW7c38z3ezs7HXPPkc6sqMmdI
4ytidOHBtuFgppb8MwiFuFRGJO+s3cb2ILDQNgdGCbB8HTalqGoqI5ny6xhF8LEkVFoq9D2T9Mtf
fMAX46zCJsBv3SqtXr8Y9nBRkNKxuuZczvnOdDa/3othVlsx4FIsI9iklyGMlNrTU/oOrmFCEvoY
RWMSnSERJXv9jY3N8fKIrZkWdtoGGCgmqS9Nc5ac4LghqWNmgR6fizkud54deyu2OgKdEUWq3BBF
Ostu4NolH1t7t5q7OQii12h/OYgRrXuSVoWJ6iBHCCxEiG0cKtg62XkSea3txN1lQdYpIIk/W5Ai
PdSG1YJ11CMXhr91KZxPRvhNC05D8FOU5yjeA1FsbY1FIJBcBc4R+LDXoSOANDpYJQ0btU/OYfs5
F4Ufau8M8Xx/p2+NQ6ilmbK0oNT1iaobGu34yjgXbUie4nr6opfqUdbGaz+nO1CtrWi4qBFCwaCt
S+3o9ZTCCnEbZUhln2vnIzp7l2zoP9X59EZ25uMcKJ6SDZ6Ut5f7M9zYHDqPH+DJlgF2cT1sLHS9
j2Gg+7IuClck3dGIqk/3x9j4itzHy3uQxsUiiPV6alo9Z7oemtYFyumboEvfC1gtuS2OgG92prNx
fF8NtUz3xZ2S8SLFOLpyLhihZ4cog9FBsc7wykSkO8+ArS+H9hYyuXy8pSj3eiihzWlrazGNLzUw
j3PUBI9jWhin+99uiQCrMwWSAGkvinGkcDc7UB9jGzJBeFWxdPgwJ1340Fqx3B9KuXMS16BaPblB
Nf8nt7I9TsPWui3yYgj1k3NQKXs9w8IpAxF3aebH2dWJCt+q3rXW5yr8Q+EqDADo/rwYZ/kdLxaN
mscQTYUENWbML5ke/9SidKewublYdIDoMEG64ou+HsIpZj2y8inwE3uxH2wnbOw6Ety9B9SylW+W
i0oxYAsUSdACej1OUkWDXqdqeh2Dqjm1aRUd1H5KzrpkQmxubPSqYBCjbmw1p6jGOj0pg8lXVXBD
5TibKGpFe3X/rZcHrw78a5cGGzWAdbAUkZJ3FLJ81Kltt53S/DRbC9Ahs+ZLJGRo900GCd9qJC81
JcUzczPbecZuXA3Qaq0Fxkt0wxHo9XfRJlrCiMZG16YRix9RUpa/0M2d9WNh0th0g1lLH0Znojpx
//xsDryAVRaPVoQZVgsPWWbUM2BMF1OH9O+ZKrKvXjzrGLk15tiEXgSQeXKHuQr/2Kac00q0W0Qw
4WXwVng9Zzuw845tbfoIp84fhKjENTTa/nNA0esMZSnyTJG2h/vzvQmAhHDCOWQT4Bm3XD6BIhJC
S0D6gYYdoQfBMcuuE2Icfz4MzVREANnpwCZWeypO4gnVmDS8ilyRjnXSqx+h7WRemXd77hA3EZAZ
LcK2vCwX47U1OCMJ4tpkGQ3fsFPsv/pzO5duL2mukNJLnH0HMLoT2be+IWkSWAiocjzxVnumKp12
sW2kwBMGHhEXzG3q4sR2/xPeRFfmZYHeovS3KP6sj6WjTXM1j3IC0PQ6S80hCcKDmX6SO2tnoK3p
OAQ9LF6geNxUxvrZSgv0AxbzveYxzuLGHazho62ne74kmwNR/SMxcxREdVffDSqO2eZBG/lVEWhu
E9tvAox83HEIdnKlm0PNpyOVpQQHuXAB0r4+WfTqrLA2i+I6pUAhZixsvaBGQSfGmc8znKCF9aTu
oVo31ov0ZSFXsB+5E1fHeYhMKx7JBv2qVwM3DNPTZIhPYMeeonAPkHQbs5dXPgQLUPUUGG5Qno41
jVGYKY2v1RcxPWRj4woURNLPIjAPdneeJQco7w7S++aSZFAUlxeDAdBD5NavPysZRRTPFggT4v9j
Xtqu0+21vDcO8+9KNPLO9AluqsRtogbonfXAdfueDwip/hDr2jdFldI3Rd7Hh3E01YOeWPKfn2mU
JmhNKPBVICMte/dFjtFPaBFZsyJdQk32jEI7mOr0jLPc+/uH+rYBwjekd6oSehdizPqiG8oM0456
CPxOkawD6pDTAXJGcZH6HmvZakxKV6vjnzFqwVdtKBNXGvvOxYXpXzGmexJ0W1uWkw/G3eAKukGj
9nZkhbqN93Lbfwocui10WWbrTVCl5/vT3lhWjeCygGotECHr91gOYtSOG+FcVJE/psL8nMErc4Wj
nvTJfCyEdhRNtbOiy258lWqxgehU25CP8K+6SWuwyJO4zdHAjDquhKdm+DVVn3TlV4RMiFmgzLwT
RrfG405FG4QWAxDf1fnXHTqrztTWvmH+UKzYY5Md07amp/UOHNYBhWS31//8RGoIN/6uGpvg+Fcn
UhqbXpX6kGrE3EvnurL+wXJU2vmQG2GbY8GkWEKSs/WxD4uyNkOzqHyrGC/zKN7ClPjcGnvSsRvR
hWEWohBqA8s+eX0CuQpqEdlZ6A9KdYqG7KKa0tf723D5L9ZbAs9B5JAxkZYBr6+GMDO25qyEfq20
l6YVB6fj4rYtwKOnEIubPx+NIgQudTIV2RsbLsnpE1mN6sFHEZyemnRp5E+lcwmd6iFDpuf+YFuL
hNssIv/cQfTAV/GrGCSzSzsj90uzPRIjHxR9uozJnkHd1iL9FtdFA4cvuU598hTXEmgB5ArIbmVh
+yRq80+bnpxbEnKaw+wFSkWrLEHLKPinc4NodZp90BXphBrmThL8u9m32gi48yxMCS4Z7F5WX8uW
jDoMuUUu6iSMEAQj2r1elMkWPXy9aR13NvM48FQRtZUbZ1PYu1HXVcdJM8q3mX224suop/3O5bCx
PeGb04HlTucptD7NdtDa81yHgM3bauoWf8jmQxWmweQ1ihiOg15OP9F+TPZA7pvjwq8FuM8721nv
nV7CHThgKXzRgHHPjNmbY1V29VTYB6EK8WbM8sDa2bAbOwnuDSkuJ532zrp4oM6NBn4bb5rGqepj
UKjiSod2/uf+sdi4eGzqL+hqoNFJS2SVCfYa7g1OklY+1/FDo3/X6p+W/D1ovjb0l/agqhvXKfBw
e8mPFt77+i0Z08kmxZVDP1fzY1p/qpwHza48JflDbx+eVbDNF8IrpDsqVutT2I5T5CBihsn0kBYT
WITIjt2WuJe4emLGO1Fz6xv+7rJqGIBzj66+4RirfT+bpXKhmDoah6ZpwuaUxqPT0ml2EH+w0kj/
lMaR+XFu6t3X1sZGoTTx3925fPUXmRnouj6Pm1zxR2BpX+SiKB8jroad7Xjb2uabUkFDxHTRPrnx
31jMRBKnmKKryKrQRYzigqZF5iofsR885AL1qD791lA6fN/2QjlEU5hmO79hI4YTUU3kCliqW6iz
lKXhMEoFgF2pKd4S0q0Tg0RIzdp/kZAtdHTAHsQastDVmvYWJY+mLbFeRhRL6G6KW9EcfZREfkqG
xyr9cf8Ybs2MWx1zk4ULTr3y9Rr2qTpKvdTaPu6XJq+vQujvjKKra8yQovnzXwxmKeTYXLo8/laD
TYElw6C0eZ7b9buRTM2T+/SKr/FOzWpjYxJRoLwuFucgS9YXlRGmMkbn0gXGYPJUOkp2ktFKOd+f
zcbpA825PIpIXDDBXKV4nV2Ao9YiupHadCiCt034CCzhUAxvjdmvuh2A7tZCsSGImTR3by3V4bai
N1dX+gUwzrly4qfKlP0YuYn7k9rIlbniaUJSbqc+tL7jjRRTFmp+il/pSuRloE0vSlBZdMfrt6j6
ZW4zN8qDNeXW6IZKaXn3h98I1K+GV19vxznqa/TCYwMLoS9h99kKBlfqHovkjzciajXwOrnk6Kzd
uIlhNCh1oT2YFyedvlpD8V049VlO9mhQt/sQQBVdNU0hTDo3/k6S0VSJ3IrYrww8bQSuAyfs6vcS
zNtvRssOWRyEwKht3EjV2INtZUGWSb6ItJYKQNXiBKy258ip60OGdsAfB0MKRagTGFDi5OWB+nqN
NArSRRVTlbLZ90746FSZp1rv72+E2+2+wPiXlhOalsB3V0fY0LtAk1oEHPLWuIb4AC+B8EOTah/u
j7P18ah3kpbzzoZ7t3p4SGodTAtWBN+LyOUyc63mITYjr5v36tlbM2J9+AdCAzT46rMZlZRJiOvH
17gp0i9Ep+gE0UpDFbST/tAykTTEWPhwoIYgtAAfXH7Li5u5lJ00EBrwhaA3NSrWoqdJIPBjS9Vm
T93hNgwy1kLqguIB9XMdMRRthPAr2fFVyg0wy2EbX7JSG71wcrTHGMDDcR7MCKrhVO6ExK21I9tC
dp1clXbyau26OpkGHRzUNW/MX3hQRAdgJ13l1obUfpxafQ8o+XvTvX6coEjG+4ftz8P+pnmNfrpR
Zha8nYhS0Tva8bDia6qllzzopPgokqQ+i7o2nw2Utd+0XRK8nYKmVU4W6rn5Iae6Wn3lkTH/VNVU
elYjM9XdXGqt7ltaGl3pFohBhCdFzXFCMHtp+l5GY197Go/8Y643yJ47M9y1VhMOfg1CKK7QE/td
lSPzh9dep7VHczIjw5VDR9heT2HqV2B0Q49xQiEeZBkW9XMgUX/Fzksx4OTofftd6DGE8ZaHo9+X
YWV5Vq6OT0mEQO5ZTy31bWNiX39s8nCs+AHmAO97UBW/sLLhe2GGKipRYaVV3mRVxje4B23jAoyk
R9bCBnRcxZGDgMeaHkZuoczRPwXyyvlBavvyfSpEc7x/pG8fTShKkSnyTKN3c8M4guehkpTi8drp
qXbujMH21UEN3oyJWsKrLaWPUzpbp/uDKhvH+ze6C2gpQfFGuUiJRGfD3nZ8uWX9nlBN0ppjNOqA
WAuMxKVLVITZ+x4DXc3LlNaUPXnQjeoUKMrQPVBcnd9RFgsOk1bZB6WbTsok7fo8KLfXO5QvNvDC
wZTxB18FhkiWO0ThiN2qlE/aceyrEpogTk2Ti/pd9ghSp2g8OqByfLVHbsZTnSSz7qWDncwuTDxD
8xylcb6Uoiiyg2ji8WdTL8kAMqe17KH22CVuMDh9c8yFjBnt/c+8ceTx5UCxySbE8cRa/f6qHQc4
auMMyKdBu+i9kxVeSuRugz37x62R2J0cdGyGITCswjVKsL1IlAgldVtxmyYiVR1dpGqtPSTRxnZF
wohnDY9TfC7WGXirYsFiRgSRYZyRk9Sd79i1V5c6jGwXUJjk9bMwd47IRmJCO45W42IOi8vI6jM2
iRJDnCgCX6ht+xVTU5py1RRPe++mjbkh4WjpwCy4XW/mhoNmHioW2WTaVoekG1y5oVqS9a4m3ldE
g/ubY/nV6/CMCYdGQYQAcFNETPGrsSo5RXt/VOk3zi6skKkLvT8eZRGso6AnO9w+6wdaBwYrEpOF
GkD/ZawHL2Ra2iBf/mIUmjmIFsNz4uH5+gYfEZlyoImOfpc4p9nOj2rmHPS4Ot8fZqPrsQhqqDyU
2H23nT8cWKquTHvoYpV5bkpBfh+5ZiYTrnuv5jUt4kMfPGs0BVLtXazvXOEbS0ZtC4AKNRl4Qutp
onSTRXIbpVcL291rBxPbANNgwz3JRzs53J/s1pHWVEdGocjgCbU+aQvAsocHMftTInr0YrvMDcby
MNvtT9Mcd3ArG1ufojk1NJw7EahdR1rojGLMZBH6WB95RvZdnz6W4xtNfZ7EHk5kIwNDaoEUlnbj
Up5cnWahhL2lxrp9MRrr5xSX56p3fGvOH2elO3HUrwG6yH/+KUmb0filPAeSYJWeR8YUmflkmn7U
1j8DKtxXXRbJY4cpwLNjjNnOym1tU+I+L19VR/LjJk2XwxhhX2A3vp45vqMGtauPitvZ7cVI6qMe
G16Q4kkQS/6Q9I9SkTqeUe6qUS+zehVgFlV28NuLegu0jnUZWIrltgwLAclCSsujZJoAdmloPJFm
PQdRO3mGGqsH5F0AX8umV2Z98tSU3V7h4ebQWNhuLskG6ArowOv1Tmtz0IPUgBakq5ecNuWEl8n0
xxfg71FQbKNVT0qzLqKMad3lZaGE17KdJF5fIClyUxWXSJFa4risPP/hllrGW/RPuAcJ4WsMQm5r
eBHWOrzEWCrdeQquBZT4MaoVxPz21KduLkAG48Fnw3+nBk0Eeh1eOwmZGjBEvY9WUe/OJcgmoxg/
35/R1jotrT9687QfMcV+PYjZR00O50LyJboHT0Mfy4kbyb39pqBauWewiBjSencyJ1smtJHWkfiu
e2hO74ixD6XcRxsnOWYjzQmnly9ZTBkAEKd+NOtWOmVJ7E9K+UmN588zqjNelA7qIcV6w7WHxiud
0jec2u9C48xIh24gSuZa9K4ve+soxjI62IUWeqjYFZdZ4UnZBO2vTCcPQ9248Cwj/NUPuvypzvKv
Rm0ZZwTJP1eK+dOY7F+kP5+0vuH10b/hOKNAKWxX7XTs/aIII7zhVETBkZdj6qpZi69yVP4j1YFw
6yGUvboKD5FG6G5yu3BBCryD5I+6najzU4AlKCmsRjs5xWVx1DoU1OJ/i1j9R2/Cf7JJy842dlGJ
bTYnBJ9N15abszQpyc9A0z4lYNaPVddPx7p3bG/Waq9Ixc95Ni6lWnMxdolXL1o2Yj7mafYuCcQ7
G3VGFDB+xYWD1FHV/2otUGlpqR0S2869Us1RJ6dQHXfDOzNP+W7mZ7YAWNNYOujUc9MShHVYXwKt
9Yeos105tw9l5BwE5JBEih4SzTg2FlVSB2OSxtaPdh4doyp/H882TbH88yj0r4EIH+kKfajV6h85
aOiQGUh/zem5CWdXd7JzLznPkyL/h2+VLZlK4Y5G+KAl44NdSNdWK5+kaEZUPPvRFrWHOfwlUKKn
ME9GFx0s20Mv4rE0+gP14X/r4CuNm08RSEQ6qG+nzL528/ioj905jlESDUGF4OLsKkryKyq0Z33G
/12Scy/Ohh9wip6RUwXYOxvvh7nE8q1J/Llu3pWpfdXi5mPUCEAXybe6Md4rneINZvNBbuYn6EmQ
2sdLoObfp7E76ZRQ3LQtTnFWoMdTkl8GT7M2ftcm+XMYzRclkX8Kkb+N1eoiy+GZjObsxPoRy9hT
odlHeYgv9FS8gCusy5uPhh38a5HVeYsF9GHQoLGX3cXO2p/WgIstdjrmAGnPiu2z0zqHKf8pbP1R
muynsBKS2yY1ModKeh6d6oecZ+euUd8LTXqIuZ0iG4sCR8j5YZhE6yFx9nYq5YcBIpfbpkntgavJ
D3qdj+dCW0zt9FnhwVWBj6oL6QDNOHXNWm69gmYOmUt7AMYSH/PMkVw5g8gt1P8h7Eq25MS17Rdp
LfpmShN9RPbOtCdaaTsNCBASkpDg69+OO7r1qtataZXtbAKkc3aLsDzKxXxm04gfYUX7UuCwxS17
VLEVXCRlMiHYjDz1mTIHzILDeVn9CDKoAX+E8T0FLn8LSTpUyAl7HbP0F5BspECEaGNVxl3d8L6O
ZKxaOwWIeVEOVWsqheUtq3XXF9C+7vL2nvkdqnc1mhJ84ZvSiOujKn2NCP3tmgx55758y6QKCqh3
XkY57IcEkHmqy5VFTwpNeTXwsN+t679vcA0OqTlA+VDMU146L/hh9fbp90kNROlF0iAqhi04DcIG
DwGXQRE1oQbHFuO3townOvU7vnEoWUwcPvgoIyop6n9Yrp7SQOwMSOWgZ+fJ/wHNWA0Q8DOd8gAH
ZlZbf8Xz4itsX7mOb7PNrqSPj20evTaoBS/BjoaFle11TfIHMMGvkerw+cAPGIemanzzQ/G2mKx8
6bfpdctZ1SIDtFD+I17tD5ouECVm9WiaWzDjsYqWC4+/On+TJ9KTz8kPDhOZv08ivnbQF2WxO/fL
+ieaWiCFLfuD/L3XETW+O5hZhzKkVNSRmjaok9VBplGxZOYh4321UlfQxX6fm6AtZIq3jhn2BeFA
0eQMpbTxfvGQzclz9iUTeCJayF0HMlxyrsvexEcdNI+z3jBAcjg4N+6V4TA3RYgakw0P84NF/0IZ
x6Del8F/2Mj0vUeNcCkD1JstKGNGlZQBdBUxcWhjcxaJ6itvVe92RoCmt11zVIYqMxf4SF+zGTVF
4zJ/a/u5KwI7oZpCNYfYmQG5FeERzOBbL1IYYNa6i+HonhBrWqn7O4GJvs77caqYFZ9saMtYbH0x
SF0Fia5mZAUWkOmclYPQX/aV4f3R5uwi0Gjl+rTySfIF5SNoRePyksPFUXi0OfdosSh5HLw2Dlfa
OtyiVJMiDxocNhiD1PQ5BjDFZ8l64q25TX6jS5GKV5UndRarYyC8ckzNzqXeQ+y10Cg4+RIn83M/
oV0A7sIIfo1CefKrsbgh1DxWmxO15KKkgG1LH2RmOFJWNDF9YJJdkjU9WI2XXm9nytJvhJIqQBai
L7trS8kltVE5dcix9L0Pmsvf4+r2sVTffJEcSYPgk6htytRz5eJhx4uJ/hQMctIpaA6ENR/hmlX5
ikLDSKLgIjIVzZa3hCA6iuIk7qB19j2EK6eoFigE93UVibAvOOio09QGtaH9RWl7NnN/sh2D4pHy
XwJXwISy12obfQ3fuKbH1uZNMWlkdeCc507Byxq9eqpHJgrBq0BQcxbCMf3h5eJfhst/GsWg9wE4
AODo77Yj2aA2AIhAB4AzL9eVvQ9TgsuR/At79p8V8i8bwh3+g3IcqzTWA4hN/zryeYpa0ikYH7Vs
StV8wQWNandRGNcWpq0mvhX99iJzv6DmyKNxpxv3/X9PnX+D+O7fwn3hxCiN6pn/PwauyApwUCfn
BwWpfJEJV26Mnr1JQDGyPmQIxsZJ4H0hLubn//7Cf1/S8JWBImC/zgHR/W0ARYOvcKletyPw/mvj
dV+xRttM3ojrSpdbrgAhz3KnhHlCztaJU6/y6L/5y/62C+N7uJM5EPzCFYXl+68fgD/Ftmsn2pzC
VPbHmHorZpHkV4InF43fPlThs0+qeeTB7n//9P+wUaACA3D2XUF9T2r66xee4h4zKo0ZNkLkzRcS
k+UT3xz9N2vPP/yAoBLv1BiE9XdP1F+/DkWtazbYXB9ny0u3xlWs0gPEqrUfomgPFon13xwg//Du
gMLE4nvX1KPC/f8hoRLESmyR8AGA0sOcEdJ+19LNlbaf5L9ga3/XesAukAKghoQNoNDfKB3Xe0g/
HXmESPLlDDAAZ8x3E6oK6tyi59G59b9bM1Y8aGpu/kU18A8/J54XMAZg2P9BADxkqwSjotjRCAQY
ocrEwrWKxrd/wTIgJf6HTe2/v1J0f5b+i57D8peTTQTh0fJIn5mk8BCMuvkhpmV+Xzc0k+1RORT8
tPkcnShWg4cxzra5CAQ2l8I33JVJnw6lRmXya4uQAA8hcqN8FAvuDVBu8I0AJr8tJm9367pgJufc
s2WGOC9RWMV0adTY7a03REekB8TFFPX5Ll2DCJo6JA99hC65mE6Mv8bWkVL5+GtjEus3NZhwq6W6
t9dESw9j0pL7V22iGIcMdgIYBvsyXGZcchO946IoWntPkctpRS1mbFMYUDAJhm+zJHaXjgmZ6i6Q
PNjnGYIKIoZbVrc5QvFyTT1c7Ou0g2R0/sBby1+QBQM3ZYR9xN/Fa4qIKSaNNEUUj73CSDMngC9l
k3W7hfVruG83Pee1UH2WQpXB/fHgnDN/+lgkT1vmkxV3kbA3yHc79GlK/KLxa4TDqIz8eOW4kZk6
Ez23SzUSr92vgLJJOcyDugVortwKP+2bQ6to+JFLnQUFwWJ8Z9e2vIwEOg+2Xg4RJjhM3dU65Mnn
kt9tjTBFh/owpg1rj8pxumfwyBy2uA8yrLEsYLV2xI77CNldLxwlB88II18P2MUUdI64c74oTpem
wGs5aZhLe3dWgoH3JHYdfsKSv4CIs9gYc+fCElp39ksDWIMmrI31R8JNfw3NqN8INvdvnQn0e2bw
LuNiH70dySLA83mbT7dIggUqFgSKAbYQXXjMU+yJzHS67hoX74iyYP7I3LNqmzwM/cuSTgWKQLti
M4wU6+yFuyZuoq7gs/xNgyV/u5edPoXGee+GYhVTqWgPkUs2fYyDrfkNxxDi8mOh0c4LOQZiqZJc
8nTXmjz4NaaqxW+2D8VZNZl+GFwMXy3NtqVoBrKWq9d+ebLtdiINMQ4lrZ/uwYnaCQmOyXhAKVL0
NAsX/jAtWsLT1GyqEKnq3qd4i0QdGtugthQqr6wc45ygb6oZwqBIx7k7ZLOeXpg/u7USImmPFlzv
bc29Znoe2LrdRAS1QhVFbL3OY4u6+B5paTsEksbftPXjn9HkiVvIrZ4LpnX7EVGwqMWmuvQNpasz
L1DVvdF9PEfMw8ZHB8S+isQA4pzH4DFL9JjttjBYukIrsQw72GcwSkXKDlMx4B0sB48xRHxwdbxb
FdwB2SjjPuMZ+TLwDn7SaUUEqg+XyFo4dPxEFTZ71QBpSLJjIyOEfECpWE4ZxiK5KfPb9Pl09RNC
Ky81zQuN772CsM02qNYLhleEHyZ7ErYdEtjC9LGdkvEWhEI9daEH8ZOf8Dcu7LCLEGLwbqEAhags
51crsrCexiypoCgPSlRbmxNeRFMMZsS43qn1I1Fb+ujQPIuBiaQ452M7T22Bimi8OgFZ3uNh9XfI
v8BQLdpx303qNRrhJEi8NUG0JIPGYu+0MJdknNDP1pNcvYTBiBbrDVxGKBc71sIqNEF7swgx1Eae
fG/w/uQXNsb9F8u7ZDpT36UfHIYkeMiEUzc489w1UTkrBUfelAo6VPXaYentBfIv+OVFg/XbYwid
DHVYwZXePUyN/71dxNAWY9DnqItrxt2E9O8RWbThKk4MYowTUvw5ouehIAf3h9B9l0v3Aqwwvabr
mjGgCmF7AeYRlV0kIzD7OfQEDDz9Pk51OpaxTOjPdRHyjZgprEWPLksD7rhkMhiTAtuHffGTJd3n
iJeG+CDl+CVJkRT4LKIHxOeAPfVHQgHzLoD8LF7nIo6b7lG2flNPSLXajZGnvkQ+SlYkMzHd3pcy
K4Uy7U5mY3bzZKprfFTuiuhIzLro8a2ShAC8tY3cb5okKOkyHGxxn9xMDCYEP4O86km9D9a+x2Hj
zrOI8lIaiiTiEIi5KqJBq6VewVifgMk8iiiyQFX4VAluoNo3shnr2M/ICa1wABRz0hRauqQiHcCA
GBFLNZKB/LLplpfBirhuFF7bPuHh+Jb1PZG1Q81OxaZElCMqJms3cXUJxwVJPrA9Z5fet8NNLSo6
aPzXi1kSdl5D1n/KLZpr9NB3e7FNQPNyTkFFC5QTBTDg7/CITGUPIOfUqxQJZJPVRxRuNbIA+uO/
EYTM20I0nNaCx+JIMbBWY2C2wrpsfIXjWD3PQMHPvfbnj6ZlsXclkYhs1W69m0pF2+aPVK3cq67r
sPQZ4b/Pzo5HvwVTOGb9tN9490t6JirWtY13iDJJtyJueAZtwZrXiE7Tb33ri6iIAEnCWTtBPwNE
I/COuH9bBdXGmt9cCIs/Ei5cibiI5s2To04KZRnZI0QE4WDhIPbN5EePyzA7XS0h/1widUXSFH4+
4lP+nkuUmK0maD+m1G/fKBm3vA4yG9IqMgR4sPGf8JXH0k+DbY8y4abCdW6rHHFowA9CD788MEkJ
SfXeBVZFBdIj2C4kc7KzWSAviPKZl6KffB+KlSn8xMn8k8d8LaPB5XibaPo4D7oD4NclFQKYFW6v
VN9BFRRi7qxHxyfaU7/iq9nqrm3zr4ybtZpEMj1uUxD+2VZBSh9Np6KYW0+WM7cGkTOdn5cimFbk
vmXHKV38U4CBFOcROFS/7gn3TkLqiZXLFEzXaQqT/YKXGUdsJHrAEQGwgHTDqp9u8tX3+/4kMmku
Eg8RJpBuxQOUQ8VNC5Cv9twirKmUON7/iNXDG901i6tUvyLihBlVa4lLWcJ8cMldDDM6TzEztgFV
39kcbThYN4G0lzyudLuQ10xhrh3TMNoh7zU95WaTBZB9CyjQEwUdRiWKzAXBdx5GyynpMg8BDMBN
rEn1g5WjqVlKJ2ByJrhkoE2eQERlFRjsJsK9EqB7hwO7J/PaPg4jxueoy7IyGcR2bxpPxtrKO9Xc
U8j+Ma+VmW/xAZo2dztYuqcLdT1wZgsO8NC7JBflYvFsYypr0Ue3pvHwZ+4W1IoDZxl3Mlr0DnFX
mAnAYT2ZefZdQZRSv6RV9gMW/uYdz46FymVak9ILaPjqQcNaWEzcEfp/Z+8KnjgDks36GAKWDuj9
bLz0h2dsimuRpPk323kYcqxUIHJJghQ16v1mm5LFdO8mgbYo2iHPBNVgeLoN5hDfeP9pIq3WjkN1
nLkfqT/akwaDgG5avOdXfJ4Ikt8S/WpIO1wjYvoqZcI+G8R5QVTbIaMF47DIMH8gj6wUjTfcEHjA
f47JMpw8139r0Ry0FEGb5m9NFDQPjPXBhLd99HuoioInDVhI4ayGtAxomrmEhuI6lXyNi0Wkb5lA
mfPmbaZW0dCvdZQv6gS4X5eT5PwLZQSmRni/fobpE01aFrcMR3sEzuEmeEwYTXCmAGfGMd+9ICch
BZ8Qr1c94OzHCGV2Xj/wz1X68zdnZlYT0sunFR6BAoOO7IoOdfcnP+CfGp6lHQ7I7RB29tu4Dn7h
sVyWeOqa3WzSPaDgfCeF+Zk1wHX7bvmaRozYuln1Deq7z9laWSaMmecm7f0K9s20QPtKv6Or77JS
IpLtV5tlwzudOvrWx54zZZcgYKxU/WQLR1KzFGag8xVP0XyhCELcL35ECxNbqTHK+shbWwJYBiet
I4B4sXjrBNLOBdniM5oRwxnPbdrXaojbx9WXrsB7nuISjqGnceAZuC/YKWaKPMbKJriO8a/Vva+2
B8GbvsSJCHfT2vW3UHEDY7wc5wuusaDaGkJLa6MAqrrMLdWwedMBKaBRnQ/AmldFvpIBUaBptLGd
R8Ieot95y5Nybn2ONw44PUT84RWBv/NhTvV2SzraLdU08bEYZ2C3bF1MvTTeC1/gUUFNNGBV55Zn
XIbnxSD4E8+s+xY2HoUApMH7YcxXNpF9hwnh5tG823VRs5XpYnWh9V2Ope6dBTru2hoxneMekXWq
SBEGiGnJLNUCHPPVDEgzBXcf8xON7IKYuUZ+dmm8/sowwR5ygzayBL++woiOvuA7NnuuVXZDuT1K
JAKYbenI/WNE8nc5xL+mPlkqG7P50votAg1B+V4HIdUhxD+HtcPvc8w5+SPU+w7U4Xhh3hAPmDOS
4Aq0qi25JFAtGD7OhQp7/9FHtfWvdMKYT3FUPkoPU2Au8/nAE9AkTd88dqAY9ozG848uTbfHAXNj
TfH+KLy2fkW90KLCM2tODX4lV63k+qu/nxRJ0IYbdon0UZCl+QbkG1j6INC20CU5XnfqdnBD8Z0Q
MWjPBuIlCd1rbYbGLx3p2JGMHStCyLZKQNUcWYSxOyWrbLzCUNPs/QArw7BlwSUR+gGqLmitejU9
8YbY30Q0Ygch51IhLOONmmE+qZHcv9Hxq3WCl/D7fl839NiNreX1BLoF1xRrd0ZppAzeBXbRRIcz
LE/XIcd5ZSH+26UQM1ZD1/k74yiUqXFDitZgd3cWIZ7BOA056BesyNCU9o8mSkxpIQstlpwnZ8wj
8Uma4WVtoZbouJ++iGAMCszZ/IknYjku/nROtyQodb/lB0eVBt809jWSUjFAC9izIW0fgZnTuUYW
xKObgcijfiY+9jmcOlm/qdqfw6AMNoWahyjE3RqQuBjG1jv3As/8OGZrrRp0Oo+L9W5ia5ZzGGq2
U4AwKhg60xrFV30pdSNOfjzoapQzOSaQ1e5IPKIpwExPqB53+4hvWY2zDuvyypoyByaDezP4oMgi
K1AxFddTQ15iuvYoKGxCQJLIkyEL6I/ZAXsYaPyEDEdbqdyEVYgPDlzDJs5Zq3OkMXjP1ufYtAP8
CmKJY4KK5uoZiC4p5a+Z7cgefoyotGTDt50Nfu0G1FiFw5AVCXrtf4aACqrZcaScAi4oc4mWC0Xu
ZElEPHzzir0ySCEhnA6bk9fj9QtkkFRroly1WttrkCLdL5al8zMYkq9VJuICUSJ781GceUGYiCqG
oOlOjVu+D/EIArDbNONgIgnoXwsid1s7hkd9eJv5DH5V9OFpjVL/wlrWFqCe7lusHT+yDWcbVLCB
D0Vx2p/NYpd9G/o/AKn3KKkEi+U37Vj1aoQ7qgOxXCQozd1FWieXTs+YYxLaVRAKeUXgtC2Dlf4m
/oqSRh3FF0YGbPWYRgBU2XdAuZjGUhE1heq0esws/b153linGSNP48Se+YwtERwoudgOfgDQEvMZ
5F10hRADB3yabJDlxRgGRK/xwiGnnz6IZpN7mQ9YPVo1veBgprcMevEv6FYBzPTQ0JboOLVFNHsB
JBnOv1CN55ANkCKVy5yhk3PDD9KjRPmcz0mMBl6SA1KZMZmzWff7xniqChuUbAGIfzKJJUcucIAm
sa1B4ExFt03RNZ5HhGctoRoLgCc4mB0QhosK2uNqY1ImIdrKMxROuGJp7FDxeL7vhW47xEBD9h4N
L+3SjuVgk/jdU6LVO0UDdGvKcED5MhQ6MUW+CiTKOdBYIZBClnkna5FX0xNcGb3k3wksRL/XNnhw
LWZ+06oviJm+GgAPRwxCCv4Rg7tq8G1XD1H/lvPG1kvugj1CgDXwHwY7Ae+fFrqOfyYkWV42K/2b
1vTTpYOuMVyxKlJ59OHPkAKsNtSViYLfd/MzyZvpG2VhWDQp+1Qav6w1amypYs4RGRRj31kZUNQ4
PsAt8NiFEYzg8QzqcM4cPFYdOqtmSLGvAQiNokubl46zk5823bXL1+WgQggW4FQqO2qjQgTAOjfL
u2PY4o/Dp3xUbWAPMoAT0wzL/KkG0Ola5vYMoWPXVUhj9vc5W8KdCCCscjI1mGq1F9+weIwvzX/O
LWgmPoPFMAZ1jPaPJiLiQfssKMJ+zg9sScmOTDku6h7XFx3pdh5dhE+xI65uVywc4Ed+ZkET1K2J
nodpscdx8MC0xrJbMXYH/DV21l7j5v7WuQHLBLK8ijsGULlkpFDd0KkaMhxm6Ybm5JCpe6pn0pSG
jayadB88NMkIsz4ys06j2dbvgvG4VsTamndggSO2wCKUrx8B/lYFVCuqEoTPV4pt008fTrbLHZP8
4W/8ZwaSoUw18z/MvYKxYEO81mGGyxK4wdxUPR1nDER6grBG2AKQ9IgqpjaWvxHFgoHEx08+b4O9
wUkx76RNhp3yBEBZO+Tnts1IvUFGs7NhkBbjgBUS0Xl/kAWDg3JoxqQcYu1hJ+jiIp2GeLd2aLaH
H96chzXtAUJbsHehYrcsZf7TIgN5S/Cp7LfOD/YB/F1ndMj4D302TVU4yXVn2x4DiEfklUFdoSvc
jtsT6wFdQws07hqlPheAiJembYIHeHi3oXD+3O5o28XXDUL3Gtj7cAv07CqweRy6kWl9ILZzOxPx
9rQ1Y1MFM7RbKod0KEVVTZkozJ0OvtIKq6i9+UKHdagbCnJ8CapUIryrsIYnh2iFs3TisHLhBZ+W
Fbby3D9MKZrc+Uwg4E9C8La95UckneEsdkN7nrZ13bFW0qOv3O/NqXCXDRs/QCiEXo04bM9RniGN
GNczdoZuuzGFJA9LjQAaZiCeb7CMH2njzTdLxRqXfQZhSx/lM0pTcwEnL3QUBsmrVQAvRW18Ge5J
Z/tHfwmAyfhTBsZ+wUbjJrwmtrPro72zGovMWG0D8wPsnI/ba9U1z5Ku7LtNPbBQtruIGX3YuDa7
lUIbI4BmGR5igYnbaResGKkId7jEUXd9QZkYRl3ZoTXG8c+IAnIPCe70wsBljHpcbDGTarvC35rX
fDW/CNbtetmAHKeO/FHafEIBQU8YUMPnuE/ychnwp6YeeCYGETzcCeZFR/IZKPed3tLo7062Jj3n
3Lz4Iy7CdkT2+WLkm09nLFSx1RU1VJVbmps6g5jopWPQRTg/cVce2r5iMrSARnBuLgx3BJk4h0YH
g9uArw8KhvwRvrx/xGMOeR8o+9FgZ0YooYaOabYHO01o44rbteSK22LoODCBYBDojlz0ee3vpwGe
itplOOp8Nb3hF4IWWRwfxeD5bxrp27uJxsigxOtbgZzebgaRl89xsMqiGQcFrYeIIQNgw042a1Sn
mr8qsv1u4nY+NxTfJBQCmGPH7u60sGjHaswG1QzhkNF0Ky5Wwru6BdJ7nbtwrETIhn2z0L5ENp/c
a6QznAKVubILt7BgEPHu6ICWBAQhV8sEDqwfEr9IaOQ/ZNT/rrW8AXgPMSDH6S6d05ctwEw2tThg
FCor6tRgxOgyirgAB3140m/4UAmwLGbytzX1Dl3G9Q6BAicbrQAxZvBvjFuMoWO8PehQviQKSkC5
mQB3OfgHfNIIoW2pLNMu+TIbINh8IG9gpJYaYRsQuQx0rSQZR6CS6EGVLP0ehFCNob4GOpfVYVHr
AozJ0PH8HBwSgh2wmHMoDEBgmVWDa6dap+SJg0+8es4mz/g73ZsHHLhIkcd+7FcxHLgD+LFI8jSt
+A42P/8WSfrGYvcpGqyuy5SRSncSSi2jwu+MhbZOCcHAQJDDKSMnPnC2eM86yPa4GbzSQZm5y3Qu
vlEULaNtaXuA9cnc+jBKjyg0f1RkDSq/6Ty8OBjalyR74iRtKk3dq0UZWr2MOoU0sM1+BWLoa8Qv
/t767B3BZxCFcTRFDWuwFEAxYwwsbVeGkyOfEuaIrzHQfQlKKXv04vVikwkZW3HjEOZD0DAXJPLR
6yGS0vHsvaowRI2spBh/PZTDJEgzLHLUKL12HTITVz94i3LuHg00kghoVjgTyDQ/tNmWnQVmvgrP
CcU/N45opIU8VeYb3kZsZ6D6IykKzVx3389/hYtj2CwUfNOTMlClQ/GxSs9/hTdqflbB/Htu0ukH
3Dbe2zL0Y9ECwXwPugVIYTg9m5kc4Lr+aDQ6QTu6fbXU+yJwn1dh6sLaj7258oTXlVCt9idvBJVD
ZJwWnTG2zqbscQkMlBZsqFJlxHPAN0wgIwr3GMteGwzHQFbpbzhUw3LGx3oaZShP+UyivaPRzWJ1
A2Y6NlfEo79gBfyF/fb7JkHp4WHOgLWr/jgaPV2mZMt/eh7MNVGbfVsgrywCtqU4+XV2ZTBdF94y
tsdAL0G5UAcTG5/Vdy8Lb5jIhwahFDnytTq+VjrAMhPM7VrD40S/MyRDVYPX/uI4zMpwMXh1emvj
k9/DGzlzn7x0W8wPqfZPggfjO2ZxvluUBFeBZAi5bJgfUU17cThUdMEaLH8b2ISilwQ6ZzcKNOtM
2zex6HeTN33tOgp34gZtUoEPGt9nH8AbiOdkDl1Y9G1zySjOCagNDx1oXUghIVUa2ndIJcJbuFFg
atZ/hZcK23VIHnBXEkxFW3IEscceyNLR2h+BjCLyYH4Llj68RfOoqoYt+TnWbrh2ATYKEm8JpnM2
7RvEIezkNOm6xauSMDQqxR2SwFnqvHPS6+y0rhyj/JLo5uB8MDVmXq5r2wuJoxiT0sY3SOGEN/Z7
7bfB0UPi2WHuYYOMCVJ8tc3DQzKaoCIGW0tPcJsyLFFvjkrvqkIGdsCbTQFZaFpjvaIXL2uWOs9m
wItp1DWXGHPRqx/7SR0ZsZfY8mpYQ4cDW5mICyZ89WvpUR+5eSvfD+Hk7aF3X+9pW6ZQkTfsiU+a
0rkAjGT7LY3lD+ET8SIz7MmTMCi/TKfT4GEEwfPF65Zb8LZ+B1yxzwpET7VA+sH+yA23tNtUv2ej
wvseTRYOV3KNgA/iyJV5wWL1HLrpB6hNv+Yi2sp1WqKHEInJWJ+D9h118S+xBjg1ASfGbOS83Qp9
y84QD3M+iMNokiDeJ2AY0GucSU7TcghmBBPpNKn9lMEqHppo57WQ7G737oBxxV5lZjO+iZxFJ+TM
9a8SARVFQnRwx0ghqI2VKcY8F7pKxiiF5lmPoBrS7gcMtTMQoAXELLZXZJsm9lfg7B8go9hJkrR5
pirG7HPXU7pQJWgppC2qqhkNaz2LpCZpNP0xswDKrJNPlicNrPNB8hCpJtlhxXdFCC6tsi2sCB4D
/kbMGn2sGxbsLGi/KZa9YD78s5LNPUtUiWEegz5ZJmysZrPOexA1I/pSPEiNuWgAhUTjH8DO7Jbz
0OD/YtShA10KshKw4a3dN3JyGOjJXK9NAx3CuIjdEqd/Vg6gfEigyQTC9cdHlu0fhiDvKlhn1EOB
C03Sxe1cErOSqA5g2CztPhYd1N+5T9H0Q78tI/lKEYxZoiFCfYKOis9py2C/iQBB67D93oM3qyQD
U2Gh9ihbgZ1c5X0AtUuyQXas/JPv2qRYtulHGOeqbCEeqWb4MDH1LrqSOcxMwxxC9jKlj0iLTAAJ
y3VPAhjbLeXpgwUNvvMFoqNB430j99CtDVFvO4165zcEqPS7CK2KJaJX9P9xdl47chvbGn4iAszh
tjN7skbSjHRDSLbFnGPx6c9HbeB4mk00IdvY9gYEz5oqVli11h82od77W39UnvqcPp9U8wAyi4wz
J9LVQ8Oqw3zVrLZVMY6Pg5dS3UpzBwiznN8BRo33uZFVwNgKn4eg7Nwn1B3BoAYQNhy9dSOLLnhj
SPJDlgwvhq9VG3I279wNikrXi+4F6A6XV6hyCLHtMNBdyOAktN37VE7bxEbyJej9bwWCAXtTUVCX
ss1krzZ4xtWK/ggAaDx1TdpvHM+g29dmWbD1erP5SxSWfm91SX4PgkfQRpUK58lAD/iYVp7KqwqL
yVo3gJobNW5NgQW2IAmYDzWPo4e0Z/1E3ciHaFR3bJzM2rEnu0PE5bv14cF/y3F6e1E9Ghx2UvaH
Dv7KfhB0CFkb4v03viCpaMAHfurddYncVHuzkcWzkiDzWUAQ42IK25EHXtxQljW1FnnDVoz3QUVV
L0uC9EXQ1XbpnkFattK041pXw3c5pYq3qVoj24Huye+hHw2PnqfYJyfQxElOrfDVGkORbVIByz4d
R7OEgayVO0NL0DG1A677tO+ldxoY3d9xHuVurnUJVAYl7je+aYQ7NQ1UaVPadbL1QpRZN5ZTlnet
UNARkGpnOPYtMJadWVPV2GS6EC6wzuhHDDTwASYcxe1EiaLnquy8I/Yu4y+g7fqJ9PKnlNjOgWdD
dxxCOT43A/1Litt57poSeckmzG0yLcvMtoYUBtug9uVznlLK5dQaaLg75SE0Pa79CaK3wUFFBziJ
ZB36Z8ap6aBLCaQyX+qqdJ6qtsr+UayKHp9npr9qg4uIWiqGIIYdHYQN4N0vcp16hmO8jL7Wnku9
EY9ZGKe7QfO1L6WSN3+nuiLuEBSNQVmo+nYwYT574aA9thYtAjVVAP+BCiuPeebX+6Qcgn/wlxZu
pwE0KK1RelBFk540Hf60yMv6QKszfE2kQDojHDpsKSrkSK9mv3CsV58pxYQHQfPwVZGmIpRU5a95
blnRY693ybHQZV7wAytWb3qyRV8Uw7MdSJOBJO/Q3FNYxbk+7L2wCndd6aA6MYD1Eb5VxXdOInTY
ATLSbHLuA9lrIsExHWXAE5SsiLdt55svHtbLD4YU96Q3EOZXAIZXNFdUgiAoTlBN1KuvtEOlaqj7
QKoCF2srDpVTGHjbqjmE1gqm+lrqlkCOwl+IzkAEnfPbkiCThKk2AZ5T3Mz7gjyIKkHm/N36hQpt
2KpKyAEGbRapbSR5I9nws7eRpeh//TH21oYjjdg9PvAAVSe85Qc8ZWa0IFyi1jolEZLWon3Xo3Jl
sAuTOjGxMUOYdG8Q9rwMkUOHtJtQ1U9VU25MshUJrpSqFXupd28PZgLwziDkILchJYA7tC1o0fNI
+WDonYo2EcX/svkr4u2fGacu/+oMn2+HWhoU1SBlYpGiATvHLCdY99SFb0mu5WvvqVShtGOOymcH
U+dXP5CV/zAyndK4w6gUpnE2hzGowIS9HrnF+Jqw7Jti2Jn9Y5OUe01ZYygv4KQdHdkG2zBlFZGi
2TQOmtTpAbeBW/viSxnoFO5wYZPJ3wz/tbH6750frKD/FwDEk9MDzSaD3gE68JdfTglHJNwTGIng
mHa2AiMoCyAmoYuzApNe+m6T6yDCVcixUiG4DMTXNPOsHSI3LOqHJnPOUjhCOkzBU1grOkyL04gk
l6Yp099zNgE95JT+dOO7cUR1RjVQBwCFidcDtYFKpeJY/yPrzX+YSIOzxbIwljWvsPRthieHA7/I
pVYs7SV8UX80tq/fZTq17NtbYGm3wejm9TmZWVxJwaq0CiMrkzUXVAY5shJY4YNeadH0IqM0iPwl
qhK7AoKicbwdeQJ5z/e5hUgFZ8okv6fMgPyRaUZ2MtQdGmRZ+d0D1fggwECsRJnW3FUUUCy4MenI
W81lCNSSh0XStIObhd+1+Bu98r3q2SdPd3Y5Ndmksc6tukZQXxwa+roy2xb1D2e292grNyAz2tal
urmT8UwQ/ZrpzmIIVJ/QBEBd4UqepccbogRu17oWBbldokjxsdCAxN/+Rks7Gj4mWj3I1WODMdvR
Oc9ktaxxH6VZGb4UZtvtlTzQd1RbixWb1+tQCutPn1TqEcaGvHy5p/G7s007G/FUQ1dnAF2R91M1
S18Z0cKlTRwI6YjwUw9n+i7jDGqTyLXBXWm21mdL4HcSR8DVc1c3m/04oTmjkHpYeT+MvBNuT+f1
R1NklJGQTkCl/lrFoQZkM1hmKrs9AImoDE9IHKzs56VppHkO/8hmDq/Wew662qZE4qP13R5F2N9n
hXc/jsUKV+T6BFYAtVkmqjYwOa54XuhzBQkGMNZJU/6JvJ/6RBoGvNfxRPvjKaNCoSB4hEoKn2z2
ufrajEEe6IwHKC3U7x3sU/d2iOsjUNGha5E8TeKm5lxTSacVq9eB7Z1KFG10WzrGnX6gK0lVLX4v
DGnlCy1NHWa2k5gygqpX6WkN57CLhaC4Hp1iVL6dJN8BlZkaJLfHtbAUdLCieK7zoUgCZlmhH8u6
KNvOO2GdsB28/L3SjK1vKG+3wyyMh76YppNFTZw/exbGrmWJuyPt3cjHs5ZKW8bbUs12UGpW1sJC
JJS7NC59GdbGldJe5ytdMcisBSv1271AjW9j5GTXgKOQ/ZWlNfWmhQlELAwuHT44XP3zfM3RC0ox
XSZcZej2uSntApBzotZXrqiF9QdhT0EDS0PV5EomI8q8tsKE2ERMoacRVerBuc3pyGqJ890M+Gwe
BYI//mYcD5NoIIIu6H/MLqjRHnqEOPT4nI+YgwCSNYJ0o3Y+gHRHzX/aLUDnlY+3NJmU/JDdsm2k
t+arEUp1liYxwjwB9MWjHo4qggpJuI96/t/t0S2d8Y5MSg8Vntz36i7RoQNGoNvTs58pYEq01mcy
hfpSyBIuKzmQ/jjUpM+RZotDOlJys6nYrYx3YbGyF1A/RYyE7zp/k6kJvtmaWQikCBqqvaHtnxRK
yjuwLOVGlKtO4YvxNLIpnI3wqpszbwEC0K9x2IYKwkBU7tvop2xB8KnXku/rjBilVSaWA2UiK873
e2NLEl69mAo5cvA10Cvs5pvdIJpj04fPtVHtfatfcc25XjuqTDBOGfYjG3LaQR/etzELpyycojgp
jbXzwcAlsX2IaBjcXjfXU3gZZhr5hzDdGIK0y0lBlOHOqmEVADikTClHK2/ppeEYzNEkF4pUxbxu
UCqiV32qqy4CCSBQzbuhsTYAGO//fDgG+qfTq11REe28HA5gmhDOsYGjYFk/WT20BMgTrhR5NOb1
P87ekM/mBkWjapKEmyfzQWqZQcxDxnUqNKE3kRo0PwD0hZ/SZnB+3R7XdRbFnrYUXizcoFDaZymB
iDlf2E/pua6b7FvW9MW4C8fOWvOgWYpDKjpZJLOeSXMu568rIknFmlA+xT5YGi0kmy9fbw/l+ujH
sEhRST6oq6jcnpchEORUg7CARzr6trevWdL72ND/7oQZnlVr7F3Ky+LL7ZgLw9IU2hEUiiZfoXkC
HJoCeCEq664emSiWCPvcWvrb7RgL4yIxnGSs+EYatOnLceUi0jrdKnMX1d1dnha7WJwcGaWUSZGt
KKKVIS1sXB2laaLZBkWq+ZGEGjfZttQglAFa5CukHHsr4x8Ezglx2DxP8v2fD8/QWO6sDkA98/ed
jCX6oBg1z6LQoxJtwTb9Z/Ts5JOt0ujbkcKIHxmawGvvh8VxUqjS2NLM61z4TCoivKBUihEQ/I3n
CM7Fgw8o/IibC0730PBWxvl7216+nnlDGFQGFHAfTPEst6uFRhNbbiMXkBEGC6lRD+nGGJq23ypZ
0GTnuJN7m8KmrBz6sYe8ooMWkzagiIcMwFOTPCL4WqLcksdZfBdFiv1WOKCvNlAPRmMLz1+Svt3+
OAuThP7tpA1A+XC6pS7XXtxymsLOjM6eTd9w41jYUWxxRyleilaTf6SdOa5IHU6reT5LGh6V0zHL
83VeIwKxaGsRhuAuzG0AIWYnPjshop99h8/v7cEZ028/j4W/Bvf7JPJwdWJAsTOUQMjj3c7YfM83
T/q23ICm2XQ7eetsfsJ62T59/vzpr2Sjb8zN2/39/cbefHt83N5r52zz+OPHl9di+5Js7+6+Gruv
7UrSo84OF0oEVHK4CbjXmP0rCYxQiTIBS5jEUpK0HpSD1XxSAsnr6ejStwOwjejxpon9wvnOIu4f
yeOGn03e+OqmKkE7onuGRhFlIfrz9PTMuy7EbMxtkt7+q6pFfDdqo/5qd9K3RqAZG/phe0DniKYD
suJGBVgpTsVKXjA7zf43KNXCsRl4/rW+pFrrNoViVJX6pkF0oAL+hjISkMaE8kRYydh2FU62u/2l
F2dSkw1tMu5DdGKWogP/kwY7dIDUZt091MgDEPKVBGG2bv83LgxhMIGa7Frmx2Zuj8Zg0MBxNS98
QbpgR13kmMnx6fZI1sKolxuSCm4bW7FlnYK0mzpBW9v6Upnlf5qvfwczmy8Bt6kv9aJ0TaffR7F2
j/fmyjpYG8j0yT7kh7FNZzaHDeAi82UBOZSLlLdhDPgaAF9elStZrzpNzIe9/r/vY9OQ5gReOMmU
jokbwW6QBXTQdMEYIL8cRWLYZlJH0yDWTdE8FGHV/GyDVhS7DLl0+oDAmYHH9miXmWqePkQ2xKgd
D5JiOEll5wBQGzJHBlgAiHODxvVo7EPZQOGPBdf3z3g9Fc9B5Kvvt9fB4opGDFbhouYlOE8KakTP
+0xClaaWvPc0Fq9D3xxuh5id/b9nTKVmzqQpJqYTs7Ofkz8eyhKZVK1s4YapdrHLraD9S0jZk1l1
a55jU3o2/0BInZND6TR0roqw1JPyGtdJaoiKku6USM9PmbBasPAagI4RiC7MPuARQk+A+VV5tWKy
t7QgVVoTbF9Ys/hcXy5IPUxAYXRmCC5twISoPIXgdlBE+3p7VpfCYMPMuxJ9kusanDYpOklJKbta
CDhUZE9WXh1F0qyMZunj0YVQLGwRF65RIw3b0jZzspuh/NWkzZ3TjH/3vUaffi21XzrRNdSCeR2R
R5GoXk6cnyFgVValdmqk73L6OCKRhw68D1q40leuxMXJwyuXQhz/0OellhjybZP5bXKOAy0DwNLH
gAeRCYYjXq9ZhS7O4IdYs/UwKdbWyfRSiZTsV81yL0NECYFIufTm/sPlQV6IdizdG+uqnoNzoGcO
dqe51Zi5EXBDs4q+K22ykvAsfamPYWaXB2oBQ4EKPa0+k8rbQaKtCTqc6s0kf29X1eOgpv6bRk4q
H26v+lmd4/dZ8jHybI0oRh6hYGBHrpZmEBRPVnnU1WHn1NAJOtxe/1BX/Sre7ONlbZ/FymACx9Gr
Q6t9apN6WwAbvD2qpSXycVTTcv1wh7VqBxcYo223LCbXAKwfJ0o92F3Q5LcjLR33dLv1qb6I0v48
uxBmlOstmrguBgqQALX0JenslStyLcZsdXhy4CEkE0snAw0kFGsr00XV3/p8eyTK9GPm5/zHocyW
QgxiHaFUkA5lZ5zF8Gh2wyZFNkpKX+1C3dkY0Q88jHoBwsY7FJG5u/0LLH40nFewAuJ205RpGj58
NFQqOmO02Vu1dA/UsbXDo1X+bQTl/nacxSWPGSEtOHNCtMzGmemxj+lkabh5GcgvbdrWT93kDZT2
fvG5qCuFi04vz95EqrsdeemUxGvi/yPPRqhnKuxbJG5cxYgN8FccjV5dBkfEVPuVUIsnyodQsx1Q
t01oJoqKUB0wfNO14AyhNNFiDGM3XlYeUyjM/TYtynGlZzaN4WoVUeOnamXrXHKz5CQaUhlxK8U5
aYKEHJkJqRBUyjxEbm5P5tIIDVQeKY0Z4NPmt1tLmpraoYwKbuV6iF8FxbEP9unwVY/GlUNy6bt9
DDX7biDxRpE1cnKWSvRpRjXJHlCNSGN0Z5Lk5fawllbnx1izDye8wAk1FJjcUEM0e7BxMrcQ7UIw
p//Uhd/71XLL4uBMSghsBiZyPo9SkpllSwnVLYQFQZVtePIBsu0N0SUriI+lHU63AsovNXU67tMn
/bDDNR+h6AZhAbcxf+qDq5rBAblfuI8rh/LSHFKkdWQLN2jE5mdzGMGKHCzfGt0xQW9IoMC90TPY
g06zrbAXLzTvR16vLZKlhc8dAFsQPulkPHE5OLvU/TbO2vDMMQJnNo+C9AR9KfgPl8HHMNMp/mEO
R7VHSm9UDN6Zg476K6wQbez/sKv6+5r+GGV2Rk6pY6z4fuba4/AkJ9EmDNuzjubc7cV+vSAcnuXc
mxr/vsbb2YUvYo0X5ymKZDj63id9iD51qPaqEARvh7o6Lqbrme46qDuKwrRXLuetcAzJdyQLvyjR
W4jg585b7Jn5k+crxefKtppD0EX5StCr8c2Czhd8BJJfyHoLvHWvA/FPcWHZQwn5riSltnIeXu3j
KRYdd7A4PApBs1wO0JQAGBgdkA9g6dsCIpZjvXvZ2ipfnMZ/o1jyZZQA9T/hjzjNIWLQ+duI4v4O
0kz22JsgdKS8Vr62UZnt//zj4X1CRV+hGQcg4zIqEoahqabCPgWturfSd79zkL0+G/Gv3PFWvtnV
4cE8mjD7OQ5Vmpdzp7s6L5sKfPjoZuOzqZ/74O8SrZjCewyc+wo60+2RLX012plAPyaYDh2fy5Hp
uUmBMB0H14TwYkOAamHFJM6aqd1KmHmayoWMOVlqNCd0fc2DyBGO0Z0QXZ4SO9iVES3EmszR6IyA
NaVCOvtYeawACJuwP6Dn66exEObPgGvrTZoEStDXpHix6dpQjAc1BYK9T+0ItYShhnW8icIUbosn
RcigwMmH8hwMnvWoosb3dwZzEv4+ZVDE1ancpChqII/LohtseWPTQ/onEV0X3sUSOn0bnXk1QNmP
3VcFLla5GRutfUwaVIlhmaUm4kN2lbQ7ENrGgwJT+KvHyzbYhUYwRBPdM8+2Ib46n8vQQfYwh/iz
C+PQ+svJKwOyvRpkNnssKmBQGBZeNdnoyca2SCLEGVpkcaxNV4+2zH8EIv/gDYUPJzIHq4WGVgnV
u7MDrLgQiy7jTV9XyQMqPNValrTwMaYyA4gshaoD/Y3L9SXFMpoomQ4YS1D/IpuPdfQEOmd/+6Pr
/JiLrI8qExc7TWtCYe0yW8YtVYHOM60YeEx2VJA1rAIvXllYSzGofHK/6gaiwPMYXq2hHOsUg5tE
I7rngx8dOq6+L38+kslNGO+dCd07X70J+okYpxSNC6/I2lU9XbZAOGvY14WLgUo0XXFcEclR5i3R
khQE/24dLDu6qZ28i7xihyb8JtFXUq651jKO2lPN+/8jzQ/sovL1AvsvyZWFLO5V2Wsf4rYz9UOj
duOvsfAidDCK4eAPXIHtWJXfqrD3k60e6F20skquKomWenEyzBajnDVe1Xppd4LwNOknBogc74zQ
0OCfhzBDB91JN8h8or+hmUD6JsU7Q6zkHAs7giyNJBQcnMFZP0sEDHsyyxUVKvqODpS6vrec4r6o
qpWSzhyeM028pU6pBpJQdIrmJ3s9jjLSpkaLGH1tmEg5yeKrjjRxh2COAWkzs51/gjipftJpip+k
1vLfwnwVGawsrLSPv8b85PeA+A16G/QnPq33XsNS4wlfSk78NJRJDaV9qPU7rfSVt1ZWEFltJWiz
XY+mMMJjyVfEF/CPwL3NepGLysIlSEHDGbJxEsp/1mDUQWnRzAQuQosRMyV59mHqFgGHIMywJzXa
vWPEaBn5rlKuKXNfzwhxJogWPW28lHkmXB6Jme/FJRCbwe39vNZdf5SiYIegoNO6cp5ALB8LPVb2
HTr39hmWzWjDxS1K39wAVK/8t06DZL6D+FiHD4gxBuoxR6mVm8pr2min9HiyHv/wTJp+Y0dlDfE/
vJ9mM4PWBN3kLIpdGDifx3LYo125EuJqV8xCTIfvh2eF1I4oewGnOJXJr2BweHWiLA017vZAlqKA
lSA9xdhsoi5dRil1vFM9W3gns8l06V6vraw6dOgHoPwi7DZcuTGmW+fDrWQCoiTnpUuLDT3Y1zkE
CZmihNJcDKxWbaCB/0j9V3cMFNr30sqhMksaryJNf/5h+opeFpiNm8jIOj7AoME5wq47KxWapkH7
iXLIPWZ177cncy3mbB2XRtSkWiXZp8RC+MNBydMGWr4tEPnYOJFxKKDX+8Hak0ZTrydV5S8k9E3T
wPlwthiT0efJFGsebPDKQZq71zPgsJE82jur6MP6SPMQcV5H1TIHusoYHtuwqo9yrI5PcQ2/a1Mh
LHnnp7L0KPM2IgWiO1sdm6aT4bfITf4FhZv8HY0X8xHFkabaUbbtlV2pdd297PjBP0o2Kki2dpL6
09JCOdlWUWLBWrfRt1B6utjboNIqe9M3Xq5s2jZdxT3OcpHpe09tlQl+PoFZ5xUGT9UE4EHhn4ex
yD9rsUiDraOlyNXd/sYLK5izEGQuTXnW7xUhjdYoSpx0lSGNezuUDs9mK31DNRMhEA5vu7NWrq3Z
Dv09MDBaPLLoGF0nWWEehDhBmNkZ6qGU78qhJtVCFjA8jI1vxivDm11OV9Fm28YohxzVgdA/p7nf
nkYEks7QuexdmjYVxi1y//X2dC7F+7h2p8/6YZsKlIX4qSrCrCjhV/rPfpT2RfdJ1MnhdqD57X81
stnm7POozwbLg74aYsuCspWPBzxQhBdELO5lLT52kv0Uo2upI3t9O/bKJ9RnT3S0wrzEkjhktYJL
27GfAKJ8sfJupZG5FmZ2lqsmhsLoAIeuPKQ56UxVPJa5Up+7UY//w2cDBzQVJ3le2HMsZKQj/98r
SecG1WdZ+tXS7tMVBIiV19szp05TM7swSAj/P9Dvr/phfQxsd3uoKuDMwpekrcczVX3uFS/NH+y6
a6t3L3fkfBuoVtW7UMlkb69qTvtFacby70T0WbBDSq4WGwvBSFTbtbarj77HajtrvW98Gio6AJvQ
6bKXSK3r4TkDk1mvbOGlRf5xELMP0+gToMLsRhfexRd9tJ9Std/2ZvRd0pKVYuT8dfG/Zf5hwqbL
4sOE1Yhb97HpB3AU9Z81wO/U1F9zFXsQWzklNgISoPccL3nWkTNK0m6to7J0Pn4c6+wyEqbsB0WP
V2tFznY0/DE5ofwJJKtFyjnNwyOqNqsFjpVFMjtE6KFEQ1E0pZtnyUPcZa9ea5c7dtwauH76QVer
EWqGCnaWB9wc2jyOvoGrlCMQqJqsWbW97K9llovz9yHEtJY+fD+vjQwpRUHcrZCItIcXxDEd4071
v9ThWkdqIV2BXffvaKZf5UOo0tKq1i766Cxp5c8+i7qDh47LOR1KC2QZEhvgzPo9SiHD6fauXpvG
2SXTmjXiiC0t7lweks1YO29NMuxux1genDMlnLDerrissNIlq0sVy3UihJJqnMjuTSUdThiMSJgz
e85WlSfvAitfs4VePIa5sUkS6EJf8WoQEm7zwNbsU4GyOiIA33PZdsNV+s7ioTIlfJqsQ3+eZ32h
06ax0xX2SbG9DXZ8W8P6lnfFRsGA8PZU/u4QXi37D6Fm+wsKsIoPAerhAcYkaEvrHZLDahEob+XI
ZWlrIyTXXp68FiA/vqKTjIIUqpn2sxVXUr6V5BAsbzMY+DFqMeJjz6J1KuWYFG1xHoWJxmsbt+LT
KJUYTxYFljRb3vLYdtweyFIOAH17qjTAqqIbOjuI5TxP2dhe5KZl8dwN1oMyFGck4faqyH9Q53rC
NeGQKOZnCiE/bsde+FwXoWfnst3HFVJR3uAqSpW8V3rcDFslRKz9gC7GII5CUVpzfzvmwj6zYPrR
VqemBZRvlvKMYZgneu7HbmNr50CxD42yRshcWOwWP5sNBtb62pBcSMOQ5a0zuOgX3Qs0Onpe3F4+
rvA85lCI39caJUYH42hZv6bpYk3QZJaJX1PUYryp549FFuzNDqNkyz9gHczzmMRRzY8yVr0jjilY
Sa28KBdmk46shsiHqrF953xN7K+QfvET2NVmhkXkUHCA7KmMRdbKYJeOro+B5lcAai7JWNuJO+TO
F3xm7mq0O+Nax/yjeGgN/XNT1H/dXilrIWdXQdKnRlUPEmo3NWB638C3KYz86qHAX+QkSVhWQmab
XKb79O125GkNzs8WyDQopzis1CvQwOTgrSJ/a5xwavhl48R2SkQzntrAfxZqjaI1XtqoLvGurU1U
HlaOtqVxf4w+O9mMXM0gGISya6nxUZGbM84J92iInvGrPuqx9RNpnW+3B7ywY9SPIac//3Dr6rxP
axzDsbsbaIIDJTCGb5W+tliX0ggLxSiEE03wO/PbAeHLBB8BO3WjwUSYqhqxYmzPTem8oD/6rcTZ
4PaoFjaHyTsObgoWS1y4s5MVuTx1dJS+de2hDHDJq6pj15TR6b9E4aVPEcnRkb+5nLuQ0lIpGSR6
hYqSd+oLLDbMlVfUwpKY2hm87sHMWNB6LmPgUttXuJP557yFU1M00PQF1g+IGbbUGLv4rwR93m3u
U2/588GBaoKGStOY6LMpbEszncx4Arep6p0VcCfmycpXWrqELBBWMHCpJlzR50MyhtCOAunkII+M
orFXvtR9sy3j99tDWVjjk4QIBzVqInCVZnOIghMvLM2pXMlpUb8XSZ5VOz9Jc7RuhdPmf34yX4Sb
HZhaYvs4zejOyUZLszSsc1i0K2fywn66CDFbeapQmsyI1PAcCGw+xhYnIOMQjPm2Ufp903krz7i1
cNMi/XBIYOEWeb3HK0Cg5Jr3rm43aD0jyarulbU39sIJzNDQcULBCYbXHCZTtMqAFkWWuJgbotwm
VdEBlxyU0aoafWucAQ9GHIx3iNUFbsIsfL29VpZerGwzVorKxuY3mGUpSVCniVHWkPbkPDkgNGp/
jfKxpd+FemjWDQjzSxgTDKFkfK71QMMELJx4PYOzBlJdXLb//ibGrE4jhjKixJhoeGBYT7rWPDix
iUWc7d4e8VqY2UYPbSreAteMU45s+yYo0ycjLtyx/0PQ1ZQzkfPZnMu8Q65ZCYrZCC3Levsksscc
KW0Ju2tRGxtnPDsCiWtU9/98YCT4SE1BB4cBP/uSYZ8LP63yxOVa3SU5BWJzPJTeGh5kKY2nq029
mjQMXOP8csP0IUEUD50iGUraWY2bEr1XAzXRLquei9DH6kZtNH1H74rOGIqKKClanfzP7dEu5aQX
v8YseRB4qgE7o4QjGiUjH+zKbzTo0qPXjNqXAm7Ehsa5+kPBFxlKaBHcabmDHTz+f5vcxjbn9q+z
cLZzspuc7fgc22zkyyPD6aE4mbRn3aJJcLxxmvYlz6IMeUFuZQH8YeVjL36FjwFnpy4WK52Uyvp4
SoamO2LUifFAj6NXsM8sORq3OPmR1qAlGlAW1xMN/FMShJTmcFldudcWjrBJRg2eCEcIukez0xkR
fTMeRpG7eNzYWy9I3rpIfM1Kc5NJaKpo/k/fR4zB6aqVZv7CpF8Enp3T1FvLRHVC4WIclr4XbVZv
DT0Oz54ogtdYB/d1+yMvHB32REJHYpC8jo7d5UcW0GJtP6vDsz5U2jEb8NIYyjFwR6n/Dxkdm2vq
bkKst7A2vwyF2cEoA41GgSwoXBTHn400Ot4ezULSiGYaWjHOhBi+ep9WQOgdD99W17CRBjdlTFVL
x1+5X7TpG8xeGNN2AHMhT4yp+f1SosID5yUhocOo5xlrlwYDHgx/wXYElvRJD+ropePp+jUHRqQ8
hGUYay+NXFXdJ1Rf2EuBrUS/vHLQ2l3VCFwAO2sU/Un0ofkuV0P/6IF3EptS85BJ84XT44Qod7St
i8YTP3DyLOSnLu2c4tVUguyB4kgb7h2sW3/ZTui4ZZTo6qOsDoG+lwo8U07RiBfHNmqy4D3V0bve
pjDmfsa1SN4iDA/R8vZMH6zY7a+xlHPQ6sdtHMgsSah2+cHllj+xqshxwYdnxcYs/PzdQIf4b6B5
L0YjgB9gjnc75sJ6BtT3b8zZEdpkmdcZFqgCtQVfBhv3VKfpN7xT1672hY1K0UfnaTKBW6+k0VSS
zsDL2kmfygy6UxEW5WnyUwhR6DVx+WyRo1u7pxYGhxIwaRW0+QXBiHBE4A5Tah8qLaa7SNlFPGTL
5DmH67bCipoPDwgWF+KkpAcJ0ULgafbtKj9FMsT03QFDujBF287bZIjpBdqn2x9svmVngebgJVUy
CxzBksF16hEjVip8frNWZdfmx/kUREVMBqgOLEeQcpejaWLJDlIt1E9aNvTvfddp9yx+8/NQ+sM5
6QzMlXkn7cuyf7Oj8EdjID9Kj/lnNAbxQTTFmyiz+yEWztYeK0yOlBDPZzsLNn4hXs3GMRDCwbqn
1LPvgKq/F3b8j6l3d7HsnVvZHlGG1+vvjgxm3KPi/8kotRpjwCB284ojShZJcCjaEl0Cv1fwpBLG
oa/boy3iNeGF+QoCUjfBBNEAIS2WzbngQ1OV1aAZQnIxb7VwQIox6UH9kaebWPmu880/TbkDlZTE
DUWBq0g4IgxBxO3tet1QHKISnzQUkMu9nOpAL1vPBnAjy6fbi2nhO8NKgaLFcQNrf96z90M1HQr0
mk+JlD5CVjypxfggNda9lEX3HH/nTo0/92q1ki0sbBYwsCgJoeJJEfiqVgG3cAxBZroSpQwFY95a
SbCnC607eUyEDbI+aMaVi3thfoG8kI2zoMkJ53jpYcD1nZqBcA3rKcYyqR7Pmsi3Sv1VT1YKGMb1
qoEzi3IiKFPKMUhdXm6fSh9KvFEDw+38VniPQorGtzYs62oTF/xHG2TYexO6tZrG97U0+G8ZReTm
zoebCjYWBWtU14vWw38LWyZUE/pC8Y99mHXBnT+G+XOFk26OLU3b3EdcTHhLeSnEKVuhuv6WjWro
KnYkPhWqNXwbNTblxlMj7U1oivc1EvaYblPZsfItNfFO20q58TrknlkeJT+s3tjoQ7tL8XgGk6wP
xpMwlL57GPTaw9JUH4cH6AISthm1CPHskUYQdDzOt1UqhZ/CocIe0FKyNsP1TgoyRExt3EmQNcuV
bQaHUv+a5XmBIYhT0piUHVxUSwvjeMZtGt3+9vpeOCwBokwkaRJQQLjTh/rwivfbIejIMQzKIJkq
7+Og8X9q4UDp6r/EoSzNI48TYw7iavDaSgtJMU95WXyx5Gw3RPnKVl1YU85UH6B5AuiFvv/lUBp5
7PJG9WsXi9X2IU8bfxvKnbIHXtQeb49mKRTQOqD+E23Cnm/P3ISgbKcNSNwcrpBSFPkpGCy8340x
XPlA17uS8xXYFMy4SfF5Lh8FMa7zRjmVT75j4ilnDe0jdlvjl6yTu73n2+1dk8RraICrh9PvU50R
ThqtaFbN92eC0WIaBm1xwp3nVKMrhjpFeih647XvJ4u1NDzEeEnUsrpL5XIlU7hekxR7kPxj0JQZ
ASpdfsggyDxMq0fF9XPpHGXFvpDrlUfR9QckBN8NSCEFQAC9lyF4nY995YXGSbLEpkEipZM/47b0
xyfqVLWij2c4NIYghF9GSRM/w8ra8c+FGnU/A9+w8vvOM/CeCMqxe3DQRkGUrvL7NQTY/D3BVYmZ
MW5WjBD1p3md1ihRBvXDMTnrVjA89Y3c7jWg47ScRPQFDytrmyaZv9cMnKlu74yF+5KGsoWIA8cJ
8WcTKxdRnsRFMZ6sCa5kl3eZH+19YziZvtglwWufGW7ZrwHWrz8nVQqAwBT1wfr/H2XnsRw3snXr
J0IEvJkCKEdS9BRFTRCSKMEDmUAiYZ7+fnXu5BfJEKOjz+BEt0QQVWn2XnuZdysGb2SxBlC0T3AT
LrrRQoZepz7Sn3+/3PuFeX4M3a3LMMhy354wE2KCAhlMh0t5ScqhQLhXx/DCP3XReofbnPefQ4gC
hDkCTpA+/r1ybOEPgiAOi9mIfCFG5Klebczl1YtBjh55z0+F/22b2tNqdveZF5Fj/5mj6Efnzrli
xy0Kj2PGs3//BpZBNC+5ghAgcOAb0NB4xWM9V7tu2UXB139/rh89Cwnaea2e8fi3G750rKroCEQ8
ues47zN74Qt0kDWRvASjzyZ5biFn+pMv8/1KBdKloMSUCTjQfQtGEVIjUQnDeIOV3pQJHhsDqs+t
SQj+sA/Cl37iai70vp/73+1AjNq/X/r9muX5aJ3452xx97bnF34ECtgjvTPVfChK64HE9V3euo//
fsz7Nctj2IpIq3BLeuf7UvlFm41dSD5HuRykjQmQUe7//YgP3yRgIIWl3VlT/ebiLQvprk3n0bhi
hBb6z7XKDiAyn1QQHy2S82V7dhzEmfXdglwGjO0leuqmW4p7UnmOnqn/VLYJ6agVTfClcCNlpP9+
tY8+PWxK4dAydXhf/nekmYKfkQw5ue5rHjU/GzKw/v2Ijz49jhUkpg5+Ie/K7qaoJZ2NqE+htsgP
7CeiiEznt448/f3fT3rfVJyXAKZS52sB47U3h4rwXEaFcolOc4MnOqYJ201g6/ZmUUMbxcIgdviT
d/uwjiDxDJGXBb8JItDfp4hbIc3UGCec7Hl9MSb3WhBaXlTydvPk0ZcYSxOzJWWZmqr95Ir/aL2c
lTpgN1hDvLt8RUjXVjNKOkEF2uUTKU/hn0KpWJNvWrv5f98DuDzjQAEHibvv7YuSIkZyl16yY9fB
rZfD41iIxAj/o60R9BwgorOhHq4hXOtv7wVTCdiyrmscO1hAWbRA44cd1PufHMgfrEm4R+AaNKGw
Ht6ejSLEc77A+/MoeiQdmT3cYa0TW5PxyQzxgxX513PO//3/dB+lHqSyu9U9FraEBFtiI0Ma6Fl3
EYz/fSef71H62jOX+52Cy1AeTnizTaNjrG2ipqa7jlZf/ffSFY0D0jwqPsIb3h6Ftbv1y5rL6GgZ
Kkprp5DJOHzmlvHBysa2HPTp7NOE8++bfRwtKp/9yLBPJZahIVYgbRAewyq/JmHzym0/oyl+tBhQ
PIF+4IjtwvH/+0siADdbIYJUOFrK6IuJsFWntZ4HoLtpNoxPjoyPlsT/PjugD8Cet9KzwsXraqyR
3+RRlvRFjzC0SFxJiqHzyQHxwdkesfo4mIgvOY8Q/n4vlC7SgGvdXpQBoaNVUPkkAc//0XjqfzuW
VBtGtmdv0ndmUKKwBSIsjMiWLjtEnbFTowPmeTN3n/Gq339yIMfkvvAPk/J3sTZ9Kbe6RO9+wkul
JZ7Rd/Z2beIBH2wLWV7Iif99nbxfhjwPWw7CWCy0om+/KVxpjBYRSn6apicxW3Hpv0z6svGIxM6G
T1bF+2KNZ0F4YfuSoPnOfofoycVuZJedAEvLfSndbSft0UtXTxuxSTxkspph8wVStUpaZfufvOqH
H+3Zy+tM1WVI8wbtNYsNtxOjaRBEh9QfiVLWfqzHo8is/9wyQlKkViMGif73XSczg+OKaIuq0xBk
sTm82v0TEHKlBwxI/vP651FsMiLkQPPB4f5e/8WEmiTXQXmKeofMtvIZ7s3h30vkfR/KI4AQzhpy
RhpvUR+naRitWYgV/LIc112QN9YroY3h98xupsQoGn1hke/Z7kNXjvKTj/L9/gYv4cKAW3o+td7u
71DnEu7vOTnXJuyz1EuS59HLv1/wo2cwscFZHt3u+46wmtveg1UWHMcwu2hng5hV65M78v3xy49n
kkrEzJm18BaWRawukSPM5cUk6u0mQyuYDtmW/eztuf3kE/tomVPBEPTB25zhkb9XhEuIA/nmXCYO
EaY1kXXtrY++PJvyT7bzB+8EwkOdxPCEm+zt0EBbUmBnaIdHU5rfyM9NYPNcFWQl//vb+fAxVC8B
jhJnn/I3J/w6hlC56dVPdnYb8Uo9E8KeCPN/P+WDIvcc8sFUi0gD9u5bTsm2Uf8aCyP11gLsiQ3t
rHdkPJaYjgh4BYu1/QFG7B7Y9ts1CbNyJ7G0+6Sd/eg0BvWBJMUl/V6DJ0Kn8IUlvFMFm20OcGCr
s1PYVIk/ZcepbT/5aD/a2UAtePBy19gYLv+9VEw1EnUpdHjUstiOywb5q2nC4L6NIOeOdlelCig5
lpaYP5kdfHQVAPBi0U4LAyb65tg6xwSVuZm1pwE/l0b9RvGZtMFdj0yItSquP6MoffTB+gE6SqrG
DwzbMfPs2rDvga26Mp2j/mvP7daOFmGo2YN0PtHhvXW2pV7AWB9CVGiSesJH++b1rKZel85R0akT
EZ5GOvCyL94QWt/sNZvM206sxu3aVOM35QcKotQoqzBRvtm9UH0QyzAYuX/q9eL5aY1vXHgAezC/
bp4ankZFaUrcjazcNBwEfjESMqfHyJH5JanKphF+skqct9o43obJ2XlznNt2jAL/XiahoJUAUMtO
9hjZRWyCKZEWW5hFsXf7qBYp1hxlXDcNtkBLbVpTHBHRSo64Cp98MgFf3WyuRdw1vqViCxr0USA6
J9y6x98wiTbH8Pb9opDqGuNKgFmOdMs/U5cCaPd2DdVKtkEitI2ocZV2eQhtAdq7CkddiArJW7z5
W+enZmY52+7f58JHpykSEI/aiF3yDmCyXTWSs+vWJ+FDxAhid672I/Yj6pM76KMNwXDybI6G/xBI
wt+f8WKMsOuYFp9ocdbLyV8iOwVAsfA/zhezOBXV2ZXGkWHzbHr97F129aeeXB+ctNgjEHnCQA86
/FvSDxY4C+G/S3Ma+GTjIJxtYrGJEJ9XRkv//lg/fBS3oYfOAlL+20uKdFoWRsCYEmfwKzU412Id
oLt8hvV+8O3hmcD/WLUf2LVLQ8+Zb82ErgWvcq2SfrgJ83u/3z7ZIh++zjmPh4Eoer23gPk5hDp0
FmDI3GPETJq5ogUeV20j4hCWk31yvrx7HGJUKBjnztHitni7IVe5nFPQSE0KYKFVYXFotoHIW7X7
j1/S/x4Tnp1bmETgt/j3miQZwfJ7HIOOmQ6Cc3wS0PywKErN4rOYxv+h7v+XPHU2q4H8FWDOcS73
3vbcEDlNApqx9p31ephq+9Is6oNs5v0aZnsmqcQyjJfVtD4JuqG4zqKDY+YXRW19wr9+dyXye4Tn
qCq+Tcwj3vZDYdPryFrliixlHfZmqaBqMLht4sWJgseyU6gYzbxPt8j9zGDt3WLl0eiOIFaeAQ5u
5b8/bvLaGwzrg+KEK28MJQPlrtrZwU3H0OC/f7Hc+KRj0Tm/HwtsLuy+SvnLSY3lIZPTbrHWPXrC
/b8f88ELEdFKZX2e6EK+erN+RKBKbfXaOGlPtfFQhMGFnkf7C44ZF6H2vKd/Pw4DpfNP/HsV8aTz
yMpiKwKtvKkVNzX5ZS8CXE8NnAsDc8yPwmjAC5khwA41N5jXqYr6Th0mWVyzEO1LMU22ivut9sio
3ozElNmaEMETQbnPzX1d6dfKyR/KJjiAc+IHZ28oNYq1Sie7LpNJ6edANheDHu97peZUbEVH09eZ
d0PkfikccUQM8c0bTGO/Da3YVZX4M+csoVAOPwY5vsI6b45Z5fTx0laElWEBSsr91pozDArT2Rdi
4cKZZLMvi8jkOO7DCCxAN2fwpl1LO9FuWKpYEamQlH1f7wtkMk/LsnbfN2sozWQu5HKa6qxJnFEa
h7AMRk7bUYtD5hUYueehnQzMj28dMZr3mSaGXdfPkfSteEMHn+SyIRPTE0MchcuYRKIq466s+AV7
Z8AGEAKG9R1+FVfkZnIqNXb/vKrCYqN6g+emwTrra/LR7IvMNMz9NmvyVbRBgnVk65sGgUeqtrNj
SrSIOBu36sUq++5rYC4FMnJNgJlnjd/7LXKucIH/rc1IHJpq3ulSfcO7sTqYhTvfoprQP5DnZZQo
lddea8ZNzEqpPGwvK39OeeXEHqHrdVLW63ixOWt7CMjeOji1JW9JSyUiztvONq8FEmUrrO3TKPTw
w0auf3D6DP9GpyxTNm/z1bNnWC4G3krrfJnjbXSXT+L3bCwEA9fyxpoNuDfVRDEDMWTZ2TMzqKkx
tzk2ZxgmqVkbGQ5DglTtLfQFDnXbeBytojpGwWAwnNMhfneLF+M+933NZseIK+36VyZb6qHZtDhV
EWvNHkz3G2jynPgM25Nomhxqr4gbfLCDL7NLbVk3XkdK95zvndzuv2FD1x1hVThfs9pwjq6hFVYx
hoK7T4p9GeTjRnCCqW/yqrYTTrrxqzVn+j7rdA4vbr1bN4Iqp0xK1Jducc/MHCepcXk2ZS//eO40
P0VZDTdmAaAtAwe6bYHhF4HhuADwGk99ONqvObeyjqO+KX+yjnyMdU1H7fRIs8CuWvxmt4x8zger
yqwsKfIZ6yon09GFiUPUI4njk0xyI/KvcXOOXpn9GPcSweapCSM5p8tU6yEuVm99hVLU28nSm1Uy
23yDlr8tqRXmpb/zmkj9Ccxafo16JArJNPTrk11jG26QqRu7vagPLWksz2HTFQeq1vVGSlTJzmgM
3+emv5tFxHeI69NlYGTL7WiMbRXXg/R/1KOe2RtSlFdtteC6t9T9H8nN8oAD87IvG3wKht55UQvi
943l9aWbejyZGwLdWaXjoyZtKfWjtUF2qurUcowtCfV8owwSZBq+5mtSf+yruiRfc61IWDNHvz3N
BU48edaIYzW61a/S06VMqmizH8u1XtJZhdWX0PLGdAwD8UJ8+3QRbrabrHM07EkrzmJ0p8NNK7fn
jZnrkDg4OHqxLEpz5+lwSsxqkvBxBlIYWvgIv7A5qZAKIZCYPKfd8wMFFGuhfuugnbFZCZbmpazq
5TpYCJbxfLEUiYMPnZPMgCSHvC59M+3zsLzxYV3FBEhUB52tXVq18OVguQ117C6z3DPl7b6MRpWb
pOiI8GWDZp+ETegeHOnXV7bVdjrN1WCnnlk5hzLK21QpZx4uNg5yRBFsfnISPa+MQ6Miz8QgrUfv
iNnsf4fG5HlJdh67xoXVb1tcjwqjLWR5FyvG/3U8Dr0f17m73tu9Vezp9zAT6AbHiV3PXSHbCuKK
j5tTjAdWAlvJyfVjEzWEI+fVZgbpSPrZ5ex7cu+QIBCv4/KLczp7dWuDpqcMMW6J+2Uq/iyTVDcZ
3JmLiMS3ZHMccTFiNsJ2gIUW4qz4MKnIerXUovFhl9t9sbr2V8eICvBohFRFojar/dljxPllU0jB
Y6HbMo9FGGrolTYzvEjp+wA0LUUI7n5Zuw5bunCNcFftcO08TEyT0n6c6ULboveitGW33HIMVTfD
oBaR+m3bmHHWGeEFGk3jRi+T8OO86iyUVDONGo6f7tXG6OloFT6XR4VBQhyWkwsdPjqTSJaysuNx
Gn4s7uyVSdat883QFV+KzC5O2Dp/C2rVHhftW6/LuMGtM+z5WpcQ5bnBGfkYZQfgBKXzAg3emZxn
fR/Dbj50IbxCsQVjIit/Tj045vtiyO1kLYeTHXava9NOcdHxc5APjTTOyx2ovub+srw4ENm6M0Dv
jkJZRSrcM22BryauW/cy7M3D4GD12VT1V1hC3zvHfFXCyeNlRUgZ5lZP9pv/Q+T6GgtlnwQbph1O
456akQw/J/wzrEZzGDKov66okasUebZj+yxxVjd8foE5WT+DWuskWrfhepQZBxE04uFutoZ2jgMs
3ePVnFOF9uggajiSdT2VCZPmbofgvz41QYln7Rr8LKTxTbrVjgJwuAuXJTyIcn3Z6OzSSVnOoa2k
gKPA+by4mdXsfMLeL5ng2TGmWXi/YY0aT1Wx/Zr8mkmrFdj7hal5FYsgI/2yFrvBdce9FJ6T1oWr
jkCbOeVE4SYDzsA7HLLBz9Aq7MCic/SsrsDLVUDpqc3Er+QKbZDeNerNMa2D4Xau67ulH8/YU5l2
jRE8Gku7HjMRNLtyJCDK2xyABS8/LFV44c7LEHE3br+172HAZUzz1Vz4dZJZq3E5KgJt43Uh7nrK
ynTwIfg4fZkScSWTFuvZNB+Au7pguefsWa68aXroZkPE4bB8b0dtH9bJdxNfNWo39ZNISk9xXq5I
qVzcbDt3yBPPy/j3Lh6wTW9eO9vUxVM5Ps7h9MCUXB6ghn0pPBxoFoU9RU4x9OAawXb0/WFp08pW
ZeoVY/+tCtU9F+6aBAj+98HqlLHVk+g29ll/5duLkawGoG1v+EglqmlMoUs+525/EbhGfRxooHlu
U1wWGmM7Jxjuaavm23BdjftCobsjYCDfYZg67SvT777Vnve9QmV5VO6qdjWtWFJnK7lijVF+mTZ/
vJiDIj80pdp1hgHU6qLuGrYkq9r2OWxZBYZoftX1+b5XQxlPq/qhigz0am2G2CuLhaYFNbutlvoE
Qe6lLg2x17rOk5VEvER6AkJut3Hsaj86TrimnGw5C7aKm2NQ64yJ3+R2KsqRcFd9HdaiP1A2FHtv
my4z1l1KGNp05TVrnqBDWhJ/MIcrS1aYLoXRj9Ufpx/DSCfcGMO2N+S2xqOxBrx44V+GEymUQ1HY
F4tjyoRYStLPRSOuNqcuryYrKq8NmPFxtLQGCzorduEc3jrdLNh13A+1dDCDhDP8px18xjkSAM/e
3Me5AaldJmyBkYubiWlXtxI9dVwismGuNn+Dyj/ES2NTTM1BsBdls/LLeDrJQqd8IICwS1uHAazd
9U6KemSJ7dKp4kLLX8QO3uVd90054YFaso49f37a2MgHc1J8e7Ozz0Gr7TgMS0lVxDvkou2/WkU9
J3p13GeGGnxRGeV2pFAUnNF8gCOSRNUyNVjPOrctLpZx6eXBRWYIm2tN3i7WVOztrjUfBj9S5Ou4
624FcEibMqiPXjtFNxvn3c5QY5HHTOOt21q4Pu9X38pe/J7KxU0dv9fx2A7t3shM4ir78t7NB6z6
Bqz4pV7dfS2F/cDNxX80hLnnPPod8AUl9VQsl/5q+Fe5Hsdnm1qPqSRm9FVoYpc85Q9tloOHwbDp
c7Xz7PpH1nb5tTu4WKwZ7YVqS/sRXjnNc08xkKl6X3UuRTju5PGCD/sl1qjPSxh9NfriucmEv282
63fmWu0xaNSYaGOwdoOxTftotNiUteuwcDmDynw6sxx87Nx5sziafdxcySIWFFWXSzbdB7NJ656p
eec2eqPWMe4Z81vp5gXzpZGHJBAEdffQREV+QedkP+p6Qz7qArI3/jZeBg0O2WLbgiNllP6W9/1u
djAegcn4pZCz9biK9RJWrUE4m/tgT5qQtNJbh7jkV34YZYdt/+hPqT8Ml5U3Xbdy+mO17hN/6L7s
rFPJkZ5GSjpcxQDGf5p+1NAs0a02Q3+/RObhjBgkdahgvufmtjMc97tsR5j1hiWJkQ6qlBSTCWV6
hCRdYx21GttdM+R1PJFpmHSbeBpATM+1RsX9uZj3KDKv1MaSEq1XJIZFxrhrbjIlF9aLJ9+IEiMH
PgateFKFTewRZKbC2b65dXXZ98tlVbtl6s/TykaEJbYor93NRdfuAFN+4+vfpMEmdl1T30lZDXs1
VuH1bK9BbDbitBoRxMcFUTJ+DsV3x2hdflHCv7XfrXf+zFGCCSE1hFHoWNtD0SCVsKmFiBWOIk9e
F3AmKKLIgMZ03PcPUT2/DhkyXOHXXy2veCHAqYaJ4jEj8svjJLynzTIwESnWG8huzyOm4D9wKitS
1U1D3Ni5+6BCwgiMMFwvwiwwaQfCaG+0XXDjFBni0a3Rl9bajtzWa/RzsBos97MZAJwDKhZ9r58o
zrMrXdYXuW6yh2kt/POFCLG82Lp9Oxn+pRbzd1upPgmGMoxN2V3m9oZKlesZS84hrgL7l9KYHxqh
9ZDVgbvDzsyLu8X0U7X2R2OgNt57g8rverwVIETh46nD68Fd/+S6IxgiDI9qy59RSc2/F0tMp8aw
OituZZshALe42scoybAGii2kaK0uO9jDpruDjx4pmpasv5yjZkxhZw77DMPQRVdhaizO3qhzmMcB
wilEDb9CtRS7eojK1KpFw5UFjR17IT7zci45wiIam4y5gjeivKgtv4xFuz1UA4cxPtBrDDyg94Pr
P85L+L3FwC1mIvbL08WDJ+0vYvPIjqlmFXeyexBFM1+ITOy9SJbQOYvxXvnT+Dgs3g+/zsud33ok
SJTqkU/Ljg2R9YeKUMHYs7vtIMls3jedQeNjmj0DVxmmyqiMQ0NGLJQbA5qxi2NQoBrYKlMd63G4
Gubg//+f0Ju+joNzN/vm9xLHqHnUL06l7u2RzbpWkUslL+4xqg92UxZ4SPmxBMbJssNksnLaA4bo
HUcSIlOGQJPXpI0hxwRUmlzsqZ79LzP49NeGeAiOtmL8OveaogMF2nWwWpdLowwqIh8GRk60auNN
YKuipuVo26c1dNZ9EWZtHFiDewj6jGZLg2DR1T3nyMwPwdhuaEWti6Df5Dd51tgM40W91XejmOqn
oFOPgo5pVy/6+az5OsxhYydb2x23pmhJVo/uPHC1tPCqZ2uJLGzhwou1WcA+6e709HL+ZBAhB6cs
XAJcGIWVesK7G8IQUH8JXgm5H1IMNvlDQ4gBm+nFAiPYFGTHTaZwWhNbLtjJWvT4ZkcCjKjgtjaL
vexVbvKdrAHgUO3NV9Tt09FbMXQzenz/sRUrHhgvhGntU1MFsqKKKW1561R5dtRb9zButkUpMni7
zhLflN3oPdrxgkt5NhIq/EcvW6O46iP1OApMXqTfPEkGkvEcCWpSU4tdbzkUVEZXlKmzNFQPdl69
jE2QH4xyuy6IhictJ3pdNMavRbj8MovF/5Ln4ZXd++t5nFnHkVzOJSrRrYsd9nCgup9537UnI8+M
wyY8sQu1f6MCzzkPCm6XjIA5Nkt44lLFULcysPrOiUpDQHTrhM1AAYoj+2j3JasZO7Um1EFSDcYz
ljns8nqTwETBET8UMDYPiFdx2C4YtzvTOsWG7aNyFPzMsb8K8iK6tI0xP9/H5NtbtF5QcjHZ9Lyb
0gSdRW55qkx6hRUnzTjLGTdxKh+l7fQpFGv67LG6aiLyMURDy+UCKe11VT+g4z1tnFnJbBSvoDjD
rhThBphrhw2SljBLAQ6evW5s4k5FN3Cg+Ms5gjNHCQaWdf9UTttLP03PljEUSbtWBdrgebk3DI+Q
S6EZwFch7o5OIe6juXgw+SV3HFvGPvTm12bQ9WslLTA/0OUTtrrNzhXcMpVQsZmZDxDr+N2gPSVy
Vr+jKjKSroHiN9nt6xyOMpWm7uOwQYezVndDjWOyNczPo1n+bDwOu5ly+V5bbZ0CG9m7yeIWkE1x
HYXFhaGmMM5Cf96hJPV/e1b5O9chDpw4Isfc0ct+XvLfrivAEGnXLiq/fYzazUosf/GTWekm1kVY
X0Cv6BNvttq9I9v2xEb77Q/yJTKG5phDmj7MMOvvuka+Wplt7a18u1npjvgx83bTTbzp4A6vxJ5G
cQAKdF3r7Efnyuma4L3nJbPSzGgWsJ9cURPLdTfMw5o4VvEiy40sT4xCEQepvZqLc6bM8HsaYA1S
Ke+Um4+corN1afcmVTg6unYm1z3WbbdeDbZzN6GpimgM1yag2enLW8vqkVm2tZ9uvf4FoqxSRipF
akT63iR+8IqS1Ur6arzOM/VznqfieEahzd5o0yGHW2K5OY2KORWXQybUTmT5ky6Nieo5qmGobdE1
QkdtMKqXX+eh8q82y75Fb2jj4j86lyD5D4TYyrsMKnuCL1Fx7AR8LNDNKBEbsV7MLcSunvNoBy5w
7zDjjrup+WVPfrjfnL6i2u7DOVmK+pG/s9ASZ9/8mk7P7rhwLFffdWMOQkkri16yIptPm8dIF/7J
y6ySD5BuaeYACfrVvetrrNQcRhF0t+N1o6dmN7o5zeTmqnMzt7HYZcjlElBRzUaWaLQ+jNVD51S1
03CcKv/aER5GF0vwjfr8FQTrdq0aPPMHwYFYOu4tAPQU54trxWMjFjq0fvsd9h5t44Ajq1va6gpb
4B5ngTC6D6q6jFvd53uc993E9WfjZ+TP8kD837YDbPq5YMYPklK2xv8SIJIF5uL12mkXF2W7vW59
En0nnXWnNTAFHtUT0jXPm00yX0g28QiUFjwgz/bONIjv4Nx/KGopJqziIVsaeTFhrmDuGmqOhzIr
nSNo/K2fhV+0oCjSZfN7qkI3ZZDiXEyRDOLJdARoZDZDTVi+r+dCEoHqdDk7RZm0y/xVImT4ZnMy
p42I8JcX/v2KfR4noDNcMtIsEluMeo8+6LYx2x+9cpGxg4OHV1bnDzspbV3GXJIFZXBlupyAeBt2
iEmTMCdDGrO6C0QN12vuYVvQRG61n6bZfQEqbcJ40Py11ZPymA1NARzR1buu4AQBNrkORHvo5aCP
duktu23bhngWLiXDPM6HQNnPlbLB6rsvltjsCwscnqK4aZMoGikDZokRlByOdQAquYxRbFnlQzma
x7UxwWaC1jzlkGLvzdL9EwLrpQY2at/NBs4S9zESclEdWssoLpgUyOtNjiOmkG7AV9Zzf8uiBlYz
g2Q0hZvKXH/zqsjEoRJSiyrrLVFguydf1lmyWf3XogyLn/hMU4X0QCXIiut0rbPwxWm1u5/9cwJy
5US7NViWy64HrBkJ50nxFIzuKQSzw4bZ/IvSxq3uRtxyBpsU6cJrzl6VxqmizX1u9cb+EZEEgbYz
F06bSzcve2QAPRa8wxIm+QTi69CKJiBP5NL7C5c0A9148Kg5vKl3Oetx23QDSSi1InVRik39sjNh
pLpeahyK1uLgRHCcOOT0UxZwBueVnx84dH8wXVt3SpV2St0V7hxL/AyKooqdYLqfZ/eGcqyPG9mK
faeIlA9VOKWhV013XqCeA0e9QK+RJ/j+A792dV+akWSIMXrjTmuCNM1emnvu0pYMkh7glAYhtmDT
xKOLdf682e2ZVPeqPLNgBIUUdirz+mB6In+VdZ+nmV+sZKf5T/Q7v1W5TTslvOE2d11gahGQ5aDk
ZWN7Z8CvB1qydGHynjpr9twwv6x5tVIy7uXeoyzZr4b9wx31GhPSwJzMs4dTzd9IBnec9nJsqF5p
22M9d/kxb85UIWMOLgS9X7xxFlWRV+5y8M1UVdzRXlde9qX4LaPs59LqOeVaumZYaCS4910YU2gC
FQAfWXnmkpcNGmJWKOCCKbsUYZefnZJeQ7NZHvl75RVQsnVUUG7TxorWI2hxvgO5nA4SR9lDLsea
3WGJBNp09xB2dE012vh9bnRPXTme7GX6Q6I0iM3YhvdOPtkY5potbvCiin1/upcbJTopV+VJrC5t
s7PSrw4VB14UOHekrY/8MSBDZtEXQx1ajCM2DqrMrBMkw37KEGCNcQi9cl1yAaSpDi4AGVdqFcFV
5O5r+uWxRGESSzMYDm5Za161bqiw5us1qkF4c36DWpgBHXXwnZEiSImKwl1rGNO+hnCb8P2Wp672
x7vaKFfE1wW1v22PaZ67eLdZEbA4sesUB10JLazwH5QxurFBUMChZWld5FPY3s6L2aRz53uXnlM6
W8yF+2pk87fQHeaY3TTg+SxuNnbvNBcHl18rHaV8zD3xOtWyJTvUbL+Di5v7rGFGNge5cWM7M/O0
gelWFl1rb7xWUAcPaBKJ8+rIEohx1pWX3rl+Awnpr5zRynbEsmOekzPEXnr5OJjibgxwWsxEPyBP
1Cx448JkkrfPFai7NfJjQC/0lylo7cvatcv/R9qZ7caNJGv4iQhwT/K2NhVLsmTZsmz3DeGtue87
n/581JwzXcUiilAfYAZowN2OymQukRH/cqwSE8W/kgJOBZ67wmfyjmrGUVHibtNJ3D9IdP1M5KjZ
yAOY73RMvsdtq23MPnrW8GwYFR/3i6F5kUOzPBg6uZ9O/2o7ju03va1+D6JEqd3Nf/rR8A2s6QcT
DfANhST1FEfZs2ElVP9Dq6MN5dLipd23CXp5D/sQlcBC/kobetjrLg8lv33W8+7PiFjythptfzPq
/W8/pRdvNHW3xXms4GFc7axJsx2Hi2MSmsbW04pwC2ZCyTeyPNkvmZH1olZd5G+45YJXNWsLoA9j
9z0CWtFskDpznaYerY2JRNA2H+QvXRwf6FyZh7qupK1uD6/8l9KLrDYGJbTq0Y3kLyw1aRcKilya
VaTHQlhPWlD3hyQSTlwE3dSD6raxZtTfRrrcd4HEiSG6VtojY/cxH+MXXY0G2GBCzQ9FrdDvI4Pf
qHgpibbvtipus4cyEdIev7Jmr4+Itflj/lvR/HbLQyI8IKNbU71T7Z0iBbgpm2a3MSTegkEcxZuC
IuwmCenzNEXwXNbic5FMuJFWPUYmHrP9SButFE1CWaH8XWfiGJj5Tx4d6YE/JoTgvrV5zm0rA8Jr
6mVfDR7+J7spKIIJCURT0+/kMSn2VsQRYWvNJL+UUlHPqr3pds8xnm2U1tkSI1wPWybH7qNTFCtf
TdltD7JJzUDXo2IfaAMaYKDD9vWgY6IXNd5BFOND2hX+MZGUcocRgbpxReN9zfL82TUUjEo8Dm7s
WapdkuXpoZDG/KDSt3rwY+s1p4LzTGcegrlNicYalY92UD4X1P7pqOgZrkkFTwW3VI6Gm9QMavig
lL1Owbr4ORRGQ8OXPowB9nOnSkq0S1IYQDC5Wrxl0b+gXjd+KKLKo1bTUTxQI4rmCQLpWtUl8Uau
uMHDYEyhT7rfcrlxN7HspftcVN59oNu/ilz8QfnPOviirTfIVfnbLqRN2arJl9iM8t9VbyZ0A0ve
kQadxBV00QS/OscWTTZMsg2gV4UoAGpqhi2yvVLmFLWALil59ZLZQEPQiky7z1Ys5H0oyjTeqUEK
SiArMnWTmc34xQ5z+3VqIn8f8zQNti301m4F76+v/K4J0XZGvxMQapnFGOIuHgEoNu2N0V4hxM1B
cfOhz8CpDeKgHqAt+4hyJcl0f9CC4s70R40nfPe17uUH3q5r6kwr43pz7DgbF6lEi/2szg0cDX9L
noq1z8gtfPurzpGUs5HNcaiJ5CUNVXpx1L2U53r4xXXTagPgdwVWOIfCTXHgSeBfOoniAmq9/Ei1
NNqY/Km9EwWUxcdseEbhO9xGWv0NDtHv24NamjloapMMnSxkTrrLYBQ4Ym4vnOmHNmkcrQ8yapzp
8E503zSk8yizdTd4XaMOYyCOvufRLBgf4iQ8DEn4bGfGp38zIMvQZXTV0JifAQnHVnaFFmqSI1xb
YYu3qvHBroW65ho2Xw0ClDfcHIPzbWJVGbOvpNOlKItepn053ld9ee/JPKp0/3h7NEtR0LZBRA0K
sIBvdPl5BNh3Hfm0wol9cHRK7v9JbFrknVt/ux3InC+EaTznkaZVebaFojJzhRhqLGZtJm5ro6L5
Hfisov2IOu6sfVWwq/eZ5IbZ58Yb0bkdQowq7mTUW8utEPRd4zjx2s8eHgwpL4fY/O1Rv2y/kaiH
D40wOwtMxgC+IiNPIH2FDxR4d4GSq0fQOlRKVLnou10WIuV2wj6FLCSgj4o03jcryIOdrbl1fTST
Yvhp5kIU3MXCv29ZStyEdLj3gasi9wmnCTUnRe8bHFwB5g373ItQCCmzYvhR0UYoN/x32IlQ2sWp
sOqQVAf6V4hPkfCKbl/oUcuLExBF/oi/pPK36en2vdIk5ovWh9EflU5+hm99GnaOWSqF0+ONwrXV
jrb80SjCHlezhCW4I+s0lKOIkPu6G/u8ioD92AzQqG3o4rc/3/zU5esBnNWm1zPK1sDdLr/ewEFL
smhEDqn9YxKHd6I1931ufI14pZRe/ktqwtfbIaeD/PyOEwokB0tGSVvAVLu64wDgqeGgAUHmmdyf
ZKUYNlKTI5DVVckxVDRat6NWv4YYauCe60crB9d0MM3CKzqsNRrjDBjA6eWIaYPSK2pk4TQWSWuG
kP8EKKXlIiFR/aKQnD0Jw+PevT3qhQ1pWshDQEUgOvzyy7CDm5AX6c3ghFLVnkiF1K9jb9SOqw3x
e6WLp4+K+owhANVPpMrZ5jdTP4kKq3adSPKzE3gG0LuFXj0WbWesJAbXw9IUHdStZgBIkq+caepi
oIQYj8KZmFY7VG+aj2Nn93dxWkv7984gJAu47KC8YS7D8L2cQfBuvAKADAAgjXem7x17i/fOkLVf
3x8H+BBnMyoNHJ+zRKSnHk6i5QIcjnzpk+tSXoYMIX2tKXeuLAp1+s3zxQjfGxkAUODc27NVkZMc
AzEH25jVJU2OsBmbL2hoRWLnyn31GRFDwDM+Qo3ZLim7MaAo3Ddfo25wn22j60hCi9ZsgaHGeFlX
EXWDjYHkP21mT+toKSgxCjl5VtvfLNJCCJpexU6TQt7GVhr98BqXkt+7pw8yh4oWBGQFrtHZZxpb
DUAZDKtTXhXtAy11lF7USux1kSorKePC4oPNIOBScJZwz83WeRNHmhhkdFBHAWuql2lDUAKjkq5q
awTR63MStTgSWwReQa8i93O5+JRQHcKh8MIT0h7JX0FRlCejREpwQ3WQ93hVRmBKROjo1bimTb0Y
GsYWzwJYW1eyLypue/mbQLgV6cmDaybuI2dItwNGKu/Y69SOu6xD9Q0Q7+1POU8oOan5iPZEa+Jy
gBp9OWie5lbVNWkLTNL7TbXj1MQ0sRHT2QDkv7sda+FbIp2DFhjkQ+g5c/KyBE4os12cRMaOXmU/
nHLTwNqqXkko18LMspVMS9CpM8rAyfJsC9Dzrm2LY5CPKzO3FmY2czShaqt1NSrTrg51UfTmuIH6
28IIKayVK3wWC7csZMame3Si9SE+OttwgCDLHkRjA80teKo149SmxbG1o5XXxezafgsD//9N3RQI
1/zeVOmwUVQpCwe/FRkBYJs2pxLfJUMBXtpOPLTZayr06QROyqlw3V4es6X4n+igQDGGnfTO5tRF
X8+w4JIo9aeD7z31gYoUvpxHH/D3rPdcQsNKvOkDnR3MUzwIPpNGBqbiJmI6l0u/w8TApiHrnyKe
2CeUdF5SN7C2qef/0lo4KKXtrhl66QshEa7gwqHZol9RszKlkdFvMy1HicfGKRpcZ1ASVY+3J3LO
QX8bGS46+KxNBKYrRn0kNXKRNNVw9K1PAr4RoifbKOq3Jb0Z9I83bUR1Sv9riLWVPbGwgFASAcVg
EBSdgtlpXZV9r7Vji1+Z1H4OQISDtyo2PO4BSlJhQaP85KnwALW1b7mwdlAo4kWM3A6X7PxlJ4Fg
Q3ZMDh2B141IDkMubw31rliTeFjYiBOrFYUMxDIQspitGa3sJa8sEwVLdpD6noA9SCU9E/vbX3Bx
nZyFme6LsweX4VPkYYd4YBAjWd63imtKe0np/BU5iaVpI4fkdYe8CItyduUVaohyuVmHMLIf3Oi3
SjNHHx81BG1vj2dp2mwhIyXMzr7O62rT6njGhtZRlg0weiRE+d96mxnWJmrc95p267olkyvwyodq
qiLmMzstjR4p+LHEdIAneMJx5ePwhmYuZedC3nudIe99SnMrU3k1xLegUD4nRS7yytnS98Ep1gGa
3U5eqNGGG/x7Z2l7vddXlsZSHEpA5EQqegDXZ7SSGzW8LdS4lF9wsEhJkp1QV9Rg3qbo4my0EALg
BWfxcCQvmOdCfK9Bbgc4upIA7R/dg1jdFmDw3Kz43NgyyFflEdHZrZWH94MVPKhgPPVVp3Dl6jy5
/BlvB93ZPjCbtAfY09hHybdNbNUCBXiN19Qy6FnLfizR4ByhfxlFsIEBSBs60vWP4LtAg9uB5ObH
vJAt2p2QZD5MNuPGTpSmVh/B2Sb1ROfwyrtKgEiNFGtNVfZqD3O5QNhDcY4yn0rJ6XIPt36jGUGi
6o4VStLXnLsNKlctJfV7r7FZHPUyTu2OuTaqZueEfn9Moj+aUm5LgAam/6mxxEqwqwNj9kFmg+o7
wOoDEBpH66ItypiVh91eOUEGPt0+MWYZ8bSH0SJiefNCm9Ke2UE7qmFldspUQbD7Peof27gsH4xI
vusq096afvxUxFBJbge9ygguppK84HIqgzImdZNAhaC6dBdN4qYRxg6RGu+VrHqgEOXcjnd7iWj2
7Jh3B8xm+tpNTuhtJ+42biJg4uActHfKSjKb52uRfP9yYP5QWlqqlprjhZ+LwITlCQ8yXVOnvt6t
51E40C+j9NgAq5keuNS1kq3afdeqj5J00r0vRtTDmP2hkU++fwLRmLDw2USSDk2ky4jyGKW62rWW
g9989mFA4nGTBZF7uB1laVzoWSBsY5FcUCe6jCIFFTUWF893A0cRoJYmzhx7ippaBf456NtjZwYN
rGw/MX82SDJlL20o6up9Yg1v35CSMo+nqVxwVfHxAJINbV5ETqUgVBI9j7yHJ6ju7bFeXy9UYM6i
qJdjtYUb1Z5Ld0pOOpTye4Dv4aGTPZExs4P5bxbmebjZVZ10oxUieV45sao8+N14n1cwfyJz5WGz
OCqkdXX6bbyi5pfzGBs6h0lqO1UAC9YdJ1zP0+DWz/9i8s4Wymw/p1k5JF3uy8Bm++wQeEP7bJKH
OBBzQGfdjrV0dlAqQ2iMkoGOwsDlh4J1Fiig58OTmrMO0ygXD7zkq9f/X5TpPji7gCnvxlIFS+DI
O3rSrqmLfJP5frkm9Lj4gSgvGnwbGcG72QGV9jrdn94ARhxpXywpEj/83hNHSfWCd+dpLHDuZZmH
EcWPeRFCT4OsDCCYHetEHTbY80GETn1vb3ci396evKXrBBsFhdcQIjiqOdtLaifUsfBGwxmzZtj5
VaE8DW2EF6cKRKQczRxMkre2ga9vaE05DzrbUWOHBZZGi4HMrYu3dS4d6esbGxRB000XBisrfmkV
goLnTMTgS0G9+nJ9lLJaSUJwsYQmKFxgwB4uKLdncTEEyFZedYLCwLwmLPIot7KI9oU1Gqch8Z80
GM23QyzOGS81OgY2XOP5vR9SYGz02oWwp74M2jf+Ccaiu0Hh+XYcdXFFoGRC8xHNMlqEl9OVtZSl
ghzWTpvEWnPvxV332mSqMLbxKJfSFpCh/GzKRYEpAHw/uCqmWo738BzpRqWh6/l0TzzF37dGUUEI
oOrEWwZ8410FbBcWCuoPsRblD5EedY/kppApI/BM9gkhfqm894WWfoBwbvUfs9YqH+HEwZcFtI3r
0O2hLk4pLVbeQ4ZOR2R2Z6pdELgpYngOspLJEz8x3bXoMz3lUpZ9hKim/bkdb3GVaIJYSNQjFDNb
9kri1SDsC5CLtCQpXan2xvL++hcxWIbIOxLp6vHfoWY3Bp4CYXC07nk5vaCXv7sdYinV4Of/d9pm
C8RCpC1N4nh06C16KAd3vfvVpI6iNCO4XgkOhQlPRX26HXX6Wy9fe5wZZ1Fnp7wnyiiQoxp/yql1
ILTGRp4iEsbDEMqyczvW2sKY3ZEoKiiAb1JxrKuXos+3QEA2DboYSDbdDqRMb5GrUaG9zDaj/QIu
/HKz2b5d+4ZSmM4Q21YwwVnMfe01wt81STjYp97IogfFcuOHBN31O60LPAFD1NDu7TwCO3z75yyN
mwoIGjS4RlzX5BqkKyAotwITVZo2FuoQkoLoDxCrZGXgS1uB8gfdT2S9yIpnbzS17UJIHZLhVEh+
tdu6HGkA6RZlq5U9rqxFml1wtRW0qa118ckIwu7VH33zNUU314OYqaaPoPxU97OpNR2szDTr7H0i
Y5l4lDM1/6vHZjDh49t974xuWT9kkRz2K7tpNuemNilGoQo3TfvkmTPbTbpc+oPASO/kYttwl7hm
tZGNpHC0rGsf0SCMVtQor+LZiGBObnYAZuiXzsWxc0QEIO8U1tHAHlImZbb1Zqt4B08ZVr7xbMfS
HcXHgcq1geMl/58/SRB9h3s7GVZn2W+aR1sEhw5ZujKc2ee9CjLbqnHVaVXdDOlJKdsEjQZTg3pY
W3DkVvbG9Bed7dS3QFhGoJRm8T9u+cudKkfmWGhShkkfTnWeGO6snDXj2u2h9XgzmpHxgVbnWl97
aXjnUWfDg+Cbe5RyQyc3lC0E8mcaqa+3N/3iwFh8tG/QLzLniIAobsqx9zzNEbWyMcBIl1AK2I1i
/EuPnhSxZre6OKSzeLMhJfkAPriZbBXL+DMaPHexLQ63hzSdmlffCkl7mgyTtc+8FSVjNlrSxRCO
qMKdDGFzGygV2k8wJHdxnz2yl3F09NL7SIrX4AFvj5p5cA4Q+hW2Sk1jngvKQPgk32wyR4NcGQHQ
bIBMy/UHEAJbuXkQ1ncVpEWbf5ejEsEYwPvg69MfqvYwDD34/AJv8j9R0G5UH+hP6nGn/rKwJ01z
bxOMn27P1NJpcP5jp4919nYCyajqKOV4TiV9DMVTpn8NkH2q0pWjYJZTvm0eC2Mem4wEjYT5QzAe
4G23I2YTiplMnnFq/AGcvbyXvb7YNiHQajfp7ZWkfOn8QTWS/hLCm0gcztItK4NyVWLn6xg2/Ksx
2yhjdleuKYYvziANJVNwhl8bgpvoNhqla1pHM/waV99VLwdg/knyV6rdy4Oh2o2fBjfTPHesvN6v
IVUZjqvm0W9kCsYcYdy29dAscnGkvr0sFvaowXMQag+qxRTxZ5dSQ24QMOLBgf3yV9HjC2rqafn+
XQqCYeoBTpAvyh6Xa89DNmMw4HadBmViZeAkuxOyXO/dOnX/WHHl77R49E84TQ93oaa881n4nzUJ
Dvv/ZnS29LUe3MQ4+KOjpuhE9C0Q/+59JZ2rELNpNDNFrk1M1fDDLR6MtP6A7OyDpZgrqfHiEsSk
m2Iwq5Di3+VElgCW0VdWkU5AdiY5qJKe3zWSlX3DKi8e4EHqqy/4pUuDxOW/IaefdHZu1AkGgFWf
hqd6GEaE/fKsfS70fGiPNTSQe8/SPGvvATDNed4nzcqptRZ9dheb6ChkuLcOziQp5omPnuvfpwLq
p/46+NLO7da0yufd6v98SXQ2xbRQTXv+KIbs2nBdYR2hm/de+CuxEKU0tgadJWjDm679XLdPbe2u
5ByrYWfTnOSelOda6jn4OjUIOKJmg3pifpfmeuCgG9Ai04mSRFHZEDAC2d/5KKusnDwLk02Xl6o5
5SjKAvP+q9xoBT5MVecY1NWwWXUaCAyTEqGrHlNdvguQ8bl9+iysZyKa1NmmcgdV7cvFNQCGhAuT
hk4tfkJ92FTao9yG+1BK97cDLVxLXEY4xRjU5sl+5q+QoKuyDnTtKZCze9+IBJLddG1hVJP1tIE1
/ByQ9Fy5C6fdOM8PsGdHOoB6lHFlPqbQGTSDMA4dqrCbOniRTMitaMrcHtpalNnphrfIJEjne07p
/VSyCKW1GIbi678JYtpUdyHfUPq6/FChEldh0ZahY2byn9SjsGGp38ek/347zMJnenNq/r8ws4yx
s9GR6uTMdeJORrdRSX71tfrT9Q00R0I0b9Q2Lt5/AV6EnDLMs/PNtCtkuwM2nibp23ZUn4xuWHm5
LH4hirwodvOo0OdPf71uOo/6hen4Wqoc2sYYPrSZQOrR7YYf/2IC/wk1b0EFbu+rfdrZDp4w7Wdp
zKqtVyPslVryzi9icYKYttaFXRweTpC8mAALUX29nEF0zszYNnGhrwrKQmrrINN5ALl4fPfQQNJM
aFycFSak1GWYQNXcPoXy6VglGmiwZkm9xI4W/LOR9idlWEO9LJ1NSIFzEk7i5zT1LuO1zZj5udcp
TuHBfDO4dT4rSYJiB1olG+T3upWrbiWeMeseVkDCixBXCZ4yyBKAKdX4R8Vun4ooT19uz+ViLAqh
KnAArrp5wlwi34AsHKUILBr+oEgBq9aVIic1evJnaOwrn27pYgFg9t9wsyPKjFO8iLtWZzwchOYn
XP2Qxf0bicuDoXyz8q+3Rzf9dbNzFzwbRSdOe9m4AtxXnenFmQnuq7L8T1nePcEnXjk1FkcEHQJ4
/RtMd7bmSzFQoEyxW4VyWyHuVe9p8zxH0HjwszxJWf6jVWJ9JUlY/Gpo2fDGmWhXcwzHIFc4f4+6
fay0ZNsqH2MEs7PK3pWythJpaQYVjdWlTRak3MyXaz/246q2Y44RU0oQC7AB7wW1lq2gqZfGwy3L
rmY/s6dnzwIhdQY8oXF0qEnU920qRfeonkDUbEfEPjIURFeuyoXrBdLJPwFn6zAzNQ57dBlQwH6N
ajp7/rbpPtsTv7pfs9hYnEKgSqjt01oho7qcQuphjV0T71h07oMIrUOUriU1KyHecsqzq2vwwx6d
kR4Co5c/D235MK7CeRbOdjbQf0fxVtU+C1GOcgpDElYXLKZfslv/SvMUylFXvt7eskv76TyOejlb
KuKg42CggKhmUnqvJaE1SVf7yicfA5gC9ZtJPQJaLprQlueu1d6mbzE/MNiflEjB9oBomC33IsIz
BwdsGMlGkT409oAftDcY2yrKXkWgFadEdRF/9eVxN5ZKunI6LuX+YBzAZYF9pAk8v0AtP0eFldV/
0mCknYSRB90G/rj2cTAiHnVag/yP54ZH08XTOSti7C7DOHp/DeXiR0yb9exLo4aRVIAiDVp6iDeT
sPocMl63EmVxywO8RO8Y2AjkgssoY1G73pDQBi7qIP7aREHxmPVh83lore5kqFx7t9fV4o4/izfb
8dDETTUUtGsHTeaOQ/zLlvu/Y02rgB532zJV35/r8YyBTm1gs0lvfzbADHXTtuZKOoZd+mK2paOj
IIKk/Mo8Lo7rLMxsXL2bFm3jBZxkYYXml4o7ANo2TiHMPZScu2jQvtyeyMUtchZwtkX6QmJD9LgN
y0H+palDBL585YuGjvtG19qPtBAfI/qQYnBXAi8ecmeBZ+vSBczo6qXwTqKV8x+NmaHCCn1y5Sqa
fv7VCTB1qchiQb7NU/RAgi1aNFQQW4WWZvFQS81Oy8aV+2dx9f8TZZ6dG3KaW0Mj206b11myGcFp
RifLjOtmn6oGLhm9GZRrtiiLE3gWdPb0HdSgpCqEi49VFIhBtFmKkoed+2vUspUptGdHuDYKPc2S
igrGEGS0f1ADQwZW7FWpG1Z29XIoS5B6sdfQ9708RdSKs7S1Q9cpZLM/jYWvPpZBkRwlfcid2+t+
caNRMvjfUPOs3K6kSNM7IPaugoqvi3TNScXa4wltF/t3IlehMyS9tVKIWVwnQD8mDDz5+bxeao8J
fLkeIHw1RD/iZjxCQNznUXoAur5SUVzc17zbcHmnBmzPsWitNGLKUPN4kwU6ZLLjt8lPpch/R6b3
iFwQRhde/1fprxl8atNquNpwuPVQZqJxgrHj5SdEuCkakD8KThVtmgAB3dH6RKVbsjdlg2zLFv6N
7UETkeNXRUionuSV131xFas2X83CRpajkj3vl+Lx3j3APrWToy1jt8ZZWKEBj6sTmilp1Bq/E5EZ
KWYyRm1uRmnyosGTNbA3SJbxL+KQkALProwIbZAgbh94DNUKyjZG/VhhVms/R0KLDaoqGgIxcM+D
NeL80v6k7g47mMcdD9xpsZ9dvGHtdmWkAWJWEc02s8n/ZQ2suZRdvdX08HCfwByzS6nPY70Rriid
MMs2Q/mX5f3qSiTOUbWRfociXdmeS3uGxauq5DIWFqfz7VlKURloHZylDE9h80ejfS2oKBpqvPOb
lfW7OHvQikidLASp5tzZsiyxNMAEzVGk5os9OXXU7d3tI2AlhJg9zNE5NVWs+jyywxxdmKBwMYWo
UaXJVq6HxWPtbE/MTtAk6RJD4kpwrHTcova/4fm5zYtqf3s8S6sBLYj/br3Zamj0mGSydb1T40bV
Qwws8MXwue8QIe4ObkQvchB4vrRaMuxuR14+1/6JPM302VKvEJAaejQTj1FcGA/W6Mk7w4hUJ1Qa
cVDI+f/Nl8PNVUw9J4qw00I9i6f5SWc2ng+hKMShIwyG5KTTDFr5bEvzeb6BZ0dZgdIVmBFoIW04
OrU0IFbefDbKCcoWh/ckwXvcR97L7gdyAY7zn1NjtlaCsVKkDE8uB/zrS6O1qA/GL7LUHW5/scW1
fxZmtlZKLWwUZLoipzf1F0qwn32pWvlIS6v+fCSzRTGksdF2sUictIyjaFdp4/ApaRS8MptxSNfm
bb4EJ30SQDHUAGgXA7CcLQmvNCw0pQZ0hRIZbWLQXsNHu3x1keC4PXPqUiRM3KdQAnP1+Q1XaomL
x1DRHrPG/SQU8uQIc3ofmUC0Mk2snyBO7S0R3FeIOY/BdxotUva7k4M7AJeHNPzV9emmRNhODaS9
x6u7cvtNXdRfmsC/H8avHjrnyPSvnN3zD8784PSDxg4IPHDCcxpqXHema9dIB8l2S5F1ZE21KzXq
ORTOfItBg0nIwhL0nWf3A4JZJD6isB3Z1RBTjnV5j9gcnlFZixlFYVZbVeGg9dO+OvUYw+xBk4Zf
SwTvVwY7fezzJOTth1i2QkGN1tAV0lbSMr0XNVaQPaqKOtXIsPjpJ3yNTsOjeCWpm6/zt2Bw2w24
xBPtcHZMjPDaCy9rOycV5UOFTIYWIu491Lvb627pA4LAomaDkoQFffnyzEPSvwEmj6GjGmsZSmaG
/Nwo5d+3g8yPvGkscE8YjGzK1yoStRmmQVA0qCSZn9AfgYzRcFH97Eq8vGjfrTJrlj4UuKW3qgF1
wnmlsJOKrCr9csTuLy+3ft667om9Bx0qiHyz35sCd6C89LqVs2lhDwPZpNcOeRlK6nwP59jCmZAM
e06L5j6JhujQlriFRENabLO8X0MzLS0RaCGwUuGLgpecfTsJ22oo+6Pq2P7wMMbyNmjkY9AGK6Na
DMP0UOvCHOzqWnTbBhMAQ8L3dJIQx9YB9/a9H66UKJTpCrrcXXRrWB0TJQpt+HnWqVJVa+F3+04Y
JsFWz1GYhZMphyFFxOSFkq+/9YFh5jnK9F7x4Eni2bPXVur1F5xaRsi40MqfsEGzXddGuBdaBQQE
K3SjTY/hKupUtof4abyGAVkOBQ6MEwWi77xHKlo11dGSDZwwajed+BgXNXLHAFHXePvX348xcacI
rjI0vebPQymo0WdEEdEhx/imSMmXosu+BX765fYmvz5JaDHQBKA6Dxr7SpFg0HohQuS4nSqLEl4l
yFVTiolXzmBradqmR+B0KCIcNi8JqkNkD1LpJbwEPY92JbrlwV3otvprmJYJd1wpt70j6yO0WljA
aD37RgmVVAZJnGLGQ3N123nxR1rw/YdQijJSIc+ot7B4oifDS+uT5KeRtWlROve2aHZO9L9qlIZN
VKttD2AQ3zXLLvPPLjiYn71VahiISEn7RNmp1Tce3lDYGJgRGsadixNJh7UGD5k21rZ5yJNgp0fo
W2/A6fe/DKuSv8WJhKRvZ8tSiUnpGPKaDRrju9QayA4DeOCCUd0y3IzIRP8OQgM/uwptsRzuMLI/
j5FkJtZOGVxcP9AArUJ0oxsd47q0BD5nlTr2WRQF4mekT9nAtQB7hL4pDN9NqXVopYe9P1mCQWdT
tl3UdU9SpYT93lJhkx7L0kXbvKyQDdvqkGfDjWG5uDAF0WCNh9oP1NHJ1UR9GDofYX69ycPqvoIR
eiq6kLYM1BTyFYRTST3qWO/rbSvXnXespD5UHHwjpZ9+mQf9TsS6kW/R5BF/jFzB1E1rNHWNsXd9
MZDYqzavTGiI1hVap0i0TktFYh1TU/3TZuoxTsa9UKVPcaAc9M59vr0lFnaeRvbI5aeqBqIx0885
e1CYoY8qMyLVToYvyT5GCPqeniluAKlUreyLhW2hGXSPZKAxFmoS0085CyUXvh0ouGEcRWVtYz14
VDBewU4LS8v25+1RLYWC20zBSbUnpUDtMpQYI8vspd50UOXxdkXo0QnOpHGHOrC/RdZv7VGxEE+X
p0YHM4h65DwHt8sA+RTUORwJ80EnqRXlMacielB8z98hV5l+uj2+ha9Gi5EcHI0C2EvzegTitEGQ
sDEcyqAbbNR2emltTfxRbodZGBYqmBSzgI7R05xXJSN0vRF+h0AxVHJ37/d6exCAf2Ahd3eZka2s
D/06B4O4pb6Jthqk1PO1iBI4Xsg9kKbEyHyknQ03/MS/rTyGnppTzAKcTBk7176rWmg9l2NeHTm/
mphL19exrmzNetjKta5imBC3dbzphrbG4xk9iV+I+2vFRsH4q9uUkpYfwkzLPxhtKEOcQor6e60n
nFe9iAZsR7qkv6+bEuNE227H8EHEeYj+sAqwYJvWettuxIB2P4oXuf2jjBSKfFYaTw8Zs71HoZFD
LKSh8s3L89zc4mcmf24w5XowfTs98RwYpTuNR1Z74NVgTXr+NT70XiUwvEL0hCdE2JdjupIkLdx+
SHYAZaaOBeJknjjICMt0WW4OjtrVd24aYZnt/YsQ1PvMt24YLNBZbsKzerQrq1cBNwq8k9Od3qxV
kq96iyg9QPD7J8aUpJ0dI4WX9jH6C4XT1aZ2lxXIm+SG/4fF0nPVDsVDEYZAtO2kfkxqHEDJgyNr
ZakuHNK6okx5NAenbMzHWRswGg1JsZ0874M7TERwq7L1bD/mrnnSs7bJNjkQ/5VO3JQsz9JPqj48
TkAxsDrmuz7QY16NLNPjkPWaI3eDKUA11oZfH5oooSchFTGem0C22gpN5qgOP4z92Fkr77GFbQr5
BjgKdRIeEPMa1Ii5Rmkkaebk4ZfavsvGeGf5H6U428Y4EdUrtPyFVatQa9A46mDjQIm4/NxBEBhR
olnovmADystsm4zJyqpdOOYuQkwDPltRfg+vMUzV0CnQFPbRzxHV35HyyyIruX2eLs2cicwjlRpL
QVFhdgNWGmTe1vJbJ9VybMaxVOixkqM/IKCrVE8UEBD87qv+/asVpzkiogunXmvQgf+1OMrr1gkr
7HO7j0mVbyMxbGztVCT1/vYYF64mii3CgKwMEQ++1uVkdn7Uj1WK5ZTbYHIiBZ9KybK3rYZrxO1A
CwuDNcFrbwIPceVql4Ewe5aD1lONo9fJD0YvHnVJWxnLwjZnwngv0JJdYGFgfJFUSY7phYfFGo/z
baUdTG3ERu21pPH4/vFMbSMw2iiXXQkPeQGODWqKJ3yg2/hsZ095Xx1vh1j6NuRfXOUaT3EKeZdT
Npp1VjeFMTh2k3hbUICTSZaBy2CC38j7Q4FVm27xpY5JoMuBaSWue7SD1kRNUsIExSogSVRfbgda
epRDSp5abgi+w8mY3TlpAIlliCvTCbS+c/cYUeOSCEk/v8tCLKE8ZLb1E9KxSrun14mtdSQP2lZK
+r7ZdBGerdjutbay8jWVhbmeZBjhgNvkBWDcLue6asqUygrej7ZZeUepS19dS/wYesr2rl1QJ01D
eVs2tOr8QvtSdVL7UMZxd+iBmmAEiddDoiZ/pFGtVn7Z2g+b9tXZaScBRya9ytAK63/IvB/T8oc0
fLv9UdZiTH9+FsOLFeqPrjU4QVp9GNT+KORiX/hrcngLB/fFHE9/fhYGVjVGv5OEhdyN7lMURypo
mFHXjhX9012piGSlN7cUEFk6gyOcl/0V6L7WEFD0tEEco0r+4yfFXe8aeyMNIbx5xc/3zyGlJg5R
TlLKWrPNSr3AjMfB1BEFx8DzoP8Paee1IzeureEnEqAcblVR1e12t7N9I3gclHOgpKc/n7yBvatV
QgmeM8DMjeFhkVokF9f6Q0R56aKUYoh2uHdY6cY9u/LJeChBcUMsnqRzWYIJWjUYQ9UML5PWW485
sLL4MALqxgOUHbQRHytnNzVBSq7zWQc9Y7FnWwS5kUC1hWdJ9WlykmPab/FPVocgT0HCjWndICpC
vdNms9jwArjO+Kpp4fS2VZ0tKMrKqpEH/XeUJZhCi6yglnEe8soWRqSVR/WDX0bGo6amw8bhvRZ7
FhIuOmjZmX+xiAcnUoUqgtH2dFQDaMIV1pPdWt97DC7PTalt+WisJZsWoHRQhPIf1b3Xe8uvggqq
a5heWiP1UYbPjaMWJJlb984D4u34UOqyH360a6V5NAxpCg5/H/4WFAJ0HkyicplHGJpRqVpo295g
leGnUJHUQ4/vzaPw9c/3R1qNlKuRFqeIncZJ0KVm5+Ht+wTgh4r/3zK95zfL9WQW385CWbLTBWCs
SGr2qj95VCL/xSxs3ndIdFozUmFRaR8wTk90KSo8PC7fBIZ9kEgm7y/UWkhQl0IqdxY+velZxEkD
qqhMsksGC2g3Wu14wuX8uYXD/h3jqO9WKcvHAUqz25lTtPH4WQt/UgQ6WzgyUEFazE8PBkBSk514
YaZ27b5y0iLepWE+2SdnCvJLYGAt8/cTputEPQd5A3p7S1KBIrIkVdte8SgthK1rtvngZXY8HaLQ
wmPL7/RdlM1ENkfm4o42H3wrc4ZlOktR8vK5FV0JfNHiINs4ZyMp3tF6/46r1ENoOvjpStrfpwUG
9xoIF8rKBNLiyi45ryN1yAoEASvnaDjdLFVaUQ2kA3C6H0crGw4sKdeMbtMTgkX0+mjBO2/CPhcE
vtF3/Qn1kC914oTH+4PMW2rxWObgp0gG/5ETevlEpzBmZpPc2udIMiIwQkNEh6axCu3UVpUV7YyM
v7oTdoaZ6/2RV7bJq5HV19Mb0kzDvjmPLn3f5AfkDtUTwof6g9bPKMIqlt1AbrEoDLGygm/dbUmO
38wcLgWSjibsQzwFboqfnVbSAVa6yjNwPO+6lLiV3USpD0OOLVS0xSq6bX7P4zlcsXRPuWqXCbg8
RH5ox1F2SYRd7tSxx+cNls/BR2vuMLS9+I2FnIHWdEq+VOfjIcUe8Qk5h3ED8nqz8DOJBIITJcu5
3788ApG0LJxmzKGzV+VwycnR9ujCDXvDyfNzPo4Zppu0zGRM81xJtMqv+9/9JheYh+cfBzEKgnv5
upKkJsvsCToXHQJaEOch0PYRGmj3R7k5E+ZR6KfyfCOub0q/zEdq8x5lEs061da7XCqPlu7T5lA3
Dr+1MELjRmZOXF83NW1wEz4d1W7wRgwR0/CbUBTX1Gk1Nt+yeOu5tLZ2POAo/nLWzofQ6z2jR21c
lU4ue4leoiWBt6XaHGR5SyRobRjuLosUis4KZ/vrYbJetis/JF3rx/zQOtqhlKNdZb3c/0RrK8fe
A4XB7mOsxSgCffAiz+PokjpaAv2fGvTQZrjHWSF+LFpiTIcRg7KNY2ctMOACURnE5+C2B175ht5B
NM09iry/OMp/xBFoAl0dvgelZG487+3l6UoUguJ1WMtZxHhZisRsxonEoMle1uMGOKTasKNjXuyt
GCbjNA4DqgSqvo+0ZAtcdfven4dGtRbhM+qvNw0yKvQ5MJySjlWg2/6x6OXgZfIDTEoR1TciLMvl
URwVvbG/QdMDylGFnfJDDyZcigZntqUXISfkxoLc3GnzryJRsOYHFKK6izutlIOm7mJEBTBwQgA2
x6RJxipETBtp0FoE065jsLknf2Ox1U1hawgLaIM8dBUuP7LxJMv677wU4m/RPUyCJgHAcw6cWxJs
rzp1UgqMyQIENgflEoz48xZbAMq1dbNMLg3AN+yU5V4xnSCdtWVRtFfV2dv7LCxr4+G0tmT0U+eC
OQkOeevrTW+lhZ45ZjZ6XT4Bug4vkU9tqNnSUVwZhnYjhTuNlGZOpF4Po4UpP2DiYDZE/EbUT6XR
n5vC/vvjf25qsuPmzObm+Jc4r6sM23EviS9JexwDxKiT36zv4f4ZtjobLhm8Iix0OZapL0IYltzJ
peZlTfpk+vEBR8031PP+/pL5QyKn6GlRv1vy1Cwn62QFMbVzJwvn0RybLDnHql7WKK4qQ3ROwi6r
aS9M5hbVcOUEQ4kSNVQKh7QVloGH76Vl1JYceK3i7C0p/I3h1HGysvdKob5tLOmop9NGIK7kJyrF
DlCacz2HV/zrCJFSYFk0a9KLVpjqW9Pu8IQ1ppisBAylFA7KKRGJvreCIjmqmfXt/hdd2WkznJyK
y9wUv1FXDEwhSr1MTW8KU+cUNhgi+3a2dZGvLauO3AYZkMUFu4QM4VmNIlzbIp+ffpvSGl+Y6NEf
sEruPjlZcpQ232irA9pEDzoff6wBXi+qD/bTcqKZtbILjGNqMZT9nE8FDMsPGKLeX8OVO1Y1OE/p
hgOHunkB20gaqg0wQa8xu0M9qK7EFegEodt3G7GykkOAx6BETx7Jk355aJXqhMtO5lAxiJBUBhcU
zGTC6G0BgeYgx5V/oWph/L4/vbVByZ0hi5G4oCy1CFDcoos00EuMHXiJ/6wRePzdjimbUQ8d/zuK
PHjsGnWOksv9cdeWFSQGnB0aOspN0NijbpZOrMYXbYq/AUYI3gyTXj2VIs3OQvGTjVLnyk6gfMEc
581AArOYJgCqtMGYu8Pre9xTTNsn3RZyzlobg8rmrKTGW/qmKwHICSvstpQ9tczN4RTB+fX3wCx+
5kESfiuKNP1UmErwxo+V+G04UjVxQ2sMd5I+yHsl7LVDZLb1peP1fQ7TMHpvIiBy0Ew/2JOEiCct
lq2faIebuCwo+kfUL1U39sPx55ikzX6KnfIUUSkpgZz3PyMHZa8RZdxT3Ft0HZW8N/dtaRVPWlOM
Tz75/87sh89CtQU9+1wed4aWg+uemUS9KJVPFY39Z1WTVDeKnfyHIsfOuZ2SyM3JR/cqxp/nCVVp
BCfxLSCdEG5pQz7ClVPI567oko/ZaAg3ywr7fWsN+oewtM13Xa6J/aQK6aCOmfRUY9Z8jADEfsCo
LnPHMZ0eLL8BUCZJO2lKxKXsu9JCISDLPS3swoM9aPoFobxiL8mgJoJhM6teuQfxLDOJSeQJzJsy
ZNrwJ+BOC89MG7BrqksRYmdtYTpXomV2RgNXSpOWi2GRogSI6psWXnxeppA0J8ILG30LvDqTel4V
RIDgcpbwX4Wb9uZVInN4pSKIESUTxXTWqkyc0ir3j0Goyd/9upHPRosNdy7heK/KlbafomLjUFud
pkWpAIMfkvebEnZsVEoZkSLZLQQ5P9vnTbMhW7ZylKCTDRaLe/3P++v1dUCjOAI8N5TeMCWgo4J9
W5v7pnnBO/v+mbUSGAwE9gooDUy3Jfh9nDIpxzMjuuDrHB6VyRCnCaDZp9jIwv39oVaWDbkFmsLo
tiBHsywsaKAszSCBTzfKxSm2pCcA1BtH4sqyzQ7ECv1a6qukRK+XTcVT3InBS57VoXyH8tlxtNSD
LQUP2bDlUvfnKy8Ccba65ABWNWpGS0QHhOoRhXrV9+C+ybuu1Ny2mRRXrzXTLWsTKRrQgwdRCmMf
Z53thlWj7HwfJcq8cjC5KsBe57kBIKwV4K6MYDga8lBvJMDqSmIBXHGuEqCKMmt5vV6SaajDHrys
fSYDDbq9mZnRo+OXPkfgKAvtlKJq8L1J6lZ7AMxqG+Cw/UI+y62VIIppDO/7Wkei1rCL5kOKEP0L
iLHapaWmvNijX+xGXBMAq/vFGINyjfG5MozakB6qLE7rnd0ntr2PyxDrNG1oEY/I5Kj4CMNUfyf1
jT4c78fYSjjPSGVe9FRlb9t/alz3PUpx1hlU9HSCvOm/SSM1OMppvRXOa7GGP/QsDAGCHYru64U1
uwxn+yCyz1mN+EM57rPgnRDPjb1lerA2EBTguXcKrPwmW+szqzFKiiVnrZmzpV3dmph9hvt0C465
MhAULDIYWiPsz2WoNHyVsYTY5NX12bJ+T/2vScvdNvlbYTSdpyVPPrIkc1aIXRY4q3ICRJu1nQf/
5SGrtXPSyZ8Bg22kYyuRz3px182ufWh2zmniVVvdzETVDBhmenWYu10+3/kP0vRRN1U3ly+DvnH2
rBxvCD9SNGVApMSWJ2lVKwPZgMDb3dAfrAREmRZsHNbrQ3CIcsbRTFw2j7DnUScTPsEFMYTS8+t0
9LI6DTfQASujoDzOEYqK0pw0LAI7NO2+k4Mp9zJ5lP6RRdrlrqENwcZWXYk2hiHbpoFCoXt5HSh6
kiQIqOMYH8U7nnWuHmNYU37SpK2dunIocB0gzDRjAm7LpWnTVZYi2RyBXeZmAN79PvesKt+It5Vn
B4nJ3CHVeXvcFBOjjloiBBZItJP0MZZD5KcQ53A7pRncoI+fNIQb//q005kVmdasR3BzMmRlb+jD
yJuqBEe9A/WQn+IhqU9WX231LVc2E2cCKLIZQc3cFjer0WuSFDlt6416lH+II8hJfhNaoUsqHJ5r
RejmrtRDeyekYEulbKXggBQurSBK64BIlpEywyrlIm2Ms9Vrlz75VqWnUpUfh6retyY9MXGMmy3c
xUrMUFe3ycDoP1HlWDyuhDlkbdSVGTZKqaeEbyvx1LZb328lYlDZhA1IU5ZpLa+QtFTaEQyMSXPv
GXQRjbSjPD314e802wJPruw2jNL+1CeBxdA3eH0YFpztjWLNSjRm8WlEscXFgesBW7GdMM0vfx2W
jMXDFIQoBd7l98rKKSi6mAKoEkzfent4CeXgc6O05/vDrIQFxJL521DhRR5m8Yl8bK4ioOyDZ2bh
c+ojypfCzMf0OetSz/Hlb1o9Hs16IzNfCQy6SX9Cg9i4YQ9rkF2htKCjnffpoRjlU9Mlb2VLbKzh
yiE8K1LOivBcSGAPX3+vUq8nH5M5CZO0/Ll2gkc5VL7eX78/C7TIYAHmcyAqQLGJv8WetlNpRi8l
k1cVaRntk8ap/ok0p/+QhUqGYWKEqqIrla2d7kfMfbVj1sRtf1R9+noHJRjk4UXFYbjypmgQMJ2Y
yrjLSRSjYzWM+hs5ctKf1OSj71Ct0t+t3QTP4VA4Elavlo0ARRNrO7+kbnsIZYUCW1ANL/nYDYoL
RQxRagMYfCEpvgMxsLI0d7A16ZS3dv4U+40ToEeXqeHJgAiWXYoIxJcrj2k2e64YvAA64zzGpraV
VqyE3YzgnoEwMJtuAkCoaJQYiREDQ7Yfgyk6BmPyAX4kYobNAWH92K3ggQcAOPf3v9dyC6MsQF6L
BhLdOKDXf1yDrvIZ0WsR5YEO28EoeCOl+tFMMBwPxqLa9739cn+w5dE0O0cgRMHpxKnBzbJInhKr
aW1nsGUPCdbPUdm4hTlQyYqOtv1OazYicbmky8Hmy+dqZp3Brh1LLNV1Iwvwt0+Mjl5tg2HRTsMs
MD4XaeHPavzd8DvKBr11y6y3f96f8cryMmMLuiOPVGicixlPuZ2hlqpBsA9f2uxLqnwwp2OIM8r9
YdYX9n/DLObKNPWmtJirGij9Lirj/lQLU/2QKX7/LsPVZ2/Z0VbBd/6fXu/0/yzw/wadP8DVAg9d
ZHcWIPCL01XqThl7y1XUTjlbWjHiAorfc94hlSk32pY47PIc+zMyqKM/T+TbexQJmH7ozFl/3dZO
ozU+pVm5kRUvT+T/DIHgFB8NI+tlOaaY6l5rkD/2fO2rJOGmMn0LVbGR3G0NsvhsXVxkXCkJOoiB
EPgl4NcwUMA8kHTVGxGyNdTiY4FkmLBKCB0vLFIUKRyJCqkeqK2rwlb5yz7sn7XDXYBWB5fMDZlx
qqdk9G3MTYZUdi3lh99gKebEGyfXavihAoRZPDjgGxC5QNkzCeqy8eqkwdeulDQ6HIl+cPzaOUHb
TY5ojVjHMQq19/d3mzrfYTeRfzX0HJ9XkW+3TYBvX59cYqmsxK6NCuWSDpGoXezMqiPiLOYBsln0
NlT6gV2hd0X8KxJ5+L5VAHpT0tFPsZmbb0tLKVAlhRqWutkQVw+dL5fF3sfh9lCLtN4bU9cDi6Bu
Zrh6nnUXwyx783h/PquxMT/SYU+B2152Z5Mql7opC0hJ+35XN/mXCp+iSrb+zZa6GkZdrFogkwDL
iI1Qnt5HTbDHc/YQbjJ6VmcDsnnmEQHXu3lUTGksuKZxgo2dp8jANii1+8qlK7eRtK0G4NVAiygo
jKyYFG3Ai711oCkeqkDdFfo7LX4e08e88+5/pLXrDHVeim58p7n5/Hr16omMgMdR6uW29BjW2jtT
LQ5d3l/apPqI1PjXpleOwBPP/69hrblyfhXqE8W6iL0bepKpHIMBbqulu9JQfeh1nwSruTTT9EnJ
tpgra2t7NVtrkYbLYS6QBzKlc6M2we8c5eD3ShML6dTGRiPt81QOxU6NU0nby5KKOeP9Wa9dMDwA
gPD8cThdFq3MVLPzzoYMFAXZXjTcpuG4sbBrYXo9xJw5XC1sZg5Dzsa3ztY4PkVJ8pw3wYtZWRth
szoTZ3aip62AQOl8lF0PU2e+FGYAHhsBsLNQhl9DJzbSuq2PtdjYtaU3UtW2yDYkKPqUv9VOR+3y
baAFblV+CYvv9z/O6srJkKAVi0rcTYFiUuuQp4TsnDO5P2fWzneKfZJuqQWtT+p/oyx3d1rFFWoM
EK5ts9V2cRjJ1R7HPkm4qe/on+qgmSuAY4w4qkALv9k4lNdSOrpq/53lvApXH26qo6AsLPpBoWUe
naD9ZvvJ53z8qUv4uapDtIGAWEtU8eagZkAXhVrT4niBl43a4YhpT1SI4A2xWBwUwEFu2PiI/UT5
uLHDVqcHIHWGAaKEvKyj9m1fTX6i4kZqG+m7Lpy6/ViP3UOVwMOsYJYfI2uSN4qQq9+UwWamMPpC
S9pQkthJg+K0eQ6RAzOm4WQG1NM6sUsHdWeNmhvV1ul+sK6u69WQ80+6+oxSA28/qrPIC+PiSL9+
nyfS0Znsz6ROG/fr6pJeDbX4hGpYNwQpvQNjDB9NSA7ydxSj3KKWD3X79f60NsYyF9cCIp11ZRiA
RQfxuZZ8N1Di3QCzPyXdoYu+kbyuLiKdX2vO+MlQ5l9ztYja3GgxSnyTeUF+xAf9pRgwxjFH8aD4
vr6/P7V5mZbJnXJ1Yi42vqRNhSpTJTjXURzuESQIn420mg5aIJkPqR6gzer3tYt5ePPUdbV/uD/8
6ul2Nfxi31dRpPsW3Aqva1B46X/XaQRodOt0W78WZmm8GfqHuuDrFeW1GI6iHnOvN9qHvFZ2ulL9
i1cA1Or/DjF/1KuPNuTYAfY4hV8GK45Ovizqz36shg+yJqGten/RVgPkaqxFgPhFrxVGglcCLdXm
XAaYqU5TEpx0IVQEpDFquD/e+kf639wWu5q6v5kBCEC708CDUBt3Q3pJ+l/3B1ndYw5PTypLkGWX
kDijQ+jUspr0UmhD/iQFXYB30Wg92KIXrtBsD6Ggv1U1mZ9udNAAEMNA5N9F3tU5SlqpwTB5WTG6
AoOBtkx3TfshUDcu8bUAvB5okTNMRgro2PdVz+6UUyeqB0Urz/fXb2kR+8fcC06/ooMVo6WxpBkj
/lsaiSR8lGeSkHOpVrP6l5Bzwwb91tv+Dq0M3K6drGmrozQgWER5MleqAy+i9r3mtLqzC3ytlNwg
M5LaBdhmRxuRtBa5179xcdpUU+53dQYhRmSVspMzTd3HUs1DsgZPJiUiPt5flNXxZhI9zXtj5k69
3pWRVTSiTHvHk0TN6d342SGUDOPBajt1F2RAo+6Pt7ZT5m42VrEofpFQvx6P12s5FjVWUvnICwm7
jybQ/hFl9vn/N8xiGWWpzOU2lA1PaorfDp6Dbogs10WNlC1nzbUcYm4wsobgnm6oxzjUxezMYvL6
HEFp5NwfbL3bZ4r2LAacPHNFO/nalsby2iqifAUIEH1lnfTl9SrmaigKMGOml4sked+oavZcy+r4
SS03j+21jXk91GIlgekTeWYoe2Xq75TUuVBP+Uv0/HzIXA8xz/bqZsh7sHOynmlnHYcxg7p8bblJ
Nxzuh8RapMPXQ/kQSgTcg8WaFaVdd5A++rPWCsothtCxREZmOSkdfZ8U05Yi/urCEeSUHOBZ3Qgg
mkUSNs6kTZ5sxqcsyM+hVLz7F1MCqOZgrT0DnhanMxqufVrTvDp3kn1qa+mgCa1w47Z7awf1xgG9
tnw6vAMZ43BAy8sHAQStSppKHo4mxch9NMHjV/Sp2RlhJLn5WO7+fmpzk3uG08+y5YuppWRdvYIC
k2eXYXjCU6zdsdVAZuJMuOt9ewvCtPa1rsdb3D8qBA+9T8PME7Jz8Cd718ZbOuxr9/f1EIsA7FR1
zKUAvdlmpK2EhOqLNOVnUeaeQ/PLcdSNgIdYyMZZpq7XIy73rigMNGdtyYvpY1anXvjNrwTfp2CH
Vr7s7Ey8tIFERLY5vSBOXx/NMCseaNZY9odIyrPkVIyNnu3o908PqtXoxq7rY65OreiNbhdZdXXU
xtp8zm1V9G6R5km1b8NweBJh6z+bhc9jcShM88OI+N+zHpfWi1rIJrrwqiKRM/PY+xiD5PFdgUTU
y5gFUejW8hBLe2wxchAuldG7ce5M+EIlU/GhB2zzu+AC+VzpSqy7PRCgzi1Nw/yZ61au7pIoBFCr
tKHI3THq4+DAhap972g+WgdAEsF3e6qLN84EJi7oozLY12ZcmbjDwLR0Q0UMpps5RfYcFrzQ3DrL
pM+cX9O7oApC9CmtUp3BZ3T8dkWuD81BsrSajrDSZrOIsAoWNFbrmUyapgZ6c32nBK5VFM77qjXV
BCJrxjh5J2eDB/k0zx6Z7FQf5KRIrIuDsV3jjhCijF3UAKE6OGXqwEZNRe+/CUFPWi5AyiI4hCla
k2cQ9mWyMxRgc5hNtc9mXP8zmcMLpc7UcsGMGd+kwVIit7Zb0Eh+ZfW7wi+V9IIUAdbpPgTt2u3U
qEVZEDN51syZ/YfMPFa/KqGjPZeBIR4xO5b1YxzaY7WfBEAJV23RLiMZLGDXaKKW3zpMut+VJc9Y
F9iX/VgZbflc9wo+0FnSqHzW0FF+W0punKq+iotdnE36z/uHxtq1CC8Kqd4ZMkdr+/VFImBK803q
CgnLKnEnLdlDvDviYfHh34wDH4ZrxAReNO/0qwtLA5aX68hjP1RS7ucTFupZUX1DQUOtP6Yian/f
H24txYC991+b88W0lGkancSG36DHYedaaYNXeG5wctiNm/XKe0m2L7mzJYG3euADiHFmDZeZJP16
klLLo6bq/Nprc5S25O7Bz/J9IQ97srrj/QkqW2Mt30+6JUJpDMzzaJco9Cppb8VuXBtRdwze1Qih
Rwa2XxWqqRrCo3FXBh9DX0uSh1FMmrRvcEEVrmb1zuCqeVD/I4XC/Hj/N86LfHOWXsXW4kJC/KuH
3OtI5yF1cLUp9mPVbRRstsJ3cQeVU18MQyMCbxqfOgzlm6J0t0nRWxNZXEMcoGZkV6Z+toLQ3ucl
LVlwx/v7q7X2QREUsGajdICrN8gSCCyDg571eYyMS65HlEyicy5JD0WjbSRBN5z6OX2kA6KBuzMR
n1g+KUrEo9BRQyxSkpws3FU0C57NP1+pybUfvI5HYCbhxBHUDXL9TXJQCN41otaRFJ7UXtp6Z+rz
d1qGCo6/VFIgHZL7zd/56ngwSjPttMCY6J/Zhjg0fYjGoBa3QAqMxoZoDOE2kNwysNWfQJrRSnMS
GlM7OU/0z+bgc6P1PMfCgzo5argzo37wXRvG/NtBx57NKutyV6RR/asWRVPtnVTqJHgqqYB1EdK9
dlW/7UwvyR3LcQczDjoAiVpU7cexjx+agiakm2hhLFyro4mCl5fVQn5Jof4dJF2BfF3qnWK7jUDv
WeAcD5ndsaMaPlPvv2jViD6dWhb2sxm1Ye+G4IX/VmFj/qYsHxBHvIkAwCx2mwmbKaz6svIyvSx2
kuH8RJU4cCer26g7rwUq1eYZiAxXDbLo629VxhYa77nfeLhAWWrsUmDJdXdU4fnSkp2S5pIrQSt7
97fH2h4EJwofgvYqCfpi1KI1It0IKeYjZXb2YXNaU7tR294aYv7zqyCc2TPmxFMePOpg877ps1PP
9tnY51ujLEKdLW6pYnB8L+kUdS/FonorSB42lmvtArxervkjXs0l7PM00mxJ9VIr/qYE9i9RyC/T
WPyI5ejcC+XByYdP97/Q2lmM4gpwD7Sl2cqL209Lq6ibYmDqftTvu7Q79Oo32GPu/VHWou96lMW9
V0dpJ1spxFq/fiSjc/3uW2qVHPx/KzE47yebY3hmZkEqWhYMEhWBNGwaCs9R84MokzeB0FBoVDda
4Ovz+d8wi6Br9L6tdYVCkl0b3zFJPFVtec6EtofJeLq/dKuRh7Yc+kaodaJd8zomDIHtjZAU3RNJ
STY52KX/LVZssXEnr87oapj5z69Czx+1Ch+rGvxnwr0vrCB7LEEC7Sn+Gzu9juvP96e1Ph6pHkzI
uRU2P+muxqsGYVZyTu/Usr/3w6+iGndO+D61f98fZn31kFWVgRAA616EdzIkeIiWGYLw0XjQ0/4S
AfG4P4SyumvNuTYBWY9xFmd4PojaAcSSXKwQweG9yET3sW99/Ytmjd0PXZp466VyTQuHGixoglGO
5M+D3BRccWaUNLu6pmR5MEc7+oZi3Pi1C4KImveYWVyeah/lLsBCPfzLPQkFht2iglOCpSLfgJir
OgyKrC9GLwzqB8nAM80esj3kmKe0SzeCeF7m60zhz1h4/IGKAj50QyIGMtXmI3rkZ9mKQ7eymu6C
hki4a2Wh74Ky1Q76ZJvv73+Y5dH2Z1DAlvBjQADcUHp9mk2x7QTSORgQmHFjrci+poFCU7ssUU7c
WM45YBdTRO6dNxkkd+JtiVPpRhzdoXOOXjw8yU10MEaylEH+EADO9bM3elad5XxLPWC5i5giG4i4
I7jBOSwzMGopYWKIwj/TctB3dOmTc9s4XxrRvRG28XJ/PZd7aR5sVgODLkpd7CbOfZGgem0YmacV
UQlJL5/9IPpCaraEZNZmNS8jltyo7IL6eX02KGmcFxMAsrPk/AOC+Vj6M3nOcuvhy/0ZrQ5EBos7
Ez2tG0I2aCJhY5+QeSire7oivYvl/oBO6cuoxYf7Q61I1BikyQaRMZ8T6DS9npQsorRy8hSPsUnb
U/I7lk51AbRuuPnUPyBI9ixK7X2Rc4dY8WNvml7g5/Lu/q9Y2RIE4cxwIV8n4VwcVaWAwGhOcXBx
FEl/GC0ahHEzyk99G3+/P9LKdpg1byClUdukX7CYbltREHLkxPR8IOxH7qv2g8U18i0Tennuaj1+
q6tSqLqwxCk/+WlTbPVG1+Y664iSXgP1hr/6esEzy078uhhSLwucl76cvla1euIm3WCqrQ5DTwmk
EaDPGw1CNLTpzyZ9j7tPc9ZH6Rkh1r2Z6hv388oJilQ3FI3Zj2pWKHg9G4kjxXBGwzyrxYMVUNhM
gB1ht9Al7/JwPP79x+NCoN1DVojY5yJMAMR0FfoqgIB7XDXdPm7aUxrXX1Rhfm+d4IsfGUe85D+h
RFj9uD/06nKyQQChzSIXS4lP4UxmqNhAg+PgacryQ1dFF6naIiStrSbbnmsV1Tn4f4vYKEajsVJR
S55NmLj5QDc0ystp35I8HsYAyeg+sLZE8da2BDAV1MMVsAc4Nb7+hI6eoyvBhvFKE533XVQhoDRJ
Wqq76ArTIcTEYHoT2tn4kQaAmNyhL7uv91d35QiHLEoIwbYhkpYna48ZX8zaj145ZtpjTYHybR+k
0Ub4LBMiLoqZksqykg7RQ1mEz2Q1EdyzHrqNlf/2e8Q4Y/+NWiRnvY8PmaY/jZJxuD+xtbABFAc8
dAZxsbyv17YpYWxPEDo9vHKag1oG1jmQE8DEMGa8+0PdtNfn6ZloKsFLnXV3lx2i2IoCtZHqmDpM
1P5oIfN9iEUsUpc+qGUcE61OlXM7dO/Nmbsjiv6UyhZ+DLFR2O/wva8/l40u3oxDam+swkpYI6Tw
h05DUeYmrGtb7pQKbxJvaCssYF6qCA6cQUna/6lJW9SdtViaszl6msiZ3DSETRlb+5ayt2eHFR0O
zeOW/cuG6bzS7FCZrhR4nRttCMiyIxTGNLr4OfCWqLD9p6ruLUh9RbqVDq9F0J+YpZE08x4WRwJQ
hLYYdM0/J7GzY3vssfI490Wwvx8968NQYyFOOX2WR2somf5oxMHEu6d6acrq0Q6m33K0Jcu7Ngxf
hdcIVyDH6eKssWPkLqsOwcnCAEOFM13kJrRGjqrw/1rumo/kIEk049O4LpY3E1bVdHDyUTr7qXKE
XM+QMVKN6cYFuDIjxBPxKYQDOWvRLnd4rSBVUk4pyC1oDxp8cK+RQ83thaYf7n+jP+SvRS5/PdYf
u5mrx2mMU5uthpLv4RllvYlzut87SmQS4nqxWXwEZa/+nrqSiklOOfKLgpLDJ0QgaDrZua4c/aYr
n5K4Cmi94Xgh7ZQwwfKnsnvEBmoqffGxSQpffFLTqP+VqhEbqIyUVEc/QstAxCQm1npJ4jSuKLv0
SRiFmez0IGnF30cjIDjOsVnoA6jAIuirPBS1bwzCkxXR1sB8J7KzMaGf5hqY727Jla+dT1wKVCFh
qXPxLr6hnRaTLYvS93TgizlKHuPwIMnGM2pzDY25ocgBlUz/IkNDWHjuKs2M9RsZRqkfFU1K4F8o
furWsKz7Xt01W6ZpN+V5DiuMxzEKpeIID3R5BXVFZQZmoSLEgMP1Qah+8GgplbyDW2k/WA5jw1gw
DnlgyLNyyej6E4qTemtIGx91bZVnI08yUpoFPGxe34WwnXQYJpigyPqXNvjHHy4gHndNd7Cnf+5v
lLU9ycWK8iB2KOitLU4ZWlCS4QMp8aquODQ+5fNO21vRljvFyjONEwwVXZLRuRG5CJu6pihvaYgb
hhHaVjV94V1f1TugNv1OyyNr41W4crHhHEPPE5kDDLmWLzUjVFu5kXOMe9W6f6qHUv0KE7bcSJLW
1s5Bq5dtQCpxU34JKSXEySTCiy857dnPx9bVLal81JCI+TdDzTbQ1PYJz+W2o3Pbh7GWzixJDXfL
yTC8qA/BEBijslEYXYu9mX+EuAF5wY2cYWPUg1kWMo4RKCEd0zJ4QevMANMAo5D6b3FKhynfyBJW
x+RFix0PoCdC/nW8D2FXKAYiG16ijT/SuHsJ4VWHmvE85MZzregb4XFrNgZOZ7ZAQJOYVPP/KDuT
5bhxKIt+ESM4g9ySzDlTsy3JG4RlSxxBEBNJ4Ov7Zq+6LIUdvauIqhKTA4A33Hdu8OcRbqmHSEVf
1UhoYYqp3qPNCKFHC0yWONphLW2dvWQ1v/WARvv7gvu8EqCEAzICSRkKCdGfl4YzJSg5+QQHHQR4
Pj4ZU7fVUj9wuOj+/UqfP09ciUTXQVDglz+ltc5Gk4ykaw6Jyr8FtL20hLzgv37++2W+uiHAnWFb
eI0iPgUPgAvGXOqsO9T+hdilDOJmZ1hcrPxfgxefkxL0N1C5QuoMb+VPR91kp370awCzmrwvIo+U
Y79ALPk+TrspDgqlvX88wS8qPrgiROa4HI66T5JTygiqjOBWI0/I5l+jx/1vBoyDsPBHM74z4JV0
ocgS3i1g1P7u0bO8jDwIfullmIpp6eb7vz/rz/sa9M1Ykwio0Wr8xIgBfa03eWLRrk1dCc/Klz6E
7/rfr/HV+8SLBE0Htg9wrPrjREBExgW6ftNBXlHXPNxB+mUKlQTHjPwL3P3VtVJYSCNeh/vDJ0aQ
F6SQUQ2pO6ydP2zXxn7wSYQ3cwdO4IB1/49j9asVgd36WjkDkfLT6wzh4pmPJg8PvLcHTdstlWSb
peE/Ppuv3tLV0BztOKSXn+yEnKnzRM19vscklN3NZGabbsLZ9/f3dD0y/xvh4s8jPsD3gJf1iYiB
+YVlUBJ695g8toEp+Ppkmr7IgnfpPebiW2b/xan6av0h1MywccboOvxZFBgm7dN6Qv3Tg8uccj+Z
/OnWvhizfpsyeGH5//gSv3pdOF9Rbb06waHS899TYYAvYjpKke0VT99zr3/32/4HPNt+/f1BfvW6
riWdK0sMjJY/q4wLjKmZXSxKyDVaP12yRV/r4e+X+Oo7Bx8Y8RUEieCj/XEnpkmIVpblBzXawjQH
8LGLHBalQrB/fOLXv/Tpq0DRD97eSBs/dU8DqNZrkAW7I18679TblG7XuUPGOMwqf14hYb/tkoj/
K75LvnhXYIpfvQjR4PycQiaDL5bMR3c9anUwXzimYE3he8kYnucpWbICcK4ZKBA6ChApW+bg8Qmo
4891peqlN+36Ntg1fkup1C9BF2D77MKZsYLHgqvKc12GqjosjLOqzWHYUgRsSN/RGlK38Gql7JSy
SB8XDwDB/VhPIEwZMrRrsYZugBQMziAOK8PO5zQx8a71cGLdoeoNAcoIved9580gDE1s7LIiNBFT
mwAMU9h4eyL5FtSiIzu69kxuc8K8b6nTzmwW0GBuwVFM2207045sIfqMHzL4EFyCuc3qqrYrkLqk
I1G74Xol35nfsRFzGqEhxRia5Zb4XPf/SLK/WKQILsIIkRQ+t0+f2upFPciGOCIcEFhW9RWYFmWv
YW07t9XaRRvr9D/W6VfhFK6JZhyW0FXiH/13oSo99GOTK3SCm650aV72cVLMdtibLNx2xm2C6KXx
xh3i8H95b3713SF3R3kJ6T6EA9d//3/y/CCW/UrnCW1Jz6QVPBLcFp1vuLAQ3e/+voi/vFSKcxei
cmCp/4zBO44IQUWoaztpAPiNdkLMW3yG/4i/v9iO0Oq8Onsi5gCa6tMdrZ4PXOa8l2jo7up06PZC
2n+dUV/sSBgwwG4EAAVcF/4sI1ubpw40jfZoodgsadPUe3qFhUR5zQ8EIpZ/fSNf3RZBpglzAyRm
SDD++6LCibB8noP+KJ1vZyjF0ugSmzQ/Sa+zr56i5KQgFPY2pLbdjchT78HGOowLGkTw7sqy9TyN
OtElR1n6HwKkz28W4hmw6vEkUIz85D0BHAbna0Prg2/aU5q7+8AboAcJDn//gD49AgxzXFGPqKdf
a2B/JsHaZHagqQD8W4q9SuhJI6P/+yU+3QkugX4IOEUhFBmf+q4CHkx2oS0cxIdHnmMRtk1pvde/
X+R/JTj/OWSuV7n2q6GYSIGR+OM4WywmJOPBDsc1cD0SGc0h+266LQj5T/mowMgMpYVBuqyx9dq6
sr3vvgW+Ed+jNXqNe9X+fyOu6w9CYozFibT/E7mLZWEHryi/PRh6HSzkoQZdHU4a5B93/tUbROKG
gzVBMo5l+t+PeCIJRTjGgZxSZGdFDg96+48Q/9PCxK1cFQjXUsm1AHQN+/7PhtZnXTZOtacPKmNb
E+19/uEPdLd6j39/iV99KZiZv75FuMtAlvrf6yw07GsAh91hCf2KokhudbOBqrP6+2W+emIok18F
HAjiPmXafFUYD11tuo/a9tC1IzbP/B/L6jOUHbLEa/cWsEks4U8D+XW91HJeBbK0xh+7cjJcweRS
L+E9F4l604aym8VAS1tgwiRg26lvwBpe56uft5+O0V7LPhp3NOARXGScP740pIOj1IpSYL+zKmlu
Fwe/K2GX+PfC5nGCz1QGRXsIy/e6gp1GdJMlnXjIel9futmjlzqS47ohacKSKpMp4i8bSWCNu2Q2
OVB5vLE/Zbr49UbGXGXlSkFJqRK43rylHutE0WU2IDCCaVhTrDh6FSYqp3oqgmRmHgYUCIDskqTT
DczCmmeLngSAc7VhwzlfCDALRmHoZNNpWiNXZYDhN/GM8Y7ayfqOksV/8qhWuyGwgBd7eAhxEXsD
G4omBmqujONu0JtUp0KVBCwJiJD9mX5zzCQP2kuJg+7PdlHBDTTJxeQNYV7Es81edMaaCxlkrKuh
hjkLCBc5fKYksuL/r07w2kJHux57Kb4rNGP+OFAM/nwO8Dw2IaPFk1HhWAbGkK3sMNvzj9PrU1R9
vdaVTHkNcFEf/mNRzivqb4GwQCrS8ZzQXKNAxYguFjV4xZC2pOoR6j7/fel8XqG4KI5LSDshgfhU
aq8NBNieIebATfpAx+a3Z0yREPmPPDKAudIXq/T/rCCYMP13M2jgPzAla5cf6miY7whbvFeNvmvF
w/Rb6otdG0zZlloXPvXRcs59jZGHhE4HL+yoX65tFG+1wMDdEmHEJIDf+tFP9bAxun6ZMzMDSTr/
pL78yCz/vnRtpVErynpyjmmkioCa+7jrAS7tMohZxLDJhunGG+OloHEwFUuzxltlgWSpM/pzIdEv
L1mflUR+y1uqKsRqFWYevmeeUiVd59Msp7Rwgf/sEjJs1jXSRaP1C/VSU8LC8qfB4EIZ8vDBaqcr
P6tzrD8SbanOZ1wjd6VKR3sSQn7YWp+7wMrj0tkcwvh8LGlL8xJG2LusbbYDC/k2b0D8BuwnKDzr
lVkyX5pE7bJ13Ugx3nZ5fkjMPG7CGoPYoeVvrOXTE8LZBwoHhyKAKfhTNsxpYZgY3sJl3BrGNtb6
Z3BE+irNvaTwEBPe9OOkDzwV8vs8+d2jt07J2zLx5SDDeVkLfIvqttYTWF4RtsCT37XtuW1ifarb
SK1VQ2GdWI5dDHMhjUDWFpp7/mubxfp2wcjce32dOi1GyeexwgCVdiWScoYp82Ud60JLsMwNcNiP
fWi8MxzqYlH4gKbfpw2GrUBQdhthwvROR/ly4ob2937DEOkpMbECcHP8jswTL7NKJwDj+LLPsxG2
Lq7pqnlI5sprMn8HcQPG4a4AuyMH47Cc6zXZZDDgu4Sgq3+j3uyXjkwLWkBIr7aUknAtxrGJzrAx
mTYjevU/uJzb72Y115ZfOqLjN/jzFriNsDBtNJfEqHHvU92ehuT6zpTtYIogomKhfXo7KhcW0YBs
MjdZdiRjwh9m7gfbMO7G/jBrT22Eny3H1Q3+7wGkxj1IMf0j2vYZLofUTrf+shkHeHPATV7cDnmy
Vmtg8bnqXHYVIhRXzkp4txKjjhWiJwDxVVRXDufSYQgTc0A9fLnL50YcTDoL+6Bs7E0l+gvkIZui
frMoyW6pF2Fn1cG43KpwEId+BcoKFpUurBLKEGKR3nLvMvfoSB71QjipuDPZq7DTyIp0SDtQDiEl
qTCOXcNWJwluhznmABJlTdsXzNfurqv9kD/pANqMgrN+2URoDGx0HSI8TkV+ETGPtmOfYhAR/1OJ
N4ZvQLv2jIHMbtrqdkWdMkW5gZc5ob0oezq3L7Czq5MD6XpYncVjMjYQx859us8Wmg/n2Kam3kCl
CQ8G31M/x3TuHkXWzjN8RjIcNzZhci173xs43huFRKQJlaMVvOH5IZAZygxZ4sVzgWlNc1lHCMwK
t/LMYkKQicfI1WS5OCnT+jx7/oyDH7y75gxg0dTu/Bad4TPeyRj5eAYoj3Z4shjcYUNJI8i0Au1F
t4L48pKi0iuLbg3Slz6ooQEGwrvMPDmkmLFEYl7i/XQ7mc4wfk86s4n11cxEtGN2RtCRm3MsE/Yr
Dnq25wQQxYmH3hscRpOnnMVdaZkOnhacAHXRgrT4yCIMsGDSrTvHIs27su2nZacaDF6lydze53pd
nuTA882QMPrommDaYgcgVSPy5pjghC4BjrAvAw5xVSRWwreGrsFvlJCwHaSJPkRmjnYjB8K1gKIy
c1dhaBsCHdGpQ7I2702Eyb4ipwQF+MVTmNSUbVgaTfQ5FCk0Ksh94ptlksoVUxB6r7KFZNCnc1Mx
RAFHIaMYzjGB3I3LAriPmrLHZW78vuSJ9ss0HXPUTLj6yDwMsBWLhe02mr2r+wj93N5kaqJPTSfi
CZUcsZ5d5nDYeAzbcCE9mxjMHQ0I/zBsMZSeN5ltMIfjZU3p+hGzzB6ZJ/lW+ym9SZ3qBW4s0Bci
SfAY1P50If5iT7mFsU0TZt5NwDz/JUkE2r++1KhBjckU7pelDs6yW9LnBPvmPs7MsF1MtpZ+zRSW
qK/ind/T9kjWaDnFgIR/E2mvD6gADo8dZoRf7MiiIzwYzoMGY2o7N5NNqyxScOJ0CNMYpIOlMC25
CARnhzz154sI/aE04djuBM6CvfAg/MrIHG2XjNMbhKZiZ6RH5sKrGd9ZiVuQMVs+1NQOQYXROX4S
Y1RjC0/g1TUJz2+LZLQQrzcdpO8ogQ35HXLg6yYPgfD3jHRLVdf5GhdmQV5XIEAZXmmcdCen4Yi+
VbD5xYecgyftoBI4CdidbU1PeDWsa32r+ja6BP1gj0722WZM8EUlds2xTJjZEI6l0clcbRjsp17J
2nb3WcPsfoHz0KvzNd0OaAqUuUAyMkFhhUsNNL73obl7xs9JiqmTiD0TkL5OoTBmS9nkP7mk1j91
twS3K/XYc4ddDf6RDGEFuLLN3kw+e8WhFN6u/Tw8WKPcj0gYielkKDLzoGF7FRj/IByHK0ibWzPf
eknsPYUJTCAxAEfFd8whzy9oSyVrmY5qOGew6YuKrtPyroMO8la1U3amgtrbfkSMEHdYz2yx4cb5
NNinTZhsaSPtrh0m+4zfB/J+7aw4OqfZWtBpzR8ZDKxoEdQsVUUXYN4G+cg8bDMN17o2wkAy9OhZ
VPZsDLdB77EdcNNjNTBULguMDLpH2tatKBCyt6wASTI/5Y2lzyqTHtZKlHMId4dGoipJ/d/TymHY
U7Omec9bX5/HaLLn3s0WRAEBpFhkF6zqORTxD7WG9jLDz3VvkfMXGiVyHDAGlpVFhjMQR3BKaFuA
uJvcxFC0H3B72DjD2eLtADZZiHpp7shgMBQ4TmLZ1onuuk2fS3/2CsgdHllaI+BYmwiyyUD5+KXJ
INkWAvXs3Ut5jO8WjGk0dSSGARCAHDhq+r/DIAnMyRtAtTNobarT0EeBf0fHNHJ7tGEkLShL/PcG
hdalEAmL9UPcZXPyK8WjXy9+pjTmCphmutRuBBE1w7jGfGLhzGGLEU0JCsLO0aigKhakTAQe+J64
FD+NxCtJHsY1xcqC72Bsygwz9dkBzyrr4AiNabZNmvGxLSJseKpq5YpNdWoYaQ+LxZRGuYqUvDbB
GAabNJGAJEFzlfxcOie+udafP1qkcmlRa9v+aHmrw1s1q0YBHcx7b+elzoSFnkM4tUIqIjB9iYLN
G2KYhh2b+Ir3IvOYJNt0EWO/6RzNn3rsJ8OTVXMCqUKb5RNKM6L+tZhozW+YlygcfXmnsWaEuESD
RVGc1jHNqnoM+7SyiQZcewkaQ0BZmqWhhfMJT3ZG1FFbNapDelJ0/ZyrLX4QSU9kGuVbykHREgk+
kYtVHUGBRoLxMNyl0Ixnhas18vAJuPJ0k9Xz6G6CpOMRjKRcMJza2KHd6mC7JgvWgrperjH1bRGi
s43HLqj4Oc0D2U5uDKcTfnwUnLGp8RHNt8HJI01t9wZAhKGbcDTr9xmAmN/YC6P8oQHgICpzlvc/
LPAGKCEPIxKHFOFAuGll7WBt2OCyBA8QU6iWCbNVjWsaJCprsm8pT/F0uH/0iWoo/IaT8Jb1MXvH
rox5e6iENh2I/5VkEdtxOIbs61qmNzhZg4JMpLnR0XrbBR4GTbTawgfoyMbpQ63zaxSIrmhk+qtN
sDrQSbyFRd/PFHy3Emx/Uno8Rl4DdyRMKgF2RRvsYywc5k0bixpyunYsx9q8mHXFoT3dhLZ+SxpZ
l22NshWPEVFI3E6BJwxl+DCcNVrNuF6YVzEwg7cy1Eik5HLjKcgfWE3OSA7dxs20ak1wkwYu28Qt
j6oYirPC94FhW4IfBAyZEpxTcFZCc8yG1Rb51N+mKZ13ymVHCunm45w5IDrwH1r08Yu19X6qjj1C
q4ep4XbCSDzpySZx5m4KyC18N+A3CZ91K+G4ZNvpgHTsLZ8SJBVBD8yF/ik74UDu87PC415/DMVw
GtL6Q9AZfhwd/QXrJr5Fgy+peCe+gU7z6KBP3IScHkY/+IU+MRoygf80xvRJjeIeUk4sS0KGCqPn
UWEicHi9YEW8LukeaAO+G9cIhuOzSHD3Cls16qS7gWqvWEC4XIS9BTwDooBxlqUKk9vZ17wMx0Sg
u9SkWz0ClI2y+0c+IhVYcFSkMdiDfPKfMyAqyoWzH7Kepi3YoXRL+wmSG+zJnrqPFHy0IFCsCzax
pIiYTR/g12H28US+DdiD4TE49JfUpL9rKdS2p8TtKQa0EZD3r+scTC/TiHS5SFeCao8PBvl9pKHT
YD1s+DpN2Le6QwDokXo8iwGHDucji6tQivp57JL8WOcNrWQO6H4xN2z5jtM8/N9oa0dMkD67zoZn
DOsnu3wBc6xsZai21M3pjYDsF2gU6fmncBzrLdLo8Aj5EWAkaoqmXe31ZqcyY37WwTqWdYx1sczJ
VBEX0Woas+GiTIbMouX9BiGFd+ckwhbRjKR0iY8vAMVB/TRiIuYAn54E5YYxOqo1C0A5BCJznWLa
oycVyjfeDxFSfIXTULSyQx9xVOKp5UrZYpot/e17XcarKEYnPcUg6i+FhGrDY9BvarGKDW0H6N+V
9Iuh91A7AI5sC0Oo9Z4uiPDXeqD3KJWkj+kqx1tK26dhbB8AonsQbp0rasy4V4Pmv4IWE3vYdsf3
BoSgKsiMPDsuvVtY93kfLFrnrV39rozmCGVNuEyUgufteQnHD+xgL+FkDih43wGi7HbCuA9YuqMA
kPdDNbEW0wiBvodZC9iIzt7Fynwkk3cefA3mpcYngkRZZw0+u7i7t2QExqrX36VsnhGhnqHheXca
/JcBestQ9dC7TvWHL9G6Q2CYFYwkFx5hFwTB6skOKQH0plFFG5uHJMA4WTKtT96iRjiim5spxYh+
nYevGWM+5iV4dEzl0p59WDoicmJ3XYAqSQqOS20XfOfBdxRa9ylffgRUndBU2Ewt6S5ceT9YANCw
D+M4BMJ1kRg0qzxvrdKYB2XdYgbEWzR2uIVVtoXpNAaTHwl12wRQnZ0SMylxdCYlmoP1fmLeggFZ
iCZcnXr3ACxg12wc2yDtAyoIBSpW4wGkxohiNe5BeJkqs1Y8T57F+dbIDp9rxEoqEI1ybzhxpHub
1pm5XBe2Aj3C5MFvGrhg9iHHng0fEEfEtznXFcVR+T26KphWZM9FG6R6UzOD4oAg0ZnC5TbgBryv
cH5FtB4WggcTLMdFfA3oTGvPC6ptD3SNOmRdcnhDYWh4BImkQYUXUTmXTfyggFoH7ajGwVl39SHp
OjwHk9qzzKEBCJLv4AN2uGMUL7WrX02GMggQglG1GDnhNJrv+lahBJDDDjSH5QNcm916HNLFgXkb
T2PR4zYb/PHV2+Ho6MCQc+RCRpzaQDI033J0fr6j9G9vwxA1qETBNg9nVHqhC7r8Vxn7Ehf15MQj
ZsrzTSb6q9qvHrbXxGLT5qKroADTFfPi99ZglF26jJRMdhMqzhxHTjjXRyXdBItXZ2C2R9oNpFqg
VTRLcmTaqUNOAE6P5yzbCA7Dtogo8CUm9Q6gEN6gTFZ8fYhVdILYdc47VaFsCv/fuHtbkqStZjQR
INeeyW424Z1J+Q316M9QuDc59apCOcBtchm6so/CmziSKIJn0HNM12XoPPquGDD4oTR6O/soUNks
f3dZfOCdj+4U1kwprL7XtYXxqOlfEpm9R0Z9hPmqCggeNqhQyA0B4rDy5mbdZnWdIhHo4ippQ69g
olbVwOW7neBcutRTvXU0hmwFIahX22bDRhRIbJLpY881DAq7qXTGV5s1n+0djIpQCiBwfctTSA/7
BLK5DOMl/rLspI7kliTdDb0q5Q28WYtpRbUIwNi+qvv+p7ci0WiHBKF+i7pN5NaunP26Lyjp232g
sgTxBfJG6XfuKKH8KB2cjc9DRH/Jdow3IaQ8JabJX+gAz/leZAZ7D5ZI7GS4zZaY7TDrHN910/zm
RONXZlyvjkIkKCgYFVWumpcFM7IHKBHuWIOPuBfxMfTVeQRttPJZChYziepSCAKprH321v7ZzO4F
FRxXQdiJwdcwLvuOPABjEm1xDtBdDqO1UzKw+FfU0gQ3lj+ltWkrCH7NPsrauzwS7zOjS5lOTVSK
2PxA6P/D6PiddqbZxz679xpCKvRMD/Dd8KogB6us5YZtZYNYrKn7GGXVJd/pxUsv8IT44TDbUXXR
/OTHFEnOAjQ3ssCxUA1qpUKSs2bJcKC55yOSG6bSp8tvyDx3YY2+FCeWFPkYn9tUX/KM3tZcLEXH
sxuWkUd/JM2Gg9eMDR/vCVmUv22n8BbRL9vj5NPbZLAf/eDIkfWARzc1+4br02rxp/CESBlEw75/
Ft78Qmv1aPloqwT1iatO+xtwtUnpMcDEcn9qixnQMWie4SO/tPatNuaWmPapRuxYoMDUF7XveUXG
krzQfthuajrzKpckqYJOgIUW0wWDTX1y51C/KxYOWlOYTc8x0uM8Fgg94/oOWTK6T/Bm2kT+2h4F
9eH2WCNvsOoaLy1Ls8tqgQr+jEp1naEclrUh/skRvuuxGsqoSX9PwTRuAV8PkEOsdcHReNvWy9QU
sfZ+tNbdQNihAW3yDPAj+Aj1CkC6DQFraJu2Bd8M2RVwcteilHke8wGtgIx7GzkP8RHgnLpCI7Ap
NPVAd1De2xI6GDgDyAo2pHnyzeRVMY97OAJMAYqVQNWEMde7CEW3eZ1XBCih2YtrcCaos4jtxqiE
jwZ86+Dm5ddDcg6XJdmAiJwXJJhOIprMcYQfFvJO+QF9xFjJqMWqdvNTPoRB2VL3wgHeLBosiWpc
5rWydfw75eNSxZC7lS1fX/EV3S+8/qGmfC7BkEPFQRGUuGgIXXnvjhnsrSpkX/cqy+pb2A+9WasY
NPt23eWBehddjBACB0yVeZi0FBwlA7R66y1z46+s6d/RntQgBTVIjKf2LbfKlQMaK2cohrvTKusM
YCrgY0lKFlRUHAXUr17UBcmVrbA3xXuWp7JkdRPvBSoL8LMhCCb0ardsDv2LxWrfom4PkwU7eO84
V5PtdYTnLozFIgpNlu/IL30IRqC1gf5thLNJHAx7ir7JFq2J+iLDybboDc31Xg+1dzEop4JaJidx
kY6R06AiPiJXY9RssEIaVxKOLR1zkGB5WDR42zRHrg3FxatZgYoodBbEm1j6DqghO0aHZAzm0+CC
FJtn3O68pJ9+eWjAwO5WDt0HRMXyJ3UKOf4U5yeP9+Iy1OhhurH2v0Ms5U4DRpKeVh7Xr1oIsUGH
WG5mgTssUCXwfk3NPF2YQ/WizdT4MrooOrdm0CifBbquSN2auzZtxH2IIA4m4km/X1aslr7rUNWS
gcRXleYAwUYJSuVErhuIrFGVZ7M7NaHREDjU6SaYGf6XoU12FqquG53Cx5y4Zd6H0xpeJDHssnjg
i1iY0DI8r8ZHyUtkp5ihiZX0/fh47XP6hYh94RUmd+osKfK6ONTjS6SJPGNeaR6KRLTiAaY37a4T
oPvW8ZiBoIYqW9GrIX8F5nEo0X+p8ZrRi02jKdoTuXg/43hiWw/Yz72iQw4TmxThaS+SFT7jc4Ay
lJUxalZRXihQ2FCs8imcv2kAsz+t5z0Km5DP4ig7aOfFBVzYUPCb4L/aRGu3RT4Ub+qhyQojG/Eo
IeHZxJEC+DXj3Nyvc7rc+1QC25BaurNNE1eRtsHN4KXLLZLt/sOuLdzZxdIbggIX/4hA88A7Dfsd
FIf+YxTp/I4yOb3ETTsdQVWYtyaxbIvZDPVrgUx7FzSy+d52hsEj2luPPu+igwn7cNePcQSSN5m+
u/ZNpnIsydKRd1St6yNMhrod12gvFs2ox7KvV3sXDUY+oS46w1guv3rGK2yv0dqPP5YQ6cpqEbj3
ELUd0ENrHrt1xWng0W7XKtc/Dd7Ub4O0bR+kipqzh794M449Nvo4pvo3mV2znWcpSkUAGJdszbYk
UurAV9qf2jFcTvUIVeowwCi8aiIv00UOycTd1HP16tpFHFAlSStPkXHniz5BQQzlstvZoRgQoryg
C94NsMf1RrFpxoBXeATzlmZtfjeOzHtJuYbnPE6NTYpGWIUgjPSFr/v4RofNePFqBFSaZ8uPceLB
WVMpnvNhyjqE17o7sXYyZecpSJqDWMdPQ4jaScf7+adKM3dcXDq8aA8hjYVMDGG4bi8rekaPLgra
TTtRskvX0WyCLOOXKG9t1QDNIguKUwX0NpSVoX0J+m+IrNRvLoLoOZi16orJn/QrunjzMVc96sc4
PX9agBaeOYncZRqD6TL4Kv3do/V4aC0GaKcudhUmBFDr6aikSNCa3EIwey0sNvHiXXyO32ubabrw
CVw1Mqzjb48q4AcDDEailNKPwXrIO7Y2mxwN5+aU5zbrq5wlwJkuNBEeHPyaFf7KtYdjFTFc7UqB
sUC7WyJYPj3FM/QkOwoeQ1KwBj/qPJs4YBUfRB99zDUbXFEjzieHRDCOoCzlhG8GG0Uod4MimlSz
ArH95KfoYRQxjFN/9pg7wowbhmfWsg3CZQKJiXoI/DzakCoL/oej89huHMfC8BPxHOawFUlly7lc
9obH5eoimAFm4unn02xm1T0tSyRw7x+ZMHaVNXlMyILv+TxRcjwkY7ti3ZGjPZWJA09bHvQ0GN3B
JOHEj2skvuq8gML9Yq21w7jaLEgWNfkm/3hEYHQSlb5A0msjcAUM5eFFarCGeZrRALbEBcSSIvzb
9XVqOliZ07EnvfQKrDDeIZkqAjagUDxpmtGpLqEPpnZxI762gzC5zA/sZCzvgPLlzZI6/MXNNQCB
2/WQ2MHY612RY1Kn3SYwL7lDCgeWyjtSpUbjnnlqBlNadBv/nu7D8sXCCqzietzmarcE0ujPsOJ5
lkrWGutorBkBx+uYiW3nj1btx01TNfPB6nIiKa1i2P7TtN00T1Eo1ndLNyptYK0TVrqRYpFCtyUh
S4siE9xgU99zbxJx7UEo5FeNAMLHdhm2RTp0HrtWAP+JAbSotwkRqbU2J3NY7oOIzvJY1BvZplFd
l/JDrPNEZHUuOivfB8AW597HyPxYIjNd94HZSO/NKIXrxmtVFdbVsGt3OFfWEJH3er92Y5fKjmhP
GaDzZ+7FyHmYUTZOkYB2/Stu+XxMW73Y6ExIgOExloP6bdHcOe5gkcHci9lfnRNITwWI1Ctz2rk6
Yyj1C50LAGVkTOegQI0d17VGR1StbbY8dKHhWWkYVlW511bXzicbMpkv3nKQeHuhpmymLMy/W6Yi
Mgkzq2L2nMA8E0njK/3nm2XKs2nO2j+RbNwPV7NvpuUnGNTkkodL5NQDRQwaeXZNVj/yk3ASTwvp
90+wL/xNm1pZVNRqF25C+D1kq1PWst6XoR28YzOodSLy1vwPDiWThyhYTSvNNT0IschCt0/MbbDD
NCTNedyvwM7lKTBcte1MGH7jwNqCrivbFqaRboyEPOac5e1FAB6o2BRZ+4NmG7TEHL3OeaAVbxj3
oejBmvWSdeHVnHL4qaEcSAYG5/c3NlsRhvHmymjdo77U2ZNdhHV4BOy1xlQjN6wSkOfWukyc61/t
lt+5Y+lA6hskGFL1uCKXf7Oieh2eC1ma3S1iVp93HqGuD8Nc+lVqGJ4eD6qSxryrzCxS8WICQB09
t+0/7ZYEiXcGexRDqkPXe1SYHOfLJpeIMgh/MAQ/NPhNEkQOHGJFxapIyatEKlvSFuw/G9kms10F
ZqYuvrqrBaNRtMVNQNAYB1gLfqKs5JbfhYapy+NkYgC/OiNut0Pf0ya5p7hDbKRW3K3KWzjTeA2h
QG884YwBkgIHvTMyChn175Wy5PuyNhuFaFW4JndO4yPwULTcVsIeljfZBmFPuJCds0ejYgxOZECu
7TkjrGxKvXxiGatLtw/3LWuef7A2EH4iftmAyMi0+v4MsT6idWqEMSTLGs4rDFrIEtAJFtW9EUyi
SFQ+aR/0NIIc8CNUNMBlQWhg0I36BULarB3sEHe8upka3Lu2ztX2LBfXg7mb+5IjMG991I41D+du
HLlmf4AbVrA0XORe/74JDclIdie8PWwzAQPhV1Vqq/kHObo0V88pcuviGXP/2VcKzGtrO76qOlo5
5mAeaHVdhs3Q+2HufAJSLVG3ex1pd8QZxGsUh8QE/pJ6cyn0tFsDPLDl+QD3n5V6w5UXrYS7ito5
kXvsuUfmLz3vcfug3RlGTQcKF1a7C+W6oWvLx9G+sz2W8TTPSF9SR4yDeITUt9ruPa/MBbDOHYQH
JLfriNDAFcd5nvPNSJ/p2cZ7UKMvdVcjMEgbUPJbRgCYMQyV1QJ3SAakSFfRm0N5h5G6SIrvf2C0
bRCOGCxSm18/OJJ9lLu7LsMDdlxy4Z9pDFRib8zGIF+ne1bqiaZuH91J6y3GBVaF2JR6My2wBK8k
VcLe2W6zLgZR4WoMUKt6xZLvMfeCOIq5MNy9U0xTubetOut/jwyznFM8/pIMhKopjFRGbAXHqqEz
KCXrdRsPQWfrhkJRl9pAhoy8Sojl6odYCejFv5Wocpc08cCvXq1K+Ra7BaDh+2LhCTmgJZrK2xTS
fjmwrSyD4cX0Y6Jd2cuND3hsw7BtUnI3VhnLZWzWv6tBkftRlU71bZcufVcbwsPQzm3/bARykqdp
HKvgfSKlSiGzXd01dTJd6WcduHN/wzXUkiePMW1fGGr+UXnY/AsK0r5/I/+CNCy8dSS6qhhLWR9G
RzbBjxGajboGfe8ODx6CEiedPRpBj2NerXkSEXNbX/iXAX/h6DrjheS71ns0fFuMV8V/Rewrqfrq
NoZ9kb0Q+hcyDWM9KO5R6U6W1sVAPhFUvl3GqvLhUprBzZ3DYGei/usajsGfOPky7ys0c6U9nmHE
0Vxia8yzR6eVXLGr3QBYBwEpzyekG3n54udblP0ncrqz/1RZBlW/tkDnTqc57zzPzc8NwZEZLHyI
1Htnm9r1vmo1IUNY3bZl75nyMIVS0tuVNtCqORurjz+ZIqQ52I/9Fu7WoDLlZVFzC9YCrJ2nBHH3
TbwSL259RnOkmrRytF88h8oTKu1m8Kx4nknp3RWcPxaL3+Ru/X+Dx/9HUrv9CD0BrzuBDt6jfZex
JGe/iXiIEqs1DboGqsY1L7ovR/9SDE1hnQXHp5OWQ51/oaXb+kNjZoY6bQE5PZfSyaAn+nGiWNW6
21D2HFQtMrBuW71TZ2bD35wbqkmnkEsLXbcxvpn2FDlHpABuflhRpTWf2UxRyZFvO9p2ea6dP4N0
yybBFLYifhBmve0nqw7Ns9vyOpU7TsHK46TW4P7eorf8xm20qGM9DrNxbvAdrjet2rK8hl5f9a+1
kkv4WkEeL8QmDjCzemmQajmjZz6rgJSL2PDr2d75JXFkMf+trUttUXQlWIfa/tr9mEu+rRK9frnb
tnXtE8Mu/Bz8f2jAcLDVZTuE/y2IfeFZSxI2iF5Thw1IQW5YJI8F7Wq7e2MlIQttWQ5yFJZG1e4R
Hxre2R7KvH/eNs+wORiN6qedXLS4rcr7IGVGnftd5Jk9HQIgy9WxVduaXQdiIZGk9MHGBDqPrXFp
HU/QPb5lU3RYzHr5lTVgNWzcK9zsUiIQTHIiNe6pfYFkRx3tObNTxohoSWxZ1g9zPlZZMgeZvT4g
hXGCpBnEfUAeSjmmwAZ2k8hlmox43bqAvI4c0RUVbhESRWXZTXkBacdq1HtRETzCSTI6icmihWBE
RxXsNr/yPvQ62re1rY0lWUI5/bEJjHBjNeQVYjRzc5ib/UzWSUsY+fANNTFSLXO3wabGOLkygUSZ
wduUGmS6BarZvtpS4OqEPwjWBM9jbh8srx9FnK/KrNHoR/U/eN+Fgsm80B9Z01X8vYO5qjMP1GhC
aE1rB9Fu46UvZ5IY4majoTItsznLktwHhQCQRJyKEMMft7/sWhQHoaC12z/k8VH4vkPNMvfPgYs6
ntI+F/iBM7vfrAdZhDY9qBXf/gvqpwCdwJAXZNxsTVPQmtB2rAT86T24ATpdBM/4MxG0eq+8ncP8
PSMO1js+co+c0Z467rdWq+FUlnM3nStEaECSbVaqs1tFtrEvA6Iod5Vnl58qGAPWhSiYECJ53vSD
BAsVL7Khun1gB+5Ddr9143SDXnAOHCQiI7aubbP97EAoJQXNkeGlrO5rgTm1vfveEUyoT8XorL+0
N4zN16Z7U+zdWhfOkdoF271wFY1e2vgi+JZVPqx6109uxIa/ZSa1wbtqqR114Dui181bXXdOu7Yb
+8s0DJn/HC3ufTEKTOE+bLNlMC40AIMXbwwM4pgKC3yW+Tp3o0QTi70+z5Zp6ESvwtI/PZBIzshk
G/I5CwUaEF2Wk5piFsKg2dmdkRkocGtHCngI1ZTvBpag4DPLRfPtb9r8Mmd0nfe2NpnUwloadCdg
Uzs7RB+6F63DoANE29rHbKxq4+DI0YCSKcv2EfpFIRgza4y+o2vMT7M7Fx7vunL+Wuam7heszTVr
tONYHNbV6/UTwx5HmFW6Cs6dd2XYTTp3CEO0PRk9s8uMbQL+S+kxBtPSpEEXAdUeAFDoYyiWovmy
TSF/ImXSpNKjfYjOZhkU7qtHOkp1DYF67YdcWjk6BlM7wvzpERRQMUMWmwJOlEFzkIucxL++67kB
6YAJc/QlpSnq8gdFoPfNoEphRus1R8+YLOgj10oEUZnsczY3L+Ku5pQzA1+3uvs3OgOJ270tXoJt
7Q7zNrV74bJPS8NbzltXZSBvCoW5Kq1zUU3bMbO97NRIZ7zxwuIhnXXgx0W9dmuMI4FRogHDxAA8
jTvp2Oo8cEo8h2XRXyAqCd8d7FI9kaeXQ4Sp4J8RmU0MEbNAyrVT0pYTiaudFV1mIxDXteu8B0kN
9D+f3x3uwQRomdCCHeif4YQ0OntJVidqEJZU8qvKJCAyaRTf6DDNc+laSCosvWVHOS7EzS+Egl48
NKP5jv5heeoGExel3X804dKcg63hScA64V48E+nRTo2ujWi0JTq/byP1H5lOWUrQMpIMUfUjTTuE
nx3MVnoPZOX5ETTS1H7qSSxpF03u1QJjvtCAIRPuj/kBp4oUscdwTVIE406MsmhOcIEOEsWvC0dU
uNWHQwTmNZhMjsGynbY/g934r2o1jD0xKyBFPsLaBOpzuWoohBSVt/Hl9254a8m+T1tb2Qkskn2r
R0ft56LJkPu3xt5c+u7Sy7Y+gqJsqQ7y8QG1nrt3Q613GnnLtMu2YU3x7dRJuZnDc6iDjRKgSqC9
6soqLs0NwBh1RTrZOXrCu2iztR2Dm2IMEqB0mWRw0/uFXYKxzYM7BfWPHZM+2yL7R4pbEW+wwymB
YdVnyCh+HO1c/EHKYqS5Hc5pBai6r2BEUbaTN+Mg7khN2suPkpDjg0AZdpngsXeNP9rf89Z7LF7A
K1CB9tHPjfBIR0+GpAmkmkSbGoU7G1reWgs0MX60NmiOc410NJPbzdno/RusnJbARv/hu/2ohuUt
6snwt6N9H3XjicfplVUvmZvg2Jk6JSDtjAryP1mPL6L2j7gOPohfuHjNcKs5oOYo/Fa197swhJEQ
hH0oh+VrMpdz1jsxJ+kxGPOCn/4uAZPopfx5OXli+tjyctzZOTjX1mWXOuMtoSceZt4GnNGu+ujW
/hMG+2sSbo/dsSm+GmbpXQf9tUeO9NmbNA5Q7H69F1XEvVqeGAi+SeZKx7l9YQIGssVmseMUUVRK
zO8Uk7gY88JfFCg98NhZiR+2e2uS/7XKOKhwYBxFItQtdoxi7w2vy3UqvWsXymfRrWenlC8YAdFd
FOP+ngxU5Wx0thxx+NStFYsBddcksievl7zxRhETToqx3edzAwYaZf0BuRBb63QpMvuI6+A899gS
9Pp7nZpfgl02WuQFLvIcQfSHqzgYS3GEq0eI5vK3lijS/LL51nq5OiFejm3pd3XXVbtiy3ZR7R3G
grJQT38y7r5l3vzJjHYUS7O3nHxIRTmdo654qIHU97lVvA3T9I7+87UbxM0qxKFaMrwFgQNIlM9Z
bBvt2zBK2lVMS8VzvTywbvjIL4J/I9R7pvU77THuLpzxcNCu99J75mM/bDoekZvtgmwp4tmohl3u
Ld/FLD9dnwWj8yNsQxpVP8lA1YOO5HfbiZfJV6feCxLMZontgrs7wfSNMgoEGBL+vrU+bZ1+8paN
g9s44DWJvSaYdvnEUgwthbDsBHH6LxjUC0PBEZYq8ct670lI1Lr2r65vfgoZHQN/LZAkV1+NWA/G
FH4wYyPKWyrOA9V85d6a5r5+xNqAdKa5+o1x65D9xB7MAqCNHex8MTWYIatnT9tDolDl76xiO1VY
naM2RHHd/6LBHalbdlZYorTfnTXyCp7p+ckcSOBbAKZU8BJpymS8jSOmrZ5y/jhmp++y1qSllwgw
o4vp6nPZjvtmeJMK8tDJrzCZNHNNiWNv+ArqdCFlVPYjhIR/8Orxo8gKRHPZH8J/sTxaB2VbJ6S5
cU8/zNIXcTboizSRDwyDSOi7+zf2ONlCzqtqjEvtXEuzT4YR+bmW44FSl1e0rXtAhB2+sXjZlqPK
LAQ1ImZv3znDsuu4J7YAdKUZknXJDnzSL9yofKVDdLImxA5hcUK3dGnd7RQu/qEDZE2ipbvz++bL
XIn+UCHj2AU2ddzjgDbUK4uLXMURdQ7KZbuB1RkYtdoDXTcpdWiPLTo2sdSPxlqnJC1SR6Zvc1eE
u9yXZ0lWuhFW1856tLO/fjs9qoq4jrsisauGgwizNBsbRH4w8mOGaIOS9axxzxSofcjaQ+Y/XP1M
P9k47exWXgI7uhRcWaP9quf/fDW9KJ89B3nQYY5+TAyv7jQeV+pl2grqLFjXXd0uKYpQembXdYtl
TtNYUO252x+BPm9eSC5vY54Gb3skYvtCYWwyq/BJuJGZUtWAqcK8m7uNdq9o+6wy62xmIHhGd+qd
8d3qizQoJG0hXbf3op7sXSC3Uv7bev061NNzVQ9HJaYrdWUvaGaf8dRDdWU4DPsO1Rpf2GvRhDe4
2JTh41C6U3srGusbUTf9ffqwSPkd6QvSK5AcJU+mjo6rpR6yBsqlhh2b+/bauFCm6wL66bSPU//D
tn0Kx/oXbp7//5QPDWokMdiPdW6+DOUUV3r87FZz32lY16B8KbIQVUzJ5GqHNhIeQfFK4REWvriv
xig+t8lg2WfGwZVY3XpryROY7z0CVoVGXNAgVyBDroeg2fsBS2yB9bDZDaaPparMGCsGjYspUw+j
9LNTMIQ/gVDX0SYMGpFjnq74ER+lIb+d/6vkJdTt3V94xvldnJnrm5Pv2sMZD9ZwHq3mlfAaP/Ub
lfRCvqJYPC/ZxE96Z0Sa9kkC2uyC1X8g5iLbFcH8wVUapmVtcgnRh9Rv3utKUGgiiWFIqnxRh1qj
bY/WFUfZdkYk+NyvyBWFV6bjCsFtQGXbAK7RKvfG5ETELGvufFvciIp5U079pyz7KRmC4iFX+nNG
0w5GKETSVcUPo8In80iqmqmPV1t9AIzLuGh99UflnkSY7d1gj/NjzyG982QHrdxjG6+b/KuMwuey
3P5xL9nx2AcXiu+e6nL+Zo58G2fr2Mju6K7mD87zglttSGSf3TwUzAihjpDEh9IB5HGCJXgQI4UQ
zE3UYARdo27aWwGGt/rv4AdPw9B9WUo9TU5wCIfqYavbQz+MyVgBJPvGN85uNuEQ5UaDVq6uKU5a
Oy/2J2vb4z/vT53mAwyG87OAATyHfW9dtiyTKIv713nY5hfyJgzC9vEhk6zQo2dfZphpzBE7o66K
xEaecGNfnw95pABBC2f8rrCx3rIOV36PCy1xp9lnnJAX5LwvlYwQS7oh2iB7QesGxrOnqm/kpZjP
fjB9wPPh6Xc5bpowfzHd8rUuuzfQZcFnDX9mRke3wC8ZRSXYqmD3gn2P1bgdBre/sU3B1+IuhDIf
9kzQd5PMgqQPRwUcwIFwJfgghVe145SMp6YYk0n1FjQxqimFoCaETI+bQllHptg8xpxQxha0XLwJ
uPOMPJrQRuzGMbpn3lpSE8Ex80iQwIi9lKF6CjBOiH6pU6Wm383Ay9nLBw2d+rGFRZmsw2CcO6Im
mf0O6MKduCmtMv5/Vq6MapOTOxgxlK7TrXKzh87mMhISFivI9YfLqwLAH0cu2iBHNa9TUBz/z8RO
kJJO33DaTANulJKZ4g6Z14Qw5oFxNOfq3a+qn9qU6DdMkptA6nZuGT3OqJBIjar5whDvOMOGY4lx
HDAkrSbI2SHEF+l7+o9NBMAORDzHFbH8C5rp0ojqe667/8x8CZ7CQnwDOoaYG9ffYz9h5dzcr6yz
DgJ0wSuGd38ICKBknCvJdvocUDmecZe2GEtRdaKwxoUHBcmcu1oSPhwt3Pjhkq7wbKHXebIGI0Nk
F9gfjb9UJ2+weVaIm33ijN9e+3VkavdIGkRparvQJ3lxJvBmboncyWasOo0t0QDP5sEVdlUAqQfV
u12inQG/03sk8+ap0I3Ek73SoVYp8t/IdfLHV7/lJPQVGOc99M5kzQvlpfQBp0K+qXi0ivAVbNM9
dAtPlDMiaKsH60fMenp1FcnBS5OhhB+zUpAAK8RbRc7WEk/DNLyJykSjGvoq+57wtpCXgTA5GbQP
z4QqKGNxjgZ0kQBvG97gf8KFLt45xjZ1B1302WNfRfnfqGw3L9lkX+8LBGXcvAXm3ll4f7TQ3m0k
ADZFTs81oJhOMnL1DNSGjvW+qC5/I2rJvEZ5fQ/T0ncH0KA69LtRH+DZhqfw9jCLE+5Kp34sChPz
BDhpcPNJUU84ko3DktsB82G39Ps5r8rjcpeO6Jqe3sFv6tTXPMr1DMrO0L/UeCGM5TBalcCeFrCj
jzmdeOOm/aPWXbF3xvoOToi+TkXFq1UIZhG/moZbNVrLAR4SB4ubZ3hAml+c8gMCyKj6C6zu7Xp2
rn1P4kB7V+abf5Qh+uOAEjHfoWYz9poUCtxwDAOW320X8LQBsbO7PAWZ6x98EyI3C4Iy9oN2fMTe
B9VtJFQROA/+EJXEb67bS4RK6o2vC2nxUpTp5DJeD6X8xv81xhvpx7CewfyMUt56YHypDhUJa4eB
UeR74evnjqjWl7wshgOMl5NGjE+/B97784R64ySQz7xUgvXO9Y1hPCqrqB8kVNqt6SwRt3Iafpv5
5v7kC4KZhAjS6mEdJo//Mfr/PGCEB0iM5t2Y3Aydh6HtFwSHYdI4yn0MDcc6ZKbHnenkk/W1jKye
PbrVpKhDCggtdCOO59MpurjBHiPQr/wOdyKAtN4Nh5+uh2LZDRiNdtFmHkcC9zSMr5rdFWGPnVoy
eLBNnz2cyb1ckBtid9AMTm5e19ypqr7V5T2NxSokcw19vlNAwLMOBDYZux1495YonbO1x53NwFeE
1Uk2zIkmAXM7xwtIVMkbEhHRswDTiTclK/JBalS8zgLAGRVLdpzb9T899wnltOCPonupwygJA8i1
JhueV78JE1FFM8f1jDF+BQmoiSnfZbRpYPyZHpoVMVvT1jNEbPvUOvWZrLKTPRCnDL6D3igwnjdT
PnZL8wEA2CLTJ81rUQq7bwMXb6ob1vub6fnxbPvHyiV/IcCs347GCNi29c9+5sMWd3iDPFt/K7n+
HQpxKcDnHIc9NCQ4Ny43cK3eDapE+c3NDBRtylyaMYL/R3vpv2pSCBPydD5mw9BvxB1tO9y2aIf7
6neRbz9zpm7dapXnrFvbE557FOX4yTmcbXcXuEv4D0XgewHggZd8nJNqaTUQcPNq1+HKEFbJW1ST
LoHK861xpyY2Tfb+WcEYI+HgfOzzt2rJIxqHqhw6YBFgpfoHN1YRCwfCFeirSGpKftOg1XnsgbEk
lV/d9Ox+Qvwxc2zwHPOIfZJiXlgicnhI6rlKeylS+iE2xg2Q80oXLo9FsJxEiB436DuXvpyaj2Mw
mIkEvi25P1w+Ksdj7XZUG87zm6YiBUwMyzardMaxMJKb62xmQr/1u2sVD1FL1gtWNXnOXFZPXwLh
t7J+w75kPLlO8zzQQUCYyVTvUEicpyWrU0frvwP9URcdkcWAeXJfQ6VQzpCaIzF8ZQgOKd5KzSOh
ZPCfqG0V67n47CcmudaEUy2sMglDqa9Zx4WQmeMRJ+tlzhZrFw3uR0XNbhoOy/rkBPJf5s/zadLe
lWp6DHLO+IbUxgN+9Mg+FDnpg4ZvyMRxBECVsh4qpZ6jlcATNLR/FA1JCQA9+/i0nlBS1HFQ+vuM
OPK9valfbYnLmOsxgpylkGPi5T7bjv50PfVtAaSelYOp3C9qcdCu8zgIZEMVgRvm+jFV7i+RGyZC
D399qLEwcxNlACmz1s8lqRe3xsQLif/wrLfyHUUidgFiskACyRCAicjOmVXciI5G4xQU4wPzNeEc
fAo+Hb9nz24eHMVWfQzmmAhwpFxsR67At2Cp9/NUpEJg2rSxLOKYPKAdPhPx/CvDrEbyyjtpDO4B
itY+ozNDnxnKO2epzuE9qJKdU6CD3w5buP4lIg9SonQQatfY860vtAZJ59PK3i4I4Y31w7Dz9xWl
SewidEgihwMDRaF9qLfwfQ30rYh437EEtKH8Y/r5ZwZMz9S14XWujDXGRb8kqnBxbPpC7xtsV7hJ
JuJX+vCD/1h37A3xJUTEBVu8dKyvwDnTG9rFk91ZDwRo3WQwPINTXlu/fwFLPPE6/gltKGyPJ2An
wun3EhUHwjZCULcWRdlyWz351hZGHBjZB4zYsWLkAmRAE9B0b5mteaeyqnxi3Cd+IIjKxBU9xJHn
/UfEEFJNqwMym+cilWVeJ5jeZ9DsrMXwVfJyQeUjwygPqOyIlw9H/1m5fX5xzdKNyT1FkmbD/0XM
87oWXdzd98kKNmLnzEsEXxVMLxupYZi+rWfhWdZhtWhSmPjH4nam7zkLuie/CnFhjoisYYNv+ZSf
SeF4UguOI6HwTakqvOkSQGSwLjbaUN8y/tqzJo6TNg9n5YLYUG/ENnkqcq6Sag4ORKFeyaqfYgTS
UKEumwd32WeXb68hZ1RisIrHLoJFDF7+n94O3twSDsgbEHFPHrM/oAG0H7HJbml9rkv4l9txXxvW
Pzlav4k4BtFv++euDGIyR58ad0Y+h6AMgcG7Z+UPJTLAO+GIxug5h5s/0B1hE4tgwe24fp9ym2+H
6H6bOHPzM5ly/lhyvNFbS2j6NqKrzcyIswbVQmG2xzDPPlyBHjTrdBTTCh7G/uj4126mVGTxJb+n
632vXfg4hOqDjIstMYMAd16lf9WRQ7mC81+/ZsnEmiqMgFncl3fbWB4T5fPAlARxVqwEL0Gr8lli
RQwyCV0BNEj50mzDNb8bxb3tIaS7Hr/NIcd40vVgQIIbT62nWnmvUP8WxJptpgNUVjqRjMJX2D0p
CzFQ6a2PIab4uol+c5RmO4qz/jpe9Q5hSPtgYfxq1HadNC7KKZdOWkfiFTNxshkhL1E1nfOM1NeF
5I9mPdtjdY5aA/aH/XwK34fGCYDs56vkmeUzmUXahgNicUSOfpHqOk+xBvxWDYL2dv3tFuKDsbY8
hQ47EQoniUUE9NTsNnyFi2Wgl5UNG0fQJGUAINuP7qM1OTdOEyyAunOw5xQ/yvAYpLx1TQB53quI
1IeKS1qbcouDYZGp/n+uepV9tHnzu7GGX9sWUKU+vBDNQtqpu7Lmo2YobIBfwhK22JiIUckngl7l
jMItC/rU9fRxaqOvTjiXJnIeJ8KVWGlfxwpsgt0DqeqGoGC+sG0ApjC63sZBfc8oiC4yKihuVtAP
BklYiTsS4Lfgw8zRjbohLJLidZgWh6e1eWXh/zRm76EOKOSwHKJHEDAlDtDmI4ug+Wh2+DkJcfGx
anJEcH/nJDB40Bz+rNIev/O1FMb6ZBqMrYsJy1QZywXDBgay7neJpeDiY9xlxRqAGlUg/sAsQN6W
Jiooz8eW3MahFqhxM728jJrEU17F8pW9AKUhy8R+DvuNOyyYD2GgLnYQuom2+9eAce6AGOFemt6B
ac9grBU2DwK2sjGeDLs/aEH8GPGvJ8xOj1OHMhu6mSJtoq+R5w7E+jUHAMH5ZFnyCcXckBBO8Uam
h0O8RPlezsZ6VWbkvHJze2e3NN86Kd4zvDVoR17x3l78QZElKLrgfv8y2ZjoERaX4w4FNTpo4HTD
yRDCOv4HC0BzQNg5nn0HcQqWv4p93JjSdltfNVpSoOzpKIcsJobjmVn0C17h4E35SzZKerxcGlEZ
CNZov7XBk+Wyzm+qOSxzea7/x9F5LEeKRFH0i4jAm21BeStvNoTUkvAmE5PA18+p2cxiprunVQWZ
z9x7bs6es3BfBYb0pod7FszjzZ5oxJBZbZmirXEBb+OuvPVm8Gbn4r2bvK98SdaWilfTAoQBVsVi
BuD/poemaddjtezRyCIhbHsoLvGznzuvXjqCp6kgh6QSiltWBvcRp93tU8/fog6itOr9aU2OstqQ
MEobSCsWd/HNGN2zZHCjC9fdtHkh2ah4WyT5q9TBBTtagH+UQC1ESuIuHbUXAEvHuS4ezcX5mIvq
l7EnMq5J3/vTfRDd8tXp4k9ZztvEdmTFTfqrjJ5Zj6zXAIyjYg4QQLAVx5eBg2vIdplL4lOmP/cF
iBi9Bw9pL8VK4geyg65blay9GYAeuZq4GjP/MIK+wAiONc5UvbUiUr7GBDZuqHEj1q3rTAXX0i4v
rBgvSPHYEdhZyEzzNRb1VzegFHM7HgOIqq8tI/yZa1PNcyQb71yn5PkFnCi1H7wwEv+KFZpfuyme
Aid9wrl791M691e5XcW9/hMrrWJUYGF0RMylwJlibC5oCgwLKBEMvQqshrSmL7fvNygKGX9Uc7Wb
hgBMVJv+JRTaaTvD1pnYwBD7GvkNyMWqPLb2hKdb4cK3R7mEczn/m4TH5CkWm4lR730KdEY2tNCO
QTmaqK/DDEcI/Lfqp5/K4B0ZTXsgIwlsZVmMUZbhc9Hb4aEbJQhALJSrbKhu9KOhNTN3CLrmFRUE
My5V3zRGWq3m9bu+x8Ruet5DmZfvFjPdqQ3OsPDG89ybr1kFHkLgZAebfQlgMDl2Hg39+FQWUkRE
RxgwA70d1jVJp5AvDPzyT9tX34nPhT81Fb9J/xoHg5KderWgSK+QEOGkvPQMmi0dsePgPXIwbBNq
y3TBXQc7LrFFGTrstNFTu2upzGOBGDdCvn7wuw96oBUiHiDgA8a6ntTObyOeGR/F44kfEKW8PKaw
BO1Mv7nsVslniFLjjegZbsQl9L3kEsw94A4Of+GuzOo7X9pLSSpuo+yNN4GS9pudUFRdQZQu8zYf
5+PSVHvsktgrzM0ygmdztHldyA8PpWrG+V5ny6HOy1uW1yAfBiBU/sbF0dWyT3Ez9h+Jz7NBuSWW
P8+Yt3U1Y//pz+reHqETiB+XpTo4k/Xmz+3WHncoz8KEUCYWMw27fW89NvzcSxCEfaUBI88evOYD
EQaTX8AD/Gzz8JOmd+AZY3s//fBSui/2Ta9DEn+ajLqy3FthO/SBosr2OXGbdS9YxE4pMaGYxRb5
OVY5yWFTWE9oojzzzZzgJUxtu556Z19NGkI4Nvw9Bb01/GSEbypVRv54Qjm1yfj7BGzK7jTxp77n
qemCNXS0c97zQdj2XqbA52BK8ResXIIxDvoyRNPdrFc6+PgD44DwCIDrWYK6K80juWeM+IqIBoUj
HHngcJTltEJLFg0LCN7kLwbK3jDks0DmVV4T+vMbPl8tqjTKV5AOU47h1TJCtEbo7dqzVvUfhYdN
Mo7ZXkysZZeQTn0zz+LopLAl82YrGSz6xVczOJfBdo+gaLOc5SW7YRRoYVMumHJerb5bWT2vMbPA
gcw8EAofYMoeEgfg49KHVVFszALHqBpDfWRTZP2hjUAvnfJ1vwbpp4g/4CGtyzI+kxpwRL4hV8p/
zcATZXid5lmewVDQZPZsSjaWX+yYni5pthIzo4tYUvJWkWILyDwamcdekmLWpM3GQ4qr3F3MagNn
HqvZbDu046qT/dZJjWutvI3tXGuDnDd+Q/apyzfsCDzKPwHxfHdBQgq4kvkMUAakAsVrqtEfGFds
8ghtrLUFzcxx+YQD5+BO5DHEjBd48+b7Hjj/K9qPqn6X4/S2aH8BlBzBES4VNOPCp66m6A0QDSS8
gSLs1RjJ/C1z/mA3VWO3a80qLJhM5e2ydbiXzMvobiW7NxX/KDOJuvI74yf1v4fq13P2ZVkAspLh
iL2/SZp1YUTDuDX1TTrtAgY8phYtqXqgmhyt9ji74IrGHzYex7v5u82s6L5m9Nj+Wgj1elPSBOfb
IEhDr7oljo4QkzUfryx20DDrp4NhqzW5oc+L+okZrKAA5Uort7p6UvGDYNIg0QIlX0v2jwDQdSrs
XcsDjy8EMf5fwnCbhLuoT9tI6Bd4nnxs3qGeXlrnk+1nNPl/SzJwJTpb26bFbOj76rfBPfAs2oG/
6SitfD3YlTPeZ7STeUlHxqhlsocnRRhEZRv7qvvrWV8KImFEMUcehmq/RyHqJ9ss2FgCrYgKLv79
E83RqlXeTcpgZeaXEXIGqrzQM96z9HuiA7W757p/NCwGzuZznLGtLD/9vNlk6tBiop8ndw0ll54J
RDuyTJoIAeVylWhAjSh2GKJTjB8FBKaJ+0JSKfm+gUS61teTjpjSzb2fbtG38yRPA+BN1+Ogxabi
D3x56bOjXtzh2PUpk4M20kd5CBLvnBlMcHws7cFLSsEmjfzIBTiE7dKeGCy+Cs87evawC+p4ryvo
VyLBg1TdBRoioRC/m1jGnrdyEjdnsNircquzqHtVFT1xXl36AvRBBXINNCLLXPfDYoVxr6xpcuns
54KDz58eLQuVjj/Oe9doTkMifjiLP5JK57mW+tagULsPfR4bXz+bMgc2ory3HBwLCqAjOsOTmqBY
OF3MTT4YL7Gcj1BfmXBW5Q9jwXJbjoCHXKeMEgBguTXs+kwCaeTgsDna21ZtAmP5RqP83DM42CZy
ekM6TZHPmI7vUT/AV0RRAguzwCTWuO7RnXBQ2R7SQ8Tsn6zDuPSM5qXPvTfCLg4DHgi23vTm40JW
oE8gt7N1Z2SDib/l3tv13Vd1Fw+Ntnep5vG5zlET1fENnTNyZkmjWZprcEpr7D2bapjqlRqyc9rF
l0Byo1PLvrScx31rHhbf3c1OdfRAFRfagi8rO01WCZxNFgibSMqFWhPpCFvzKJt8STerudYR9aWB
PR2dJi/7mI3UyKxLDsW4FCNjjhYKymCiNQcHwniTqT3f4JRN7DyykfFMZWXgIiH11hZSV+H8LbmV
hZWmPQ8G88FmvhJ2srPc7FlBpBwy+Ynj6GTEKiotPzRm/eCW6XHJ0/1iz1E95dDXsp8KR1NgIPj0
ObksawUTicgWrXzB07e22pwpd3VsFqZEDKaQyDzLpv9ySwR5g83QUXwNEmGX0W1sRozj5FQr/DqQ
MTSNT5cyF4b6Rhe5xiCNYyRwyyMC3T35jut7hGqm5tBP4w2m9aNq0kifACKlwXedq1s6dHuiLQ3s
Ou6LzyIysWVIa3AMejg4NovicrxwoUdNz4+kWyegBJeSeT9ah11hWvs5rpItceLh/Q4twNBa2BZ7
Pd+rMbtBhyX6NsEGMmw0DbAKL0bVx1e/rC+5o26T7lxFZ3urhiCbqYEn6zA9jZ1nlGaoQ0U0eNrZ
EflhtrO1ZuV/eQCgSejiAaoGS8Kaaxm5hVUYhxrTBiK1jV4y1xfTF1Q1ipDgJDNt42FBalr/asdo
RTxPv7RyYuJE5ABO1HsDARkIAJmBDFSIO9LpPo6Gt0gyHqh4RJ8uCkPmwvu5W3ZSOjembbt+bt81
DPM4B0nCpm9hwnecu2RvmlNIR/vdVMN18ky0KmO/LlvoSBnCaXZ98Pgx8rYbtOHod9LlmXk2dcgw
XsoGTzDwzb+0LOswKKjFY11/0zNzBPbn/9RjsXF6fghUeC8YacsVImjmCniGV4MYqYTxx2zzyf+M
OXUyNGj14P/4lb8xESVxHr6b1ThvjS7/880YrWoVth7DwYlFIHJCwUoKYBiykwffjvelRQE71c+N
a1d7o77zO23ryKRnV9nlvxpTbQO6rFjmF5c2qzaGej+b1D+DnOhN+nOhm9VK+pbN9Nl+WpDnryqt
fEPojMqpQaStMe9hf9x3L12mIQ/Ab7pCYkG5pBvfAyG1R8tG1WQyT2ha9qUeJmzXUMZxlCwIXKl/
yL5+SnR1lQvT2mBBo9g0rNkzbaoYQydXF8yWufAnWtjMMSTSwPXZ0aTRp5ckbwb2irw0A2Jzf+Ty
nbBNGm79kEy+9djG2Wvmx9TvjOdDc8LMp5EcvdPTAsV1oMKSd403/7UT/m8CHT2zs7M5aefEXNZI
+3dJhQDf0ZcI707UYD3DEg1WMDj5A+OsxJ022cRKAPzeMVFaWMtWv6a6/wWIlNvERduMzufkjsPI
tC9/NHvnCRocrtuYYYzH0S1tzN0q+ze7LPWsgikqW16qZH2fwqWtfc1eAZ15lJrTrw2x9JsUScHk
3GFvqDFXmGnS22hgbZly7TClhdgJLqnUu5MjsoBNY21wPcf8w6ppCco8/8IpudarGK2U0UeFhsiG
aKqR1bB8xERYhWnqXExrADWRVejYih1zBFBv6l+RzwMbAXzJi1wre9wU7MztzN3RyheroupegQW+
JED1sCWdsDIeWkN/6/URy+i4pWyKw9FjkqRNj3iwDUp4PgRLz6h9u2qjpPdqUr8u6L0yRMkMwPxT
4zh7Ctuw0KoYyw8V6ITK1ZLssSzoksiDrQczmed17yP6MwdUXiRMniXF4srhS/EVLYGNFYbtmf3g
q+yvcasj1acXEu+B4x8J8VrPlBE2en3V54SGGc1PW03bpuauq0qnY8bR+BDKhb8VIhuiMsjvc3Tz
rfS6mLvdvjAppTOzOddswZqXnABqUDBdJR887nb7DdXih+eOn7Tnt6L2r9nSF0cjUDLUHFj5xDJa
a+E3n3Xp/KbSm3Z2Se3SlE21WlT5KFVbMYmzLtag1/BOBBZn33TWXp5+2l6v0bPSazpldxG6+2To
KEeV03/Wo1fs2Fd3UTVNIgIwxHhu2WgpIpak/ESx1IA+Nc9uz1s8s3TUsuB70pufdgA/w9W7WaqJ
+kZHfjM79hpuCDMQQ7/59ayHhhGk27j3fhh00GG5Vy9ntum2xwIUAiczu4oy7dc2NxUL1y0p2g/l
VIZUPvByYOiZxYgNM1MvXtcM58Uf1cbUEvBaZu2jtMGHFKFCRbSBhOQb17q61VWdHHtZYNsjRmGt
YuNnNsphB42PF0m4W8u4C4cMS1AfCL6HhFJ1JiAbcUjMKZk+sw0/+Yv/hxOI9mTxdwpv+DwlNJ3B
iNUxhy8iAXSvuti+pIUbh3IIHvrazrZSWSx8J6mAl4g9EHfjxlLDuMDU/EXRYW1GoVt7/rfF2q2b
fdcO32qgqTW4mPiFD45MrLWDEYYRr8K/YSp8wudqlhT4fZHlgioOmQezN3QeG3wHhINhgRH6Bka4
yaSmZMGzqpZ0fmkn7D0HW8kAzas7zAGthoGMpievMqFBnhx2YXHN/gBdTbrPrNYutyh87CSSfPL9
aTGM0fwFnoVaDKIGTJpeZhTqDKlsyBRW+dY5mWxZmfv+d2/DZYK4PeRAxlzSL1LLGCU8RCVPAHkR
4PE0HKEp9AODT2BiTEgGRoVO0fdfeEphNzNCBKuamX00DjqWSZW72BqwtpzxbORoCgAzbDW9Gq9Y
qrU1F19Hr8Lim+1UXR7EHI9Xz/Hdswb3SWHKZ/zT6PoWs8By8AzO9ymT4zp2kJMhOCP615cdswwU
xqODjNP1GKeAhMPTNg9QRvAsGPrXNLaApzkgGfjzEdsgGmE94OsBlLBiIweScVwC8MEEDdjxOpl7
eVfT+8XL0OUAl1sZ+CFByjikazP+x1a33xYt5I8x6/S9tczlr6cnY2gE+WfVMfYgwJQ8vhq8agdS
YOPiPnqmoQYt6/CZh0A+F3X2RZqosBkbee6sWWDYRml+LsZB47VLg3OAfiR0k3wkDlRLw9jW1YcI
/Daa+qx6Jp7E3jE87C6Au/yVUEkf5T37pm6oYKxp6kfy7b05/diw+qsrfauEp5Moip4ecEr+QM6Q
jyVeteaTi79p19St2NoWbVtuGW8ZA2SOYAFndaVlgqGYlhhOWIy1eOUXdUbkIAXNToaCexu24BUl
khO0fXWfIZkfDbb6y9yFuhq13R3dFwlHuJsUN9uuGJL7vMhps4+4TcobvPd2K7LSCjsnWbY8Xtqb
5wXLJSF8E7ghKHG38OhNW+NW4WLfY2kcv618gejZ2u1w1qZOv2ZdoR5UV5b0GoV+wzY8J2ybnLt1
PVegBJSlvdWetCK/jZd+t1j/y9ADf9XO8Yxpou8VBrQSKCiKJquKxJwtT1Yw1j5b3wYNwTDYlR3a
knoT9B8L56HX13oCUCvju426PPtn+j3W3CZFBpTQ84GsxKhYUUl4pv5tevGlMyf9Oy5be+0mTrqv
M8v7ZluSvORJK9GS5hOIJoDnmFIINt4nXqavDc5vwR6mmPUVsqBgiVS2AFJPu+oULCaq7IDnQ+io
PZQumiGcrLn74oQb1ohqp1MHwSMkiYppDihrdPouBrpkqZD/8Emid0WH+owQtniTps9B2BfBXU3j
byHispRXCfgxMp2An5sWw4/CZE1omkb+qKUmSq4mvfX2wi1bWft+KD/7tEc53/AN+2mHRmu6h9Qj
5Tby1D33U3JhT8oRltLClJMZWVV1MFp7+dCSO9HFWZao7PTs1PoTBldZqchJ9FuCPJq2kX+ddXuX
uq3PuUD6GNZENWgPWPcYAww1km/Xeeh6xJJsymob3wgWP3MtVP3YxNVLOUCP8t1nZsn/qgDD8Cqz
XLkS48RepwfgOCZPqJ5xGnj3vi3rr0HQPJQzTodm7l5dPwMzST2KR6vamYH6YswNO7YPTo0bv2jG
YEeN5jLCaksaTCQNL7pdYY3B5rxuAWTuBSF4eEV8NOrNMOwm+NmtxSpvFiBYjHJLGfIZG94fi9sY
+LCfYkgRV83TR6I+GiofMKmogkdij3XbzK8WiwQ2Kt+Blj0WgN8xW0Vol1ncU/MaiBtWQxH/Im59
hFpHQC0OBw1HUc/vJ8wN7Y8Lc3CQ0JHgbXBaOkds/ik684T5m1/uwJ1s8B5vB2RJtm9eoWMh8Vhe
Kp+1JstxCoKs3TVzXG4dSL0rUXpPYoHtmDD7bxC0KH3k7sKyzxYemWCgAtJ4CdQx55058ZBM0phX
RoWhX/Nj7zJUehci2zVWBfusg2uAwNc9ap5uztDPCbs8diM2lMb+5wzOFtlEvbFiQI4SPSHadz0i
4cHYQEHW/mGV0usb15f6DtDbrV2nKxmRjrluM1613cgtJAIctF+HOLVhUtaO/Kzjwv4L4PKFvS7B
Y2TMr+A4Y6lFTWVuhJkau//7mw7/48uYNNyCeuNvkoT4LY+ZBSsFo9u31t2LlanPCpiKTgTaNTeF
i6wls/dFAHdup9kITQlQqLaFDOxopMB5loDmtx0imL1tloiaDK/4TYMGszJLXmaUhb4dRJXQzuXj
BQSkuQ/MuV1LV6abeIR4g2FvjIa7QFL5rfsVjFV6/6q8iMWQsRmSorxN8E5QeciuOWpseR/GnvY6
5UgE2OiLxwz0Ipr00TjiQRZc7h0ySb5WZrnRVOjli6+WPzlrE7qYwvqO3dTBscHaISrzxXlZ2sTz
kVYM+jGNTesN8vnwXtZNdxk8EZc7Vwciamj4z8Ws0QoasXUESlG+uQrBuF6j1bZaVld0/9mmEtn4
fA8ooOKFwA1FUwTrJgWQqYGAY6KPHlOECUtgZ+NVCTO1xR1I7hpNi4qmMW5G5Y8bq+igPnUOmuQR
8Su1OkaGuBP2zZrM4DrQub8GhQJbWCkJ2HcuzRN6cR+nFthcrj19w/nKBdLO1sF2fX/vlGP2qzil
n2M1uN81iOeTbzvevmWBeMrN9l2Y8ZxFKoAC5gUtlbpoEBgWYI3Y/+Gwws0qjksLV2PdToxe61mY
h7K2PFwR7H78jEXh0rROGll1f086kJJSX5AkRoYlHxGW/BJhOQW/QU27tqrRB4+VsDUr+spAYkpd
f6K/+B5c1ijgspsFPHznzd85uNGbhvCISUru6JHyLJj7Fs0dTBV49yprC5Q6HM/sASjDfwnV+Swa
Kw8VM4xNF4/ZHgvCL3eD9jsEqv/rMgBvCFnabe8V8qjgl7E+MO0Z8aeb3QuS3PlQGgd/zNFySlAD
70gqoZF07udHlfrLyZ2L6dWLoUPIoP0Bov3KkJOlQdxVj307ZWsdydFRBVNFTFndZTUtSpk9Tm1B
ou+YQY9tYC5/itQRO9eqhg9WWF67HhJw64Tgmdn9LGy2LdCFYiPqahgOvH9wm2EmFdDk2fiz2uOG
q4ox3lHYVA95ZdW3sSlpWnnHjEdWA+X7UiHWZLcH6kVvLAiprFnyhCAtrRu2LKKMo6XZfthK8e6Y
ZHDKqU2fNA9WRMN/3EiPLCh/nqkxx4Ru3ek+BiNoriSxoNjOnWqTdEjx0ZiP+5JRcuhJg2AlKkX0
LFMRGnaqn8t5mV4YWmpc8VlJd4XewDZYqdlxrp3x4bRAu4C2BmnN43OnyVGX/XkNXtGZjSg+YLt+
C7IhZptsJOnFcWvColFnPum9HM+p2cZrAmFq2jsWpqj5MWnB/VksZFil5/0q/uBt71bNluSg6reI
U5NsgDjZYaJXbxDiakoI5Aqt9J13x3bLD8+GhlpIFCUiLR/aJu436EmSFbyE37L0NExVnrbvAgPZ
ZI9xkBzuhRGH3t7Ii1j2QWJ0Z8/l1UYRIlA+l8rOfpIBtxe0CvDo+H1LBeGsYPjjsNGb6nUaDMnG
8HCcziMMOzGUyROKG+wzxdTNEeaNas/4/7vrOUfg/amIO2c9ZKTFekps5DJZ32ms2tBmjfDO8BKj
XZ1F7ETEX9319lo1y7WxkuvA9ijMwdRdnaq0d16uAZGmGA/1Cudjq8Qap8+ER6tx9mC5rh1Q+7PQ
qoeAPrlcZQbug6IWRwsIxRqYFnUdkO5QJCn8Shx5TH8C7DTljI6TOUc4uov2YLXFybRi80hPCT63
MmKEnbZ29UY4ccFQAQcE7MrmHGdfQZQZPjaX7sYovpBb/uvs8jl2TW6RoaBrL/NvGSjsh9UuTUD8
mkF59j3OsaVwyXcqh5MWeN41FardTMUSXAJgTYdSUsNkeeWHtp2erJzNqlXFDCg8KKeYx5kJaBCp
IdzPUGgzRsklMCrDZLFL7u43UHwtKh0kVpDUGF1gDZ8UMnBEcjwgFVp3E2URLHHsGs95M7zquvOq
zPQLZe+lauE744dlN7ykI+GB8bvvU7nWbGL59qzrvNheFAf201jN6Y5wFwhfru3vNUwSBChYR7gG
bkTVaYYaV1/Yg1r2jOFv4UQCFYCJ1nO7YmvFjo/I0rBFBKaHsbRXjQdhAsLAUqd/kTxSM5Lg0R66
zwTS8zZxC1a34yTzU6oFP3RxMT9lt/xCCx5ZBfdPHuSFUB9kzw08sr8uGvnVo6gFcozY2h7SV2hm
LeRHqOptM1RrZ+xvkCgxllEuTFgkkFp6xoa86XkFiUNsWdT8TnP1w8lck0YoLoQVvUvX/ATv/QQl
8Be0xwkY4EdZ9q8E5X2OPRKxeCGwtdJ6Ap+8NxiBVARqedWUc7MEZhJBfYis5yh07PFDy10AuxPn
cZC9FHdHZwW8NAbdtlrqzAGhPB3nWZHwAdMSd1eNckFnnilM2APA2G/zXeY4aF+6xvqp1cetLoJn
Ql3tVREABtTFXRTQYoFrB+1zysCIevoN3B4CigbVvDbzo7l9wLJAkwjmnJHpddagxg9EunUtebPB
FaGdt9Nd7LvTwTFcxgWewdgc3uJ1qMZh3Y9D/lIWvsvcm4I7AUS8EhYCusHiOimFxfwxZf/K+Eb8
09LkWevKf2PdjP9UOsmdY6YERRSw1trpnzdqhHUxOkfmHcwUcMn460FaXhxlRPRh9jeDgQfNdcuG
eb+ndoa2PKi0Cm5wuAjAdTX7OcaF8G5JwYuSKfNy976vjMKr72ZLfGcA2SB0+0zUYwUoWsokP+qp
/3tvAyMdbPl6JPfqNPt1/dj2E+O3GgNb0sxoJ2pi0ggW0KXbbHh2fiblPcUBKC7P4HAa7FtQsAJP
zam92XAfWcWYrKpTBT5iOqc8BIT+sWP0Spg+PpGBtVbKsNXy98LrPrzFsInPgylegJhmHpOdSoOd
LhWkE0JV8TZzqzdYcLKe1ox7ZZVphXdzumnYtLBeNg1INMDsonxsjOkhlxjnTHZjuKH6TZ2w2pZS
YHrriT3MXWztg+vrKywdcpNi9mSYHqDBMLH1oJ5U85uhhHlLDIHAlvdqNboEjegZI3WcpaeWzDYy
YUW9Rd6FX0l6B8tNvzI1PC70Qa5WSzY8fozORVd8/MOlmftz0EHEsZz5g4kYxAKz3omAqKxaTMG6
JkvsCnWnYgs8WyEjMX+ja6kRgbx56gjb2OB8pBfV8CswgSOTDCvxRAIBDmj1W+tzdcEZSE/hFZeW
fp+iU2fKZZQKsAPZ6adukZc+AEpTqoqbCR+Gq6WPk8e9opUJsPCY+qx0ZL/LaJZ4vOwrsdBZ2Jug
Vmgfc97ejPoXpxyT8/ql9QaWQ748azWOBJTMNQADpms2u991fndoAvwnLMWm9iLZeZc1hftgNQ5h
F4ab7h3fgYvv91wfk/PkmFSTrc315nba2XQUCLPBDHhCIDe0Kscdq6MeNWZc6fg3XrqWvhEMVbua
XJs2Qi7cpc0/YPRIYLjZ1jaT+HUGYC4U1oyAuL0vJeMlO+gCEZpNXRDKewCfLJNd5ns8Jn1r4D+6
m/qc9G1JfHfTiRRLrEbBsCU7Ut8Wk/hNcB+yW4VRNyAbfbRQO25MIfv1eOeAYEf4FOTWHQYNnqgr
2q1hJqCyeqjPzQALvkHyDDQezAKa+IOjGF2iHD15RT4BxWtgV3JXwZ969FvjC0EKf0iJwmqSHVJg
y+6ORj3viLsXVJj1K2GR8ju2Mii0+g4+8NYhmGXbJC2GA0JfVVNCSIkTVMqWA+1CsG9eXGz8dj6V
kSx756jq4a9yMZTC7toUlYNNuPs2XA2jKNllyEY9Pxx0vyGe0FEsqQp8DKJHX6DTipNogn5ItzC5
Yv95KO20PrLIfUkbTawTw6cvKnu4tUQlzNK82Q23NWRqkuRL1TJmmv2Qt1dbQ5VOI2eZtG/3fos5
ZcyivXD7MGAqh4Sr7L6zseBQbokTa+mdnFpTYT+ix7Cnxd8UNca/Yp6GqAl4XSG8XSSauc0wJSY8
K7JqSsQFX75O9FTC05wie7RBFGiTd/QJ6TlYUtej2hynrSRPnLIckeYy4jNYDHXHKyJRY3VLU2rh
W8eVwpCMqHLjoqlhOsHOY/hfBZ+dGD+SOCchyUk+vEm9CwPsod7RfNSmzyimJUCldRRaQd/k0MU7
siry4TmtxpjyInFfvZb7WywY2vJ7qud43/6ZyD4Dk911kVXvxDBgt5UgTGzcnIgcobRMT2UZuFs+
Q2RpTvsWjwO1U0V4L3G3UTZbGK5wl8Dxyb3doFr7UbMs7QA8un7vGhBwln3FufTd6ggsPRzm7WBr
B3oyZ2ONxmtSeE9d1zq3Shg5c3eteRJBk5A+7f1IW/uZhsxEd+Xg63SaLS6OaU8WwFbXpbbu7LhZ
a1Q4dxtRsMtt18KvZ5YRJCrWj1buhaZOjBgO4DQEAwDsxtSYpLhMukZhXGfsSeeYhCcK2BHqTOBq
67LLX3u0/2GaC+6ldi4uqq/wGXhwl/I05csNcnLh7fhFj3E/O5q7u0s9IqJkCiaa+UvjAEdKADOz
qIs/q9kE0Dfm71anMRKqcaWBWn1ScnoyY6wMZfrENVhfvaR8603Q32nCQKiqDzYwV0bT6qOZF9gF
cHRI2EPTc7XM99mtdlrdoZ8gD08UgFaIUcBpqQNb8xZkEov1aQyIIwuA0aNJTBO5fsh8BNNuIrGI
yNSuFX/BmZmskwnK0Wk7o2RkCBuV/mvsiQdlAX1GxpuCcciIC6KtuzBZeSpUcRmDatM3zoGJ1UE1
BrkTLbEN05ZXAZDksnEDiAjjowBE0bZEvBh4G0Ys3hoCJ1RTdJqstJGI8IKOBoa+sple7GzQOWwb
IuOC45zwFx0c1H3YiB3d3OlFerBaTBpDsxyhdd1mf3nusQ9rzrwjSuNb0NavyOm6kY9+c0x7lzID
yhE0LoYX9m55tkmMHnqQ9J7xaHAAA512DF7muHoerMfFGJ/xHsIJ0f/pWfOVdsa2S/T1bJN7C0Uh
687aHcZMzI+xkPCU6jjS0dQVGJ/8dIMiI4Q7uZoSZOlYfmTa3hrYUrN+6hTiG8tHSG6jZZ5XOgh1
a3pgpb9SLV9mPx5iS786NaVD6h6lQcJET2+ESKD2kHjiYzfuakESjyCxRJZ80Px6awIOD0BCEIgD
WG7GI8m+buL59p9mBz2mC69pNKNS/lZ8d4PdUdx7m3GB1uQZt6EyN1bC7MlO/uPovJYbN6Ig+kWo
QhwMXplzECWK0gtKYYWc0wBf70P7yeW1vVyImNC3+/Qctho+ymbHGXLjOLecX+qxlqauyaUpJ1GL
qzmP+dbCjF/oIQ5OwNCh9q8f7W8a195rvtIzChy2OI+xAeMSrtNk7TntDovWFxMnfDkDZQCS849i
rMQ9lwA2AbWFaQLp8oqLDDH8hSHFTzpwnmoIF5HFgMwlk+cRHgzwHXvvPi7GNFYXYX6LhmCoMR11
KH2quNbw/mMt3dV+tPUM5+wm7SEpy3M/lgt0rVmQOu/BxCP0VPAyZuat8ln6a3c86uN0p9JsnhCj
XpAQrWek+UkOupQ+MuAlTP1dxGobMTVwihUQ8w146ENDftqkVadJkeiGn4EvN3jxX6Xgj/9via7c
e1Z7y5Zy8BrFtunPFpkMUKT0G4hDBs+ZGRXVGiZZ+HCl0/D7DPF7yOkzpP3jMN1Kpg6V4qFMyMKj
ixsHjSrOAZqGS5u7fVDQ4YGTEAzdKiTSJ/OvuI84L3rrsmFKirk3EjFsJprnEe1q8BdOApY/Y+9Q
BCDT4JVOZqDrIBgDPqVg8y6+CYZxXw83WVQcXaNZqpiZimJ552KJi2eYj/JTONqqpiwEcCM/Z/qL
0PtQUxa2Zm/NwSAsTCTCJRtlItzgu2Mx6NP8mzjdQzg6S/8TE04ItBuzddTfsGh/1KRKHPrOXOdh
4IVqKf1FfDn5WY7f+i/3H3Q4WlS6P9P/RrdVXbvNy3oftWO7LMGnjyGGc+CVB3sABhAz4S7UPjQw
O5mtfOmie4qhdbL6b1rt9qBAGGbKQiynEvNirjMMCTdlldIiGWKo8tY6tQk9Rbydg7UB8PED9j+2
aqzzjN8+GmHOTQ+SRKXWpMfW1pDc6St9SN+7U53118WiWQ4AACbNZKHnzuenin08ufQRjoVAmquG
ji+76n9ZDKjE9dbUZZHN+40FPigKMVFIFxWTul6vVzWnjbr4//3dTVUNk5JkdZo/7MqtvkmEfnmO
tWwCYr1e3dwcp7k6TbYdAf0UiMZdLJ+E89+hcZgbtOkmB4+DoEoRDGsNFTTUUFyN0EaVTXaZJICW
BP1GqwnnU55bDy+lDjKFc+tSMUxtMjJ9Q7gl77qkYgUgkFjUJLLSIllrZWOw3eK2xSUTtuNr7aaQ
brTj6Np/il7dgiKxPgJd1k/O0tDlqqOObgjGne4SQuya4poNFR4Rzhv8MB3r5njvGvMtwEjLttOP
df0y8kZmyibFTdCxdtx5JSD2jdbR5fcrY+0OjBdDeu0uqHY4kXE9eHjJMic6TmxwDBTmbQN5wTbW
U2pvGxwQjPqba+ZCfhHVtHXq/Dvq1LESspob8XDQbAI4svhWGLqWpkbuJa++qiQ5tB3DJlfShuR7
Of7AbkvsnWIbJqCRGUKC1bls0Y4t6nflCzUvBHW2zM3xJGwTx3hvpvyohvK9jNlRde0aps1RV+pb
87NNRGRQsja2dKfqRXDOMFWNaXIxkpENJyeUYa3dyTwpmT06R1z8sLqYRbWVlBJUUXKLCZAUMdbw
2Pgyo2KLZAv6OuR7xHHs5PXdngnZd6fccpH3uTmvE/fNiPMPdAjGYp2wt1VspwurSP/aTu7dtl14
DjFojUBHY8OTKyOxDkXTE8pINlnsUaMTfyUTM3CtwLbQkVitcwEqyuyflvsVmU/ktrRnBhsOEw3O
wBrjgTXKVIf6OZb2vXDibXHerExsQx6B2zV3Pe/+aUTDdAsVJaia15jZLK2VG+bZi8rSsXxPe05X
4Sy1sDiEjrvzenb01tI3viOcRdT3SyiYv/gJOWKRaQ7YwSfnSaQsGc2Y2p+pSE1EgXHyx2krdRYE
xK8YG6lvx69cmPW5R5Q8JFLvV6h2jKbufRFsWa2+HEUZn8lr3BMqLbSMy8xQbElQbJE114C539sI
SibCez0Xni/mEu9E41j/ZIKLK/NvSs+WTTatKgptXUtgW4O6PfU5g4L418ZNS5GiD1MkpIAF1ua1
6rOWGKVGyx5eSDo13PUwlGIeCBCeEIow6xnJnNcIRlC7G4T9rWMamNsW397SYJeFSs2Jy1yrkc7s
Pgh+KJVaQWtnacG8bDY1xdQ56l2av4EmebUbVKgxPNAQsMauIJaNin6xouDgctxPw7EPT3LvfKKD
lPC/MRsmnfOeohkR9UVPmwuoA/4mNrHJ1bspyFkKk241uB5Qy7Leitp6G7iPzZqq+bQ6mHRG8WF4
7oeIy41TTjv8qvxQKFuaKdt4LczqrqxyDqMG0IT7zMdKABt6iK5mppqPEUzu61GXs65l7m8lvUMl
AMe1zK3FSgAIOUgPTKHbUFsd6X+WsmD/kTvIGGWk6apq8j/yYW+tSd/E6L1Hg0Z6o2bTbAr0HAtZ
j2qOJG72SjxrNN0Xq7VBcT7TNHJfOOZiGtpPwuFH5RNraLIuPw5hscipeGszuXY0d1FVGLkD+5T3
8g5N7rOOuuvgMnDSE+0fFzTKG59eQNGs7RoGfzhCv3L3cIy/uKNac4XXfN6V6TuzCmBz8cTADGgj
/Py5SrvvDE44QuYsUNoZibK4Cs9apE+XcYcaxeFtYPUccn1VC2OeegSzpbZvy4QvRLGgaOYhxmw3
NMNOJZwnow8KdD9i2587o7MxCZr7VrJ69mgGkhEENgKaWq92/K9lpy/I+OixmpcZyAMv//KYVcS2
/GwaZjBTYf8VhQ0k02bcNL2UI7QHCNcWQdUa30iEXbMe7XlWyYPE9mFixVlAyd9Q/cbYO/jODY4t
XXvI2pgibgw7w7gcOEPIiGCWBl8mZuEBw8Ikgy3Bf2qU0OW0LHgzwmDnReNdFsD2Q17L4B8nxHM8
BjubpmKR2j8NTCeT+j88nShQRUhWFkRtEnCz9VexEdIjUEabWBrbPJS7TBXDikpCTLPMGWW6kpR0
t5Z56dgPpMA6ozielYhey7jLfkparCwz+M1c4692kkVbagScZde9GjTwUm3/RHZnr7k0prnjjhfV
FisrTf/ZE+VhbWvsYs05e6nWLx13Oo8ugLqw6R4unTcbCU5zBkLpoA3hl2c3N3es3lFu/vWuS9K2
GO9eoDvzkDCD6CygEuIEN/FFS024UuDEZhnG9VlP9BGNy14VOnhKtitnpyc2wA9NSlxOprNKkkDO
s1bnxtWfjWjA3RY+f5DcerLOvyGy75mHHWw94i4XvJNSRUSSFMoNEG9SyfXKlemDhwf8tCkw2Zce
V1rPIdfr/eQq2tDwceyS+t5iaapUhimjdT7BAD1LGPljasYPlZ3mQmraQQ/VO8CviOBrfbL7kZpq
7CKQja9x4JxtUpLIt8u8M/Z+Hy7gE+7rjGeGZs7oWmBp6qYHnKyWS7nDiR1uQZoEb6ODKg33OljF
PoarQK8BUsq9DAgXyXgDbf8Eu2Vr+4hsogGHx0RGjcmCbPm3l01/XB//VWN4bHIiVzFVtyzF/THP
+zd8B+1s4AWe9a50Nl0yNlhOkXKwONk9xg/ZbyoLzxP0N7PoP9s03Wm+BasxwQj99Pc5ztajPk4b
yQUyyEMB1DaUO95qyEV4Bz7rRICO0Dg0YZYSeKuau0m1SpYXX6Dr6NW4CAS5uvERFgVJGxSlmS6V
WjMSmNv0EDZdemR4e0jI7SdpfKt6889vBFF58h9+sjbxQJKcgdOCZaFHOQqzdRxSkFeJo6X3S1sY
FLMQtCqL6cWJ+muCkg55YJYM+OuiEwPMlYa6KCqCfISHBp+n57uQFnq5NjQCUKhws77UV2xfX24W
EcBqQJ9y8Mt8sXmWt7QZocy4vKG7nMeQkbkExZeUq4D5VGhiboLs4XfZAngJV9ZwIPTxU7uQYdNi
FUi5KFnP6E6ZM2nnxBjpX7T/bPrn3ZZVzJ3klvFyuoOG8gif+k7DnR1payYo0XaHdZOrmWlXm8iY
2EObTev58KHJr3Gbzc3u23fNC+MFTiM8DJzWYdttyxB3BZGVQjKt6/zlRB4mCqbv2K8wD9HlRZ2u
7yRLRtSngk9I59sxg4fIDHxROywv1dS/pIn5YpSGmg12+dNaIO/BXVoVk2FzeoQ2diykoFjnyA7A
aFt4Oc5QBxFRk5AkxlcjxqRgBwETYuLOhkp+zKqj+lDBqJaLDjxjoHOrx8fnwRbEL7rMJjyOICSZ
9gKy0cJ/leBR4Abh9RxOVC3tadzCmYl/Ei/zbAzzpV1Gc2AWyylpziZmVna7t3qw2Tix5WJsN13t
1tEJgr+HB0lklLAd5RuUHb/1PN8iAKZfpKfWxxWTyFlcxktP65ga1MNxEg5sjO4FS8oCJ+y6J9VL
HxG32XDjNfJfZ0i1aWT+gWB8NqHTxUbwE7nRc1D7FHammGJ1Z3hEhv6w3fgOODCZlRbtbchDCxmX
lzwxD0kUvjY+h4iYoc3RFuMOGRlUxXAppbbtinCfawQ0qXaqwOXwQOMP4dJaPslxW8o0wjtjoDW2
mPVG5f32xUDIxWDbC5P+oeP4EnWX7rM+vdcmp2A/YPhIVnvnAOTTw+GdhRZQTmAfLJsHQ4keN1Cp
vRYounMhbN5FaiVD7eA4+SKrs6Nh4ymIq03sPOM4Xg2inNl3Zibvk6+/BxYG1kirJ2B45DeK0TwO
FS+oSR84JzSSCIq5heNH8cWz6nsTkVWkQfdmRq29GMj81Jp/tbmn9BXtxLYrveWEVe84lvlHa/BO
Yg4+0w5wJ0ayDge0O4yrh3DSQFBr3jbPJ5+4YrzHXQVCaPTW8CbO9LH9drx3fAD2OYg/nAmS5tSX
zVtbcleLi2GglKriykWERVKKlFUoMtAUVkLjw+toMMqa3urSe5uK6hY6kiw4ZeLVwNFHb6gYoSFp
0Ypq7qPAzCkDH2a0B/GG9KggKbigg1MZ1bINWYdG40KybBtk7gteq4TXve7ZNui/slp5k52/L3X9
YTJLHwSuEs5bc+onXy1LZ7xtVYrbjPcgffR87Yy3oQn/ma3xzQDVQXwAuS8c2KBk+TFOKqD56Zgv
ozjIN4nEhjco/y+JkP1CkPmsMkjuvif2Ju18UWldepiPCQJfKJ1/Oe3dDJ8uY+Mylu6d7uBxsvEx
I6d1eKHU9y2iyTCK+CB2i5BDGdeLFPLkRDiOQNaP2Arjo5Fnp0EAy8gyn55fuh3A5Jqjls3Bqv9y
fX7CuClUI3FxcTmtVFM5H9T06bINkAk9Ubp5VJG11ePyUej0MwOPeMW5Rnt2cDUKmpAbE96f4bxr
jnuzA22pjAy6qkfxdw1+1SivnjRPxfPdqSJOybit8TNFjMu92okQo/2neXsVj+4tZCa/CMbkNlX8
FMPUOA8+hxcvvdoj9RRWtVYI4A7z5wWhbDyg/4fRUvFpeOzvKpHWUk+gY+kI50prGbrDEgnqkaGc
EVzi1nsdZfvI2pEFv9yrrtgHk/1VwaeD5jzNUml/iRpnggG7LrO6ren3q8YWGwomlqMDblUbz6N0
rha/rogje5Fc5kXyggvoyYQkbjHKZceBwjWiXTSoRWPF/wITsYnLJ6yLEIpuSHEuJAHzRaqhW3U2
xGHpYGHRfshMvEtWJioUhVzVxfBC0R5Ofo3dTaeoBoVEvBFW+LB1/9NL7O8uyX9lU59qljSGpaTu
JtsLVnhNlxTbveaAocBnCnYF3T2Eghu9dMpjWnfU8JDHTJ38tdfwN8JOrwz/igv+mnYD/GSrwrrV
kv7qtX3AwZJKhIXet6BS+gPt0QtySYfEt5duae2ctrj5uIbnVY8Ob3YHNxxvXlsVjBHqB3O0ESTu
eBJDhtfZjNelzEmsIE1mNJAw805WOCbRz4den5cV0q7db8Ou/DYC3BeJaZ8bi2RK5ENKcOucAGmk
LXIyJznB6iFTG+wnXDbJ3HOt/wFl+uqMVCr1YK4YJdW3mE6aGalTHOk1rOXJU++s9R+JGTkoTMQp
67o4hTlIwTF7LUBxQYIidq8BPe7d5qd7RklNkd3NhFYOQ19YPTQNZ4LOatyBX76LTJHQUXsSV3h3
6ZeF8jfPXLmzXJP4MQ9Lfx46TJMdykUatd30VHmw1UuOH1UbEHpunXf7efcIDfmr5e6pbZONmVO4
lQoDn4W61lp01xv7NdTzowD6iJ2g/vPGZN02ZKelThWZqExwA4yaiR2E0LVp8xjYzv16rbeWva4z
QCHeMHHw5o01q0Vfqu5JrFXjW+Sm35aTnctmUvMpNtVC1ztWaUvtI5Ecwtick+55cZBKkeMbWMmj
vy164+5l5XMD3EEGOua2/Cp6pHNM8XSko+xowbGuuCql2b0AqMb6eteaaGMOBUYn9YbN82Nqh592
Cu+1D4CKJk4zghZHj+e24ZAzI3jpIA1AE27H7gjl7REGFdgx+7MX4SGsohO4GyLSTJrrLtgzePmi
+22R4xQ2IrZzCKhLw8ZjANr7mATtGsjbbrD6NYyI46SPW2xd3xXaIT0tJqy54V/A9YhZikNnr3No
/Pqf5IBTPFWrUJ8eUaX+atTNJ1PZ4zQRxT1oBt6SyU8WYOdXdT1cu5Z6Bs4uKbWpIb5Q59K68Sm1
O/AD5Q7fwGowkM3sEd2LK6oZ6aeAfiKvTvF+NB7boX5SHcUoabH0/WGZ6sVMm9x9bBSbgS5ybcq2
fmW/ljZrlo202dS0v2nUqKb1a6FYrr2KMWa3DiR8T41T7BYiwzJrvU8IAQcatoFrW+TeOApTxe23
yNTANYeBV76mGHc29O4m0I2/oNBpvXPXWmIuQ03s6Fzf4ZVYxHq+n0T1gy6whu+0NT2IFUkeYcW1
+Cixy+RoGND2NayO82oshuNQB6gVA2yHndbnXLjrCoN8n5floQ7jeA5bf9wMHsilXh0At88LO/vB
yLrQS3WnomjceEKd6T0gsIhZoCKhlBXjjkvfQrgl1c9PDmh+aDTSFFqbdvu+J4kZWjrNhXn3LniF
uCmRiGEcj85gsVTBbV/kTx/sBKeX4QlWmNZES+jxuONXzvIBApp1onxkk2ZdeKNn883FJt+Lkmy7
pZ/M2seCJOjXCtAgvNF4iYkW0K5EnUCxyZoxXMRWpXGekWLnKcoO4957KCMvCbg9myGmqzaYj2LI
73iBAEx5wwUPfoutILrRHYlDThvnqnIVtlCNmzpWFZ1KogaKdZBJYMHuknT5wscosiAIstG14OKR
aaZWkEIXrBaVv80isI35tDOlsWmH9hYl7lzzUk5/HIf07FVBEbK7+JtTMCM4sTJhPfptVxKU4Rm3
0f89C3zFgsCZJe54ykH1w8dtYIVyhOrjqxtzNlDmzRfwwRqKYS26CKncnUeEShPCAcw7yZfQ3Fca
8bqaAMj53Tc1WavBCw59kRwVLjjemT39oL9QkRIuws1Jl9YR2fVBvvIYdzQBTlXbI1T2+oJvFddy
4g1eWV/JJOyGethrghRtXaut+H+o1KPziBYIKkBJU0v9AwGxR+X5w5xVEGQG0RQ3rR8ZPUvlgNMH
7eodWOy7P3K1yvlrThYB50g3fg0dk6kW7c7GRS8oP8flkUDRaysil/gmVoaOQCGGK52EWxGS9lG5
gfGi+3UMStbCVLlzr+2IPIV9uGblOBq84F6Z7/M04pNAmpUZ+42VNyS+++Z7cqrf54thdPAP7DiB
fKelN868TAWb4sTQgHGubbZnmvcgp1dDuoszwFoOmLW9V4l4FVN2wVmaKuxB13Y1XbHb2HNecVrA
pSwtDGOq2I8a/LigqEAmDycUBKhNPZlN9d7HhFvkgG83ZvXFFFqi5ou2v0kzAerv4zZ80QPN5VGn
LOYMNF6lwUZNohughAUnmADOe1o8DS41rTlIy3yE2RhhIFVtV7xWZmOvgxE7alwrWDw+0TxI1zNM
YHAlSGESvE02tsWkwXTdXWXYGCNYl3jjMco03NWrwq3nObXK1CtB3qC+9sWkvhZmY7XWayNZShRw
rg/k+wOOJSP/nbJ9ctHpATfuZ6kFe8uPdrZu3hs9WfSSmkwKajLTv4xmPw/tfJZo/kY+v7q1GA4s
YVs7Ld5kbBfzEnICjq69lgGQwMHslfoP2vOLj+00D+xN6tMpBMo1nnmu/B2x13jEwRbxFH4Q9YOG
Y3xXCtxFPBKhtfvuYGsVSnBIeLsmg8S/71JL4NCvSjcAFw89EJ+9BCSiTO5edtley8RBZQio08r3
lhMsqdNjNG7YzMop9It6o2OeIb/63NkD1z44UYqfxsCUC+j77PfcYjX3SPhnpxntFxOOWY53a0aP
N6kVyodp3uPJ1/Vr05MEKKZxS4r1BVPPGgjgsOpS7dpXHUa5lpFdyN2nDMuK5F/OzTX8yE3zV9EA
MIvN8J9e+//GydnDUFsmaf1GwzPHj6bh3tQPG73wqILqsdWVkGSGXn7hLbo7FTL2OC0y7NGzkEx/
ZlEz1IgdRlG8g7wlVjvu/SfEIm7pThDMWYB0mKR9ITvZQ//RlQWoTMxLhMTWVaeomKDYHu7iKkw1
IBYcJJZ25j5LNDXACPFFs/GBulM1zRsOouDj8iOS0MjYUWLYqAjAjl10tZxo7WPIZRt6aZr0nNYx
X6HpVXUKP2aO70r0VBJ90cWDmco9l3AmuwyNGEw9wWCuSma6lXm/1zBHzwC1fHhh+5dJquVaxo11
/87BjNXHeIud8iAIUncByabKST+1htl0KhqAedlK9VwEZKMOjZd/mJQcR+RVQK6U68ThpO+WMHA7
2b95GEkxeQ03frBXM22RsiPjWMVtu0Y5O1Il/KdX6pHp0V8cZDsoivsgUDYiqbO16VSd1WH1ojUQ
ScoOBp7PDrs2a/Gp28m9oXKRuLs8NLXzz0Gi4Jnq4IN1ltIg2thZeg91A38oSog7tPvQ5G6t8xWc
RL7nHbs5gQuDiRtXYxYbb0jcGQ1vxUxi6RxYr6Xlf4uSutPIjrW5YG5ELcSeJNF7adp/3HUVNibk
IUaIc8N3t5YL+Zx0xBbjhvYvCgeb/oyK3qWJdILv94/WNb8127/xLXyMBa+K1RcPiqbnsE/xB1vy
Ky/zDS/CwyjJ3QjgCbRHPtsfYyoQ6N6diSHUl3AgAI3W7S+jgulG9GVNw1+0DGJcO6zQ6VxpYbMR
Y/1eVh3XPQzIY4uS5iVYak04tvx4yj3ay4G7zVrxf5m7HX/COu//NI9AgulzcGRDPUqDGHjwVLBt
zVo0LeZKor9szB1egtAqtaXrhe+jrv1zianiI4cppNfpNtYMlAWVfbjkWVn6nt98jWi3hXdWDUZ6
xUAxQkhidY5MzTqKghN3WA8r/lfTsud0yTiMH5grtJkThU8sv8C4y0hs7gPDRLa1zUXNDZ1lUosX
sTILJjn1pTaZVirh7iiMT5ZGSpuCXUmilsSlPQF4zLV3g8x3tTnV26rB6DxqibU2qn6bK7/eExw+
48mjKoM1ESeO/MvT/Kdvny0YHLR6j20oiFE7Moxyohr/hOXfdb9nZthp7VHzy22TUfZp5oDswjUh
oCvXS387pBxIQMKP1yDiekyG3+Tu7ViMHqph46ukWSmpfwQK9XWilzulAvVAbGvbkKdAPmGYaI4Y
8Dx6WvitEt4i8GdjjbpHY5WDsl+YvJZTvgJv+9Xg8Hrz3YguHBunSGQDVCQsNYjsrEU1rswCba4v
6LQw1T4As5Km5o+w+MwWKBwgym8Ib3e35UWCGOvNqK65dg4CX2Lg7G69Y2YN59QcuTcO+8ZyTlpv
bCfLeZVM1ZHgg5CuOVbVepLfKO+UbFFyNWcIXnEub1ZZD7/I7ca/WsTviiMNxjXrvdLjV7t/VtkH
WF0y6A1UEyc7XSOF2Hjpnb5yJmAqn8gXRPQ+1ZG82p7HM3Ne+1y9OIH/Sk/xAxlq39retK2zCppX
v87y8lIqz9giy+mA+DAeNl2QEVCJ/ZU5FeYCaIq5FH37EJN/45Bqz3VJ6h0TfbgGOHGUgjYPrUhw
KEbcqksmKHMiVZhLJkRDWcqPxnffWhW9y5DT0NC1Lwblz+SV22MRAJ3CRQM8YASKGjcjbFNsvhZ3
dxp7oQP6eIR4sGtLNB+BW39GKv5LrfGnNqxjgRWk9/u9SNPqYNTRrxUma8cnNWBI7Wb3Ifes8VVL
xm6h6d5br1GHANyYHZE8MKYI6xC23lYT5a4wcoQu173n9BUGETBAmfAFYN6Yl9GjkbxKlVV+yqq9
9sDNfQzqdWrMOy1k+jX0WPQ15n5WwwMxfkDBrNJaS0DrynJDoBxHFIv9tqS7jh0ZL1htjTiYcw8J
BSiT1x79uEfsKCCbMttmRKNvic1+t8oTszEpyPF3zKqL0UW0QMLgpMD1f2oElpkexPLg3ScugrkH
/xHYGeii6MmHyAyQ6Eb3ywAARHxSv2Vp9CVsbVOTMcGt6h4g5tD5pO9wIfHMBgO7RyOPgTLXGVDW
lh8FLhlgvIEzbUMQsFXdsL10F3MSl/RJ5cii6VO1024IWf9K9xJyCpfhWC+Yo30rv/ge+/pMhPzV
S9S8G7RDPZQvTSvuSRquymy8aKwBeek/0jY7VQ0MmsZeEP32oI+Cd4JQmD6V8kS4L6037tzOpXvM
xcwLt8nAcOePnC3rodoYoTq3Qj2Sxv6IkIz7HORPEZtfIjOPKssWFqWOQVLdI0wBQWBeBhJZyDhX
hp5nQvLchvU9x/srb90xwXkaeNNBJt3L4KpL3Tm/EW4HLy72sc591KOKL9Gbq207UC/9y6BhoeA7
i3aa6gQZYII56osICrSFjKxKMD6iJt2g+1EX2xI9hZreh3TZKBIfKpXrAVn9MNTZI07SH8OMj2HQ
0VCTEWQF6INJ5OLj0iLqjWRdQGgnTHpKDJDj3ATaeeEYK+kW29SPrth6vRVZOEKFU3QOa4/jtP7X
ZmLdiewYx9POscytBOiytH14QuQGw6UuxngJ0ugIdW2hBoJMY+jiQoGsM5cRmWkI8N0hkOwbmIXs
m6D//JKVqjhkeRJtn4UKul7cTEf3ztLOd1nUrSdmQGugKRiUYKLPhqL+zZvua9CwFNBVeiuKAmxY
3Hg4+jS1cGQll0bRXnHlgW3W3Rdv7OptUIkzLwkZNvn9DI7QwU7/zHjRu+CeunRW5PYjMeIjsdQz
znfS1vU7qJQlLXSXRvR302YWYU63QBXlU2R7Is9AnxiRyZda6cRZiRsI292z18ttbrG7mPyznelr
R5kDsdbZSQifcsfMx2WJo0ejJXBTVWW29AEWz5zEPfRBewOZA1PB+NCeV4sqLz4HlG2EnTkdwLtK
CbBMTzwKsREybVB/Gth2wvXfp0TGKHfY7aV990MPny9HhadwxBa0J4B0m1rwVH3HtcTiCqdHgMez
Ebin+ZL5TrcMnqAMRilbu+EdKyiDO3HNydZh3Jw5BQWbOPA45BOfDoV1T5iecUEBolCjaXeUOa76
yvlnZ8Od3eknDPRjlUL0KrMUpX0qPi3GYjPlNCdMVS0RcVhqQcC7M0CvqYQQS7cy1jBaU1RHKCeh
/RJEhoMWFH15iIlGUao1BP52ORkdqAWt4I6nVVhs+a46WWG/kFrHGxj73trRsfhEuGMmQmVPjrU3
syZSzR0FkRhd+kM7md9ocktZ6L8ev7zTFXN7Jy7ODM1fymjYAk14H+x428j2d7CTtyRuD37lbnsc
tVPffcUjdiNZ5GCMcYLOAxrflyWdjYR/t5rVbHqWaAJBeN6zyN/j+rwbWvXoOiZBoFIiIgakMGyc
HjOEomvZt+uqt0hEShUsqODLIP9EFyPgq2xXFuZlzOFgNbbWgOUvrcSLMN2WrRVh3AuY92tl8aNR
7VfoGI1rZgPYEsApqwFrW69L3B5U4Kyr3F1QdXBQDYGyxMCHT2aD5VqgZFkntuebGMixIKchznb6
Dxd/DBfA+hee6DF+sZNpZO3niaj+ooY7K6Qml70LGzEROwe7MOLN84IeGcXRcmPYkENsA67ov4Mq
P0u4bkOavlA4CFxytEAY1CB+K9PeemOzgKkw1+Jhi55zGyP917StbcdWAt/9E7LPxuq0c5INK/oq
jwixW4OIqetCiR774nvwJUkEx4RnDSIomECINXVztI3wGI3pS/jse3CEdng63APwSnKiUMec9hav
EVfazUD2Q1fe2Y6Y/hXx0cI+VeHGU8G4FAULiRmGnzjjto7MTm5fD9Rg9fcqs2/052A5YqCABsaj
eum4NtdTcvDz5mnE7p7+qeINqQrMZlpdONVeIs0Hc0P0baSkxoT+StEKwNrY3E5ofbbQrwm3p973
3EVEsYAfyCtVgMXGz8Q9SEf+AHRlZD4k/myRTa8xIj2uAAI9HMOTfqthpwIUT+4Em8NyGAIOnzbZ
o1jHHpY7tJPbtGAbiIecEwRm9QhvUsadOurapdIp+PGTk1u198bP32MAzLmun5rYI6pXHvVIB/dl
XYakAGKGDCSS4Tt1k3f0tXOceVelALahHSnypnAj+W2PvVs1FJrp4zGyJzbK553V83aANpcmM3x4
Huo/js5jOVJmDaJPRASuKNi2t/JqSb0hpF8jvKcw9fT3cNczoxh1Q9VnMk9uM8c5JVWNa7ecDjT8
7Axr8Y1j9gWkO3rbmo47Bbg7VF+2wzOYKr7wkvGgFA1CNi6ZEV0Rca0dO/tyvFlx/940eufM6aet
3YNpljvarcOAc6cWNblj3rRxLZd7GXprChQ1CugiWtC1cy6vMxjqIZ/MFdlwVNEDwaDCYNcxR/Fb
M9RvUCJW6cSJVrH3Bs9OOQqVdyISB/XYJenZNFm9Iu2dwmrN0v5TTDUSApTeIU95DCg6CDHzjXM8
gvnE+TT1BDrFJIfBW6/3QpBGAKpIBCYXf7nPbYj3Idfq7KptKvU/lWdvjQuBlcrhfUzmLWbZf+yi
UCCb7CJz5wc6TofwIf7P8PO/tiDGL5omFlOuiSjUS+mx+0VzhOPObhm+dDKkeFV3nQbPJIeQZ2DC
FEpkcyRF4E06JqGm9rKSRKRgP82w6EKQMNB457OMqv86T3MyN8a4a1hMOYb4mHSi4W7Kvdc25DLQ
Dj6wZHj0Yqw5oDGNI4E+ULLgNeGtZJA5WZQHUd++eH0I0jYC4DtbDQbe/gu52lPdI8uU6FxWYWX+
yBatVSjcf7URkFufh79TUQfbpGNLbBE/tw+ZZiPhr/lavPca2B49nX9Uqf6aNYLHoT50Y7ezwAW3
omViXp8TN//I6vwF3dPNBCbIlHnjTHl/yAYTgj7nqkmCvQeqIksSsUmH+OAZ8tcfAT1Y/rDvFg3K
pLKPFq0MjydK3SzAsJNZNMStuUGI9RTgpyAndMMtcfLqAef/dM7QGvTltAnikdkIABLAa8w8TrZe
apzmMs8IsIDU7jMvPue998nUnXk/z/LGaK1/qTn8gzYZri0H4puW9gltFjsCL/inl8gKNYgHr6ZU
yn0A7JE7ZashUWQlMYDcMTtGrOCa+TbS0U9o5f/Zi89BROI7xf2Cst/RG2nhdXIneU1t4zBk8ouF
K4eUTwE5HzoUxwO7ZrwY6mqAZdpmI8vKslnu1s+KQcDFVs17nKdfk4srscmfZNYxLOkg6qcM6U/U
ynsRZW8CB1811l9FIVCIdq/zUJwdFg5zqd4jFS8zh3OQxIc0SHfB7O64pbeRWV3D7olyhsqTJBuo
oGtL4s0RuYYMl9ivU+qeWni9jkckAj5YzHEBUVKkB8FpWfEJ8UrjAckUcbBS7sPJvfIHGLHCowHy
V+YMAoaZTo9852LHbjdduR74J3OUr8Qi7T0jvKWB+d1o5L4ji7JRMLj1C4Y/g0X7PITvKAfeWfw8
taOxmurhg7aWwJ1Mt2s7t5NtsJw2Sn5Iu3vqJ1KQi6TEX9QeHeWVOGCMU7SMznoDT4PLytbxavvA
eF5t3QpNvJVTSJHEzLVvgDTU8XSYEg+dbUeoaRCYG2BEd1EM9J1N9FKmfICVP6PlyvcZ9HfE1ejt
26cqHt4tbb8MpngiOkOtwlKTVKFR6YFNW5uY/HEmwGY2nW8Ae8SjzQgSnbi3r5Dh/qrQZvY3ZcWV
AeqtCYFSQ45l4MvImHYY6Y6X6qewbyjM0uTgDOU90AAD4zmGBRVl49qUk02tRKQb6Mlrp2FfDbF9
SBIgs2P8z5i7O9hIxE3i6DkSsjx8CE6je6zMH98tNnXOTU8eOaRzzg1mCzjTAZj3HIZlXiAHmlhn
t3il+pCFrg79eDtlmf8HixT1uLZiQfo3av8xsraRKME59TihMPIOyarumgC16mycO2RzCRZulw1i
11kUjZAVk+eoqLM/RCxs9bGz6A+PIQOimULf86QIaa5EQbVKSUqeyGj+58VudFXQgFYdIJQaS6LR
HqyZyQ+e0AxzTe5uc4Ngw3Ko+kvumcCNuiWstM8fvXaydybiE0YjnXjxs5EvcyEvE09mHaUjPjsX
3TZO1ew4mKnxbQAc3kMfZCgVMdCpxeA8ipRwe/oxbxsl4y9EMOsTZ+c/UsWxmJkRmdBxnL7MLj56
TOL6Ss/PjEoMBqwsrs1WkH81+xnaxYL1KpZj3EI0Bs5KhHb21JptxkVT8QBmyjgQt8HtHDpew3TC
U9sx6IMnXTGrzYz2Z1Sx+ZBhEtVn1xJwzXna14xf2mvfMcNY+0RmtetmkgF6uzzBgpTW7glnH4kO
JFrbZxep4UYalPY8nAE0Bd+yD/Mg/wTC7EE0L3SG+F4MV7FaDR8cIIW401SxYwRLOGkkBv8LVfIT
ol1zk4GuWtvCWy9RuVTVcDtzfNlGEPwkJZTFdkZugByw5GNqhlXdIDhyLf5A2o6DN2ERoTo8MUFQ
fPudOEHkwNGRDuEuoDwCz7bWrrqUoQXH15Vfjp9+Jio91XH4lhnmHdbaFhnNJlfWN4scqrLRf/Dy
4D+0Vk8eMi3EecmFTNIHLb0XP8XbO4d7QFUXLmhzIxumYaaVvM9F81R20XtjE/qDa9WCoaM7uAyU
+YkR3WaSkddVYsVbwxVnIzeJhjdzNn3y0c0R3RkcXaFFqz9iuB0K+I7m2D5CcX3MaPAgy5gZ0n9X
blOz+MlsUn5BfFzzULAaImZyV9X1Hq0PSm80eIXzbApO0CYHjTZM5bA2yBS5YiMt8TASAR5U7AtE
EzpX2G8H/jPOIYPYD5j62DtBgqQ3oABS8HCSdZnTAOeIyZgtULmY/jtjHebJZEIB8AHN1G4NERMM
QgTKOaic+Xm2LWsX2tVjmrsnBvx3I56MS2+xJrBTlzzirLaeIylIwQyn4EOp+gXCOKp3vXC4W34l
HnmmLFRREHIId+xMEina6nNyy2suxIwrqIIwq25ysp4svA120FgPRTk/kfP4OBKaU6TGmVscC7vD
1iOV91DLO9v4Tdeis3XLehuEBLoZkqY97U6qte9Obt4hO6Lzkj2JjKiQpjZmul9T9XYmCZp5jH7X
nj90s2zESn11R1KsBAPFDZ0mNaW9sye0lG2J47ubAO3xbx+kUfwsCRNJUha7oHOevbL4DA0GnXlG
/oSXLzMpJ37qNGqtkrObggHLwmg9ud3wS3YiJnSHOSEZteGwZ/3CwpNMz6gLOVKltULccgzz4c1E
vbx4LXMvQPSeoYU1rMtUvdXNDAoJfXVP8+kByuyaU6ddnKTJBRju3kz0Xz3M50Srg9s2R/Ylx9KN
X8g3/WsVkYvE7OVut8kLUlexLs71f3VabNGIYB4JaRGjfYGilkA4SL26Sa914G8nEtV6KoZ8wK4Z
QQwoiD6qyXumh9mOixutgyaviGOhtmCH6CaXDEnSyWzs376l8kd0RyxLZlWaApWUFt3Jgvm5oudx
N13UGPusl3SA4/BqDEhA4+gas8VeVRkHro5jHsQswx2bQhDp5jfEi5eKrEsyuWkb8AytDdGSFLtA
SGV/L6xKkHCP/0cAjkeqTEBACv6nS9K9FiOZkGWLczkfASjWywYnCwBiqhzrx2ITpv7wN1ZEdENM
Nb1vnCynAQk+EXexRep2jN329E7YPcXHsKBbQ3NgWT+KfQnWGUXN/GqN5g0d76HXuOo9j9wfgVGn
38YQFNQck4oqsA5jgKoWzEbAGzcQBNTjDrXPYJufGdHfpUfKhT/SEzDLqARTRPxfqCEByuCyTyYO
TjMwIaFBIzWm7M1CEMAoIrg6I3lozPD5NR77MvhxO/+RivubWYq97b0MJX8lfoMOxArElC9RAZhB
dh+T7El6ZGmhl2y6x5GPo2TFbsbDXtjq22q4vHPjyQJ8sk2C6D9nwPMUMwgw3Ze8yVmy9yjaFdZa
vEw1921HCSP1KV4wpbP/3CqQ46bEANLgmCnqPWLbHcKxYMsQuL05SXRntUMU4aDloWAlmgfFE9FI
1a5KrW1vR9s+gRQJ3OQz7XglUWT/EiiAO1jNzdaVtK1TX3/jwNhFdQ+z1WJpF/jZrq7mu6yzF+jl
u9AHCkIBYrUUr7ikXttKDpyp3Yb9zdmQM26nAVOq9h4Sq9sTJH/Gbf5Qz8OLVcAfxZU4JdyxJTjg
obiOnXEiluG7Bs9DyNl7ROSj1ZI7wsAs9ftHltCAWiLCcyqq9c7zEOW2APLyyENqZX50MG3m0P3A
OlSs3ck99kbxGBce2I0lXUjyy2ySbrrPDO/grITWNi/cjj0P5mcPXDblIUzbHIbGmeEjmAgBfCPH
b7BCQ/uhUgp5xvn7cJb3XMQvxsSIt9U3CsTw1MaYQUM4miCg0nIrauKhHUt+JLDOdpFBBoFW4loa
S34Pn0tRWPXRTDADC/hHpLMmmBLq+R4AdVgzMd1yuYGaDhIikNInSDa4Syb/xQ/Vo1Wkbz7iFh4V
SAy1uqRR8g1hMLl2lUvEdj9n2P6tl4kyWiUBzuqIQUT6fxHxshnlQwkfBkt8C2vhWI08xq5tvBpl
QSJPTqYf4L5NYvB2m27ynZpTSHwCgkjUL19FxvFjWtNwDHX+G2Eu5aCui33f8v6ERRojgsel1COP
ZK3Mm6CD+oQw/EYZ3u2asd1YrLxk6R06d3hdPFNj51y4rCk9yZL0iUXTiksJwSBK7a5a4kEHrLsA
XlhfKhLPLLQyIcifB1ER15p5PjpaH0PIaAu8FEFfrJu+p1qQggzciTQLlqI318vgJbZxuSG9TjED
903OwTRYFyPzNT67duV1Ac6rsvyZExgekTvf87y+okLtiUIhYSK3nrJ8WvaukWCEibSu+4007ZKQ
L2rgIQ+bjP9KK3gs0nodeuFR23ypIog/E5ZvUFv0LneRgcY8U6QLQQrEqEVePC0gPBeX/cxTaUYv
yCrfZuW+BZMEPlQZbyNVYhsj2BgAZbAogv6MFH096vIyQGpbyzKZd0HkEuJkcm/YbN7GmQkobQ4c
gwmmJVsMq53vteM85op5uTBJvkMlSs7ExCwkCGcXjgXc/RngQhEFMBEBaJhuu7XUsn2uNVbx8bvI
rQ/iUA7gCc8JcJUk5ucGMPQCNAaaYC2PurqwfDyRLoo0JCyh7/+rpemgt4fPZ4+lu2OXPqBJJmFI
RHWzJ8j4HiAdWJszqIGeUMm1HYc12qRwFwqysiyoOxiI7KPJdcx49zNwkLwvG+HgYIWJgwEy8DYw
Afp3Axfyi4rdVxdxoUsLiOxyCncdrGuUoKjU1DSffWG4u5CPfFcJdetI7EL3iew/VUa2nctg3CqK
UtjXO3KPf/i5IUs6Ozn585JyoM33wJGARhfFiRHPdCLk/2iSM9Y+MbWIypDwuKy7YEXxFFmDi2Jm
1nyosKRdV/3FJsrajN8aBQLNU4G7CJQqBjrFKHt+wrO1M5vs3VPi2W8AJdjOs25QTWEGZdgsqB6H
8doHzXQwU/837lmpl/H8wwv3kqICNRlrvaRFaf/HszlsjRQtfjL1n4nOXw0kJFUSPTpdeDE7zQns
GLsENexhLIvk2hcIqeIOudq8wEzCED8l2w+yutjqrQEektZWMxkPxos2/ZhtitY75Wefnde+JHU5
bBXucXahzT3jI1o5+IbYvGSvnVW+F3b06KvsMMbuH6q890IHt6i13s1+OEQ27fYUD3LTJe6nXhyQ
YCqfMkab7IjdrWEO8TbLTN7RKbi17nhJOUV3PnZDHgO2kcnostaBAWIo5tdDDvaTTJ9di/dWsUkb
IDKM7VyA58q2ldXzVnVgbbTxPebtTxKYZKQ4zFu6tj9K6R0jET5OmXuw4Yo5Bper7/yYAfYH0C5C
AjobsmJez5osKJ1tS8e5wQe4Iauz+brA7jRwgOvefIzy6qywp5Wugei2eE6G+NMfIfTxz/dBVN7N
KDwqhuvhZCJdIjhnaEwWAox1gu53DJLHwQUeHRniU9UTsBMuODne3Iz6PGzDc1yWuM/iYccqoEEr
MVMgxerdVpgNeInvTaC3vctCo6OA1X73zmzsyl750te53JqAd9H1UrQY8tBZ8E4BbN5K2uZ9zoQe
Awc2MH3wapLHBNFdWTzQ+WGqa+XVRZGkBAqVZWnAxJMr4f/r7Wz6caK6fEBI72wSRPwIxfbo4MHC
sas5Yn87aLqzVa+c9w6qYJtLeBYET4quX7IkGxRohdPvAOe0r4HDALqNrX3cux8ObkEC+rAbeoB+
KF/Dx6gnBiFDo0Snm6xdJ/oqg7A9gZsRO8VrAdH4k3AV5AIy26cZvi6jemM/elAE2KNNbqIjitMT
KQTAHuKXJFv8IOA2ViPzJeQrZ/YeX1iID2hS9p7X4y2C30a3dIsL9zgSC7chVLeAcuXPuzDJf5NQ
Q2dhFeJDs98NkH/3Kpzf2MOgBo/yXWGCT0gqFpy8kznW7YYKfusZZrYISt5BQ7Ps7lp7FzTJbbSS
SzhX6E+S4KYmRXBRVs+7tBq2ZWf8BFhQVxU9WaCdDzG2+ATrD6tRjwYG/mBmodR7xdbhFg4nUNyd
gRkrsk49ds9GIzfzIhjp5B/RzuQBeQZcmdEVAwVhfnbxaSTdzhbxNzr6E8kK20zxXan6GmUTu4cp
Ovdz+qOcgiA+f1fyWpRGuSvCmPvI/BsD/+4EY7NqhbxRTEZb9BdiNWD0f84Mh2uj4ZwSRfda4+iF
yMfginppaH8KPZ+ClBQxN1umKCdSsfeq6b+6VG4t6HQ+z6aF9LAqGIjO4guPAWmV/njWBLyYCNCt
ica9qHC8lxDh412JKaH3Wjy3pU2vMeh1mZRnvwquuCOm9VDFZH2JcOX53cWqJrxm7hV9Od4PouBX
lIYXgjmfnNF/AsRrYliLcFvA1dn2mvKrytxPgKoMpKE3dG3xb/Larw7iNZQ29YwcUmMMcR9Sp34b
0vqsVL6LevNkV8ZrA1k59c1L3fh/RcC/8CsbL1jyAz2SiU3BYWGGb6qgd/fJEIYvpH3nFIc4GnBv
SdxI0A6a14QVGkMkVrS+S+RW491ii2QaEeCxBqq5CHbtp1iq3yx15Fq6w4H8lDc7KMAGy5lpEWjl
xF/C6kzdfhVB1a1zNbib3oz7faysV5NZ8cad42dP9T6zXOsUYGAqag7TManYYjJOAx7T4TxtPlQN
M7MxWCmEaf6MWm1fMw9fh7Z5sBr/22X+uBpG96uz0Lsk2BitxVdiOBBs7KdcM0ft8VAig0Ik5pxS
jtwt5ke2VFZJtIrFxjCzxXvrYQIJkSxYkUHPXSHNSQSmugZA+Tha18EAxpAHQQuPtH+veiG2edik
v4ZHmjx/C2lmeFCD9yPY/e2biiTLHs/XIYnqdh8Y9ofnRX/jmKVLzvBjJVP88zp442cMXNkLpyG2
3qeEZ7yIzlAfI+KYGwehbE1cZA+Rq/fRtAdeUK7Nxpw3XiJheEbD4xjneNParTkq76InYBW2DzQW
YAKYLUmwT29nW7FIWmSa7xJlHKfJWCICzSs3GKT3uZ8PHFIH1vF0r3n8wBOEe7SV1cpmGgsPvLrF
Wc4UfB6vsgrVtp2X3FYONaIB/F+3aG6DK5ihZAFLhEp9Rx6jjzqsHw1Hzc9VBHRywpF5GtjVf+Rj
nvyXgaRDGSTe/QKV8lxzSbeD9RBP3aEBm7V2zElu2PFSXefhV96RGzWp5YqLIu/ZYMqz8poEgHhf
4GzS83mIg6NQKCz4Ok6OUf+D+QxRC+rfms/tK0TgIrLqgQTLe5fE1b5wwF+iBDXpyuJLJzOWhTHF
qQVoljzEztrqsrh5SxacW2CAQS9kJQ53ueF81bMPjqKTv0KhlAcA7z85xcQl7SEWlZH44BqRu1Ej
AZ9qeY199NzlGH3HZgKP1oQkP4zer+wAngOEdLk/SMwJErs+aJ/6LWkF+wTPGK95FjN2qlPEYvrY
acHYvIZXVdDX9WI8FIIJXpzetaF+DTO95rn6NJOaAzi56KF/wBd2UT7y21z0rwj6IdiP3sOUZIfA
h4S9kGYUAFqZw8TDN7hSXMlru2gfFWb2Gh0RBXxVb60lrdlUFUXc0F5iEZ4y0sZ78tho5Am0seP3
zsj3juE8uvV49nuojENWJ1sL0euaHmETlBZMMYc05brqiSgqy2Ogkc4FSbFKpXiWCPq5j3x77Vvi
jN4+fHXl+EWkRQYItWBhbTJPRt69quhwjZg6JAc8ifEm2Qhl7w27eLPx7WzauAdPAoMIyjjrkakg
B1Xb6o5u1jpZSN3hFVo3rYZXr2esU5R9Q/GGxnHosMpkbXMKrehlKsd45dT9dNNx/2mM/Qx1An+K
3+DGTJzA3BucZXnFj4xz6AH1FQkzlDC2wANsCceTps1YQyb3MjCRYSfZH0FPl2KIJb/gIC+WGSLV
Tnm1gtbxedKoKrxCes9zOUh2m+C3TnMgkS1SS8XkKGHZBZ0M6UXm+qoVm1USdKGwR04osXlzjtYS
XlgRLuVrwzME70jtoopklEgTK8KqcYN66Vh34EYAjn9ashUYiJ33TASk/8XFjzn2P7Hhn1nmf7i2
e3MxN67roYR0YPJ3Hc+7SvxJDDbaY1Cpna4QJzHLtnGrhMQzhjnpPE7aMsZx/nkY60kPmR67jrc7
UHqCdRZBAR2MYxFOlG1zIldTxQB/cqNdYkDlKA1s73yjiObGk47rLxPupS7aP2mGP1G3CKyC56oq
2HRXzqH26jdG2fiwfYJqAC2lq9K335FenKe+/GLSAg8DWVgs7avdT+cxCU6AkC9M6Yp1icsbQjAn
m90vT091z/KCRx93wirq8h9K+V1JCtk6pIwdDJ9hf21iUYwAxZkjmOuuaqvrFLC1iVoCUbgc13oZ
3NtV5rOl8LZe4f3wXBGE7BTii69luKY6jP8pofvTPIHcyxu0d12IM0vkvkY0OwDzBin6ybsEf5Ur
kxEUnAsW4ehe+ElOy7Zbl+E3bcRxWLLA4zp/Lli1FXn7UbpaMNLATtXI9HWcA14jxJW5dt/HbF6T
OXKzUZFvw9R+4dW4hU1+GcP8KgfqSt07b3ihPnqH+JKEkX1cEj+E/xDLa9L8c0CAAdl+qirc9kp0
bLZ0xMACTwIp6biwO+OhqXzs2sPe7YCxmchmFD7I7ex390nVp5a9E2WPV2+8QHsn+GxIJbG4MIlB
B4WRKKWC8SwGuaNcuWNkPCS6tbapBxqWyYuHdD1jojc447FwSUYnlL1/CHyn3DUS4EooJO2ZYi1n
q4Q5OoN/pDFkhyD9/p1iRjdY9p8HEX7UbAHI1ThnFebVGM4Fd/Ee1wyLGxzXMCjLZU8TLowDa0Zx
7Fj9S9Nn4bpa+Jt9RdA1vrV0U/eUOU2Z7kdiArnR4+gBrjZ58nmbHaeWkVkStNbFwHS4qfLyW8b1
tw0BRszJwSwQKUhjPjVwZedYsfOEw9RPQJn9Vjw2nkSh5zU/HO0MysJFQhfAl6vS7GhN3e9cz0dN
fPk2iDEkGqV+UKyqCIkEgjNX6b92wk9aGE9Jxg4a7fnbCN2P98CwiZ4lxCMq0WeNutk6ZvRpu6RY
Ro73r2Unc5FtUZxDryFLUyT3woaFE7XfceKjMpZIhMwq4W3O2qdpIRGP1kWn/SNLoE/DzFlNLtVh
brP4Bv2+jy3jSyD0CgvIrDBcS9xbKI0c40ERn8Sh0dFsTiHjBEcfYoU51dP05dCnPkDEGWgsq+tY
kytjiOxP9vatRHzEtRg1e4e85coObkGLriYZA/qS9NGcA8TB4DSspSkeWhchAWSUsttOjb6KuD45
GnalsAAcmBze4INRs0qE7eGdnBnmS9F892XzjTDwXIw52FoihpvI+0qy8i0Ye7ozsj8JRj0PE3bK
uHoIsQevo6KcgHQv08JW3YyBlCWWR50wLs6IhaZUz5HrR2fPVCNJLCq/kNLzKKT5AgsBG3jGMKvR
AJiH1HiirEOhtfzSEY/Elu3/3qFM2PvsuabU/CWMseIYRPERCZnDhxbHNoqYF83o8SFurBD6nYbQ
pRNxfrB3mqxsGySG6GuntH1sseTgKHmOlHnq0VlSzj8WhnibfA9kaWoElPzqa1b5N3wPEA/2aczy
L1qMcS0R8G2Q4rA6xAtZow1tcspSqX+qEEH/aI1H3ZnwV9jrerHJRFOyNIkOIpwOVukzHjI/0pjN
KtTVsyr9+MKKeIQ0BMioCIOXLmj+H+17dvPgSPtWrQu4WXjgLpNJeMSs9zjI9racmceq9G/qOmzl
I6kbtlEhth8J4qMsiOA04LWBsEa8S0VMhWyCdWs7yc2N/GyPz8/c435gMrS4wTtnaPd5hSY2ZOoa
xfXOtyreZby0G903wVmTXXUtmv5vCo0vXoD3UCm0QZitNQXFYynAAcqu/0DMDEymp8MfMuc/5hmU
NormhEP0wY/UaXQ1Ic1yZ1O9rcNx/hZD9odUYKOiioT3ZlyJ2Ui26OnsA13lIoY2dyqZFykiLhui
Wuj3WJ7VNA3ryjdKhK+Cg9LpkXwPuGZqC3GpV7BaSuB/tvlLoCA22foZLkdNyi9sXtNjzGXYmXc0
iXSO6d22ie2/GdpDDtpHIPSkg3YomVd8tqfIaw8xiIoolL9hXN0LCOe4ZwgQaaTCEhR+2iPSYUEF
2TDE2zAa2g90A03mbprFn7DswfKkulQaI4/CM+ZbSLEmIiBZMndnoyemL2nBIhX6M/DMfW9w4qol
ham0oIjaN8e3NgTgAvkvAl5lxLywMImq8JMsXZmxeIZcfgOj9StLwoC5Nngb1V9O7sYOyA3zd7y/
feuxNxo2RQieZPDE1Q9Y/SpYapqMZBR907aPQfbIUZkbu0o+J981jpXjWisgkG8JstpEWX+GHL7s
vP4vS0D1h3q+t75xaNzol/fK26cKj3bUTf8krIttMdTli3CKU5T667EGotnlFTcviV665C+aMzQv
XRJmronU1GkzrG3iptAyEExIuDfpX5Yz7ARZXAg9sF7XejFlYEsskdtspmkmugQKHNmWdW7t5jwH
ZO/SdRU2ACIFmBOpUvs+R6O9IhSV8RbSXjdNEdmJpyrpzz4ZPafEB3ZQdKhiHMMnmqx58WFRr0WV
gDYeQYe5rrullmBiO4+3seTLL4oO2/eMv0gDwta2m+4tG3R954zOd61AaYzd61Qb+3Yi0o9tP0pI
YbK7s70HVpmPIdVy1FZbM0AGWwaoxZ0Yi5zDKKX+wBDyfyvabygwVYAKW5V01Ic2zq99hiuopWrm
i2ulua9bpH6lK/UlhcOKlK13AUKjXAlmzeTD/ZoylpDognXrf7C+fxwnP2HiagxXPs8tNJwXu0k+
2sFe1pDR3UrM42ABr7MEM2Yc6Gvi18aVP7FsapfwuSqtHzJveOgUzYg0YQf6M1tD1++o+RL7mlKQ
bKaYEFYpwr1LeZdHNYts3252FKr/4oSvvQ3McPN/d6JqEwLs8eiJvPnJreR1qrJ/A8rLddBNsAbS
n9xP0dvksSInavidU0VT6oW3uUQHhIf6OU9IvTQG707+7ZcI/GkTQ33cIWY6FwI+1chL6TD639oO
K54UE0rBsnHw/OMYsT8iquXUoN2Y/Jm1OtGK0NxR3vXZqcuKn1hLREkEPRjteBpS/V+inTvlnNy6
aFPXUEN52IkP2tdp8+NKS+4SgiTWolefhaLjEi5oKxbue7NCz2xTTw8T2lTTyMatj/0UMrpNMMd0
mxXtbp6X7mvVT+yeg0/C/K6moJhyTO8ta+ovVeJU8jPmQ6MzppvBzrOXroJr5U0D3VbKajmWz22K
WkSSqbYysgb5jvYQJSlWvKJ/dBqCQwqgh+gVr23kHcM+3MNFnI95j8Kogj5JgfbSTOObX/TYg0kr
Im/hidnR2cQoUqf1RXHmhmlwNAEBR4mHjiHq3yL8M70CYNcG7lNXz7CRKtialjkB9Jlu9YypR9ly
o0yySoTOHwY7HVeedJ6D2WG0WMOiYs0wb81cvDnoP10BE6tXENTcSP0MDa9/lTzBy0A7Ti49xuuv
rP6zyvY4F/1zNgdHL7MeGzArjATGfit9j9/Y3AwlLgHtnBxm5GIIvjKD+NCYwZVq3WtMGF41T6+s
l5nMAVRyRVpgr5KP2mC1QfrvTdMksublM67lGebVlVSrdDnj9CYz4y9eH/dYjrSMla1uXHKEe03Q
cWhtOFlLH8mCJt228vZRau9Nr9lnTQ9zdM6BsNTz2lTeS+tN/o6lws1CKbYZ/RFcaDptFTl8Ro30
AH71WSXFe2O6V99FXsqJBbIXJVQ+OUezWlpVJrE11blXLBtdj+CXFEKkI8MrEdd4PUi0spAZNKK4
1REMNPyRG5I/1+Qljht3RKJcGR8kOl7xIULuxqNGkqwgu6Br0emX45l8IrFOtXcIiuYaKOcXwXm6
N7Szy3nKNrMXSOS3wcycmuQsY3QvzGDeRN6RD1g7r0mdZlvCywNA8DS9pR1RX3gkDKz01FYwBGsr
vCtOpguWr0udL6QfeyzeuKMYNXCwr1MXr0pYD9VTZPPAWBmQaNY+EuOp0ntew/K39iVobqd2r5Ga
QMYSGvxf71r1f7Sp9rlUIv3qHZ/nzy5K7n5cMPkpGwZ5nYYKsEwKNWkbT3EHB2N2Stblsr1G2Jye
KBryz0YKtPocVgUqaFuu3ahRe1eh8qhBvxC5tWztaF7gG/kkEtY+p7CxZkxnrjk1MUS0/6PovJYk
RbIg+kWYoQNeU4uqLC1fsOoSyEAEAQF8fZ9827XZnZ6pyoR7/boftx+bKOJR4+JpjF67jPwJX0es
kOZda5+ohMG1H7dfGgiLmsFsRll7N1NAhIbDp7qIYE9Aur7ONq5Gp9VklrF3P8CDP0TO9JfQPlc4
9VM/TFj42OL4AbrK8NjGJEVoRXCFcgkLcua1bq1inPltt5xVBN9LgnT52kNkXfE/24XAQGNh32GO
ASBr60fFcY05ccHQSO849XYavxcN1aru5KnNMVOCBHIfWfQzCp4cf7jEjhz2jm8P544P5iGCSbD1
WN8JSgDKRzRkX850ZxhH8QFt3cXF3+AXrB05vNa7mLBD2A9lv24F9gGCOiI/Ddgvwy04WsusFt8u
PxN4yHuZ++a9Iu+17wcXhCNhjteluHrpuygWTzIHveKokFt5UFrnRhc9A04XqO9lKT+yOR4//cAC
vjRzpT5GnY1XezS0pG/7esbZFYRil0I4em46KCo4A4B1J674tErSFkZ02cErEOARvMKztGX1ES1h
f0NlquRFQqAJ0EUf3owWKuempI7iL6O/k6jL1fNOM+R12EuI16cDqxTXkT3t7wP01BJtz0qH9qmh
MRJiTG04HuTCj/doh+6FB/DnvChjQ7mcFb9TUkaPqh8ZbvLGL29RPLmb5MFg7jtl8cwgfwAFduxE
vhd9ds1s2t2ldOs5pzQ8QHpPSxSjyX0pKPJBTZ3L9hQCfdkOxJBxzdJbFLvIdby94gf02GyvKUSE
U4BF8sh/52M+NSBDAePSLDWRFeLdgiyb2Q2eNO6JkNpynuapmdHqlJupg6jsMN4MLLD3orPTB4lT
eY9tvLgMBGQ3ZRB1e2su48u0pP6ujl3njcUQBu60xMTayibbu1B0P1JTZq8N94Enz2D2tOO65+tG
HBDmnoqO7rAM701adgehlcsVdOgONsS8PZMjeyNZzGvchGsSxJAyXmuPF3bdY0yaxoJBBtkddmsA
WrsFWlHavcuyBAi5hnLLoTJlep2yYeMokFm6USNRLdyoyaD776jM7OdsXOJ14KX+ls685q6mmWKH
1pTfKkfUDx74HoSwNsZpLrPfMe3EiwLPfObVCWe5Kc4V3cebDMvKgwzH/lFYuvjM26w/GumYB7Kp
0b09akQnGOyPi4lB73akVazUbmnaIs9WerJ+qVOFxqhd4DlZ3x8kpMmHOEjijUMxAmGPjrJvVIaj
x+twYwJOX2YW1oXUc//dtn7LFEu4K3c89j9YlEeoB83Zz2f+BsuU345uCD4mUnJ7RcLvDFC9X9Xz
cd1m+UjEwL72rDVxsPwyRAcHp89oSuuTBgpdE+9lj/k8yWPnGYMFqNPS9Ya9Cnv9U1ohPMNgKnc1
v5djilB3LqMMLVWHBr6yVaTPYuZPW8ki8T+lPUaQi735z5s9UKEKi9/R9hucYHhJYpzD2nsVEHyp
sArYbN0r8Y3vpH4cB2I/PrGscSxz9iPucutJWtGj3/nLXeGXzglQ+HLXG2KPYkrMzi37ilcxagkw
Rqd81aO9vDZ0zWA16ZMztbHU25LqucxFHREDaHNiXQZEr3W9jMJI4I5Qy3A/adb+OHDq+7Aog73n
KNhw1OwS7vcpgBjN6KyK8rpBx6hboIoWFL9F7ts+gJZAGBYs64LrXy42CJ2csWUJBh9gchtsMrB/
R0MKbO13ZXyQVMPdkkpGYQ1GsFBOnHSch7L6jurqYEurcnzvSCEfeL8Fb1dtgaar3u2glYT2cQLw
d8OrgxUydSdcUcrw4KGoyeaoTn4/r0c255kGu01MIG/doXI/KJXr9aQDaqc6P9iRdAI+5NnU2wH2
2SjiEBB5SB4f7DT2D6oY7GOIN4WLzlA9Q4YOn5Mee2DUpuNDjutoQ6Du2U/kSLHw+NdmFWa4oiGK
PHBIXLdh5h3o9W62DmFNlv623topZBduFyVIXTc5OwzM5KhH9TNkLbckf3SPLvydXRmGEZ9HwIo0
aFmvLp9TMkB5vQ+kTZITukJx6HBGvQxVh/rpBuSPRtJaWNIjQjE5dZRvaZs1JyP5Sxy+5gsYluqQ
1CCYc75mZ2LX2TNdm+Zz9qe52y9xVN9NItTfRDMFnLY0vTFF7K3HwCLFi4nhjWlI7n3f/C09K9QU
pslGutBM1w1NaMfQcPUD/yhQ2tqZ4A8Lmb4+WT1XD6taeeIJ7h+XE5Bk+PzsBe4O6zEnBX8Xt3FF
VXYQHcANrHIdiNVsJ/FXlCKyFg27hCYCJtcFUbp14qMkC9M0sF4WCnAgN/LMUKPZqmGYKGvEs/fg
Mups+AiVP0L50782TRVO4yvny5TL+OP7WAXwGoxHTQiYaG4mdwYPxl8fuPV6KEVzskocqmShAZO2
murm2GNKHadaH6kSoZAF9mvx6ja+Bcp7UtaVPb58hY7HObDswYLE1dgd9QByKkqjq2XCnzc60sgh
eujtJ+qk9M51cWvxcIuGXSjxQE7FHO7IVobncijEzSCj37So/pVeaF/agfWld1V2h5c8QErnID4k
9kvUIulDdok2kpzMNtKAyltftLt4KIdTOZT5o4qjO3r+rpCxPj56hRmoF6mrEz0NDkqNW9+mdWAe
kh4GmeEkslXCmEfsFnALlmVc9QmURDDr7LJWULy5SW//k7FMH7OJW1/YwanmuUULh++rj7QNkfWi
WpTH1necZFVwU9uZZEI3Z/2EMCQTjgcD1/fHcuC2Qno3WeVh0G510mHuc1oux0PsqDX3+/7AgcK6
n5yWU90o4T7bI9JMGwPzJes235ByiSBRYzbj05GGv6SxJXYHSmCqDjtMLwP95wUD6nm2dHQOWzvB
TwIsuwAuNNqio3/SGqdf0Nlk6ix7IOQ7SrXj33m45EAU1sD1CzCTDTzCbcwvnXy+aaiQ7XzoxZjx
7LCa760iagAnZgWsMQeBc0c/2PA0qZq2mARcjsXW9YwbT21TKnQ/ax2xSjRJ/RDlRt+0NCbtW+5O
yyYMUo5RAc0veZBgsKjz8NwSeT20kqnFKggu0GcVbAfWYtI+Mn+oMn6fXjVz8ikbmIH20h6NacXR
sWeo5fxfyucwcu1NqiIKjcalfhhHwk0RetJDZIBAGfY96jtkinyQ8AAEToFmFdIQfYjtxVpzxcfK
NAkHV+1YCGDctrN8jVi+VhYVOO+NR0Mrjhx+QD6TB23hZfChJ6MOtkML9d6qgvhj0nOwaxclfopq
0Tt7cD6KVnybgoePE8JWXSlb9zeMhhS98GK5y3JDsCvKKCPI6IJz4LgdAoTac1aG1+w6TaeFiZNz
MI/OXWBX078YUuRr2yMex5YRZEO7D51CGAzm4Z58bn/GfqXvYj5r2L4auRVyKveRn6W7bpyvmKs0
StAcregIYap7rTt6bdQ4548mH3GJOUGYU+o2FeeCjhZ+Cn6t73D8UzlI81Gzdp3OpcOE8BgXM3In
KSb+XBjgyanILtzc00eN+M0tiAA3QbOEEqqqe+q5kWKDtpDUJtBl/sZLi+nRREF4Ew1quB8158+t
tBcsHJZDIx0iJD+j0jg2FCPpXwaT00drfAtnmzdP51Hk3tomC06NmLK+YzozQTDkXJ7BHnjufrBm
60KtOdO29FrqylITvfiTgnUZevQy4xY7Mxx4d63bOZuFWWXtSLCtE4PHtulL/HmE46xtDNKd4u0l
27eDuiJ1K/4vk+cdY5xbB+QxTHi1lxDdVYk/4VlPTPYZsvrh+bvGDaEQfSypVy1oXEtzNuDY+fg5
lATxvuwuaSytp9lbGNtal88XiY/mMhvSU7JrzY8zaY7OxM2O85Bwc2xSztXzlP7KKXeqgwpSVtoh
BZyxahz2+LAL51tcKZhsvfT6Bkisz7JNMkSVNBrXCun4He9e+gNKcw5WSeYZeumXkJa1sSAsozrM
03YfTd5+wDPtoSrK4QNcqvxlgyf1pwpztZfrZMGrR9/wU8zl/2tJfPUwWcNy0cbmQ5RCH95WWYp1
r1isk2OL6JAONKk7Rjs3WseUZeIm7N7zmVJoQwCRFIfwX4h92O81rUN3kcIenzvkQUBrJ+wWwJXQ
cSX8Vbvh5W5xfqfPmylLy9vYHr7Dbo4f4zRgjLWpqNJBbt5RtWF3kRazLnON326OF77Xuo2p/A6E
oStRW5gv+hx2RjO5MJOZmVMvsnZ2ht+k5BFJxrRo04/lmvTIGdXXk0jtHbi5iYnefskYzDa6nNQ2
kIoyVsF+Ayt82mg3+eqA1R8bnP2PseMOt0tZZn+Ac6/MSNVQmpyOdDH0xXU5TcdGvruOVZ4GTHC3
Tm+Pm5DTz7EdYpjWSbx8W9B+QBhAj+x8U9ybKCteBLzbtZe7Cs/lNcRgIswoBeo3V5Bl2k2J5AjN
W+qpULRANv4c0kiHPs/Mw2XHG7zDIpxKYIDpcVaNzDYRtyEkYMu9QSWKbyPj4X8GP/OIn9rsOGma
V72UwcGaO2/rW6O8kkHyf3ix/H3UBEzBk5BfJNmLj6wM+pfBq6Yj31d0Y9zmHJHG7rNNSjQuH37j
4HeZex2F4DB5DfXRRdmdrKrWlyGgF62LrejX5q67LSpYxkbJ6i5np7FZ5v3lViWcfbn0iU9RWx+u
zsIND2Ukl2XEpdS4BaDkps6ORPumf5hcunM45fZhBoWwMt1gbSK2StwYTcT2DzO+rfK/Kb2Ctcoo
PS4RiN0u9PgVxSMpkYKhGJu8fZJVm57yjM0Z2yjYQUW+izuc89AM4Ly9oZhW4Ps58CEa3lSuALKS
zmKjKpxL6AXEUqyg54olh98WmrIgso2RPQmpECg5W29qbCybok+iNTGDa2tQg2Td0BkOV94/BUvZ
7WvHu6ndBGJ6qAMexNzxwL7yvRMMFHNruOknPJeCIrhFoptWM0o04inhNovv60q1dv+CWppymIz8
Zw5N1c6lLfrA5OJtK6+OX1nmSV+6EafY8aeuiwgnT7O8sET9LpzxkCd4jc8s2efcnl8M+8UGLsOy
7Rwn4zhOT5CXkaWi1cjspyXRXw1fCKkxgJZYNPE6FVSW6pFAbUTt7UMBR2E32VWEjgFAeyC4ZKIw
ZmrhjqVgyGygFVz8yAMx6Iz6nFjun8zCey04Y0RYF1e6Iz/dTLguqIGJTmEYH4xy7CNAD4lRiMUq
8sDWjp1+mW041o7Aio921550NdM+R9KfLBehhjWhbShPXtH8op6mT0XVyk9uHNbdkBKsmMqUEYcT
H6a2o9A4nlq2Dy73Eg3GVe4anBQ8Yem+UiqBWaCs/8D2JvuuCOgY4khx4HX4YIBGrlsPE3s++0AB
Pbd6L4smf2XuC29SF8ZD0Y/4NixwUktB9Ij+PIMwbKU3WOQYVP3aX8e1d0nUEmMvYPh1GSp2XWC/
8U/9KRf9lsYD71kW8IMeXLN3rwegKZQWddg63bd+4T1kWQlNK5LxLpiy6MQRh/amQbf71IZmw33I
2y7ksy5WqZ0Vf4imUsJDKxVYIFoQMJsxBvMoJLRNyqieM6Jr6FMJv1v8E+FDhs6wj8bAAPhAAVi0
HYA66SRQpJJ4zdRgxbby5FTFnAjgM+U8Q+YG0w3FOj81LYNbnCbPqIYhqRpLEGmcbf70MPRuxjF2
j9UEEmWVGMEPn8Qu1Oe0+F5Kqu3AdaHOFQEMAiLq4stv2f67mS62YHTqvcWMssZ46EH7c9S9aod8
y9Vu3C6zPR54FU80Y1BgNRkiyYu2Zgp8s1cvVOlhxup7ri0qG1VP+NVLDVAFE/U7r4R4lsfhiLmw
x5zg8dTgxhufiSxy0ehw1UU6OI9B/7gU8KDywccUEVcTozzZh1Wv/XBd4aG4C1g+uBklqt3H19Yz
NYOdpkrnn7qOsMrJGLm0kQ89cyTL+BynZzoOspuho/EnaGRzHLQsv6Z8StgHsROBDey8Ry0mcAqj
LU9cGeSTWThUlEAtt8IvomebJw6eMQJ5geurfxYxnCPbdX4cC2I3pT9N75A0G4oYnOFl7BCNgGOD
GjCjOcmMbgpemazzDS+9F0HBzTlxHX1nfBboASQifC3buYfjyA65UBigta22/aBdlOPs5FbzbaGE
3OB/Gk95bw93ig8esUCPWqMiCW/hQ4LyDsE41GTRNm6X/NWW274CRm1v+Bi4LHUAkuqlnOhFQuWM
0Scoq+n8nU0E9Y5P+wixu5VHwXUssoGNt6zWG2Eqm9mr6E5BZTMeh3lAhjdhqtlDDsKD19nkaQq2
czsewBQ7Y/LgBHOBg8QUJL8paLfKcr6PVHtjtzGkRVv8NT5u81Llt25Rers8HPMjyHuL9jw737Vu
25x7rblJejyJr+hTfweQoOcSrq1DoCb3rKzupRXZuOnR4lf8cmm+CuaXgXq3I1Ye/jHd+tw3fUQa
XyeXOh4JMBBuxowl+Esr7Wh3A1Ux3g1NtZxse5w2oaAmFiwgaZ+QmITCivdUVzhWa6KKCKlhyPOT
iLKqB36ainjhAQVBrluVfYCl/aerIqKqTX7ljiCAhGhEDQSmTsm/wA6EdnHjs8sjPREx8WrOCmlC
3wUkqq8lHHq6XLqEwmMOhGhbBd1pVX5HI2CJ68MHTV/TNax15uzyuYt3dej8+FFU8NNUGZUfM7JI
PH+NmeXehUHxS3444VrAEbzin2ETlvLL4ooqRBrh1vXQGXvnVeL0viSNpKibE+AZyy7vojz6Fyfc
HirbbZ+D3GJ1DcrighWG88OS/ZsxoT4aWtOAduGKgQ12lc9oYVWi7d9KNYGiKsmxpEP+HfYJV/9q
xj+FF3pgO6nFBz8cnyVVf6c+cPIKGMg+gaz/BOYWnWnGeTXYlnpKc8XJL+HaW5clNLBrz7lFeuTA
5au49+vrn9Msz7ajbjDrkdZGU9+OgoI8DaRuO+G6WLd83UtlvcfEZ/YW/zP8bVBTVW9IrixdtR8H
2JWR33Unget8NbrZm3v9/bNb+XtZTO0Gyx/WN8GcEGO3zIHlrgWo6o2eJ3nPwTPZphnlzmNZLbvY
c+FEjVlIWFCkfMVSQbtPo7tyWxn2gRxN5KBKEn9FUhU3U+fdhovbYM4cswcxjtEug/PA9SnB0zmZ
YU+44zVzhd4i1b63gaCuyffzW8uD3944TkErnLI5BSg89150l/ID2c8uVOCs6K7DY6UOMRrteYYW
A2JRPbde8RRaI0dAWd24SME7RADSiDBU1k1DUTonRKYTEZ7J9mG7zxL7zlmsY5+CqqoXIllW9l4s
V/hoBBlbxENDtJVe1MRxf2nZxKjiX+s2moWTJqHS2xbe3TZW5pFtE9yjM0RcjHpMtKOpVvxiSzxd
VXXjFd5PMSccrtqm36qiDdbVgl1Au0AihYBAQ8uFYOHAnZIMxXBLcKw72t0iPhjQYarbEymMedBv
cbdkv5zWaBQQkdjJeDpaTgl1uiXF5tocWScVCLLViTn4Hd/6KaeLJh6mBj/8xIeN1vKziFHZ/EAX
OwQWBegCBPTJkyVCk0bG9OyrVRYzCsSxim3HW7DRBvg115QwWLveCOKwuNEBRJhyixpEy0tbBReB
lnEENCaYbbkPYO9+pI8KliBCA8oKMI3JdF/gfcL3oR+CrRxC6gVrKrzKGB+DP2t6N+YiuNhqIPsF
a36Z0wLdEtirafwf5bAnZJARN8lYh/9whMDM96vpTMoH367u3dt5Dt9MD0wsdNrwjaew2eBDVhtB
mz1mq+QJyZQMTk+efVVPneRuzj3UdqyAh2I13NaNhVxeCig3gckQkBFtTrhq0RZUxj2eDdA/VPAn
bkJAsCzaV/etS22rB+rmhpwuwd5Ede98ViAuTnmiT2Qc4nHVgMxeAZgbby14RttoMPNPOLrea+3y
QYxTMcl9KGjQABZkXzqLAF5SxtZTYZG1aS2/++mGeN6QBgzX/KaCGypvuHwvFPh+R1RqHOe0ZYTw
KjQoSYyLojOOTp2T+IdgkcPFlSTA+5k7I09896nrdHp0i0q+uX7l4WuJsE5o2d0VhYJPnxaCwvkk
ifjquCSwWP5mBC575hyoaZm0IZCupiAa78Jclk9NMSRfUxqwHYMu1auWZChSRDI9UeyVn+2our6i
i25NRlneRkuJTTFsru4na4gvQrviB5XJ+wR/qLd4wvDopqSW3BmvUJ4ULRdRPe8Cm4d/ZWfeX+Uk
NYcZeE0KAZQNk04O5mmZk2inyGB23rvSeLf0yyMmEaY+mlp108lzrGQ4xhTDkl7KIZr3ZNB8yZ0i
9kA8iTSRtw1fxE1Z9fI+7ttuK4b6O1MjXz4Ly7PnFxzmozJ+mRAWNl0Z7ooW5krLN2Tnh1l0tCqW
k7xvitekKikJsLrZ79Y6Vd0bJpDr4WSR28bj01YMvT4RXex5WBLuBxiieSlxo95GuRdBDBc0v3Mz
5+UW0JNcm55EScZT97HXHhNLR7bbCX3vUQXxsNeUTlwyfPp8OCaygZq34gr5f6CFIR43DcjLre7k
a1mU4Ueq2FNrzO1sEbgM3Mb5qoeoIALRjHd9x/t0qWcc+VnyMGFFISSBTZImH/RGyrIVCS68vzoO
1nLUwVr1KWd4MzgHjzfFKhw73rftKN6XKYhRfcxE8E18ZwPEThx281CDSCtG4i1BM4HSGxXfxj08
L+M/l3rGhZdA8i6K7rV1hgmxKFpuqFHqPmIInlijUPDm0PnLAocjjD8O+6RlxERgmxC2U+dSlw2x
OlNHlyZeMpQ9eqxhKhzAVLxVUfdQjZDb0rRcnkoB44qfUspkH4niz9dx+U5Y0edqYhPy5BvYtwfO
mvWGbif7EOu8XhvUXsSF4s3I1L10JbpEoH15kotsUUcpoPa3dsAaDbeMszyeJ7e5ETKu2ehs7QOv
aPItSku8jaVTUGVTV0cRLuFl7kc4ak0dfpZID7iN+hsryS81k2A3VXdsHWSnHAfzsVPbVBYQ4Nmn
oFpv5NLZm6af+AHD+K1WgUsBTMl4c9sW1nSarfk7Ukv2mtThvM8zZ8JDhhsPlZ9SFONPR4YBum3J
8WxQ0HEJ9TlTLJyPnR7db3Ai6TFKyGchM4GitinKYqX4G3L8ud408UpM0l9kjWpLLRmtE8RgNrWD
733uyInlo/PEpP8bR32yAeVlrbjO0KkLap6Dhvm23R48bZn8DLL1XwCOYt+a0mUtdX2PpqXvfXuE
RLRUpNA4uvJOGOyOJT0OPXC5fZjFNNDaFY48Z6lsXuIdYSa4NPxTVr0lnmVvlQ8z6whXHtJKXwtI
MLKSTRDqbTsqfrU1LzaioQGBuQ2hQ/ctaFk8meUqamg8g6jz4CIbXedKqd+pAGiRqEIVVCfqMWT7
yp/d0EzkOebCw5kHLOU2JJqRQdOtLEX043bD/Bo41Zdwm++4gksw10nAB1O22D8JSNbW+M81jLjX
uCTsaseDbwkXrnbhcwCjNyTCumjvSYJuaU61dzzgTu2VusHN6Lx7OTeDqInCt8414W8uBzjDGT75
PSaOCb9vNDFal4W8xRNIJpJBPIS7c/WhRKUiCyp6Ifbkqqx3trr54iubzNDAY2AcoApGtuOcAsTb
B9sOJUFaA2iEaOntcB3jF7OIF9+NnK1xVLqpWvouQso8saFb8oGieWKUkJs/QP7lG+pvolOGR3+T
0iLPRE/LmzdXyefEVsVvsGdNaKn6RJcZijtV5d5N5ZuWd5SvXi2v6I+qsL2tdNL5101y6x/8Ouey
NIroru9bW7uVRHaBiu8a5K927TC2YrMRtdzGXl/eptiG3gKT9herqZq7tMyxyLUDtR4dnWPJenYj
e9o5wh2eMT6B3EXrtXc2zEq0lkT0j4HF/M3fgHl0EhMvQzc/R3nnb6Yo6t8LU/ivdmnbTxEu9ruW
LpWtCHMUijHy7TVNJszCPOcWDs/G+wWiI3dRiEDZGIc8cVOBWR7E9Aq7M+NXUTar2GZBWdH/FG2U
33ADzBKMDtipCmbQGsOcYbIaw/6KkHDA09jucxm2PGRMh5c2Md9pKQABumQ3EoIjY7A02wCqDj4t
4e87C9C0D8KOCqU0w1JgHALAHMUQN7q9gI59Qd5B9XRsEvOA/Z3YP3kJv+FFLthkolpyOSrYwTyH
Z3yrDp2JXwN/OjlXtBnvDtpi64klarEfYLigFnkemy5Am6brPszYvXiTjya3MGaXzcg3PHBiwicY
wmMrBaLsZtyrKqhLE82W6E8N+R+r/XBCZia90KiWzX7PK9wkq9rGN13Mw50dFe5vSckLoPP8cbY4
YHrL8I8SJuIAXvuOc7Q5NaRVSoQ9nHnynrsyLnsukysrb15UL6driNJZ93P+w5HituviaTUMirkI
WApGJz1cQ1pVeSiT+aWX6s3DbMMU5yR8A5zpGU/Eb5xBCZ3j+G6MKOqKIqZWHFn5LtAhMd8OT2QG
PHHV1ssemMyxrDP6xLnjrqd08taJHpCwq+A76KPxocbJvwp9zQOvwtMWjsbbtKbzsVc3MW25QFoz
gjTwmEF56dq7j5ZKv4Ghiasds36xzxdZ+CtjWx211lnw62piiJ7S1a7VgQ+KD8NyBjTkYQg1RRZR
pz+TJvq3eElzTTpSFpTnJMMIujOOhoz36oM41bKOJQyIUmJbgluM+7UboysW4FqX2yxblS40t1K1
RB6oYGu6stNxBBDiBT3o7/KaK1DLpXsjtMdO6oKQVGgWK5vamE0nXPJ5HQtnVUbhAUMaVKsRVCJ9
XvZ6yCo4Azhp4YcBwptcOGO5/FvGmjI1UtvascSJZDTDhCquriX5IPuF6g8aFPZoFW9ysu5pJ/3g
EYSJVEvy90H4zSiybDTn3psxBtU9FOyFUdfD2uUthYhe41VrHzBZtZuon08y5qKXas73kffpFukj
w2m3jpvqFbGLIJ5qLmCb6brpnMdGZff4z3DUtzMhnvitGmwYYJywpgCdgdviHotAsApTnK7W6G6b
pHL2HFdep4jfwjKwAaY1E9RU4Sq1+uoz9HN3w6xUgkYeFWKA+lK6eK9iaz861N43HQY0K9G3SRDj
tooJxc0sLXbhPZsI/J0bMci1i+esyCncm8HIQ3LFO3Lcgo8E8aEHAc4Sx9t6YY+yPPWjc5AFDLu0
vdfDDxRzfQJNSD1OfBWEpn05TIooKDuuB4XoNNCEfCkqLEAtn4SkIkKCT+lENcpvTgaA44j8c5jy
dgPqLES8maZDoAZHxQfsXkquao7Vf5mmXA613Vprl+TFmUoIH8wptn6n4B6kmiiFLMA5eJUFdv1R
FSLfMAMif/mkCyoR3MmlhSXdTVz0yljsl0H/w2F55JdW3XDQ4Caf0QzjyKigehIPW14aBHYPlGzg
t+TjuJqllv2vdqYjUZ3wZEnbHGbuv7vFF90BBrh/IE5SsdnHILF5nD1b87WaY6b/Ha9+lL/4BA7/
7IjtWRtX7iphN8desVRlBeTntB/xvnGJhzmDguYPPML9xE/JCWU3aiiDYxUAI7HItdAvcW2xnpIQ
zcW79VuODWXWvy56uswLRQDa5fjnhg3qX2ZtSFB7O6eI+OzoHv3T8aqXzNjTuYnwAikPwPIcaC4l
zV2UcUG0FhPuCAL128yb+U7Ct1mnljvtQ06CkHDJZ/k6eI+mttlPSW1gZ5gnXFYvGJC7g4z6/ig7
RQR30ZyZ/PA7qSjA65MypaARfwA7NM0iXtbe9ogFWz+ktqAiycmjA86LLrPmUZOxuGEFErsi1eq3
Kio4CH45b1xXJuvMmfW+Dcp3m5mMeZhC+Wq6FUI8jH1eQRPpBbcY5J6irh64z/EGAmM99BzlQEzw
TI0Svc/bhqNg8SCEc9+YAIgQ7yyCxT1eyoHalB7SHOgUdcJ2DCnIv5JbeNfho34TEzLc4kh7k3v9
payXu6ho/F3RLdPTEnDwTH19pZbRgz7YoE26UVG9jH65MUsQr5FzzaEF7rQGAXzvla1PtZH85RfG
fxjJisus/fXm6EIrGFYXzOorO+ShwTn3haKKi5r6+8WHcJRGw13mhdXeAaOAHf1Fzz3OZF1gzvDj
28VUI8zh1Gxrq2BLTapnfk7sChUuxOnaFCCErxkFh2sTV1PjuwvGL/cKYM04DlEU7CcnMZfffczt
CY08OrAA1/ejoditdXV7g8uEx9Ay9YQFuvGY6yhe1y6cx1GM8Tq/Qnlmj54mQWks3H5KaYWVX80Y
Q0ppZlJ84R7oMes38QNbDdkpy8mu47A4W+BYz3OJ/GfPoPYYBnV3P8A1F0pibMaqiqRZYmZl6Kc3
k908A2JYjrX6rmaY5A0ewJV/BTMNS+P9lRYy5dYFhs5rwePiIobgl66g1wzK8Q5DyfOkimfdJgcK
02dSp9WxZ2Px90klQb1Yvf8TJUW9rmVGKajO7zo5/qM68kI8FjInTjLcR5K8Wk/k1AckuoTI0rIs
D1jQOE5F1rU5sIAkKxxC80v6x7caM06X0rs08ZJRGNKEhyFW9pe8Rp0iAIVFwJbI0MVegSuY/faH
YMdemBqutscFpbKoR7rW1hYCDatjc3Yxny//OTuT5biVbMv+yrMcF6wAB9wBPKtXg+gbRrAJ9hMY
RYno+x5fXws5SlE0ym7lneW9JigAh+P4OXuv3QU/Mq16JVaKaronLKAUHekvONOTvv5BzDW1XYHe
Jy1Rk2sukdux7TPeCOYpMg/l6IJwI3ApPnuuhQkScxOoSYQivY+eBI68nS0V37lE4cVnJB6GL8gu
cFzXmD1RxfB+WcOVG/OOdW6jrfzB1bEhauG+7LJT3OfXExm1DCOSZW5CCk5Qa9Zp1+9JfNFNmu1S
UMgRUIGU8WHAQ2MrP+HvPp30Qr1PA0mYqu6vjIJQm5DsxWHszyHN4ytKxuRIWhV4ncoimcdpIf81
4k2DiLHoh8q+5B5twDDrwcw4gY4+ggYJmtQfSH1Q9/lltBjb/M5DWM5ADUsPY1MqUxsaSRtK3o+2
wntoxiEEgPHY6mLY6UPvL61MifWMM6HBlKEdAfaB9ofj2TTdqzR5JoOZEsrQPlKvvoZCXsHGmGmp
fpWREJ7kWzcdubPM4hE4dkblLGvhMX4d3Uf6u+nBGMYr6DCoFcnKqeOgwn/nIU+JaZDm2qoYmlts
D+mK8hzDVDSfGXqqYWCOGDT4vuOTvUNX+z7pBhFdWPYOHG94p1yiNKuBdK0xpjyFAE3NHj5asvuw
kbOClkvE0sr7XzRE+RYqpBCxMYM2W+s2lDRYlI6nI2/n3NuGb0QO0GDDiHBc9iF4aK1m9oY4+UP3
A1o740dvOsMOvZO5ntVXC6vqOU0kCDa8Okh2A2C2NRiaHGaIyDdTgQ7LqrJT1cTjxq782wAUL3sF
O3XIYuAwAvbfGLtnU5bkITOcXw9T/ZOtBvuiaWGiZiq+Ktpk2kUF1SckAgtG4kIX5F8gf4Nx0+XL
NtHvusLiHOO82zXANzMsIcBiTWJlpxleyjQlWTpHBNt/pInGDB6Dnkh0zkz2a9rA5q5zB/fG+EDX
E01f90wheqy9eoO394ekiaMa1JldwPGmnujMdHX6OhQevWW+Lfw9mXmHiFnqKsMA1TJ/CQLc15A8
VsiXiGaDxrkrNCS06QzPJUjkHSHumc/xbdmRcxuq5mrABOuaU7VJJvXqMz1dovBONp3RPyIpf/Xm
oBMxdYLeMwAH16AwUJbtb/rCB9HbnhqK2QNTLCAf2UCkjPlTCMaRSTsjZXt5dnLOrO0gHsUwbKig
qTrYcdKg2lAKcmDyjHzJXIh2Eo9Q76YayF3+4pv9Q0mYTxfpr35nPquctnU18tSwBv2oRPdcgqDR
I2YPFYepZeb1b/Uo75NCQqVyXosyevO0euVN6aFDFWAg8i0ya1cmzUMd5T9isrQWqrUzFJaqQhdK
Mpto9Kuc4hY4hIeYlNSCuADtSx3/YZH7YkfxSXFlDrHl42TyUSrwE4HSQRRNjA1F/UhDQO4S4dHe
DDuk/WlFiJg7m1TQ1wxdFh1KyAsturalGg24eLL0iG8x30YTHKdrJ5cscEjNtDoOpvp4E+v4ioYk
PDJbexjSxF2wLyPI6rtHgsTCJUDHdzisxLVG2KBVOh5g/M4yb2OgxkxsmsIksHToL1MMwcvJ802C
fThPpIZsNm3TfaAwQU/ZDQiH0EXoU3PJ8WuepqbZJv50LszmIdGYFZEneuYc+qsmRY7BD31UowSf
PLR1uTSC1oEKPz0ZyrwhbHKXJwbs/VSiGijiacvH6peqZo9IGT2SD8A5XAf2mtSwx+tiA8Z4VzdR
tVclYuvA9eGMoLKwgaRzoidzRksvhUj2GexH8HXeY96BKyeO+N7AKkEFwrKHVZJ/kO1+V0pJ6WUV
0dy4b/EqIk1mR3SbWztK98Ucoe7h2so8ogcsmP6z8rJiwlO8hjkpmxHMBhrL2zjwKmJdhpWXkQpk
JwScVjGChyCZ1YDDOfbJGPU6+d5V/mZiYLAKjLJaN1FxspKW/8Z07/M0/aiTEYJ/Djqt0699EAqo
/smINTxxEQOMrpB++ziQIhQQeoJW7UKjlsEZ4I1FC/oGGCAt/L68CDDAnbSrXWZlj0ljqMcR0vwS
a/BT7Ov3oot12BJdtgtGFMEwD6axHk4iIElvIBNw0QSchXtp5bCyiBRHGYayC9M9QXCLADgoEDcr
3qRWetLa+D0JJ0iUSPCrTj6zm29CjhYLbJ1zJisFWA5YsHTFFazzg5lgCkx1VPs58IvS6XBBFNQG
hI+2uyyqjsT/ji96W26ySpLX2kLmBGMiiWHb63qRH4JOv5KmfFAubh5SzyRbpFmSVjZNpG+OlnE7
WeoSMSniuMN3YtSCtdXFRy1UVxAdXscBq44s/I8YWpFWOhefVGvacSmkHzhWaQRrHNjlkTBtCon0
l+Yb8abta7nrG5jLGk2f3NMvfkHokBoJHK682F5LiyJRhdkDSWw3jVLqqkxEuU4r5wHdL0NEN9tR
W3swMSecXjoyLIg0hNuxyufH3INyBQMBVzlrWwsVUHRmsoZ11mxWntTvGNrVT57Vw/nq0I6yD0sT
DkeGbDmqhh9hKM4BIT7ED3j5o1Vjv7TIVwv+XZmMDz6zcIrWMlul+ZBtKosgm1m3XbRnDvInvfPu
9KImFsMyz0JSDTERSzaco89uBlKrLuObwNTzbRWQWcaB6rpPp8dWMedtMS2skjR5KrzwF5MIVOV4
9kntaw9T0fYnP6ElEIamDr03PgMZQYY7YugOYRozar0uYnCyKkq3MvSwT2jFOSBNBbXlzFqfwqPh
2qj+aihALWLpBVKHO6ObEGoqjzDVCPiEn1m/EOAd0VicpR490yPnnN4B78rRGMb9q2TutegK7S1J
iKVszPwaINiLbNvzoNynGcsX2CgI9Mnc6iGAq6jL1oGuXiVz+pXeu/S2fOJVFf9d5b1BadkCT+ez
bVlXudm+i8q4Vn373voGO2mSvhGRPCdFERTLQKa6QR6zqxINgKvTLgh1ZdQT2x+EPFXLtmjeMN5R
epMSwohnfEWKtokG3HqR7p3ynk3JTtu3Iurvu7RYkYnQLpWJUbhQ1bnGmrUCtoE+NMiAn/sPaRDc
uGNO6g9yeKijhPf1WKJi52cR8RjKuEbUXdxrQXKNucE+ZIR80D7EhC8ycWOIvjtVDH4i6rlDhmIa
6V1XEjGQ3hdlmy5bkRZnT/WHcECEUjH2pzSVh6B3QaHSYCbXJcgXQBuvKj2i5OfG8yQIltS7O7I9
rzHkFBxq6usxzU9ZEqUoOeme5d4ecR9cyDp6sQa6capR+7gtmN3Dpx+0HBB7emclk7hy8+Ceie59
4/R3zPCABTUmFbgmqeK1WtQcbQbzmKKloUiEOAhn9AfqMLUSmiBTrxhPQItbVBjGNYAfiBFm+VIH
RCR51QNy9eccM+2iCatTnjBZ7isgnUongbiZbrOASrcYAmRxiXdbZeqZOetTNtr6YUhRLIAJg4va
zrDMiVgZ27w3QNWuNEF3pEqN4Yph9SOmhhuybjiaQ0dcaUxAk97dtbIkrAAW0KKDSTX43k+9aa5B
OCezPgYsBFE+T4UFyKNhXLK0G5zZ0mamxf+F8VziYklsdDO20zaABPAqUqd4u6rC5a6l47TKLQHy
2gDj0PbGJepc9Th4Avs26b9uAPASW9B76tnEgmPFXQzu6G6x8zAIzoqdMcS3CGUQKkpOKn4nJfUE
4M4gz91loo2XtnTvRV5C1LLCJ9EAZEI9cCMVBmWv+GHLYQOaXFtDAsBU5jNxFKg5RismPzm50Uv/
JfSZJPQWb2nFvrGcUqLPEr68uaXTHKAeRoQ+o3eb+MeUG1co4Z11ZKBnDz2UoaHn1dvGCAgeLkyk
eq73ME51i1OBKJ42oqvD8RzgeNv+bH2sC2KTlszJjch+86MSI6Ah4VB5qK+ywTrN/YwtDetDn6Tz
6p32g078zwQvzmVq69bAz5upslZyZGDN6ftUJwznRzg0vOyXIfQFQ0zjzZEdUwpH3sBFmWEO3FZD
M+SjjIIjwwH685HjkfQOgyo2wvfC1f0HDujhouzhu3NEGldzrQSNPHpAYDjtEqtDwM/8+zxKgzSz
0mUTHPpXgVuL0Re2hWpwN3FVU+Ba/o92IiElTzRzy9sAUCRJCInSV1WUP9Cu3nuEGGzJsxqWgNid
jaHEro4goOECYIdWueFuZWb+RIf+VEzKxngWwjkxQLEjK2UqkNgDYy7aludeTC/03811idWLcD5A
Ny2QFZbv0O2wpJEgyaD8rcrHx4BWzrYBsbBtnVljBi1HVJbc6dI6tTplHnLRkVkj3vPR8hZSR/Gg
OZZcyoLBqIyD/icJO+vaoZ/QeloMlNh58GkNUR8V3SKuTWuNtY3tdO5rjW0LQmTyB4o3ZrPBNFMz
mB6TjEjtSwTlE/k2BFBnkkiFceT7aMfncFaZWqBjOR8nxYb2IDVpM8sLfYp0kVf3pObE67q39CvH
926IqU1Y0Diz+XH5dWCRUl87TrFtMutGb5vmXkN3zoGs2vcd7B+37N+HSnmcNab24rlylzexSUGB
+MZxgl3FwP/WzpBShomdo17TQ5pQPu6CcNIFqeEesTM20Q4eU8z1qOvAuLJe3bc1gzU9SAn/GJz+
dVKkNKKGYSRGrBte+slaVjYxGI3npYcs1O7Z+c2FbhvWepTJxZJpt2eoYm0JySVU0GDx2qDFtyXz
JiJAq2ZFEAv9PaN9EQjTV6PGjWy7mbjBhcr2tUh6QJY9bLKqxMysHDwzFeeXlPhY5sG04HVkpXrM
o4vcztwqhNs7HCyIgPESO8b4kY62dWlyPbyLgkCuxl678/+dsZrlT73h9as0YQcuNc3Hjp47pD23
ZGQ0TbHzVZ3eOW09n4oAwdjtpTGi26xLd1Zo2SuBPBXq28Q9bQ13RX2SbAw0tttOGD9ND8RKN5g/
mQaqeTYxbZNEQpAwf1DiojV0y+Q2ySE7J4pigy+Ntu1jK19aaDWP8PyA42fShEhO4NBUjBoTpCxZ
RuhsLyAXmO0U9Tw0RFLgDtq5oyG2yh3rjOSypA4c753K7dYGvKdFXqcH7PSoYnLKkSJXF8xsM9C9
Rx+nPcFSH3d9Qm1gK75hbkiLvagEkRhZ82AP2db1Ymdhu+oOuNIDlpPySD/xrcVm71XZJtdBfaSE
13Yhe1ljwfCCIIXUdjYSWXe2o3HM4Mi6jCN7W5ZAWvLmQL7BO+rLk+6RDJ9xXbQpnG+yzLv04Pd9
xfFH99PXmOEC44sQfF5FggD23L1j1T+rDu875thLq5UBoUAYUdwKx0WKGmeDd4dgriKiUxiTK5JX
bXNECvTmk9y8UCZ86q6H4xamubFMdRoucWlvDXNO/gX6AuXSRHplMPREot+Uu6mtu6UqJLJfOz7B
XfM3Y2PedNBQlkj/QPgRube0ilnoRDLRr7qi5VN0BHKa8XBgRIhqW2TxQ9W3WOw5K3ObyKjTmCyU
KW4ueAJLx/Ld2SLP2Les49UUw/FzyqDilbZZ81p8L0iIoPil7dCZlYL/hkIHqKe2Tsv8JkPLeJQt
M1gPwQQftfQGknjIiiXvkT5FC+Z8gBZKuNVrGrKjN3H+HNqJsxpi2l6TLeUh1XLFOasw610zZ6DZ
eH8XBIFBH3D8U1erD5otFaifAju7Z+9oMdoLJlZgwauqXRah/lREstxoeTAilamZgQXGoiIcc4Py
BCdTZyQbNNln+DfdyvaqZwDFPDGtfwhn/g9tjGlfMejd4z8P11RmdNQ4qa1dGw1kFQ31ta3Tp4fe
ca6YCZ/CqgTBaUAPTPt4X4fiiXgYQsMc6F2xkz6FfVNtfDnMIUruT103ftQdcEc/bfjQzhpctBED
7g0XlFhTONt8tlHFdE+5tg8gYL7xLV/X0Dafazhv9xqE7gXKLY77koMysqpsH/rmefKi/tyWWrnq
VDUj7cz6hoVhvBayKq9bN0RCYmM8XhiZwHpajSN8umBvD2DyQqtbBU5yMTRt68sUmQ0dqFU8g1lT
3fjlyr6DGkICfVo9x/UA39Chdel0A9NoyfCqiC+G8qJ9MM9466RkzVvtJgij5FBZ+hYGxbgmoe8c
1HW+U67hHlgYH07XUNaWoKSlnyKHtR/6wX41e1lvQy3ep0p71LPAvEmqgtKppw7gYV7Qp96VluA6
JLx3fgoY3daZHg+Jc0vvWKdtBRosj19smJ/UX6V5EKDO0xirIdKro9bzzXF7AmDJ+2aK2bpz2hQU
MStzN0Me8vziDuSHayLen2GK9kTiauNeu/TpNnFDL9iO3KMZaDe1Txqg9EkzcAaMyMK0tFVU5LeA
FputyLNn8nLstd4bJ1XEP9pEYVhPUeQEhnPrz2fGwbbeC5CA0JtBrQWzyAliMr9sPsIjLWKwRJ4n
lfPBzrKD6SJDQ2xX75KwSI96C46I4Rt6MU3nzYH0c4UKlygwGi1lW0K3aPm8Z/X4y6OcXCPXOKIU
fWujjA9AKY62k4c71XoHo61eMs6Yp97z8ZzXQ73prP5noAEpCGsHTbhLkLmpj+Vei0Hl0Gv5wUjz
TqTmAQnZUx5U2BjQBDlhCymvShBik+cxPGgNDqKk6d/jntgQcF8TKlr4ytrEM85TBzEh7bdVOE7R
tQm0GGVtcDtRUhB6goQfxBj4eV+j4ldpcOP7xGvUfVfgsq/S6xFv3SVxjfbGzBUYKi2QjOkx0i7M
dERA7Hr+uBRKEp1uVtJYjsjLN1noaYzq5ODeyW6K7krHutiE0+JkirVlGA+ztBM+BpYHjEgG43O9
iDklh/dTAgo8wqW4p8PUbTvd5GRv9IqjpFeWt8IjzJ5eltwAp6Qpr3vpNou6F32OYlfNeF3AMaS2
aU3+kmQe5sBDHhzX8TaaafZbnSwnRvIqvySGP115mEfmt9e6qWZFqO0UN+TEvOu5HqzZjYI1CLpn
OgLatWcmJMCw4NYU+7/0gXEvh7xHxPN4/SbiXmw96U5jjh/ehCV3xGVpHxqyBQ8YAa9iyUwcJy+O
gor8TkMdPQJ7qM8eSi08ungi+N53b1lPAy53OY3Q/LSPjcHogcQqMZYSVCA0WTZwOtfFe+ASrmPq
8pq5PQddt3vQO4MsFp+zWSJDPD7CxutbFR/kASHyqgH81IEUDMYtszkMqOnWYdCRWcfIbm3NmCtm
+vOfnTkXPQNFTCqU2OYNVZcn8cgxa+JsldBapWHCQL/wZ+l8iZkd9RncWCbKVQFn3e9+qWguZmiY
aFnKDLrDsknXLrnG/Eu/nKpp6SXKOJkZJ8BUBsGbEVSEPGvIcxglhb+SwCnAGalHHumNK/JT1ORk
AgXTcdKZkAC9yZ7NfthkELg3tjFqHPC052Sst+WceOojPVc9GzO085VXkglkcBQrgC/PARjJykhM
cu9pYKom1te+at4wpvbrOHSDXdZoOCB1e9+aw2NNW7sanau6dvMFdl8cSdFwy7eX4690buIStFaI
uOWY6sV1ADoGGodrblTfd1c2B1VbpwChkZoeMYsWa8CXNsUzfFA12CPFmf3gmG501eYMLkcBm0AY
0wuCh2nNVjLeQfVvl+TqoGKLM8wRaYbtt7XSK4t3Y2O6SlsZSslHR5XogFySv4cGut1APA2qJ6cu
V2JqWrKPEia8HTTj2BXNwYzjX30Y3/DOnjhslzunAflh4RziIOuuNLg5kAi7o5nyd+TNJQoMzdq2
RKwDNgkzMNoUKMumYHitwMDB8RLP6TyExN0CZ6SurRWRrtPa6wSnMQuIKbHr5E8z4b0thIrRngKY
mUSJrdfSrhucQOvQwBeH5ki/Kdi2GfRW5PKVBqYORYRuR+gYegnO9k6cFtdtNrX0LsD4pADfl9Aq
Dgaa0wUADkTvETOuHLUTMMQJA3xXLyvR9oe+Nx66EVF53cF3UrJlI8XFNdmtWqYZU2blBR+T7l7c
lLbUHIPit+atm0bONrZQ4FaCHkqqUDKNaFxWXaehbMjBZFPQOKumZ64oAXKcmZXOx/kgc7FSVt5d
anSvoYb/JJU07hPTKwAI4d0MeEnXE7CYroOezBHj0QrkyaRdu9Z10nycljcNzRRtWV/y5emqTGz4
yBFmapP7zEQD/xIxQT0j36h6LSc0DEWJLiKK+mydN9CVisZ5j0Y88ZHXGMdxpmFreOVxqFSHZpYa
kUan44uZqMOLETPflOOIY++/mgiAPqbVuDMn74PMFgY4NkpRLUUe0fetc/AN9YvUzOqutucvTdt5
y2JMXlRSOUcwIt2qaGqQz914ZccZZ35AaEeEBuCR2FRWNUgC5nl6uWqBx1iUMCn9LYO4KtdhI4gl
ZxyrNEwqCNE8+hDocYOh4XQjFyULFp8lO5B7pJNoc9CKhqeSE0C0dJCRJ8vRja37QinxzK5V7KLQ
q+BDFWJnQB1dt2lL1OGUtGt6NNpL1FXeQ4J6742SsKIcKNJ3rxTTMfV66k/X9tgNQhtVmmlHa3TK
EdPOftKhJeilRgt+pENbaGI60Twzbwtk8bxBuv0g26G7ZVSah1t65PkzdsbafesNNKJtm0bLwkVU
LcMCF2pMyV8i+CytO6MawjNs7jzdAu7pt2QqZq9FB4RwUbepdynaXLw6QRO+9gON47G0mLzL0rCO
Lg5USrwxluc+rckHqceMZsCoo6522UAiu3mxg7Jmm2v5qFBV46UPrBjXQ65Jc1fQO9pANmz3oAjI
zkk6rAtxH00vDTGGa3Yd3m9MqkTWmxW5orl0zyW4kRtBPvemN/3gp9vWNf0tLbGXvsDXgk9lpHfs
/hy0ARELrapT4UzlFfubt80keDBcT7BSVJmcwZG2BzyTamGE7Kd1VVFnZtWz0qzsGPuNmOO2EJ7M
UW+cHn+qDAC3Ls1xU7Wgj3r0disC1Fl3ZXgchjQgyhYK+M4OUzSThWuvm5p3lYSx/CHP+5Oe2P6D
tOKfkVu5C4yEmI1nI7juIJaEJDiiDYEQF/ptjR8DmSeBfi1Wm6xZWTLXTrUc6Ep46fiqT4yyKHuY
LBcFAQ6NFfU7Qu0EVgr+B9HAIt48r4ZlMXVE7WbB/BIo/YC5j8ibKrHOLqSYlRdZ8R5AundxPRVc
IoIhcGZ5iX+AvONeUxeXoMFTuUmpZ+A/JRxfmeJA40owBv/KshERkF7F17VthvVKtFlBkIQT4XTF
Zlnfi4YsBpr8wrkeR7M85R42ACZO1GidEwZQv0btzbDrlFMmDWi6Gf19HaQp7SQ0APjsSid8Mclw
4jCDowDME3Y3UPMmFQ0lLu0iqKT7MI+Nc53lART/SF1VXeutNNrKlHg5HiGGPj0Qn6Y7+5opr9tW
97cBIcUn/lhmp61nbPyEiryZjAZRgqjPJupfnXyjKKa0YfQ00ANcelNbMkI0wAiELd+sXOb9XZlP
xGg1sX2jB3ZykkB04BQV8CTrNMzxrNrhyYzM5sIM6kc0EFmnpHD3ZZvRMZGdZiwgpzl8gtt858sE
yxXhIivLgLLS2E1+p/WmfK+VKJe+g6/XnaFZQrWMtDG1f1SOi/FyiMJ35lxq2Rt2dbAy/X20Y9Ki
aRfPOW/gkuAFDuyQirai0BjVEFuIj96t+wejYP0xOisfBqeOz/NrcQsfFbIazZYLvVJE2qo391bo
Ji96ziRh0ZRtD9CPWIS1lB5f0EjVUGSnMdVfOQux1/eiliuU//0lssjhMqr2VPhte4xKgjGT0Mpe
G7i2GzfMAc4HI31Uhz9pGTtU4KBg6HDI5kkn85XGr6npezvt3mLQ0XwxUoiNJBmQpBUgW1qrkKHP
0hW120Mt6OVV5fsdtkGLUySwMcN86vX60Ih8p4H+I3xM+JyIY7Cmg5XvG3qNcocbq3jAqWKc+sin
W8JsH7HaCm5ducYBJOgZDeJUa4q4xgz64tAHly7p3J10Y3cFtW9a/Ou//vf//T/vw3/7v2DGJKOf
Z/+VtQxkw6yp/+df1r/+C6vC/P/uf/7Pv5SylKl0W5qWZThK2qbJv39/uwszn//Y+F+86bbEGOEf
iGAEABPpBjZwLNcv31/G/uIyApKDYxqWrlvy02UwGvLvokHbxRRmMc6gwWHoEOjHpsrga4Zddh9k
WbP5/qrun1fFYWwZRAFIfp/76apYQYQqcU/ubPHLIEBGf7aKUzCzx36WvOUOZ7rvL/jFz6RUsDmP
KCEMbufvdzOJO4YGasj2TY1mH+nTgnp0LzzbWjjhsCVbZPv9BeUfv3C+ndzQ+ZrC0ud//x+Pr2F4
48Z+Qg5sHlwlZvmkOndDO2b9/WX+XCWWjruGvhTTDVBgny5jx31Lj6uID2NvpTulF/pVYWvB/vur
GH/ePoYfQgiAU+ADpGP8/mtGluiAh78B5WpR5Tz2dbzRGGdLwXwAaLGPsdfWiF+F7DAcS9TdsO6W
DqZVpm1j161LkfzjJ8rdtbD+wl9RriPmJfafN7iNIPflHi08vk4G7Az/jJia3mDPV/MvL8lXD5P3
UXcEWa+caz5da9Qg8bhjau+zWKzHNPYvWVshrM1xKH9/p7+6khQG74ZpGqYrPj1PjX1ZdtjwDtlI
J7n3/Q+nrOo35lZ/21+Mecn/vsGwKk0pTEcI8PXu/Mz/4wbS57GDWDOSw1Ch5cKglxMYbYYrXYB5
APFEVgwN82Vdtf0rrY2rfMxWokjWBmF0zDPLv/zyr1Yy+Tk8SYN15ny+x0kRQ8rym2Y/dfrRUPpV
JIvr72+uIb76ybapm6ZLkc7q+f0n59wOaY1jeNBwMGIkihT2isqtznZfN3eyNItdX45ohJHjoGaJ
Tc6PMwi35KPMb1bW4fu/0Fe/WXFJ10a1q7O4fv/7BAV8WKCRuGBLs37Bake6FDHkUbL6/jrqz99t
sM0Kx5Rchav9fh0ohcq2Cyfcgx7cBCmaQkiUQfqUxqfvL/TF8kUHa+lQpm10kp+XLzxprUkQl+1o
AFYviIec4KkF0H2uDdEMl398MUvy1XKlK1yb78jvv0oWYeDXIu12RVhPixC6X9lL3HnWP797rEiD
TCdp2pIhwu/XwXgGOnJI233inezmRRYvA6iSwL///ud88ZCEQEgo+E0YnT+/j27vDCE4znaf47Ql
03Pp0+XSOh+1y833VxJfbOeC1SZs5SrD/WM9QM/wgiGeEup7f6hXQR7ga5LYCYmpsUMEh05i9qi1
077cxziNGZ+04UTwQGPsybemB4WWoOtWGR668CTdDEm9l87UPLxuAc0A/C/PxZAOZxHNMzByQjDK
kHX3rjtYq6MxdxwqdzYVHbHJRQ1VfCNKOrH//MkBXSIUmt2UzftzmdH1OUMJH4tCSmrRRxFFzgT0
dj5SIIhJMXlUAD7/ck3nz3eN8oJNRihDKt7t31cLLkSBrW5IDg0GU3qfmQIybbfhwtard9OYcwcj
S9uZceb9+v6xWn9eWbCPUDfaum6qz6VcZ4sOKZfGWSyH/94nEMZGPzb+sk9/8YoLUzhzraFcft6n
vSSDkI8ulVBTIwh27lBced6PyRTr73/LV1fhu84/bCTMQz+/cxCEVZSZ2r5wPO80NL3xTLOWflih
/j9KKECgLm8c3wRhyk+XwnrXaRmhlnsvR8rctrvBK3bf/5r5mX/61Jq6BTFZGrph/VEMIiT3a/Ld
NHzYeYIHqVLr1GwtQpsxV3CmTo4d3pU1VbFgns+7+P3lv1iSps4MVQh+oGF+XpJTiSFzhqlj3cXf
YaAuB8GC9aZ1Xf2KVqmLF0kWnAejZvn9lb9YkqzI+TWQtoMiZX7M/1Fj9Hrlkc1eANuhdlQeHLCg
3n5/ia9+HGuejVkYnCQ+rxRROmBEgr7bmymCbVSbRPoGcGdyQo9LYsLo5/zldn6xNk0s28pBtqm4
qZ/ecAviQZt1Vbl3Y7HJISNi9LwttfHln/8woZOKwD+2a34+AKoIvHEgphiPc3FOOq9eW6YzLkPY
QOumZJzojnVzO0Cp+ctD+/P3KcMUyjTwPpsI6j49NJtjqR0Hyt4zsRhu+9gon1pBIwiHby7Hv5wE
v7yYxZpkgVA4fD4nWUGpJrtS9q6osqNpYrcuu3pVBO7z93fzq+tQVM5fO5vPgf7poY1M0BI0BS7O
FrE1s+o6FfQs6vDX95f5oqqeD5hzkcWipKj7dJ0Cd3xPa37ad6AjmKQZQXZDp62+ZzV1jF3TLtsX
aeQbV07Stkju+/KD9lT8lJqOw6A9s1BzYHIEav393+zP8mL+i7kcXvhbcYz79FRzWwcEAcZ734zB
ppPFw0wxCHtFR1r+4ypQCctmmITyysF58OlSUUGvGPyFvcvDyr/D1VZsWxtmb2h2RviXl/HP159r
8ZP4USz/P15/1OgNwyifaCvjMS1/1oAr6Luuah+7B3NlapO/vB1/bmlKSGd+GCZue+fzVzZKZv+x
CPx9rGHORvPBsEn/8f2z+mKxzpWt44JjMe0/zptCJqErJnvaT8m0dybYdW61z/y/fRe+uIwElsCp
wKS65e592p3ZjP0OhMjOr9UJxTwjVkLZzPovd+zryzi2bmPHlcbnQ0Fdc8/mFu9uYqykNThNrfe2
+tvJ+Yv1LdmL58+Ay1Hn3y/mf3xqQIX3uL9CFLSYAbNqbYMnlhYdde1vS+6rK0HJwZ2lKySA5qeC
QaUS6mIJOyxFnQtgsDJRCJhXAa6slmzzvyzwL9ab5N20LUXbRbB9/f6QDBKeqpaCc586jnkdo/S/
o5k/7r9fcfOf8nuFQo9x/so4bMG2/rmqq0klMEBv+YdJ194qKpmVXjnl2g8d7wLb69Vi//zLJb+6
jdRbimWuc7b6XJWkI4q5JHPDPSJqQ6GjUlcQJBaxo/3lDn6x/igjUXTyrVaMaj/dQXeE5eeNmbnj
aL1B+nwoa2sdRcY/PszTRZl7tWB76Et9riMR/2RxH/NknAmdQGysHPzo3z+lPzc7ohjk3COh9WVx
Zv99LbSuT54ECO89ZFQK/ORoazXqR0QUMV4y4E7WqvLTy/cX/fP28TY5c6mv0z3gBn66aEVyggNH
e983wZ2gasXJtG8Z1/7lMn8uwd+vI36/Dj3nyNb9DI2WmcXhzudrbRIRJkD6GT0LaWkzTz2gyy03
0isnY2WDSLkMHTQ3IAzM7gmoNPL7NA5VguUSdOkipROMUcloqv/H2Zktx40s2fZXjtU7zg2MAZh1
9wOAHJmcKYnSC0yiKMzzjK+/C6zqvqUkjbzVVmYskZlMEEAgwsN9+17VNjXNVDuUbRnYX0qUGfon
O7D0b/Tz06s8KYJSGS2SFe6yYer0HTUHrodnYOD5CQVeMqFpSpEvmkV6tYxlcNPRGWFsFIHW5IBN
GUmVxODd2OuhYvIQcaVfMAsMlB2NMB2eChX6Fx+cVEXTbWXiqaKqemriQlTI6vuimW2+bZW2+WlE
ZOQx0NLM6BDTpdR6gz5RM1sWddhii92FtPEvir0fbbuRXuRMNKe6bPsC/meolQ7SM3E6emc+uD+v
Zghbauz8TKZxnqHzFLDV2WaDHzGF0Iw2SaxPdT8QCSyTeRm3//hQXFsy9QQR5CfOF4zOQUrTWdV4
aKwu91MLtUKd5+VtixP/B6HKq9mVqVUlh8wp0X38Krdj6vTGo9/LjqY6GE8ih9QLnqybqn969TgO
ezAeW9I7pFzPltoZ16kRj2wYoPNwOXRflMK+AJDzwVFeTanrUXTU0URXTOfi7FHFEQdVnyTG06a1
L8gxf2pLfTuv3gJG9e0f3qT1WJIBIdfUG4Wc3x/XMlJ79uhaujr41QekxPjREbL4xpBHu39+KOa7
1aZeGBj0nV28MpkRjGPIfGxFMdyX9FZ4zhxFd7Krpw9mobeuICsh+TcCCfKK62T4tygC3IPAb5lY
RVQQ9TL0uZgmuBH+STwRH20k3zyYJCCSDHSyVGfTeRKi3Gnnet4XubzNu/kJI4bHztbugLz808WJ
u2WvmSESmdSLzrdZ5lAQSi52dDDpqkBB1d5a2Cm8f5veepZYm3iguH5ruvT3a4daObfHAMUgzJjx
EmwDcMxmMT8IG14tRzxEpsE9XoeD8apOUFa0JtCHOiB0qDbVvNA6ifQDpdH7J6OK8/mO1m8KMWSG
yOUh2TkbdDVEgMnSaJ3Ky9Gc/aqZ6u/22Lep61TU0JFdNAr9g0Ug6RRuZPcNH/u23OH4jwvJ+3/L
G+OEbJ5O8y1ROid+9qhFBR1Mou3kYbZJsQ6ZY3gV8FO4Wtk1oorp9P7hXl1hpicOx+bfIOp8deZN
Ggw0Jwm5txu4aPQC2dX1GBnb94/yarlfj7LmpEi8Weqr+vYYaAa+3wKTTHqtWbWvEsO5om9hAWqa
m/ldE0v5j9ew9Zjk4Ihz2SySkPt9hILExYNYQhVQDKDIyrQFKO/2UFXeP7VX94vDODgBWppgXSFi
+/0wwxKM1hy29QGsw9dowL10coYbiBU3GhDCDwbH67vl4CRJko39laO9KuAHU2zOWJuaB4HddxtY
mNqXz3UO/vz9k3r7OAS2CHvXZPrZIOy7HtYIjgsHBxfF1olmBCSpKr84CkDLD2aSV3EusZVGXYye
PKYT53zCH0fEChIrukOaQgzpVbA6BTWLTRuFxm0YdYVHIBxsgDqn+/fP8s0jW2ztHYdpku3q77eO
Pqqc0IMcujKPOqtM8pyOchsZxq8yMj+nOVJJfZYfnO7LqvLb7ms9Xwk6k0Qf5bPzmVOtomixmzQ9
WLA9Mr8yBvrXjC61VPqJZwA/Tb10iZtXMz5pVmXjzxc6hcQvcKDtM0E5l1hTkmwCgx4hr5nLvkGz
uuAtU2DUlF+VvRhvClUOYgeLJU03M4CsDL2lmZZerSr2V5r4IlqnknHRvAY8hrp5/7q+ftq5ixjK
GFRF1jy4/vt11cRYQSzX54NIu72pAezIr0crv5wMiN559U8DhnXM/O1o60r1t1Wc/FoAZCQJaVXB
YCQG68PajR31B4MFrQofdHbj1ow+ORTVYTk6TwXUBgVr6C7ZERPw5XlcAhNiLgqtkNzf7TKocqPN
WnwIi0q5LGKBOjemme/gWGF8m1pj40ESzDGugyOq4//mQWFOTnJurPtgaLITJu/WbtRi9ftkWsrF
bGFDE9ZTuu9Q7HnhouAdhm3rpR6rBlVQDPfjUZdHE4OVLb1wAezsqXe1esZfUx+DnUzCfGfHXbkZ
GUv7yaz6Y6jhT+1OZUGXiImkGXBx8gMEWYk02S4fWctpIqc5kHRzT+MrDQperCTtLqnn6t5Wlcyv
hRLgfLG0u3Q2DZ/eev0i0hRz20ZFuhvrFi8dSV/KDXaZw0mEs3qokO1xxqsqXuJQnMuY/JbQupPR
4p6qOlAcLDtQd0MS2TFtOqO6n0oFHL3IfoFli2it7gsMWoPyosswELCHFi2R3v9UKv5cKxysh7aP
HVSK0tmJaQrw9M1+5uKFuIHrWU0TFq0FoX6cF9wlAk7oAXlfuy+a0PIqm+zUujy5eYGuO6Ll/8Km
NxK7OkvAeRLwiZKu2ybYsewNZl8s1FUoSgv0d5DmdJ3qCyTPso+39B3VIInYxkgzeqbfAWDj4nR7
tQiw147q5UB6jDzwADnwmip9eB2Mqb0ZugmKtULWxG/LSrmOZV3+6gL1q5NTfnDFNE80vmtosTsF
r3W3NGS6xYR5gi1Fs4ILG3l+jEOnPYhA4tSZpdC0izqpUNWPOf3Ikf1V2GG2adDIn/D7zlXfmbT+
R0lvBkiiNgs8Uj6Tr7Kz/dY1ki7AaOZZmu1VoWD2GBt2MODDIsVmpOyxbZb2BwHCGwsO6Wpmejry
JJPx2VRspqEOUiOPD1g0ebkBeSmsLkiX//O5glZJXRKG2OzQzndmkeLY1UDL615oCiTPscjwL8d1
oakU5YN5/q3FxViFWpahCqans/ADawylnNDxH7JB+RJayintqqOKXkGHnIlRjY03pxldvD/zvnEZ
BRePrTt1D7R8ZwdVezaKsADzAwxZBtMm77SdAz7jf3EUsmwOV9K0XmWmapYVPTab9LD2rHRBsSUP
9wQU44Nl5K2TIdwxdFUQM75KUxotjX6dntp7UmG3bRE+FhOc4SX+QCDx1o1i/SePbKMfeJXhpe1x
Hpupz1AqoD3HFM6hrQqeQ4m/8SGTMXBRZ4E7Myjig0H/etuxLl2GRSswaZbXYhOH7t2KPqwYg9gO
clMSqdF1B6PmxkT/eoNLTugV0+o4PUVJlWzHRMV1ih7MRf7zO8r2B9N7HY0d2rezcWNKWKV1Ozv7
ae5xBlycAUW7k98MBSyt9wfP63jZQY7CZpud9xsZxlSDvE5UZO8zerQCcO0oUby+2Rm4wL1/pDfG
z7qJorBJ0pmsz9lJZUbR4qJKR7Egh3dBQ7H9MHdZ7aYi/VDQ9tax1qq3zQ6KhrHzZO2A9N9YtNQ+
OGY/+I4dw+Sco+beDOPxn+7uV6WgbZIa1owXvcTv8Y7W4zwbT419iHragHCxSe5rdaab7/2r90a0
ozEyKbVxpNfzF1MbvUbwfg7CSWfPlORZU0OXH0RVb1w3djOIS3QyIxYJx99PRsX4fTEJ+dFj0AJu
lZtKoDwvdf/9k1lv9XnoxlxFop6alPoq8zdi410NZR0feqP8PNOcos76xWhaWJNC8XFECtiOjU5v
f3B6b0TCZMs09jYsODaV9t9PL9IbY077rD9YkXmxMOUb0+DVMNGW6mdGx9X7Z/nW0V7Oz7LXcz1X
/pWGWUhZ6MURGwFXp0PDuFGn6wVvu778KJ31xqzJtsy21qQBY/68zpLDnccTSWsOavY1Fvl2Dpyr
Kv2STJd0pe9sM/xgrnzrDjLuEdXQ34tUfj33v0X5YlCnmh6H5VAHq36VDmkVSunS7kedEPIKjedD
gN3q+xf0jWcA7QcPNHtg9bUqw5C5ojWJAg4vXipfHcRPQ6DTe/8gb02Iq/SfwIR79qqA3veWAwc6
TI9NrmmXM9g5kMMAjqdK6SlsflgIfmOUcL9s8j2kCWl+O5sWR+QeNFsijlhAIXha3h6bFWKDf7wS
1XjnyA/unLomC84ePo1bt+oRTFa58212qGbWMIRDcmSx13/MoZUG7hAmFtkLY4jwqFRnnHrgpotN
04f0x3RIBK+zuqruczPsvr9/ud+4p0zRGnt+E4X7q8QlG+JJw4kmOaRZVHwKoACgHhLig7TaG0ch
mEVEykZ/FeyfzWvYNodjn6cJnr7pRrc0z6JH5f0TeSt6QECK440Of+K1OM8MgtTAmjA9jkUe44Az
i9tgURMsT/XlIqVFtsdSyRNNDOgugRRhTrb6+P7f8Mb0TU3AtEAzrIrL87oARlEY1DDJ7TXcLV0I
GSdBw0A8yQ8qN/Kt66mRpGdFIkH7qqybLO1EXbASB0jxs86KnsfOxhy7IfK5QAPN5hFm75p+beFB
+ziUM0Z/5IpZuIrge4L588Fs2/xHbtCv5vaIUcU2WQzCf7tsQK1EbRFpNIwFVYcotnY2WubkSL16
+ERe1OrBcIVJH97WTVmBKEWMTD66yReKhqEZEKZNsg9OeGqVX+14rn5UZqk9oIKgldZiWz94Szmh
CjUxp1ttnqSkXXsw4p9zmRWfzZcN+JL0cC7pcXfEToUI58sstr5hRocfVVcb0ddWwQBKNAUPKN54
bKQxVQdlXUrJ6bMXl8KPTJW2zgIXgZ0qKC9qRuLYWA306YkK27zNq9S8wFt/rp/AsiwPNt5EJg2x
5nSTjHl+E4ipnjY2eQ7hh2qZNX4WKWXngcdwzMtZOmUHZJDq8KKOeI72NLAO3pj17NHfH1cvCcaz
OUNfRXeCCZ9yyflGJsI2bnTMSt+3QsXbM8Vtjk18oX+xmh8anmhjhEkWNlPYKWGcYNJRClXJ/BmN
yW4ZHlT1cTafSlq7g2C5IwChnPxBdf7104dGA20cDiBUSbm6ZwtSNrRpqifQu4poilxyttcGEmBs
Wf2pUj1ZoVE056sm18mhjpv3L8+rx46AwljDPxK0ROuvjh3gltDpIGw7vb6FNbNryuZedOUHM/er
NZ7DWMToEikAW9jzNRcvm4aaH1l7Q9xq4hpXapwGD3lLq7LcafX9+yf1ah1cj0b9ftV1mszQZ+sS
HjakAMoSbgVprJhCXLyaq8R32fBBZ8ibp6Wz+BnoSEk6nN05uOX6SqgNj71VYfOMdxwlOK9wervz
Cz1cOTu2Qf89tmm97YJCnJ/fP9M3/gDbYiZjzl6zz+eVW9qroqmE1nOgg0K5QoUwfodeH34z2USg
aDMMCiJZn6u7Eg7PR8Xpt2ZSJJFr9kMQJJ7Xl+ZGXZbAxjwtUSzyacpPpbZ/vH9+r4Yn6mpE+JLt
wFvyy7JorQWTfNSHIWi4AjTdCCLbFB88BW+eCavri6zIoo3q95AwGBy86RoT4VyKNfegmjdGNf3T
hAqDkm0qUh9y2evm7vdj5JHE+wUQ0EGXM3Ypm6aytlEtPziTNwYEPZlsf1SeaUTAZ+UWS88K/DVo
cy6x0h02Qy8wRsYVDp/VwaE1F05zpl6ZKR4PiEUwr9u/f8PeevRs8izswlZV5Xkwby+2uoRaFB91
EIHbpSttfMBoRnbhQTQPcTV8ev94rwYIV9VeN30Ya7FhOZ/dS0Xr4Tt3+UEvios+ji7TQEVyUx/+
F4exyOhQxUL3eD5/maHI7HnsyfZ1sdcip24dOgfbD+KwV8OQkyGlQSRGBofZ6+zm2YtlpIkhKMtw
un7aRPqW8W/f/fNzcciZUCJDQsBW8veBCCAkASQQ0+8Rjbh9N+UXNUqec1l/JAh/ayw4TI7aWq1V
XynREzW1gtpB8N7Daljy8pjn8U6xA1yxPhh16htXbj2ddcCZZBPP789EGxbkFNs8dMkCKZfAr3h0
sKWpWN67+Mus9MF2HDXU0XWvm/CfwLFQFySy/xw1DOUtYuAi8ViEi5MyoTL64M6+cSkYpdTFaZ1a
9blnC4XDNmmQGKUcYWHnCLHK3q+rIT6FS6Vtgk6L/rwg/+e3NvD2pS38qazmJqZ6efbtf+03d5v/
WH/jf97x+/v/a/dcXn3Pn9vzN/32O3zqX0f1v3fff/tmA9e0m2/752a+e26Bwv53m/r6zv/fF//1
/PIpD3P1/J9/PJV90a2fFsZl8cdfL6197SaD9H+64NeP/+u19e//zz888IH5j/j7+W88f2+7//xD
sax/o/egCRevNwIt5LB//Gt8fnnJVv/NngPjOYKTP1/7419F2XQRvfL6v3W2tizrwibTjd70j3+1
Zb++pBj/pieGycYh0clm2yA/8t/nfvNn7PnnzXi7ZV/jk/62rTVJWiEhW2cw+izX/86eSCepszFX
+tU6vlu2pWw3ommNL4glg52ysp/YCMRfC2y97cTsvisqzldxq1mHphH99Uwh9zom+70bWigIXW3d
a23+DBLLwGRbZ7C30Id1ZrDL6KIPYwN0vZSYXU+4Dek0JG81pQq8pI+cDxYj9ffZeT0x9qwq6iG0
XkiE7fWx+FuqxbItI8B7L9k6ozhi0yxuB1h9c5xau9RecY2N2tzm035M2H0E6amVdf1UDsZdaTCd
F2KibDYs2kezBff79+tNkwXKmDXWJmp5tdd05rFKaM4Mt/YwU4Srp+i+1dunGkX9RTNhoS5DZzxC
kW/9Pi5H0tiTKb7qsN7rJpw+WFpwTPj9Mlk6FwfNADOkJKnBhLy+/rfLVI8UyVo9TnGubNqN2QQ7
AtiHoIVuZxNAbpJG7IsyLU6aVsPexa3JwwepPljjfFfHoJ39WvYoYeJ4OTUmW8sI9s8FZriAb6wI
riYvDomZXo3ZfFi0cTxqSxzg+yY6V410Y9uYbXApCOjw9BKWV/QwrV7eskx9iO+efOr6Ul/cfuxu
onDpDi+/8PI23aT1ev1IY/3IP9/28kKLstq3w0J4L5+kjXisyiCdtpNqapdL0REGpU5+wq9KHsLe
xvS5NBL9slg65UiSbPvnW0jvNMd4qA71+uKfv1u22gZpduAGYVU3u5cfGnHI3nWe1O3ffqjMkBg6
szq9/PJIf8whlvoJRYEALhEm6TZku+v++b0zZIsv2Rx6Qdk7l4ALnEsoXshVhvb08t3Lz9Uk/evF
rp1T35DB9zAMv+dNaF7i8Dvi6GbkmwIAAnZU/KyYjXDBLlXMO1TQlLT72rx8eeXlSx92V7iNzoeX
n5eRhKOVpOr25cWz9zaKFCegU4GtAU5sK2ChoCtin1SChwdSdMKNRsBVGCwvzax5cUVg2pfz+gVS
yHKpBm5d48Cye/k5xefJaxFg+i/vSLGPc/NGS7eWnAIvL6GgRtOvphawDXFM4oon3xF6gMNS6fpD
Llh81hCY+DQAg2oYxtBXanwl5wV7rTxLnKuw3ZZaTV20rZ4zElubiolmM42m4xcMOMzb1cBvqpVv
XbQTeQYH4xQunmdn9oNTl+OO1QLahmLhzaPkJ82Zyl1hoHks5unU0GW2balBuzX4qk0OOWSDxHjZ
q2lFDD/iE5abGVA57H1ocRL441bpifxg7JJNGTEiExSru/CWtTXYdvb8qCrUjrLxZFt24yJrX/Z1
GB6Lez2Rj4nJ1jxVFPZ1CrSTcoBkokZ4XM02ushWfY4nXPhk3H1tgIL49VA9yiQBH6Z8zfxUzbeO
wC2q727AymzHOgTGBx4vaBT6tM0SJI5+n3cGMorVgrqGV1R1UeH1uKiFdWB6uOp0Fxgx4Shk35ct
EcwcBk90gd1benAaa8Ec1UIILUxGE67VtbkoO6vWsETMAb2KvLhQtU9Yc+G0isQrnCA9iHbPrhSO
4wKfrlU2VRrn+ynrL7ATPegOLkEdd8gt7VOKBVUYPS/1dK/pfPr65GBQVm4N3bx05vCXAAzlNpgN
hQKKJMzWqAtzr8YZdBe2xV7trE3Rg3UZJm+U2WOpjifIEJRgDeDQxVdmjW/hbDwteDUD3FR0V0vj
y5fry8LxuZoQNGE/DtJN3Exy2NB9fafL4HbpTbRHMM1lfWPpw0Wc5Agb60vdRtuBvP06WAa5Wcra
dPtQS7CMdxzW2OpaBliqLSK4jYoqgvOGM75oW1J15jOApF2kYHioV3jtOnzrZ0qFUb58ZpeYHQa8
XGuVy0byN3SFkRQbbAwvla6vvLFWSJdNRecpdYhFsR4fZJVfk/x4MGvtthtg1E5diOWnDS5dbrDG
0zdTZ7QYgVl79heYpY/TtINxhzW0vWkXXIPTOdyltAn7ylh9bWgh2KMahcJrXKUk1+7VNr6pNSyb
CXImt6qyYqvczfiaH/shKg6hrW3DDku3FgkK3k/hEUHVE0EARscYs0WZshW6kp3UUNtHsex3rSPT
XRRJP1HxCK3l8i2KcWXSFozIqWvsMnz0wSNs4ixBVGRiMBl1EJ2xwKo2VjUfZRhHmDg26k0ax/hE
WcfGGGKmPZE/pA6pHzmXX/Po2NRGeWw7/g4DlXRNVLhHenTb2J2zFyM+crAyji9f6L4cIaeOFije
cA48q1X6i4Ex+Nc/o1Lj+xyXTSs1f0Ci54WXnwWxCmoROwRzjyp3OyE1Ov6/L6Ej//7tywu0U0w7
BEqHtJoPc5V9tuLwGq3uNwwpr2H+zV5l8ZjPKRndBD6HucwNRHMNDsOAoocwzFgul7p7pNudaQaB
msoqp4nqiOZzYJVWbwNFtTx8wNJNEs/butNV37ik7QIr3ETgmGneBSMC/xC/BFQdiIhy3Y9LpFBq
TqNGXEWeOkU4bIf96BvO4KWxwpxbSCaAzFXU7gLIaTUnvmMMrVvuQS7DcstSnPTbBmP/YNpH+G5t
ehNT3UH9GmtLgqWbfTnM5XVa6A8BKwAm7SHWs0F/SmkYgmLUbHq92A9Atmy0865qfKkS61djNFdC
Te7NLPjlZN5kWdAeM7m1mHK2acUopkUCz2MdA5iWc0qT/kti9bdF0n6h50n1w0LBHHGUGCMjpXGD
2Np0irPNFXPY5Flww6LJUYfmQkCKQON7Edsw4qRiH2bFwdg3rT32yJs56W+qUDZu3qUVkwFuvpOe
e0XWABfstHsR3MOxQJWlgrYvm0cse+A0AD88Jo32s2o3lhxvEjAFUIIaPNU081j5LzfMUXQwK7Vy
gPcBqAeUUTBi7gKKZ0DBVeBCrBBX4SpfXFlWddJZQZX4O200F9PKhuuSWsNqrV+8JmjIkw94BcKb
hFPaDOI2YQRYxckBI+J1CkenWr+hzJb48OqrbWkvrhKSANb0/mufdsONkqxgG/umaWooXEyYGzYT
l0GX48s7eVNWfHWGS5U8/w4X5wPqw1spUO3XbXuBpQodjVq1RaZ3GlL7kZ7a+7xIj1k2XZsjBgnM
aqKu3Hos9jB8MBMpiT3r1ebKBuDEpKtmyZ0j5+cShQK2/8t1Mxq34GFvunDGbRGD6KwxPAR1QI6S
8n5o9Qsx4BM+LI6HCeEj5ZbcbR1/DFazfZYfXxObtrZ/5a2l7pHOLtjHbTOLNKVUZturuhe6do//
95jRcs2QVgLzAGAGfkUXXYTK8qR1E+I+xbmyMReyMYvy40Q9AOF7Wiq8wJBiWZ5dhpGnp+G1nOLu
2FjNLqBNfBOlqzmsmCXoC679kiyf0PmhrIx4EqP6x1KjOJ0rK3GXabihpR3XSp0lO8rnU2p1Cfl5
T1QxJPQCfLAZzr4Im18KTMqEuLZfnkEQ0g0pQe8wgKqdOTXXymxCDQ1ijpLVhTtr5AMG0O3WMmAF
PH7SlPDLUDVHOyJOjJuY1mdTu9Oi7oreoATHU+NzhMslRRxMgrsGzk/CKLNsBy1TdkLMc9KVEpBk
BVhLGxTdz9r1iXoYzfBu1ogukrH9pTfV3pi4XEV0Q3HreZhMkA1GcRdN5inps2aF9l7b2c0QGrqn
zAHLssQgq44mP1SqBCKGX/SqFzO9egv0Gi/EZd9WzXozzE51IesdXLWL0mC60gDzngSdtNpimKcF
D+N5wq9bazDApFgA6gpSDtgyOuvUbLMM+F06i9zjrVy75mgO7GRCooQ6Oi2Y7e/NoktdSumJNwyf
xlmXO8EkrPYYF4oBLESpml/NSLvowpZacDI6Lppkak6bvqofSUtucnoF4RjFjyVNv5BSxsjvVJaI
iR7IUh7Z4aCJyzboE5lq8y7aT3Dw4p4rhvTtU5Y7T2oqH8riVJVAR+eODsI0ro/RgmsonQ87fEoT
Xzg/s9m5CRP7Gf1I5RqmstWJhS5kaN7qWgqbdBk3U9JegD1qN4GIeTYN5NtcORvtA41yPHFTB5oj
CcF5iY7dUgKwoCuI7Sto5q03OwucsWViageYJtOMnWKYt74DvRnIr3SNMCR8N2BaDfKhrnNYn2kB
umawh318cOKo2sheLTZ6hJ/1auNjKWXqTzDBcOq+TdSaguJQHIWW5AtOuihB8iSVy4YIojzayZgu
3ss/SesGLFTrG17e9ecvvPyuPuT2snn5afvyLshLWTJcBaz+qkKvoyMPyEyug6BkbBuzV06OZzWa
W5sTsBbHuYrUKXVn4xsCzM6N4nXXobTPlInhWeCsBZbyG/Q/lYlKnurAttyiS0gYSB180MguXmAs
ri/OlvKb18v6Ue91CSpLfSoc5QSGGRyLOrVMsJmXKxeUUSdXs7uTPji+tVoNhVi/65WKVB4uByHi
UDB/55j9AgmMhxqm+y9omXqh4tVurTb9NM8VXlK2E9638iqS0LXGwam8JnZtheqjKEH1xTM8KUex
thPAMIk17L4awedRNQ6dZfEEax6Zh3TTVYICcyUbT9TQvOr6Pl+WTWYX825Y1IeBjZvRg8VEaggN
4CrUAWONDSuvrVzVlcRsDy5zVCnbstEkZqaTN2f6qdPw/MbZ9knMFU0BY78tlxwLbGrDTmdsMVmj
Nx0OcTJSt0pxk3MpQBpekstrTrs8ltpUHnuI0EB/HGSh3KEanBh2vS0UM7Sc7OYyofrgehn6GrbZ
wzLQYqCLe0ExehvrWn1sJzCUlahHhgeu1XapbEm++A3iXQwWW9yPY5p4UeKBu5ED0ZNV75Ht6DuM
WhovChYvC/TbCgQoo1eF/d5pHcTWEb5c1/M4ZQWWg0VCo5cML3qoMV3afu5rMsMiyx8YoxGe+vl1
VRMRGgpxIKGMcVCxKW8DY9tnznUdJQBs0/pZo3PeVenZOtIO/teXrijuhjy0PQiXD1mLUTuwFx/A
7tOQNheOPijb3npoEFD5jkaVQCzDMS01sTN0mDEQmQbMnGARte3wuAZhlW0QVOag4AWpgqpXvxoo
bmUZ1+hhx0dHh36YaJinGgkM7j6rj+F6FTVyyvBEc8cdy7I/rKOEUkjkoSVYCIMIu+JehxY9Yule
wKcmhk5uNVSgO1ma7P34nKo1ttOo4+y2lL9GmBg+QZx0wavZ2IV7GWGVG0B9r0wBTpStgZeFvXak
gVM7DuKzoohq3Qn8KBkGJCkXNw0J3QrxbbDMABVF/5U0JWqF0I62uXMY7PHG0euTtLo9sO+mJtU5
ZBC7AxNvfXWSmzHADd62/LjFQFprl6e2SNMdZHaoyVwTyuDJdI83elrD4CoiAD5Dpn1qSO9rANfg
dBh4xlvBZysLHNy6GAtRnM77WMFOGbflh+ymb2YmXgnVKpBUoYd8V/e43Ips/q6Y6q5HHOHZvdV6
VdDAIjZ+1XjRh3UcuZRYAdAlGfH7IPEcZc7ET7d46seqv6xL+RlZ3jfV2bdI/S/Qn2FoBk1kqMLB
jerrCNASTQ7KN6xp8ecV3S/kS7lbUzJzK7u6T3Ieh16w8k/Kj3KsPutmcz1Z5G8Dw/qWdLBycqeV
qHOcJ4KXo1n3m8ZSP1eZM/qStSEBk80pJ6pvTQsPFfoLFpCJWUVcieY+hf3pmrJMPLKfqgsvEry5
ByfE8creOEBI0QlYEa+T1MF6bTROyWiTr23CTZiDQhnC+Yg1yqc07aGqZNRwsuxzNzYHO8hoOZl+
GXh37qkrqb6ZgtUrJeb3ml2vLrf4XSoon32znsglQeZakNq6sY8kpb+vJuH2pOLRgwyHWh3Ty4YT
YZj5mHJuJeb0XiSn8oDm+kLKxfbw1q69QrdyL7JAqUIsfqg1iGhLChskkOOGp0Mem+Rb30E37C2D
EIGWB6NOfiTNaG7NzmJ+aiEQUL4f3CW2k51m9pEbKOWBTYh6UeXz1WRgDFXR4O9OQRFsjVCc9Piu
FXsS58p2LAZtlyr3TdMnm3r6jvd9AG3OIbeShO2mDezWw2TwulhYiMCnjC406/ao8zCUIt/kZaR/
FlNyMJK89HEGBysNUbfRpi1l/npb0VripVF9MmeSXGzX/VK3/V5YlxEaOK83xeMQ4zjQ/9AKgg/A
RclOIZ1APp9NjjNNR7otZpptdJA+vRf1tN3F7Sjoowq1nWLeOTpsHNusCpdmebaJy76IVenncL7c
ao2ldCKkTTOrwXbNzRl0+EhrpufIjIB0yn2SYyIgaNfxx2HeO13kzxUdrVMT/iQmY50szAcHXAjJ
TFXzydPUooNPAzqam15vBBbKx2nJIJRYj9DQcA7l4XNbGRDUCjeOlnzjrPqoIC0Ze2qWkQ5uj625
NEz9CS7LvQ7ExUR8hQIq8dSyOi2NmW8WcN17np5mFxm9L4EsYR2znMYfE5srM6voBWcxzHuK773x
XQ+dAUjZtpvD8GAZHZd06NQrclzfW+Samx5SGU7tyo9m0aajMA5sdXrYEItBL7RxMdEqlpIdgvdS
/Cia5TQtg3JrW0sLdoLtBQdvFO1JrIlAvClAwMlJeAKunTcHhevYfUZS02LQOcB6+7r+qeGYPcAb
auLys5YZ7Cxh3DkTuEORR2SGe/HF7JPvc6tcLmGkuDRsfqpmlPWDJjEij2XrJqndbC1wYXSCFT7K
kWwn+/w+byJ8G+v4J9751l4jTWyDipqMAMPrOfykNcOpk9XkRWl8EQzKk9p8iiOdPapKrnRtFl6G
+UenzZ+lHDXvJfgZbXHsw/SqiqsnxHYjMYx9hyM+8ISqN1wNp2RjsrVreoe2i/FQgVe8STSbymfw
kEwVXjv5uK+jED+pEl4DPm8FnBqdR0jMyTGEXqdXLctJtBIj4hZD96b32d4PPgNLuGM3Tj6AAJdk
zYSJBzWBtv5ZqBmyKciuVjVdYrWR+WCCJ8+MZ4rpTrUwt5vXgaGS/rD2rIyMIl1XCSzUvZ4QGunD
8LXKB50aUPO5wPTu2MPcvK6CMHfNFrqYog13iqj/L0fnsRwpsoXhJyICb7ZAGZWXNxtiJLWSxPsE
nv5+dZcz0xMtVUHmOb/9MZyOrFdqMGoQcWcxT6XZbzxRXVAGOtvUnUDhAFG6e0d8713dfj35SwsH
UP32pI7srLQlUwtEMC/Eo42z7VjQTMtEdyIEi8GszyNzWd0dzUUXntkmzMySBC5mRl47DFqu86SR
Kkzv81H30iYyWSuJATY2CehNSAmtsRk9597HhLMMeHbw0KcWPpc7Ime3HP3I9+vPoVH9VmHnNF0w
zTUx8t19TzBsLX+y62XXLTBhRUF8b+l9zBX18/i/BlqnTBo75mre5xyjvHRXO0j6uGxcunbUdwoe
xjt+95u6YAvt8E2De7/pCHHybVZutFsJuxU3yh2srh35Tw+a8lHXgnCSSXX1mrgqEcTlM0eA7vRv
ioiejaTbM5J6/wNszXVu6QTR5mR8sAcAjrIlCe3+5jDjJ/mA5xDRwTQ2z+P8aTa8RghPkwe3qbn4
HOuB+siaVr8vP7MKcP6M0qZiOIrF+s3UIqgkKGjJFXqo2SWEkBvwW3bqLTO1OgrKcoh9C1o2IS6j
bAxGg0bkEa11u4YZLarM8RDcs+w7hVYWdKt1nd3/M0JcaRXhog95jErybIry5MIUhXoQ3CsQ7a2t
YZ1HNLHTLVxE9WGSwWchxxtDu7dJzYkFemXwkAsgV6q2uDWm0zwmOH29XtzBEwtAcM8F+ZlTycBI
YP4T4xenSwdsKpzYEO1P4FTXrNFA59pq3faj2AZp60Qwm7TAr+suoQCPhsiF5XlaQmWseujoVJnk
2iYVrcsU2ge4Dia2xICyiNzGNOyTbEsRHU0cdbvPE1aHQt3+/9E5lf0WJM6Pk3OUpvrT0GHS1NyB
ma9hX6JrPaWpWAHOc2d7q/2ZFtkczrlLAS1+wnAmhDKCMqVJhSJq5a9dzOKQkq0BydPfXYXAZ0Fn
D7GZ+Whhc/FSK5S5dBG613pucZh69J0UPdCCWR2q6m5zTOWRetgXVXGJwKhD6rgoPJ002xNH3kVZ
xVCU8zn3PVLRolqKbblMXE+L8TRrlg4qq0VDmT94RuLHZYfPy4XP8soFu7BbM6+MDGeGDs+aXah8
mJDxFFfSd5JNviavHm8GZUA9hZ/o14uOn7rM9agvjbuguNupe83n6iYUDnf9Z9N0/4mmrKKSAoLI
1I8EEYAtt0yoPvEAXm1/IvRq2hwZr1UkYSezk/qhaX5bJz0XcQFFpxoAXsJ1qVeh5rblL1O6f1d3
74k1mh6q+2OaD3WUM0a62nSQbnu1zfromOvemiAAJX7hUFWgP8b85jLfz/Qw6Il/rZaM4PT2Wrdg
hp6BZbRiLwf4NxrbiDV9PcrWbDZOVb6nebWxrRowdJ+U/W9VFE9ZNx3pBYnbMoudu22rqm0DwjX9
0vXuXdd2FL67YHMghUat/VItKffKCP7lLTErbN69/i2zt7WjLpIA4R/LpDeQmslqooDbyv60fnmw
1cEox5esoimt8zViqDhxjTSJFlfoUeGY7IbyaZnsKl4BvThoNk1j7+4G6OV+5vtcEdieldhCTGLu
OOSwmCydFUciBH3sLu1nO+iHxnhfjJHarMm6teO9BDehL1GjT03v+awJfKJIdHgCFSvjCtx5M9+7
Tc3VP1ozQxauvZtA9REvg7GfgrUMh4Z06hm5Xpgy64B0VdNt9nEEC9G8FU6HD004NwzEfyL33W9J
wn7u65E0AripisomV161jAprAqFKvXUjsM43L1hwAEp7l0ze9KCs4UdHI//uZhRpqrw5tkb96yCE
PE4FfNHCDwxnBLA2zzZQoLMXOJG3uWae5QD8YRvNe7nm9olYnGGrzYv5uOYNlcVL+c/pYEchxOi3
WbKnTIlf2kntkYHRJiknzEhjCNu1/SOhcAGIL6gwUT4NrFY7rVEscl4DrsBfcnf/8/XJ/ag+hCgu
UzAPkWuv/0xp9cTqj8fqkzUblEixWTNQPuvsFxsv6IjlopFtVPq086xo9Cm3soJmiJTWvBBguIQB
XaxoDUA2McrE00BKhKlvjYSxl6yFrVHJ/OpREhT6g7+tparDQHHIAxaZIfOGahq1d4L+C8mvFlau
3ewTmFVFI1zkjPlPzZmGrp6reJE//axgiXP7xZqHJipawCuR/PVWRkqVaC+CUOe4VfkNNv4mlaMe
stw6JIvUd24PomTfj1dCT26rgsdygHbPXWVcatHLS1mZ0XYZ8/kpaQInXMkrhbHRt1XjunTlDAfN
LdSmLOk1dL3TEFA/h2BPbi3A5LriWhxYb0Jp0gbtNe4B87bLzWy/cX0cW1+9rjrJNSRbbKnBdEOz
SLgf/K+klq/6fakitxTIxh3WB8vSjsS9sb7mZKKRFPHd9JjHhiCdjnYrOce48Iqy3ja5P1IkOkWj
VZtbPBMyLngBsK1fgMh176fJKhB72/rL3By6iwjZHY1fNt1RM+WQcord/A3cMUCy5Dh7w5xPDXBS
Ow4vi5uAv2RVcl0gWGCf3H25aZXdYUxqzxXhZlUy8KQn7hniiM6bQm4G6N/jMrj7SaabzO1IDlts
D7x7OFae81z4X8UiHebClVY3QI0O+u0ydG20kkQIpecT9tQZR8XEa8+6Hy21vZ76QOO2K5rdPcl0
sK1wnsHtpZb+2p16pOkUi0vdmGGeMJP4gnSqmmhX6fo/STJBgCnupcplXxc3XjQZW0JvQ4/KNyBy
GLm0pnR5TLOd6JDrLBC3x0RXfwn9MoO6OgO6lIQ2MF71UO9HUpSlTjZu9eSW67O3BMfGgEZuRnAo
de5r664A4UX1iiXSBrbzxrNBctbxI1NvbHWPivXGLJZ9Tpu3Srpxi6bqYmXtZwb2tv1/gpxjjzAp
+VuBvjLOc0p/ND+4NXPzaVa0qa0mUszBl2ebBi7qvPub0vyCCEJwnUCY37550FUe7CUvapyu5Me7
RveF/gDGxp8PzGB15LQLhff+FNE7zj9JVknfpXSTejn9zp87YwHPZwVnz5SgIb3Diyi9Q6Yww8yp
VW1RKSzxuKxNJEb5rEpT7JvCNEnUrWGMxfjhadUXTERYMAScGxqhVmsSpEsGTHvGskn4v/q1/ke3
XwYPbhB54swUOVrsKt14dFNB0oHwKN0qdSYs2YeF2d28zIM+1YfTYop3epqTLXPIu122/D159YSM
aWB2PySG0Ya93e5aoqUib+UfciDofjVpFmakKCXb8tCPJ7Ph6TQSLSVnzKOwT1HJmU3008N3YK5d
HhwKkhFUJf+acd0OtKrFKmMFMNv+UWWB3FdGBUYGUbTVbeeJe/G9qP0mznkRmKqq995q/qH6CXY8
2++JRXohKjqQ+aSnaSpww2Tug6Pb0f1e5R4Kn+bd9YV+GPyCsi4/eMGIzbHvxQOFFIemrFuKsRci
FHURL8KfH0mbYafj76idblPlNfaIynKi1tQLlGTVSwV3F2pdL25ZOdLGmGxL0w1Ch/ZByv3kroYM
BfmSXuTZkwgrTRwn+YpahKZKDlHQquyqTUaE2JoXiLyJEPEsUHeHb27QzINw2mKnecaDORToIaO2
l5wiDuu1LG9QuBmge/M09eziHstRTiev2VSkrVELORcJZfKBlLErk4fK53pI6/zLLEdmTM5tUsX/
Gm/UN+faDPqozDIrqlbtsVjSTeACq5g5jSwztrZ7F8puSAs2LGBiHEwsGEQHAciLayCNT5r6qmAl
VsXjk0zW7RTIbONnFeC2r8w4oNE5RHxiHgz17rTeL5lwD0tXPWeFDyihD2/JXHeRvRYvpZkg+Uz6
yKsK2NQG/pKOyZAs/jJCopUVQK5TkTioNoon+wDyl10SwUOYSOdGvnwIC98eHH6NaAp2fUpxDwki
y7Yeyy+rGuM+a+/lQY9JaXTco/lzZ5YwK3UrdlNiRqV6GLUOUK5btVj63Y00JGBKo6dRBIVNXa9W
pHr53VnBZz4N75XP/+TO0g+dd5yc1tke03MPyRG0+RdxNs7Wbawz2GRzsQLGZ41gzKwdIidJ3zuv
3GmNlkdOT2Fuc8D6Ne1IZBF7tv4nFxFamJXlxUa3GhUEaLgNW12xddC3oRNZptjJmFNROsY47row
t8Emgo1tcib7AQc8qOW+JdipH2uyLCfnR4oyjUk8yfeuCPYJs0A0UKwUWcOyXwqa6JRas7CWFpSv
22YxQdZM/gkx85IyTkkAiuyvrjyl9oBept1gRvNDu4D4sT1a4129/AlGNe6lSn8qzfzLmxlIzWe1
hLcn7iygQwko22BWgErS/mvYdOMh32MSLjB/ZFSalrxgI4JJLXDVBoMsZZVagTO2+6Hx8EgxcfKF
ZmqjT9gcGZBja6nk1uyBdjRHnn3zTTT91c8yM5xhptj7mOi/VrcBw2pxOALV+gQnhTM9HKGZBcSw
CSwnGaTLosBfDcGOIyUVAb7Xm9F9toblOGMJmR58XcFY3D/oVFuYJkEplrQBhp4hIqBlqNHphq9O
ZL9TYD8S5RVLPb+Wxtoe0WMoprhT3qQnY3TT7VKoBh0Mb0W73nwNE7S9quSRUKG4mJR9nQ8G+8SS
OSoeG6DWgNQjM691muX7++HT63z4mR4Sv/NJ9RqqKZFcCEXvDlyY75Bb6mR67bZogCktwIyonOBR
x5n9QdJnb9XeyzAN8lh481UEpbftEnXrMrWrwFteA+MwaAWnRhXg7Cu7c4CBE7xOvbjUn4f2/fkm
/IUWAts6BHnxR4rQU+au2h7P/A/JIV9Fn4DDJdqPX6jfqco0Nhw6yxNWQX29CQJi8bP/0blIqpGq
yJbVvFh31xuFmSyBc8M+mljkLuT3TlCFK6fjT3r6MEXpf42xHG13bhjxF/53zRojcsJ2eEK5wgwG
QJVRbKzQWCQFDecgay8aJkk67aOV/7RDYxh6YCJrOt9aQ1Twk9nzqjfZDumMXtzXY+opYlsbL5me
cZ4n8y82jBTVySg3YvaeO6ujWUgZW3e0z64xPdEzGAzNmQA8WuzH8blzBdoH+WIkprMhrUpgx00j
x+hNOJUOqQ0EY+RyeW8WHqBGjeq+pB+atnI2g9HCSUnUnsgSd3bCl44YhY+g8sstEb03MtEoPiml
SdNzKvfdpH1VXGapNTPvyME4tC5kgl5fjbXe9UqzUafRyO2MY9QPHehPtzJH2l+OzmddTtT/ppnz
3PckHali3uscDXKwwfea7KLNb/mcphs0ZBu3Y6tOevfPxaG7TfT7lD/oDedOrGn84kkCgbg+mot8
5OR5shsn9NAP2ANnR2N5HmDDBxKlguU9M7bFNLzOidpkojiLuSsf4A0PdesXD8ItX9d0fHEQLNVY
CEJbpeBqGXoAEs81NpAyR+giWkpdF2uR37IDmSOQ6E1bdD+uO2YqnVZhu6bLTK8KxbHl32Zhdicj
D2oAXW5aYYwxQwqRYY3VbXwDbLvIUdBnjSJJLgGu6AszcsxOvPVORiVYZm1RcGFVzMzYgn14TXvt
hDCAz9w2+iebk5mBG2Zbp/KmhmHfylRu8goJBzab/4uSbOzWctl01E/Lr5zUimvgOz/WhOhxzDeF
xrierGLHBa+9I8PYSBKrTuIu5JetxHBdaW8dtoedr9UvuseDU3gTf+mq/0jpM/3RCekYdR0bo/0y
z8bdxg101EHTk7/Vo7TsQb3NcnAOCZNAp6wxxDtfPqp8quJGs86jUiThkH6Mu4J5a0CYs7ryYibi
Egxj8p/uzz+OylOm0fUy9BNYrPr0EWFtat6hsyzZ6pvg0StA+Oclv9QBgNQElH/vhX0stNk/wTnF
dcD3OXZYqNPVzrcDbcAFRPsFAfTVbKxvo97DcGcby3kMBkb/3iALorCX/ppBAPBTnjNZMhYzpe9Y
4yuEjfNDorqwKaV+7C22aXdhfgY9kNZ8LjG5R4kR/DlPkM40ms6o9ypveScPZ4wrBeNWF+ZmKP33
u56c9t0LHNvIMUKLJiFtsWFpbz7182gTu+1ILbqZo32cyuq5IxYaVsLzmfnnvZy7EwZXdDX1l1ZQ
Wj2ut6lHPiG9II0SpUOSO99aYsBbpCW1V2P50lAuy65bIkkYUG3Yg8+vYTRvQZe6YTP8LZ9VX7yB
uD4htq/5WF02UvDRxKz/Jl/kBP5xpjTNlTKFozGKhyJTLQRTdrT8FsQZpzjMhhe3SfOVLM2+WwVW
9iH7y93xwA5eRb5W9hHVb9z57exGNuhcUmjcOOD6/Tq/eFDYxcJPSfs47MvAc+Ul5gGjj4QYJKlD
LSrKMpj8tHL2A6ag3WqiBsdT/0Oa5lHlI2ozaurriS6S2exIZDTAX2n5Zm5G6kHNwGZJ9TfwK28r
LCTofC5pPpR77eKkKLySlRZ4lBzUPVubSpVPvlIQLUPzJTsyXuhiYzKvXMlEkMtt6ToPvkk3TpH5
n1mlQ2gSjC7GXMWb7TJULdPMfdnMnl2UbGHf+dSAM+Zq7pwwHBjapqeQmZmIROSgm6BnAuvgBE1Y
YNEe3BwBtXg1Cv2sPOqX167mO3CHU2J+DUh4KBgDZTdAjzSnL/iujI/SS25y3Pkta4nhem9ccUaM
KWTbBCwKc8E90tfBxSu9eT9rBkdFyi2iBSJKUu9xbhKGaOsVq+U9trBzoqJI35F7sZMX4QqVHAdZ
0xDQgBJWRs6cQ0nldfqjDcreUO4+R4jAjTjzHgv1Dz09gv4hL+CRKBGX7ZJTkxcgo6qe3XJA67/W
D4guCODtuB3cfH6RvWQR1NMNblPAPdjUMcueykRC1jARUYW3bqyqZxsLssjsPJPaZvC5oXXKaA1M
l6RHakqIO0nMPqT7VsQlASGxTJL9YCm0mDoCsDL7siHe6FZvGTQyGm8bccycAzHAA47D9aOd0Ius
y89kLAZYfLmGbrA+JBNDWCJTVHmDw7ZA2icSNWdhX68EUvrG3xKBfRt5V0Pfmzdt3cjdqPs/yhSf
uvfqlMq+EF1fxw0yKDwq3L2zW9+sMtE2ovF3QQ62PlL/nBs8ruldTmtLm/fFQK88zApQl8nMbsZt
auJzgu9X8EskYJYWymsr7cHP8oxrVnISBs5XyjSy0XO0+D75i3x9I4rPdttLgyUyXV/GGq2iA+OK
BU8PCUA/0dESVymnfv2KmApncsI21kDhIb4+2ileer0gJHNsd0O45mZYOshCgXmuyAoEURHTSyub
Fyndl1b8p6XLp6nYcdWgM+WZOKC0bUYmKlLFEymqGb9r/m72Cw/OPyf1XpNUW3du6ffon9g6zwBa
l9nyzjSd/JiGKVGZLAdAGHqjEbshNzUeU1/78MrmZk5yZ+r2xizVkzY6H7VWPPezd/XRmMH5T19G
lRrIPZjLOzoRYDamj7ZAUNj038sqzqMQuNrW1xY1eYau5lgkxMnUFEYRzmE+tR5FWyNxDNk0kPsJ
XS2XSzIj4BzaB7tNf31l03Ptjb8mkQTbd1+uD+jiorRJctgSbmRVG0dNuNOmq3U7spZWnQe9OhCV
+Na5Rv28uurgBaUbW848P2QEi+xNR7M2fvrPtdBjWXr5t8LJH4aRmFk6kYoNhvbhAYCm5fVZx2sm
TgHqrZeBUvuEryMcKdbmWcis/dhg4tUFmBJGAYNMEbvpIB7GFi13Ki+iSoeYfRQzU/HgG00H/elV
tGE0p8xs7ahw+ZIbbdhR+nEBFOkRKgdD5InkPTMTytfSK0rtk/Cmm81mHmVpCsii79c12NnCfuIy
bZlLyrsKfUZdVoHNVUchUTLPsnhJtO4Rzn835o4fL4Z18/ACUOT5ECjSN6Ex35e0f/frECkCHh2z
4vQkWo6DoYpWrA3d7J1MnXjQNBGnocTYoZE00cryOe3y32JcN0rDPiIc40VPUY6PEuhVJI/dYL5C
yr4vk0bQPuaZaExAEJu1nnYql9HAs0UBI/PmiJxqsqKalR4l5qIf88OcCLUvC33aLLr9zwBGc3gl
WmSjaEJqzGItY7j5w2mCyWut8Qox6FjZC2d6sEuq5UpD5LdXlJ9oj8EJegCmCqhNmcAx9mKnm8Yg
e6XPRWRYaUAdRvI6iTXdaMud3COpObPKfo8OzBLVEezjmvvLtFvXPwBEuUtzFhIqo4JNN0HUCPWd
O16xN3oFJVBcPUlekkFQG8jeX6u+9dRGQ9sur9lQUxwz/6vartuSuMI5GvSHMuHDNxthx3NlYWBr
2CcS2N0V3o/Aw7vMvHgri51bj1vQwH2mSxVLa3jn87jYzbQvKuedqqw5bl3jZfay6+Lp++kuErSN
LYE76YF0HwfZc7+RWsCS036Qwkh53yLC3po9tpdgR47Nq8kxhOEjkkzrjUg/BxfAtZreuOkfjATw
xJyCn5zQlsiCNZZV9mwM8EMp18gIX1tKMoLagJXUwv9QesXF1lDIrLzscXoK2nWJigE0OdH9t1q0
R69BaTfaq7HF3xUFUsP9MFc7QyMfcuQmD4LqiYDmhyVIh41GFWBoAAGjTLfH7SqthVgi+3f280Pv
1080d+G6kwdmnXRjr+uH4Y8KFfdxyrP3stHVDV1aOFKTe2Rj3g46q2GpFLB+sssS/6krsw+AcRB1
JBsO9dCWruBrtbcqgz7GkcKFx34pdLak2eQ/pYOOCmb8WmwVbEUCpsZJ1aLGns86pqi1VDgjCIHj
1czxuHg2X/aEaBTIEp0qmn2VbopRu3FMIDBItFh0IL2iF1VU38m+PLe2UjTPqmm3aY/ymBL7ndb3
7J75/L0C4CHq5Rwq/fxqBPW3SJe9qGBr7y3BDGFQrUXXyJiW1vax78QHrqtHJN3lXhpTfUD5U5Ab
k+TqUaU+8Glqv2kr76XCk3kfJCGaVN9GQZ1w+QXWubPrCFR6vjhScfDUCElSy9tXg94dRb3UUH3e
gdLcQ1lod6lRxeoF6uU6wRefwJONKnLRl795fJV2G/+0s34lwmqOjNLcr544YYocoiULvJ0mCzCW
lZELpUQdabN2qtrAgiXXqjjPhiaexmGN6yLJr5llWccmG/ej3aWnCn3caAnvUpqdexnRIUGaCC9i
8Hp3GT8fOg7aC+la3plvLlsL/2rWHteHDbiPYfkrPyZdIq+Ns2dBHC4txsG7oMzf6wahxLg3TGZS
++jCSp+HGbenXXuEnBQkc81zmM3+B5wrHlO1Nzsojb67ZlW7FSr7nlu+wrnMDZ7B5BPemKvPHPao
+c4S/aPQs5MbtJsc20/900uCPiZ4slwMOt7i7NXqeZo9c3yzMoWerqMZ81NDsMUAPH417sDMcpdf
BGkoBms5BMMvabD3yuTpdy69F5wsc2gnaOcHx9/5xXRqmmPh+mkMyq4OPjhSp9NElyY4zVkLN5lv
voyAUn7bNhutXfDh8WK4VvaalaIGN28Oi239B4v5Waz8aPh18kClz65Ezm4ep8QDAe7LDbF0t3rK
m8Ocyb/O9p+YgwkDn3iWVnuK3H84VMyjBTWjhF3HM+5FV584ggoAinxph9BN3Qe8sLRlogbBnxqp
9L72mLAluuv+iT44C50ht1qf/Lm/ta1xmxJeFhEBB8Zq7bBR+A4yrvlZJfoHwPgDUwvJTIuHVQjs
DA+ARnAnpm+xqYP52OMzaOz62zOaf/7UcLUxx5Z3CNmDdjRqF8ZjRJDfG4Xg7SrvtxyK/U7HDt5e
NeX8o/Jqx9DbRa013iBBJXebvyHPsDxWKj1nZcG51/XvdB70x7TvogHPEt9Vdl0Lu3tIXZ2s9Mbf
m4irpBm80NWkkWgjV9S8yD764CnvvP/MILSbkh+BUNB4KFtnO88goWpgLpkarvZEkEqCQqlcyuo0
UgPlIRIlbrvfmrPx6Vi995A51hlK8NwWzsnO9OVgefVrapZPJlcWkXH/1UWPIsQKFuTH3WXu+nZv
1ckSZiNTbjJl36al7ND6peFJB0uWXP0l+eGzMBDjMKLVI7kByhMHh1ijPMkRCAIZxJpTz6+8u/Ec
PKD1kY99bxJZ5YlhHwTfaZWNu1qsL8rkxMybBiq89t2zMfsExMv/6I4qn4a8Oo/mqoc1v28yu9MD
wxTmInd8H63yo6gqiouTZNuk3dm2ij90NFnY0ciF1iQwYVWjDDvr1p+5fUuSMS3N8c7D2miRV+sL
Qmu5w09O3noq3nULRcOYxqWGM4o0pR4Qqb+QA25Fc8Jlr5yPkb3Oz7wUd5JlnVMEimlhqy3Rh1Fb
Tfd9o1qPM8LkZBHvou35ZVt7h5wvzu9VZfZEva0TrA0LN7uGcLDijqjzAuPPHNE0EZiwQxLabdCT
HfQik6dpQBhPgtuVuFTz7iTeKt/sTyQtHsfMqSLD1N+U3V9wBtVH1xQPercelr4nu0EiGW12SQHM
lRojgHNY1hx084T6bZzqF/RUelz6jc0UwLJv6aMVIZYJCJm8mStXTF1ihpglGYZpOsYmUOlmAeVh
LGjSrS621Tjbu+K22rZBv8yX52g+uou2p1rMeSUJ/y59bgneCOyPXuR4Ayv7fY4ttBywapTJS5xw
pmniJuQRmfIkGkxXHa3809Rw41FG1jIeQ6HQ/VY82KYdm1gK9kn3rxrLkZ3V3RIy/6gN3SuVUs+4
8/qHUfoAyRXYmp4gcLblaW3QHelGsnJ4YRP3KvXaWMGlK1BtCCjyWDETbApcGriR6Rec0jGIeQfx
vqaUHqcl4hT3H7zKzg8UGWGS1TjYUjs44Y84loGbHUpbndzhO13HfXlXIRbEWCIp4svp1wdV449F
1PVldYURpwzReEo9JFnGzOCXMZ92/Qs6Mjt0hf9mp8G4yQfnP4/ahEM5LxAJqtpVhEhGw2iAJg3z
lXJekoAJixTe0aTtKjZzK990IzbSdnWApYoXN+HH9HDjAqOgcQukioJiPIMBpFv+bRyg5dh1a/+O
2ugPLV6FtDIADsoRk2r4lmS3/loDri5mfeQ+KYYkzDIQ4fgEdo4BmKZx9Cow1B2WPjNe1+FZE8tG
b/C664uF+LMnTaPTQMmApeOa8OaYPG8WX6GejWU+pF31H+7RfuMXzg0u+4mAKHkXmGYbg+NArOhT
NUDjKunHzZrAYQ6wVfc8hApVExjRTMZYqLxxU7W6+hzVf31y6cbFufYLd1iR9aDIYpZxZQzcxo6R
b+1qwg2O6jewvgR6Nkyoy6uxyldX09Y4aPlzlJ5iv52fLFFcZx0C08mT6oLcKlqEdV41hF+6Iz4M
jvLNuiCXILCb8Bn7RIXtsaqmxyJL9/TYq5fBwCbsaUOUauJqlUJnbMOpNRiUPNoEZQxDsmuMgNLA
iqPURbCOV5OglXzqTsp4SflhFrMft0p0QyzoFwjtSed9XVpEQBz3UzPojP625BLFnF2So8dRB/tj
VrgrZv5Utq5wU+Z6C7rsPTfVDeYt25alsfFpvIhrEg82I0UGG9ZiADA8gPep8GS1lfuYFmayxcfU
bNGQunjA/GIrAk56jyoosOPls3ZFdfB9EURTpVBx8TJPFlniOrCx2ymIP06ndH3WDO6AKdXLJ6P0
uZf6zWgj5Rsq92mkuuPA79FFFGN4kfBLeRiIDN8OK8IDY2WsG3315plgnjME3oQQ7WEgy+Od1oyH
qiwjRr/shiLS3vorX/DS/wjk46/S8/vHxe0vplO556yrLlXBriTrv0wZ35S2GQ++LZ+RNvY3g/lU
ZpfSeAnICmjnVTv4vRubhHOf3FxUV4JOzNPQe1wGbQCoUhvbyUtV2Es32DW+tKMZywRuR2zms88D
4rYQDwZOMQa5azWqX81x0Otqk3xcTTdMKzPHfeKqfUrCw3Wda/6yabxxi6F5YarKZH0qqCw71qZc
r81QkNla3qn7YH2u9OOMAUEX2AihcNrt1NB8YdjKvJFzUYYLujoNgBYUhxrHXwyterzWfD+WOWOU
I9gQsuryP7bOqylyZc2iv0gRKS+9lrd4aOBF0UC3vMuUUubXz1Kde+NMTMwLUQW0gVIpP7P32rWp
4m3nxigXmgcN/GvX2fXF7xyG5WVzroy0fI09NZ2AAKAOINZyr+PltRVGzpa2Ll41sUNbreLukk06
OJd+xuRGyYuR5s7dTO92d3tUKCbVXop03ptNY18QqrIPKplc3Z7E5dZwgp3fJclVt8RJqsFdKxWo
64Sv/UTba+5LhCEPIbo/Nvhz9C75R8L2khT59F7ySu1xTQfb21M506xhYjPvzTTMn5dv8zAHrLpI
WE9FQITJRrSOPgzWs+G77Ya2Nryf8z68vz3qJuMpRvd+un0qmCNjHY92j3OX3qsG4/T5z6OyCe7G
wCdKRZTGQWf6pYnwStw+iBFY3cYxrR0/XXa+fS7LQVN4WSq2RkUWFhtvRNXabB6nkaiNAIXmTIOx
m11vuDLhAkmOj6YajJYtF4kvYDbgAoT2Q27276rgv+FKglACt5SXaPbsFz1PB8Um9MPPqmzfSc6s
CBrMOVe22FtVtzXD2H6NjVI/OTwLRKwPpe1UsJmK5wym/WtU+nhZ1LdZlOWTbYTFqk2lcaJnE6fa
qc11nSOg6JGeJpsmrudDZsCFTzzkbm4xuhTrfrVzUUvk28Rm1JaLUFFHC5d1RuhSpHDWxS4HhulF
DFmRQN2ZeVujtOQdIlx9z3XPxTi45tYcAvXUtnX3pKfi6gi35syuxZFo2fjBqCeWi30zfWKP9XCk
upg+qRz2LCtJKOpAMzEQKPXLZDgEjqK+OHvL0yhrkq1MAmdHblX/UnqJ3CLlga7I3fj2HZmWkFxc
43p7dvuuVFMFWZZ8mgSrED+Q3nZ0YnWOVXttIcPkMEI7lGkF5yr34AS1TcHWKAp4r1pdnq862+/+
DNFvDEnm9wxpeuWiM3zyhPT2rRq7Y2b59j1yJXfdpKZ7YHJTbOPC//bZZv5eHoT/fRBYtvHaOvLJ
KIOd9LUNt20KTnNYCMo1nnpQBhHBqjvTCMZ9F5j1NYzKcduMvf3CKpE2qiqj79RJMA4008at8+YC
2DXdhHEUnrHoNM++37wEobSPU9KW22bqvY3hcZ/2ZFN8uDBn0vbD0Y4AJlTxy16EFiw+r7kTxlz8
PCoiy1gKwhSBtj1ce6P9mhrX26t46jD+DE5+nQk73uSISiRL/1Yc2LQfTaKp0HuYLn7GyD71fWh0
R/Bz6jK6ybAhVta7uGVX35lmiQ1maMtvW51V54dXKrY631pd5W7yOVb3bSD8DUAjSu3lqRbGfFoW
Sp1tDOTCps3OaZrpfWrj71CDkPJTRrNO0H12aV5+54H46BfN00iIY31Pw56eEm0AFWhQSRXyTYKh
eFIaKXVTudR8stP3ztA5q7kGxCBwSoGZIeEWNZPHlVVLZqmo6o0DMG79TBVYnt0xKldRkIxPjv3M
Qlpcal7kjSCG4EuH3OMiJ/uYrXDelXE3rfsat3Jgug3wpN4+OIXmNzcOpF0hksimxXjqb8aobT5Y
ebhsqxKxo34Ud4PTi11OM/HPI7zU9j7Iude4gpc/dWr10TbWEeGM99M5zRPlcGw2+XMf2cmlQ2e7
Hhj1fMIsf+1dkBRV6hh3SZzGa+FH4g3hioHTjEeGkfznc7evBp05HgMVOpuqTT6DNPZ+jKo7qKZ3
Pyi1WcTY/b4PTZitXdEV20Za1gGEX/YuAjgXrTV9BhWbXzTEZ49wsOekbTWKZ/6bsfM22VZ4qgPT
4UcL3kmYS7+WBxhi9L3F7LRaDFm9qXPwGHKbSCbKw0gOMIyeBxjpxhr16yV3+GvdrHbvGXaAV6Kc
XDt8de8KLR9pRiKytdDVSyZUOzQdTNfGUj1mDjC42xcmoZ1L59KlLjcrPzGeZEoM4O0Zch99tY3k
bvl06YzH2sVIWhgtNMLMojIgZO0wO15zNzlG9jTBnSJqSZnePqv63e3W2LJbu/vfN8l3mSXF1dOU
vo1lNfdOiwypGtV4tfCwU2oxCyiHotvHsEvLsyErJj6UYIk3/oxegu8iyq1n3YRY5DxuQ5nV/0Vg
gbS16nMweJb9C1jbyYiAIqrcsw7hhEzcr5N7NSRsZcLkOR5NufO9Ac6XZXRIogJJjRsDsxsGlO22
KuPD7XNszudNKwLrNVH5f76lZlF00SWcFKju8jGPI3lRwcCkHZu2lXOGYQrKEBlzGH4Q4tI9LUDH
tVPASQbppp4AYBt7pacWQXLH4kw45aavNbLCvP1oIFBvjLQPuZiXSfbvoLR4OziC/r1FQDp3Ktyb
aOSeorRAcswS/ysNv8fEW87+4uQoEI4bpzW7PUqaU+AX39movR8Xg4nMFvdHY/T0AL2HBFhFB+FG
3KZbVTz++6jG6Pt/P/fvV/99tDA/KNmsdV9E4rNHyBCoKP3h4GGwoTv95I3jdEhERVnjszDwihKc
ns6ebue7IwP87kwODvNyLy5tsCh+PjylufsKlI3fWCynd9vrs83c+eMJ3jRr84zWjK5bPtpF7Z4T
oZ8B48lHohfUIz3pRCuacacXAEHTgp6qZ9t032Gv3iJEtdctAOh7y8HwloSOdQpYQTqpZX3NlvXP
A/O/D5Yvadl9mI260FpmTw2rz6s2Y5bkDBrZ88c00KVLsHgQ1Rfid91zZFoIt029V6SJvDoRezmC
ln7o9/Yq0vZrQeLl4/JMt17DDmJ2FVblSu2jIYivaMxiYEQY9fB2T6vbUzLKczwvNvrkqgZfuKUc
r9a3iiIeuP90lumdbm/VISum+7BBa+bF/LVycryTPeTDr869Zn06vdOfIF5NGacGG0zc2XVYqrM+
K/OzOQfUQhZ6D8JymqREPeKIS5uY2WEuvKeRu+8lSlW1TQMgXUlZMR2xEI/4mfEMQXqZsQA9o1na
On7vnZV5rcEAsVY7QFa0X5vIiZYng5QDgMXRPeYm3OnKd+LrHOTDeRCcjnTSLVvJVzXSeZfjR92+
1mm4DIbR3v2/jxz22SYyEwJto2LfEI6489k6fPhCH0fX1cwMQvPYzoxhmra5xM3UrbrllWnd+H8/
LZAQL1sgBIJCdVuKfe93+ogMI/ly4qDadoDPTgUrrjYd500XTv6Vgbh/hsi4kT07p6piT2eqVwyq
8UbUw7xurL3WlXXw0uaTMReimcE8oA9DRK/UhhMu2Q8hou05YaSqWz28IR3mLqgDOA404I5ke4E3
gjcOpstRx68u4kPHHn66ybui677v8nIfeR03BCKTR2inFS1faR4Ii9r1bvw55R5uV7WXrfoyjKBc
Z6RW7quq/sNAMgiN31gM+4Nj4BbLuIC32YyPk5KEMUx0shJyhPxsrpnNpRtlpU+1wBDnpn9rlvmi
GvzTjFs7hxqyd4KUsa5JmhO5jUaLxkvGR3g0ZENIDCNzQ/0dojYrcyzHZuZBTNroRQo2sz7w8MZi
MMLYTHLeCm2oz9Ya0ih1C9IjbHF7VY93QFU+jGXT7wdBeiiAT6y8CG/eoMuPzl3+baCZK8MHcCEd
Akghd2qEena9NdEaGnWYnv3RPMk8hJhqILXGu71r4uDF6kFsCIuxqcUEAFSP/O2WZr83QfKhF45Y
8gzR1Y/1+1B8ZC2iyGSq0MbQ0+hUdWuZMpoIIvUOWMXb1cuPWJoO3EyCYslJGuhbq12uTf5zqQUJ
K2F7Z6XM1clHeEtzWGcRFAxK/6LdMYaMl9113Yp6Y3S71o66VVGmtCqG99XMA/bTpje3NO7roayK
nZHOX7wFDnXw5aKZXvepItAtbx4Lufxbts3y1s3x4bxR1IqdRVFszr8HMQ7HWpd3UGMaKIp2clCD
91jL2jjUJradGTYronsWGrnpPTZaf+ZJaGzaiTmSkUou5xxQkKs/HfoFI+4T7MQY12wwSUT5RBv2
OMVODixxOi/9qQJdb3wJqUbhcUpbvtOy+kPih+OetJOsYgAxaSaiUT9sRKIYRdrusOoqdhz4tBLz
VDaxi0KTHykLwu967t7t+TEmNHDFyZjsm+lVKTvcstEFBNzJd+VUL13kMoKZkZdNXrNH97k1cW0f
RFsm6yZun+rSUfs+wlcoOjJamj8z78a1pRTBwFVJ211Nd769OPjs4SETmEncwocBo3Y0qgOXr52d
uWquwtMomap6K1N6RDcSHeAdeUeiwJmGG6+XbVqn6VUOof9kp5qL21Py2FGH+PHgPzYBsKAmzw5p
FKT30gvmQxn3kA/6gsqkxN5SJuQN6ODRGMHN4V65phqR24SEpSyjv/1SrfhS7qWwEQHGVf4p83bc
RMOASKeMr3HSY37gDl1OVDzPfl7/KZkGPwRIN0KZk4Dr3qWhbe+qpDXJfHXDBy/wuVErOL9jz/C7
6n9jmcj2fuH+rhDNH3UHpskA4wARtFz7tn4OR26BhhlOR5+1l6w9EHhzJo+ioTH2aNamhghWwY7R
mGP3BJlQPI6Rsc9TLsoBe4rqzSszFPsxI7HjEfUd9imukVJWoICr9LF3Sv+KyWHHgOCXKrKJ22px
7JFMPOalf64YHSFTR1cKFzBgZ4JcpYzb+lhRC2H7CwV1+dQ9C6FSAnZ1+gmk7hHNHOAYpCL9sk7G
Z/YY1LL6NMEdoof/AYTSPd0+ECS19SxjvL89G/oCig1IguOtvk61sE+z6r+iHqZdnAu4vpJalMra
vSNMjZuOcLmdd1nyas/ZXw+4z0/iiG1dZd6nW6YfXW2coc/Zr9yeATMbizluOTSFP5wcty5BIYTJ
hTVtfe0hYW8kO+RXTo11Gmflt9D92ssmyf87uLhumf0qpPruMf28lA4CyCKz72BkqfsyjYp75vZZ
Ij7B1pXfRaI+MjqVl/90YWJ6GypXI7HLKudQGGrp1BL8Y35U5SvX8slYKHCMRkWs97cWQmTTtGV0
5Kxvwx5CEuAjavSJhkfV5+nsdabKXJwcv4Wh7UOGNGMj7EGt4cS759tEBVdgJVdK8DdheTJYu5or
dPgVCnFif+c2Et91jL+om8fy19AFULYCAPsOJ/YuVU1zQQO3bWxwHtAq5GUSrbrcHt0+EP/kUq4k
DWgb72g7/fjKexSGk93GW680zHOWj2y0hohJTNyxYHQnbvz+LHmOdpVE68reNchg12r2nWfHZJCM
5whDfzTfDeiSd1WJQZ3mPKh8RkezInFY3yZLsLFZjv8aYSPcd6Z0HpIKDVOB54KA39A43J6yKnMe
qCtHEtYdOEK3ijCVJzQ03rAxB+vFUaI7SNdrsRvM8G2a+soBQRd0e5hFU321PPN35DgSb1RJF0F7
tErixLxkywcRxRm/oMV0A1rhyIRhOt8+pOGISPTf57dHkcVEGxMb7IO4vbp5GxF8wofAEv955Db6
aojJPN0+r4KQM/L2vx5t68l37A4gYNgxf8PkxVE+sppcPqCgKAGyLxUsYxCoDXH+Po5e+LywPI+e
R6gy0M/sc8EVMlvESSVd9VCW7psZN9lrBtUJWs8oD0OZpC++2X1bIyMj1gbWpkJnRAXgCPKq6NRu
T8cSlDpvr+eJMw2rgyD1uvbcZ2R27TEj0XVN+5AfWoVFNTHd8sFP5vrQdbh7UyuvHqD1DetSTuFJ
tzZxS/X4Xnclekzb1SfSJo0HJzMs+GmNYkyNyT+aEMS5jvPVGBVIy1g2Ty6DuT02cf+INwbYr3c2
BlaPt0dVTZDaNMXeGa2KfTAYRq81kVqHYpk/5VOVXG+P+MMLwnHdDjZCJduqsTrMbOmQz7bn3O6g
/CDtbNE/+EielilkkEZkA8/2i8f1qCw3O7PzbFAmlYlH1K29L62i2CjKkV/ScH5YUZh/pP9e1Y1E
41gZd4Yy/DcjHxje1KwPLKbkt9/rv09vDTGBOJw48cxL1vcH+BDmR2BfPFXO7xPjr6MLPHTrG7PA
oibfciaRTxK99qr2ZHuYwuBPYY028r3C3rdFbm89INa/YsriVGSbHknW7t/hqVmXewRj4Z3rUSW1
mdme4zH6G3hl/5Dko/kAG+fPrVF24ENslDewTLMdE6Gq0NDdQvYmYTVegtSncUxDYxtq4HmIQ+y4
DZbRevmSlQgkG8MdGd7Z5YsPKm7jpHg+hti4twc2eVY8ld8tXS77ZvejbEMFk9CBAFBjic9pH/AK
8eJlTRgCX2/KfwaKy/1RDzBhcJ9y3B8mq5EHhhDlAT9P+mwudeGtbfaHdBfOdbSE2DmbIORNLOfH
aHTmdUg8z/uUp7/H0rT/+C1+46Tn1PKdcOEeydcxiE9yiFDNYSHd4tfRL6kzmuecc3BFdrt+MQyD
FyAqKXKMia1i91Ez5b1Q47Ibrv3oc16M7cvc0DT7bt30aXb/73eAlIo+R77DNslc+OcNb1qJXkMC
+RWCubwvGKG9ARfxda/f5sGxHoIpeqRhwbbgazQOBQOuajhOhXaA7NGPloHLC+RCK/3n9jRzQ/oA
N2luLDBArN8XDbmXqXtKPXXPNNyltlpaWzXRb6Pk5d5Omp+mtpmDbVZOCBYaKNzkDTMw840x2XNL
jzddU0UXc9S86FR8z5lBYqACBvI5Ve4lch0u+3hC7Qlvi7tHHkLiXa5+LMvWq29oNLhTv759jXMB
mW/WRac8XpgBbW2dPS8n8tUpX5jgVuCHZPkNHHcNVgazJQzs1UI1eOpCXO6Vbd3PODE3lozgfgHS
wEQKmEvJxEUIPeh9ZI0Y6uveZb2I8nXEJLQl3PDTgo91GBJcD0rEf91eMfXjrwinyTkALHFlzEai
ctOV19eU7ao9Rcbityv096jt52lq/EOBi14Xd7mfG4+unuCeihLDQPmUdKjl8oFBmTPrI0Zx52hO
4GA8roOVdp4TEpt3c72kKTLp3baLq2FUCq+bAg3VtkhbJxIrBgO6SsQ42M2bDaZmUMFWej+WdA1J
4f9iKa1w+6NkR89frfyXMTTwVKvykskh24K5LBzHAuTk5Fj+cLryvtg6Rh3vhRB4aABPrsopOsac
ceth9ulFsaIMSZquZMmsKx7SPfL7FpeX+UaYpcTLlOyIhRbXmGK3mEWwZbD+qZwFj8tvYSWCBUzG
OsiNk2BNhT4fLP9RzvhzUXIexhzq0pzruxCA8N1gJo+SK+7o9I4LXtDnYvPNdzFg0kflVG5sgbg4
bGhYB8OaN0EprsKwWPZ7zbyjXWuQSc4btl/byPSfYs6zH8RFRbDFulTHqGzcp9qzvD2eqn7bVr3a
BMBwkgyFKxEioHp8G95zjJ96iV4AsMZGqs22UMLBrrfGSMsi73NdI74PKvtow5nHHQTxYXLoOSU+
tQ0KM4Y8DQKiLjHPph29AEi7ItPvjmX/VrYInSTAr7S4MCysL6aormPtTlAy25OM7H6blPGPh66K
eYfID/jhvwy3PUcpwjhgw2Bixz/apmkQvthFIzvQgkVV0ZjfsR3vSDW4H+ZJ7CtI/uTAVhvZBVDb
E+dQ5qhLTP0Y0ifin8L+5CxeWFcQwgezYBdmD3HL1Z3x7cjgryF7mwUb8DbaCSNQQ+BHNptoayy1
GNNXhY7hOo39wQURkyZYVJqAjIqo+nT62mdQIQ7QoLbCGVuM5ZPNrLPeW9bsb60RoHdxJb9WbQwD
i0zcBYvIlc9GRtTt2zE6QFV6GdqJ6bXbVxsqzmZVA3iilYxOQCxW3HiqfdkDXII8ppjkJNwqzD9V
lf4a47ZDUAZ4IHEPaQomC6CEXvvJqZwMKG+W1+4Q+QLeauOv0CzXRSmKi/JqtOJdcTdor12B1qAI
79tHhGyLvHxy9zjhNG+lOdv1oW8fkjrbu2Vj7YKCpf4wB9QjwOJ3/cIJG19VSy6EtMGPjqKbdomz
8vk9bscZ2FA1CzjpCJ0LXNwC8GXBfnXVoOfx89cxMdE/WYMAtS8Y2YuEnJqFqx27w12b1jjASerw
LeNoivlziV3wGi/gl0sfQlJOtBGTQEGnhXelunp2zXQ4+FJlV99sEfaDmbQczThF02/URLFgLEkg
KnQVeFnx3Tkbl1ezyoAXS2YhHXvdyD76vv+ATSC6Fkilr4hm31E/1XuBImHwOGpAkeNNGLIjVso/
hYyuwThBiXKC61D779DsPrsgOQfRBACBQNrG/e59tCjokS7eDAEAl8u4pyiMQcGFhvVOFTXtbVQ8
vE+eYzt6GgB7HhoJ/s6KySqo/Sfwhp9dgts7bOpfsgr2vgttO8hRrHgNqR7u33wuwXCR49miamWI
VD8OBNUiGAMj1qhdhZeHZFNlX6whgMv0xh7dJoJF/0E9kKOtDxA2z2qbROlL7YRfIAmA5qbbntHN
qhN5sGWJwLCJBEOmtuyEONIsv/hl5+mfGNVs4oT85Cl36BoVVBs43sbUJvzC4L2k8EzbS7Fcm25X
fnGMQnWCnqCtvt7lVYg4hupsVZ6benyRdpTvROu9s5TYJRqvo8mbO60ztXGpddgrxs6qmOOHIW03
tLD3DClPbe9fI/Lj+rwCXJJWvBDBOXd2lCKvBdL+nXR7skhuRLI+Z7ffnJvCh3smtbdzonVteX+C
AN94L1om5cJ+7tvvIYO0PSh6DuSSx0oG8oksEbwCdpZRS1nZXfxV4nE+1Mp7ghO/mkWdryl1OJR4
uS2HWZ2FFmStAnFRKHkK1oiQwiFk8YdA59Rr3su+D2Cqnx2YKqQMaIDH6wG1ez0X/lqj5FtN8O/O
mZTs6eJkN4d9T6usHxDHstm22OH0oThaWEQ3EJzv5LjAdgM5wiRskBNoIC0d3CxmJSn/Rp3nCJAu
cUYFyS9ab4zQ/AF6YzP/QeJofvdEbeEgkjDnEwVo1EeEutggRQdORBCWwgY2weCxRiqqGHQAC1eD
P6zjUvyykxHt94JHk+ZR5+YpWzwzhV3tudR5/zXY5UlGSfZVaj+XTYT4PsS9YCInZn4L3Ar+S8fK
diDeYU9yGGrzpqR1s3/SMHlxu1ay1CTPmd6g9LF9IKDE7liBhpUURbN0TqWVf40qjO6iPjpaYU5a
NiP/jhCh+6noH91CHFOTOepsMA3oTW64ifKbNRvd/eyAD9OphAHWT9vK858dCdEtigkg6KeOYTaQ
SMsK4wfO/uWMqYCYg36kXdFM4hVSTrfaRBZTabN1t97g+AeW7Tg3NLPZ1m5/GWYzP5lTC1wU4Olq
nB2+N5sesiTP9lluJXeJGxQrdtwgbVT3J8Ofiyhxrl/b4r0YDO/CgMIpj20GIXWcsTNLKTGKOdNJ
9AH4wkmKDcMeBWeSC9ftJwziHXkNWXKpLXpwTBgG59y6VJRMOE2I106ZwSIZy3N1NHvnHFAHbrU1
XbsW63QdopHH8n9EUtZuDOVil/Cy3XLoMXNHQIwvYWPO489gM46K3IjILitY19OE9zl/zxR4uCow
P2ItvoLkg0sTE7gHQ8hql4iBYC73FZ4YK3Qf7Nh7nYEbI23sk4MUJgLNxDvbbf6CLY9KZLaZkcsO
aDbanCH3qMvD72QG/jlJ5FZ5dce97ROVJGKv8CeGmxiVFTNfBuMrx/WjVUNTiA3SgM3kw5Or9Xbu
zDenodiaVQDtjtuKyWLGDiDwpxmjIAz+a3DwVskcXIyd94DS4FVhcEt0BjMqhbOts/wpHbDzslCs
WMsEAX6gbFLVxkUXXiAlMoyXrDZLVD/obYLOeJ3Qxq2DZCi2pFilVreKA79bWR516Oiu2f9jzhw7
gq77ajcAdmKSjDqMJPI1r2OzDkm62pi+MeDXVPXaNqV1lyTjmx+zHHElGBVk8XhWYtRgpo+L2Msf
B2XkJxFO5RaL5Lwq4vEDmqpgy5lt6paxMyIxsevb9MV21FdUiKXJVvdCxb+L6c6VSJxm/bvzAbyZ
rHTWETcqiilIOxXCaRKXTGZ8yJLdFXw2EOq+8dLgex46D0FcfI0k8sd+tjFZU+1hLem+A42fp5UB
AW3msCaSNi+LxyKq32kg6D2wj3ild3WnhB4YB5Rh4QFs4R1JTrM8dnkz8sJtwlw/G4hE8qn2uLrD
dK/BWXGTc0E9Zt6zHI2XXPm8rgMGZjVa5WYw8Q0jCcolWitfGNx2nMBb9RZQX7JWTANhMgZHiJTl
+i0LZnCUdVwe1XLXt/NdWvkGqAjMKwNqJJaWK+JcsDZo8+gfR9k+J1HZvGSuuB+53IKwuBI2twZ2
RwNNTZKx9i3KQzcprGQtNadxwY+wH33zWuX2d5uU2FZShsGVFb1azn0R6Qp7ch1vpDCe7XA8BcLi
puzY19HNXvE1HZA8HAcjfMnYhq9kVXwST4J7W+NoMxkqkF1roIRf+Ucf2jLZP92iYtR3de4hk66d
s28G64yxPb5mSd4SevMmPsKhC8HztUdYqnc48hRAiOK5R2S5DgPv3DoWVxiKPMqTbhfX7XF0Pjx+
q2G5UE6S4jNCcbgyU+BQYTDyO+7QGKYKmKglIYzPKPt7z8AtC+IIClGo/6ip/ybg6XaNdR5Z4dWr
a96TDMI3WdCWus4mKoMitDR44TgbV0y9QZaKaRuYxovNfHgz1ogXUlxe3jCdPSCDQZSyo2H3YQ/L
FZsezA6wf9FbvKkvVgJ4Uut2OsZzdHCC5tulbtJOuFjose93fvsM1xkBaPjImTjuB+x4weB/B6b5
bEcYtXOhnvsgSxAVTI8YeC6ubf9O4noftfStnqE+ES5vRSB/nGkAseOqZl87fy2cRFbau8eqmN5s
EXxwF0ZfGG4IH1orVqdx2z5YbdZ/0R4nmESgq6CuTHKCHCLmsHSABwm5Ms7paIP+QRvs7CELVvyY
zoOV4g42u+leCvY0aTc91Em4oWLkcneqPxMAq23UEpgTCTQxmeAEnZkk0uyNefE5dcObovlZsapz
10zZuSyQo4kehUzPWnL65eSsOoUMf7mT/xtIxV/fB+zB3yfH4mjI9AdWiLfSqJVJkfuFyZVcOHHv
CXdcg0M0CzyqFVmNPih8PIMvbRb+jkI33BbyV46ufkMuwO8sBU1JNsXRia1v1LOAJMJLOHXlmuS/
GRkISz+6kHFo3jvmTEwogpdAvzm+JudJq0vHmsCIGI6FBgvwzKaSsJsaj4CHWEOGoLQ0PSq2B1aS
kCP69MChbNKYs7wJBTFoNd4trZ5dD38j2tx6kSTt5hgHHzeGDRRJKs8QubBv7hHIVHe+8n+lzWlw
zMd6FDYeBXWmon4AD4elPg4A+XhkI4bwHgMK3SCmMiSAjuW0g49HUbPUv8PAOHojey4TytneTfEN
unDkdr0X75J4+lEMMGaHN1PNLQj13KXCy9o0uMzj8LkQxmOpxofe78ytHROD0SuULa6y/8RddpGx
fsjhIRpufs7K6I/Tnog7bJlhVz99QpUOnKpmUEGH96NiEiTrAQ6Nik5DNsgNFtMNyHKM6MLNIfMz
3qYC3of+iPLCKK4ltrrlTPX66uDhYp9n6gQNtSGy0vNi3M0HTsXJYMWLHfOzitXb5FT3iedec1l8
5VgLkkXdxY4y5iYmRoXJcjHWDsh9QS5gEKFKkGFEftbAOeAkRL5g1kAUPK0DyyzWtvMzpaNDz6zC
lepWpWIL65HKUhsc7xQGV69oP+SjMTlsbjlZ0Zm2e8iwT43FeGeyqpbZzB0LZjKAOjVsAS8/Dz5I
nTL5S/ZoiY0Qxo1lroKRii7GJTDPLEBRt2BkLVsUjcBDsjdAmFjC2WSs+jj7EKDN+xJJLfFaECqz
+4a520rb1Vf3OlhbP6HimHsSBkSUH5xh5ByJeI83kuGsTJ4JrxxXiG/eilBegrx/FWVYo03xf7t2
/g4JhPYtNb+LBqCVVXsP1cgNXhNX6KXviMERV2aYUiZTP/PGfywq9SqJNMFgS1eyJOdNPWYET5M9
4BWLydxAWNZ8jIYBUTarwR6Rn2NRVCMagh2WkXmCc+l337OcjfoHT9X4gYBbUyXvKhhVzFVR0Xuk
3dZQEwMwW3sxtm+Zny4peJjXMasfZVUCR6m63RSYj46mFByH6sggFXCNUwWrOTjCt/oEbW/MJSsn
Q5FWUeRfTWBt6s6PNm7O+t+1LjPlJs0S6BC/AuVU4cdKWqT9QcaNbEzLbRH/6jt9wYvy7NmLyiBy
P5dJYcBoe4X2GAVq2OmVs0Pfm1XfwjSeIm3AqImHEIbLJie+Bwj/gFEf6YDSzSksis8SKggGWczO
E1vECkj2yagvg+xM9PvTw9RW7wLS61aJebtobImn2TBvO8ee+10W7aa3o8dAcUypftTMvuBhzLAm
9USkE2pbtHzN3xYBzqDhfaShmew8I4dT0by7pY1Kw6YFL4km7fz6oIzsmFvB/zB2ZstxI9sV/ZUO
PRvXSCQSg8N9H1jzRBZZnF8QEklhnmd8vReott3SjZD9wggOolgFIPPkOXuv/WQyA1J0bKM2vomb
9jEa/btY6KcJg8u8WXZV9dyi7iQk7DyUrKx2lG4CulilZ50FnpuDa2sllKuTHnOuYd9a+6bVLQaS
NarpO90HesDewDAVJkDZkGqbtqpd4bZ8SGe5YCkqZvZZ/pBV5m2j83CNbLqszuk6xA3LNHXnTaiU
c/OmbqyI3jlufAf2ysiZBcbn0+hSNZQVoWy+FnQr+uh7RPEGzpDxayu+0RMqeZqBKoWGt5nC5Jnk
gpQOqXPKycOoESIdizZ6LSj9rMQ62eTWrYw+ojjWJDjwqmdVj7q9b4Ewz72l5TRyL+JsC1ehXkSY
0skzhJsEiymzNLBP4TO6ree+sDbOqO8qw36LLG8XdeUt78cR3dxNWtjTIgS5hsH1yQizWRdPBRXh
f/JGdzlqzZG2EFkK7XgITeVCSJGE9Dkf/Uj0RWHB42gOQ8e2Tsn30KbGW2GitSg8VPy+icqWyaKv
3euSB6XiAc0F3yWq7J7OszO6Jrob5VAB+fDrdYgBPgpcvAes96B4xqq7eDBrYL+fJIWSG7b6tWZx
2yN6w3TANBwcVLbMKv7/IJwucdAhe1d77oV39O7YD/CVwoKgLcj+l4mxZyW/62M0zuHAUH30XPi7
FcCzfu5PT9Yj+iYmU0bL+og2pRPaGe0LLT/Pvp5fxzAQLgu8sU2hRBQTuywmHwm8BisWKX8xsDR8
pwjh5+fCpw0X2K++F37XxshcSXagLCnAaXVpw61HdlVBRdDnIe4uFieT04pmAclVpA+QruSHGWUr
LmxcGceFTbgT9BEfvnRc3icxMevUUG/h1JzanIE356oryOhQY/EKTP4Ia57qwjNduibcGYzF0fDG
26D6bgZ9xxo0Q5XcqVrlzsAbt8SYC7ZZYiQaXSoRqDkgMLBIN056M4mGoAATi5rAn4FxvJSEB1Ro
84b0hiJ39gMTuSRve1ZDGkruvjZBBbs6ZVeRtW/UKROBc5LgcLQk1aaI1LNWjAcnrde5T/yPzrSU
1nhEaHpi+rCI05BRlVudp+JYFt0b8RzrcpZ7OFnZbVzyJaMp3hbYhCHEIXhhX1GB/kxb4qiK8uKa
agdDj04mUVIorGeL78oqBCCLvoQb6JsvZTgSdaWf3UhyzQTHUeAybZM9eLHHo0bT9srK964V3JSG
9rUp8YhD7TJK+yF5T0pY46lEVwOUfIsRKV86SYbjsuyfnOyxc9rn0RD2xhmM2zZQ6RoTTIxt8UGL
wB048raOiKxF2kiWHvbyXjz5cyBrYrYHPS9g6aNBlsngM0Qq79LGIYotvDPz58zNv4aNCteRlhxJ
BAZrhQB2IduMkz9tbho0zht+wYURaeVVpekfBCfwxo7644D2zoMeuci0+oGe/2sfBXeE45Anl5/9
kdhUsnpJKmO/0kNCW1Px+vmaU/0+77oTx3QcRwPtJe3anug+WzPzR1rJ+8S9vHfJ4UZRpW4T7OOj
R0MldVNFX795dfMgW8HJSAmdO6NwfsT5g78TaX7ddYcSaD/W4GyLzx6QhFveWW67wMFDLBfbo1GD
p6E0CkgwAP0UPmcVLuKee45tsOV3xsriGF7iMK26Y+UGTzATnrMGOldY2t9HmEwMTF0lTjUJZJ0W
Ey3vGMcOzi5tL6SP2TbV4m/6xPBbpltDo/0XqxhxHF7kK8y4D2Ub3DCeJLqNBUF8FGn+WqXVu6+D
dLM5Oqa0PiE/nJC3V1dtbX30GRKWvKLymRrA89Z4g3KPAOwExTVKMz0FyDX03R1dGmw1sA7HuF0D
sbiLodHFON8p8G/xZvZrBQ7JwBEiUFmYZz3CDwOzMNvSWsZDpDMIHJPHMbm1LO3ZMAZaOKY4gXYZ
6FszjWdGQdfkmsyUBXGy7dJPgju3dI4cysFSeuJEVPLFdPQ1AQNLCAzadpaQxthGllFDj8134jPG
aYfacJpHJOveGxa2M1yVaAGWutE913zd8Zpv9KIOPT6EnWdrD6mj7+YHN1UPuUCnTVIWxznqHIuA
YJdn/YpYeHTonfbYkWN85diMruw6vyXm/R0mwCo34WGZOVhxDjxzJnSR5DdoXt5U1u4zHY5NVdB8
jiN/bfnx0uk0yMM90sDOf4SKc28n/nshAAz601x45xT7bncZy4mjSXSXDYgt0SFd+fqwY5uzr3Le
XJd1SHTGM+anY5Ye7YxEDj0JFlbq8tg4zgaVm7EZcarWimIqH08zP+9KSc6XrgxvvQL6BKWlV2YX
j+4mZaq3Bp5ySny1MSB91U5zhlj1KJLwXcdmOBnTW0ZM0kKq+oH52KNmikdmVIdOkXffcDRw8fhS
fSxtqjyKYudimNn7IPFIOwxvhjnMIwrbi0ZBOJr2Y5WwJBl9BW63M+PNxNCYvti2Q3a2IaFEX/uE
SdDpW2j91L1Cob3CK73MamGuXDS5xCaO51oV3xrnEd7Vi0JVBkyJBp2W1PuAxZA87ttu3Lh6PCsW
2ZQkwgUk34SYTPUu7DyMpuFe0PZYBha4fuIUVkXDl0f1nOT5DZmrfNG6TYvgIRg5YfdWvZsDiF2U
pxYJ9y6Z7Xj/4k6uNNoEbP5sFsNEPyxNSTOANm8tWadvYltb6YIQA8enbUnu9WEAGVTkb6RUVZF6
RGO2lk1QgR4PDqppLx4eRicerusIXGLrTses0G7MjXQI6UuTUaNXRE5r3aFSTMqvjtY8Eh2k38Az
OMSFra5tr6Plk8rH5J2xIa+5vGYpIpxcGI+1X95EEyhS+4ypC4mune/KLgAFTjAUPhkgVVq/JIQV
FR/BgFaR7mTe7CyEot54li7xKr7iSmcdBCTFuNZpGd/Adi/m+OlpHOIlEAoa9CDde2pd7phwQo2D
payL8ofQ7S3s1flWa+EXF6ziOjYfbLuI5Lo6eRIA9OIB0NEQs58maiQZC69zVw5rcBez+qK7NJw0
No0Yk23MgsoWAT07cm8NCt51nBJO1D6V1JrVxCQ4ba21jDVtMabNCdUmYdFMd9i2L6kNp8ZWyLCm
djenOoMC2WYDVVUcWne2oG+XW/dWzJpWsqZhEZnT+JJnP5zDGh28vFTBS9S3yKWNI4eao7SLajfP
BzQIictc0uXDY0EBkHDUKBJvMUVkWHU+OROFQbcqZc6DG7MbefQhGUMuHE6DFj0z+7a3XR5f6iIX
y86pOMWvPGsKkHK/4uyhQTcgJGoJbgGmTyZmUm80WDG6Wez9dIMkDmm7/r3qTuWUvZZ9WqyjPgec
IwWRYTEHKMMBpNGXA06c/gQXBeYnXn4GpWQ+MJKpBD+d4pzo+vgk7am+NnlbqgqJv9uRiFPQfGxl
sU6LOVtF/2h9GBp4JZ63lSx58CyebDu4jjr/vUfmc2r1et+9+Q2w11iscOiSxKKmN3/wmw2t+Wef
ll3gpy9dgmPLztFj1qVxIDKwXIOOvuhpagBzyD6S3i1nvWi4rDgSjRUBuoj823zOXy7ebCPgVMpf
RE9vm/fMBIERwQdicMrhPIzKd71SyS6sn0RL8RoASlpS+e87A1gZJY7r+TAatD2IqoexjOpNrF4s
jSKJViZiCKMBnqx9jC7mD6rtaEEjWKlgmU3TjQsFlWM3TMauuTRhhv+ekPgVG8iyBa7GPOfdJd/l
ioIQ/SwuxTFXeyebFbnGo0IjxQ1Ft6vO39q6BdFiUY3PKdtOIY9QJyH3q+mC9P+RWPkPQ8pNn9iP
qOUf2ffma6YIrkVqwYjGxQrZU2B0PtzfbAfbLbj2ClZMGBsiEtTskH6q3PmqP0Aueu2JlkKux8zA
i1HHJoSR4lC6clEaXcW3qp0Y3Nrpd5Rl7RW2QFZ67z33SrH0YkKJAv89CukXQ20gyi8BvzUnVfVN
xRadpHsZfDfiDsGjBkvTZH7mF4ZYpDCbcxSOlSzKhZ7lOORQ6js24hwU9FHjuFtf0h5tM2SMwBF7
aJXJt9aXWKYDHq7UjC6yqt9jTWxtNM+wrFsGqNatjFHDgfwQg8oZu+8YbvM48vhcJXX0gOZpbOm0
ugR9sUFH14h2mU6lHERE7Em0He3Sq92ndKgvQ1OxGZo0fd2oucsktmT6O/UyLhpEWG55T7/r2khL
XguZFn7/MbcEshnAGXHedHD+qpDKJCW5aJHUEB5LUtf6jOwY2v+LXk33nAnMq+/0O+8mDBdXzTDQ
zLKQtFvVKq4B/IzAJPLJQABDfnnU9Gd00UDQKUYaD9xg6X8vY/fA6PBQ8yphGyTn2C9vaU/Odcrk
c0ivkuk+OADlh5k3qdvOKdPtlJND566rJkclMtLZizCL8TAB4VCnzDNgiOEVado1GWsaZonqI4ye
/BHfDcShJQqHR+LV8dcjWnCmy4QpEjHXvVWyiJJoCJ5rBok/j3X0CPMQKlA00kXJq53sqAUZIYY0
58J3AlTWlUZ/xwHbAHIRJUuzNAGdI0bPQrpRgoJzUWBRohhDVZfVJemf6W1GYmboMMITBcz9KR30
lQu53sjqZx6ibRyKkRqUnDapP7Yzzq3Ovls9/fHSmq7N6WR0E+2IkhCMIJq76tiz9iL7pmcYNkKm
/c3Qfcxy9AW+9BV5qx6LdU7U6ISYsLVpy2ra8Ex7MrmqofwttaZg8gjhmwLTAmBfE7no0/TpO2pi
et4c/wvwnRoxJ6ZVqJVmkPUz0h+mR0yAUgpeIpjeK+F+jvqvArDmkhaaUTLrKwW/yNU4souN77bu
IpPFPqjvilpPGUxYtwVJKwGRU6RsMrNnZyZSvKkxF6EX4a+C4ZQ+DQ4t7NZ+JoQbVVVcrChp0JMl
5XlALcZLspnFyXrdDfJmKHCvAUu5dRo61ICCX/Qw1rZJp+6dMH2F1wTYbDoXqoPMF6JYMYa3HkZy
gGBy0bqMrgvSlZiSdLuwUCDoCGuB/w3NSTdGhnyMBB3r6+cXvCIDpgzyvOMkZ/vwiKA5s1fqwW08
dz4mcXQDvOAgfRjz12QHZ5bapgAoINBRuPGiYvfFG1UFi2bhZlzbfjL3EkKuN023FhzYFTyHB2mt
jaQjStVTJUMLl3F7RnfL2YXN8EqvY2Ramrwaw3gY6K13oXzmBnNpWimwC/4cp4F3Hnzeg5NaxF67
0R0R4GCFSueEMHXg9IsYy2eaUFvRlonGs9VqCzOmN6wSKLRJf8O6uWzFdEsA0JVhpuiRwWNRHkQl
+a7SXdrj7YAfPTUQfhW0cevSuy11+nSgAV4Gap8yAExiyOF6GkoJVjOL8eKj9xUWWn+TsVzWR8Uj
6BtrQQtYOwgXrg9Q8ENp2O6L5Vr7NKJtwDAFspc29c9OwvlWhq9B0zRzAky00YnpeW3BJIdNdrYG
gYuplAU7hzasJBXII0vf2munnRY4+YND4OA+8JjdFkOQvwojuR8lmcOaqYrDiJ/i6MdwqnSDmp1Z
7bObFpyO087YgOI0TlPB6dfIYB5w7lZYW5PqOguKekffioJr8L4qCpzXnmS6JQJcedC6tLxnroSZ
1kpeE7fY67ZdLjp2j11idQRV3MNL1feW6JtlFaLsdTsP98T3bvZdpy24WWyxxxqdzqImjq8ucI2H
eHnjttjLUKmlOTbBjTGxTccJc17HsO+qzE5PRVXCBgxTjRkhQh9O6PkNO8XKGSnTUF0hLpnfSDpj
/OYqa49jluuX+U0kwc8/51IRLNzoFbwRnP1GGz5Uqpx9b7gMxpzs0xC1LdMUQlRpm1s9Msuwxx3P
8MAV3kM6VXQ63Pvet4J90shvruT8hmzlDscYp60JsSuUGBsLZgvqWoc50zevncemmqFvINcYMK0V
fFch/CWUDKT7YXZLBWZk994v7U1cMPmPsp2WpeVxnlP2Tg9c24lfBZ6qFaRd7wpaILZKC7R8Hc3m
gHgDf/wd+EWzauhLGuV68vRgbZe8QXkdLpHNURt34Qqa63y2pDUj3VPkpObSTtG9OzTlgsB71Gz9
BYIGcKIs6VagDpWzK5jMLUNFakU45d/khGYdIQVtm9nQI9V7aDVgVKVxTjX5UuqSO6I/WSRib2XY
5lfRCJOUkcgwWveEf4pzT4HZZ8fC9MPbTrMsYjLXAfHlV7mNdBHxiEGmKc1vJsnjNoOpbeUodbWB
9J9snxT5QyVAKid7Dq7OotDktB4jgbkxboJ1jxDYUaCTXYil+miQT29WC/h5zLz7uMTdkQIzICIp
vcGLJDeIJCryBqdDIJVYeyEjSBdjAtFExRpNeEajl758qCZo7IFGdyEpV1LqW45pXUiEcdgNQHEU
YmnNJrroRQzYY3u3RoDcfW/arONh4YBLzgjiQJrSAVjdreVU1Pwa0xYtSp41stH3PgD0Zup8DCz+
IkvHZKlqdMU2YZcrEb3nMKh2woseStsNF1/++Pd//ue/vw3/4X/kZ9KO/Dyr//mffP6WFyNEJnTm
P3/6z+3qbvX5L/7nJ375gc1Hfv01/ah/+0Ony/r+1x+Y/4z/+aX8t3/9WcuvzdefPlll2PzG2/aj
Gu8+6jZpPv8AXsD8k//fb/7x8flb7sfi488vb3mbNfNv88M8+/LXt3bvf36xrM836Mf7M//6v743
v8A/v6ze2q/vefXrP/j4Wjd/fgHv9A/hmMphyCwMB+ic8eWP/uPzW67xD92yHUNJYbMYcUD48keW
V03w5xfxD75CdUmajq4ApZtf/qjzdv6OZv7DxcQkXP6BLqVp2vLLf7/yny7d/17KP7I2PZPy09R/
frHFlz+KH1d4fmUKZIErdMtysPW5QjBB5PtvX+9Cxsf8Gf9GNFYD1Kt2OSzUlyrFHcurUD8+DB7W
T8rD//78f79NNEG1FZMJAywk3DvJDMrHOm7vRg/NzJCTc+IFbb8h5stDQ1K4qAiDnDC3zjgCQyBJ
Omrtm1pCsaFqri9+hWFFBl3xlDiItkNLG7/SED33VZx/rxix24EF3sDVv40J48lADcuKThyzIic9
d/MHl5hqlG8w+6bhmSaZtdU7o7omfTWn4OzbDZDY/PDX1+rquhvmOQtPqT81wV+f2THfSKVuHZoi
X/34p61nbz2P9UqnaXFdOeNcDow6kYtsUp+ffX4jGIP8mvBz+5TSVZ1/tHOc7d9uq7+u3d+vleH8
eq0cnffaVDC45vvJnL//t2tF2kyA/otWiD6nh0A+fbBNuvVWGTA79mwq2551rgezauP+XwWdP6z5
+WhLGtgIY6G5T3XSG7HCg6vygmEVpy2MXR2fLyPiawPr9UoTpBP7BMKSjpQYm0GVMTFZUbsiqI7k
7cJShFu2N79/ZZIH6ue70BGSW9FyXKEMJQz18ysLKFZEkVtiFfTKX1pVvKpVprhz3HzjdPq4NA07
WGNgc9es78k6ybFY8XxoT11kQzFnNCyG+H4S5QfdTtSYNYnB+PDINPfZTgi0IJCVwf/GsXzJchs9
945o7nkI0SKB9hjb2rxisp7RYwyPTpS+4mJfYmpUF6mlwCSLmhQOX37HCN5d/R8v/pdHUNGZsoTl
KoaxllSWYhn4+2U1/axTdq/py3qAVGAG036oArphQXI0LLvfWqWuVnodMBTR8bC8MoHiLyazrbbi
ctc2NmiZ3sOeYpmXok7z3WD0Nkc0hW06HS6iRdLBJJLZvH7RXEaJXYGOgkzBqUKvOqQGoEUytXed
OV7QLVur37++ebX8+8V1lWWxmFkGsAaBG9X4ZYmx635qncaHahZRljqE5DA8lSdD5td42J1DGEyr
kvp0lejULnaQPVVAw7FUgB1MpoYoJLBdNjx1VYTgyl2QT147ugvymFme/BQRdUSl7mQWb4QZFk8x
V60yCLysmWdFKhyXtmzTa10676p/dwLd2NtFuW3DIT0zQ2EHt7xF1Cdy3Qb6cO6Ryq5A3STLZtLU
CpAfAekgD1Y/PG7xhA4lK+5IkxpuzE9OVjyZ/d0UEfARpMN5ikL7GKQVjQ8X6H7RRc099+ONDCoe
vqZ4M+Oy3E15+4yzXx2wcYxLAOHpJNyl2RflSxvRh9Dy/e+vg23/y3Xg2CboDDsS0byQv9xnDZOR
zm5GYwU8P9fRBlHjuHkUr5pI30vzI4dUdeWkXf9mMWSDiTxg2fNRSL40usXwIRuXnUZeOCKs+tbp
dQ0sTYk8yYFA32aPBqhLVBI52ig06LdpO56cBK1PJiouX1iYW1Wm1Y05FVtSEj2OvDnq1aAGlabY
IBrKJtERkjY08Z7Yo3E3pRqP55haK4cxjUkwPMquVFsmKcdw7A7DrCR2N9O8GH4+3BMnzU8gXGOO
Tw6ulQNyb/yG0fUgguYgnKBaK98XOIKda6CrpMM1FWLBqevwfhp7DSD6gRJcSBwzlaMTl1nF+r5u
rWcf+OzRBTK+VlOAd2METe1xFFuAoniSI3X1qAEAaTXDX0pUnrvfX7u5FPjlGcItoxuGokxQ7r8s
/X3oY/vPlVhpDjCpLGPTUyOk1oT+nClJM0SJfJNPOm6tlAkI3VePLATiiWobru7v/xgpKD9+/WtY
q5Dema6E6/LrE53H/QAhU1krRLLDmXlvuKvLqr4x51BjryoFjRb7u6K8PydhGK8D29C/BUPqXiVd
Fd+NLQlgML27XUD/ucCrcdtg5OLH9JeJUM2DKgsTwCAnYTtNDqbuFysYSsmu1JJD6ZpIS9vIPdil
A5HAxRucxJ1/moOlUJ0fWueaVrHHgNXTv8WhWS1dl0FsxXrD5G9hqMq9+fwAv4q283ybBLmHWgsf
1ypjYLaBNAZC3GXkbhYg4zXYdJsepfOuV4B1i7YCwCH9Y9DFb5Hj5DwjfOYPtxbmQ7xp2MVaGeob
dDZyXVH8r1Q8XPC0NxsAIbXhnXUPYqUlgksSk5KVaz1DmU7ohC/6sBiwMtqtYFIoXZ8O/mjuellP
q1FztYsfoV2yoWACJFD2TcfJCPXoEk9BehPW8uIZZvMoO2lx8OChIb5t2CYEDz9PnPq0DHGQKUsP
epP/OkM7taZMdx7q5tyZ3Ms0O/lmIuFrDrW9QGfcmEN9UxXNsGhLPJ2l7LIzWdUvoYUmCaKjjvNv
BO4g7J5bs/KezBSn9Lw/4V7Yh4ET32KvdrZmGSPfq7UVJEq1a1k/uohoITZZgipTo7tyscBsOZq5
WwTum1LRtW29Uj5ll8wO75zEcfdILeNVPhrtzlftc84IPcuy5kTlRf44mp9vIho1NGmZcXYbl4Mu
fhES67vtJwSCCQ7lmkPMqJ9R65rDwhyh4AroNHCsT3VB61JO2CXSCqUYt81tPxRQl9EGTYF2jbfs
aUaZHqRIibNLUaP0jcckt+2aQ4sFAuFXHu+0srMReHUB5BOWRi1yKcfgkHm1kFs8JG1V3FjOuB/o
bF+yQtK1rSm3MsddkdagLSJtnPO6GsxBhG2scBbd5yS50vdX/hoePuOSzMbeN1DK1tHtiAfwaIQq
RRXGgzjSWLUqURFKbKg9wEVWeZqM7R7n7Is57z5R5KGVx+WuARiFu21luyFpwjt2XjSnqGZ5ZoMd
EWXGxodtsgJCwlFfLz/8Ch8O0rp+nzwUTS/XnSujC6AMiBVZcMjXpZaXjM/nvwJyu5Jmt5tUBEfP
D6lpIqu8yxgRwd1Lab0G8iEz6I5kPUgVr0A/v0SlUbyUBM5k9FdWeLuNJehwutkISJaM2M2jiJS+
KNH2/rUxhCDf696ADsksjwT6yFnpNmzCLNk3K/DR4QUBTrlOR7Dn0WijLls6Zp88ooo1Am52FnOe
jwhECvIV2GxuWN3awmV7FLXLKC1KtkVzTGUszso1ILM7CWyrSstPXl2xdeQ3AaaPG90Fq52B6EGx
aFK0gI9ucjjXdKhpisS0lHr20V2bI71Dd/0Wx0F/1IzgNbca/1Qb2VdUpNmWVhgJCInOKSY2xk1Z
GsTXzGvTIFBnOh3W6iTH0DSz7Oy+iy/VpH2f0IwsAyMaaf7bhOJN5k1h2fZBV529CTPHcpY+PZ/1
5+mko0uwjGKohtOEU+r3e4Ij/2VLcAy823ByOUOahvtLcUG9kaArmNWVSd+B8bVieN3RsR7mU4PP
/Q26jZLLRIY3skOcg07zWI6NbFnrlbfKwtGga4/HLY0Us54qCi9do8E/hHhUzvlL6lYPYNdOEfzt
H6tl19D/rUFLdaVCLegKUKAyIXAqKh+UUiZJWw0KDo6pKK/wSMB4WNSyC6HQuNjA41wRls44tjZe
PLKdNk5roORFi9CZUfKI1xU68lygfX4YQ33JBOzQff41lgn6GHrRkQEnBQVxIfBT9naZHlG7XANl
AmszKXltO/EWky3D5Vo32JqzZlH72HurKOEdmesbsh56KK/YovdG6IcURE23FOgcEuVVm8wyx0OQ
ceZybHwlTSggPDT8U6uEN4tNtDSt4OKJr41w79xJCy9VNJX/R/Fhzqevv/UIKODpYGAfk1xgMget
X05nOeK7JBtw4yVz6eu0Nrdggur3sxABCLxSYb5u0WXcC8ntH1fMQ4SSNbYlwNuWnZfMehjT6kl8
D8HsNRKMal2eSLegMzrV2reZrrAv/eCGg4S68aA0M4MNriIwLYtITN3BC+ClW3RI9iXC9WXVETui
Ayb/gaGo9RaLnzdC/ipe4Ph0BzMijcpPmW4KUHII9pcGYKGDa6BI043wOaqcbvn7R0DoPxdpFtQS
Tq+2YxqGMG3d/vUU67iy720dppVvutXMX6tOmEw8Dhef71TM8XUB4JUUhlbBhaHPvevq/pspiK6u
xUssmLRnlTUc02Z8qcrwsTYiEJIRKwcJZ3gN57KBwZid9tltPvm7z/Ir14PxTEjmbpiSnKFFSjey
ww/pJgakSuw6XYiCQ9FgPlTJiFa4UVgOPQQGwZBc+0OyxCXp4BAf7+mCjzdthGbaluYpj68nvUbg
H07TupyTINM2OMAGefCsFvwXRVysl8FW1CU59QTBbGAvcUZQJgT9msc5Hxt9VZdaSr5F8lYPRY8f
N7unclS3GWHSnkqHH+W7M605uRQH4sa/2T4yMgVUCPHGNdJV4ss8D9NGQgoS7EOa8sNROBN29Un6
J8wkGHS767JHeiGTPkXebcx/joVPTvemHbUgc9CE+AYU0+JO5tVzM3G8mfuu2FPtOQWsIqEyTZGe
lcmqDGFVwtfUTzPpmr0gO+tu3v/oof5oEZ5/PDw/9XJ+Pox93ivcCgYHfykNV//s9fytl5OS9uSE
g2GsKmMa9lOmL+hCuyf0vj7iSZ/QprS/r+sqWgvUg5rRs5fPxpoqT1/dGCFuUvTe/nPJ8nXnuitj
HCNleGRfF9eVy9yxccHhVcT/bg2LkZ/UtXJt2bXcZ4aQTPTRef/+AXB+PujzmpRuoX5ycVu5Jg2d
+ft/e01h3hma1CJvCUfUq1YWkQ5Qk4NNG5btDuhls8tnW69JzNRcmxsxmljV99+Qek3bqqCBNWRx
vmrS6VVUWK5GGRm7KGgvee6sdThxd2E9EqMepweRltlZYZuroI6sk5IbZMTjCwWRSIDaIEJdpt2w
CJ0ECIn54ViI2PpkvMMWcapnaE2tkelrxoGxiopKXKP3q8fndL7aSSDb2WGg9mYQr4jkI7N5fvAG
Jpk/Go6Znp8+D5xjJsR9ONu4rUY2e7KCXkTsj2fPeAzQdpKPaKI/dfMDKQT6IXh0VGMfiykqlvVu
sjN1sUBvwUsLlrgu3U1DwsDeDp8KlpGl3uBI6AtgLSru4qNhuuRut24Xbz3XRhTtQSBI+QmBEsSb
TALOY/c+gP75CeH3Uufh91fXoMP80z4wX1+ajzgTdd01LdP57OL97fqim5kmNbX+yjRMJOZsVn5W
7opmnwnsN8Iarypa2leo8xmDxCLnBENkUWu8O5Guz2EWNSpbxjOG3l9DK2p2Iko4WCFzAzDqE7nT
ta619ZGhL8Y4xonozmU6TwPMB5JV28BDOTgJn6Rt0pYsU1/qsB9XXKuPCRDCVSEKJkFJekNGNUqM
0DjSjidKmnyqk4EeZvLiDTDi/lqZIwiOcRpWQ1Wdy+Er0tp92BDdV6chDjOVbcdKKmLB2m+aXmwi
v8r3pHo/mHh/vbOK5qhew8fsi3ZJt7LbrgU0kdMiwnf8QftDLcyZqZlGOH6cB7wQ2qrT2QJh677E
ygP9akAS8Ml3lyViFQcVntCL5iqYuP97LU+Xgvu7wTSCk2Roz60xC5LCKCdtPpqJOMVX6TkRS75C
bNQh82Ol9nc1zUW2XxNgkld3iwpGfalH7yb30tIK/W0Qo5AXCQJbR0akIubVDDzRlsS0lYs8sEiC
x4WPTX9tOgrdjIGRizv3ymtCjpohGUMpzAksSTlskEUrBeCDqEzwhKJhhQ5AbnrNxhzOH9DsqYWi
+TCR6b3G50cYu2Lno1bPDZRRMukwkSJdENprbBVPvUcGj8iHdzkk+742pq1pkRQwxUcOnJjBtXad
98YpootzNWUI7izf28kx3wPisHeSBdSaYx1MjbfAJ/0qRAS6HKtqg7qHaeuAIJVYNiziwwM7hHxo
yk4nDgdJQjn2r5NpY0u1jHoJ501DuDTmU0gYrHbJvcY5VnM8hD1RLWKNh/8wZbD1XD+6IonWWgmj
L9ACtdGaBeG2VB0aM9PC92JVKI2AFIcUKn0NOEITXF8Q8ESxmtnOk+XKApR6Ev6gAam5lub3XuvF
uQLvwbAx3FfBpgqZJ8MKezI5E+2TST0mVdTupEXURwy+LwqAjIhxWY2ShCvtW4avgcOHgZVbN7WD
U9pH7MuMYtAMLjDcIF/QxX4su1PuYAQiJoEmeSnOVt0gxMkgAdQxprxodNCmiooxargPi/6Sa2GD
U4gPRB61yxjMyaLnse+C9IrEq24RtzX02rTfjBOagnqetA6k6zA0uko8yFQhvg2GLv/F3pntxo5k
WfZX+geYMOPMV59nuWu+eiE03Mt5nvn1tcwjGx0VXd2Ffm8goYQiQpK7kzSzc87ea5PsBiZnBcWo
r2nSly7Yioq+SF1NDaL0bu9W7biSWXTMW1MHQBTlyqN1Ntr+021nZSpkKSjR+JjWgAuuir4AXH2m
Gr85QnRNXYcNQHDUCnok9r1lP5Gs6s+sSYM1XHlqMNnClTGoLFJZc7UjYpNqHHiNxaR2lkx6CKG2
TW2LBYpoV4TzRPP5S5P+wCLVkX7IrL64QHeXY8+Cg8hrrwt3WlXYBSDLI2yMjECeeXpURv12mtJ5
J2JySSPUea7jHwKRPMOkxKhp8HcbjlYq6/1CyPaH6wwfeUSLjNUeCA9ieyPjnowh0WHKItR5NIl9
bbBqzU1/8kmmLel0o/TvLNgpwcYrNJfBNncnhz6Mu7WDbQJoSKAjgcbVjyZpImZNIQpxlyYx7Vvt
id7PNzNKej81LEpvDndM5taZPl5F1+DG4cncm+XvtgOQ4dNjj/DEW3FSbSoQWGGoR6tkclemKOez
dLHQAZrauTRCKdOmJZUbx+CqOXNmp4xJtF/MxqEmJYeAA+GpR4zZ4E88ZQMv0xyTF6jSzCswB1xa
hHoRJh0cyT9OjzTFcVuCXkb/Zpc4HYmrWXKJr6nRN1AdqOEF8O20iNqLb5Awwm6lrLmYjK0RlloN
/hu1W82ZYO8xxOu8+OaRSYCuQDsXDQnlNMLEzk1Xcc2R0ZgdFA5g4TFU6P0tb6YlJm5s9OZ46j1K
yja2L37lRLciZ3nvmDau+jLbmblzISNrRIjsRifL5mweZu0Nes7B97TmfP9uSqPxwUW2pN/ApB2Q
PsQw11HujFEdok4H2NsHLO2lDa854g3NtjncNDscbh5oCE3Xll1SmpQXprXyWbbWDdhTrB7FsA69
z6SvtAc4OAAewHSOmGcXHb2Ki0lsVUz7FKsc3WICJ66pwAzmoWyvTIs7WfNXXghsqWvLGcq6ma5J
UI5RiBCpCXsNAwPlulhVVpzfhqWekvARhGG5Nup3P8W3B9Rv3sJcFbcwnGaagN7+/t1cZ9Bdmo7o
bSOqyE22qcxm5JIlwg0iVJCf2KKTN7zQeBMnnzpcfQtQhVt3KvuVnigTvV8qYxa0p8E8W8guwKjZ
8kYao7bTlSF3UCSdM84dNsvZ+YTjK8gWcN2r9Cx2KdC8G6zL88oMkW1lYo9VRnwhYl6SgAhtCHW0
Eff1WdYEqAnbi5G2V+ajJXnxsACKi1mBWKz47z1zLcLMvzklKhkj4bHSGrQkMekgGTXvRkTBi/RG
feMYdkXDbPwM5Vgj4W+OcVh/W3HvXCWlIC50axNTdh1DH8svxH+Bw062ax3P4xtY6uswSfFjBu2t
c/1ujcvI3EKOtNd2M//oVhdu3nW/o07SissItIET2FyxISSLiWSln2zQEGD29J9mlLALip8fAspw
70gz2/EX3dVo694aXTuZl1CgzlOJGjK20ByG81XA3XwNJLiKRHIIyWpyPYTfnznPFMjU/YPGXGVD
Ln1LCHNMt5kIg2WUI5SSTGNX+oBoH13OhzQS4jtCvzynKYU6MYahKguHVdvsJy0karFKywNUzl7k
a4LCmNGlDY2DDMFYQdzEtnMifc/0F6ZewquNSR2bU/bUyMRXEnW58VjWJP6Y8bdMAMYnMWgR34ET
UUclie1jY3Pb++PTWN/GhhdK1304GoWynkSQSVSR6gcfuP6/Y2f4Mce2ORu6XUPodVQ9OXtXt8ne
jV4c29a5TbTlXs2u/A39SCcZi3ULNJW/is3fBPIxKe/N76K1z5E/4iiZyWJQyYJASdcawp0BSzek
pfy5IsqWpi9z56J9GnVHktX5Euv1qWf5dHo/IJfEh/tUOs11avXwwAwjKT+CoX4PY7c7RFy0axna
87UYs73VJi4e4SBZAoOHzRbmyVUP2OsgjH5ClxuWVhh19DZrWmJ6PF8BJ0RXe8bOQv56AjVzcf9L
XZO11wDpFzl+rK6tt0kb2DKWJeZN2ObudeDmxfCJ8p2aFN1fNwEUmIdLm3bdJYqz1TQG0yU0kfeD
L1+xT0HK8Bro25UhP0b60dSxmN5DLzkFKukEVwphdp3d0n11jvO4nbho3+zV50B+ufkwb0ZTwmCa
JTlYbNMpzMk8iT/GKnslfF0HVwBZyPYCLIjhNfFYikq069acPOjOcClXWH8xCHauyVSquLUlfvKc
QwGmk1lr7aVrvPtj/aT1hM143RM+DyxhxmPSMcyZ08ncGGX+niGDQEv3MGduvZydcuD14ABhtrFk
Juou8gnna22+hmW6Skx1RIxw5ddT+KsvIHSxwSFKMxxS4bUYW9MtnRThI1z3bv7gNjS2HcJLjDZf
d4JmYo2xsiVOFbcFOniIPRz19FUwxX9gGm6Juz/4jvtWtdlHE9P/pPLlwbUErR1E4sXLMFTZofLw
ZIq2gWvNkUFPrhObNIJw/9tySNMg/5Z1jcA1B54EdzgPhQM5kCPCssPCHaOG5RsTq+2EEXIYb6hP
MYbYCKZ9jNcDqfOkNEqHw5ZvQgUkL0whpI6GFX/IsHkdGb7DISAM0dO/0Pn8GmiDhZOzwrNDsLJZ
n+KRTRhN2xKk5bGy+VwCsD/LAlRNP+6Abp9L6ZybmnYpsR6/C4/pDtJmVdX8zksWdpAHjeUQ7Ca1
N7fVu0U94ecJ6bKxTkoKQO1FhIJaJ5PWxjLT3RQPVxsJKYv8yml4JGwPozBckWtiELft+38Q+55m
OziJPLWoK2POJhHpYxY6J3t8m0cgnChPkU3AADWZ6M8AwsbQW+B6m6xqBVwGpW3skJ+MQ3rIxZVW
Oe506CwTZj6Ek7+ynpzeHrEmftONP8jvwXT0FYAB7L09cYXODfXJzs18nM7Rr9hMfuIC66n75EVT
tIQ32h1SzwnxB6cfjgUUz1QSStCQJQb7qet3yFkNMK1pv2ExeEg7+VT55sASb60t8R3g9z4Fonmt
yZhif1/KyX7P7NZf6ppLQoClnyN7RlXR0S/PGxz2HORbyWicT8j0/G0KPWI2u8eiDstVJpn9hwXg
EuadF1vX39D3RwcWNSIwBvT/kmjp1o2ni+EmSs/u6EvQHlFMzcGg5COvKB4rR38kmWFGoBK82J5Z
bZom4EGy54PT0P5I0yBjV6jndRHJ343RtdtExicLx78sti0wji6bHzmN/amH6smYBbixgO6hNn1N
MOGYDfL8eD3EDHCIn15CeidH+9C/CGnnK2fEpOygWM4ImpxrROEREWLruGcvNPCwy75nIAZvRAeV
k0GwXdEEPuut+J7ajvZVUrwYlqKvFcnBKnPCGLgz/Sja1m1CLCUPZWbBJLNzKGu+iUog+EigA6CK
ODJSc3czYaVLdhU8wUbwMWJx4TyyU0AXY40ahZnIAGw/LI6pcIJN15ffWkawXV6/V12xzQx8sb4j
3sdC2/eIwBejRwBZ51EE9PLgF+pRHQmkg2lptr/KNGBLXPWsyXu7J/mkMPStqUhtOsg2V7HbuN4L
S9HcRCtfPfBuUwuTppKVtqxgcSFLo2RXNDheBkN8mHKD9+MpXpxnC8Bt56rC29/yJohqsL9HEHMu
qLmoboctDVumP4pDxzz4eQZM1wgIdUEPq464DjY88HWkK7OhQW1XXDtDEe5am6W0UdQ7L/wV9uKL
XLZfiaLideDxhmZE087hKYilv+Rqbmio/qA5IpxW0fU8qqoKFibI/XxXp6z+NHL29NVmZtrQ+QYw
fZ7i9VGaHgdF8KunaZHhPFshv80V4y/uBbHy+rAsOHPgUA1OScrRraAcYI9nMA8rUCpqYGKamDLy
EeMZRMHpzhZULkIr249krg24c+v0nelT8YI9Qls04AkHxSmMFLEwUezC5E4xpH0/zXANialC+DtV
cF0xdT7W4A+ZFxHqrIiIDkvHLpbMZcAaM+yAmzgAUAwVSTEIWLmxbmJA4xOkAx1cobssekVg1BSL
0aq7fl3YzpOmOI0DwEZhQm7UQDhGjVMue0V1FIrvGEtIj2DJ9nPa3RDfzw8SGKThQYXUwENOihNJ
yuyXABw5KYLkpFiSkRkjC/L6lRe1O5E3ahmoN7EXPieAKHVFpEQXx9AGRmWkaJWT4lZCcBdScSwV
0RIRx46Iiicvgz1ftJARKiKRFxlDQgRX5WYAjWmAyARhpmPoG/ch8Mx2wEYPaAuAhyJr3puzNbBN
gATOOlH8TZ/TDDjOIGJvDZhYshdqQBE/AUDjAqmwoDrZ/BPrNDGKRjeXGMOihHMVHTFjUYLiX+EG
LpYVYia4KykLvuNjCwrzSwYRYdUpfwV2JEiJ9KTItbpOijXaK+poBH50VBzSThFJ8zubFEhpFwLw
CBW3tAVgmpdYi9W0y9ULTOjtjqkLFQObsxubjy0Tf1r5gBcUF5U451VYKxYGdy4nvxBch/mYK5pq
+JXoTXwpTB8xv+KtFoq8moNgHRWLlQCKed05X3pfYKCdy7XwkuhYAnCFP0nGqb2BrMprBPGagHrV
FfO1saC/ZooDmwGE5bkzZ/uYVunZhxW70gDH1p1zJj7lYAOUJTlulQGYrRRp1nZhzsaKPhuGzsVz
LVoZqbuRlf3eKFJtBbI2PyLfJUijUc6drCg2qEJXxkSvEN4NSh64tyH8WzC4o4cv2Z6+CQ4nPDnU
iOFSzNwIeC6troMJTNcAqiuB6/pq/ANUO17Y9N/GxnfWYEn+jIETrgcCumPnC+jHs6mgvSiOQXTL
ZAHu6Hcdo5fwn/zaTGiNAvwtFPq3hgFMAAV7I1DgBjpw3YK7Q2ayTRnngiKx/qQKJcxy9ebCFm5g
DCNweOsUdDiDPqxBIe606ZYKfn3AdocYDmWjHz05Jboyc5owWov3WEGNaU22II4dBTuGJXDSLWAt
HhxkmGcrjKoPHX2sEU7yqHjJIyAIjXrISgIO4/rvQqGVxdhfRhvYslTGfYVfbuAwZyVA5hlU0SNm
zatm7MMmXQhSNEiZAOJsh9eOZjxkZyLD8g0LK7x+QJyCepx9EqBV2pfWJpfFjdiMmEGZTcAU3OgA
QORZKpQ0y6G/ChVe2ikBTWPA22FD+XB1bR8pFDVg5ZUWAKc2FKa69lj7R5qoRtRyigUMzQnx2Uuq
Z4u7DcYeuGtNga9hMSkM9qSA2K5CY3NNJwEqG5eKYi/izZheegXTRks+bUYF2PYUahv2k76Bfrxl
7owVRAG5R4XmnhSkm+RAQQcO0rWN57ww6V53rpFeGqNcWcJLTz5cHg/ut6kA4LUOCjxXUHA3PKDL
6Cl0uDV1BQ63wXYqkHjsaq9e+ruYnWQNoQVutIKOBxP48RYOeQGPnCjRhq49avdKwcrHivXWh19e
wzEHHtZu8UxjeFaQ8yDAPM78p1llZ2Pknxo6QPRAzymVUINLE1j67PCEQ0+3FEZd7XkSyfcUZTRL
6vhaef1OQNM+EyaASaSBwA8dIUE6vMHYyFadua++qazUCuIOvwprbcTLuSKtAZZsCbk1Ffi9ggDv
KxQ8ozv2AnszCEw7AqR1E0Jrhe13KapabPnmIYQsP87T99zH4RpO5YmVfRMj2gPw3P22kNizyyLo
IANc1NlXLZsEqTNPq9d735AUu7WEbo+9eqK9mp9tBb5v7wh8aDbleMy7VxQm7T4PW7TE/jMEvqNR
4spFf6i6qmD1ZxOwy5AxPzAVdD93we+ntNFRwtUPs0LzGw1C01zh+jsF7p8g+IsgWhgK6d8ruD8z
Fw9R+HDAFwalV0UAlDZhABGpACB3cOlkBAUEh1DFBmjSeaxsKLXkCYwqWKBQEQMS1CQ+bAERgPgB
LJPRFkljvCxUOIEcOGvV5BVoKrjAUhEGjQozoLNy80PiDYh4uFC6Ofh/sh2ZON3KcG6Ef887W4Uj
SFISpIpLIPqNJ0BFKHRkKZDgRFY56QrWDOwKUdcGB0qNzFq+Qh2rcMMSykCpv+UsSqdFBTaMJDcQ
Wdovc86rsQp1kCrewVJBD5GKfHCwnZUqBCLjmHNifU5UPAQ499OkAiPcZ0fFR1gKD6erSImIbImU
3tYis4OHSsVO2ORPkGGIq3eAE1CQTeGpkIrSJa4iGwmuqJkToPQO10KFWsCZgfxiPjmyY24zsQOV
PhEYFlkY6UAoRqTiMUi7fIS1m51skjNSFaExpOzEw21W0RpTT/gxWRuaRuhGSvqGo2I4UNTwplU0
B3gDX0V1pCq0wya9oyXFYwyJ8zBsgj0mEj74NdjDVOhHwvL+oqkgEF8SCdLWhIMMKiZkUoEhqYu/
V6lt/cmktUFreDsNCShbUCxBXRF8VlaAFNp2DVOEphDHsxooinWxzZwk7SAgX7AjcbxN46c6+FVR
bCxz23jtzWCl+3VznK2aTCvPuejBYK0neFMbHq+ya6ovo2s8wnfIPqwDfmIwqm3cGvP2PqXOOMQI
owCV6HQ6fUuHlJd5ale5TLV1FrGewup5k+nbPeU2c0ocFdYPaWqAUdtAviVSHLqasOKuISkIXsJ5
xs/7EDJyQVVD1DFctVssZLFhgF2smjzSzz3u5L90l4W/vaszCYg73BNf7zmvPABff4kaqPxI3WSr
p/AONVaidnhJgU/2btS/5dym55yO60I3+pc8iq1bXTExjcKyO2imm76zF8OUMA9VlE5whhw4PQId
xN50xqcJiMwWupe+4qQ/b1EQZMuuJT41TwBIhbyiZVHCHmDJKg6J27tHCGnVthCo0ua6q9h0R+8R
MegBjit1V8BC44nsOefGMdtx4zVh+BCPRfacFsMmFQ0PqomxWjBv9H3vYKTaTBeU/IHJLpQgohHj
Y8atl0BNoM7O5k3Pqo/rKPrSyutY+/ax0yvzyMgNLVl4pvPjkLyrxNPqS8Zc9TZhomxtk0grzusX
P6k/xySu1tWYPOGvHA4UBUxCyi587PS+3luxQScC3zSdXqD+d9XBxKjHZ0v9S3QQPmn5l16O47X1
EudWzaFzdlgoHaYYjIhy/pzv5Kf7F47lxSkwholbe3oyiAo/EgXoQczwFwQeWg+9o5O4aLS/kCx/
1vd0IPVFAyD0kF0NNrelIUWwD72e+LpU846BG8HqLSqgYllPH9zloBvQki07e4wWMPMwKdFIsBEQ
N5b2Y4jkJbWZSMfReyToMvdtKh9GQdJDTW7O1vYHXF7EdNIm6s70ThmT1giovIoDX0ziBpUP4/Uu
w9I0kQ+9qqTCIQzEBidD5Tz2NntiZuM1CYxz7TBOMdEa3EOyh6GY0S67n2VaJwcjSBhxjjihjcKH
nRNJzjpGZlyIOwLLgsgMUC5Tnjnu3mKmaCJrm8tcqUhaZV2YfRoSd+9RbqJINM1qkdZ4Nx1ZpLtc
t2jVxWP2bIfJAweqnqItRCOMpGcLuHBn9Rl6IJgyKkHBL5d0ZKJn28PFPUs1cdfoHtmJt+snCRjE
bAj7ibsLkpjPIfUPsnHDi4Ri+Ii7PT21RfrmCtriuYZER1ro49EikBqhxwiczYLat83lmiA4guaQ
o4PooBfrkUP1EDncHX208yPN/SVSBtVWwirM47wb8vxcmwMiGKR267uCxvDY/8hOKSBNBa9zM5/X
oVWaf+ktE1u3jl5X7RrHGb+V4842I4ZvTk/gT2i0R6dB82F04ZPeAr9kh+CwonKWRcAUuG4mRANu
vx06/SmAavcspiezKmJqlKG6kBn74Ni4lFH8GJQD+yjU7D3KgKNpaQMpsoTfDWZL9Qkd/lkO0a/U
0LOzA9z5OZp+N9Fg89ekfLBTJC22aXF4InEWAM8jLFDuriQ13yam45BtsThm1eysSODFXFWmTyRL
czrWW4zkjFthEd6Q1zFJ9iTjIZebNIc2UY3hU7Ji/Ffe4g4Bx92+0hvKEObI7yi1hq2hCwNNKxsn
YK11I/HB8ZGzmrH5huR3bk3wb0cxxjjbTSRuiYlKfR7yAiskYNc4l+OmsQ30fqR+QVvoqL8NPNy7
+z/Mp8g/acWnVqTZn86DvzhKMiRcmiAMGUPJGDS7FXpT7em5O+fBykOw85BpgvyvV884QPu36DyM
dWsfSJP4CjMaDnE/gYyIvNWscygde44US2Tp1toRDBmEHgQnlPHIgvziVmLxgMaxgdowPZqVOZIr
A7NJzxLjLcgpwxGBkNEd5s92MwVryNvO0tD8S+hNw/VuNbIQuTySeLy562tFGazmOT5q5Mh89GF1
6ar4HDqsxknNmNFH3WPK/o211H2cAjwJHQ2ZQ6kG+CPi08LX621qOyMEve6U0y2/8YZHmoq7zsnL
h1l40xMf9EFPq3wFAL4804oGozEQ8Sqdkx1kPTJ9+8enX/LJhM1Y8OfcPW3Yi28m01WQO3hs0vqB
DKze5AbSy3pRjBgPdYn8LEUWCaegPeCgmz9LL7SWNCsnzmiogLXYueOiGHmi8FPgKDX8PCaWil1I
S8Y7IrNXQymi59GB7aF3Lf6g3gw3YQ0IB98vhIkGzb2HUO06OXB9bKaeZHgRZoqJIzp6PWntI26S
HgLz1tFBD3WGDTwBwqpRpV/6SBNCFgMbI3blhZRKvZj20weO+4p8q+DPPOKcHIa5eBOjSWwJimwY
ys1WJmN/IrHZZPqb2QtDXem6AcVVl2P57kb599gJ/HpECpSDk/xU7rifiDh22f6PsRdkD0Ntf7iT
88yW2z83mFdXVe3/MAyUuwH+/EVWwl4VyA/TohW3ESIiArGx/or6eN8br3Wok7icgIAyTcEkCWaa
Q4zkqXeH7547cFc38lmr4+DBx6lz0Mt21/QI0AomTc9VGvoPBOTt799pYnq/79K6703Lu66fVmdw
pq4jz52IZpqHxP04TB9F0KwHFy0vFqp6XzG/PvuuyPZIios1uqGgWbFZtyQMuMVbhX4WvHZ1GXw1
V6MX/9Q7Pm21glOmQ/hyvJDaUK/nEU6RPUA0wgDNvlDZnbeFrt08TOWbxdp0aIbSeKmGaBW7U6x4
0OFeRORXRTr7Y18w22vjId9VZbnPJ+9092D8ZW3MoQAxmnBrbCNBqXJg0lcbdYgl6U3b6dCQhGtR
0aYZSFNago6ee69sNpuu+Q4yczrVNB8f3Cki7ykorVXbFuM2qDSchvNadkA5F2gQwOaodfj+pQkg
OrFV7e7naEnkywJjGKagGFls7IK1q+rW27k+3I45AxddIP8+F/A/NMvmHk21XaV87P4Mzhffbbmp
VHqgW1nbkptnizSVJlAdMCGq7x+LS7FGA+LuHOwm8yWhLXp2cXdtTB7e+0KcpDZxk/fFVtYqFltD
311ERFaZ8a4wlabNGowLiwBnmSz/DErP+XGRr+h5GIcLrEBJVvsvsQeJvYXiIUPMVXWhjSuL7MC9
EU/pghFHRsQGu7InU2cVtgbRHESe1NlQwAq/mvTRN5Et3ZM5GB9yGK3PxJ2g0yvMv11HxltWVZSA
CIPPBh7XF8dyCZkhmgCx/njVOi411qKr6NE0tIKJf1lPLzYDsVXmZsZq1EG1TlO4Rkv0GpTZuSXr
YumDGV9W3C8TIzk40cGA7AtEIYcPptYtqMOUiUM4a1evoqM9ZyAlbf/L8ehpdMLc0i0qgKcQyO5V
+Q9zNroUiDONnMlZ0l9Li4lV1P4SeqPt+GgQaVWy2QW4gJdaBQKLrjDxv+VqsMVtgIGnGonMgB9c
o+bqxpzEi9z+riw23K6xbPq8l1wLL+MUOhv6f4CXhwgeS2y+WkXBcSabt7kJa6WjNDOy765rjb03
zDAP8cqUzm8v6KmySJyAeVLf5lDywQTuK4mdBL4DHUqCiOSB/EPXidfNvfDRNZp3xHgXzzcCJgou
eTGG1jPLxwRRdRosOuvcps6zjRjTzwQJfWjGPAdF5iR8XLKU/2ajavgMXRZ9YI0DMP6QfEccNEkj
XfUiRHJwPTTPEyEjRRtc0qEeD2UygQqOSmRdpsc4vQJb4vbDZ5aHqzZPiO0Q2Rf5GIzdTxqT7Eqq
as15wHAS7ZyMm8Eohz+28KmjLe1MEuxpcNFSY4ZKaU1wkyZT++RY2iFLYxIbcqXXMGYKcQoKPBRI
zGbT3BIgFqLzmKP2NruzD0OPUXIcwh4f21Ug2uDQFv4DeDTErdzJ66B33mpIXPYUPqAa/sk58J5o
OhJ/SNLFuskre+t5xqtJiiIaMIpaOHB5Pn8R61TY2zSq/uhE1K6JzG6wSKw6uBWMkdcpxm9EOhvs
F/VC9zg1t3m+owV76jOJGBw4rtbG6yTpjrOa6/pxubBINF1y0H9xogwdnzm954Z3ClsrW2Mqjveh
u679cjcDwJMkMSzw6yASC8qtE/f5zsLvHQOoVPBekbPCg0ArV0CKVwOaQXoCbJYDhDoal/F2KsAJ
+PObCMQpGnz1JAaPMVkxerUVjXdsrIwqwNCeu9T4NTHIoHETf3D0MdADfSR4HNdc1xoucJ1DogE9
mr2KgnCISOfzdp3y1TBYUJBGVpP3zar0ZTak7UYZPBs6OkCAEDgN6XAsIHZpMEeW40iniDCSbe33
O5pE/Rb4HuOUfgt6xx6pr8epAh9a79AEmjSWl6PJX6Z9snad/I8U7WuU+kfLK3s0ztJ/ZJ5oOXQC
rTAFOQ6OaiB2JPCGr0leZ8cLVwYKT8Y81QoldH1k6oKAx9V3Ou4U1B6CaVM7L2UeP/WFuWRY9k3P
+2sawpeeMI1Fwu89CK3cTNxJBmdVhi3A2fXuilduVzrOpuHw0YbJjUf0LNLylbH9Tq9RDuTFqs/Q
XxY4y4vSPDEoxJuZ5t+9exqx4SeOi7g8Zk9tQ8hi/dMsYmIyXfmHJuXJGcHc1mM847ItfuCL83lT
nuUG2gG6bwOFA3L/IeJ4Qj3vtMcU2zSKiQqKK4PjqiFy1htWJBA0cKbaY9mYryxy10JXelOGpW5J
Mo9VI/cjSuE11EJkh46OQ8V77tERL2ebMNHM3w9F9SzJp8nr/GzYtb/zJdL4LJsPFkkSgenvKpfQ
FGufceQPGLUC9TwmQ/pR6clLnpQEzigSqvUqhvxDG25QFvYtOnSMcAvjqRP2CejQI4CT9xyYEzPa
irtYhI9FCcdYt2Nn4RZkaYzCem4HhlwFp/FqEshHIu82Z/AA4AUffdDtrdnXn52FuiuKd42PPM5A
Xm07pr5s+uGJEcsXFdkLeABWuKg5ulZfrt0GJmAjSFC2fgpGEu5nUne/Teej9tPhZM48e0bYMtfe
D2TLLtqCRKI+U/+K7Hqz+21nGG0FFAcmwQmJFeO4dGFNa29hEB8cg0mm59PdbELn1dJGzGdef2Us
1Hdc2ajA9o8aaGWpCa8FCCtOQwQTZG6ULtcOyc2W+m8x0W1FOza/cQ0Wo1b/cn2N7rla0jUBZBDm
FyD5ufjtcdREg5ipEVm1NVubywncVNfmbjnoIZ1u8kwXuvQVf3obICM4xC3FqgMxe5TssX260esZ
VJb549uqbmTv7R1bso+7p7Dz6DKOHKV70IuyJ2oDFulyrG6BUIcBCdKuo92IFSPg/G93+4G4pkXp
Juiy/d/U1E9OHH1hGfijNcMKJQG2MKFS7GpiiYrY26hx4xzqCMotQM3Jx4Bao+Ya4oP1vPjF1Hjh
PsB6aAiowVKui26LHyfirishyTtTw9Ru5pkzjVpx2Qiw0/cgRel+FNDUcs96bVS5LIye3tPKGs0d
zckjvJdF98eRaERm5n69Jd0VhhEkJtW+6SuxrkrzVzdr77ULRbqs2gcuRnJ50kISguKENdoq5a0d
A+wW6O+SaV0gmXMdQRpsWjeXwbAgpXdJuEztK1MSF5Byg01cdfTItuH2zDX90AZvEajLTQithpUW
ul7TdQc/48ci1I4rupwXO0U6VtP98WuzOrvqi15HN+wlF5Cc01p0Hb6J2u6++cjmxNokobUYYrlt
JLGX8eA+xMR780ibSzAkCUFwAXoxx2Lmjy5/iZoq0uGA6RLKONuhNwXZxpWfsRXSUYLYMnvatRyg
saITQPxMMMPAToJuCbCaIkpnzP7rjMwJLMUcuAfxHc9eC13F8faCkXAihmsiinlFa+sZysxtZExX
4dbe2Rx1vRb4L135eak3+qtWCHOD9P6FCF9mvxlKW8l0pi3f46lFBow9gG3UZvGubY+Rd7LPbBv1
4BxzFMn0daMR1m7bzKICGi3LvB6u3lA8I2h9QA2YsRAu02TmEZ+XYcxZ5m5c+v+4sv8Trszx/ubs
+t9wZZvPNEk/85//sW/U/zV/55apn/w3t8xy/kVrQf0Peg/7to4Z7N/cMlv+C+6Yadj0uSzhuH/j
lmmW/JcAMGNByTNN7ODqx/4nuczS/+VJx7L4lTq4I4Of+38gl/2DhmXbji4BRUmYapDShG0rrNLf
3Gj04PzUqBNkfbP2UgVVTQAVTY6C/XOOEEANI+E30BDPInqVdLYZhkgMVzlSIJpeqwIFll97TLOc
dd+aqA1oFlMfYBV2ZMP5y8m+Z7S9qwId66LTtPcpgVuLG2hVWAjwEt7f5W8X4r8whRr/MIWqt8Rk
UecTB0mi87H/57ekE8YJk0Emu8JluBN7zNrmOF9OKRKsnqO3kAxwQvUSG3y5JTMdqioA7Ooo1Qkg
o1pm9QiivUcQGS4eMo2s9SraiUI7yUTrN1pPWhorsFiYGhFjRu4+l131J+XTxgQGR8dPhk/MJmhg
1KdB54PKVfAyKs3YzKNAFQD2dknnkP6rNf83EIG7Qfp/Gc3vl5RQByEsnNToVywFGfjbJTWG3gk7
mSS7OwDL8gsEN9P8OhdaSkSI/j0n1cLQpmIltfE2iO4pkSUaIpEZC0EYxCKi+956BJnpJpErTlns
SB94daaKcVuy1XXkpJk8xVHDOdrlJ2PX+O8Ybf8Z5nV/C6aOzY4raErP8P7hgW28vivQ/yZ85s1F
WoMLgNLWVyyMuHR6s91Xsn/vxtJbitgasAmirp/bA071+2RqYqrUo8g1sVSh+aJc7MKkxwCFiXr2
W/GQJdbz//2uk//FXWcqdANMQckj9U9bJwcipOQFAufAhT9dFQIr5PR6vwRiQKUyG9auyeM/8Rgf
w47krrv1GwAlRRSkknHQfhuWj78CKiBTtfK/eX3mP2zF6qmwgO4ZJrxL0/TEPx50b0ylx1Qw3o0t
QrtB2XCdp7yJ17KmX9AJxGP32538uReMRtnSr9xudX96dMGTk8J9GAmhXxKitkwgjq3w8BN1kujX
erIJ9OWhXP1uau/ZPLY5mZXpVEL0+A/Ozms3bmbLwk9EgCzm287dytnyDeGgZs6ZTz9flQaD37Jg
AXMxB5hzbJkiq3btWnsFcdEE80UhzMt4AK0xnOS8tKnDLQpKBtT2bY5l7saxyMLUnfiQRjiU5gER
uGVybkX2lEFKRD3ZgwilxRVyxI2wcYH+98dz//TdUOvNw7WW8EXXgmHpfPAExGOAW0Y7lgelpi5z
HK2JS/6Okz6k8RzH3mapd27hUQ/lzq0ngjl7DeF11yfdCpICnKMw2aWGdQu765vnaMfZJTkRUh1b
f0pOIeS7ukAYRJBEucpKDThpaFY1zkw3qkikrr2nJE2nsV7eqC/w5dH0OMh0JURMT0OQkpsuuzi/
rTqRYMRLcU4NZy06FKJZzrtNep7PTYrLFLL5qrNHhPcPoQBpAXMimlj+9awh7M+cx30+wVaWlYtc
pgiH7oZ8Kag86xgW7TrPpjWxa82mm+cNaV/0O+1BfrrS9x/LhfQ9ppc/shJgNtXQX6fTrjT7dENL
+OT1FNZ/fx5PWmN8qGi4rLjc4zjyWLofKpqPDXiV+2Z5CCrrJ4FIGEM3Nl8gaJeddWWJAUh2CB4R
48PgfHLMfN6LLnzC6/8MaeN1nGZo07hKGmXrbWyPUPLB21c+XzLy8OKIIxyLKgMiri/fjkvNnsZo
2ek64IS9XAJfkVNtZ+cx0gkicWDK+VP/ElX6dxR2N2Jy8PgHp8CHY9kB1B4qBxF9obsnbexA6Wzr
FHYOCRKSMhIT3zvBUT14FryTWPc2TumIbVlC5RxkHvZ8jVP4azbH2nqpSPkDxcytlwRG0taTozz5
ldIsPueTdummzDkCLT4bHYtxMHDmGgEy16BUahdBVP8uWps8cnkGpxE6wIZJPHbtBxIEkaU2jELq
NDqGaAH3UXpdkpeMSYBprlvPfC7CLwq7YX32JX3dpRWyOKS9D1XItlziW2Y2Wt0np8EhTi208n6b
B1hliUv8Oo9d54HsjviNsN7oDtJNhx3G9VTFxvrfy0pIy8SPy8rFTBFTRRotUx2k/zkoC1H6S0Uc
2oFpo9guw5RhMQWkh3fOoQqy/tYY610c0Lg4mvjpG+1xdL2jKgOalexRAsHMxrXbA8EEt8Kxp+26
nnwT2iCXZuLfj6uMH/56XAHWztkuN8KHXVCLElduHvpgBSYrlFkUWCt8ROag297obNQY8yU7dccE
96bIlvVkG5CA2RhBpT2OvcEuKexT6CXL/ReP9sln9W3PtTleDNvgHPyz5SDtrC6CUMvQxsPT8A2Y
OX4g243k1sqgk/Z1vXLr5bm3xE8+BEzG9jXtCFntYaetsOF5/vcDmZ8UdF6Tazk03Tpv7MM6c/ui
TLtu5DSWWxqq+8n3ykNXw4kKWFKzmJ0bdFM2+eHsntCB65FaPycSLhyPSTTs4deou04gsfCXMQ3H
O2XVVt6bJqsbfEH+iGxoZ1mFY9lhyvOKRhLWws+skMNX8skggZzpuHeVBgf437+g8UmHhK+xa7Ec
WLy8+T/fuNMwbKxpvA8jqM/u3T1joavGA8GtEEWbZokssU3PCOazYxakQJWc2V88hfyufy5JKBgG
M3bdsdlCulwX/9lBTE4SMKGJ20NKDEOL0joo+y27oL6HHuw4LTd1aYtTG8aw0szvkgh5A4czNQmF
anFmPlqWFt7U3SK2QILPxGs2X7wp8fdSYHsDmdL2gMy7+gfj1MFNG9RoOs+Ivx6egHQyrMA4di79
ZnkuIMGvBp3P2BVEc7WQVFdlSMMepu50O9nofI1M70mumH+3vQ57JLcZhWNkMnYYwSGMav25uAzg
8C8dFupfvOC/S5TQAeh9g3WCeFH/sLGMTivKKe/Sgzx+oohWPsiRZarNJVdul9AyerhAYhMUm7du
9YVfiTpaP35hWkeLNcYV1XO42/73C0PQLDvah+KQlvNLAsnHmrKzW4KKzTKonctBGHMHAtpbsI+n
TeSqYPkbbDyrr5q0T9aaKzx6WP6TJu3DWnODwm8tAosPnuZchxy3Zjkka0+wYiTRD6/a/8/LdzGg
dz11f7c+FJHKAM93NGxMFtO6cmz92DZ06ib0WjDc7kZ35CQBvlwpIGNOnnv7xcf/u2Wns3YFRqUY
dnn835/vvoZmg/Oi4DeG1QpUGV1b6MthPBOZMfIfdOmEPrbaG8T6a4t0ob7iU5RQHnHYWZ7HkuWi
Cmws72r/fjiccf7+HiAHMEOoPtwtrA/7qie5YoJ9R9APVibtMF+ESUIz0g14wGkM4+WKVU0sNGOP
rh1ssbGt5xwpwKZySWTVMnM5SWOQje1UP/tqQUeXhRcFGutt6E3vfbGXyPGMbjE+X/YsqpNWGS/q
x8qf/96Do3zfJqiYV8hySWTnsOPmsOwCy+bGqk/XNAA4I5F0b/bevE1oBY7qxxqgHaUF+wuLIn+l
yxZqBJWL+bU3Cg1Q/1VD9ECUETdB5VenierX4zLA1ANKnEfhn00GbXaK54E8ClCGeihZ+JEd4djM
pmnLfZcILt8sdoEoSwLh2ofeNOTIjUdHVzbvbEKAt0KgEyj6236omKNOHD5eh/S816abjotVMJFS
YNUEn1ZM0ITVHHBoxzlsirckgL+jFYMg/LBnFGO7HjtS91CcwfbbgNjgh8iBNDIFBvQmxNW5g8SB
arcT254fvSoM+9s7oJH1xaXZoFGDEUNGe7JgrRc0a4jETPtn7JkELfRoSqQj628I3s4PrhW+Os3A
+Vn9KixtOYQpTUru8untBs6ZmSCR66CVRxRf1KzrYWwd7i3Bo1oB2NgEJ5+CBlK2ziA54ZoP4bNF
FZ6m1VHHikpfqoF0cozIZeFTj626dPXI5MadCLOEjzxmr0AeWKhwiZxw1YSc/j0nXiv0z+USPUxl
d91qNxHfZ2XL25mma29sq3wNoHTj1sjxLCRldcdXl7hOEmEL7MZYnZVVg4WLSS5nhW84kzhuSkj+
XHEcRYxH3GQD60Dud2Z8aeRVsU6TJwNwXD0K9LTlYODgthpOPVtB/QluUmc/m+gx5M0Bbj50b0uH
Stqe5vkl1pr43Syw9jTSFTtxTYwwwt65YrYIQ4UvdIWa/CbFuSM3W7FNQ/PbFHGpQRjU+pxpEAPg
KqfLb7KAoAHISxO6A3/lUbtW7x0MLQIhvIglLQY3Vdb+4H/rdjxnxoDWuGgj7aEafxQ6jgNkDhfj
gEuEXRT4p1yjFbhrKqgwvubc64UVvfdDus0v7yHtWL3fQTJnO4Q+qikDztE0H8zBaU66mMZd4UBK
K8J13saM7bXQX9kWVyDVVRUUN1Tw8Rd165OOxbB0PIh82/Ic6+N5Vsyi6duW0Z48qEKnpIrWGaEw
KToiifap1YQJ0fnf5dL8rFparukbpm5TLD/irERGYf4IrQcjQ/stMhg9qS7St41pi6P/jkDmTZRm
eKQjIcNglMvEZI1XGW0e3SqVqfSg2S5JckAxPFvlslPLSm4F9R3VLqqQYKxN/1b2fUZB66JWBZnW
wcmWl2LyOC8JMcA+R84TqCjcGq6iFCvDCZO/AzFGiG9yhHc7X2K6/34FErT+2CxCwBKOxeUP0Ptj
Tz6YseY6NoYBCeVBB6pa9W5Ka80pNcmjKoDMT8XgH8aL9qzb/XfsF9ZNyilryKM2mmUCk0nr4coO
AAuINR6hZ0CHc2vy93HOwW83+sLw/RNgDwAeTE83JeRufPTjm50RVksP/qvBKGCyLh7yofFW6k4j
YomDyW6od4O9twzlOuqcbiv3uQT7elxv1rgBt1vPL7cccfaBgY/5xZo2PnmzNo6iLob0OIuCk/zZ
KIioQsBNltthDr1HKBnqsWbZ7+NWfxymJF2H8PzXOexLP8PlqnIMrv28039/4k+u94JgbiJQHB6F
K6p80P/cB+JaJCL00+Rg1owB53B6Vthyo6e/sFuGs9cy4o2AnjPjLsVsZjVHdr32nMK/jie8wFHZ
fvVEn7T/vgOUzF0QQJJ26s9HWgwGqAvksgMnLCypnMg5TkHVk0SGc1sNJpxmjsC5dktsUi2ODVW2
0JgzsEDbjthrhhlWz3sJTqrWIzSZOhoezrawJvGbwTmDRPoSpQMx8pAcbhvB0aBhfW/q4ZstSkIR
vZ+Vv7y8Y4ixIMHU0m+QtJG28lrKUNhy5qhkokuFloeHC12dUFDyZPlzVYV2Eac2bePkEQzB2rka
Y/sYh014DNt64yScis7S17+mPMi3xcyooXXnnVFUv5bEWVeN/VMVCJc0ciYnNSa8prOp924IJtg7
6ObR+fyuJSLWOAsk/uqqC3keWMXMyF3jMRyhfTHi4hjSsObSIlTzjf5CfKJ+bXfOY5rhMIIn5Yn2
nQMznoBz5SRkMQf3nsTTDq9UPnZLiG7YdcfGn4MtYuIQVzcI3S3OEp03cGmNp60fNtl6bIODetUO
AbrcucZNm3HAuU1GmZTiPdugvXhHM2W34liw7LGTHdaVoKUij2ElQvOXTxbBSnVu2KDlmOx0F4l2
UaTecsiCEdFgk+31VEZPy/EMGrVWa8IrfaqDk/u96Eid72K+yOQ8hLpBbNgSznsF9IyxfsZq8019
KwXJubJRxZqYzsuxiJtmI0oYNvd14olL/ReuDcPexgLtixUu/kYCBNJQYkm45TrYJnwYd5mG482w
MVOo1Ok56rHdLBz/IUyNZVW2Paf/KPCBogMiVOg5j+Pz2M3SmJvwQyw3ezn2wdWKmFCdqNIU0Lga
qWe2BBNySTGJxN0Xe/KTM5juE5gd7MBxTf3jzQFHnsZtKVdqiQC51xjXtPfxSMFScznVN/d445Pb
HjOkt2fiA9K7IL1r8TUAN4Ck1jLEi4MKqp/mrEosDg9fPOXfV2+eDLRWEIMN5vwxJyjWR8LnaQwO
catfG7Q9sxx2yQM3lvdwUjsuQv/QmxxDg6xr//7nP5nXyHmETXIVIyVIPR8un12ABayL4+khzrqn
FhcVLLMwCyxs794ksOO9SqiWJRuCvVtgSRgsRnrf9FxKVG8R4Y3M+mtOY4irj5neWPLvFREmQoJW
zA/BudWWx3MaouMtkTcE7lad1+PSHp2nDAsYK2ig1HCdeIc3kVA+hQOe7iH+ADQY7YuH6RF1HV2g
G5xxm6a+8FdG+XcDXu3a0CICJDusvSy+7r/f0SfHDe+IyQAAlGcJ+HZ/1vbQwFmowivlEEWcsyYA
KauBmIEqqlctesRI9gg5thCXODPVm8wqz7YRQgydUI96k/+aOO3PL57p7+1Ih2ci6AB1MnWhbMD/
cwTWbpKIxcv5boz/JFRh0MwYRnjuIraV19WrNM/jdRXAlaHBXpmW/cUA+BOgmEewmPIBFDue89e4
JJ2zNMUk9aBmtFhojT2+noWcc9t4Uqb2U43l5FKC1AAMrItUu4ybwT6kM4e2HRhwnFY2ZllfLOlP
MEuey6b3dj0X/ObjYBqntrGuTC88KAgDDzRc+utdmqXnPLWmrZHNZD8nZ7+auEWlr/CNvmxQ/p7S
sqMtk5kywD/9wAcQqYhaFwMWIzwMGTcgVmgOYr7c14HvXaqSl0Tj1lnKX0mLfBct6oRyfR3GOKOM
Rn9Zkau8RzaBeqd2To68Bv97+XyIeZKTSPmADvcTuifazQ8PCJ78v7UxikWD8aLJcE6CkEHF2Qbu
COBQAWt7sHwcS5v2UNcYAQi8lWyzOIuci4HuNYANiXPo8r45WeEJ9VK34u4xE8HIpdDVLE5Id7jV
PMhEphwmkIuDQITJpEduAtS77KBQC+Tt3L998d0HU9EG1spsNXuFfxDKtFVl2sww8GkmMaxR39FG
KWwcvKdHXaH+AIMH6oxEeIFam9UEhzm2IAVrg3VKwuFyWQwCkiRaQCjNjzqmmVL8kM5p9+Psdcdq
FP2+j/wnMWmMzS3nlWC/HDeu6mgV4U1W+T/+/RE+IcXwEVxINmw+Fzf6Dx9hSoY8EIQgHLTaIheh
03faZMv3spOgE6NFyuj/dWrqncpjAR3hdyOzDqpl6NwELeY6v0dHy5zXjvdDVtkrVUsltW2Pv/sT
VpmI8MqXyuCwHZL6YVos//jvX+aT+wu/DBMQBkaM/iHG/FkkIcBjaDnV/3vaOoH7qP455u7DG9bK
TIrrEFnGQAReay7bqCKZGdj3PDv6hHQ7fBBOhckxvqYzsLgWsg6/eMK/+wEqpUniBTC7XPIfMGaA
BxrGTIQHfG+WHWZ1YGkOLuSlZpHgAo7g56ACcpAVtl754/1mWxnEdA41yTmgZ2p5YSbyGJI7E5jp
7ypJvtiZxqdPid0o6J+srbocUv+nsLu46gbNkHPJ4nYN4RS1OCFad/KxVJvMOoJvS/jUGqrHusID
ceWH9T1JG9w2Eob1ssVkzvpkD/ObJUHBL17jh4QJVTuobAw6GH1JNpf8Df7zhHHb+X3eNhr6zPBJ
QYsizAMoPNlJeLKnAwwiwxK+NWNwxlxM78Uw3RY1wunRua686YAdnAF9K24Ze+0UDqOuMq0Racy4
6z1GD9vEx5VE3XycDiJimDSMPiAvWrAmsB0OToG+zMB28zHQGRGMeXMkNZFEmAJwbQEmHKgTpoip
BZBOVFOSFhqp8+UGQ3uxMxoU7L3xVmLdRCbGVe/Vb5qzPNgjDiXEOMB3/55rN3pA8E+tF49dTqK5
KjWxnOYzn38okG1smvAnXVSJDZKjbzxi01YGznmwvZ+y2HrEixWDDq3fq+5dPUUuG3YPdC/HcL5Q
hK0MWxcPxxrfL5GuSIq7kgFl+AC3tdtjnwdPoImd17aZbmURmLT5McK7tNK5N0DY3+eR9UNNDZUM
c2A2KkXM31KJ8NTyxyvGXDsAwGp6fINc9Ec8GMka7EM/KMqHpbvIDEOB8IWCb77KMAI38b/FcjqJ
TzYIn0Tc/NnSV7hZ2mt1cSL2fjm4cfrYduZTJvk6QVuXK3IQYsbUC2igl16kFVu6k5QWF4VnjQ3D
bqiKfm15KTRsQniJ8uIQTmtC5ny0wDglZQevHtdTyk4Nx/q+Qa8BNMncYcnhoRrafvCC53ygRVeb
8os1/vdIBEYbN3lOSUkgUMXuP0u8qNHX+rUGe4LOKjfjm2Hotb2fJ5spRQSHJ+HOSsf4umvabh+4
x5IXtZ8mA1ytn6EAos/2Fu9SAkj/fjLzb44KT0ZXA9vT8GkuPmw+g/icECdxXJ81KuSch5glUrUW
Ebn8f8tafaguiF4rAldg72bzHpXNfsJoVvXzeDkgyerca3L59gWLcle6pC/inxSSV2y3O7cJX7o5
ffGt+YTuZdmpI2jpu3RF8NqtOoKDlk67QcQutxi+Nz0RCIqMOTYc/P/+jT9rMy3fEhwrFv03d7k/
y000+kbXjkV0gDd+4eXV29ibl24U57h6ZWdj9r6bzsHvrm3gqJXmzs9ksRPramVUmMcs8I/NaD5+
8UyffAVbNne2A77I0OxDkU76UHOJFozV+tDLay/FsXGQ6CKVbZ/rnruK3WXvd52Diyf3OYMowxWS
6UM1M0mVpd2qYS988Vh/g1CMEVkV5Ofi7Sc+dr6ZIG61qXs4pK33UqXelRdn50IO6tT0NA77q6lP
t7o0WJYtsDd011Hyq3O1w//jSZgq2jojs0/IsakXZDYuxvGhqvhQg7y9kmu7KmPysSRiKUpoiiQ8
QGJZJYQF64yxQh+fPENCnf9+mM/2jC2JLOqiQlTGhxXUjEW4hIkfH2ox5NsKbbeXZY/uZD2BIzP2
k4BAYlVXWJ98B/bOWnhYpg6xQSHiaszkY2ru+P1KSDygssWr1czfyUmad1Cr2X6S61tp/hGfVHks
0rhVaEaX6k3OXhYNL63FOWgJ3Wcf+4/ezy6Jrqtk+aKj/KR3AIGktyHtxmQdfGBraA3hAS3Hw8Fy
q3g/IzFdWTKLPg/PEZg7qkNv4xfT87/f7ye4MIxGXYc4AO+BW7L4c4fOC3GgSzDFoBQ6OSPkyEki
Dg5l+Jv50Dnl3UZi7ZZMtaveTCs5o3j46joq/5U/KQTyKVw4BJRFW/9IDoKNjYdrarPkFhCHGYvh
tY7/jjwtE5RQuahXcr4nN8BkDVeSDaRQ/i9ehlxMfz4GCJnkUNBgwglyP3wD0YAAFpNBhHFDFFqM
Pwb7jXI7s91jZnt2gV7IL59h4iH5yWFMOmGz/eIh/gaVLN3nAmwDSYMrfQTrUH3As/e8Qo2fmjyk
VrKmdc8kjzDEy4vh9Y08nDJvvm51e/7q34fK8vdroBOFqQxy4oOKf9hzI6Jcg3l1cRgNyEFyQC1k
L1qNwbkdqze1s9TJhY/QZY8zDoxp0GUdP6q8aDDHh0pgp0YBn7fCjtI2LwEh9nVr3PXuo+VY8aoc
szOWHZBCDHfYRY+KrlYM0eWYd5el7IumIcBYH9qk0czuujWqw7iI616vkMbrWn43CGOHke5BNWSk
XvwyRliTYgI3Ud3aaOnDhv/qu2bCe+UGWpCAAKuZW/k9vlv6GvI3I2+Kedr3LzKxqB1STLq6cZvF
ODXJKdGsLY9kqviQVoGu68ygtaswCDNrjcuy5O0Xuv/EbedCArd5sGC83NNcCTyGSslhIGCiX5e2
gwUzijA9aX57afNcVvSQYPkQvvEFbrscAUGX4tOPFwTO7hcLZHQF9Q8QavaK3zjqZJMWU4IYD7px
XxjM6QRJzBKfYzLqrwbNMY91kZ0VO9rkNB16lHYwIsU+Mn/34QAdTc7ccSE95K2Wr6uaKbu8q7ZR
Xa6zPsDjoCOtJ7Hd3+pzdBkoYRC46KaSK/misE4RsvGXxf8c63WNn2izJ+truRQLfkMKNMgF+R+k
EmI7iXbxIPLotrCSaYMyc1XHfQ43psfrzNfGbRxhkWfMcBQVcmEsib6Fesq41w4S7KSOKWry4+z1
2zQKxV5d7rDqWA/CvbRomcIZ//8EqSsPiSe2S5dT49uoKLJxSlAG8dP4jmJ5YLAELBFsCescsclH
uXAp4Uunj09aQX1RPbQZWfOqT/DVYur5DjtX/i3C97WETVRvpvjpVfE71PlEhJWhmePP9t7rVGCR
KOr8FQ+JuI/PqrVXdwErGhrEHrApsm6cD7TFQ4MgW5BMSaLb4jNeMmEDpBN3D4Cl9g4XrbV6H6kk
bMufj4/ITZreqXmUp2Y+Wnnhly2GGqZxo55UzTYUCGRwhrJ6ylUpcusoeu06rdNuG+dTvW0H8zXM
giujCYxT3BTI4sglKXLMJjXqy3Gckj2Ph0hVnoKKA2caRbBrqgRxzvzUkQqArVZ2DiGA10E1X2jY
mCBekd5A6TOxSdioJhsn6ucnkg6uggG1t0jKfBejgq0zX1yOTk74TWvdB9Qf5IajtzO1KFj/H4Pe
sEDXMiBI7sx4QPMvhY/mfK1YNWjXmaO1V2abGRuC46BL6wSDIjjch5BbvGbEVd63w3fmhGZau8az
zoWMbqoGDWp0cIGJ0FnN7/vA+VW1OIF2A9eAPsIbDUsBxjBm96MiO68y6+BG6PlNV8dPJMtYR7gX
4UaPEJg600PaRKEaj8cYL1/klnGt+m29Peb9kpP0QQnLcu7Qc1rszMXaRouA5qIRDZT34UndmBXP
pfH2RuPv8ozVS1A4VYqcnDVWdEj4xpPaHU1ZXhVQjN4Re7zxVja8pQ03Q1JnmdK2CQEy6kKXVmz8
pSK6J6b6ZBV03rCBrTy6PP9olc9WGL5gxm2u8hjO61KQB1wm0yGcJhZNWl2SYgFDuegkdcA9FA1S
88wjTdoIG7ENiGpbYeRiEpw1aUhwnRG3jROhHcVB9LG5XhAnHDU/e7WGYEO7UVyq37MXrx2RLSEZ
IU1D2XaiOsOhqLP3sBL3WQGO49ajc3TsGIYSVi+xfmtqOEokVhSR4xhcRlaSHfuJwADQy3HbZi47
fxJ7I8r3uDPJoajJdQE5fAoYGrb3gc5VTlE29byBDSQJTOou1CJRwxXRXAKcVMJs807uX0KYNQta
Lbe8DSKoEAANTLyCeefzirIGp4NATyXPm3YxZke4TXkTpzI6wzWxeeGesTZdjG3ImNr28q4sKV9j
V52Drt8SW4pBKP+l4ePGwiTlapJXLa3lMJySsz7W3NevFLypmLBxVe8HEfz04vnRHECU5Xloae0b
oY+XakbLtJ4BjVW8tTXyNUlCMol00qqLqTEe1HhMtcAuex7zhKsszs8KYiW24pxV3kn2UFqoPS6v
IzPdka528rZJiXk+MYzwM7mY1vF1HRPnoJBM+ffa8ICJC1VXgEoo9pn8eya/gIaV5uzVL2F+JVkl
Jsq3as67Vd0P3uqStLf/HTbZcvYqC9qUZ82vpoZRFOBBveqMC9usvqkTc5HT5CL5VYv+WZ11hQVZ
TU67O2si2aJ2f8d5A9fWtH6nchBvSlyDFOqbLKmOslmuQ07XQKINXnhPBm9oIvCKYfuhUzwRuZOu
Y5HcqbGwlZU/Bq2/mRHEHmSvqTQyqn0QbvWW4JA/yS5BQ823wgmxIvxYShRnDJdlO+5MDX4+S7Rz
LZtIHpzK5cmuTiOpTsh8ItHN+FE9jPqITZ5fojGgYhkZym98CpqwegqxKMaNKjg3JEgdOmfC7S2G
J1+OUEbJKebPgQxnuzSscEPo+2dDFISOZePz0ie/MxgH6EQwnzEPeQITyMzvrKnKt4NoCfrQfGRC
/VtTS4t9A7u6CRk7blEkWm9ENv6CKgyjBq2IXLFTK7B5wUs8kUIs9SJMDGjXubMcQIYIzKJqqDVa
ac24mUYLl7DsPLAQbC2IUNYBg6fyonKJXgr62Ojz+F5IrqC8aWlp/tuoA+YIwfStqd0f6jSTrYUh
8XJVLN7pBHwL2cjgpk5UsQhonVhX8kkqH+MLDS2ZetWzkHnYJuNDcHEJs82Z+cDCJsxQqi5t3Zyh
FUxbrWe/qylELykLs8iXqyRvnnJk42uaYAqI5m3DenyEemBvhYhWuuxLIPZC93Ky5ejNE3RJ3IS1
ZZr349obmYCmOJATGiVpec7BamEgUJNJ1yjaS/Iw6LO+JSX+GiP8ypHoki1myzoet43Rn9S5vmJ3
P2e9/auYyFOpmlu1/oSEXlPjeZjg6amBiZq/UHL2gGwaMkB+UdeIb+Om/t5JS/zc7jqs2LWnFG+0
VRl1hCuz1QaoITvVFAAnYe4c/lYI6ODMFJ8lPcsVL/1VSZajirgktPqDBpe9RgcE8QYkOocQ1mLN
4JA6gKykQvsCeJSH5ozhbngu0fvJIY/ojV+NLa7k8pZLSTU+icA9sjP1VRITR46FB/HuDDdrXRIe
JPCpwVtbWVigbcTcZvj/OtskFFfmaBL8IstA74c/bBd/MJSCVUsUaCtny8vIqCstxUOG94IbVC9Z
OmI2wsZT02pNKmlN3G2BhKGsyD+sfkf5wuPFe6Nn5TdW84FIz8+ylRVdh5s0TTuHEv/sIGdpjTxA
E7fC/Qsi1/vEqg9ugmD5LkVHstPuDXFVlBogpuTERFCHI/1XVjFqQBuZYLwEX3CWChyA+G+5XpB2
o+qYqB+J9szxE0E86SThBuq1Q/y5eYsA+1wIQfxCkt+2oJXX2OcSEhVW15UpTpXxhLlpcDLTfu9O
jbijb+Na7RDcwU09hg9z0ub7cjAJIan8fI0Z5r3uBM905IjdELmZAtuxzmaijEW/abJMK9d8zrAf
Ijcnw/beLFv2cLZpAcU3o5he1IKpSERz2LEWv7jSDQ4Jq99no6/6bjROHWBq7BuPVsi/4xGPEdfJ
Xm2dTq5A23VDhDR0tXGa7bIg/w2Pipj2UyG117DHMXtwn9QLVxPFaGiBlMjnUFiM72tvOMUUl5KY
3BmbOdT0DS6k5H9DYVKMgcaIubAXdzZzK3UmDA5ZdwXXLlhTd5WnQx9rIIrKeuo09k0WWFQE4ojD
e0WqVUejQsrlAu6kVoMQlruhJzeq9KY7sH4MqWU9MGz6UnchhnUmKtfiHaHBW3PvvfMGyEWL/Nqw
2/DyDO8irb5V96hh6H4QPD3j5xHt1FZ+H/PIUVmpYLVf5mDU0GwYUWTwsCtrwJ7XGSHVZmemgdiV
x522k2erNU7DWk1wXf+iCu3qVCQYrQFHHAg7gXntDv1ucGexFQY3crXg2gTz1srvfuvfIslF8yOm
OoqKFEXJimmZvk/l1GOepvM7R6prg/1ULNC9F4PmiWWJjHTItjAzb0KBJH+Z+dJVwF9fQH03sSlN
xGxsyyctYRPTbEF++unqEDsUsd7Bxng3aN61OtIVlBbP8jKe+Fsm8Di5+PmExR7+eRWfWhkBYLyN
72X8nXnVvGeAlKw0jbSiRHt+30ZsXHX396fhWzeZR7XL1QZW3DzZmDBJg9BajMQZ5dkFY/B8Y1Uz
9gUczor7HBoZpl/Y3cfLfWpDflDlKDY75ByILQWp1aekxDQ2Q3nZhr/xDVQ/vCvbvZuHv1RxVU87
5vSBoTCOvrkiaYOiwHKVBVZ+tTPtK8Y+VfogF1joag+wUox9TR4gmUn91id/wyKRlgtrhu9/OFfH
90M2R4YAMZL2mON4SRt9V1VM0QbdeHvf1LlBRLhx1fbl/SjbzsXAuauvQ/xyzVesDc2jNTX3MV7+
69lt8w05SiQvSB5463gG/lQ6PtxIrP7vlap2KiQ/Z3HreJ8v5sVgTRji1L86xq+3ljZejDEnc29s
PHy8dnhXnuLQfqQuARDJRhXL3qd6CXoyqFjgaTHezplYe4FhP5Cy22+do19K7wQ5uxKZd1fl07TC
YLzdk1e45MtzlocXttQByKNF1QBD3rRVI9q12bOdNltFNZKv15ecB7WilcRu6Y0tooMOJ3TcZqJu
3kR4N61l4K0sgvRx8aqIqxPGnQJXz/AusKtXNcPsvBrPlnomcYE9EomR6V7DoTkTZzmXzzDNLyUa
lkp8WRX5moH6SmclKZK11PapK5iqI3qlfbcrgiAU/1+eMyVReSv2h2z83RwD4wYf8agymrWkmqwh
TpBJUdh3Ipq++dpwp5Zu72sXZZ0fa2ryWj6B50dsmnK4VL1yjwFZKMh2lK280qc24ndYV9rKS186
mVbaZ4AxGG9DTpU6BlWkKje/8oUYV7PViVULM6PUPWOlVrGQRI3eYcpqEV/TS16jbdQ/NIzY5NFV
kbWjj26xUj9IHXuJ6d65vn2tZvA2a4xBlHFKJyQksq8zRfgwYiWMnZDsuwr71g2tG4lt6yOhxDm1
X719jVEnkJZ9idM9YLwvRZHao++G+gHw4VqI4aQAmCEGmm/Jy0kHGH1SXklO9h6P16PDR+Jj7iLM
PiBvgZIp4Aw/TZlrtJ6CHrOx9hm8kxBBX8MGyD+2mnWNW8DiIThwEuJD4BHoDT7NIBkQQa+U/qao
s8fMm57Y/8tOg8i7gzKFR0S3vDZFy7BBCuSNGWoprtYbpTiSO7FyI/OU29ZKFamcqTWAGNNviWuo
xtqf8M4ebP+Ukz0Er2LX5GcPlSwbaBZH1dC8T8FpXldZwdmVViPpFFiTb9SobsDMay1xDVWFegOW
tOTcyiWpsMnQjM9NFeAMR7a0tF8o6zI4tUlLgK7br1PNxaq4si4kcUfd5xQpZXTqC85bkn0t620Z
aQaUwNFH6Z+HAVccqS3Xe/uRNwq7si2xEqC3XWAur02c7t7JsAPykLp76cIH+PjwZ0ijUpYSCtDk
hcUhQL4Ho1Q1SKqJ1YBh/GDAPEKfXBzDfyQo1Wc7LnZd1JWHvizXwmge7Ly/mmVXh80wCJ8kEBOl
ctDsmzCMb8o0ICewjs6VvLzL2judOhia70Y1vLHgNGXlJYaYMzFD2YWtF9gDdAN1uBkOXKug38Qo
LWTfz/7Ymvl4XVvhg1pLjFAes7keMJwO1iP92pAWa/tarpglCqjU8vqmLuMTmwd598bJrBuntXAG
51rt+UgVFv8a7QxNggdZRuSwWLwdougauSYYpjq+VE+TDpR++WVczHC2dFZ3fpoPe+Qj+aZdwEas
GVK3ujYFc098UeHvl8pNb8vcHBGdNt+wGsZ1mndNKul91ONaJkntmvxnvKrkAkJ9ULekwIgIkLX8
Z98fGwB8Bmpz4TxqAbu/kExpDo4Lp4R+8T+EndeS3FbSrZ8IEfDmtmx7km3obhCig0fBu6c/X2bN
mX+GnJBCIV2I7C4UsLF35splJjbAeg2IkMrGW93sM5ATWLBfQlz5LuyrW9w8aQkWR9MzDiVQIER5
Jw9ioABX3wTVjegxqmqvMHYWruhFd09jpVjD6UrOyVRGe1XOfmuX7kvTVCQ/CDIhnSSfaR+TfHzu
LS4LYi+s+vxcJ1yyUcRH/e3NSnjyMHwllvE55NHJmzckFb2oVXxShBUiKGlH5ZNic76Db5hRXD5p
/T9g602uY3roW/bomOSjw4zpLgCXc7+u5J/lbfGxIjqDbF37dvXGB6265i04pzkBDQRp0ijFcXfb
OSuMjYYtX7bQOrAfS2DRO2hzHaYZxgOmNf/CRxTakf5pyFtY2OX9kvDNdNqiN1sga9darGPG828m
StWUraEl4tDOHaav9uPU/0hHoENpdjAmg/6XmrSjrOq1XR5N+Cm+0b9sOBQs8VocFe0xsc2Esuzu
I+mc9PVeGvMbDn5Pi76z1oec1/aqVpRuX/ENv3241H0JOscQx0ImuGz5Tpc5QmWE2rLMtM67bF1+
u2BPIlHnPIFa5iITdlbHJnyO08mmF7HVgaC8MCOJivh19qqHJXUJw0uL7AQ0lGLhE7R7EUloQ9Kj
RmKGutDZmXAleOhuW50n3332w5ywPZsOJ4kHUvwIodNqh9AuINTJuyot85XItvgvqS+uGFJcPlRp
9KrVKcnIbyBw417MTKTEEM4Y9hvMT2Tr65ryMZ8tUGCP8hfA6dkO4+ouXt5dywjpHq4ddO/zpMPn
2Qtfu2npdvOtbttauuhFLSY73ESMgLaXvleC+5Ivn8KNBdybGWPX9V6/sG7frUuqxlpSA8uDUkph
bhp/bRhuLZnzq8iHV4U49IaQagOoH6SXvZKU7Oxhajh9BqpmPVqqdiYmBXbU6M88D8/5OFQOFob9
2hyj/E6LSf1PiRf0GBEZSCT4E+Yhz6GfujsbAyO8od3DBW3kvkYlgpFqa9l7JCEFRVN+IqksOa3R
XwnGu2DIKIuMsiBdrTnnPRLN2qYWpXeCrMbGQc08VKcpW+CjeJBZSOO+FyzvQrROkpKeN75EHFHY
1/iP0uUpgNC4K571ku0Rxs2X5BK/l2XvOWgllyi9SaPhL/17PUkJcHQRr00eMBmX/zEVyIXOfXKP
nchwdNVT99i7MalvAh/7AQJTSa62wI0Cq2mOI+bMuhe9bX2IZzRgVzago7BbjGLasiIQxSfToGLp
XIBQSN8ygxljyitvirIoljGkZzTPxYwNpTiLqcrZH/2Tn2crWcuje6qHkvk2/FzdwIrL9jbG8JZi
kOI2a9/7iY1vDKWNvlkGPew2Bm+V1digc9Wr1kOMmpDBWfZJF5tsmG48f8rS/lliU9w5fyYF+ZOR
L89RD6Nh6GlXsfD8YV/A63rCMg6XLE0OXhv+xOtEVaVXU6HW8vemOecnKWdFlKvLI5iyJz+cn+Ug
wJQUPwlBp3DgxDu2xBxUtoecymaFNUyu7tLv3QrtbPxLNztFE2Z0C8FlxFBOdN6OheXoRAzU3Bcl
rGUijhLa2djHYZUb4wmu143EkzfJhYSs+kGPS71fzugckhxU6NrCsxgugf95kZmEbX/LGwPdbtzE
sJWt+6EyUABRP+r2qjrqOtpuW4J6WxxDQII6OoDh8snJZyTDurOJy74cqC55wAezNu9jsfyt+iLf
W/b0oRfgWQtz7FYvp3HBmAnJPMe4NNyymxDyRmI3cD/msvmeIdaHpm1u4znLMIPuh12IueZudqHT
VJX7GvTu3VBsqJMFiwuF36oWPXJCODJJqJkk1Al4k1yUJwGvSfVN2SxVx+AUD2W4nF7xIIugxI74
cbT2iSi1V+bmc+4sB9qTF2edTvqYp5WgT0KXvv0Dn+FPvpVreahTwlBIYH8wpWfoSxYeVvg4O+WF
6BMAQBU4Cj1vKaaH/IIVaWzetisutyVSYZVzknaYHfN1Ict2BP8gOu3vL8v+k2bhmZEL8QciveNb
/m8E7maZnK7soupG1U+JCbhymWCCdh0+xy4uY/PjFNqPWz7cgPLxAnMUZET77EwGr3U1PFIr+FSh
4TMOwLiX5b+ElKFud39/pX8SgzzRSnqhgxTZ9f3fpVAheuFqcPJ/8UGsj1bXvg1p/Kmz4Mpty2th
xe/+/iP/VCLjaAGxnU9UEuVvPJgWinPnI9uB4p+84Mb6fGWCiQ5sJFVjN9v2iVAn4upRSP/9R/t/
8uD4WHgvAUJfD4nDb89lwRSY9tIvYHoTR4S2b++Z+efCQxuv2oYOC/UE49V6BnXgmai+yZgYUgKn
sKvacOmnGeuINaz3zXDOHMZ8uczSldDQNtO2m/Ezt6ROUS0nprzYZQnZFnH+buys71adhY9ldfZz
s97r+Eb7uqo+Tz3zh6mAshHNiA1qhxp6Oo6Lf1oCmiv2nGSrH4BqmDYlFPQ4/Ezpj1AE2y2tWj9Z
3yMMA1jZvLfkeeCzjsonsdt9uUFMlpIkEdxEndgW66FuLgSRZMlXuHr/wPP7HxIGHDmEaqiCXLRR
0ID+gyg7Gz5kV3/MbxKDhU/cMymkCQFjWbPvgVCWIXlcxSN/jbLbGO6/Uxb0B4z/o4CFYDgSFpZA
4yBebFdi1K00MdmfVTasumazgIZNbZzGx7lDGi0Etgqjza0jMvbvF46l7i7/zd7y0GL4mJpDobP/
kPHCWSBTsULlyOjoVDT9I2JU9DEyIcFeCStPCqDJLN9SGmOfDXQvfripGzO74qJRQ+EtEI8EG4V3
lj10+BOALcVySioSohVXT/CkdQl/SjcTyrRk6DsEWtP25QqhyYe1RL4Hs2Od9KMHd7tHKIkTkI2k
VFasglt0mMS2r/FJzUFkOjyyvAoqpStPfYrah20OfuJFdVprizNdagZ1ptICj6kKwFdsnjp3+BFs
ZIcE5Y0qgtVzb7ToRWU5GkZK10GcSpxgZkXUAokJhXHjZ9aHfsyOihSkNelZWHDj58fkwyWILAIl
tY3i7BDneJ3ZEIZznsBEh42hMAaZcGOt6mO3AagVZFq0ZCI6RW2e3IQShhA8fAjgjllkMuely7SU
F8Vcfva+sTeoZmIz/T5V1VOLZcjg09q3qoZ26fgyqoVG7EicAeC2sPP7f1gnsnn9vkwgR4UO6i7T
9qLfxLDJ6i3uUE3EiSAv6K024wpYmlN+urTZi1rjXPztPPj9+2BGh+6L+0BmDnTF4ZPs8b7n3vSY
5/z9dcFN/5N353muiLq8KGRw8/uV+TxOAqdwcp/7LL1zw0/BYFLiUlrJCY8UFAiOXN/k8qxM7ok5
UJvT5Sq9gQTuAVPXmxq9HPlf5KDZyVvfmM7tQbcW2lsKiO4W1LC/k+HqVSPD64zE6MgD/YWrx30D
Mn0wV+EAGRn7IFbT5UaWpx83R7yIA9bAlXCmrDN5k7SKqsft1yUI71UxoutT2RZSwxPs8La0PrSg
jr1kjrOznePJ6BFXGBsLgnjxiLF66FMjLpMCGkrqpcRRHCayayNGjteiUvvyUHT4TYB/uFd9z6Lg
EA6fJ6OcGZQzS9AIwt6MCOJDyxp6w1GhWtmz0mTFJbCBBeR4qyxyGBvCcoKusu47F8ODX6mACm2Z
MyXihSdgh12h78h9jdZCRtnCyGmJsqkgYrApuPP4sa77N2eKnlcHUmpCvBLxARi9SacfJg3cyOin
Nndyv7ttQUqXlWTE8ravhIMUJcEJBbSRxHps7G8kwLBxjOZlP00VbjGiFpf7oUCIfqT21mWUgsB2
3TslsOh8BQM9i5TJ7iyjfQXG9DMyLKcPVo5BvNczZUzKuytWLcxF0xx2WzcTX9dND10zYvKOzkvp
MNoGM9uHiIuRWbrO8XsIODcXtskjVTS6HwK2xTBkKNfPTBHrs061tN5shvR9Qlj3dRODWr8jkPOX
fmwkJBwt5ocmeHfJILzJbcEF5hUPd4DUfjljlh7v9atqNT2C5CHsCnaz1Z10oakSpnGcb3QxZ+1A
ZEgmu/H/fTXYuX/Z4/RO7p1OBfSPlO9puGSxpzCiqsB/1SF52eNsEG/mi/aK+kXuE48JuY4G2/Kl
TcvopBM7ZVv6ofl9oY3UDbaNHdmYOQdr6QX9GEcgWRpl8hz3sOHqDY6lORUpHBcOPF8OlImleSU8
6g1RICpd7y6XucFfMvyaVDZGrDGhCtXc3Xd1+pZxROkqmryKCB3mQca0+LtgBSwm8sE+equNuypJ
5npDisZ5JS4lwjyPdZa3YOgVJJo+meI71/DOdmd+8GTsHjgrtUzWXO0KdDQxhVPNeOkcbwzlFA+f
3flHgq0EQen9q/6d3BxobusbpenqHBHH6B5kKZ/PCdxSaapaRBSkkcm0Q/cd2pQLR6l/Hub5JrOr
5UrPn7KEYOyOdDgZ49hdw2rg9unwQ9eGTFWJkcTpakrOHfb8ocEcfSh73owuPc3h9kFqUdeNr1NB
HQfpzOjKWxmBM8ow+JLX7bDHAfpRfmtbYVPX1vt2Gt4Vnv8C+LVc0bkeVMSv4/KYCEkgpQQmNC2C
bY0eRYe7zcXAZs8sbnOreLc65m1W+ce4JzFjcz/pWaovpc4qiIi6hOFyFL6AHPtaPywBvBuFXX0G
lHoLxajVFO/VMQt2OVwXz/+yZOZLXS31wR/cAVMNwDWCXg5liDt13WJJGYl3kk6XHEJ+Xkp0sWBx
qOMwW9e1ouXCtHZnr2vvVImnVlbCS9J9T14OXTxaPysmJMiK9IpysSpCdRyn2xljc6qCguUN3VxG
yQp0op2CNJPOz2h/2oNyrAsTY7TS+ajfc7LC981ac7O0XIR9tw7P8QqPapQZgGI3yxbXhNBfqByk
w72M1bGcwHMLghLUFeySJ5/q1fqe1KnPQraINbgUZBixwhwZ4FFHBwXCPd0UtH67WAUIz1Z/SqTY
qnhVyngpD/hHoD0m7OVAUz8xqZRvr0Mi/Z4Xr/3LaoqbqfgebZeJUCiMUYI2+O6uxcfUbK9bj4xa
lA6mH1fOx4q5NYm8xC1RiumGKPZCUwvtrFrucB3kVHJIkGjqy1F9UQouLo+ht+hgQuYnUqHp6ExL
xWsxJmrWzgQsl+NJWdqGgcomb/s7A7zj6tclE9HaJ0ecQy7DeZLXpzQud2i7ydS2U/OmF6KTk/3V
biZjHMkcle+tK2Z0KT0HjjLnAhp2GkOv1wvRVXuFwkaketP32VqPwbRiCuSfyvDOny/vF8RS5IUt
1Z68wfBAZhleM4GDkE4uoQVLFOV4AYyi+41MJqu8+Rj58w/ZxiRCcK8zPnkCjZiKxcFMwChosw4z
gFvwcCcNTX5dswm7EdW9/97qKqLZ7Me+hcwr0wGdvWFG8aE16nernzcHojc+Gy15JslpwmrnbCEt
2A+kN6bzRo2XoNiYtw/j+FcPVUlAXS+iK9Olp9Btva5viGDuM30A4oPWDflDNFefnbT5xjjnVZ6K
gmF6DlvjTZ/aywFGBKe9SGUjrzt6Vf2Ye2UMNbl5FSW11bgLjOfgNoh6EOuI5Sq+NLkFdiS0tnXC
mzvx6UbS3j3GRC3Z3j2QSbkvrfYWNJrxP8NlreEqmU33JDQexgscN+Hb5LnxM5SYK6P5KBAwgh4P
6aVxU1ssYj0zlZGnRxETjEWgV+xAuGSIhhUBTddjVAxhaihQl2i50QJOzY1Sf36fe6Yi9zpm1F+o
nufWJX+N8+DNlzdR75nA+zOfrpoVHfVoEagIdjlun4qJsZNMZnEKPKLh/6Wfk3U58b+X+0YGAxVM
ZQov90Y75hxjrf1QV6+muO3onlw4CScLSJ4edaqn7qK2OJHvCGA/rmfdyVo4Gz83awnP6YbtiLFG
445RZnjK8mF96pb2IaVLN412fVu8mvBVZ/4gC9Irv4VNPLxEPckQWK7hpCoHEDYrp77pbrMIaCGB
oMJQbtdWaXLflIQmQF4gxGKejwFE0euAV5BMuR1lU72P+4LGd0KXq3fCvgynauIbIDc+pMKzlDNJ
eRct66vZiHYfYoLsZdK5tc6HtciYk8J4kuGLFv7GyplOENHlbTOFBO/1T4MrjPh+PnULHkmcOOqx
7o2rtU978yBsFMf47mWEnCYVDv2grOQw0m5Fq0fjYC2fyK1yGMYT/dOXWQIJuBxvq6076+hD8VUV
PPjLzyJt2NTEPFEhbB2LaM2Wyy/UP1BrzK2gGbadFoEPGIc6L+nJ7onP3MpYRCldMjAROh1IZJ5m
1x9P++hs9x2QKjULroHgqnEC4bKyn5cVmFwGMVpo6DZBTtRVycLGf2ir+LNOhcvcQ3bQYzrD26Of
S0BvitNk7B/1KETttR7rBQW1NUd7ebdzqpSdvUBKoKno5h/myGNg3n7TgOPezgPDxbbcpVPT3jvD
2wzzYgsLqGyANnG1uWe7+aojNS28aFcg3hsrqQQ5+4zw2EbxEG4dFmOAsFr1/dQauLU1oGn48pQm
nBAs/qZ3hZs+WnjFH2apFulu34pgQY3XjE8tNln7seDJQLvWsUbvmvsgqQmMapzi7K/s/dy2Jtua
Q1b7zwoGyxqz6wmSCVnycu+1LtTNT88EOadlfSlvvMuK71XFmQOl7Nfk7uN6fNY+4xKQneQ3eMVN
DlGHn5XVocruidCm22aAJ5XVWXzsYSoMDU3MYpNErQWJUcbD2baJ1CVJdSFpFKaUkur0IgzI/Ucj
IjAYuURz47Y45MvsOSnaiSm89clLgOGrqYjVjVu+jr5NUkXpYuuW8EcDlL2OtJPCgZCj9Tr1gZ3c
5/Fn44J8ST9syp9GQtVu9MCzwAIOXe3clNH64K0pOXl0Xw+2QUzdlVQjDN/Ses/YYDhoFahngNVf
XksOAJaPceqCwLizORuvSS5SZfGcoZxfbPfBiNyHxvXDmzChnoResFb9i2+kJSOw+lEH5Ono3OO1
dXlqG2KW5duFtGv7Vn+t714pf26bnOehmm/DpH7Kt+ZZLROMqvgRoRm8jkflbUoq66dJSXBqx/Iv
367dB9dP3jw/Kx4S33/wwz1FJTM80fRdz1nxAahxL8my0Llj7E0oD3AIDAC6SiY9dp7Xu40h4V5l
ZsSqv2o1EafWaRo8mDjWSNZY5sf3yWJ8qYtH3c50cyOA7xNmGeiR+CmpLBVQ051f38JNuRyd9zgO
F+voZhukYQbS7hwgl0DqrPM5JWx7MsoAEi297tUsDFjrjvVm9dtB954mwxx3zJ1f80bmr2B5+r+1
wg6T4UsYTMF10yqm7dgHhXWSXUdpp/hQmFix3mNxdqq3x8WovyjfIUku94odyNCkCmfnpg4q/5zV
/Q+7Gynj1sGhv66IVUsNaz817iCP0zmkDlHxThMHJx30SurLiaTPz7pkN7v41m/Efs5R7oD/oocq
Xq56BG90d5fJJLgxQolLitIuCtf6X/DHxCgNS1pq355RHc4+BJI6X2shSIC1ProId6+nYp565Hg3
3MnW4hwSyujiJgzapclwa+ImPKzOHfKMinr7gaZ93ese0XM/FBXHtww1Z7n9GHmwOz0m7c7+GhRT
/UzEppapXtyTpFMleK9Z7lPCV2emTuXaI55CDYS73ZtZFNlhaUq+k7nmR6naejxMKckvRJjQMOvL
WE7sBTAU1AqCk/YnBxGwd/KWbd4r+rSHug8/rHzGsHXOQ4PGm1fXvbWq6C0Lmu7aLCrnlIS8p2De
SJuy6nWvW35c2sQpteRVWrGDFqt7wZPaZOg3f8iTojljIsOMIYL7A0HrpOxXefnG3jxd7P4AndI7
jcjFz/0WPIQz9123lCBsvqXog27I9s0sShbgFiykc4ie1XofNPXXboR/JMvdaeFlmQEqOWmpWa4n
zBMzzM+h3/TEPCW85kRePERZAJlIbKG1aFIIyRJtS7gln0nyfdYOYcJK/xjWOaHgzf0MA2JGu1m1
MH1SBiAbtoKg8IjCAuIq0xTiUPa+ERJp4+JwHDh73SoXnL/3F8yUpfxMt6g5rx1azgYwXMzQ1KA6
ttaf+IU+kPsI3iYUCwMb7zYmRk6+FVXcC1TdE66Rn/3wnX43/Vva0JjTS+BcAMc2evkiBNpJyp/k
er616eUh9sKjdJr619O2/9WfuyJ+CSvsKPSgMCFvL1UEOiQjmaRa7tk35SilHdLqboqtDx2T6KvK
x/FxjEqtAfs/SFuKWeivUX/v5yFmWp9VrclI45MWYf8+3IROI98FxuDnOm0+XIl6UhkvnI/626RA
UdtHtWZWP8llvHxPSoDYwEBKkBrvFPDRXUx+mVIGFQnDeeWswAk/e2OWBkoUUVI7Uzzt3GVtAAeG
x4SBP54Gx241EKhIFyxvSSnDLp+jDn1LfnIF/2jDwqR1ZhouFM1FiObtCtEpAnlZ4LvfblCQFLDQ
HV12LdnersediPqUf9AHwzH0QDuqyL6xWJl3W/Ow2JhpeknwAdJ9SDNAjbImXsesZCCi2ob9qy98
nxI61ZlY0sWYp1/C26TroMVal0MaUX+Fokcd5oMlUB64Y3T22w+Fn96ix8xP0cIrq13WZpC8ZV/G
N/0B4dfpUpevTfnLUqzpZ42mq+/zsv9uLFCkBzi4WMa0B/X8UgyiGO2ndBkksPISndq0Ng+uR7gU
NokHsJNPY4xrTgNTVTptBbp1KqIcYmddbyujjU/S0uVjjHtal3Z73h0Y31V9I9ugUdjF3o+jr7ol
pFby1I/4pM4b05B1B20JdZlXfeA7v5NbTTIxRHOTvJDEfK/HGuw7hB1sa1EmFX6PGlDWr1SB8oro
JS2uw14a1kydEsx83L45mZl94eCweiWSqhzCwWRvxRn8PqnpRdT0Qj5SFptGMvWBcdJ3ae2JjAzB
jLWFLyOqlt5cyBfymgNfFSSuRAeQEOuuAMaaDxmmn+md9m5FmNCy+qguguK1Ki7FsXXJLi5C73Nv
QKmgXaVMFxKvlntkcMYtQniBKHToNLoGPYH97V/7FkeOVpJxjI27U6/mXbCWJJNz0XLhupfpt9PN
DtUNTuuSyq5fBGMfmvfWPBTG2u7nJjQO5hK9NX10tyag5a5QfIyOEmYdp/u16/btWoETWD/1nZ94
qSR54v3gxy8FE6j7ajatve/RHAzzSZXECo9Lddv13SsT3a1rf2gjq3xUP58eWQD+DrzzLTSW53Ac
PupdZTBQvEWYnbV4IqLrvB9gTO2zpDliLnLXO7ixh11+GDxmo0npXY8AxY3lqWu9KdQZk9q6ya32
Qd8sTZnSPx98pDnr5UYf1+zhJ9BZ7v0045PJKV+WFmWaIWNUa5wPCQNDBtgd0guR3HlUC/hcjqe1
wNOzaD9pgyRTON0RgvHBG6N+Xzi5jXoy+VmNYaU9qoJjOiCdjLsEef4+TK337YwI2HeiCp7/co1C
VP+UyfC+b6P5qAYF/QCW15PQG5jbsS76mFKGnk9fCVFg6tNlTb+2oO8Mf29jGlKywu2ji+IVg3z3
sNiUrpaJhywr1GNeRNP1miCguCBU2ovhlzpjJSW/7rqBirmLQryj4NtNbb6LA+OrwhVluL0YdB1C
fVZsII/KDBEYieX1Cq8oyijQ6lrjGDX58dLHHJ1r+Gkl2ATaOEQAHaYxEOYuTdPn0vJ/9RUqiIRB
GhmYj7kb4jUummN4GQyWCYNnwvVhwPdtjyyKnZozo7XXHSbljIPc5UHCWZPQSEh/f++HzQr7JfwU
9+mDuVnfmqQNj2PL+1HUdDvR9l4Q8pluv+zIoSzW+vViXV5j9O270fihrxcTEbSUOVHCQ4XOSbpf
/f/0i8j4HPdTkQLxQAQiwQYjL0Fq9V3TnxP2UOK/J7GjPCqybkXYvsTDejISkAdmTj8n+0b/5DKE
79AYYWgudYhiT6SEnuYeu6+LmfMU/Ho8RG1qX6Va9jxHRMFRHFhXvXMYDnfjuJp7hfZWbz4b4fJN
GeIB0rpS1JcF1tuQjvPxpMKLeCm+LbhHX2LvnqGgeyuP0nCKR7MxMBkbGI7VY7PPXIoaeyMrwyfn
OaL+SbrJubt0M/6TQfMtgfKt/La1r/D1sodfpfGkG7MOLBRPKsLyLskpYLVc8BzrXT0wk+IUZOCv
S0vKHqVUqhBS8SckCR9H0lSsZjrEkQW2yCOXw0vaG3n0WgDIHkfyprHL0UF4HvIWIuNJiG62cT7a
WCt0gli4ZoC1TqWcAC26tFkQ2EjPKRy7UpwcYkSSss0qBW2p7jqr+5rEd/ZIvI3cHOl1iUQCdK3t
v9iJ9qWZ3bf2xlRTMEw5ceTaguUce+VflswnfWtBYFS9UxylkaBCNXnTJ6ydALoUZIZT8Txtkmud
OtOhHI1fhE9Oj+2WPc5mP54hJZT7y/0lJxdZiHhXAa5VticCk87r4i7nHCO90YW/6d9Tn36Qy1UR
uDcaxS7qH7aVyCcANwXE9fnDaphvcC65pdosp2J71BOhXUuUIUjl09qgB+W7dssT6fN3Xjo/hSIg
Ww1eH93oADJ5LeXRyZY6E7MpfNT47hKZT0tFXdV6eM8zT0dFdSJKMMQ/IaB8psXTmk8nD3bRfl4w
kJEHKQ9EBS96AkxeRQNYf5c9ri+sd7Fnk74yE/FlYtXuChgqeZeF5z0abqbiAJVqBRIRPRmtuUsE
+ZVrKwP/NfGfw9CGmy8CjdlOfnjJ/KjzoXYiEtuvnCeMmz6iARWj66s2VV92F0RwV1p3fs1Z66Xh
sit8Ioagq+0yr7zcNWGKcuOSv9/igAx34aFazYK8yUgxNYC+L0PoSrJVhNosVHe4bAmaKDY1d8F4
IzQgDtq7QAB707vceoOLRdvSXQmqTpH9HI0hvben8GNmkSrvxvj66M3X6AkC6c1dkyBv8bM7VOzL
CUd14KXx1ziPp6bM4dMK4uvMKPMbUOMKh9EOpeW1qh9wqtzPa2Yc7BDCoKwc+Ve/+hTbD3awMS1l
LSvOLNit2waPozCISRDKeOXDNx37XmaD5JO+/aiMKjJMd3O4zvu18PtP0oZoZe6SSyK1sTVM8a08
c5USi7BDVYXyyUq6hp3dbgOuZywJ5QRZQf5k4E0rJEoq15UHNL133S/DFj5qjaFjOJxI9kOUff2m
OzAGwT/7dXhTfxftmbWr74WFpmxsc4TfbjseQAg2+xcsn9bI/Tq11WFavhuDN+5SHxAWBkf/KQsp
JdTLBiCsq+HGDeudjrobXvrKWGNg4fne6UJegxAy8/BihfXn1Igp5B3vdupQ/0nGAtqlcID1VSO0
1G5mjS+H2J5X1ZDIavcWgMeMVcWc7tJV4M5lGh3q0TtqNSsrGkj8JDdL7xo6Rric4dMK913pPXoI
XfqUpm4+JnPy3AX5ORxDG5cXOj3VGWllKG8nvdDtltiujh6kUnPM/oNR9SWSXJyIYxCrsj7r+E4Z
9VLox1gwdLZ/FkD2yggWizh9Q3QLVSqgmGHI85MPuc5fDQfjjsG8cwUpWTMsElbY9/oTOmuEM3Yd
OiqspGxeMJqnOvS/6W4fYgdh4nlz5Txo87Y028pllFfvjn+TIgyChCq2kdO/x7BDdY7bcYX4x4nP
27jM9q3n4MImgwFvRMsXWOW9rmS9qZsInpQboffMZi+zsHDYF1FxZhYtzSBohaCiugVmzQq+YeMK
IQyzWcwsZPKxLLxsfWLwcyyjq/WowV2NCvNFT0mZdTp2uJzX4S7dyuc0nON7nd341fqugCx+3GLy
AXLIQTsvrDFCK/LD5I/MN82XKBuHnTsuP5OuGeDA5+kOwzNrh7/La7rab17F8LF2xdwBqJoKnx09
4F10Jejv39LOwM3RkOCPMZiyM9AfeviY6lvTrFRjjVt+HVCl7maxLwjT+gYLlltt2LRQlK+mhAXd
Tk3ZRszMFEoPeDAejLsIHxzcvDJk8rYUlTr/lv4/Mn5E2J8etILWEl2b/DXzP615iVc2u5Tibmxr
VGIrUUwbk+0rcHPB9r51zKN8vMIGOmCX1bbSOe8zhvz6MPRI0WO/GwC6j1EHqUHfAf09OtLV34/O
nMEtq4FApr0OzpWgEwmeVK3Rt8WkNdZkJC0R+s0xabkwilCtqlFhRu6XCPyDV/WSnWbjbgynK1+i
9alBugSjfrGyVTHP9XSRU0VnfYFP567r7zoeFlB+rLt3k4taQgctm9XaWInsveiQApUd/DbideGM
0y3zds796G660OZOVfAk40ol1MrmKq+h1tz6zIdqe5rLhJ5ncoZjBzaq6AWKzXHX591RkX19+6jJ
mN4FTIYMqnSUnW2Jl1Dl3Rq5/WhcLB7tjE+cE+E8LBLwgaj3fZG9LsF6k5mQk6KkO1Vz9aosTgll
leWVEx+RTLjei86oCjPRoj9NQfMwtHRztZkcdLiT5EgG5YxIZszJI+dxaGJefaM6eGQ4z36hBuBe
aWx4BhzzlrDVaJuxRHfBTrIOY6GmTI5rkH7SqlirHqvu30fdTCwXDpvL+pXrendBpoFbLFkJnMiK
eyHm/MsX6wKNWMGxRa5c56BCLY7G8jFMGTfZ4t/B+fkpt5il01e9alglpvHxTeMkd1rNK4Qh32I1
DYqV+Z2WuLKJeqX5cay6Fx1PORqu+//3McUNNvNMyEVxVg+AccvfxTb8AZU8yTGs76cto4VRss+0
noAafT90BbNcc2TW76J91LWFwe3PyFkftPpc2+09YRmqzB7qPQFmaKMbzB7EaEZYM0RSl9yI9r2W
qFpH/t++WMF+bbrxNs6ArqeN9MUtsI5KgqAKPocZXIfWJmE7zRiUWRLwulnJndmLX2CLkisJMKNX
6ybZpJMxPYXuiBqDkwcVAulTDa4qK1ZZZocKiy9KtCSNJnlN7K1Smbkjv9cBBEmb7Gb173X8YNQ7
C04nBjHOB3UF0bJLXxtZcmsYxbveub4RW7o8x1v2pKu+MCzz6F/ZZPlTvcw4ebX+sit9Tr0rT1da
FN0xg8Z/mdr8UX9wyObvZZtdF5cegor86SoKLtG7LDFwXWLhqJedbzjfKfvOSpPT4Y6eccaMSVY9
31yIPL9aVgwuir36Er5HWSWYwt9zX/9HSgcbLggN9G0/wpZXmLH/QUXPDKwsDAv/z1ESMNT8tLCT
Q5jhtFPX8d6rMLwCbHwePbSyjsNfuu7q0AYGcx+GjBX+/pKcP2MgsOGNInJDcEIg3/M3E8wF3a6J
D2lxzRjSAz0YPodRP18Xr9Iz9ZZfyy3ZGKE9T+Rl793pVvY2eGqw6YLt3TIbZxPpOK6SRFv45nvr
wuxYwiQ1rFDrHQe3xVbud9C2y36qp3ulsGmFU08474fxe23YdFBSWh/zzUr3Hif9P3zx/8GPZuSM
jzDeo/Dofw+6v0y+hUU99r9q+crktARkQRuA5Us8oEyXEKoOO55DADa/hw4x7rLRrs/RhjimLsMU
8g6eFjynpTO/K/wgh17rAHEHfbwciwwONfPsoybTBmD7fjnf2qv5msY5Q4AFoRmOs6W9RJCTSpDB
7DQidcR3k/CROcVLcWuDT3//tf+UvPg2KiDbp2EgRD76bQXGqdeH+N4VNxQiodCPXvRLB0L+9jNG
PJofRzL5BZD5n+65/afohcA7Ex0SgRKWGfzuDO46XllMZWacNY4lCOe7IrQfTLxnIQBFeMuVL0sH
8CdOwHEOIoyp2bd8xvzeLrER5T1FKp9C302fKgIjkgE7/LQo9uh2YPp+y6fynCbLl7+/Zf8jrCXA
J9cFWA/pk1Fc/Pdbu8BrqDnx4GqUuASjEIAdfQGWukhEcxPkDkXgkO8ufvmybeMvg5QIsHMo9f9w
HX9KuQLPBC1xEUohZwl/U0jBQu+q2OQ6ouTZCvweo/dyPep9Snqbq6irj1uLn8nc9d79P2uW1Mb8
vyUFAY8NcRb/OBHWwf99IxrDq+ALeDj5m++WPHivCjbmsbwCuXvDZHuXLd0gEhhEFqQtkbYBg12A
Od25nC9buWD/vpZQLd1HeyVeYzUHc5f2dbrHYef5H26YLObfr5clHvq+H/yPiJsIp9V0aGZG2UZU
32MvfNLJH8RtWLij8YWz7XJV8bge19SacEDHJKXbDOd/sBv+870L8J0mEJ64ZpPUy9+22cCYCNcB
NT5jrxd+qOzgSeMAfRuPqzX097DavfuxkQjM9Pvf34b/9djgkvkai0aEtiM74X+cOsEAIxlbyuCs
56TQX+x8Ow7x+DC71i+Qxfa7uXXp2Voe9GExCIGb5RpPvkgDUo9UlnG90x8mANJ8yIIrPdAay3f9
StDr31+vnoK/PTainpH7hSZhKL5KGv/jehdjKpa1m4Mz5xahZkN7QtaENwgB28YcU54O5KSa7YfG
9r/gI1J4p3lI/8kf2vnTJDtAzIlH9/9j7LyWHEfSLP0qY3WPHmgxNtUXJCiDwdDyBhYqoeFQDgfw
9PuB1TM7Vb3Ws9ZmZR2ZkZkMEnD84pzvuA6vheyoP79rnCMju5SJi50P63KTYRPZ10VOsO/tlJCx
HJ9pJNEi44lcDqyFGd8Z3g2BVNfL2T8uLwoWGVp2h5BDLIRlxCk2QtkvveZnrN0zEgiRe9+qGncx
cqioNsrwkq3J6XZvtFb0v721//xDcTvgBeI1YB/TzeUy/R9vrSOUtHLLjvcXneUSYG6WOx/U5Qo8
7EG2zXKWoRWwccUB/+Pjz8ik+l8+3//Hi7AMyzBIP+WmNvS/HCNO0ChlliPhLCOECmPAyAbj5HKY
LKX6EsxntCMPXkxIlcfpoWW8rn/9Ii6H5Z8vsgBnVOA4fuBZTJn+clM4pk6d7WXJPqIJyfqkRF1P
Wx5ojNAKOOztUndeXLwZHKc/dsNQpT6iuM0uhfGQA/1LZ5M9pHl/UTf1ev8+mKQRx73Q900TfHaq
5b2MsPrn4tclQrtZtL5/WOy67o71djR6xnbKJPEdEZIo37+FKfo2LkiKC+H5MrvhQJoWBOXGU/UY
6t7+wi28jD5UOuwivaOdXMbgmkMfmJCDXkib2BIutUuzXBEmjsIW3OMCMM8dHKfS/4NFd7njh0X7
EU3shgq2US3zP1HiIzINnNSWudd9edJ70H+ECSBeZUg2dGpvWh3cVaIM1lI9KAgXXh5tiVQToMB7
DXnv1x+N5OK2+9cf3uUE+OuH5/kWD2MbPaX+1xNiioKUdjFDmoDjjqGJ8Wwm0lzD8bUuee+WMz9f
MiWCiJIhQmIQ10a88hwpQr22T7Gf3GVGbQF+YWO9ZGK4mN20MpvWUHr/9Yu9VNB/fbE+1zkXmsG+
5p8itIAiFZNoot1FT3fRh2rmt9u41spr5X6qmc3b5fx6mQleJjm12aJ9VH/IoC5jkssIIY/fZlHe
Xb7PlSyHRd+uKVtKknUQE41FdIWS9SCban+RQV8AegTo6Ad7GNj9uidG8mDhZLAdSueIIQ2ZJvxF
pATa54TxsZYdxVUJX1F8mWmMTW0Zp6Vz9dzHxsPlwwdtwK0KK8XA91MuU6TLIAXwPRbgKr+6LJaX
BdHluy/z0GUQ9UfO1mLX/y9B7LBQt2D7X9mFLMNLXw2faw8/7P0CF6AbzcF5nZcelMBc4h5dHAXL
yPMi+7wwgxb/mbvku0QWWEcULOfLXXv5/P79a/yP+Efc/vFJdX//T77+EmDx+Ln6v3z59/3mfvOf
y5/47+/48/f/ffcjzh/lT/cvv+n6Yfv412/401/KP/uPlxV+9B9/+gIIAymJd/Knne5/Oln0lxfA
D7B85//vb/7bz+VveZzqn99/+xKyYh9y/xOnovrtH791+P79N0PnwP73//n3/+M3l5/w9992cvqo
Pv7pD/x8dP3vv2mO+zeWo47uk3xsMDpdHu7q5/JbrvE3ywvIZeZ/9JruUgNVou2T33/z/2Yv0ARd
pxdDmGMvbUkn5PJbxt8Mql6e9LZBFY6N2//tv17anz67//tZ/lsly1uRVn33+29Q0P7MaXBcwzBp
PUzLAoqAifpir/4fj8DWUcCJGHzAs3Tvu8qCj1GaJJvan0J56FNQHu3L3t2ZPH/RxhjWngcJM1Jj
p0gW3UxYx7Zxe1YEPzCMY2inefw1Mt/Xs/bii520j7We/mraJsLbCJbfjbqThnQp1u3qENjl1zSb
N5Wlsl1p1dvAIInTZjITlXO8RrlxjCkZioRzGHTaRtXzlZeMA3m6aD0TuWuFvex2EKEY1TbLimCd
nTBRf1civp8UW+y2I78G6uzDpJJjUymTNUrnha2vPkzLxqYMxqxK5BUHFZAZjP/SIW4pFpCsS4s3
wK07Fs9G/yT73g7rdolbms5aghIJS0zSXjeueZom4KsoTfwLSZA5lhXnTOCtAUa8j5rVbY5JTw9Z
wxvbVs0xh/i5SXMedejibjJmd4s4sd+ayCO12WmZNVjoOihNPYcjOqlHuOF+DoRiGVz3Txji35pW
89fS61/mab5F0Fqz6bPe/cJ7j4PiltzZmyKogDFbAvdV1X+5BUA+rajgmaJyasxdqSJi2XQNQXIm
3see7wMWk27j3iUr3h0erbp9Q0McZnqxMdIhWDWiGffAYs5p7edY7M0fL50eumJP3fdWp5Fa40tG
GabKvZ/oLgsfCqYEqpzReS/Cq89zi16IPAl55BPdKLFkMFdeugdKF5Is8MSVIsKSBnjlF8GbmOBn
Ea1HXWGX68qfsjDzC4j9pnZlYwhKxumX78yMfEfju9T6E7Qc9lv9OK8khC/hhY2NOCWtSMEoxzIB
eELMYpoBPWivM0Pf6USYrWHwPxsVRZ4Z9Y+lnwFowOxEGk9G5UBSo/Ld3Vz4u95kycosbTH6Fjst
jbKroX6kq29WTdSMISF2GANKe9V1tMATNKu57pR1jDrolCKD/CnihKVnasPu8Lft8JgOHe2fKVRY
poeBGnlZyO8DwtGP05C9ORWO5sQe5arVgrWvYdEeZcwCVbV5qNKiWecKrHcQ6xtMcv16Uta2N+0O
8aRNIZ2U9r4KCq4w+dHkL14f61sZzdfePDXHRn6DJQyulA9RJlPJ3pkycHkeqpBkthfJlFvfasES
+UwRQHaOxyXpPCQJW3ZEmHno2EgBSDkZa20LSdgEHGg+Ch5ge6uFntpxOYKrnxemcCgR4ewHVDgr
h4Zgve2nDr9VjPSE+b6OjGlruYucnBlNWOOtYZuFb7PA+neopgLRULoOMq3eJH5tHDwb8YuJ00zv
TJN4gYLlU111oVVwlcaJrRGi5MIaWkhuvvo2iDXYD4jsQ8sZnn2TDhd6BQLlti8BElXZJkm9npXn
0dh2Zl/eFDMKGRU58PYCpENVd0MAab8qRM66rgOvldbJq2NoXKKTjq2WG0bvMXOlQUXvgwAF3Gm8
MfF0CKeoHrKo3kfldTb0XI2Gi6uLFgtDXrWBVp3tauSiUzm728pzEAr4xbxOCzZkJZB4djAlAhfk
XoYQJz42YxPZZnr0/fmDj624msbiXk6cUVLZ077IxHFIGZ3mc2PA2F0HjXNfoLU4YVJ5bGv9MAZe
cOhNsaRfcCrhZOlXAePnuAiOemxjb7XPdo/qY64Mxt653u06rrJx1jZ9j+nQiaorIx0z7HXeEUaI
v0qC/CoddGvtcz4G3Z4Zf3KMm95nwdt/BhG08tKc4FfEaPsNDvSItX8UmYCv9XJ5uay8SdfCUVR/
TZEZQOVJb2OozvvJBjiYAOqBvwUQ2xiCMIpvqgIHFYIWeiBg7WbH3TL09iHiZkdk9JnnQ5hKzbwK
snHcSkud3Lk8BQzH14EwUHF7/nm2Nlo11bQWbbQRKIyQdyNHA7CovCgOK5uFaCWHIXQz4HI1LvQU
adC6hx6xsmMQoLgmmqPXWg+2htFUDD48TQEC0yjLleqJjvLjZOs8GMF8P2etPGsoOCCIMsFL6D/a
jo3xSCLjRmh0cXRkHGMdp4drbXP4NQkUQKSvzqvOce9MPDQNQ1XhUM2QRD3cOm6VcXXot1VvQFhL
hhGHPj1UUjVP4wvQ+jKcBeJAS0U3ctJuSy3ZMOw46k1wPfN+71zLfcuK9iEnyfY4y29rrIJtzKYC
nInzssR1z9hXiHW1r2UhALHBMCasyctG7QZm1Wcl9SrMO2dblHW9NxcSiGdkaGukO8Fd6EDPd1Cd
zOmDhyOYffcWNpvxahbarnDGX7bpniNXUI0FH6nPQzKvyZc0zAjpX+c+T0qG5TyiZGxtfGAPWtpe
kTREnGc/HA02vRvOjoPePc2ZSQDD5BAG25OCwZorW+uDu2/K/t6LxwyhpWJ0PWbGGrlofIiS7lab
RLrp4KqvG5I7cgtubF56PbOd1NmMCwhniqND3QyAWVOuSg3abFUlrPQTn/DYstu44y7QoG6LTlZh
e0VXaoLoQhbcDmc8qvoqGnm9urGDDHpMq0zB/TJWui0PeTCzKjTLeuukWzZVJ+ArsTvfW3pozMTD
ULFP66yc7zMP457lV++mal+NztxVaQyzoNnrQ3/qBv02iiEj5r7ubNA92K15rQ/t1eBBLE29Lev1
O6xsp5isrLHCfpdVoSwGcCty2BSu/mCWGWoDjthg2KmhM1b1MpHhES3t4mRM7aNwSGtC1HTIGnln
lKg8ZXGrmx3DJm06ZH27DzCtYTThyo2EPEine2zU0SbKA0H4nQc1ry3kaS4SRbQV/iTbfwJUeXaC
9slr3TeVih8yW2O0fsFrREpSMer1A04SfnqPwscXX5pFHGz306gR0mDV7bMGaW/dKpzac5gFkdhh
TNdXpSxtygMGTx7IGH3UvI2ovH0kBOj4BVdjoCfFvYUkrLZJM0iSEN0AFeng3LtGsBnHpj7mdryA
bdQRbwwbcZRSsoM6PHZX1nyyvOpGH6ZrP2M/DEoN/mZOZKe2M0f/qEn6VBzRWtwcECCeLKKJwkTv
WP6C0fEGZyM7Apk6HInUiZsaUTRWZEQePrbold7IG9Fk3ynpkytfoll3uNbR7W06afnnFLf02kqT
ZBcUSFnMa2kHN4SBuL12zHEhGpWXhcSpHtzEqq9tFpDkOVHDT/O1yvQf0eVPsequmkhejS5xu3n1
ZYyRtctgF5OSO2zjht4f4CJ9oinDao4O9tM4aNemOe3BQfGeeHZ0VM7VEPGoM/PugCPXXgV2Yp6k
JXZ4/lDhwnZsouJHT7mActZUh2nq7hnMn1X3PuFkXJvdF4b461LTD8ywXgvn2gM8i+QtZ6UYPetG
dN+YWCNqkYV1Cjqri3ArmpVHwWOxzA8GwN/2I0lgS+jjfD1o3ifhnuHYGdD6ShatnfRIKbwr/eR+
SIJtGsyvKB/6+7F1r2auZ87mnpo6OhjJuPW67GfKOT3Sx7IiYSx24ol7qdzzTShTWW+ty4mUN3Ys
hI+QXhSIaUW/6ByyssPpBfoylSV12gDXu5bRoRtq4JwQfrWGVLNxblEEWsa40yr9dVBokiko7+zY
/lgusXyaP/OZ4mAEsKBKkzdZFFiBJvSwajpqZnprxtWXcCPi1bptZQIhH01BLJzlz5soglDI7Xqr
DQDzY/OJa7GI4Fwns/oE9sqMzj61mrcTCeDlhJxQb+zZEmXtT+vLc2weOqMa94Nwxk0aiyBM76tB
v2fh8O5rPJYtYcEyQdgD1OScJ6x2nES8auk2KtJklSun2UTzdDQ478mKM6bcDnU6DdTV07U3Mbww
q2MBu7LP682S9bQSzTIbcfrnCmQJblbvMwHyHOZj8Ixt5UZMA6MxKFEsselHyFwGDBHvXDt/iK3y
w2rnXVmT9xaM6XvdRDE2JUZ4Jmy1qAqGVdMa9zhUj2UtkfAwPHWyGUw/VuzUzIfN9Kpmm7lOQ7FD
hMkqH6M3zY6fsknt+ZSutHlWoa8md4NI1zBuB7f+ApXahvAnTRz6VIhp+m5zaWQEWDLXgz03SIk4
0aL3cPot4LME92NrBV/G8GEVGAgF0XuOnK97y0AEmZuvNW/F1Ovup3NOm3ffIwPDIkmsabNzjqcX
GZFOEnZsgVje1QLhad1JuWLprG0ovk5uMP2ovHdvPHnrkL58YGp3T+rLj0g1sfOteAfz39gFufOL
FeCaclWfR2+nOkUdreWHCqhMGIiAWMNCrzazhkBkonI2WCN0VuNu5phkzaKZ7z2Bk6qPteQl66I7
1yTWzund6lAyaQbvECTcQclT3pqhbJFxuKVmhZBymqPTPLAALjdV1VPV1huVXXmAVx/Bnx3nCZOO
AfatHUrMdyCg+pIiEwhpvxNV8K0SzGJ0fHepzRgOUQ8bzwiYLMaVNM/c7WBjukEQxKwrXdCyTbsF
ysMeHm69rkp7l2YRQAre8RN29od4wMaCmIuKVICZpdXHzJiCybSqbWnqxsshVTVeEs+myqonFOXF
Cu9gvq/q8jwl1UThZLs3YxQ/JzlFmmHBZ3XipiIu0XtJCBOQeVbtZhX18NNKfy1aKhfgUQyPGTFq
2BqOmZrOknLz7PUCG46Oq5hMTD9Xt0Xnii0zLfD39kxGAzCUdAKQjzQ+pBpHL2cm2a5pEZcESQ4i
Obtp9DHFhlNae8lgT5ncO70Q3ntumXgaXfUyVohCPYKMwlpWHwTj7HyvoHcY51MzgtcZX/uMobyf
uYiqhDzGnSV3SYWAzO49EVaioK+XPRgwfFOhWgQ6gzm3x8sTGZU+RKqmerFqYV0pAhF37WigTTIh
jw1pfl/H59xL232Muzt0B1xlk6fcqwy+Ma1LrtCbLLcH84baqOSHUaNAKeSnOUbNqYlt43T5sKcu
YBKC9Hvt8iwdAL9tLZOz1p3VOULkP1hZ8dYqHvfKhNRmg2vzXSxIrL42yhMVH0XiXqnoh8cPZ53w
NnnApMIs/Z02cISwuvVCLzVOy+QGRVh26OTMA63FVYUTjjC8GX2WkuOOQ7baGqa4cWHInRpYbGs2
Az1tXH2fOMxzp3x2dzl2crRY3XSPzUdmU4Q9r9VCQm46DEHdLzdPh1B6wYtbJiP6zAlzTWABnQt2
ttL4CSuucI+grnVVZ3jcfdgDyVjHK8t/stqmfKV4zAPN2MUk5+5NlMZrU3czJOv5SwnSnettWUjc
lRog74xL2O3ZYzRG7V+JvjqSzmEdeq+F9CLcdFt1wKLoJaMzqVEGuIA83enlptOzHzoSuFxZcsB0
B/3ejN+dCJz4ZDhE0Mbio8kCsXPdNjiiiKIeJi4FEXKCiQZLktW36Dnq/tBnwwy4Bb8Z1pYQu8u4
IivYJ8GF5IMqld2p0G5g9d5OaUIPoL9w895qos32Ud3LsLV9gvsW4LoxLn8+yBATcsfptSt2keIZ
P9abMWvrwwRb4zDSmmwqJLAvffQki4Zb1hQcapU1Had+xviiK/59az5CWgDntphxS4yFZeV+TBYR
mE43P8zKeQdB4xzm7NupO3srnTpdE/BKhtqYbtKs3VmQY0Oc0HTrNAuV0lFe5LG2dhhBrXQHlHUb
wYnOqLxDgRATuCEK08R0xL7O4XlqWqm2QXHX9B4lDFoxLSqaO4IUj2MEJxmAO9OOwmJKZBDkrhlx
t65F6azyWf2owqChHNwE53QEdo7spkybcHs14F8Fc0ZtVDylKDL5kS3eEl2d8KMX0rst0nGZR01b
eiOc1Z33nfGMDSHWzrt2oI0rOhXWOedfNBT1UZ8b+Epi2EpVi1su50GM00abHO96TArWkMaeZJr5
pnKevEEUKLrhzrtl4YbZmzZjmi9FniBA7G5SO/vMKn3AI9dt59FN7gZbIxXXgm3mNd3rLDXcijzW
0NL1b1I606OPyZU5fjdtdY/32ZRGekhM2LIKV9IWlh9hisp6zpoBm8rcXdUODWCz0oq22sTtLAia
KKnFierBPpV9lDxx24FSHjTbYowEqWNaLMp7E6BAbOHIH9WvmGPvUd/UY7VDoySvlZ+QQen0xcGZ
TXk3zKigY2en92PAv2lmlDPNOfG17hzxqcD7NDSc+xrNSVwX72Xv5ydzGr17ldXllRMLjBCMWO5t
7GeIYWzIUhSEa9+u/bd0jG+5eksWkCXF2hR9+xpTzewls/Lhuy/La9maxastgEbl9mgfis7f6NEU
nF1aTQzcXfOZ498wAcrd1pF2Hoveuxna6JDnXkkG1zgQjus+J21dbfKaLIWKB/Wa5v1tpAO69hkK
rQGYkP+nnyw16afKzZywsBJrt5C96GIGeWjSzHq6fBnJhJ7b1aq1inX/uXXmYiVLAanDKf3nsapx
h0dy26IY2wbob3e+T5vhR/N4E/SOz8Qw799T6M9D1LwkZTEx7MTS1JQaFMt48ndWCdUOTk56Csby
Ph3orZK5Hl4AvapdJRpnkzfpTyYq9RBhIdaH77JAKdvBQrv1JNJll2oFleWsbqyqsNZjykgmTA0w
J1zMti7Eq9VDFzfrrH80i4pnp48VkBmDfesUrwq72NsUDP6eHASeJMuXeIJD1U8fjMXHfYLp6LZk
engbe1XPY56ZZ0sdDT7Rlc6qY6R5FDWPXzY8L6SB6od48Hjr/eqpTQow0Wminxo5PtqDM96j3jC3
Vhtbm4TTgCrY2xZsLHY2A5ObrgoOVl9zL09kM5Vuc0+bam9k7JZnBvcv1IyLCLPNt84wG+/TcI0q
CfJdr+NTC3B3mJqdbIrW0k88eF457v2dW6ftNcPL9tqoBkzy/OLGRAl7VdUa/KLlPwOkCGml+nHo
RcyPZcljXg3z0e/va0V2YYDutlHZcKsZEhtPmZobw9E+IlclT9HQJbsJa8+hLQShZxM6TdTO5ddY
H4V/mruBCQz/Jx4jDPv8n/GffuW/v0ew0HhDiflLxT8+UuRP2IRpaBd+fp4aIzsVyOA2ZV60m7go
xTYGEhF6bVbdWoTw7qvRtQ8IBJPzjFhiM7/oUzVeI2mfb4yUpEHq3OGjFsNnjm7hXnjMGoUbbOrU
NO78luMZrHbykUzRHiVC94tC+TDVk/uuLbeuWcXjXWr5amc0dr0fCCUIatM64RcfEffm9V2it8tF
44/PTSEZYWF72oCP8LdGnUwHN/cZ6upm+mpXOJ/YQ0xXDjKYsImVt/eYXA5ytO/YUjbPon4i9i95
stuOAEzTZ2KHk5TKcP6YXfc1rxv5EKteHpmBLpnODIGz4s7vZPNu0rFth9F874cFr1H16o1QLXvs
vLcJsB3HUJRsL1/KRD8IQv7A4/WkDLrmY5A41PN6M54Y9ViPdlEmYR2Mt2Wj6VtjbOMH8q9Sdih0
MdLKXkiqa1A2xCONi3If7FIP4RO4z1ppV+d5qDgD6dHQn2fjpksY71oyYEtYVwnNd8B2rpjilQ/5
vkxx3jJUbrCLXuHnXBFPPgKv1F71ub4mboFnt/RI/MgL4BRiYrih5VcVDy5CyjLtwEP0NA1kEGdF
RFS7QTiLT4PHhCRZK1Z1hLoX2aaY0x8VN+cy4HdizTz2I0sh2W6gx+KeSKmzMKEPqV7vqyg+Tqkz
r+chO9iK8OsMTdYaBQu8vGFMd04zeVdJobB8JeP1TCjZJkr865HmdCVmZ2+YNPISQefKcsobUyQ2
WraIRAAn2PYNbp3yW/ZzvwSx+ru6m5hNcRl50y4dCK5UIj1oFLy5l20LavFrU1W3kd9cSUZGRsxt
1NsO9C7bDks3627QyeeU9IXFxIg2/Fp05Bj4xrmIpUmVmjI4Jx9wZTjilhoCsCku8VVGLMdSD7D1
KoNTH5tgf+QLLmNWhNKYAYcUpFcY5I4FTkVk4oiHZxiMfZ9TsbRaorYaU9XCtmKk/+Rvw0BnlaOZ
+LUNHtvmRAqGisaH+d7s/G9G4EPoS4iYVL535hysSN94sUxuFH7B2IwurgiVsN/SiZHOPPcUDDqJ
uiXTBANbhSTiacW2iqhlE7uZ1H8IgXuQvu2usffdGF58dGmiViRa5h0glCpia1LpzWuXGtW66KZn
owvUNsK6vAo8kW7tbeLDsR2T9g53K9GdNUFpCeIdAuuAqkbpRxzE2C7yhL/HIAlMUuy2XfuLDu1X
kMnyXFd73HzlwRud21jgiGZFDCkFO1ad1acG7qgpaESsOfjSWabzwb1iljou+4X1MPGuGTE2lTF5
Z4kcXam8fFO9yyJq8n88FcLZxDicYu/25GcMw2mLQ69neticdBPQ/aGOD17MbMvzvzTFjKwy+xsy
X3kDadEbEzxBkjm3hXVnBSrYsFWV+/5sxRzvYyzGfV62L0WpXpOUR8UYfyoxhbHRslcuSGHwEkZo
TvClQAd3kSnXTltRZg3aevK9fEu6BThPCK/sz+mF2bWvLH1Gz86mnKnAwUFmVWMmRtqX4lEtKrbm
CMBd14pWapLvhKdcI69HMRB/W9JgopEyzFdfCERtpOBcOZ7Dem2YJSFGTGcNua7dOFmXfosnSdlh
E8DU8SdsMHLMHwZL36KDMdcZsSPAg/ONGUVfeanzdMSkXnuojhsOxlUaYDLUUQp0HXGIrY6uAeaF
yr9apKWlSlUYcKl3xgwiPbUYd/d0VT5nc8vxvxadDb4I4nTn0q9YDepZhiYzMl56PSZeUlCGMqhh
rShwTho0U47HqwbXfE/kOqc/t5CI4+yYA0HvE0/HjFnbS/1Tb3pmTOt2zLHkM14iAjrYtDHzktyv
+dkJQsFx95iVib9XUbWKMl5rM2CEYfQ2p1RDbZ1v3SpIWX6aDKkZkugV/4prUl8MMcrwOKEWm0nh
yVTXrJuUSLxu4O6P+gy4h6XWadbc1FO5QHWI8gEi6OLH2Geluk8AjhNHGhjrzO04Hbvxx4CsIeMZ
+5+Onz233nCGG3tGDPgf5KNepa+uU6M6H9ytbQRrVDE3LmHkVBn2efBBOFWULZSXK8NnqJM7M40R
52EQ48ZJAvNh1MTey6zvCge8PYErtLwp200uV69lUevwTKEc9d/N4RxnfLJtozFbyA+xY3/7bY+3
3FjGQ4Nx6OaabioBZtbp9dXU07uzUcgLahEwAUHB8sZPvnMA4roxX7HvOpVDq6/7NvqaOu/WrjTI
lJwB7pjvsnNB4tXs1De+OW7cVN9idAiNwd8yDOeDYKOyy+Z3NYobLAIX3fuwd/zivRU6EEr8cp4N
+6diWKjFJTlnFZ910ntEMcb2VZriD9En7SVlH3Uip/rRhxtplcmuVyCrZmnPDFI1DbuShKrkrX2z
ZkelWhIAyAMr4mqb1JCttdx4d03tml94qLjxtrQ1wXaeyo00w9SU400kVRwK4Zw0XHmMUopuU2WI
rEd/gqDeTDhx3f1IWGvp8nm2Gc7SDBSHldt7EbAEtJr+OcYC2abESxnFFKBvUTwjTCxyJDpmm8FJ
v/tloy4HQPKwjVZexnKjTBOg04nixZrZgDCC4K/UwSQ2sKhfgJOMjoUgHMLm9GakB6A5gr9ojQ/g
L15xBzHlNu9NW3tJHOOWz/15ZrjIoJdp1aCu+8FkH5cB3G10MnNB5jwiKR633GknVtJeOJgD15jV
ESoaVExzpAtymryFVSC+UunrgLS0GOoqkCW0H3FKlKBh91po9Pm4tkx1HK3+GOfx+5xjM8fvD+GH
EL4oVtykuTaEutA3icmOkvyuYexCr8h17mGKewIKBYyay38gEpytpP/MjeAXGDqM/RRLW925z2pj
U09Ei1kDB+hY3ugGm/4hK/ZOWR5qbUxCJ88of0hAjFBtts0cMI8eb+0csvrc1rxZbsI56EzOpiFO
ykgtd2+iT2IDdAz04JM10lVaygfZjN+ixZwURAQ+eWayk3OVbyy7IHLXRn78avo3g6zm3RgXE4qj
1EAaRULEJJixN1a177voQ0/SgzGmBAK46tOYyIYw3HSHuihe582ehDlEssLTw3pawEYQxvSp25Sx
+waahDGqnz8xt0Iu8mMWMZS2SfwgFH32RUSAJzuI3TSnz5axlyl/oTdOz94w3tgTExBp5D89mRfr
1EdHkUVeyLOH60axa3CLRq0j+1RE/nAI4uFKI9GrLMvbyd8WCQcNb64GYIV5sr0MuQayK3z7rJoW
mq8PI3N8QAigr6E0hF2pbqJ2PDYa61EYbN8Mo8j/mZECGO2H9OfnNPOxnOuQPqfGkus+Q7s5Mktb
xanhHyabzbwvWOObsFUdddch+j7UZXwHylitHYGo4duh1sMsU33S39/S5zABK8gBUOh3cz1gxxqA
cmPt2RrZ05CXsNZ4zJsTtVTQo1waIA0WXgX+RzHO89l2+NVN05W3ANU+c4skszqQPDKGOF8njOKG
WN67PVs621fyQDQ1cQlMbUUBpaRKScuBzTkmy55E4OzPZnhvmcQfHyz6B8veWqIPDSMnCGicbtOh
PQpoH0Qe+z9RrZ6tKHrtAMrOLW884cqu0T0JC+u3CJQVDgWKEhIlKmoU/CBfosXZ7U7uZw5IpGwl
JnLBW2vlT3pafA7aA/ATiEVdRborO6qeWyyjImVux5giNVSo9Ximfbf6ZZGnPvLI35UxhqMyr98J
AZxOsG33Q+dv56zRnueRGa0e9xR6GTvz2onuS5csTnPutm7pbcxEzGvQKDnlTnEf0HoisnIgOujE
zxNXwUznEVsvZbNSCioHYw6yIsp9P2rdbWtwIuMYKyFHNrd1k6pfDqDNpHPLr1nxBkA/1R9sQ6u2
1AHJCdmcc+UOdb+VEFMeaOPBvDTC+fTY1Fz+uG3a56yxx7epXKYagWXe4jzWiHjI3UPgy+pcDswa
mdcOMMpttLHT8Gvau8Hc/Mp8iIdx83/YO4/lyJk1yT4R2oAAAmKbWjCpk2oDI5ksaBVQATz9HPRY
t9m02SxmP5u7+W8Vi5lAxCfcj8fFm+Vb0bYQdnRPN2gcW04ExJlZ+Dj2xrymCfE+1Txd1PIPLnD1
F0Sw/tg+bK8WgsiLX3p6N1rJfHbsEYJsTGUxloP/4ncoFVsOxd8IV/p//nFdmk+lbQcfwuHGpozL
H0e+1cNM0a09Lz46cXTFAmevhF+vdNJfauX/8QrH5AQuIYhJD+sfudhMDomA9kBHENORwnJ0W64G
0na2btNy27CcxaDj7sJy+EkErAgLv420u6ecfGdyBnmgKaaPc2miGXUER/0wsq9TO0wAwzGP1EkK
QPpplP7rGJpxe5hsbWqmHNJuMc+tJrca162zMAGmaAG/bqvIPtXaJaqjMPCsSKtnQ+JC0zZ2LbDR
jzkRNx5d3SfIScJLzKSSXFpIU1QAKeEmVd+irgzDLcOvfe7g3Qg9+1fKDK4qn09WUgnWxmUS2XeG
S41nIf+XLZdhTwY31V9+kSQoVE1nkGqNCkeo+BlfXXWIyw4DBakssRiuaCUDVv/Di6GQMXYpd2sQ
UusMnDbaoQ4O8Esw3V2HRZQ+1jTV6fhkjRQ4oIf49avm5E7WQ2qjOAAZPzuI7mIbHVQ3D58+LxDP
Am1fbNu/Q+VdfRY8pCu8Jb0ZbMFl07ChXEA4lr/CXCeNvu+3plmeAsLUtm3GhJ8S4M01O2Q1pBlt
veGTwup9TG1J1hrgSrMUTxM4ITQ94LUg97RLpVvorN2EpfPqIjHCh4K0f6j3jC2RXOgU4Sjz3j1Q
kIBYWGWtQmUwbkrQiraFsencXT+76jwN/jrHkHtfu/7ZiiwQ6lGzT5dJNls5iJSNzXtSeqt8forR
k9wFda22nUvP7fkfta/FQ+LTeonGXbVdAhJttu2tZ/j9qhny/GRFwTs27W55tKAukaUpOvk20V3v
E+/fDB95XfnBu+bILhStpcqHl0In3TEjlBleKk79uqqRz4mjbzvJMZvh+MJMMMa7tg/3GIbcQ2BQ
vHSFflounDZX/U/h8Tw4kphQPoktmc6GA4XZggem9hF22XU5JUiPElBiDWFxQ+RUW63oo9sjIYXz
tmnzk91Z+aZAzMWmqBk3cYsVC3UxY0mPKTvnblUcJQJka7C2JXjXNUthm+MBnKjvI/KdaZW0SH4q
URGLjEEbMIz7ZOWU+daUmmxH4Wmn9UNUAn2ahrzaKF0ccuxAXPc75AXgYZKPwANtzTXnBuOjwLuw
9jXdl0QqapCDuHQoTqiQWmb6ZWQ7vya+kLkHxUQdNg/oq8BV6mFETynvZ2u4MuFE9lkCJOlM/85x
+j+XLe26ybJbhjSzCIijdSf6dzumH0okumqEiA++67y0gMqYyNt3lsusmKTQsSfdZEZtijdsHziP
gDqeK7lizYy/k59JDMbVmrMHexJ3TqJfAjXfyXK4dG1B0eOBJ9VhtkbwejFhOK7wSn9ZLTbPNn+1
wQrgg8qMdR3AIPBbCafQWVlGD821b84RQ/qxTso13XZmMSnU4XtIS8yaecwmijyxzSvvNQZZELfh
H7TgF1axhybIDRrz5DUOhpBNje8i6BA29RIcVGu8I4OCCrtigmS62BZLI0LAGV5FJQ7odY9pdu9P
w3uCxAcolCNJC3tw0xjieZtjS0HMMurgvdLIq93CAixZRw6pHUtGvaEPMKLIQhJ7nKPg3yeT9eqw
M6vspqb0iznYW1LWtM7Qh4VAVKQe1UiDmxf9T+tToBRp+jR7gkdfN9iP/OKManhl2nfjKL1XBeBq
K/ufwNJk1+QusWeTqw/J1L24mjMvV+of2u8fw2PMOiBxcrlTp4Wpzyn+GzpBdRgSuCB1F11pDn6E
QIGN15beFLATBLD0GwJiuA7mEIYeGT4rX/TtFtNYtsbpdfKFyDeZbV+yCSVr4ej56Fhy7bOZ3DNm
e55pP4aQaUjlSXsjA5QII08Oo3JmQczJWerXKP+8+uSOzjOCY70l2t3FZsWvXqXNvtde/TgSMDoW
H1M6RNtRGN+C2TZv/woaFjnqLDb936rzHi1JtCFueb+w01WiywcVWQ7ss4ghhndhQAs9WDCQr+PH
ksVA6kY/dd+fnUy9tmgslDt+jV2YrnWX/3NrQSNJ82EkwwvjVu7aJXoxVyeWmfNFlvUDctoyZSOm
O7Ph6eJ4yJq8XI3BfJpG67t2OIKa0ZnXsfXldO1rye/VWMBOfYv1okuRVJh3FeUzFy542TKYkBiJ
BEJ/jf9gSkdzI2mgCNIdWcMwBGJgGahbrJEjNA059zkFSSz6A8HB5OGQuq7tV5ikP4Gmwq3nYkl7
uYNtzbo7YnDi4lEA0ISFI0DTktc3w4HvN0UzoI8AURT9XSGrB9uur97M7aHCnHBiIVaNDUoL7Bbo
4hwKMUc32cgPdQjDJh2mt7hVL7NIXCrP/o5IZGplHDFdlL4QSW/Cw/Q+gjw6th2bNq8eH22JVnn5
WL/rzrY3bhDzUdeCCyK6j0b5NoQBBGPwfaQcuE8YIygKyvaigpcCDDq/KBnDKC130RK0JzNs/Y0t
N5Y/36KK7xtj5bbJxHdg8Nf4aBP5z9Fy5PxLdY2Sn4F5Fs+PdeQv82SCL/vywR3adRy7t8Qrrrng
N2jncdgabEISju0khQ8Cr/kSG6rdDEXL6GgWl8Sm0veosObEfmtAMJ3i5o9IHxQZunwPyoAVdzfS
/HUD3EhIa3oE9NDH1baue9Al4N6Y/0neBsqxgRDPddfWNMsmASkYitt1U5BT1nBaCHI3VujRziB4
1o0/cXemVrHNhLwzh/JhmGa1UiL72gCY2gdDeiu9GSKVgKYM3+4Sa3uXDAVTzSHdGnT4pbOMNvlR
MryXDNZW9cAQxmv7cygLuEyXsOBKmfOg2aKwXG4U00M+pORLkznbumrsDTAbgQrGBujhFA9jpf8C
sz7KOr9imn8Z2biaUvwx9GcpiWS2s/elI41t3dVXhC5oqvMXycwz8OP2ht9nJ5L6K8z8BrEWB74Y
zFPdLFIktzJouvVm6Ipjo1AGdJJ2knA77plioGSGllgjg6idcNrA1R9hjLJ9lu5jMRtPSZmxSLCy
5cmWm2DQznPGLzjMz+YK5LvdMMcsp7se+PJGhP2jV5p3oFcgVpXxEfo/2jHP3BbW9NGPOK5z5FrI
ke6nSd21kJQQPtJPtsh/Pcq1NbBDOssJIaMGrIvBg3szEuHuf/+T++I7VmW1w91PEBICWGF1wBBs
Am2cogXR7B0GCFw6b3BeLPAKgUBn1G2EtfZH1swPrSG+S4aJIXTLUph3t4+cS5lknD59clUD0tbX
uTH+OgMOsx0kZ1bh8RaHm9r2NaQ6m/w4snAYOLmxuUs9zhHdxEA7Fd1Adh4lWRNDpNdd7d0vUmg8
vumKGophqMG6PpTVdjYZETLYgp5n+gdvaMJNgJwISoJuuOTje1QK9jGW/cYzHby99ag3lfXs9ik1
riX5yXn63nXmpputE/OPr9gMmMahn18rOCNeXBubtu4qpgPVU2txmZKfPawye7ixLgY1HVaoZnif
Sxm9i7a68+tPc9l8+cbWtJ39QLosorhi13oppGxNvYUu4T63c4Aq1aGa+ZcXWYIZpf5sA30XWe2H
1lZ6Gor6LqzSQ+IXbGo6HsScXz6Jme9J5cP7TCYcKIrh6ujQbubHXDbVNrSSrzDsaC6Dnl2c5NVf
Uo283IQoP8zHvIr3mWhf/Bmeq+v/cgXQSPkGkLFOsshM3uh0kpUM4gvMh42AHrib2/qntdq9p5iU
Rkd6iejseP3VSTwSXL03f0acIaeXkJeXgdHRbc2HBCOXPUfPxaK0bC3tbiYnX/dty5YgI7NQ90y0
LeN7+TuajmKtMdM9rMO1zIKLEWZfTYL20LCDvyx4GnOwiYz9z87QDdsuoFtz9vFYwQubH0IsH5lm
zMctr+GAF476l8LLX6cz8QGC8CCVqzdhxvcm+xHPFWRn2H7MwAvSbzIyIyHelHk3ARPCedW9yrZZ
OLLfzn/anJYzwhu0wvP/MLEIXXcDofGJmYpVq/Nd0bM8L3Bf05DKYk1CwCkYeBxldFtez0B3u8oo
EC+64gnpFFeq6p4m4pCoot1hGyFtMobhW3pUe+UExMzyq3MQGc86iXtkSaGmP4iusqGot3z+MarH
tihlgimeh3P51gvpsonw7qoGN1RrmOa69/WlEeZ1wjO1dgL+cf2gT6FRLJrLHLOUQj0QnNKcV3pW
WPYUO7SEdQtnG6/wGLinNEJNr4qbKOJym5TiLoPHtXbzeGM2TrwpU/dCwiG+qZyrlbDFDeu5W2nn
z/zf6D4JX26sxZykCRerxnMUfHqKc3Cv+/zXbcOHBLRb4w4IaKkAGsSHeRMyxbdTaJqgoOGjxSvD
cHEaVlw9sVvcyGjcuLPBNVxUR6OW00b7znqImD9bk1bbPJ4Cgi6+rJCP0mctuAljVJF6to11i3Zl
LQeIYiN/myV7sUrL5EXa09Zrh4ODGoRVIZkPMhcb6oF4TYgmL6XibjJSCnnAVi69hYF1ITbqtTkm
vyPrRwSd4DQBEMH8L8gCYCjHRjq6d/0+II9CvhhD9ydTB/W+QhRvz4V9SlDAjjP7R5szvWyZVpKC
vcwz+uwUu+ZhEB56AFVU+6y4SGn8S6aJmRheCKtjKxyG+XhmKsNsGQ1m6DA97ArSed3RrY6mpBAO
XIJ85yhHbsF21GGsNDHcijKGzaPp75bK1HXkb1jbdPPTtJO4s/p5NE+IVqJ+3uadcFb91O+slpV/
1ZRcMO466TN7o0JA4AM/u+oC65ld0CmP/EdkzzMz9EDR085/VWhtle2+Bogqz4vGwSqkszaKuT6S
MUJ2063kZdgG7AM37CO2puN+9AZrLyDJ7GUU07N8U9uKnpjgQSDFd7brs5OZo391zPUQmjSzyAp5
9i3vyCj7s80uWonqnpd4bJo/e7byw9xfsiCtwdXVG9GyL+DneaTvLj2kHlFHBn+Gx20hy/toJpsN
+bKzhhKK20hRjafGKzFI02Lij8koj9WXZQfWMcrmTwujZx8UWz6Lu5bB3yr34it5LvZ6zhgWI07a
pTqqD2PlXSLfvvSueBAh+i634mPqAwuzn4vysWOsoX11jtOgXqVedSv9lCkDZrZ0rK/LJdAZDEpF
VTwmAf9Cb2T+2GAagUrdgFq0tkZnXYVZXwil3RhWZ7Fpopn2+3hmAZAdIg/cWRiEP/HcEsyVl1//
aZ3//3CB/ytcwMeP/3+HCzx+q++o/57+D7zA8kf+Cy/g/IfAeuBA/hCwuEwHFtd/4QXEf7iOZ6I/
QwMJ/t32/xsvYFjBfzC5RxjuLdwsG87Af/MFDOH9h2v6HsIxKQKKV8/+fwEMOJ73P1BPADdce/m7
HOmalm1b/4Mso0YW8HHSRltQYtXKqmGhNFpuhbQJVatMi6hRbpOhBLQyEqpgDuegVY+jCTVUMc6T
sXOujOlQjHgeTf8epgiQ/P4Sm+bZjwM2CXn+Psn6XVeUzZ7bffVWdCRT7mhW4xe+1WVsQXQDUKPT
aFRvQ4zSoO9ESM0/WGuQ/WO8WLCKjTOK58h3fuykf3Fsm0kxEzYnrP+iRrylfvgwGs7fNONvbT+R
wry7Tn5hMf2Bc2/Lwvkxsq0vLAZ/Isho3zrnpR+SnZ7TncZEzNSB1M6QPPE5RyASMlGELinzjaoe
yFv6cgdmy6qNd1mJuiI0CPkZHHcbGP6XvyDd2MOtuwWMWDSB5pMifbVBq8MmgrwyYKPMLBCjQEVF
iwxBPK3zdSdaZmUSVG6W+rsoJJIQ6XmEhNm20QTi08GQTdATZqYVu5XPwPAu6ZR99JgNO6dId5M9
LqYrD5tEhKSSab0CnFIiTCG7YA/OCF61rG+28Ydf+hEPAYoT97OffGyfpSYzJSLczUYn7dYfWaS+
mTocVdxsx9h8j4roLGqyVyxmnSRZGTeDFqcVrDXxAYK+jj6wYK51lV5Qnf/Ttfi2e/MzVfi1huQ8
+e418oKLm8UnGu0XydC9wfxPUNdbZoQXRwWfZdJ+NsbZZkNEnd3t2jk+oZQkHTQeXgR9BBtg9zrn
3qdfUarjG8QsM906psg4qlXBimh4b7wCpK7Wd6ZP/ZuO8AuTZm6pcfyHeKCfwmH5ASNu46fzJ2oJ
tTcYP0m/plXnOV5Rje1qeO7rThprMbBFkA1fGRHZS/LBEQVOtKZTZGflZ4fZMKmSB+MJniKGmeGQ
81gmigQeGRfxuoEdwCS8f9JOcy9MnKVYGvOKzqp2mk9I94/mqUcHEAbT+xzFZ1WNv1x4KYajaFuF
fMMWNoa+GXe55pVLg+iPqDWcbd+QoVO07up3Sj1zlRIHx6w3pMtACMMiZnbsZ16ig6XjK9K6N28e
D8044PLLniRetjCbjnMWvjllfQX6yIgXBwdzb5wxSOLQPPGWFvKWjbxUHns9Vos71mdHpXlKZjf5
CD15mYBD++ZNW9QQCS7gNrlbzD+bNBqeO/8pcFDbqprcMAyx68Gyn3NzeEgLfWsIQVwn7q6xvX+x
YvpeoViIp2udzgjG0c3StsD/86clzfBfOmNyHHH0lwj//Nx+nW2wqfJNh5B7KRZXil3w3MZvMu+/
LPev7uenTrEz8ZSHNDVoWEy4z4Ec1zlz/NVoIcdaqAw+A65ZiA/DDd/UyCIui7NbahmHyhr+MLSy
K3bc6zi7d5S27xU5flI06MLFlcxddmPG2bL7w5haH4mhdnP3ihL413a8vxaJ3gKY36gWElFGuUxu
6T/TeClD70aqMvHbKJ5WWRe/JtW4d3pGWCqGaYAcbl4BNWrXjptNbA5WZk3n7qboFRHu9GuVww9G
fSlinPAjIpJp9hOI1JqCLnw391BKSKGO0p9BIFBsc3tYBbk0Mew522axt6iJWNaqJNJeOo+9Xr7v
f5nXPZNGey1jtAqBc8tn94XpBqq6Wf7NvMph+828/amtkvuM83DVRPE1NyQmvvA8w8JkOIHv0sCx
C+t5ngKCPFAsTX7wqBP2IHJ4dDz7dZLBpQaKxt3DdkFcXXf6VSGGTBKo7dJ4wN7OwBRlmYPCaRiZ
o3QfeYzrptcXR9fPnTtcuxYthAqLKy4DNtzOVlY1o0yfjAuemTr8S8Lp26rUt7ZgdrmWujClSJTX
LlASPpk5utafNRuMoCtYsgVsrVMTHI2lEZqkgrm0M7qbTNTf1sSjUlqEvnVW9yJy5+A+6aL7l83d
b1rjMc0t4rmq8L4sF/eU8B7ccn6POvmElozAzEYiVB77+zFkgGc359jjoLeUTcRMQAaS7X1UMAJ3
0oxZfzEDtfDOId7yCPiCrugIxb0bRGsTbUDq/Hqtulu+sWaxsvbMdjDNEjoTowlx6CLJ1OHs7v1d
6/TvaV5/FYqr2kgkdy+Fo9bXSLt3Qic3kR+tLH1nrWatmmn8Snv1GCdb1dpPee32GyBg70j4332R
5yuMYUvIPBuQAvaF+M7RoJudcY2m+n2IWsjXtPJ59h36LjcUPqaV7rd5mHRrYfRqk5jJBwflas6L
F8+T/wa/wp8RPFtIcFuj2yFYYpZHumZbwJFR8xNUkAu91J0t6ADBeZ00kqXEXRImCztZeyFN5SJa
sdzxd45Bl8YjtimjxBPXhhT5iDcThfx1zKHhNM1jUtFu9Xm9qf0m2ASRc+2sdw7hRzBrM3q1xOAY
lgcvFr+MGva9hyKoK5BvxpH5IJsRn2kUTOTSVifZecBbomJah313dZlBdd6P5VBFsCJPUwqUyq19
BMvTM5YqjhJEyRazW/S4Dty7BChET/WDZBwnxiFfNoihQZdttCldXzt+FB6ofaDqLB4kjV/y6w94
UuKwAMnv3QzDe3CSFEEWMue1rS6Tvewzm+l5MYCs5xLyvGUS7NYQPuvOX33HeRPpgk1xgRTcbMmk
G7DpWxh9zfSzMbtHkfKImEKg7U4T1IblF+lLel3XSKY06HOHFJ+SKYNL2kXbVI9w8Q625XHReY/0
hunKUMTKLeWN+rWrz8ionvolf2xkP1LnQGM0iaSrNhanhUyVY2YUTXq0l92PL5Hxkef8LMIXVcSf
Rd0ePSJ/58IB6lnsxUhzaei/JE7O3aIxF04HbonRNmRjF6X6jSXwDW80EWwCw3SEzwoPUd+F9xHN
PH/s15DeMwjuNyHK2xxhL/DCY4Q4IRl+29H6Qtb3ObTJtRq/qUjFqhx4oztSkXxtfDkVqhpDBlc/
jt6WXag2xlfTbg6zO334qX0NpubR9JoXkfzTTfGdBXdWrJ4ZJ394LSQoiqeL1PFp1jmD/AThklUd
8Q/cRYLtJ0yR7ZhgSIFJWAJ9ibZeUHKnl/4dW+/D0IF4D9ZOMvylWIFUps9NjGJttI9B1u5Db4Jy
lRAumshTX9DSZiWdsJdIBgPwp9Lpc2anwYzQfhT1vQtlpsvUPfTYnV+LC45lfNia+T/+yrwpoId4
S95oLlaYOV9GbOOBx2lvFl/dgtJDr4nGE0hUzmpPWwM7/sJiIBX/oFS7FBMK1Dj9Rkjwqmyq1HAY
d7IZnsYsoRg2vae4zO9G5d31BZsD6d87c/eQD2ieXHnRQ/iU2t09bNdDkxHnJytrHabEjs92p4n1
+LWW4cZYYpdA8L3Vfn6YPAv1mtm89V6Pcww3Q+i+hYP/WLTiVbGqJ3yBV22cwS1QylUlpPY0+nI1
CBwb971vp1cSiH5oPH7ZgjNVNnbUDoW6C+P6EvBO+z6Dp7hzsIjJU5xXpAC1T3EDb9IxEZAP+dUa
c+xz9OJpgmq6GO33CHKEiqNbOHqvWjo7x/xqzBAfWH1XTETfBJl6L2rzGLcAZ1Q2fKbd8By6wz5A
90DWJUbo7rGzxS1PqucKj7aPD3lD2si7HNTrGPssjz0ktXkXrpwklpti6o9d7wKQirAfk5wqfIfB
UzgC302C+tFZnPn5WxBFG6KqN7XZfWicsQxsamJ3LHlPjfxAEjuvuEZNwTeyZlZ5dAwmyyXIStAU
Uq8L9mkyoMxUc7Cbwh7Zl4m4uEIVLnFnr1QXxixUj6YH/D/CeA5yIH4URD4dwghX/8RlKAYwsyXA
qwN4avA4HdNK/KrI3+EpeZjLWBhjUc9RNlg6TbcY9xyHzyNwdqZV/wUJmnXHmbytDhBZeEn1T6XR
Qn3xSL9zsCHCXquxdBHVUoQsRbXR3EdoKkrl8T85eBIgP5SaSJxmFFp0aiswGuyV2MYj80HIFDnm
BpI72UjOB5sgCqIW5b4TG1dvMn5al8AmK8E2gIa3jWfM0139NnK+Hr2ivGYTppSsxNQ8dmrGrlfn
Ow3soYdqdVZpb+4VK9pVFff52mcRuDVFvSm63TwS82c72VrFrJJzWS0LVlWxI+aqHR0h97bbHKWp
rokS6V4YCOkmAeA9qiZuBZMFjvKac15EFKJ8Wy0q44neF3oXM+S1C2qIKMDwpFhKM8QP0eNHOA2E
3i/Y9yCgvE+tMD4VOVlQYlHDxGNj7eY+f6kpRvNGPTHDeMbtcjMsnBm1K8AJFh9J5Bkr6DcUr5bJ
F6NwMXXuY6qs+66WvPOt43IKPLQB50wvk08syWuLwpFaxdpmsgbe1R8wQfMGVWDAHPif2TA9e4GF
BCEmdjXMGQcbuQnKc/LX0kUZZQX7sm2/e6u6hUGTbyA9622OO0eWvDJtjbBIc9UECdsT2VW85Uk0
bBwHOSDwvCejnK2tFbsccaZ8yjUt9RwOP0S8UT4H3HBxFSCT6T1m2GETIfzKPoXCJGVFj6zSNO0/
7Kf4hbA+uWF1BgzN0OQr5Rk3znCfpzxFXtFdIMOz02+tl2zZesfeXmbNpyRNKkvrd6S+H77hHlXv
MDVp4A2C3tmlI3lkNpunNaNelKnDP8I6yMvKmz1CHZzwRbcSBfoFZtU3wXLXyG+WpbktDNhAo0Ix
55HIZXvqOS2ScoMr9acEUb/J/fLZao/S44FgRigi44SR48XHvbyrEhs2yqWJqggGo0/RVnH/lCFx
sMOgGVJYGyuNXnKE9F4ovmuO/8bJHyPuBrPo16G/xaH9Ooj6lqoGvg4UOfK1OWutNxPoxy6G/gJ9
D0u0fu6ieVl2kTxsWua/OcbNEIVReGjM2N00icUOBTXiZm7UyjSb4cwywGBI3YtjyhG99mv3Xjlz
tc9z273DE4jIjU+jca0L1C9aucQptzjyTArk2txrNn7r3r731NyuGV0RH+4kT/WAEjlmRcOLVWxn
HvkdVR9CT5DZIGbiK/rg49zN81lWQO8yOrOyhis2d02Jkz/D0x+yIprSZX5+N9oRtb8Y74pKHp0S
5YDTMVRZdtVhhydO+FwKw73RtpALl9PZD8zPMRp/J8f7UOAd16ElO2yv7O+ifNGiyoDMBWISzMh8
TnX5ElT1GUAHIxZT7LQ/s2u2SjYbgX3EQGuu4YZCkCnmW9oGv67yNlHKMhE3E/MA8HIISbDA+NEO
Yidz7gzJu3JuQnqPcX4JQJayXALwVpRBxz6DxFpKUZzg3zZCQc5mSuA2bD5DKDZYb2b2EsO8z4k2
ouAFrTD1FYjlgKZ0+b2mKP4zRnSZ9Yg2zFiW+OPvUFbOneeMWNME3lRyYniGgxFwYXfupaYzpnSR
i5nGxT3SNFCZXYOSJXMQb7eDh2dWNrvIAXGPCemDPGW9G7LmB4Ue+9ZJ48Ef0ueuYwxjWs5zWaNU
7lISKpH2A4jprE/ULhtTou2JxiY+aLWYnQgLsxmOtBHWiTy4N1LzvkLxZJjUx3w4Pp0x871iHq6B
uQf8hMhnSN+xS7xwqVEz9bgsUUisc8zF60G/hXl1nxfkt4NK6N+93nCJOMasyzwVpZN56wzWmypb
qnRX83Pj8bPMPCK8/M8iQW45BMMlGStWeaygV/N9k1ffXZr3JN1M33L8NYPyKkPxlZn+E+TDk22L
abtXfvPhVfXek9itHTtp2ZxR57gxMSWBnf16EFXwl4tr1qldANkCPXj+AqkpHQt7FfTipxt1d17M
aJn12c21s7ULzYLJoUldenYxuJuYusjAhZSJHelHzdY23ZtB8zz0t9BcdNw2805D0xilHGaMkLkC
DXXPiQVNS9I1NzUIA7TLR5A4ZygO97OBXDyzs28fvwHq4q9enAfTeM0zJaDPiaeytAAkGGch7N8I
VlYYDFsy/takQxIB2ZzpPwP0UVaQM350UnZL8GfqBdlCn4JiJcmOva9Yp2TZK5KkHRULyuY2eZyH
fwgwkJs17WXO7U8rRaIOV9CzmBPDFPR5bXYT5zg5RtDI9MylE/UGuIGpIU7LpDkdo9cxctwLhCGg
tV5GGC9Rrnd5v42zgWc3JHrXnvXJmjCpxo5n0dpsq5zCAP/aBhJyfuwtmjtRjGgRR0NvI854u8+O
prbOrZ09dmbwOQ+O4HnhVMhUwctbFe+Ogbo75ts2fM5ZTyEOdApuKY7qtzp1Tr7ft6fZFy9dajz2
fbOYC5W3Tl89xDJsuIzXJsWDhdsJ+wRIAo+B2go+47PNWnzl9RBzmI9bMBJfPRvhRpBRhpBccMYz
x1wEuaWzxDDSsn0bU1rdKWXsOjNaxLbcFfH0W/CsV7rIHmSbXxPPdak6dbDR+jfJq7MK5a9V2ucA
0OHG6TCkzGz+whYCwpFzKOML7raCmfZxdC3v1E6XiK96l/qdT+qWybfKVV6nDXC5Bimvk6iNbRkP
1f18wDWdQ9bBaGXFFAV5+2CitzmUWIlWxvQbV4jmxNg43K3/hGafDtFjJm9y8o6tmjA/sFzkTH7p
iB+nXXN2owm/v80GGrLYm85EZ6OVhPyTbFnUqD2CqNukI6AXJu9H76X9vcm7V1tzf3BVsM/a/D20
kYylhkXc6Qxm87PWYXsu0mCvy37rULeR9cZ8Le0NWiS+iDn2XgBvoHqukI76lGDWeK/tsEVoLM6S
CKdVBJsZHoH2kE1oNT84bH4Z2qIWEe3ZKOI3YfyLYsz1ckCH3aewKoRF0R7FE57FCA7MZKRH8o23
oYH8Wg7UbCrUzYMzymdipetbF9TnDHuUD2MEWE2w9Y34JpAMwg6cuJdNCHXSgsNbNQw1RuB/66YK
3tse/qrsmFwuJ3mNZnw2v9DX4AlMkp2IjYXTdF/jSCVUOdf7aZGP2fUp8Pl+dNEe8c1j8G1RTUpp
X6cK2xYdAUiaTx+4wzocTWc/u8ZHrHLzlLLr3zfZPqN/YHb0yBguQDIaiJMuD6Gjz6OdPnW1egkD
UMNjLWfSWtCdGG+BNzv3Y9XtQtC6SJbgdrWDL/eVs5hn/hdL57XcttIu0SdCFdIMgFuSYBRF5XSD
krRtZGCQMXj6f8Hn3Kgs722bksAJX3evHqKQ90BI4EXeMvNbJ/IlUS7pMmziO0mUzHWGK4kksgBG
j73ZvkmZRPfDcAp6UM3+givD9Gu6QI9m5jCTU3Z7ruYF2KZD6KN2A3bQ0QGvTStLF6v8UNstIKku
nIYcPq0HazlKNaMQbArNmGkqmtVvpZALOT0F5WSzZhTJZRm8LzdtFCgN6xYMRgYtZqTGBynGdbon
6HjWIUFW3Mi2uxMghcx46dHGWLO7FDsDM71oByNIcV1itVa7wMGb6kfRizdYz8nabiCG4JKMhdjp
joPZGKi3HkeWtTB7yb2EifCkDllePZkJON8m+OralkdZas7UhkWIgu3Tjo/YIIDM1u0j/7JT447q
iloABZvDcslJrLgvNGeog99QieefQJrNKNXdBLmN1eHW9vWnq0gODMYxmQMmbIP3ZAUA6frgHUMJ
PincFzps0dT2lu9TQp81fwTePNb97OAtY3JA2TwtqXq10p6lU7SIElW1bIOOQ51qPWfTBPFxVs5e
ttHn0nVXCUtpG6z1naotP7Dxgs0oNOml+ZY6AGB5cah69yYlWf+MOR5wv7sKPpVmTFDOCYnXOfoe
x/5TBfcLifItcxCmWBgvELoq3k+AJM1pTcXzr7Hx/6tMOJngPDj++dehMAlPNJyrh0YNxwEn6HlW
8392Z1z8sip3OlAfuvwm5fShXSfYuZQZbHtYXUMu3oLmATXY39XBT0/Qfj8aD53AwAd58wzv4zUt
FFycMtp3MiPF0/Wv5jTA0J5eiu6JUWzKmKuTYdOYr0Zt/nFb49Efm8+lDNJtObSnpVu+fIUbNC1Z
P000WTnKchPgt9MSLdPyZRP2GhiTMeTq2Izmm594qJeBH8IuB43gouTMK4bX4jQ2ON+255IaSbqv
tdZc2VOP34wbKeMy2lIa/0vTGDO73K+imPoPj29vzthATubb3LD0+jrgrLHmqJKDlAjRRf7MAOBq
Lu2j6wJmI5p1C0b3h+Hq41BwFF8aiN3ZvFwW59gv8XSUlv8VaICUvffYxNA5WJvOtq1gkXniN6DH
yeu8ozMzMp1IUobRiIYjsrsskFQlMmHqC7kNqrVgCEC4Hxh3Z3y/iCjJCUGXGOFSPabSYIiKzqqQ
cptePZNvfClG7y1YuN018jvWLA5j0KEgLZ+kF1nXSd8HLeMFbi3Udh4SypNRjp0D9qeQ9uvL5K0N
oDPpJBfQfKUGtucazg1ASsbIdv1DbnulnWaU8Wyhc/+XOfo98+C1k+p+o8Ly3mMMleXcwNEVtGj+
86B025qxnRLjd63Nt2zE/TbUyc3olt8qb8HUVHj0BKHttv82gv4lz4J+n1vGtZT6GcrIF5eifRyn
NzfmaVHjb9S4H4bhHDlW9KP1LXGNkzZtXswZUdNfZUVsLBtDdmdZ4PdtumxHyhmuw2igjAXfEze3
2itu2ppG6N7y02q8EwUZLB8WJ6FWJOYu67IVs8KwMM7S0Pe9D19iM46y09BWy67Px2Ynhox0FFl9
orLHpTRhUTLgREb/cvBQbuLQgb2jUzYEwlW/K27CBg8k8uV3jp5HUz2yrMfBt628b2lh0xeVH6oO
2aNIH5x5uraWOx7c2vzrJRA+WWyw6+zMsTzOho87ThYk0Szj2TOCR39Y5gsd6J+p4L4VuTixmrOZ
9kaoA0Ap8zBc494L8WMc/Mm/E120G8flqxynn2wuD9qw78ZpOVH8kew6nxl4UotyV0zTt4EoNWe/
gKfuuUca46VM45SXKZBVMIO5cdyuFw+CkOUa+WDUz8XXhuM216c65sQ3/Hr0EW+tBieDAwimC1A5
hsG+8y37XcfYgUWM5dJs72w7+hxL9137OL/7Qt/sxWEARPtLy0pwGNKeLCvZH+SgDWddqupB7SNh
Zpl1yJyGvUk661l3Ok7KPs1t8Ih4SOELlIbIxX8ph2vb9fcxz8pW94wa4tS/MHD5aYfynAz5a97g
wcgNYDBL+zQH6kXaKLh99xLU1XMR9PNRDv7V89XZadkYe786e/ANCPB7u6DNf+zRucAw2Jv0uiaW
RUYhaBmGWcwl55dGMMi2u/hlAN218XT5YgzMBzOT9UkMD7ixT4xOn6uyaHZtXLL9of21DlaWiVPv
tqqqrSSQOKUfRmc4m6Sq/kRD9Tsaak8Ei7W/Jy3sp1AQkyz6JMqNDQxxd86jCFcjFtzSivamgz3A
SEuANGl3wAjNjA8g9Ua38o8Aj7QZhzzaFQ/gd5owrcf5MArm1j0/QHeGA+FBoNETkAICtymE5XGP
EQxLJcdSbGsgLZhKx7hWi5iuJdBvn5aILlGRoObkdya6onCgOqfrEsZ0BAcQq2mbyL1vBF8qYDZg
Er0oiqUM/ZnrQRbfRhn/1tWfYdF7z/5Ttgtj8NXoLkhHEHyeHyiV7Tf7OZgiZkb5H9wzr1yChoOa
iVAUwYlkCXOYZL43Rv/FcMznXsFwcv755DjPWJ63GQPersOAMFoTfFN2AdnLDk58ocVedNQu9EkM
MCCLdp3tQbRIXhp4yD4XQaYgMcNHCwHX/MEAsgXK1GDBZPevZPw3qrqwEUa9x3rI8atxv0U80Ahk
DTBRhVuAdB+ZgRPiXm2bWEynN+6aMLiynOmLW22AjWIBrUcKObznLjUfI0+2e4cKkHPeLeOWzfNV
cORg0vwB1UFQl5G94lxidqrMZ8vxbn7ffiRm9V6MWX6XZmQFmxkobWmvhENqiSvfIQ5J1G/2+ZHR
IAki7+BEaG8OOYJVQGL7LNWRcF9IRLs5EjO6VU11nSNEOLsrTwA02KBNHDkl+7abD8ZqHnlhj+7C
nD+li8Km4R3quUprxLnuvc4ls7opNBfxxYWRH58cM3MPnGY7pA4Zi157nHFaRiIu9DQMVzdzShS6
hP+eMntEVabgq2RgRm9ug5JitTi9O5uRFvqQ7OUGYfMWkeg7BiiJBNNXuu1xmpiXcZep8Yiyejtq
PCvm4fVCDzE+nfpYYlTdSZ0E24QxtyXpB5FGvMtNcLhIdJNflCcQMA/x0r3GPe+0rLTS+2Uhj9zk
NTOtVIUVAytqMeAQ4PFgYhIZPiFC2/joAFmHSLaBF7w4k098b18bzCSRrNxD5O/8hscod1ZNQwwX
Y0XmZ8EHl4KDPaow509FExTSAk6GLoHnZHVq7XSWhxlzAMhUKTqC/R4ZoNh1NP8HEfQee/0tqtkm
8kC8dmP0arbpp421eyjx3bnL2sFW3Jv++KyafD4Bff0I7OzYscd8D5QW6yU/Je3VAOW3LQS7x/I3
ZnkwuW9t3eLXbRnAGemE62eedrqq/gsqI6GUoC33Nv/8Eht37PKMh1MNQ6K/4hfNdn3jMipFCc2N
/yw8o3C3/tal+zBVw5vHe2UnAMnseit7KlKA482Yh3CM+FF343wxpwUmIcWZrCktiBhvOjSd+Oiw
L7Q9u39ZcX8OxNPSsBtjka/XYw0C9fQAYgCFqyGmvfTji8Dr2sNTpCyUnMPC8SdN9U+SF+D8ovlx
wnTSrdVec1V/GrN/8YoVlIkhS+XBQ+UhBDsG53ntAVK1UnoLuuHor0a61DHI03rRuXT8G7g5pgL6
L71kq2MG9EOVXDoPV0WiAXQFM5BZkUBkolKJ0VSCbsVcu28FRTO5fCQPiiITk3CZU4/LOffkBGpz
QPQYWpfzoBZlAF1lDjZhxcclzNfP7Q+8gnmsXDXeFWjd8C6fqYFKLnYcUWDkj8m+H+x9b1RWmJry
qxoM1HzXMi+mCeFlykFHR1wVDM+2YL+IX05a0TH+iuVIbbmI9yn756GsmVeCnDjl4FDDFHbc7Ddm
uEjxYxtIrMxzHmPWjyewu5BojGG/1Mm3512tOvO2hWQuG6wuk154Z5zj9y1Euk1POINZBBwmQdoa
u9pzJDnapbFLvGVy99WMg1JmCvenhS2pMGxBryVrcDHjOoCFomr2wdi5cG6ajxlEOTJ+rxO9lDrj
HFbnoNB59/je+OxH40eH/XRrp1BHMsDZO5YycGfIqe3cvBkFqEVj0TdJ8VTTREhFaJ39KmQwSQeJ
dw4GC9SGp4Fp9pyQ8u9xCapTa0HDZwYCtYow9N5PDGsvqu5vzfFTBtljAFE9sbLxChHe9PiE7G+3
IfE0bxblBDi03Ne4k38tPJC7XHBvC+TwRjvYFo+/PrfMrNhicFDVeGDThKORTXLGTwWLab7+rcZ3
WxB3mOmcMCNjG5NKRFNfLlbS0KwcAYtcc/BDhcmkzv7xUnhc2xhZkQVtuzJ6aUvichd03FJ1Q0Ue
yYbKhtUySudcFOZRczTcmLV/ZtUN9kMBpb13k1MhKUGZyWjwJuenNIvtoEDpD+ZKrR6DO6dIYOXJ
c1XVem8b+r5vVPzOYT2clsF5jsaqeK4gJEZG229jd0SIWD6ywYezxLmgA6rEWDG2781kbt+p/YIG
F7wNaxo8SZ07UOLXLI6Sty4yG9Bmw0E6D5wXBVesp3hw+eAtX2MKL0s0SX6UnlV8CBU9lkXJuKmJ
g9BsgI2ag6svFHwxFU6y9sRxGIXXhgA6uJO+692bgwve7zFNkAT9iqMBK7+At1MtQXuNIoRkukfE
Hrc+gxZWB0INOj3btJJLBLkzc0yGrENSvIq6Mu5TmTxPrpm/Dn0RPzVZEzYzgEThVXoPOLJ4Lbdu
9a3AWr4wMlleRxgFTR68GKz9Dzwm93nwZg5O82I7i/lKFACpfdZPPGd82fZtKtqT2edm2OqcaiYr
mI9F0hPxKBnhM4EaoFnNTn1ZmpSpV1ksRJ20ukxLrC5O6RqA/Hl6EtPlRS8qhycXdAacRP4fT3rq
8u9XA16jQ6m9B9swugveNG8TeR5goEz1l38fDEdaavPvlzEBFaAZ3L/bzsNheAJvRa691v3l32/8
+6BcCbZIA91wuhrhPZX2cJFT/v8fCvj19H/EhBsiY7jk638lfixPUY+7Z8msm1EL6wa0nYCNz+6j
0oYsVdfYhA/5r1ivrRsxS/PGceDJc5fxTF8vBp+Cb2+XZ+YNZqF5w1su2sS4j9f/89/vxI58MJt4
OSAknw2ZL7CtCo+OcHBG6BEuaFHjDj6wuFd2Ch8ZNFwoLaY3+dQvt8l39K2jO/yuWKqjy5fMFmpm
exRvGnK56ctqHq6OjlgKjNxjxYtcDCPZQ71UmQN1iBcU2ko+pyror1GjgMmqpb/GcpXgMAPjE7bq
x8J/rnuruwZGxHQ76Yzu+u9Di7yGWJz9YFq8s/15PC1Di1yxfijXPzDhZjgqOfP06Op+nOydCwCO
ZQdhp+nm5BrVBE8M0zBXPLi5zYIVuRNTpAPLDnkYFNveZqHfzC26pqqxKI99FM08bWLE3McHxkBc
GC2YYLYBDruYuV2BYsbTHlfFeHXKcbxKzNLh7LKEkFiEFGVz1G8rb7iq9QOwQGgkM40FpV38ZMY0
HwiWppgLNnZhfsoMbFAt8htK2YPvjsu2jKfhJR5MJotLdAfSltTKZCR4Igqi3dKa91mTuvuyEfGT
Z/bxU5qV+xI/9/2/zxjrOlca7nOzPMJllw9DK+VD42XyAdDxjlhOD3NTRV5w6DXaiMOhIczjBl3e
bLInNI4DmqmgTbUg5d2O7jNXPvPOs6LvwsbCMgYtXQFuycEvQFURDKapEp7i35WrnHnmTyCtfpcv
Xn0n4muCGMfyiqNG0MiGNcbzN6WYfpjkukfuM1loGeOReuwrW6/1ph2q43pnHh7KUlYE4yDdZ8P6
o+rfUo7ST6n1kD4wYfbZjFEt8nq6MWXgJrQaVf0Re13nV/VjrHzAm2Nf/XCQfsVhKkRrgCvBwtN1
DOiiBJLbJNClFrP6sAN1yKfyuPjm/B7EGL2xBOOX4Vx/TjzjID3iFQqx6md2PtNxYpodB8H/fQDd
fhxdHR8pte32ozZedF6+SZtPPC/+GFz4YfxYd9yhuj2zug9XIfXKarR3c9Xgbkgz69fUzhDOyfvS
ofpE/lOEi2Rr4uvnfF7AK3A43ovynqhvfK4Jh58VroPz6FxjXZIsYA/ajFQVEpYgCa4HZBabq3TW
cvQ/KnYKqtDBYyVRle5qNQFLCQrr0ZASfhSTJ9fFN+I09zlGAv64f6xH7Cee6/EE9qCAoi6kHWo+
Tf4vA7x+deEOjzltjkCr1NGQoC6jiHtXaffq2JvlR9SstYImKIOG229iHDjYx9shEX/V2MzndKBw
YQk0TJh8elwAWcyJMPaN33+4Yia5KtxnS+kbovg3s8f4EhhYCsvxiNBGv07Zeqep4kaQr6+j6DSF
Vk4JhZEDFFHtJFx6ChtN3icyZlGfDefUZs0qoff9Hv52tpsCg8oMaiUEgsE+0bX9aA2z9ThpAnyT
+G4CZiodNCmgPbGHDzGGdeClGw0f79oqFx+R91Da04TY3w+hnm0JhzPi1NGK+uCon1HZ/a5ET6qz
/KoMsY1Mj1I07x+JNBhpIeVAGHvNyamj4SrMsX2cwfYdW8X0Y3Q/UYDmQ2JEVPT2eRTqMiZx4RMK
b8f6VPrNldgRlk0nO2YxzW0FSohPtQ4z+dhMCgBSfG2TGR1yJ5nulrraD5D8wqCCSmOPuMliv70r
mSBv7lW6FEDbiPZR5ObvxzZRD1m/r5IINlS1mrnmPxEG8K3nNzyNWDomjTHBsxDw3Xj8LKylPMAF
CZ2lzveNZDGlW4QRzuAclNJ73cd/S2isFd8h7BZWOcG4vOaFNkIJhuKEkpTJ9jGFGnZMsvjJBT4m
lHOgMfBjyD51FgcUAnT/6Rp7qAHNG5gh+iUzV596wQmrmkEVez1Oh8x1jtqMbkkDJrqcrW0HOG9b
qtBf2HyTOg9g+4BEmWqkc2hyGIA22SkKwSJAesY/hSiULgcsZGTjz57iVh2QgWcne2XORThAqh9p
P0Eh/hlmVilR2hcN1WRq1FNuDt/e5FygOPwFo0uBQsMNyPTbAwrKvi3XqlAOVdh4PJqOaZZJ/fgv
P9o71L18t6BcZtgGXBtcXhw15Z6UAdN25jr4J7wjnNB4npm6ERvWqAgtVwrbjELxz/hBbIhTOTaB
kbs4DoRjaWKtR0rfQRqHKJykH3mjvvrFsHcAaA/koo6LIy/AbEKoQ9ZOtPoDZNfBzD76Usf7KBpe
DbEakXGJixRhz3Ze/dE9lH11y5vmh0TWR7163DvASxsr9imMzTno5/IPlhOcKAcRLeOh8GJ0KTUm
J+7m95FXHuoaPlJdGnejB1y8sfqfHsMGo1g/3jo0iEQsUrUa/8siC0wPwxOFa/Uwh3NM2IWyDHiU
030pEYnHdn5KY/Mc9VENaqz9FfX80BXVS9Sk+oCZayTvMNTvpfB3FDCxHIeuN/yMrRfi71qd5Vb/
ntOeYERUvtRtgTfQ90mCM7pU3HusyHbDQgwflHgCLLUgOTVzgulsvvPjkUDH4PCSU+MllVhdTHkg
GIU9z1QdImKy7yxI4SZywmj4aHYl1oi22qXejKaVg05r6FQXwP0dQXSrW3ayxFIFei56jNrnBj8u
ck38MGnql5v0oe5f4OOE5iBeTI1ZfvTvu2ycN76c37RPKs1lE2a3w5EpPIbGHjlktx5qVm2qJ+bY
Z6DjjFs71gUHHxjrA89S9esAFUvSBahSroCLLKQ9ssG5RP5ACqvfaTpV2zL7S4GevMa1o3d4BU95
05WHQOQfmZskobtUX76BUWE0nY1b4L6GwVwdfcFdvB2HUC6ciGkg4+TumD+s1Gc2cUhuGQY3QL8B
3qm7KVteswyaTDoCEiA/DPbDnl61+5Ur8E1ZXb+KQl+G2P5QDlnxNqremlKGUBR+42evjMZDozHl
l+3IhKEp9t7gO1Tb4XcuHLvAPm1AMWmhlz/bViHvUHNXtwWXUqQ9FpESdwD85FeWSfoam/6i7deg
Bb4Ehb+CRDMRIefZC9eI+DCaqL8tVD/Dw7zBVTZNIE8ieDYvvsfMNijMLx6kVaN/sGznpc/rh5JB
GW3OXJmXlg5bFv6soYmM6FwTt8HOm7rjNKztGoGfXY24vgC7eWNc8+hKtZqZKHjHjrjLuXxisBu/
AosMZzBgbUM72GTJY0Jr5Ya7JU5JAn5dfGkANFyVFcdbDqLgeDbuzBWK5FazqQf8TsS+9BZAPJtp
euGyGfXWN40Niqd4rYnPuMJHpXR3crK/tDdTWEX9BzPm8XEyyL0xCU4vhqs+aFJ+MG3tAVTyTy0d
ryfLJ56Uk6jnIuI8W4SVDjUvru7fkyL68hz9vNChyRCsCfkp7d0uppeSf/5kq+qOFg4H+3jPOfwF
v8w73HmMhmrm3BOfWyBIu6acPxyPpxXLmISfYb0Sn6/2ckiZmyTchWMrZsrVyt3ia3M1MaldI+2r
yZ1sJ3s66EqiHIu3nAJTf5nm8sKIzyHNQksDeUrUFQiSKg/xhzyZlvhYdUTe7gcqaGNf/MpxfOxL
8lJNq09GLI8OjiKiLNh4FdaoJYHhWkGwuSVqPlEjdm4NYugKOS8rqCpxHUJviB7F+GEWCUHhFkux
7swjPZAvY4a4E1EIiEjN7a7CgBP7gMqG8lqP9bPrIfD57aCPXZ58+YCKbSIPm+fez7NzzDhqd8zz
mPcajF06OeWFip6GlNzM19AyV3LJChXBscoi+2c27DAVgT7ONb6T3qJqFo7AUNXZfauKE4ixTa2h
7nmN3W5BifL6Q0v6uGEa4rmGMb/H/gqgqPXZa/g5JK7fQmz7pD6PlaNgacfX7fAk4kY2XQyDjvGB
I5sTYNby0LvOleeJPKPfdoc+teE7D2xqJFZIVOJXt3OU3rzba5pi9wlIZKOtNjWsADjPrPxG8CI1
QF5uGHf4v2lEtzFY+RopDPBimwJwjN0Y6kst6v3MBEAoqk7j9Fnm8Q0M6285UY3M+RwpB8alNtei
5/HR7PCmVJz/+/IJq8xNpVwd6UtXXQK5gUrojVumxlGk9tUuxltULa/kVIIQ0huD5Zy0YETCc7Qq
azOZ1h4HvxE2mYso2C8DM45u3ltc6lHmfRiBVXQrspZc54hrlOtHqEajOc8Gh6OIvvmoIlluO4rs
UgBIkEkN1yT/SChpvC4+J9G25tCSL/rk9WAq87IT4JWjMxieHCce2hktvq5s197Sx77VFtFTqj8o
ejjqmcJbY6oeewn5F1oWMZ5J4s/r44vh8OHfr0yR49mMKQJjaz+PDRTdidBZuMzirw5ktWdKYdMI
vy+9DlJiVd+puW1vk8DW4ojkmA20y8awViBtU2iLPdTO871vBd57J3luU17GtTNT750GJ92J98BL
KPlV9SmimB21T4r3gVH63p9cuuSWSr73+DhRSxvnvpYQHqyo7jEDfFJbhPpa0ZyHvXO9gfPpNI6S
Ry8xD1Vj8B1z6YnylPk34Ex/E77nvcJcxWw8JXnyRveheUmT+UNGJUmUZHgXRqIuI00iVJxhRCYu
mGysfhJh1JBSHorSBrroG+Ccu/+mLsJ/s5q6i9TjNsnw33KPovlnyS3Okcc8frFHJJwWyFls/HUS
DkVOTS6bcegu4K2DkwLmfupA3HSAFu0XjhYoTD+mi3anItSXfGGEBcurXjnesZ0Bo6uoHEhypKMe
st8252+aaRJg2siu1+H4FLCZN1zaMizlgJx0f3axZO1iGxw454xzjL9w4y0UZeLjoltjoP2kWu84
UL4vjVn429GxaM+l8iVkBPtT6+pjCKhmi42PKfI/LXOsL0QDHjUXz92q+uOMUyfdy3kPZJ5mWpxY
QX/jfUkxb6I5NCIpLvScIUGeuWXcyQxwn7bRZWXB1pWXNHD0IKnUGh5aMmy2k/XHBRFw6xcz7Jkl
shZ1dHJe2B/krhbZzUnp2iNFd5CKfqSpiS80BcBNUfHIiDvgJsU3AfgvNV95Td8JGamxoKSPcMlb
Ztr38B8hvsDngkO2nHsv+DNYODgXjVCQqpiHZgF81w+GeYsJBU4NiPAUd3TIjO+5Lqd708gOwhof
ssnmyuIxW6mPQVpQ8cVjVxUpV01bfcKmZ4+h9vqYz+Wl67ioSGpijjymp8J29CVrODIKbHO99v+r
NWrsPMCaRnRwF//NAI6VJlSCcjkDgGq9C/RAzCvDdBCeeUNv2C3DFCZoVCTsGQXEhfdCAWS/zzof
36jlfVR5TngB8iz1STYlkHJZ/ZuwDWAUzTqF+5uIgdp1q9lB3+yP5nynvORTKwJT5BEzRgSHhVaQ
AsQMzsKUelWVf+YFHZj+1D27fZmEXuH35yAF2Ce7/0BEZr3+MazGPQzQ64f8jpvqA1grSqw9Dtqd
226NiKkixAzGC7IHH0tor+Liy8WAKOQRAw6H6aBZd4XOubML+0F4yVGlPPl+TUR9NmD29UOHiZeM
7pKfVSngadjQ2LLpNi1lfNBl9TxY9hiSESFaXzOfL+0toSiSUm3yoODdblALgm0TubQNtVdi+j/a
XJ4S6Z4rS/bHdGnuypTTj18ILifkFPZRt1ygkZyYI9qke/W4FV2GDg7BiQZG2DWR89+ior1bAqiO
IL5alH1UQ7o2w+L5p/gTJzR9qEyegBJksAv7GrBSUDzh811lEue5tdPqAKIPPnBRib0zZ+9zj4RS
D8Y3k4EsIyLjZtfE4wyFO2LXz2Ozr2gxhChACgY28h5j652sMSI2s76bV9UzGoO/qeFcqD08aTJX
Rxk6GoYO0HkvpAzjPyM41yXvfCnrC9yzeaMnHkmAD2NBR/hsGpD7l0hcpr55EoUFmWrGAkzLBBZb
4GWBB4l6quTFKVTKSOY1XQXNrhLGmeRot+W9IeLJvFDIthl8bEFGioQxNt0xkv5fZ6RbWmlmCAz9
GcMCK2w0gDpMXM4cG2GKp31J7HwPlCFizyCLlyY40VVtnQG3QTcjJl8MuOj86DPpdLqf6hM5Qg5r
LrsBtinMnN1bbTL9ldXwKjg0kn9ASUvMNYbFOzrzxV/+dgquc2tvzBKmiM9chZQWxRcyPkAZXfEb
KRIVi+e03k5mYf/WKj7KahqPnJE4Tgl5LwZqMnSEWbBh/uDGxY+d44QpUBsHmWjcBWw5wgLn3+tt
j4oVVrQPkHriS7D8ctmkqTGc+M6+tTjdsMr730PjoKfZNlcZMrlP/gS4ZKq+g8L9jyPfa1Kol6Gk
aoN6nmWzwnHFVHmk4owTRZJ5CKdShEkfhRilCAiwEIrC6O+S2oKVRNZrm9PUHCx4S6bmm9IZomPe
KHFNCyyl66dVpD+1JkhOhfLqHMi3qRllu3azYF65Y1/f1wNaYJFa0U7O1ZO8uTA5bXsvG5YmQitH
DiYlpK5dgon8niKD/yxugCjAyzeN2Ft3r5UnWUNRKHCh7MyJJDpIzZx7LWptC4t/IwJIYRPX/Sbd
Zw7Tkcjjqh5DPNCNjHYluKqzzMzmLmg4t3ZUlNKTVW/xlDJwZa/AKEQAXeLui/ARbBOTZGIQmcfE
d9OdCnjL1RYlgio9lsx64ePBYkSuxxTEyqowJTOcBD8cG89DiUWotslc1wZav0j6o0eyV46+wbFL
2DsR96SuiB+5de4xHvozCeOXulpvM+EjPKyDpVmy/UUyOQUjwCujzka0Wew8VmNjCOPZGTAgk8nJ
D/59s+qOlacwyfoMqmo6Sy3XwfefWV9dknQ3u6oOOO2+g8lz9zgtT9lS4b+DYBGmHRRtIOco57r8
k1Tms/Y4rpOBeYuzpN86YjY2TkltFZoqCzPso2ueLwJzEVkx1ziVd9S8ECBqkMAasl6L11d7Il3f
gU2MC0JccihH41YIde5dFtrWZ/PW2ewQtl5grdY4AQ2Tt4aW81c9p2+dS/AHh3XnUFEWjEznhtVg
VMQiDALn2R4g84vsTQ14iCIvJcwg3fkQZz6XfjoqI3TvgQtPZbFDZt3yYwU4axxvPtlO5wI+znKM
6MVT5oi97yk8yTnp3mbt8vKgPNo2faRWVm+mwFM7z6YStsrrP4XnTkdj/GGVtO+xMPPOh6dKyU1p
8g1Jvi38rwObRxdPdKZOAoMKxV/bMQOaOKbUxE5I8RgEntgM31ubWAn9sH9oCO9PEh/GxPmRC3u7
H9r46sFeJjbt32UMjcM8443R5O11piEGmbtmVCOH1zmDUGeWbnwESfpnsjTYv+5AeKieGR6rugsu
DWJdsC7/PQWSUdb8h6AXjpx8dhaDrhQC42FmFuJGCOMZdgWAStx+Y1gjwDF4gawORgSOPm+DL/PO
Pqqi+ZgTCiJ8t8dAG3Rccbwf6bbTtj5Ns+BolP91fJMmKp5U7G4mGGyatdxeWtvVwDU1awqOY4jt
iPNIyHFrTJHFJQIQeUO19G6hJ2V2eIQF1X7rzJiXbTY7U8RkTlCnxpTKgn5mmrRAI/ZiGzOBwYKb
IfZwGlsP0ikWKiWEPthTQq6EqraBxGjPeyPwmVrGwJc2tRX8YfL0P/bOY8luJcuyv1KW40Ya4A7A
gUFOrlZxQytOYMEQ0A4tv74X+NIsO6utq6zm/QY0Mh4Z4l6H+/Fz9l57oHlNzX2YWpWvx8a/C4fg
jnmmjTu93wBrQABucONmPt0cw/HOMqn0fcCktYmlOECsyhGYfalYX4g+i7c97DKsBWJr20tvL8Sl
yXlmuio5Dy4aJJvktrxcgvzs8kQIkr9zJRdZLyBcnIOm8ZNxE5KOR3tNvDilDyKrGmm9wbLZRDnd
6uX4skerWCdY/Pd9h182bv0BaKZ7yC2Jam95WMdeQ7nGk6m6Pt/2c35LK/SAEezZGumjGVFzrUN3
vnh9simE+UAQAYmpZHx4wfCuXqO6b7YI1U7wGD55FBeRQkE3ouQhp2WN/n14Y/PNmxQjdfDW0pIn
cwc7AGK7H6H80zg2kO5jgol0dgWWxpBKIUuTJUOCydwqqwb95BTPJaSOUzeKiCRcJtcjGo65sR6c
5tPLggwAMMdQZtEyjYUR7MLk1lemgZQb6jp6Ft5vZtL3eUrN5FnjpdCLwnYJJJO2eHDt1OHVA3pC
agt3OmIjlNlDM9y4pXrrMrzHUYCEhTIh7E9F6HE0cjOXETW6Z8GsrNMPqMYzTpSagoeWXQZmkV4C
82M3mL6Syny30g6dhSd+4DeDde9UtNaDfupERYt5Wbt2KWBPRUvqzBBUlA0G+7to7pqkaI8ibmmy
W+KQ2eF7ziZ8DoPmTjldxZMR+dzIo2k9zAvwew6/AzdPd4NwvJMRPuse50qflD8oTOSbsBUWARJf
lUARpXGjysbcZw0zaasan+IU4SFtFHxsebgGCjPflDZ9xgRsZuEG1zIULLGh6y5au4RYOj1l9XhX
1bZ5rpwZv/u5FXF3L60huVWYOE0cijdT23G8GCy53q67UzkmG7/Uq2pym0vk0bXEo/wm57e5H+UH
TGHAI5IsNhHgJmK/ByNUM4J/8DMR3kLvJ0eEcwiqizq1mj7dQA7LgTKBn2are1m9q1jwRDvxvIMn
xlXL4ce0cohJvC6QcsZ+ulHOyMXJr6dN6uKukpDzbUiSaGl4byqGP0GGVBWvgzS+arITr62d9Dtf
SlgtNuzsNCrJuwi69E6ZTFTSTB4SRmbXsrx3TJ3dyGz8ziBz72iyMT7oD8PIW0JH8BT7d1EohoMg
W9Qyx/Ko4jvDHb9oWvSPbMDZtgusZGtPLAJg0jkC1dG/tvJ1aKQ6D3b5xY0/3NiiORrFAGO+LNTd
6FqoU5qIulKL7kYXTPhzhifbtpjzK1sdiW4VUo3Scc94TRq8MXD3Pf+Jyan5UXflI081b0f8GBV4
/EDJVZgU8SXIkWZVbZIQahDHTRYSi81np2vbnIudik+uYKZUKvHlAj+LXO/YZoS0SgLCV047Dzde
WdkgrAdxbotLGkXyUg3TShNRf5KkvTcEUUFaYW4cV1TP3gKu6ZJjH09IR+qdPbWfwYBCORmjDzLN
cSRUO6nkPWg6Gu+199QXTw6oowAw1Kpt8IVCtN/GYXcL6/cd1funcGf++SLeseXij13u3qN8TUPq
cMHStoc3PzZLLl/ep9XkxGKiWqoIVOVpBhvr2bdtMu1zl16AP0BpnzoOX87Is3auabOEtafsrAEf
ITaECGCjPdjN8N2F8tRwquPjJixpsvDVTgOZBRO9Ni/qGqI617oa7ioLRzDhgg9x1V0oF15/UDuR
pLUQ9tnj7Aolsx3ckGhJuG1ByW/fRan/nJfQaGNC3XphAvVVh8R1YWDRxCZO6mtsFewo+D5xwHSG
twIgEKaTIPrV6mr//9mk5fc//vb5/2aTQhP9L9ik33X371xS/vo/uaSu93eoo2ixXMuSAn8HyNJ/
ckk96+/S8mzH9MUfLKnifxFe3Ub/+Jth/t20BBhT/rMsuKaWKe1/kUkt7++QThWqXql8F56C+p+R
Sf/2H2VBunChj1//+JsLk9j2JWGDjuNYGFWEyf///HiIadD+42/W/yJSIjB6NHUQ30xrsZoTvhGW
r0br0jvV1SsuVAyuRpwR/kyPVLpcTFPkqnWJKaNidugm9rhLOSFKrnpZ82mEIFl03T2Yhjyh/b3r
1Keo89+jicIy7B7ZsH4goe7iDh8Yl/2wEG8zg+8VXklSgTvX55xBGLsk2+XAiAvtv/SMCiD5upw2
L4yZyS3GZ4qgemf5b05T1mvtk7u2+T/ex7u/XoP/0F1+hxy45YcVvHH/9tK4MGEl74SPVd+0lJT/
/tJo3wpHwyDtyB8zLhvjzsjVmcnXuZfNMfFCe53gbT07eHZIh1rVpbst4vY71Mw1wmBeXLABI5Lh
pk+7FO8od92s++TsVKehOoUNpolWeB2yGis4JTDLhKhpfWvjv/lBLPF//SCsE4/9fallHNv9T+8x
Lqi4iGhiY5KHK2CV7p0uRb6p4+me45VqNEdSJ9MkPDVMiRm2p0v2iomR579+RX0Suv/Tt0Lwi2W7
PAnCZb0RfvLvr2mMxHHO0OMg0c9P+YNrOsNrOMgtxs6niA39ENl2Rx8LHEcZmILOIWZfxiMpMcn+
1XU8jtjEgEsUyss4aJQkpoy6DT1OkhNq/1VlrbP3rKfOzuQDbp2hV5sar9u2hStnjM6N0vVvkofz
Q1NJexNpv35JBFJsv77oybwFlonIt/bKNXk1KSZX3KGYSI8B7zJ1A291nJN8URCpQMboPYXcQDLI
B5eN7Sjzl342T+RtBG/LDh5/LJpyM3AMRgBhCf8eO4DmmpCBun0m+umzKmuPjI4mORZNjWcjzTZV
FCCtTyP/EioeiroHYdke54rLT8AqXXMDqRcug9ilLqqZ3BMQrWdGC0g1175BTEAPwjNz6RJ40N32
asacRdDtxwhw5qZxHnHuDE/6NgqM7Jxn3cdYqviCLgKPYKjtdTW/1/idDxL2PfwpGvU+1/uSGUcV
d+t96FrxfROA/8C1uvNqAlVHgAjepPyt5pTibIOzPZjpk4PWdeNRJu+13xRnFidmC6RCJtq83O4+
6hxtbGEOajdJ58ulL0jZAHSy5J2Y3Ly5GG2GS3wAu9CW403pu8CWQDtutbl0Q8d6N6r0WNgVvf8M
Kv6UgamrJu/sTeGRLFProx64h0tnCCCnpP3W62zMRSIGxUAP16iCeZ+W1bjTZXpuO1rNSfiEJ7nH
1JXsh4aBb9OXL0QttttZoxAMHZebRt1+GbjAt6p7ZIMDW6JcZ50scru2TMRipDES9MRIj3jgJxLs
MLNnpX0bMU/YRYvYQpm0mDA/RndzSBfftK9lh46D82CvKnw8xtw8ToP75OUBzZumeY295oGrJvOa
ICz3kLYsLg54ZGxhwSw0/ePw2U7AyDVuADGBqvIGuDVN7z40OTHqRQkcS/rtDyPbFUyG4EKO45nZ
kCno9aW53pH7adMusH54en5FCT9wfwlqkCXGKq7jZpNh8NhUqE73JBHvxj+qU8RV4I0nsFs8MDUA
vh0dCg/a6q3Mc8hGSLzXZgFjdcSVx+yUu2UH4XWu0T4wVnlr1RAeYBfsyZP1uM0H5SkqWsSWwr6J
+8S6lLH88GA/XsuvovXNjeyMlHfT+OojZDMzAIbKt2+pf98QCJ+jAfdKU6LgYxjrrPTCSdSNfPOs
7Im2lORulZSrqfR/Y+45j408FU6EgyLCluW4VgCyFIDw3CVPUidvMqEyZM5+X6PDBt/KD5SbNty3
2Pv2A8roAg5xCpXgrqmcc99XcDDq6QlpGlqCSq5ro3Puhcl6m6xk3yTkt/Vk6FktqZxIPCniaX71
LrI+X/0kAyKrqbvkCf3qAUDyLtfdLpxiKCKNepYj4E60TvR5+KyrGM8pml8Pi7A+t4GDazA2YBqN
c42TYnlUEXMcc/GEmPLenuUN/CiCzErUv2KxfozTGwoOQkvtqdsS9L1Zmr4iTQzE0/lH06gtUhwy
v+buVUjvM5vr8LmLdHpCTPhaYfJRABjL2voIUgDR6FajdVB/Z8IhCMBwfpvmEuAEUNZIO0wOwoKX
seTQZBn33g6Mj0FEFpV5uYc6BZ2U9c1SzEFADvlJxvRf/MC6xOXgbwfuEjui1E2U2dMBhBng5ba8
aHN4VYlqNqVrBCj3vjqBk92FW32nR+/BjWjYkZmIWM1k6hFMUp06TNjrhJtNInDvZoYHeGnMN44H
2Ttqz/2gjVNmujSx0vY8J2pZ/Ym5ipgPfGBGP9YG+kHaDocAltzWLDnWk+YxT7z0zUiwwHn3U977
n+gsSIQ36HRHs2GvhqTZe6EXbAkY8SgOMNoXt2HkoRuqUAgK/1aPn05p/vbSRUBu+vdZ7G5xhl7D
SZ5n5x45020kvGE3GP68D0haIaSJH6mZfqGyDWgx8iAg9katSNCdaIbo1BEGabmFuvauOLmF+5I5
abYrRwPzji/CvSjlI15emoNDQkO2GV9naY1bJF3u3r/i9wsJyMw/jMos2ayIXmVtWSvRKU4Hz/vE
+Lz8XIjSRSPeJzu99p4ezpL8mbvUas1jilqxVAWzi2Qf+akg857ik8+JOtbupw05SsOtF2GSSZFr
XLiDP1i2kT7I5Zcuu0aSOUPkBnqj6+KfHx7aCS87YVPHP//Q7I16owq+QSxdqK+88u7P3511H168
BllbY2LaUC8tvv6rP/nxc+3W2yQ1hzcKbSwiGuhB0XJiY3CTB2052L91Wu3myQFNOSG9CeKR8SHR
LSbSSUqTeyY3z6qBHjA0zXCsRvUSuNZtFU5MEKO+3QPZfhvN+DmoA3c3Rm66hYiJbb4FssF+kI7J
e9UxXg/AeYmh/iVU+lSowtpILHgrTdA8CqhNlCIDNuz6QXQFjFH7qwzqV4QzJPJJTX0RPiYN1qja
IgVL16cZ/CJ+KbxwEXkU/YAmt/OK7DySK4LwACOpV921GkNMPisFJrh9nGV/G3WE6XVO8g0zjG5v
Q+zn9N0p0rr9BEq4ds3fnKXg9L2fXtUFQ+4XVlOyLRbQI6IdTDkZwzn20B+TkqCv03Lr2LJYSTPJ
gK90a0i1h9CN2c3qTJ7C+hfWm5h7AGF1fZPfRar+CcfFt583XzCW9rjbhvWEpjtOmIHXGGRlPXT3
YvDuESbVm6k2zIvNJL3WcQzePy73mnzblcgb1l1WXlKicR56L3sOa5gYZd38OA3WPfW7LkOi5jE5
4JVDw1/RxxvVZ98rDsDMsG8YRv3GlQR8Ysq+GT4D3cBAviJFMFjT50fJ7aRwghJklcqs73AYkErf
4KYFUojQ9mGIyt9+BMI1GTNirET2xTBUX8VQvqq0TW5GptzZ4MY70mq/ErKrrnKxWfYh/0TFOaWB
Vx3DkJ61kNS4KSLiMlO3bl36+2wEJNNaYgvH6L4VI6S3GoMlC3TeGnXCDpt46PiJJadNPpe3eZTj
vjelt2BnczLm8IcSc4Z81IWrYcUoCWNf3Qxyava1SwJT0u3izLnrXZvnXAfLnY4BX0ucGx10RcHk
kLfkdeZHVEjmE4gvJTQ5gsHq04AtvREWtOHW/DaCbMeGi7zaLfW1CIdTDfv6xnNR9Bqlfp2XGByy
qm6MccEE+sFjM4cbSpy9Y+tgF5SC5pEokEmHhY3cPUSetwjkEzcHJpYCvXYQiySaCVxJQsshzJxg
7fpVukEReknwke1tt4DdOLlH5UQXXufsgUB4YGsWiNAxP3Vuld+mI8Nj2AzervFA6Lhh8JaFnTjh
qBJwhdNLDWFmbUzRZR6MeOMxA0wAUTLfTx+m2N1HE7xaP6/uVJUcyAIj3JKyEBGXJJkKI4bl2+Gu
Lfpbys5bT7XxQ11F9VX44RVL0o4Ju3EsZEocqKG/IWK113GBjcO64YLTe7/h65z51l9KKPlbMRO5
hTiK+V+xsuyBuUA7PBejp2C9A1qrLKbU2ofgnXVHXCvibtbBC+0GiCCKtpWZGufSIoUTyTQ83CJH
448ucu1U2kKnDrrXSFpaSSHxOZ5dzRwPcMlt74xjE7UIAfN7KbGnP0NBhyNZiuZeUdgT9EHbLu4I
WkJhQVfvF/QYeOCFe0hRMUqFkSdqyn3xR0u8xBQ0IzBk7cVvZeQzf3Onw6Sz+wGvUhgT2Zi2vKpR
M3wmlAQU6Fz2sFxwT904LizeAIqm3UWncG5TkkrkndG0v7JwW6LRl0JNO7uT7HzJ1VPMdwq0lhIU
ZZzzeeh4bzhONuxhZG+oW7MZl2laArhGfje98atJ8rOYsytDSOQKOcWaKKBAANv+CeQ9ixKLRg5g
y+AB21WjST2bA7Bs4mPC51oVcfgyLm0J6hjkaM4H+VG3acmB0ncTjMji22oeswB4MSomIeKt5SWL
YfhoVkz7WmV9+Ny42agrLNUzyWPGAKbCmPadLEmJNdYOUA/cNavYBKcoMSQC/mhf0J+Htx6Ply6O
niNeaTHB+1reM8GObzPvEqEF5NECgxNThgGp6FDvzyRhLCMW+Ir9eyxISEIXZ+6qKgF0o+4jmIx+
437oJryFDvMo0/TGFdmTA4ogcPwrVo5NElXHLhMPjtEw3bXes5ROI4lm19pLYZiIYzPKx9ZhetIR
j0gAL4VOQiKGDrmcApFThn6ip5VsDD/fG7n9ZFgwzSZrgamjs+XSLmPESXHSYWbMnhg83gtp7gKM
1nBouekXKF4z9xoGJerT+CNwqkdCIuKV2VS3Yc1fGF0MRvwYG0lVij7lOrYpDWqCAjx33zjZp4hp
fzT9lsRgM3UgVRK3OwaxDYcAb/RYyk0wo4YnGCGf72wLA3uGKbzp7gzPT44JE7w8bi9mNB0T18Bs
VrbkrVBKMpE+zEhr6IQnjM1b1X10tnMEdL8rgc7t0ZZzJCPSR/TRHVDWQnJHqRKoS1UVAvahcQML
wguBB1epZB+EEyTDWG+rrMdZampEAdAxAIH8CtwSxCyAKW8giaSFBWJ5JswhD/3HPGPTLW4TMFrp
MGzTBsr/jPK7zZJ7h0Vn+nibgs+0hbQS+Iqq1Z5R0DIeBrOADDF1SAIakUgxTF6Xcc0GKKGOmHAp
oM3B4tRH2fIgZgZhcRX8tRZFbBdchpGeexOXINHzvQk2e1d27i5LK671OOD0sB+6msKReHu3TPZm
3nub3oHhLy0SVhhg2n7ZrJ1omc6EzVZgnGR+geknDWE9j5/DXL0FVG6qraqtT+cCxLtdof84Aub4
GAq06UMUxFtpQyjsJwpb/8vohyNS1YD5Qj1vhlILwvumfUQ/lNfDo7Hio1wp3LcoImY1V+IZv8TB
N4sfs69e+3RCvZ2rF1NZP3MyvhYQ+0PuZLuoNz69RTg/Wpcuw5hAlNAGjCGJkC49gqro9/nsvRa5
c19Zob0xlflLQzyqSu1T/qLhrlyA7hrYxlRPD8IBqwAXYR9O6VVZ46/ezb6DdokqtcXz2GNT8cy7
Vi3BIfYnwn9I9TPKHxz4eJe0u6vt4tGtvgYuF+CPF9ILw91BuilUHuiP1fxo5+SuhQ6IHMu7TfzD
Ard/qAaow3G/QRoFOR2ylmN000aH2SlEmkS0boj1CJsBPTm9yY7J5LxPqiHXtV8HUiSbvtEkexcI
vcg9JK4W/X7tGtiQ4IYUaWCtCiMlMYcFhUFtM3nWT1wDUamWME6SRh+rMFXPAfObKnJRT7HOnq3m
1e2A7NWT0e4dr2iebb42p+b0kKde/Wza6pSq2rqbIyZJZVFGp0z673ld+DeJn0ZAZgsQCzNZm3/+
aE263HQOqsM/f2xAEO1iszjGowIimHvzc6UAy8sGZ1fEzEkJOXwUCGgFkbutEN0W4pe3tmvHZ1pT
XiRsN+xdsY3xWOXvFhudV/jpa1Ba5TmZwGOim8zfRwQqhiIIfppESWODqWjg+uq5i+NzHQl6Cn78
ptBVXNuEDneXFe+paQUYUYx81w9Sv5cpebZ55D6MhdozzW/Pg16IhstXVcs0VcaFcUpjY371rd/h
XOp3DZ9qhV1ArL0OYP3geMM7ERSPonXNh9lI9RXlEzYb2+qeyJ89JblP8E3ft0TMOqQDAnLL8dNf
ojbGvSnM5kDG84M1Oo+G11F2TPZbEIcnS/be4+Ca4Rl8CM4TjnanHq8x7LHHClsUCrcp2lpILECv
dyGEK5u9paJ5o4t0uS/qQwvhHom+SN8Hs3nuJ8u/Z3OnCBbe7zjlNPrzV4MmgeaJWcnHWn6KjGhE
vKuPlSyaX0mTgikrUYRqva3nboIygzB3UENyrCrCJSGfvDBjd88YZWeOwiB+ZwiK2D83uOmpJD5k
Ndf2SjHhpA53uPXCEoPoWluZdZ7nGO5T41SbqPwcmAyu4ecV69kvXrqYON6wUB+2iwWDL/Pkdlm0
rJCbOYn7bTKmmP+a5NIYiINjd01XmSYNysM17vlhNUmA2eRdneI+fPT6Dv5FWv1YwbQtkMxt5kTM
fH/5o/DMca91zxgl/NEzxCsLA7ATqvKWeBVz1Pc28bPrjqALxLAhI/5cy0tCKUGLEN5q4E1yj528
BHUdwfVIuye6v4iEzL57tEJ/Tx1ZnLOmuU56+G0wbdo2uPIUAIF2dunXugev7E4Asm5TeGcYK72D
YUMfsfz+V5+gZFJJH99AWSPPS+mdNWVoETMC5dzGPvqR8R12az+28C7kiBi1lpAWSLBJSQhDk2NC
1GE2O9lKbqcOEW4I9esAqfB1jKp4byfJJs1M89mapmMPN8zGFbCpZ+gd1qKUy5XVHaOMlqm0FEZi
RHJN7b6EcXE1JGNWl6dwm4vytgvx8dL4DPbZFP+iDn5H8TU89Xl/K3LzV1QP3rGLHSrjGoybzwZK
jA8+mDw6tS15UbP/mC1VU1iCEgiteEfnaABUYQ7HAhMaNWhwG2ruW3pklBCG2IoJIzE2Cbh/sDc9
LmrhH7yM3J+VKtz2NNOJc2qVH506nU/O4uO2fbrnJaVmPHDC4LRmom3AqITqs6SolzREaZRzWXHe
8MBPm7Y2OKjD9EbqINmDKVxA9lA+T4RkJzvb754M9dPZZx27Pj4qvkxBhugpoz8ddtpBN7Gw1HPD
Kk6t45Cai+w12g9WeysGyUuPg6Qg4eqECNkH1xWPwLvijL5OShhKFZzMuZm2dICZF8EapTFWHamE
xIn5Gw6l5ZdWs82SbMQkgJGWXL63xk6LU7F8zb/+aDA/IEjGRqfuegck8hsDNOreHaZb1faXdsjz
VVgn47qPdMFYhMfl4FGtj1O0q82ivFImdoyI7nOdfOXDB3ZkhZcWoGFXN1fS0vfYQ1CimwRBJV+p
5orhZbq6BkHNzw7lnhoaQ2c2O4iFnZcgHx7xPcGLtJjvx1LplenQR/BNGLlT17zrxz4rajz5Cj7R
MGyEckqoCcbeo7l9StpSrXMdeytHTkdmO+2qa6ZXNIfgCkLYWPnY3cbNl7DcZ4e2ZFjSsGFrg5db
b6mDn/1Uf+ce5jgAPB9YVdotYvr7ziPmTujmRIeHy8MCq8OWRCMbLeeqBqyBrsCGXtYhpHRHytbB
GC7+jPES6zPofUzlySvJP1DlhfXTi/ympz0Mlin7ttP2UHkk1qVhAT7b4F5Myt3B6U08WLjs0dq0
PvZo7ylbEl/05N0QH9Bvx1ocmcyg9ozC5OBHClX5aKFFriYoK3R9t0PU8OhN+b4Jk6eZFLDLPC0q
CG+kFdpaSCOZAVRy/MbjQdC1xRbIdlQ5cX6P9whgZvIkTH22ZyHODq8fplKsGvUOZMK8b02UKGOL
XCMKMGg40DWKsMREl+ZI2dt+aX8BDzd7e2t1hrP1KmBpHfre1bWI5+B+ZM44W6i9+haIZb1Ux3bj
UjanBrEIyB7pdtrrOBhY4X5BFI7EopB4h9SDvT7nFpSvdpIPICrWTAK4q3f2rvZsTGi5+637h3gw
8n1c1PWuQTDuywoBc/2MwkbswPD4Sp7EtMtzuz8DSkhXSBxPAyVWaWTV0xxH9+ZCl8BEBDScZner
bM7ULiKneSYesCI7TOHJltkypgcHzcD2MTVJw0jcBz/FCznK7N5mVO/8QkDSR4Dc6oL+xwThN0gz
/cra9/P8zSJGB9wpFmz0SdNVeldS1fQSTYcQLVllid3tnXr4ycLF/BMN23DuokW17pwq2krA74xt
3iPYGkga8wCRLwLx/BB1xq+gZjNvNb0hp9RBvB6r7KnGBpkYANXfExIgNiJloGIzc0bfu4ONdFCp
vtRxb23Zv5qNW2AjkRVW7zxOngNuvpgAmLUEuETAIWNc5h7zg7r04sYlm14a7IWuzf2kR/ayPx9r
+7BYYIHjsRa35exTkP75UL18/M/v4iaj84WcM/Vo3fz5uFH0+vSvP3KoMVGlB7MKrFxjDiEm7a/f
/vmLlYUbxhzsYeMyGfzn//nrt4Bdzq4Xx/u0yHiPQVPmp2Kw4G0uv2O7/rCb5NYpQnNfiPkmMgx9
mGbc171u85s2wzk5tuw/NHp2ZEnzPFI8lDk5MsbQkMw8pdC+MJO7wRDudW38dgfcMNLGrIFB/h6S
MCgn13nocExlZXCXe960w6PKkDScv8u821ddm/IokX8Vtp6DmFbyrUQK5oOaHj0AKY7lbg3ZcSRB
XmGF4RMWtJWwtGCBkk5361ZZfOwq6y1D3HARgfldUgDC1sO9afjWtwhmuc1rDGaKdMuSmpIFeCcH
1VwGVISdjbFirHoSKFDK+3OFTDxRGJakSV96qvZeOkLv61cuAMJVRSAWjTwRM3/FdBHIbxwYwVrg
N9hA8vY3sVHGzyI1kSNXH76yD1z1gs1Mg4kI9+HMiX4nuqjiXJo3ajYVMQI1/HzJKLoKLtyiyaqu
hLNm2dI7cbqeLA1qGqo2pnrUjivtLHGDSODAs0dfvmnWu3K6FJRN56kdPy0Pbadd69++ZtmiiHmI
awVRNcfqX5evuKdOCIz5rD16bWy5/h6NzZPfaMQu8Yw3O+AmVY9+dojA4sRDtC6I+ei8cRsAtvxr
7ZZi/Ofa5d+6xwbZ9LL8/1rqyyL+1wqf/XDYuSYti2VJi6Zh/f9Z2H9+wcsfkP4lJKXa7COCsKb7
3DMPVmKW26bMDvQ5wPZOVbAVFqiCqIk36HfbTQO4E1sK1yRhDBWpAvIYdfOMI15fzTb4aCAlnRSo
kBWMZRortjnvyiA5WIrNyy0GngoaO1cvBfo+0aDY2tEML92YvnBh9zCHbIZDffXTVF+kqAAyglOI
XkLTKudWP7k7KdlUwUVyr43R9HmlfIE8hrlXC2+XaeuzarS5BVX4OUaYjsmYWbgBwWGYWItDPN10
DJogezYPbWfD3gM3xvyg7HdGPbzkYoaUk/FyTwOYgNQy6ZmWDZ0CgySXrJrvDLXggcw53zRx++D0
d13ym2ZfBtoNJhoORnuwbAYZfXeD5vWYsRlvAlliqPsV+boi9d5XG7PLSG1Lh7XVYGFSV8wU0TaM
svE02gcFFX/FE/U4eKNxChiI7fquJ+gsi16UnENoyChzbKBKKGMY12J3eCamEeYElCh4gQS4d2FS
4C331q2ByzG0rBwPGtw6BB8Mvuot2eXdrgLrUiJQfMnDI7GAbu1iTSPB3RgosJkDxs3K7k0LmQX9
SJNXBKTOjp4gVzRff+NDCvB5Ji/szd6pKZj2qpEzkfAHZeL217R7d7LKHfyvOJ0LYsGmApnEPI8G
jLnidyKgRek5FgxtOuowwXSs8DixOS7zCKwZVgyPMZw3jbysOO4RHR8N3FurpE9GrBgOLe1SYr6x
+i3RSKxPO4flkgpsNAA9xklf2FW/2iFgshsm5MiSdTO7v7j31bwNG29wMGGK4IXWRrWLGnpBjVMk
64KFsJMlifOECdMkwLObtWmykxFUitJOicYauh15XSINn2zcaPugGMieKd0TuGTqssDmzSx0sUvI
YVsVMj5gQo+2aYtAHuQN0ISJWI3O+sYdKTsLvAKK+WOio5+Zu0FsJWxNQfpSekqfJ+6egVW1+zgg
667HVr8BBRLta4iHq9me35llZHearOa89PKTGQFydQDQlW00HDP6GHkffDseeNreekBq/jRGE9Mr
OjWti1VysGYGg7y/uB4wTvrzk1L0YjPyeBqqgzzIHgQouT3qN4BPEwdEU+3Z+RR3SaarGYzvfd65
JHRrdPjBYihHnCowFgT32bJWTTjyopwfORS5KCUjCWAL1jDJSA8XF2xO3tHKswWVHjMj8v0XD0WE
HBYvv5rvm3o+lyA1YLRFG+LJMPngSgxVm25E6C2QeLFViGbIQiBQayqsrZc/JraV7Zo4YMVMNPyr
gtdNyG8KgzNxwbCHquhqMMPFIDcjKUBGzyT/MnOokaFZbPogs3aNn8I9R63tTCj2QjGaKwgNzsHg
a41mOz7MWMn6ZkTFYdtkryMdtmZ3SSjDo0i9/FOYb0lihPfUwFvsdEu2KJWZ5fM8QG1wwb91zTaC
YprO8Ya1lyCh4hGpq7pDkb6AVtLeWix8QJFcc1oZTj+dHX8OyV8b3307UywBAzn/iGl5bPGW1nPj
MioYQCqV9TnJGGMhKMW+RdxmhTSpFdVvG9liZX6YEA+ntHz2MXisZg8LXkEnJcor2toR9rI5mh4n
IgvLmuakE7v1gY1Q7hLicrYN2qc2BfU0kou0ydhLFmh5rHyocBMJJv+bo/NYbhyJguAXIQLeXOm9
EUWK4gUxcvCuYRrA129ib2smZjQk0P1MVRbLZ9InDGIHBgJGVX/UNn0cOPMBqv9K8f9HIMHL9Jun
K3Flsb4nWW2Ev80Af2O7pGJrS/ZnR9fxv2MBBDlVkYq63m9d4HxUdaRZvthbNVm/jLqmAORqn1gM
mkMkeIPwMIN2ONl7iHFmSTNEPlqFzZBGNmW4GboSw5OFGAkGiwNGZjMmcDohgg2GZjNZYVwxik8T
RY7eel8BAbF+RF4eayINyRvJquHUS8A7JnFLJUa3u/U27D2+wYpFiv4MHKAvGnUyGUnluiZHnfck
nVemBYxd1ZV5ZINPltwMlXSYpEv7Hymk+l7nPSEWigkFp6PBvc5IDbpWWm87L1zX1agxFcqw1ZbV
wEyf1AJhtGSF8oGKEaP1wBXfsMzTaJenzD1uSCZECjWjD0Bw3rDvrhHisfSIu23jmn+gFLQdWUoZ
ge2zTju5U4CSxjp5bU6/nudwN/gqSS0hwWyye2lmdOl0ZQF06d7wtkGaJoApKcjjMG1UZrGKekJj
NYv3kOAq+Hc9ewQVsrap3UqdeRkP4MpIR1htqLuEkTebTuQu/Lb0Peu7PUyslJ22KQld3Yci+jNK
n9VvzhuHHiqc65jvyInHjiSRsbL4i5dcKO/g75U14WDYMelrWBGxoO7DtwHASkJgErCJnAO3UDdY
vvNV5WaI8GAEhrr20Qve+VCN3QM2ikMD9XwWBNmzVYlvRZB2brXAX/Eb4UFM/buQpP4BpwV2FhwY
vadLpY2QTXCntjabalmnQGFKWkLGQZhGM/5JZBurjT76skA66CpHhln7UeYQ/eMEyOgQzjs63oU6
5AsV4+S0VETv3OAAYwG/xAwnrw2xBwRlo6VSx21LuCSyn0M1JAD0LS4QJV3GRnbvy2oB2fXLMpkK
KcR06Fnw0eqkipoOCWhYwjib7PSHYiZ+65JGn+uk4S2E67szHQpFrXXOPIfvuSQqOVoYwwckzr1I
6jk8/adeRu/kSUsAKhmhfvG7bClpcw6Je2e6KQwxYG2wRao1jpkjGaMzmyu0zk2uVV64pCeq3qFU
Cj3znmnBggLMh7ubrdLWak5aBYKNIpPGgbQBw2mehf0OtPsrS1oSEAxlgTt3IZkJNYyrdmG90CvG
L0ReshwZzfTRC7XbG7q/HRyCwHyp028OPSZqFETpyMq2SJDrWvVGN0gWzesIvRv0aTZLw6otWM0x
c/lRzRasW9WfC4nhmHwglwEltG67aH4Sq9Y5J4HDpkDshN2cypGCDGLUc2BzNI8r/UKiBOmBLlqi
Nm+O0H88E5drkLi0I+VaF1a8QmTKq0a2BhEueY/SKz1EPTDRwqaM8RXnRge7Yn1wLTM3OFXEu9PB
wbDPfv2893coB6ebEGVEnbhoGhQPh44G1M+JKwdAdrMTlc93F9GI5u+2XsRAB0uYCp5yVhg7Mw8P
LD57sdHC8erD+g8N5dq1DipHyQjOJOou6bEdlWuMg4gcIyJUmQWjts1QRhOy4Ex8TPwtiYSmr8lW
W6RjuHI95MlaoS8TzvApjcEkBUHfEkt36/vonqpTrEt+7eL2FrTOg9/RxOnF6KFnAlPZgMuZuWdb
AL467M/xHdLdLSJldKetCj/N16KZAsOmYYxkko34cdkIgON1Cb2vgjE5VOlVkbAZFPNpAiDvY+/P
C5JXE+YYtRFV4BgmputslVxUDIHfmzb4SRKbEQqiGTWQzyr0smXRqgxA0kOlZIcSu5cYOEndhg0k
kpiVSOITxWGxQvPAwN/Zeml/1ONq0w97ou+qpWrT2VCebsoOR29s/qli+pJSq9sAsuRxR8OyCquS
YpGIVNPfsu4ipjxDVU6GBPb5P+FJrg5ZfWlh/2VXBJ+pAwxBNfyE+/PBmw5MEe/tTDAnJR+8CqF1
lBvbSd9zUvdOiOP27Bi7tRZyqkY+C516WTbUOWS317M8ns5vsVB8eYOZuBxRKJr+v6ZHCEmjBqCl
Dt+7qFX2HkbHWUfuXmi2sMT0+h+D6Dk7pz978LVt7TLneWert+Jy/8YNOhGl3unkem5JkNlGv9Pp
NqE/Ni+0rvwFI6BUcQkbnzN/6avhDzutk0z0eqV2TELLTWD4cPbikOzJEPdhXXF9DQWqbCIBbfFB
vw+ZreTWHilD56a9SwcX3XrFxiLeCIzohu6t+KMKvNPoHoDO7ypLK+cWmUpRUUENiF48Leo2L3GE
egqiDn9A25ToZAclLyUaLiFojrkRMlfTmeH1GhlU3Z1kQsRu7PfH0X/YkHCnSBG1dU6VrFDGJum7
WrLbEBX1i0ecIfMRNMvMVGsmsEbIfyBtapW4OkvKjBVH9f92JH6FrIDhHuJ1NuS6jyjCGoefB8HZ
rz8ejKb/LFQ2Z0ZJq+WqeAJmtuMd5VR4UFNyHf9lGgO9xmXtg0LvgMZ9o7q0BqOR7hC8bRtzJDmB
mUIlyrfBazYkj22n/xl17koo96gvGIj62U0NnT9jUK5JFVYLhtg57M9qXCTmtERuIQjWw1r0XIwm
JmqTy9GDHVp5bDx9mJO5UjEc635VL0K6FFYwQAv6bPOCLfWrbVP8d4ivsEUOq0AHTdCY2rHJ2W46
VfCWmE8rYGSKpT5L/e+8gjgbhUyg5YB5FXWU1yfPvMREB15qnfW4bHWRzIex+x3L8Zk1fbis6sBd
U+WhdGR0GVTsnXFWLV2gmqxg13qXvdy+3jmhYc5qv9xmuKAQOFVUOiMKh9J5uEY3wu2wf6PeP8Vk
Uk9HFpHlO9SE6wyiIEi48WZgiIG7QqnFNGlold+46dFRq1d8qFQHCrE/qU3xkHuTkeckHdtllp3c
bSkp4osft8Y6akoGSRiA6Uy77zJPl3pLDlqrnPTujS6AL1doJmN18ztwy4vQgDrVQXZqNQE7msor
C+HVyFD9NqZC2NWpUQQH4/Ad96ZB2kp7azwcKZHAfh5zITsEMtglHLbQYzxBIBTn54cG3Hajt/gn
ASKLxKOhnUpLpbvkfn8KadzBObApCLkNHFIEOMrjNzllwvn1Gv1L45tnQRj2Ikt7tAIBQrncf4V6
8WKOg16ynKQXpVzpNgaIQbQPX+OgaMndJl1w55g/uQKirZjg/2WXmmfGLwsnFt+eOjyTMOEZsf3b
9JyYLZtzupuFJCQAmQdxsiEe0FIzztiQkaDUvDVt1K3IukB6JQHLQV9e8hdP6FFyZe2ApmT8BCfF
oLmLq3ltatchyngpGfvO2ojnyf8ZO5/erMUkIPnj2ATPTMCrfXaiNzjAhlkblbVGU2DNgU/cMJ5m
IO/xZ6IRi9xVmySHEAztHpoZ21b4P0nTg9YQxFSFnMlMaEGNOPkmcoxbTAygkiFAVsL3HKVhTVAU
ogQm3PzcbuitQ1U5stIkxUsrYBIyxyGsax0EyObIAp7efeaCWfET6s02S+W85E6PbOdGNtkRtMGZ
U2XJiHJmEUIAXBfgnZI2W22C43Vsp/FFXwwjRAYraP9ThMwW7bPRJW9wv1GV1LvQIkPT78XWyPMt
SQwHZ8z2aA9P0cAAutZIdYm0cekl1FNxXgPES16ann38/yEKVRjQIMbDSO5t7Mt9CUR8mZMP6QAc
cwd/4wbgoavxkePj9WN5kznioqRfEYvJb5xptKEhf4ydvHKvePHhbxrdZmEq+aEKC5Vw4H/rabJz
TQGaMd2RF9muHAvqNycdcSfQjh34CRa43eGFjn7ap10ypzkg7JvLAhFSgUPYPeEu+1acY5YaJySd
Ppb3cpOmYleOHDLRoDKUBjOVUe9N34huZojKGq7VaelCqjDJenxpXtusgoIoy1o+vCH/4bXbOsQR
YvJ6eNnwG/s8sVpFflVqHfPR/oT/yyPXpQBTYpTRlX8amSrAdP8cbGMSlajnwvXOMciqVZIYh9bI
3sq0f5A4Tka4ZW4Th4XcWPsKcCLvQgYXjrFc25mWufFaIiGKvyFmb0o7yFyEO4XGhfekR9LGLpxI
qoM+XVZ2VOBVYlro6eWNlfBXnsbLyOFvQrjN2arA86XaHdcetuZOvsFRSuY2OnzkGMlGMiOYS4ND
ehydfwZRpggaXyAONGiE8um4RL2x1npFSFW8yj7QCn4AM3zG1a+pKPbSU1ACk6RKem91Motyg60a
IwtYMg208nloCJpvAL2Gg0O8T49tA3t4sVQhClDXEmikIQ9xnC0hlfwldGSozUcxDr9qX60nzTXv
KNNeXovERGdY+Na1xUGTAXFeN1K/2VR0kSSBti62aUBGume8516/UPWdpYJa1lWqW3Y1Y/mHhuRu
m501102yT9K+Z4XbKL+dqVyrvPlBWZtw7pMZXBb/iAfaRQM3mha+BAlSS2iLdfYaIGYggToS4XjO
sQ9tB9Xh0Srdo2qviKgkPq4G22ZB6qgKgEdYyRdAGh8i52PtI6YLTrSJXKjC0bMPNK7mNNwm+Eth
t17CJvjJnGA7IMP1DPKY1SQ+D5K5TtFDq2sBPvk5bbYNLSoJv8wYtmOP/3BUExRkbr5vJTMnf1AW
jRvsFK96sSHe1T5Emk59kpXdz8wheTDtQDibcCzoHR6xxnPrpbRPut6d8pjBGqb5B3SQmVR3FA41
PCu+1KEjBcap7qLqxLbj5GALsW1l/jI1xNwyYTdgOfpDgSoMGIcNbptoGDha+96xrPIC0DD2gFpR
U9uDoERIJzouo6CPyYufgstbEfl5jhzl7nqMH4uKPNbmz4l5lTVoAL1qHbvSvGT2NIwI+KlyskBh
7xFeHV5yO6QE9FG5Tvyn9jMMDiau2FM6duecKzfF2lt6wVeX2O+NoT3GJNv1wCTgi2prW/BPLvIq
ilTjFOPJ8iIAB+T2zZ2ezRoMkjnOwWJlo9ssKua9qQYDtXfUeYpzKkn2auUsjfYUEgjmCgaTFTMO
MTDudHOo3iX9FUCkZkmn+BY4fD7MNF9q0+Bzs9on3Q6ohSicRy2NyFhhmUMOTofd2/m2YTmRaK+M
Tc7S8pqbZjXLAa7U2NELd46ONdB+oM7Y6o2AbjfKVzEUcIKbeVHWz4B+mEtpGXT6mxHnVwdHKBI6
iK/RcDfy7LMtzJvRqs08jB7UA1Agm/aR8bDMwvBWptG5sdMdNMoDRFnURmKpmsYhN+sn8cnkD/Xs
Z6uf1NafUwUjogbNXN/VK9PqPiYvhz99xibKJRSE5qeWWw9bhq+STNakK0Ehjsoy6LNtGzeHspMf
0ZDxZbsav3NpbRIr+OdaRxZLHCpYfBwt/yrK6EkK0bCqmARFJWMq+r+1Yjpnpn204V7F5le7BfAs
NYX20xLFXmpfqKtx7x0zxJpZOJwxLqLu75R63TXqGlEML2y48FD4zI0yvRkkR2gdmZYE188dSzIV
DQhHkQ5pb3IvRfbKsmWjK0fBftCJWbqmL9EGyFYh2CTw5kXG0nhMN1wB9jJqmx+1GB92a19cu7lk
qXi5XXNxClpv23GXiLQQ9JLA5yf48kkxjpFhBNU9TwPsLASH8vVSvxFOoDInXLMoxjbNuCF18yko
FC89IhxWENUXs8edYakPxq8ZYBy+jbxusXzgxZq/PDmQKZ4Mn4Wj2Cu/IOxTY6OJreGDWQYZZtyT
CGPUZelk5gxGfZgzKKnSW0LdEgGq7lLAez1/lBIzkbF6KlJMWRdqVq5L7UkA9bCwHQINfLiFdZWv
cgtxGqazmWYdYeLcrREBnC2iu9LQWVRiQKLKbDPj8bCUcaXoKeizGutRwajMVZILa4GfmvEOSitM
CqF3I2LFWiPlo0lJyRO/9kMJWUgRmGrR91VJcI9c/82uFX2vMpicKR0Zknl9Chk+llWDgErBMkYt
BtXB23Xc1GXyaC2yorGsgGdFM57k2aELLQPNRMWkg1/LQC+d+Sl1QmQPWzFq732UX9PQ34URxtmg
alMoBjg8C9jdPSu66caJwfuGdv4wjFHfmCrlaOSSvlN45cx8eA0ObF8a77BSENdm4lXRwcZDU0En
g44v9Q9Hbc62YZ1MlzYtrHEMxp1hzVB6+Iz1k4OpJ+zVi0U8lhutbQCiE2xo2VPQ4oRlJFKajUPT
/wP4NgsSr5ybAFRtLfvj6l37UjsK1uhHwnYvTGFPCUCuGTbDlxjRTxu1svUIHehG5mqqPdCzZQud
LHkx9E92x/jmxuEhtTUIYiRgVY0EveouoztSHtArMhVArjXT24XvYppSd0NJ8pahfPJGcyyjjC+F
fogYpcKq9eb+gB296He2Eq1qYd3GQbtnxHtHCbHNpuuif6hxdMYxT6UdRavM9u4obI5qLt5kgrjV
nE9NNIC9j65hUWlN9xHydiaUMCFjO2DVbBp7meQrbABn6lTurg8w/f0mUrJtzgiKF2EBsfRch8aD
s51GrE1maJj2ThttayVkXlsfDCVikZsE7NadR6UThqUOw6Ef0dPw9A5Ku/Radi3oz6pZachzQ1xz
nkfVFjbQwk0xyufmznQgnxklFj1Ryp8h737IwEM9BNjKrW1lV8BfxXjFHrPTHRIaMFyGcbuT+O8L
JMuiZOSek1RHBOjAMzXon7ylv2NckT1kpjsns7AYjtGvl+HfDwyhMP2DsVfk36LmWxyx25YtsbdK
w/ZQ0Q1Mr7K625V8tBXEP8/DhdG3rFlqLAYU6OKueSjJIo3NSuQDV870f2kVXAwgAQs7Vo5ukrXk
SoQLS8X0ChYtLP/VdnUA4X1G1XUmodjme0NBRuYxSweV7Q4Tx4dP4patpXe954b2GSMUMlqTTYIK
X1uGWnInyuooIqoGCIIRUcZoTzJsh9zSw5g2SxWFEzuhc8HZhVKdfjiW95JULZKlLjrCYMy+X02Z
bxRwRss0hREUiwNztVnljPeRmR4NHYscBwmeXbmSMGP35NvdsxvbjaVap6GMfzyLcBoHQfTcs/xN
J5V0A+96WzZXxy02aAzWqlMiMiU9N+z9D3jq2MmUNft3sIkpMZx185FOhkeyVTW0DsRoUe7NAEFs
E5ehvxJGf51oXjXwyM7H7eWZvZxVqkJtDcSq9itiq1P71upkknjhMYjog9RRrjLHOYVOctbSbmX7
+IFdnfc2LXekGeC5UTAE1Qp6V5wuk4tYobYk1AM9L3tpXzWOYz4RNwtkZpLet3M7plzRhhboYDe8
WVWHgT3oFjxypEBxlq1sGkM3SLdGi6G7x1iN0cfynUubeJ8xpdyMlGviEcLrkI6bQkFS06vtvCfS
oDPrcpEP9oUY4U997IC3om4G3EjYigPPao4lYppmaF9pDiOzcKY5Ie3qylXDNzLF8rXWF+mqYzid
4vjYoE5alWO7S3940d4ylSdEoJ2d60TFMn9Rt3r846JtYvRp8R1nQ8pfA8D82AXbsIQDnbSUtUn6
RGziAc0UAJ1lrG000OxaWhAy0LQkJ7Y5iu3uj1TmcaGjdEM59xmGinPIrW3c9SDAImiGGKdNQ0UE
XEGO5h6LAbbNcVcww3aYHVhjWq6IQNsrEU9YZAB2Vbpxnw4FVk7p47c4q1gmBIDIlS65c9NCi5Y+
ao65NuhPs8tJQ6S/7fXpdmvCFWFv5H8qhDIPNocrtb0Wo+0vIerJfBdA3S/Kdlng5knVeiCACRaX
jLm3S0f4aKkYHikuhnMSmCsziDCG5Zxg32GjaxeUhO+IvMJFMll1CZF1MKBtPElyN09MrhifiqFe
YruBAwTSAyoXQbHC6wHg1uxM0y/bRNqUVo6zwCpuFXviU1umNom3RlX8merYbWS16FS6RRxcTFV8
56hLDYMiHaLehVg8ycEsYDd2Lkxe6MshYRiyWvXznrRsSq7oByDsmtaSlySw+3lpuCsD8DDhK8jp
VTd59S6yB7yIi6DIqkMa59u0FO8hopTOe/cyzVlKM6/5HKGDm9FcQ8yuWikbp6mmpshHW1O92Hcd
Uo2ZnmtxL4uR5UCFv3Peaf2bb7CAyBrjqw/scNd77/koopWv+eAZhhLNlyT6hzUTInFs+MKjp6b6
mmbWHdQcAEtENenJXQ0jMpgr/g3jPdyGPA4vEMouVauqN9WTLYAMoc5LAilfpjFOISzhcMTlvCwN
ozhPMlOA3arySYRAwSua5kfhEILmVuE7RQKnbWaGZwGTeWGaOsjJutPviXpODBJDwwiHRZR0h0wv
oDR7bG547sM4/MolOVSVp4H4tBx1Jx+W5bWfQirlNskCMQ9bZqhGkb2MvD063lC9Y/Uw94FEjupJ
O30ptKVOgDJc5H29HVIpTmHLDZSJ3v2kLwrmojX1Y8c6bo3kApeSbT3BR8uX9GDD4nzJD6MTVXub
NKqZ5ebvqdkVL9QkHXh4TdmNVlHefU/dNiMA81YvHg32BGwX/IgDEPLr9ClmSIlcJDovx3HjNTsU
LPzTJ5moL1OHdaOBW9lmKqmhkXR3lV36n1mq7wFpy3fUxso+U5nxOL0sH4FVLa2oIYpIluMJqB4r
3h7ysmH0p8pjtYo+AnGl8ilUe0oD9q9DyYzPy+ifh37rDld4ChMUMQelH6sM6BXWXS3SNl3XrqYa
LTJ5tlP28VbSYmttUY+Y0bOtoYb2YyCZvMwqi+iUsbePpFtTzjvhWz301Y4BHwNFIq+iogY0y2pE
IHSbQ/R6klKz1T1UESJ+dUE2sH7uX9RSW4GkIJ4Qk9grMdPS6I3h2gyN++ARs8QC4honEKApqnbk
WJwYzSuDJRgWeJ9AeVYVHlFqG/aB5kbgHeLvyT4g5Imf9e7IS4OaVA2vacsN6AYaYwVZXAhhBg9T
4u+B4sea7V8X2zeKM5uTjP+AK56YwNKavGbdFhTYlGCOjgZNBSKYXCyN/ruPNFisFnzmYhwvY00J
OrBxQSmAS97fMKp81lZX7VzXvxBYgJpO1c6uKYndQ3o6aARM52l1ySuEZmRfk/wFGnJakjYRpCf1
Iyakdyy50kIm/zoOEdNTqSJYcTKMTDUsc4l99Ww7Axr5FuOQ5530aFXXfQx/XOFb0QX6OsvgwYuS
P4uRUI0saF5V8ifCH18QDjJDZJktAoPB7ZTe4yhc7iWJMphRbK5hoC29Lqe444x4HdLURB0gDCcy
jSgOr1qQT8K8ZKBAYYo168ahm6HwtjHAs0ypemDBLsZBq2RIGVGBanm80fMvYji7HdLMfuYzt2E3
Sp9jlsdK6U/s/diWG7+t7WNvzR+aQtcIpXtY2a2xMfL66ddUG1lPRGapItBzVRT5vYle+opgzAS1
bOnrimYTWSXmOKQuaY4+B4QagmDs406zUnVYDpKwOmlVqyaIfpi5Rpz1CKasQmyTGMuHnaKM7Ov4
wbCEfMDhgteCRTdvcIOw0WJYZ/Q3pZm0Evkmc80HoYbRIujzpa09HKUgWQzQstEQyszt4eu4NXTr
qIsev2myR2hI7GdTmDPHW6lF8yXwHG1KzbmiEze22iGvtfcu4VBHDfRAfpcG1TWH93BJumrLhYVe
ggl/Ffy1vv7tRnySeldjspWXFJtuQB29hIRAwwylK2GQpqMeCqFJMPKYjBdq8MZPVSHr7K3x3WgQ
gTmQ8Gmb/G1W15vco320IyR2dYQPgw60SLArcZ1vePt/cwbdBuNZtkEnkujeU3a/7Kog4xaGiXA+
bt4QL/INNMRYceTelNqDn4MKoPmfipRgOYjBcDYiPPkhAVpjq/Qzqsasju9J5+LUgZG2FeVW763i
xGzNTPxszmFzJQOrnbth/Zkq2sYU9U9uxjd45rw4ATgQCAxfkHcO3bjxjR/pqMEsb0mpm9hIfgCY
lokZV3v62WHRhvDP+QeKJCxhpk1KS3uKLTWSzsEE/ydTxnGNUFdhi0PLR8Ftkr/OyUBb1Anvu8X8
ERCDuIhc58fwrHlR+w2J07SzLUq7+OpyP8wM3mk3depJZ0kLliqsw+JgHev+a7x3mvWvJp23RARB
0AKqIqVcRhBQT0q+DbvAB+4nySRopAdPDdVsVVlzJDXENunlw7TNR9bqmPeDX8ZdD1vtb0xSccCN
2kHrcOagMeZor9pZbWBEZ86ZMkyf1UJlGfk36ACpiBWHRIohBKIda7L8p2G+YlnxgmyTfllHubZq
mxt4B+pGgxFKrPdnG2ucZRzRk8Zoz6ZtbeGyhEBCYilIb5ESQej+jDJXrN3Yf/c9b0fg+JPot6vU
tXdrlDtY3z2vKg9gXH9owsLtCw6cnSztYw1vt1zKAe40+4hoI3T6JSVgD1d+dwWPVzcsR0G6QI8L
022mu4rQIZxmv8j8OBHM8RYPKHsTXd0bEGPQAymY2MDhFBkGO5E9wx7cvWaN32bX2ujfgRTazj/n
Rd7TzmwL64jO/tsNie5jP8n3I2c8D9WzCyq4+wOHk1ptMsXDIukxZuh6SumuQNHH4tUZ65OUyTGv
galqAOEZopRz8i6Ztga0WxS8qjz2ZFAvDBc2VZ9gQDAm9WQi+dVCIt0QpNTV3RH//p9i9p+BsgK2
seN/7UKvWuuWgKRlqeQ3y/4aRWinh+Dl2fSO8RJIH38GDCnwGMnN1Epnow3hkzvsSLGzieNcYsFF
QSroeHTjnwwAG6kx7i63RDnikQEzjyFpleRJQ8NEdsnYmcT0QWzhsR3YLR5wcC9BeyzwJZK9FiES
qKIUvq2iLfiBHS7OrYuqSuHnUn3jrWBMOUeotGFY+8tw3rWMic2bRJvEuCmAGRl3x3hZs+ZoJgrb
I1z89YiAfiA/LS8+Esj0mZLLlRk6V6Nh8QdDg/GDSDc9e7y1tJpb/r9RKcGDUFuLzKL2GZLIWaQ9
y0fL8+7QUj7qUogd/lduTqThQUdzTtwONm3CpGRc3JOwf4vH7J3tytyQU2YgycmmeE6ZDqDXuUzJ
hUI/bvxCVMMLV8CG0KCkjUoINECRCBJwo4tt5IJ/6LK1q7ITrskaUn0bFweEALg36haZ9pZiBCXL
JRlpUdy4OFe8jwkUJTaGp9buu3n/b3DURxfVuBUg+p1I1thbnTOeMYw9CKH5pzriK9E54H2tVLZc
/cpCkn3snf2MBHXuROxc/YlPd2M37S3Swj3aY6x39MyGqT/qFLdG+u2JlYWnrG4heYwan0pMJLaj
lWdy7OxFmuXAsUfs7b1waGdrPpi6Zmxfb3s/fTmIlX2iAIOERZNdb0nIShG9kEsY2VdKmslDClPo
6cWlD2mzr5cawKXe14xFq0W7uAOmOtZbwfjFdPGtjiUNLkqPBlHGOgNvFlmSfqHeVRpJbnaABrNi
tdm6j8YisNaVlzLEdDdZXpZqJBcl09i4SLsXKCUGyi1Fij2unDSfEo+GTS6jpehQbmcublkspISB
Y8MUJJx1nsBfjs4kZqXHTZvMNTP/0Qr3lnvMFwfMGQM11BxVVUPJMMcFTG6T9igb84HU7+5M85i8
1r81ZLJ6Gv3UlACN21wMNz4jyF4XdkaRjMCT1fIB/9CtwILYuuHWMoKrbSCxUnWu+qgYjpD4TmOK
oimJ9bU/OGtbowT1BrCBWEeXjrtXxvigdvrTzfhVnXlB2ufMilRuOx1TMTrTBba1t0GXX5XZ3AoG
FLJmnuGlvPkGwLig99+hllGv8HTUCJ0Garla8ZeKMlKrjxaLLL3eRb79DcHnnKTo1N0BAQfMh9Ls
uOvL5ThW6EyKq+dgj5I6tdZUpnQG41k/oBZxyLqC+3sAKYZVRHN54a276olL1oykj3n3IFcIuwnL
fSLEF+XxLCmbp4gzqkpsaT16+rBb5frI3WR47pyt2aWTg8vIDv9bmEX4+31lM0q8zDpwVpOP1NeO
SKX0uTXahyBWrjIiNlQSixAGzskIUs6EjBQzp11JJB+Gzl7BsZXnmF6dIX1UERqjqiDpEXkFziRK
QWleLHWnk8KGrY8dKi8Y7j2HiliVDjV5+lYp9aqu0ULZJBlCfX1j/Q3wJKSfzLswxY62iIpz50A6
QlMAFSBoypk+QgIaqMT82j1CdyvI7qZ00MCydcWPp6XkZWq/2qxFcsPlEZ/JJ7xLrGMzlxH23FAc
gOFRsdGQYudK8hUwTUTTAJYWBwRKHakkzbYhFtZHrQBpABbh2u7MP4dsctCy4ll54UevNYcibW+1
yaMrCoO0iT97ZG4p0kXDNgtXqbIAjDjM/w9CiqMfsk1PDjKt0aveQoHeoIjzjZ1S/bNp3nexcygZ
OrOmYZ6ioAzgtww7J0PAIV6ZQVKK7UMKDdOA0S+auM7FKmB59Q6x40/UsX1XAtRRiqGcXDzYuqN8
mnpz1KH3FJhQfW14ITh8z6jT8AKYqwJH+1x6Z2NQCU4KlWsUpy/8pPfM4TmHNQOPQH/ooSP5PY1f
I8Y8OcKfh3n1jcdonJktVUYdEnIViABZqJIe4saKVoXHkr14hkb0RiDmqXQrxn09zHulnWsFLmow
svui5gdukvFDQWW9bgfKajX9tKlvgomkU91dJU+WLGzozHr9Ouqas5Zu+3Tte6g0H6oO1qxDVbFo
wmCj82WsrZQDqf+nh9a9ILNp+jsLXflH3M7ZKXZuwFmooAict1p57+Ph2KU2is7YWOqhehERLRar
TLyA5PI5kk7HXOo620OzD75MMSKhgwzEnu6GP+Zgh+rTHptD6wDGqvAtJOi0fDC4eMa6NYngyF+k
uhJl941ZZXpto4zblGQXbFNG/d25M2KxZyVv+tzjFAqqYV/F1jNWxNqsuCrSMR6WxNm78tvyuQUT
5vRMKpRdB5Nl4VnG1USRYA0Vy6DirAXTDh8ICbvrVl1ib2Qo7QxiYZnFWXa8dhLtvA2WdGa7trkM
Up0iPPuPpDNZbhvZgugXIaIwA1vOpEiJFCVZ0gahwY2xMFRh/vp34LdxtOxut0SCwK2bmScx8Ii7
8ly1HYC0UrJk9pvQ+69jLmDIPHQ+AgMRpnUQNLzYKRvBqfdOyqofCqpjVz2LsGxuL0aU/yTm2JA2
0y+kZ2ELciLe7tzKPGeKR1KSllStDNMqdzex372HbEdY17Hdx02fDqikEeWe+MXaNedgpJ1Ob5SD
L6myi//cKfzEAkzcG1mZkwiDbUK/VN9TmMJN2W9vYYcPrJdVSCUDvVBj+VHFxgvhFe5Z7C8G07ji
wTg11uJ7IQ6+jmbvbRmptCKRiN2cXvLJIfiTo7wY1nNFBcCSnuJGY69KI4PVFvPyWLb8zRz3VCT9
D1mk+z/6hKblC80SdWQIeBv9iptSijWZxA9GsYuRkMD1ZHsPR9YKkn0jQjCupYGdtKux1kdgLDTs
3J3VXIqwfnEKbn9NSfpfT3q3/ByeUMdFC29b6xiWrGg4Kf+oRL5OPcdJN9YP+LsvTlKdXNf9G3Fl
NETFVp43PAAQwl1F5xei+qLNVYs9Bv1LFk/R4P4h2LQvan9em3b9lKkZC3JzS73o2MfuT5DNR/px
96NM38MmxeRvIDBTNZmhL+VcGVMUa2JPAECC1j4REU+85YiX9adAYQFzDKqjbKbCdeBT1z5p5xIu
y/Yo/syJfp4HMiC+9i6qjhAsmH7T1Ip4zKMXCcytvfnd+dOXE4TWpp2aBSXTb5X6P0GYPa1v/Il8
x1oJ862rl+Qk3PtN7aAXMxdaPV1Y3XCeBrmbTdIMnUDurZRz4xDwOvm9XFso95iX0teuZZc9QZFF
fkm3U8x10JGBX+WF9V8Y7nnKsuPQkJgDlwqh+nGUxOcTCwoC0vkVIM3VVuU+rKCEGoZ1jWR99Z32
Pa5xZAoO5Ka40Pz0XGC/MMb0iW+Hxf34IGrvT2tkx2UdAE+yBD2B6dXDdpwK9T6VknhckOziVmtm
No7rHiYnOlnhX00z9fbNnhvKmsViDx6dH6WnR5xFGG+C+wON82GQ0NsCeJdi3pqGV2znpnz3cU6P
qjXXEIOqpMgAm4if0eH0VALtXqTwTxGRTILMC0QjpJwMaRv6axNzdjaWuIBpGs+0zPxkm/ig1Qgm
MF+0lpTLPiQeoIbgE4gX82A+3YmsnIm1TGOKCZMn0orqkI+ipKMzKMe3IYHsIxwu0Iopx8vT3wEV
ZlP49qZw5XcLz3MTU0vD7mxd5Rmre9D9WbBK2MavzBQHSA+hew7MW4xnEdgAZwk9HiNHwKj3aeHk
hkQNrYZLUyBztuG68FAFq4odrqtwmaGHTGaaUVTXXq26vXtG8JUjs4cD0689wz1b3PsutT5oIAZe
2an+mCLjw8fSOCk+oJOOkrVkhbyaXF4w3ZkfstSvgVPevKG9g5ZdfDJIB+Tr34dgW43cu+zKu0r8
N5s5NX9Ci8UwdVHvbsoOI0ZsI1mK1tWQhPXfUgNXVwKs1LEZfFJOyU5BfiKYs4Pd+BkbnJhbqLXt
XoFPfcO2XfSy7Clo/E2kTSrhGhfwcfyRiOVe7bolUIw3jw0+emuzlZqnih1A37e7azhCEEkBg67K
ltJ3SWpBsrxxaib38u61etjqobCYcympKZsDt1I8GIYBUwOGZ7R4KWaH/NzNL5qPAgdlbdg1TUTd
tCu13LQt7VcafauhHkDVvywuAHbSfSpnNlgNXtCVKkhT6DB6sDRrPRRvAouLPsWIIogTc45mp2lb
WMH8feDlr+x5vikMpue3fKpi/RZmyeeU4xUTNQ8Fw6O7KU8eSLXlG5AZh4bCSi+T/1rBVmjzEAwv
ETIAHqZsb6T4EQjE5cehIfvgES0as0Ex+RonVS32RE5Pbah+Yye8WZW96hPzp4vKXySLBjLnKZfR
39jDLUbTVJ+0V8dOzkw1fyX97Ss/qiWR8pKsVttf6ym8OcO94E82WRef8tChdhU4lIN3ukXASuPp
l1lu57kYszxC0Pizy2nvj8RVo8A4TtWXNer8u3cuXYwJOqTkmdNfJ3EPQLnzYi5oQsss7NQ6Mr1r
07IaGwHVjg4SQH0KtP9HsBB4hEa6p0nueRrihp2jJlqzUDFTZ9dKXWEi5fnn9wsfLLsnJvj+mKes
Z9hsg4lxRD3Oj4zu4KJvL5yaqdbxaJ2ruatTgmavIkDGRHyQ/Lo+gwqhz67f8/b1bz5u9pqOZZZc
9XuWMJT1A+YAyJbR1JJsDs968U0NlvMTRgnPIu6srZq+spInba7+0JQRbuss/EqC5LVnc6G65Nsq
kBoCbzcVnHuU8SRFyaBn138y1lWK2MQKxjrXXXHUORdSjznM6f8LDefLpHzCzWW+nqHYEXo2OXvV
LXx1jxVlnhAzoSmSucGe3qZ8mY8ZgmZKHARADJfVaKT5+ybHhr7olH81nkTmE2SYdroaMaY8txFP
neEHK4fDUClx8qK58bKFmoIgVgmEoJWG/Bf6MEMSFr6W5rGe5mpXLYH8rPtOmubaUswZk4M3ZLhh
VHsFffOB5eNNoj0epUPf+qJvB3O9x9PHvWjufhMDZ52hPw2OWOs0rvaebX/xWTq78XTrQSEuSvLd
iRjkOS3daS34oYFrH9WUzXJF3pR0tp3f3CdivSAgQ70i/b12g/qH5AA9xs1EI3ZM3Tc4XM9a1bBM
NyAMnaFeohq8nSFkxyVg6eF4TNtkU1gJj6/A9Sg3DV/w2Gx9jYIimJSiiqdlUGX7rrWBUmtF6VMj
0WHia/XaLe9Et5h7/P6znbofP+z/GsTXM2jpBlQgVe1the0309BMmH0DPih8mpIGbCbIASKTSQE1
jL2zx8fJlMhLzZFE/y5sCUVQVeAS+HEfZI5N0DKKuwHDkMFVPhqQUzOL8vkmRm0Gkt01SBshsO3A
DLCoOw8g/zhm2v1jkbXxLpDc4QN4CxbfR59QexibG55HVQ1OT5eIqDF5z7iMX9l9HRuNkdDNXl3H
vugOWooTjictjHuwFIdJgHCAMZ9oHH1NUpbgjHzpocrtn8k3LyWopjGJzmNfXepWUc2ZQ9riQ5Zd
RqPO8KxSihkWF9IU+9wVTylzycukmjtCYW+C/rLUuqX9FE+iw5afjW/JTQhKcL5rza1XgYXMAxLa
V24Mkga84alOOs5D5Iwk/FQw06x8cpRbwVLPBaRR0DJJyAY72SA86oToW9Sj8dIiCGIKodAFvyCb
2TCF6cY6LHbte5T399yB3UoJaLXVOaIk/ZYw5UjiSoOam5JQesvYiEZKthZ+8UjfAEjU3rjPWMHW
aVoEsACsnZOrHxPdneuOpYAFAR1gRHTGRb0PrfEtFbyDdYE4axFNcUkXGEVXY9In2lvhqlou2Gy2
1/+uMaKiX4U3QXl7BG/+FRj6iRNqunUc/d036cs0G2JXN3b2QBv5hrS3uMt4/CChhSs+nOR2hNxy
8vOb5QdoovFkURvAlOMpVeyC2KGcNRnfHJbHj27KfZZjOju7iSdMTFkdx25BQifRSyKb52BX4jzE
mVnXabDnOrXR9o5k/ltEhJYOAUgvA7NdjYAnqBujl46VbEdDpHZC7rKUBU5EWMtyo63lrDTKT3NK
2TGHjypJnwX7MHK3hslTs9oxaxOQS5lPIHasWdB6fgWVL8RUEfXWfgKlpNgJk3BfF9GC/1YfLcHg
EUysxdOo6c2TzcZlBTrgmjWohqYTHmU3vZc2N+VGlvuArUDMN9P39U9dgyoFLIKzveXvYjfj75aH
esJKbeImGpfRB927aE/LuG64c3CoTM6dSEFTH30UjOMQA79Llxckzlyx0m3+aBp+QokimZdE7u0q
Pzku04SXV69z2/VIieKHeuNLWduEqMoIKwqXS98nRwZYTrhWf8k0Nht7iVOVVcEOAjf6ckNlhAKp
nkSPoo72Y8Tr6n1FPTNnUjPXTNTar3I1fC98DWem0FIPzb3LvP96OT93DIZdW+4L74XozDmfynbv
oOaaUT5vE81sbi8ScwuN95Rn0aunJ4SXLnrxqpK5zxHPBOqLdReWdLxgmHfKoxYQ7awAtokOsulR
YOKNiOesZjq5EQCb9ERj2J/BTgXO1P63MAFGweRYxrnuOcfbSgRhHyFoHevoVHdjQAdIeyEf8+hl
fKD7yblIHbOF8KirEJP3Dth53UwccWb9ZpSpPDvixy/dbU0v35Y8yb2L8yeKu/vF7WRvxq4/tBwi
ayHUJqjMj54lERuZT3pTEn7StjuNBWiouXpJK1ZlTv4L7NOXkdgGyByiDm8me5RIKCrcE5rnSdmN
WMC7xfbTExEgdvcxso9Y5oCZBRwYLnF1UAd3FnBWoGfjdoQEauf7fsQqz5p/C235yWhGIAg4ZWzS
rKMHHtiV6BDWurXhQMxkf7aTF9N/CF8gD/7LeIFiH1nCY/nCk31YL6dLEDNn5sOr4xTAf0wqSYsh
ICX4ir0mYd0+h9QZIekIAGwrtwr/aAtU8nJk8eW8bYT/tx0rbvadsdQv/VUKOkNl+hcfmHaSD4fB
WRsxUm3tGfhOsNO7ecxTDkFCpc25nJnDzQlMEI8+VUbvVWh9i2C5W9UMD4l+m+vkc1TGQzYCfXJy
jMNJgu7s5DvXkAQlkdATb7G9pZt+vHGDghoQEEkElMDajxN+FCz0/QGGv2A8r2KmpyJdnEWLU48A
u2X7P+xKOItZOTUOCAitvtYhg0Q/NPLkxihB7cNY86Ecx/CCURzPR5h9dr33x0zL0ygwu4/Zf25u
bXTD56cVPGS0qvdGw3XSivACWJSnn3URLi0ZXVA+dW4IkmcB8dwKmoA2bmX7x0iTiq7q6GBkxvvk
UlwqDOLsJmpTqd580/FPfirgO8KAQrRFTPepigQhDPcEyhGV5geG63dsRg47J4cjgrafE0JRWdjd
Z3c4d219zxEty9rDt1ccmI7vNa7HaJI31QVE+2tWoJSz+sMj2PYnHr0Q8kL1Hi2mr3DCkcGtlAGb
yTfO3zIRf7oFeBg6hzdEWreTY04IhsO8S8zv0R0uc1qXP2KkCc1/6L325vgGz1jqshZYR3YOCKNt
i3qkU0jOn9Zo4ZAzAwm+bSKVjs+Djj9rfJxksRldsF183B8bHoUPlo1VKx8Rqh0VY37JA//aZt1M
9IMHqdIy3FleCUzpV9Y+k6kc9BVzCkvdKZJHr90mSZFew8GZru6IO73IAnqoO1Rqi8C5lTLWNEmQ
XRtUbiiEROlD0/PPQ1YcTb+br9Ci56vJWHoCgPaOqf/TxY3WJqd//ydEQFphwHLw+fIPBIOpKXgt
koXIkKk7AQlnNali2xbFS5xmaKnhdJrpU9/yeq+IBFNo2A/HWDiXwTW5NEG59xUEmh4k0gy3ECnU
xFgv/6ZZ5r65yr3N/vQQGNl7nVXhNcgtSYxuVGcOe/pS5h2Rd/UjiiH+bPnI2v9lGQpZgP/loehj
hvf4Vk4T3eJ24e0AYpZgv8gf55qzIfPDBFKozn7a5AKy2nr2KIkiHB7QappjLqfbNtjmUMCtwTOP
Ax1V+9R165ecCAzroqD/xVi4RUOO4GmdmiGwN3V+ZDswbCLJOYw1t4FrSdSXRKPJW7MlPynh3dbL
ZU8pgdpOQTis3eUbzUgQrJH38Jd2wUlUfrnH1X3pLAvexyi7K0frAuoBZjszHa/Ytzh5YElynHSk
GyFZmPrAa6RhkdhMR3lYPqCbbKp+CVFgWEtd72h5PjTwGDkLmA5Py6L5DnPkpYYgquxy7/HcdRVm
IHP4FYbrbnEMkwILHaB6sbo5hRS/2Fqulk6mPyGnSV6XhPxV3tIBV3XpgyMoH1FgRFrao66GqniE
Nw9mk6rf0Ou+bBC0r2Ox9Or54YsUXbrDitQ/ZXW8m0UC77bDe5q3XnhzWUOSBHaaMKOyp6oewzKj
2YwyoeecVucD48Z8mImWXiq3eTRrEnQV//7QB/N3pI6xB5EIm+C8UX2kdlyeBUaxISA+L8R2jt0v
f2S5Z5j9haP6shKCvWIcfNGZt1Bje3K5oZUasV6Dg4m8GUtYzQytCFKvmiwzb3ZPS2fJ53X/70ug
guzUQ5OeDnvJ5HgQRDFkQpEtZXPEVLDACWOBTAeVi9qiy7+vkspF/A1BX2fRH9bQ1dbysmnDclE7
8haYM7obJXmNnbPm4ODNCiwYJuLtQTjd3LjhHG270KFCKl2kqp+4H6zRzuarxDDyVEKLHoidW2mb
PYYt7Biyam9BR+dtMBjRU8s7UpKhy7U7b2Q4gJWlnokwvGHjYwUvhNVFKau/AQsdbuQU9CM/4I5Y
Jfui0ZxQNDOSuUpT4gFM/BKO8cl6wuvFuo3oxYxP8wZWRuOYN47/vjJ5QEMcTM/u5AN41u7jDAy5
o2hww6E62pIfS29l6LiPPoURNRbvszuM63nh1PlNf2vdosX2CGsDsFqMuXFjlb04xGHFGxiFHK9q
6+ymU3YDddYbMyuEkiV6iMqXSvk8QrugLKCb11iVX6gm048ijGlbIwmFXYKat6a4qjFho2Iil1SS
PW2tH+yBW5ejdf87Fbvl/bDrSTzmAwsyHDKvHa1QHKCy/AwzlVJSoz93vMkDwVrLsaKPviLNPjUX
q+7VZUpIXAEAWvvcPWtnWTDPxnShERQozMi4z86smLHaOKYnNlShQ50g/Of9zkHOnWWuyKNY45X4
5DaCiJKy+9s4ILtXQej9WPM9zUGOjfsQF86D9FCcdErcVAB5kjbfJjh3eDY+1uKwCgFusutoSsyT
Zuo+mzXQpMjz92aMoyyd0uBM2BVfncWz0UduCSEP4wdSI4Dm4JDF6XOuus8oKj+jTj4qyEkrycW/
kT5iszHnAO+IZ+EAmzMA3OMSSrDcfWmRiqaYzrwYPj4myIqgWUQwbTLdHYcevL5Pi/maR/fjSMc6
/2t8H1Kk0TomllZ2+F2nLtrnkQvUiZwhSX5C8SGncAP8Of40dXBYeAfJg4EbazV43RWrI7hXbrHC
uZP9Qch1iVQYU4yXxyiw23TkNgbjK1bpt4svbsWdFjAp/wWR6WGbxdNXbhcXdlT4AavYPlgyJWXV
jpuO71lT3LGGjbFuAvAFgyrina7ODmSszWTxNzeltU0ybmx1ycGYtTBwFsqglIdeH3bc5PPhKCRi
SsaKsIKSSG3KvNaN5M9jV1/+/dJQ9ecnyWIhV1vgqeS0ORtPJd4oV7eAadV8JSuP6BYgzUB+vRCl
OJnWsKCpbXPdJfBQgtk9U56Bs5qhlGUnPSD18I0dNV078TBt+umroVn3QhMqmTy/PY6V/RZbkKEA
RiP+4s8h0OS0fbpgyL8rtzBJUP7nAwvXWHK8wIgvFoUMRiOP1ZJk4i5CXw62qNUoeabqZKuFRC/U
EPCnGSAXo9EtBt64G1viEmnruZD70CQ8agqxATIgGrA2tiUWc1IkeYDZJ7ynEgtyHZvhwWG3xymB
wu5yPyXdJ6hzGmrmilP/UNuvUf6ahBwLbdudD13KUmnpsWp8/hNOYEc0VA78LbMdSP61zIR/zBh5
0zE4IurwFpkBR4nBuqTkypZH1tqj6fVse/eeI/pBJTn4/u63oiN2jWj1J8rCz5rX1a3ZrtWg63zW
C6tJONQoc2KlmXVHARQ/UctAlXkk2Jdf6oH3SA0G7HNEnXXXDVCDl8ug9nf4fpeoMB1DyF9PDc94
Pj3kFwKofC29oKKcORcn3p4wFiH7zNiISjHkEjPeC0rjV1RsmBwkEeuKysHhEP8awtt4fQXBOBBI
Qtiq1yDJweAXDC2FpibMD+DiDKr8It0ITnIOIOZN+CEriyGEzZoPirG4AtVHLHB4f5NaUpiyOIZA
MHQsDAnGG8MmF7be1yJ6932ePHlCSWPZv0YcIeJwxpsDTGfd1u5fCCHl1odI4ZV9eVvQjaATd2GF
BlvN1zjh4xe/2jqtTr6u9k6rvlPBdkV2kHVHskpTyFnPhP7spV+hrq8ByEa8V9raJXYyPBpWRtM8
kbmpH+g/IonpKnE2Ma3wWJBPlckNZ5oGa9XaEUYVSAqNNxN6JyYSVH2862y0l8HgXlAx9G5CLca1
tyQ64pGURjaaHowlGxIT9yGsawzWe9XjD4tcRno4+uuw5jEc9AMeNWv+NYr5xNmt2lT82OzlsBqP
En/diEhk5ieyrDU3lASPB4kCcN1bl6COzOezNYyUlUk2tR2CcPXCEuQKY4LOPA/uivZZsroZV7IZ
ISZihlh6Fo6W8rhoa4+sD3Wf63yi69tq63dCjMtciXPB5iech9e5b52dTMWboB4GEjgWUJ9GO8DX
yaGw/a3nURU4hy+6ykAYmd3VBIcWJH54zOcQn/MgfqRwwVRJ5PhW4jHuSfiBGSB6jk1pT96LUx3N
xwOGYxEaV5FZPAfd5Ck0v6j/K3agdt9sxqfMwoRQBqQlYTtp3523rMuZj9ByySQ31EhFBNeH4Ini
y3RDUnNfJO6KW+ZugftzU/0xu27ZMFVM7Zl+tFV6C5XTXIzlF91ZFwp4McEW1SO0mHljoD2tCdx3
J4tdTxqaLp14FBF08R94StYJlcxax1WMy8ukupCnXbCV3rUH/bAebRcqW0EfQujTH+UI9TkZDW7d
6EJDzbZQ9g1+GLmFlCXhSzbMOWXD7RNPdfY2s/Guauej7UEOsd1tjnkBLmUINrCgsR6U8ghXADWt
zJylg/YAfda0+++2IuFWhVj5MnwhfRYvzAnr6NKl5NpqQ/310hStCUth3KG8CLqIJ34JTsMzn5N+
cVC+ugaieRRmr7xkmnMG7LnPSuef0nA3IrHoEKkZvqgcJkMPRsImHNdxqo3bYcOe9T9Kb74Hq73r
jKZezvfoCzyA6G05OkAauohnp1cAX3BM2D+FcQUBxGuFeSKJCSEY01htoJhyl/LOmdmbaKwxKqCd
c2yxfi0x/BLnmMwBF5nJpj3xkcpcyi3qem9z2REbHxu01CQ/2AZqez7ikXZbj+yI1+yHWbKhZHrL
5+ov8jNwaJNohqKMfR1GxryaDPVRwe+p02H+M9N8kbrmyq/nRU0JBoTHDVQyZxu25N6YokiHwtan
WBHhPOIEh3YW9lfPGAkNWqQghrRfAwcnlh5npyoy/tDYbIz4+RgHzYFyV8LAxCy6v26cbAbQQmda
GgmZgF7iIIzNuuX7RhXUZOyQ3aj6U3/b9qu2j95vK5psFWrCHqFLFbXoGqCvzGFJmrwyiH+3/XD3
pLCYjbndM0Wv5jQ79K4+UnytvgzeXZxzD4KE2iIY3oDuEnAvOPBDKj62rf0i8HoRAs0YKmsIRBO4
MrdpmODIcHK5TO+yip87ZM/5JhRbiWTc2EWGP+hmwhwpI+sNpTsDoUkaIn1lfvmMzPKhQjj7Vzvg
HhepJ3GiA0/hqyXGU+dwD539LDqouQDuK7luqhdbRkeCW9uMoDu5bP8lLXxrlRrY7jPa+HIeSjk3
jNVsQTyho2u7TDuArt6CiryrSYesZ/T0BOCKl+zxeMeRQGhWIFb8MKczNIr0GHfira76YTt7JEIW
d4I22JgFqfy1C97ZfiZv7c4Sv/f8nxCZ2E1tezdG5krcbVhMWJZXHd6AcyzLn5yF8KYG41S3+WmQ
fObooNvYyv/buPIQ+PJNVPGlS/Jbi7+GNOZONVQf2/qKBw9SDuPNeaZWjtqhAmvladDMovOQvDp+
Rv7P+GH5gaO4uJsGo8nQCrGyCIKAXjtImZHNjVP94HXAmkxT4ywkv+rFt3icvyu0WH/iKVT45X+t
CJwV0pDtJ8ZzyFEbeoLxgDv+TZtw4BG1t6GonpzW69YSWOp8KHhS4eKEjuih6kxBv89n4NV+vy+b
kUbObty3I/U7FF6va9JkI/h/Tu2rqicx269Jwr7H+Jfo9f5uAg/03EgYyV6Ffv022bzeeYXKn0TZ
28/EyfhJM2YH5ChgEhUW7RVsyU3cAbxFAkVcfEwERltXpmcTuclu9jmiXpTFzxRIsihoprOKlk/x
CIi9yBh7idYs0PnRSYFa2/E2z4DA88TgYY6H1KjGP15GZH0oiVjEpKIw9SOJcYsWhF/A2AEF2rJL
yo4p/1csbeE5KMz33uYZ0EKv8xDiKfWsV2LZQbPNQgKbaZw0gr8zAwdEkXOS9Hj/XX60EmGiFlD4
ULNGIPYpcwB8mHRjFE90xgMU8/V/UOH34ZPyzW8PgvfaUom5dnDT8zQMyP/sI4eIlcwghErfrM4Q
en7dKXlqyJwZnf8nVnJgWx6TdKsiDFUtJ/Cx3RijOoG4WSCIrAf6rL8N0rK38XNtYBOTA4d7K1C0
zNtkREfIpGh43qrXyUNg9fdSEsrFjwUPsqkkK/P27E0JZEZpH+Zs/g97FwJ2D3y9M8MnY+IgA4M9
TS4TOyld1d9dCfqmpN4j7IevtCFIHbuMMkFaJ4gXFpuFkntBXKaP1oQ4G4ag0ER+KrqGWMLirsZr
G4f8A3o236hUa1ebHP3wqcyCjhk1OwzYtB9JRP1GBBtXhy9R5OKITp5bn93cuHDX+oYRIuIygGsZ
P0LqfFdG9mxbIJ1y6xM8nEQJ90o+v0x/KnoTCWZ9S7W3LMKvGcU9i6OaT3S8KDbzGYOxfXTkD8d9
fOY8GhI5772qgkWWOW+QExCvswoMR1v5LEmyR6N+goEG1dad/U1dcj7PGCOCZhBrt3jyg67dUG//
yQ7otkyE3OgBigKLSHwAf2Nj6oPROpgLLcFmauwx64yHIRsR7MS2EjA96TPaRk35q1tNWzXQO8wS
DtdOR6WfF31z1HqNGttYpbNxlSh90xKKMFnTjrUELsQTNhYEjTjKwLCkJYW/JC3TDSV+GIwK8ca+
JL60DfebyXL8PeFWuXW5lV+wvx5LpP9bIaf4ROUTwn+imEBFN51ibEmnAYfnaMQWi+48eU7LQVwh
Qf77IvHkeUb0vrPoyu3uEz5jtwfQyfXB7SZma/gQK/VGZY93ifSpsqZ6C3+IhIxdJfcENB+KaR1u
cRn8KYl4PFqNb1BYjL4Zlyq4uRZSJqefTW87w6U3ffehsGuufnPIzpJvmpSTw8QGLoDWKoJwkfFJ
N2d0MrGFPjchAJwAL70kAbLj4rJe6+Ad4YK4J2fuPwUcWLDHUMz/fdnrGsOWZQTI+fVR5Syve8BA
a2tiRTrlsPHbBscl08i6t63hkZ3XnsRm9uzZY0dczMx2otvHScU+ln8YUoNAkujULUzJjxusB7sg
ch4iIB6STtitB63sTN3BBHOaTZTO0+6hi/GklqZqHoxyIiU3xUz3qnhkJDCxBlQ4ng32BH3SYedl
v20M9bSZVVRf1AzXZwB8uPYsFyqqARNfq06v/XzjuAYHptrBoqzRDmQuexSYxGbP3/1EFCUQES/d
u5dHp5AAC2tp1dcsDLMIe/CUfFahaM9Tlj95UW9cjLwipar1LcYljuw81h8tTAWcWCPcUhxNHgPx
OmmGPZDU8SBaPN5B6iuMkvV3pavkibbB7NIELfDo2RSvWRJtDAMtKp5mZHDTyY6g/WiQDnVzmRx9
54iOWZ8mwK9e0O+cl2mFRDMttB7G4G7W+qhtIY6hdri/KTve93qIMKhF/iZAgNr0IuIa4jn+pIEd
rURLIjwDJbTjpAMtPmuPCSc59pFA6yAakp2w/N+AYvi/yn8PcFXuzS5AUspbbVKNO5v9IUhKC+lV
bw1qph6yWgS01YQcnAEecDGq4GqQ0d2WHrHZMqAALbAAX3VcOF9g3ncjo+zfPLau1PCwHBA4GGZO
QRc6oXDt4Yt5g4kccI+eWB2pfhuzNH/iTKEfcDVwNqjT6ZNE3NVg/fbS0I+wbueciB8tsusZotP7
bE7YLstWH51+pr+sXqrY8TOdQc2ZDwxG/75QVmNutQ587PjkUlZd3V3aOGiv/z4tHsesf19ZEld4
nERqXXKoPBo19POhNY03KVqBi7v6pMbuP1UOD7023BfhTu7LSCjcmMsXNnXGKSZEshpDh8yVk9BE
MOijUNY9Hpzsxx+cezIgcMSx31+W3w7M8WKGrgBYbUzHvsO67QCCYLJN/d2QTRzjp254K1I9nzpK
XR692joo6Ua3f79Yxkfa4SYdZOe8LL3dGBu9+oYrm0ZMkqQTDrKPoe2DNTM/5gbLlQ/FbCHeLIOa
TbvY8v2jUV0FrlR267jv84bFvN1/gCmL/+aF5sKfHbkTMXxA4hD0T9Q5ALN5BDOJgNZC8oRUlk7v
nsQ83U/KeUIRdI4s9kipJ792i/60/Dl1EeG+ixOacjJv6/cVt/TMdTGFp++5Dpr7v98yjeo/S2Gp
VrS6bBUS3ks0+nqHXQ/ORmnGL3OTO5faPyeNfc9903tvMUjvnKa39yqhtxfN5STG3LsbtTs+RlbK
37X8Ptoq5Qu635BgpKUvrfLXwB0tShkWjKD2gcA08KtUQ/r+358qCzSORtyAMaCwcEVe8C46ztNF
WwZnxenv1armzb/fp0TkD0shwGw8wPfKKS3IZ8XNbBPzO5H4OLpM9jcPS9NKueO8mVgiwsDN6s8i
o361HszvzCu99Tgn3sWaG0YI4ChYjdqIyLwnjxFthZhmeeeRzupt7wxQ6xsH5kCQ2PuiGZO7qcVn
ASVqq0y8x3bqNh8kVwnZjT0xw7J5mhpe/EGEzf0/KI/Zukeu/pAxJiEFGeZsVkBJUh0f/v0+YStG
/blgmTZMn4M272arunsk6E81JNvjDCur8iEpYZK2zlD9TB6BJdmu6V/dBRNyTqg5MkrnNcVLJOqh
fyeH2RyKE7wh/RT2un9wff/ER3dy2bMq7Bb/Y+y8dlzHsi37K4nz3KxLbxq36iHkTUgKmXAvRLhD
78nNTX59DyrrVqKqgUYnkEJIodCRRHKbteYcMx+TZTQY9d5JSJfJccH4XJsPAvXfymM8PnSgQGbY
h7V1xW+IA0pBn9ims/MyaPZd2MkluFx7pVDCH4wJ+cBXc9Noj0SiFi+miI09YVczt0UamNL4eK4C
xVjRLWkWXq1pj0wsCXNp2azMIJaPgVSOve/VV0R710BxiRljF1Fp016YCOSHTKmzx7HVsHzDL16y
RoSDx8SPRZ67pHYTY9Mkp84qzFsZspQiV63+KLAtuU5lvrFJ3ttGiL7QEC/OhEXwUhc+WtjKl1F1
lpZbWx85uXKzLg1vzMjlurZ07WCZqNjuZ5ft+3Oc+NFbSLMFlUHyqPXC2RltRZmt1MLPxi4fUe8r
NzMrYasLoiwbiqJ9AfAuMSkS+O2ofuqxNR/KsflNrR09KUkPQS2MLS6ZdhXIAeNRPfYvmdYtY1D8
unT9Y1URIh0r3pnisf5YTPdch/Q+P8wsdBclkqPUtjchm/37rOsjHhwUddyNgBPnuGerGx4Bhw1s
UL4ZSf6VBePw1Y3aRN5hn8l2HdmPOFNNLz6SBpV92bjJiz1y+PSgay69JM2qfZJB3u/H6eb+k9p6
Yl/aIpoIj+miyZvwucWiXhbUrHsVegkYbrTkIMxfGxwBpuXwFYPfI3dGqfetGeps+81Z2Prv93Of
IZZ+a+d7B40O8bEtwSO2bu1fzaDauRnKpRqw8n7oajaGvuoe1Y4YIqMyT5oYtpGVD4A4hY4HS7JY
xSW/VGjo0kGMLEwNvv7eps0p9SL2BWCdwUeLF9r6tDNr7QmXTbTSogrCEfuLWHDUc+pC4BlRK5kV
oQWasHV0ebVLuSRU2NuHCcQdzyCQoYDh5pTYhR3nep/mzLbM6XWTKQO5110IqiXUt1wX9YC2tUBV
P0kkiChyLGtVmNhVZJhhOBSEg1VGtGFnNCydEacz2GB2B6McXlupussxCZSFOhTrJtP1m2nibwdO
rO4SDHlmKrL6IbOcchuqrjx5JsQK4CnKiuQ41jUMLkNfHw1eCFp1VS7aPNIpQZIGRXvrGZZEtYK1
eo5CwLgs/YdXGKkQyjTH3FLEGV7H/rHyoH7K1NSA6BFit9dKv112UdHHZMEHhOMUcC2kNdS0AjKS
6FPd2JHK1E3LpcO9P2JxueyFYGMXxy0DWzrU2iIg8WbtN1MVDk3tmcSmzyYzaPk0mYt9+gazFwoj
P/TUAu4/KAAu3kKjuaGXPQvPloc2E+JqCgoiuhqpJL11T9koaFs4xWeImfkh8rzhVXiEwGTJRXcb
wojv78Dz3U0U0bkxNOO1R4CEYyadl4bIT7RBo12gaj9DZ24QX5oX1+3OgayTpdJH5SaKlXR3/0kR
mCEj2tLICILHwYJ2Bvk5XId5qz5GmfdbGYNw3VX0H1NOwpbk6+Ah7I5cHOq2s0t1pbn6S2NgB7XG
ojumkKHBjNTMLFEAxk8hn5PrCEJNF8frcWQW8ahpKLjGENg9YGuaSGEYj2icVduuIRwGznS5uo+Q
Iv/UUumDsG2+6NhzGg6J3exqW3/J8Q8Vhv0tMD7IvAWZBTQA+WrxeL/JFBfeggeSTkNo9FSWymr0
RH7w+94hu0CPTy7mR61Fbk+U0LIji6tGmOT76z/PRsAP/dpVS2TttS0XVku/uSOhuiK/+6J5+VQr
ktHSgmyNfXF0TvZwLuJrSsPzgsBQXMRIc8wMkmYdye4Wjk53Vr30iRjv4WoWo79Jc+bhpPTig2SD
8iBadem7eX6F52Ef3SbBum4Ez2pZYym0BChnTmQYHGR4qEG0aTu/mZsTK465ycZPY9Tb+4kEMFBQ
U2g5zjb8CrfVVrk/BHOlYEmsFIoK0VY45L30Rr9G1rclUtO61ImGzFsmeKaN22jhe2Gric6z1dPl
/a4DgLqwQS+SZn8/dr1nUpAJAmWdJwopPgD48qQ59GYLy7ivkVJ0tck8Gpr7+0+o/Ku5DProZazj
+GgpFoAbmYD8J4Kv01tv7SCMoILx0GqQ12yHGtq0G6u7+qdQsGFD1IOJgSLoUNOdg3gKqYoOsZBt
v9L0EmQQPb1DoVA0knhD8Vw21iUtZqWqDevCH6u5L4mZypvkiTpyMOMALfOo/MCVSyIrZkg7KMOz
7pCQ0A558GV19kET+DzGyDkmiFNPQBjeOly/r0hnx4VK59lApsqoKtxgB1iV9+hbK7r/ziU16SX6
df9hjbV2Kk3txpIH/7mH+v9+ZpupYS9ZbduLqU35Yg8llCsDNocbp1TcLDvahjqe+SKR3TpMNO2q
4u5fEvFLs5TaKjAiqAHO6HnLnkQoaGt6t0WcidfIMnf3dRAZ1cWB+jMWcIUGkwLe1KoipBFp6X3L
jMiuaeC535DXu+sxza1KT0KdHVJwpk1XnX2qObMCb8YJItqFzQm9eekFp8bMi13YJt0Cew+w9Pjg
k/1ziIzYm5kCuxVOHH83uifVdZOdTCsUiAZ7Tx3ROntUL7l0TvcW5IzXsNfBZlXeTBd0WwL43gDC
lnUQlttq6iAUmYWmLFCLldu4fDPM+7vOH68CV+Qy7Htjo3QFlWZVs7aB/djidD/nfLj7PFNmwwtZ
IPpKmVTAiizV9yAMF1pu198hRkyaAXV59sJvX8LtaouuvOX2BJysA2LrU3L+tEkIHhLIfekiVmts
vI0tV26ya6UdzyIm0b50ClxebYXUnit10Wl0vyWgsN1A9XWn49nd3e8CkUb7NjTXMRyNfaFeevxs
j3GHl6IqVXAq9/vVd171iB1h0sy6CGvBQ1bZ6iZS8xeyK4p1kKMSuJdaOhURmtWhuTZYQN1sMsdn
UjHN9RDr4Vadqhgy6t96R3c3yjCq+7BFT9z4wCsqnbJ2OKwdM1MpcpTxsnGQIBuZ2ESTKLhmRNon
NuRb6WQqSlzNnoekDkt9RtkD2LrQPJzG1jdmEEGfzX11EZlQqEbT0jw3UQCXPkK0lTHynF2v2lto
Ll/Q8W/yogFLxqU8H3H5NKwszYgIjmlCLcxMW7ZFW0zFsmSpiXyYS9l3q8Jg8Hb86DkPc5Y8jbqv
msTeFzoLtT5w1DeJAAx4xrWNRHIZMz6FVNAOBRReaRdau3pabUca9gg7D9yl0E1axY188vWW9QBC
9GvAeb+M2C29udZ73Or1B4WsftHRgF4qSnhUFDnslQJuXm768s+fsE4M+x7fdV7Bx7o/YzCGeM1u
6Z/PjfiAbtlbuxDFIUQ8tjT3G5QCzVFNXbTOPghR6F7blormiwGnZQEJ3Zp5Bbw0g7SBtzpcN0Nb
LPzAUnd9z5vS/NRdTgbK25SaV7XJwpONswpKQ31WMswGvUoO+v2uSxZVHvuHbiyag+YFxq1q5Pv9
Hh421KCaKvdktZepGN6LttOXHc2dNViO9M11acbbZPwwj+wwKpKVkWYgMfm33qrQmqclJhLqxBfd
8l3YwxFEmLpJEUgkCFUTIVZWIpJ9UJkeyzqKQXnePTtIQB4YBahlTXdHzT7EbO1O93su3NiIWRkj
kPGuBuRaNqEKrss3Fl4VGOder/Y1SJVXtc/DDSZfBxyUfysx5d5M6zFSfPfTLaExdVY8IkWp/FMb
sTCNXO+lT8IjPcLqSBpAsDEsepmx427u83fOCucQ6gFGhSxZ/blIrBzDoeQC3TT3nWxLrk22zdV0
4+RGMa9kbV1yH4SKn4Q3pyzaeT19g2OobiQGH081ykfVUJqzEYUF7ctcnecWJelGjv1T6cp129gm
8jcccPej0iGIWQ+Vs9EZMqCUDvWTUrYfoepHhxqUvI1i+hOLGwxQfXQOGIhpGAZk+qJrHWb38zXV
zSOpPQ4GD8vcdJVx1nPJW6mb/NWTNjYR/iNMpQqeHdKJlelxC/sI2tLRWbUw6NNBHrvRCU73G3Lu
jWXvmtmsTYwLX5+6v39ZfC+shMY02LLeDy8+XP0Jjv4GXJ38aVwIWiReqV+b7x0NsqqgApjJwobc
I5R11Orxgt4aS3IzOPSur2GVlM42qDUKiF3cPWle/+ZQIaX9Gro7jUiwHbD9NwchBAYYKrpj6x5H
IFTzPkaTNwyFdtUiUr2bmKWWEjNRNk1MRkH6c1+E6iohZEFRHwP27FihUOSGkFH8RINQhB/lkIq+
eEQ3Svd0IjA8aZm1HPKN1abhmzKq9sZxCgNsrRG8xT3bqlQZ303NZDPROMVz5L3JuDReOqtjT5En
wBaj/mcg/ucZJp1eaBNhxFOPyCiVm07az0imzqOK/SUG5elSyFXEGrtGwXqsyLK1bUN/JoSFiihe
PkvJYUsqUbzlOv304SGd+iohktPy7FUd0B1pQODuAobSl6oIN1k6KuckaLQDQRKMbHo7Ws2SzX7w
GKhhfspekOBtDbeB8uFq1EJ2lJCDdUkIwNkeU/YjfM1mW/3YdhltYZLoN9aOFxbJ9VG3WuOmVt7O
GuO5D3J6k2KWOdxvsFc6S4hTkIGdDqCcLQ5B2IlLRu906TdpSZPAp6TTNV+K2JSVVX/nGn7+qAkp
XuO132SJfK0TlLBhpj1kvh7ehgjTjZNL44hbbqRJk9wqAcAYU2b4GBtDwEFjw1LI4Umq0QA2lziu
v95SAcYb10i5/+txq8q9Vd2DaNKFRihX1Ar80P/zV2ZfvUQObV+LWOn7R3cKZpNKmn9eomneoPsq
hu9URPZSYY5bS7Np36R1uO9Qm4oR3ouchTkOBEhOGyCvkCggk72Df+WAxrfiNPgqvDoABFwiyI4h
V7RRANZwqLRT3QKzsPum+myAkMSNSzaSZg0gbinTEKqiHbKpTBdShyKjZysrp0XzzymB6Fh/FPet
bE7PiFal/ZTZif3VtdG73eB9VhE+rKjkAWvyjVPjNukuBVc9z4mCflVdCp+WEkGYQlMpaNhLRXvz
IMd7UUCw4XRy6MSwY8eS+8SyTqWa6HvouP5TE/bJepAuPCbLHSGgvt9PMzPNip2wJuWmnp1SrclP
98ftHEkYsjpydqwKgLfTiGvPJmdjqeyV0GHJNfxhbxXBaHGt1P5SQjQltd7YTwFI7w0+5mrZDN/3
Ob8NcMwFFmvxaNiQCAHqEFdJn5SwnrPgfWSXf0gNl1UAC+rVQFmOyhI36nSDbvlkAsCfutcbvwrf
+i7Rof9FyRndqsSdZMFXNYxgfT+P4SPX+6ZWP6OUDSWDj7JHdTVu4rQAPku0L8sfTDCoyzIkDcfc
oCQSj2xXEuFRGG3z/mFuAvc6jEoMdm2KMvEmCLaXdt5nC30tLmkFEcXwnnQkX2mVNqxC7NuHoTeG
A04uFnCo33sX37Jlyc/ULM6WzoSjclGSX4oLXZq070po8PfWkMfaTtN9+9mw+gD11xtofPs8psNW
tV33Cds69McWXShUyfl9SwO7ZJillkeQrhdtoU8Ge+Kyq0XUtt7p/lOOgmavWvZrn8HLNbO2h7k8
2UVF4OyHPKmvaWtutUwRb2EKQi2QxLEpvkn7OE+8K/w1cr1URy7ud3sJ7jcrpjIr/aiHplIj8iiZ
jhJFUx89oSWn2OMLFXWaf/gFk0waYFwdMz1ahSKEjTToybtaKXtK8Idff/zXP/77v77k/w5+ilOR
DkGRN//4b+5/FQi7oyBs/+PuP9aL8+L+F/96xr8//x+rn+Lwkf00/88nPV6W1/98wvQ2/vWi/LP/
fFvzj/bj3+4s8jZqh6fupx7OP8D72vsb4ANMz/z//eUfNGJ5letQ/vz911fR5WAKzj8BiV2//vmr
zffff+mmff+G/vyCptf/5y+nT/j3XzcCZrqP4f/6i5+Ppv37L8Uy/qY6hqe7rkFj0XE1/dcf/c+f
v3L/ZnqWagJz1z3T0zXv1x850Qchf2aof6PLrOv8iWNpQE7dX380Rffn76y/2YZmWQ4PQ3a0Ve/X
/3z6fzt8fx3OP/IuOxURjYDp4zi8FsS86ThPn4/iPi9vGSgZNJ1irWMY/P7rgwZ9wPO1/1WXvd4Z
U+MOqIqxJKekPZjhBcdUc/zrpiSs6OBokMJ4ePR1lk/3h4Lqz4fuj/eq3xzr6ZkljZZ/vcD9YSct
u0OZ//lwce9Z/NtD9yfd/8aGsnYg4uCvl7z/BMCmOxj9fz7c6oM4UBVqGFIimzzogLX/JC8xhuzZ
ZJIL9KR/9XFfrXOF9mWHM0Q6Zo8QLk5waPbarlB9TMWGJ5daAtCE2qWx7lTYiKKAVNrLRz9SQ7ZB
xc1sx2gzxM1j2zXegQt+LRQXsLdDWkijNuxPqFRFpIYfbWhs2OnZWeA2gMyYbgNiVmQS2xs6Gz7S
wl4uFA0fdFPA8nI0HUhGOG6iMGalZnXrPmHqaFqx6dsAnhlVVGpq40Pvowvr61FbkvO4Rb9BNBT+
VpBj8W+TxvIiLWqxr13ioJnLKGXF6biLfWdDDmy9KY2OaplCiq2ZoiQrzPLWNC6x7mKADpINOexY
4hrsmFJam+HIlLwxilw0RBSbCLHYfXa1isSmHAuNQ7dvpGIgMeg47IqAT7cwU+uAClRE8A5+RiYz
fedpMVb5EUJYsPBTD4aAR9cRqJsVAS9CTmIvyITZGMJCppVbYl5prX0goAOt/I61mL0bXLvfjDaL
Mgq423oIqgWDAj4WTwgIybaJaHAXY/2BU3mLdSZmLUcGhBpa8QsdE/V715KpNpALJ52RZVyNIX/0
YITUphLTXTJuKbXZOS/szgWobbAhIRqsVOEQlUcm6TkKcnkWtXU1885ZilIV67JE4xp4sbeOxuGq
qYQtV7bYdrqXkSWMeETl6LYsn5eeZcgZKzUYdBmwXiAIrHEmx46PaxKd/TP9QWJxYzRWmVUWiI1N
79KoCmVqLXx0dDZeSpKe6JAC2SlNotoJPMEJ7a1ax0ayBaRyV5dJfWjUQb2wLUedAsAlNKutGKvh
qgZ4wb0gCngnKnsAqncQ9/0V/kM5V3ow5Hmu0tZGvvfUjBsWnfFTV5Y4Ggl4WQ59127psOOuw51x
1tpqmNkB0ciRCSOIiDM6DAihvEwkp2i0tGOfol/30vd4qMOt30mFDYtRLw0CQRe1iT2mFi2CyMQo
15SW2JJyWh4sZClt95w13aU1sqsIEZQbNcejJsA616NsHbJHB9af4UoSsGHHXjyGirUOipUV+dcq
M4AlUHTajByBBwPxkkedmh1ozmkXUIGq4GiD+MuMt7ZtUNnGBn2mViFh1VT1q8cbseK0eelbIjJE
g0fToSdDmlKaPEtMSruotCcbrXIIs6A6hUig2fWSlEtZNT12rCEi/vlD7YUb3SCkqTVseD0oRRBm
WcamT6v9SFDrylA8d+ETt1cpUOep3hH37bm/60ybri2aJYJ1y/AY2hgUOhVisWFL4kW0nsbyLq66
xyErm4tMbo0KUoF+cjjjAv3u0cTeUF72tWmuVKNC1+crO81pyi8kC59Dn9CDj/CdZZn25FhWdIhG
IoGsrzIc0x/ABcCslKG8KF0Ck8sr6y0AlHyDUPZ3woL2AYOPQEvP6YtOejtKgkbxSk/qTGSJDXbl
JPtN1EO4CmvoFJQi13YXcbzoFj44vcKit6KF4gPF9BrtEf06hQ0/eCpDBqOQ4t0mHjDBSIoKJnKm
tZnA9XMKgFpcQVgL/FtuOuGbFZUIl2kHAwKULUTexF65g6YuIcpea9WAH03O5lYNAnVTuuAFMPdu
JKWKJTE1zimqR3eGrho/4M63h3GllWwvR6r1WunSsZqcHTrxZrgvNg7iDTLsmyudYcI8BgrODvpw
N1jpJgC/KFb9JVuKi2inl8gie2GWEmmQcLWZF5J5TR4E+UVBuK9iJV5nxbDRTVy+uW6uQt+9QSPH
Z68zFVRRs7ElZSAD10YzkM+lt4rX0cL1m4VpTKIwP+52fdx2u/tPJAF/BXaWLSPwm0wUPREt7iuX
qL1F1UeQRH7oBwQFIzgioxgsTry4XMUxaUmpc3Q5RbaOunebKt5WlMq3nWtXWytc+VgHVxTFLcrg
GlqExNJAnEb5PKZ85nRSv6g0+02r+s1XnRyDSiUkKNCStamtijgqHvXW/EoTM1mFsjdm1DBtooZk
s2i9PJkB0E321TBaixYMHmyKYx3hKrMBwtl6fU0i0MWSy5aECna3iha9mQqoAl2dRyqGWk7gJ62r
1JkN/W3lGkRIdagIesPOFx74mnVfUo4WWGHn5eRBKVBMmljpMhWJb5lf2nYy8/b9t5+oP9RIu2sT
+NY0WmKDXsSoUZ9qIna0TB12A1dtIBguGoEb0ng1kbHhW9apnWg9jX5u+M7OLQa+CK5W1pNrk1HH
XPpdtSitCtRK1m50rePdYiQdy6KaRywwaIzGxACx8BAjpr7OolGPd7ZVNWXT9PT6K2cbeia2iF6s
8Ja4L5gVt4E5ll9GbnQMRom6VL3worekdUQ5oWOtucbAVy1zL/6qWd+Q3OUtnUzgLImpUBaWusJc
JY5Ca7fUXLAThDsvwapc9u4LzTTTvNEOvJlQbWb0oQk0xMomYl+uQY5H60wXcqGqMqMhvAoNVHuJ
qr+4HoUumeYkLRfqiKQWZ+6oJ80DCsZqpnvKxWFI09gNrcwMi0Vpt3sarchwnuOkL18qlfpM4daH
GKn0WkuQvHqRXHaGRnaNjz+q5DJv3PGVawMLgjKLkDYv7BaLrxGECBwQrwPHod1jl7s4oPeMZBhh
/HgJSpJNwHLN8GBD++BSmMW2tyJUB3PKt1OHL7WRmCyXqC1pU6KyXq/Uys0XaUisKGYVui6QLFu5
JynW9fVy3ln8+zWpWdhASJty4b0XHfazsFwBOxQkzKCwCVgiJIl7QlRoQW822HkiWIYP/hGP0C3M
lgajT2J3qOloXo1Nrir5UurakmolpDDxXFviZvKOm56AoSEQuz4Vr/VRMVFBx8rgEI79EAmw9m2L
rnwMtAfmf2D8anJNq/FdDa1PQoZBp7Wky/Z9sy8cHf4JuEkrSgl9j7FbF9Tjo8r9jHpYQbbZ3kZU
ZvyLhGfbU3h0/FSJatVEP17V7WlTPo0KpOhkMmKOunmm8GXybfi73IY0Ylku4s0BH65GwYX+VO84
u7bsh52dUieJwEASmFbg1y3eldF7nthzD2JZsNITru/MCsMVDwWJ4hBpf7I80/eOIKEmL9a9jaZc
qmR1yKD6FC1mhzD57hw8SYoS1WBpXYQKLhYwKLfxrKLzbrZgp/1efundW581byFaexLs8wXIh4sr
gqvaFT9kUqQzrJnbNgkgcXTJU0g1MK5B1dYTks8Re02xTqFRPvtQaeahYaLeFGsUBLCp8ECy3PRP
NWccOZp8yUpN60nrHuO8/AqomGDWx5I8lvq5o8sBiDW/xAlyIV0zd2Qb4hdRiGmt0aGR3rvuI3IY
xHZAMPTgzrWuFgy6xNNEdRIsw7b8ylCnKcl49mH8PqiV3DQdPcXMBzcVDsHeDb1XVRXkdAgyu0pS
IaK8vDB4T3g1MyFFdLhNJG/XrK+j5N8rNXOG3B2gDhxwiT1YFB92DBIf1x8UCgsVukaentciTsVr
8ZAWk/dt8rI0VvfYW9lXhXmPQowChUJI/L0PbtcvfJMGuurpCR1W8jojST5h3oxvyIDJtsNtgSNa
x5rQRWdlULxLGnbDonKs+MFRjJaIZqYWt8BuGDcnO4wJsBa2t2291l2UCadM2MEaM4SeXsshP0q/
O9eRh+RG0VnYeyr9LjUGej1vRkSDWWasughZSFmNq9HKOGY6O5uxYP5GNzy00Y+ZRm9+huzJ94HS
Wx2sWYShtd52VzKKAjr+s97HCNOG3VNYu0DPFD5VgQbRwbclCVrS+x4wL9VGnUYDzVgK+4m6aDs8
BobcNw5F+sRqZ8bkixeh58zqhH11byuYEzsiLYq+2+WEji5g4IL/pXnUTGjHjJwcBLrnNsONLoF7
AF4bZhSgckBahAtlRge+PbnWNmAbBraQrxntQ61WYqmBQNR0bSEGD5SixsVgTtmAMLht21E5u9D+
G6n+npNcMNPKgIUpZ06SSmC8ciCVAdRO5/+GkGvMwGioD1aGyElCsSsaXDUOfGn4QRoJkNlHmTHU
Bm52CH9HOglbpDCh+BvaGbnWb2GCLLke8OgF1sl1w3kdcLCQDTuzboIAsIOgXk/XB2FfLPX0ZLvh
pRWMUpn9kQElZuhPwoesmZoYebuUU8RjbuVML4KvPqrND12fHF7mljjSV2sg/sK0S7Qz6GNS4zMf
9oDBjFloZL+t3D8ZA43NNr3qNsKsKjmUQ1Mwk3ntMizCW1CbyN+qfO6zrllI/w1SGfZvIkMTQ85P
IXwue1TmTiroimmcsW5HVKDaV4vCbiaD017N2VSBF8uAhKWsvcl8roEN41kpn7vA6Rayg5gTQqvt
LOJW6xcag/CJquZZNQkA8eNFSeDu2gB7iUFt57YDMEckrUGMeEHLkB7D0H/wplbTkDMJp2xcyXyB
k4WIrquDZUYtmnBb/kJlTmhjjaQuyYI8wOLc92SlVvZNj9150Q7bWNUZFVklwkdkTMkb1Dg9ND87
21WZv6RDj9C2105tQWAbOY1h/dNnSGkYgaDvI/cY6uCkGQ3UMw76DlfxsbW1H52giKxGiShj7Oci
avaRRsQDDc7ZqCWMKmN2Gkq/Imqkf4ptqsQ510md0W0OiCGZE2b0CCvw3ZbFR4jdDNYg9h+7Ko8b
32aSSNSGqEy7/AQbwWkcoBME1PhleVPFHJ9eVI2HdOix/ai/3dzDfWxZ57YOjsr0gdx4WilZBNJ3
zr4eA0oAgb3LBCOgX3t7LJHof2JMveng5/OlEjtzICj2Sqs4BfoB9Vuq8x4C+Vwp5yla6jXAonI0
3XEE6UgNHQf8ShmJwOKj0eFziLBwvDe7BbXalExXTipf7bp+VOgDBnC3hmllX3ExucNpMPnGHMr1
ZsWQzbb7u3E/PZsChDs244OOq1II/TdwPs79vv7o/Schg4SjieGW/9EPeDejwGliQoqcVePSIjpk
jvCKU9AYEEPIXe3I9EHHQ6dr8Cro98GjIIAjOo16uwZ68SMN+TxSqpAIzTB7k5Rm+Bu/E2Ked9Va
lt0VAN576QmYdoMloWv1n0UNZwf20NGoYxqv1AFCD2ZsW9aUv8dxmNXP2CXxSzXJM22yfGEZUQPX
cTiLIopm0XgQNdvsPuge0wQLid5hFIRMyKAkIJspWFnCGHllAE5tntssKMriy9AHVjxaxBo0oanW
Ju2lr4ev0h2jVa8byzBrom2XuLuwLOF/CvQtfb0xBkJpFfw3sOvQPk8OCgWal+c+ZwYrG91oI7xZ
qw5WHmFMJqaZIjsRp7P3ffeLDOKLWS/kgJqKN/xcZ3LEobGMfCLQ7YljghkPvJOKUZ2pLlKdZJZg
zwOjjUO+WEsZrYogKeaKqE6AzBqU3sMHQ8hRzTX6N90pUV1QtXn4aE0cqgQeZWIPCwrG5sLPxLtd
EEIWcHVyLm+dJPk22N5G1SDnTuNtWhxLs9ZixKzYLtcBGWG+BmOQ67QMdJo9DeOl4Z2TxvkIm3Pq
l84mIOWLj8K6ZGi+LH3cWSFXFCD8b79ugaKn3gGEBNKY8JuQEH05EAItPfjjoMTxzaIjZi/MYjge
PpFjUpCpHnmAQqnSrxI8HAugchwmKVaZQNHFuo3EkkbMNEcPZ3bXbezeInXVam74uo4SjuYCl+Em
17kQCzS3oUH9o0ZYMA/dbBOYgEnqAuGZVSE7hsn7m1kPmfwe9NUnvreN6dqPhVLsFc3ZE/JbrHNQ
NH7hPuaYk+ZT0HU4xqxVxuCKLwSyN0MOetVnVOmgx3DgIHAzsSyXPryLMf8ug3BJcRToJpOWTKaI
VLTDqvbdSvfk1VTSsiEhYnRQryDXx7lTiW9Emc8Ejl+akMQCv7evepY90I7B/ZkqX6bt7U0zZIUa
e49SHV6q9F2QO2+64qVQaM+G/jWqxETcahDtlWJhRfXV5fjMEM2wj/aNI1mOh9TVt8qQkpJXfRKi
phJVieu+uiISNBX5RprGHJUmXin2ETTPH0xVvrgS+qIW2slCCyR9cXOPgoSZDD9jatkPvkjOBXOJ
2zQnajOvdBt+CAdKNVbvYb6txfAayGrNIuIhoc4nynFph+yp2CFYy1Z563p9j8TzI2bBKxiGSHHD
2xmzQ6PA5jPcewI0lFTewiElq0S+iaHBa2elOBYcczIlAEfxZyV62AcmBEZiiEvjQGRdpAI2in5X
urxMCUThAE1jEIynQIqegsxbe9iItb0KyXShV5SlSOuB9VsoFqjC5ChJ7ZqHpnwuh/UQ0Ru1k+mb
JkGwc9pn1/aX40hnsIwOCeEBXkZAQqBCdcuzb4xCjwkz00OtlZ8WMGVNuAtFNc+OMEbMdXAciyeg
Fu3MGRCY0adxGfubHXZjuFVhd4qIEkPpdg4Q5cx0Sh1RWH6rbSBnRRrmm2tCT2aeEjiKJPJ7aLBB
6F74hu6SFVtZqv+HvfPYbhzL0vUToRa8mdJ7SlTITrBIQYL3Hk/f32FkdkVG1c1cPb+DYEgkRcIc
s81vFthCP+fXphuumpq9Yc9jpxRfiwpmkeRPgpR+HNXqgfQalaZSPyNegQMBSiRu4VzaUf+SUd5Z
5tMusi10Psmmukh9sGVp2ysm6qnau0VmRm0SUqmORiyKQMw9OieHUMpQGFGLVRtZryq+s40d35yh
i2e4vCPnMdZfhUxoQZjHdlX66QLnhBSDjZbpBwClT4AwOe24lvoJ5fBKPxmIs89b31+OSYfdmmS+
yRlqy0qLpOrEBjyzaJEvSdFxuEJf38fuIurKa8+ForbgBNxRzCxyBWMbP1GBome3SPeXPdF/zGUu
BLcSNvCEshw5DEk+UjYfqZFohz5F+h8ZOWUZBeFDpfXOXgpt/BKyjW1OmyFsPwcW1QXY4XcDNV0U
bbf5oUExFXGYZj/dMAol1ZLbVWOOqMv6CfhIIWKsOgdLQlnTVh+dBkcfqlOI1wBIZ5+Vpf4WZMq5
C6p56UiXupefkwwAue+citiAv2LF0L7Vp9yEtKOUzSxp+w9okRfQX2vyBFRwq3TXj8ALC8k8WNTK
QnUBPo/8rpcWldlQ2CkKkKdYu8yDZHKfytx+iw3o/5kihEQbSxj6Oe+SjCRGJNvcbCgDAXmvoqM3
YZf1bEK1jtxS/kJXLIRaNGEkM6olCzs6uJLrbOwsOOufYU+Gg2B3MBsC9PALo5ibdTotkMINRGv6
Vc2UnUNPmu2bwa022U2znWNF60t20GAjaX2iUTIrG0AOSv/qGqhCpY58NKvgU/f8uAJw82o2WJqC
2Mjmwm65BfJhV8lBsQrcE1X6E1rpNwilhf1KKNdA2t5AYwkRW23JTFVrX8buu5qYr1ag7kItW1Jg
egp1yve2jQaQO6hb2B5MUzKfvg23gQY5B3YXUAX4JO7wkIb+Rxn0/bJnr+/68BLV1TkI6H6E1Zsa
YkMzMU0090XVeyzoKcWRyDyHA7LXJl5iVAWoK9Kxxwqvb/B1l/SVbmtvUkedGTvEC4nGq58N+hZh
XtxiSpzZZaoCyKReY8DPh/pCLww8lNOgi+SiPw3XigINU/AF3rO0RfIVJbMGEfqkJAUEYEBCN6V7
WxMxoElRfsKiyqLxP+ubjR5m0Qyu8GfSG9Jyspcm1usZVL4t/k/WWtfTfZ671kzXya0tRB8AH2so
wLAXOg7iYEH5lSNRvqTV1ywRBrHORU8+Y4iisGwD8cxYV11JwRKhKKZlbbchhgN0ABG7REmmGXYm
WcZytPRjFCNHHlvx1q3UgB4NpXrUPp8HenwzmWoLXbS8gg1SSTsKKnRfEr1dRyVacwCj19rYGJfK
RNqI5Dskx86wnonq5BxhqeWWjbAPm1YRBOcVrEkb0bfL0PK3DnJZcyVT6OpFD3i8doc6jcs9rj8z
HY33tTboGJeSj2k1K+1kT1ff/Ggc850eBJDZKaYAqAWkxXYzd6BTI/ZjUDpEH5FJUKwsGmrbSQn9
dTYpJeY5cBF8jWxHlTnFpF+jR3goUcI7kfjiRFOmFYznq+IDa558khDVRT1aVjBOgYsA3tJdss1U
qAn/CEBe0ftEIbQtEb6eSitEzT205qCZvl0rklYNXMu5pOEzOC4buehm1JwhNJT2EnPcYMSIW61v
qPjsU02HLF/grjTBWUJ7hPS8NPNFEQAqVBOqbhk2TMD7ig3mBPTAU0LyF4mOyGIcrGFV98q0V63i
CE/hpb1j0nHei1Amqx0J6e5OZ6TAfSCkJuEtQvkZfcQcszbqsjFEeiqNhK9g7JGbIqOG8DOsYP82
pKqlzCAc3/ppUM7QM9BZaKHzGOWDStQez4s+wsYsopeH6ckXZpwoSsAw2xPYwLGS1KNfId3RVJm2
Iq+gL4rwG2Kan20lA5KkY931pGtGUfWsy90ijVtsdZC/MZFko8GK8VhVUY/U65muWrAO1aF7qNCM
CWK0n0ztxXZ3YYqKWWI5G7UslTW8Jwc5E7pYbty/lyrlVTnsUWXNpktMeZUu90bVjBsqdcEmRumk
lwYAW9D8gRjKt9gsTnZS9jRiFXcdoiPSRpqCHFGPeVG5G0MLkJHxHGTdE54TuAFk0WPfR/ZlTDMf
aSKzXdrGi9RnPRZpxZvlOFstSz8SIEZbNYicBX0tjeVJW+DU52gDuqKF8AmLqdhCaZCSBfAPjMoC
hCZJnZHtUPTPqEOCl/oT0nmbUoiStb2LD69P+tqiU+g3AQ1v7jY/4YHRUDBcDTlSvhEaAUGtrdos
g0NbIV0n5+k7k9pckLsOWDTBWaPdoe2nLB/3VSevrMwPocXZNzJkpJ/tHlVx3ax3UjCgbyKIdrUj
42ZFjRpR1XZDc5FaU222m7gkWXaskh3IkQRzY2FqTIuhw0ZumpDCMBUh0OCPwUaxcKl2GzrDWjvJ
u3QQN0nT07NmutNRAgFJXJsv3MTHSq1SFonCQWVjy/oZyQ+t3siXcupetSBal1MzzCEz+YtioEdR
jS4Vkw6DNz+4KhHuSwFdBynFkwAtqGlhx4OyJNX6qGTzq/E1fQtWwlHQe2waRHZdt1Pm2ojSTcPa
lvcI7eJbhoCJLkeL3KViJBPqOXU7d41YOpSJhRQ0iNo0BEMh5PuCsovIdgHHDvkYgr1D6GYU8p4k
2ZReQ3qo1gZ5WHdVFVmK/IMNuqGgmiEF+VEy5OJTNvCMNvVtk3dHUw++9Cz+8M1n8mUunoNZ4Wg3
lEJcylLs18mSmuq6RMlEkJ0A5u5Sa3ohvVkif97g/tr8sH12ubgNr7UiVFc0ukL5gFqFI81LYDHE
8keJEuYcmaWrFDFsgP3Rsh3gUNn5URl/1JJ8a3wwfRGFuNVQDJcx0p8dNbzhjLWlyV+SaoYy9WyZ
ZFKKf2CnK89cNQcY4F/iDO2D8sVy9DOSSj/IXXl7Yc9akoPZNCC0UrTFATjHYkz157SDsyfp+Nyk
uoKlYoi2v9OvGpVxaGvhqQW/bOB0BXx600zBj37sz5XQxdJJ4O1cx3DPoCxSWgozapxjnHJskg6i
stnNJCuDZWMnSCCDwjHT6IcxDuNKVWDLabK/iOIQ5y5Fq34UAzrPfpRh9BKbmDepzU1qRaCfYuGU
Kt9Qflkk8YWD2E4HrmhHZ6XB9gQzgvbwkMvtoiqN8wACaCaPbreMuNtAdRz6GcjMjy0CD0lM5lUI
yEia77TQeh4a6UsScz+g3YB9r7MxB0TDSIMM5B+35mT1L4Vanrvu0upAL+JibilNvLBbMELQGdRl
IRVshJO/x4H0pbGVl7IHKx5icYOEMAMStR9ZF5o8cv3gqOy9UaSeWZQm1BvstQ09axVqCNybYfaY
GZrzmacFvBGK/IsyGLSdY+rCNMagM4JouhDnyi9c1EWcJQd4WDhZwIsdTL8+de2ARgqjcRgA9sT0
Cs4Un2L2QvJM3z0bNAS3/QSwQmuoziaxhZHqRE6Kigcu8OhdWU31NuXlG9VWMhQRJ6Pis5+kdo9f
mnvW/BI9Es1CCjlPXwPccT/LMHxELHxR9oOzzyRX2obp+EEpHsP40t1BRQznAMdoFLsZmn1UbNC4
7ZBjNQNdOwR6oB+A9G/AbBJsABIgFucKh4jH1bCriW/M4gnyquhzWh80nbHsQALivYq7oyQ25Dij
l2bnY0CxOVBPuqB6FjHtzrYtj4iRAYvP83IljfBLXPNJtKTuBJqhlOiBUKcfCPvzKdWOyA3jmRLZ
16Ki2aQkvbzPo/TYNIg2sAD7AbjcNEpfJS1iMA+BvbTqPH1EOP09wqMOn+XgtVeBnqJEBMgfecXX
yqgvDkJl2OYgMFJTq45MdQ2vP90bSnVKZQQkACGik5WMr1I8aNvR8K+NxrRDisdBx4PXCCXSc4qC
FyhcoPp4DsztNMd6rGizvSMeaFlm+/uvaYked1RO1tKAmXBMCp3NO41QYAT31c/6tuxXXTdA8e30
dgMsjbV9TIMHu5wAilUAL0li7Gpzf7IfhoASnxocTQRXKKTFyKaKdzuShRAo3ObFv9/XijdrFTqI
ajse78/fHxJFQksXE0BFsFk72Rqf7g8oo8qwfZ90M5ueSqlhPzWwAjfFrwZiMPQCuTH3VyddHxAk
g+GKpcx3YRC9WVX8YPmd/GWmAEpqoZPg6xvFzpCQs2j0QbYdhYzpsE3g7HtDV79EcO6vUwOZZkAH
602nE4AqUp4/hxEtKUsx5AvJD3z+QE8f0gQfTEm1nOPoB4j4oEC+r6tx3OJg41JPlJu9mpGLmVJ8
wt4m2qttH+3vP90f+iJ0N10JEVm8+O/n/9t7TRT0gD2EyQJ/A4d1qLX2oRnbL2GfnaVcDR/toGpe
FPzFxLOK0hUPdWs83d/Td4ylkZSL/VOzXmyooOtEoX5xfzVSqghN4aynvMurUiAK8WGXnu6vlnID
ppxmYwom9gmsx88/6pVWPw46JIcuGO2XMtLjrT7iynj/o5jmC1tq3a7vvyo6ImLBpI8/DzmzpIcM
XN5DHFn6C7Aa8bWgh6YHOTEf75/XxXq7B8cT/jxiErIKtl5IV058m6XpGcbtRv7ziHPQjjOzt+1j
ow3d4v+DtP8BpA14Ghj7/wOk/fKVfU3tV3L9K0ybv/kTpu38Cyss+jIkp7IhcNr/C9O2tH9plq7J
hqUasgNgAjg4q4WAYivGvyyseSxHdSj6oF0KcvoPlLb8L9NUTfDbMhG5YjmyZf2fUNp8yS8YbcMw
2Xts2QItjv+vYWri9V8w2nIYt5h7lNMC3qZ9QK8lVzFAS5v8lCZufG4hnbGEF5eM0Eo2taOboIAa
xFQOtMjoH4zSxbc5sg8VkZQsVK1CwEroeNEZdakeuEqnbaACeJiS5WeQuMMFshKqPPNfLvsf6PNf
0ebWb6eBIr0Bnl0T/9F3sEDD/3oabulDKLH9aaFhbrLuJHdcxrlJfQ847yxCBI8iMsCRv/9SVf/t
Wx1Z1w1ZAyAOX8dw7q//cvFsBUahbMoIoPV6eBpc+sUjPGMsEal5VUWqnuMxZInAN8mF4rvsKd9U
Rds+1tG4c/B7QGY7+Cqr0MX3IrKfAxWNb3C9MHGG7jHXR3tJGgneT9fnUd1nFzTU139/DooYS38Z
AZyEqSiGbskgnmVD+W0ElCCMKj0okauF6DIFR92mI3B/KAnLNqbRYXka6uqOhU+ZOWbVntQ4O+Sm
kx4lZ0Jlx56ig198mmqanyigB4jYKdWX76K6PaZdulOweyaXQGBryspsZUBB3N8folIKkE1wQBNb
3XByIt/FUX1EgWP46iWallDx8DKiOr5y+spcZkUVH+4PTUodVqaFDzSEhnMfokgSgVLC1QiWaxNj
cYC5/TTioHlXTULJfgna0cZigcJ+f7EShFiw6Jry7rMjLJxHDPdzZrUBQMjxTD6rXZWhoKFmYnJH
A+RHiA98GSjTWR5QpQ9bA7R807unMhbBSoBQv2lW752bodeGwx64T5rkfoeiHTYKSGSFo33yZds+
uRkCXL7bksjYSLP4HXUMWYUY1raZRlwGgljWpnEfJ87w1HY2xHpEm1sjPhhFiUnnslbS6pBB/nnt
g2KDiMIimII9EC7kfC2tqff3hyQHM4pQOW5xwHoJ3nkwQCnsJcpn6P7iRFPQ+tJgp6IlRisX9KEV
77UWp3SrreL9/SFkd/z50/1XSdIuhh2Oa1eK0kM2mMkBElW1mXy6YmmIF88EDSE1FQZvoiKzlYO1
boZ8+zNm0TEQD7uvpj2AWgJf1nJLUlAXiA9g4ki/VwU9/lImAWLDrdxsdTepz/Xo5gdkGTZpnLhP
cVI2R6SOXg20uKTO6g++UkcnVLn8E5B9wZN2kZfR86F6jQM0CvyO8KV8TiDFXhKNVk2EI+4X4CTA
NV/j/u9nk8Zy/vtkckzFhN2vQKQxZEGJ+WVFGHNWPkmmGtKAyQJfhwqjm2nvdZcAHE/cXZMn7zEU
P4w4rJWmJvUqBgyzsgLsnZrc3UxNTNUngFQ3FSFC16rVrPEldg6JqmhzF4bVXOld3BarrMEYse53
5Sg6XG0/PULcw48DRMcFnBbJSVSdc0Qstil5/T+sGv+58imy7Ggm5R/NhmAk9q5fz7OSLT0upaIU
nimOYF+au/tDifOvgwTHXIsb/yGNAU10cKUuKeIolwFajP0uD7b+yDqeH62woZE/1NpcyxDExXaA
/F+jlG/XdrUIVG1TWUBmxqQYsbgAtfb3N0v5fdNAQsNSWPtkxdY4BeO3TaOW/KAMdAfQGpiB7TTR
1nGMKd0gpEoJo0++qNso8OuTtwofK2x8BvIwCXerrEZQsHbzld/5A8gOZAMkxEcOSj2Uy78/yP/Y
YjhGFc8sGIK6QSDw24U2IWrHrmKiTYgn8Ly3imBJx+yfts+/MrUMQ1wJ8n5bty1Y1BC3/no766gZ
qFryLX1kvJVWGy7lIJmHLEo6J626KTo+OUHQ/0ZK/2XL1n+7/EREzBOZqgVABMdgE/rrl9Jb7IsM
QVbakrCYMj/wz8BrYUjKJ3c4hzpjqm2qmN5fIKHJp91UkE10+6f+xS/x65mSF6fu2kvVoVOrpf2L
EknVzgmY8KSjLtlHFqyHCphYG+RreQi0i06NHqEwZ53hcbbpS/yAM0v3j+xQb5FfQo/QpnptQ7na
IPs1HbQa8eopTr6ZR7tez+qTIQdPaQs64P6baUmzuu3Ts6S4+qnLx0VD9/+RhvWPv79Yym8LCxfL
guCu2qrNxLNtVf7rxWIE+9JUlcAHtRTgShDieYbVCgxSHSoWgpyTphlosUf9KrXge1eGwvoJIuj/
fhzEWcwWW9N1Nj/jr8eRWbQo2DTRK7RlkHFIFBYOtRsdi3EscxAGko1H+jSvzaSf9ckqznkf9D+z
kJ8x9n8ZOfeQ5N/EQsOUNRlhFZtLgoMfERbx9q+rDySfIdMR68B/qaTtMCjFrqeRBz48m07BlNWH
2k7lhVYAj6v76kJPPV4askGwoaaodaNGsOpAPBpdV60VRes2/3CV9N+Cqp9HaGlgle9xv/nb7XKs
ipqaFtPBjqpdIjanEQ8NSo8cNgIgP+xOC85xFWYrtgbMITMbtTTxQA1+OFqTCUUHQADmq2Fz7F/6
Ee4NfedgjV4pJnfIrdLvHOlvoUm7AeUi7WKfzlTQoCgb1+MuT7AWQdQnn9et+2G4RvbAiqsj8S+a
1GX4pqaoAbfAF6w+AdYzNPpacI2XVLmKVdE6qDcJ3dJOLuxneDWAySz4y8BJtVVlU4W2rby8SDrY
qzS02t0ojBrSWpEeLPSPxnxq1kMPX4dlY1qrWTaPS+rAXd9bG9hcztzvwUIEyPzNsEXDifmkKQoP
gaJR2cPIKadPQ2RR7nRFKRENdtRNrqtfbjHhi96Bm69N7cGnJ1nAxoOdMVa9shsq9PMrKb/4ufsR
2nb0hauA6Gef+hJhsdZFsl6jzHcfrX5Ko9B3iVn6RI9oY79jFEAZQTzoprlKk8jZmQlxfZ9h2od6
NTgAffzhtyGJvKpVa1z9wD6MIMblmcn0fEAcArHKpGdxguy4miwJcOUAiva+KMCi1tbItphAjNey
VXGZxANGRObWL5qTloft0alCZSOP/VOXqe0xyypjZ/rtBf+ndkY+0H6OuOGYMZi60ThyqPEptHzl
2QbQW1m2R4O1frDw4dnFQuwvBoxXlrqxDrLIOUP4//BdBzkMrX0d0qT4h2mpirn/27R0DBXSr2nA
R9ZtsZf9Evw0ddPqGYAuBPQV7ZogYQtseOWbjEf01gcsAbJ+4Yy9vcWo0F87rkWn2zYxkI0qeRNX
0nekPFPj3FpVNj37LGv4JlDDcWCURl1Xvvh1TABcZjd/QFbYGjIvZdr/0xL3n6dBtcdh4qoiM5J/
35eA/NCE6AKWOCxeq8H9gYRdsYwKUGbVmDmbQpkqGFAKQINRyqCXYWca+1O+J7FY2D3dssww9tyw
v19UbFLz3y+wTbSiaCbrHm5vpvpbdJm2gLdLTe3mep3fILjcXM2g/elsoyn9GkPjmvRIxpftUzE4
WMQ8ibfgDH1zyvygmhQV8USR2+gWgrqqa+fRB1siBenPf874ndvNKk2/GTHztJo8o1OvWpnezKn4
qjq0+qV+3irJKSlUD8v5hayYR/HnZt1/S3rz0ZmX1DTeUje/iX+6ZKyov27RZKewiL1sGt+on3qN
jTNLlS+1OkOWxLy15XS1BtUbRyDwTnCZxum70dNb4WtXW12H2uQpreqJj8Rb5TsB1JbRrGzSTZJJ
W3GA4D2gKfKyrF6Rh/akNNjjIuAXDgqn3bN4i5Oonvg/D+Vr3BQP0F4X6KLdouTQxfGbwkuhBNlI
vF6nT3U+vbYkoEHG84DElbJ48n0abyjueJqR3Ej09uaEXIzNq/UQ33LX/SQmuUBwmkUh7a9oHK96
KXvOiFgh+nh1MHxXaP/NQst6j0zgdKl01p3QEwmvm0Q3Fg6Kpd2KDuZVnE2qOjddxZmYDr84dNx5
2G7esY5MZmloeLYq7SZkRO20uDm674nbNNm+typo609y/TVJ4euIanulvaDnF9KCGU8IfJ5MafJs
LfJ6E5atXDyICy5ujF2g8IZNGZuHxw7kgUv5trKPXrWexVvcCqT0mDwZLSYIvKRMqifum2NZZw0t
MHFzCoievvREfflbjJL7AHMxlCzLs7iyYvDJrAFhdm18/poBFlnJzdQmPAKzBY05D1SLpxujZ7lc
qpLrB9vBg9axQ7lkbcXZrVJaGNzZrVXjG27YSK69iyt6v3tpF3mVpnrlBN5fnh7FVRCjEzOSyale
pdE+JEGyoGz+3I/nzFE8J3eeQZ/oYeS1fX4TM0RJ0huC1l6n6BdQj53xLa4uWtAfedZ/l9ytLmMQ
KPWqq9oNWrY3s5+uYkoOZQHYxD7XUXjBff2rYipK9tFUxlfxXRYNf1czL+LKiPEIYP6gk26L3zsG
mlx9loX27k7Sl7jfYkz2U3AZpXqe6QOFGQNLxfwm3i6OM1Scz2i0aVx+I4QNOmy4BoZ5E9eo9K1F
OaENaMa3BKU98X+oDt/Ec7egfyx17RhMb0bJMB0AV4l/md1+Y+t4dFG7DvrBQx3r2/X1m96Fwj9y
q02DJ+nmTYxYbSj34CCXf64dWL1dxc/YvrRGvbOTZiGmoThI8bSYSPeLOrgE3pwEHAzqEQEILEa1
+cesU1toNjnTpXwPZOy+HQwxBmYGM0G25ZVioj6m5bcsGa7iYrZiXUvoVWXWI7Bnr7a6jeDFiy/M
o8jrqgmRmX4lmfaXuJJSyVXTcVmt3tFQxPCFodJM6U0T+7NvHMXPulwfuwTQSM0QcowzHWlQTKwn
/C22gZ41+Z7vUAy1I2jLqhc4IH5L41AyLsQNFN8tbsWQGltNrzb6I6HDm7g6SGXeksr3UJwhSjNn
4ufA5WYxA5S290At79LmkAgvPeYIFhVe1jcf+Jb4M0kpTzUVkvtKLoYNZw55fGb445P4xiGU51WI
LQvPGxFjRlwZO2Gpq9YlkGXls0si3GDCjRMbwIhKYd3JXWG4hz7AX61Z3telmNlX9O23VoKDQEmX
/dFzU1DGPQAwZdxS4fW1Z3VIvsa++8wT8zY6xgkA0sJgQen9wXOZJ6pkvKPeHlq9lzOJDMYB+mNr
YJSbyHQ+my56N8x9OzFYx8kb7MmTWXocPIyVqDlVo/XuuNltqpV9PAXbSpVXWjBdzSy50d73MpXX
0nIpdw5qShWU6/xBjN77CYjtTtL8c+Onc3Fhst73jgPHJVZIv++/QVJ7RurSKZROYk7/sUCi48w8
yLKjMQ0rh3t8Hy9cafEhjsEtIGfGO9udh4MGUY7rxplI4lZUkRcb+Q3y4kXcEoEUGPtPGAv3LxeT
QFxqOwEaw4gensruKo5K3KKpdd/FxgWJAZ1Z5/HP2aJIwUtpwSuDgcw2B3Hab6ZX1EDvXyz2KHHo
Aa4maFGJtUDMIrGcYH8GzNd4DKviK3emKwa8G7RH12KmKG75GE8S6A1mB691ZsUaM1yHqXmiOSgm
WusMz2p7FfNbHBrtYoqu8k4ME/FX0FI88W0ZbPtWVxdiqS0x8Mz6t7j8uVH2Wnxt1IU4FrHo6gBQ
47zZZAg4OmJvSMalH/ZY8zCTmGHiNFrNfhfwJaUHi1zczIzd1MX6Dlyl2HKws4SoF1X7HA25JDPm
aq88NFn5zq5BGB1eWtt6TZLzUCU3hyFSNta77JgvobzD/w98f8WddUv5igoF2r/yJnXUZ9d/iy39
vmWKRUArzuOofMitjGcrXwfp/9rjB0lUYrTJLeuSG7kEVbvsljSKJw5Lsy/hkLwCLL4/5YbBzm6D
dcngFfuqLs5CVcEFFsmjL+6YNbTgg1FoHIM3tTiJOKUx7MMk3K9itkm/uIk1pM3sd1IqxFWHtbg7
LsOuwEcN/ZZvlf1nZEZLxbQF7bCylXQn1hox6AnHPb0JV1kDukkHG5erbMFEYK6FVJrCfWq3TRFA
5VY8sVeKPUvLpHMHJBmF3G8RMt5nUCN/d4P7oLrgGERQg3rLg1Gmc5rxnITmfFk9W6aN3qxb7cVm
I3Y+8YmG+4HA9/OQNR/iw6MuJ8XFMoq9uxEbea+4sDzb9ShjB8KmXjr512gwryV7DUliXXAWcTp5
IkiQLPchgTBvj+NmoMItRp6YZGLiKCRX6P1ht3wWk0ttcBjKc0QS4ThZN+xbfn4CI1BcMzFu0dvM
1mjXPIdioxFzQXxHR/Sh2ea+a52FOA7xzj6F0SH5ZzHik6pFfGdaiYmaMl/EFRbnWUOG0vPyXAds
aeh1yjachpSAIEXPv/2yPu1Evt5DkSg1nsMUVfziS0xccTvphn8EiTDxuomL1Ms/vzfLagRzrGWI
CwEYFk9cC/G/OCYJ9QxsFB7Ed6M4jiWM+5m7e7W2Pqruj2tbuSqSyyBxrOm7zoIL1Rnw7pN3Hw1q
TA4z3WObis8dW5fpCp5K9M87lMenq6qHnrhvrlItqmw8itsT17LX1u21wTiBG1Pk94NNrO6CedNM
nIs4uPu6mRv1kbIVSeX0jVuFl/nNR5SD+26m8336Fgl8n1T5oRcBckCE9my0YgkQq0YCeFIOjk14
tYF0qspR7LZtUNzwvkJh1zbeJTQROxaQ1mdgsOXq4fTDQl4/99kMwOUNsXVudOkT2+13jf67XD7Y
NgrnzN6pT24YhtwMAxRSEhzEzyLXGKTpJUz3bSR7GFZ83xeKscRpUHoTk1tEv7Ib7WLMrsQ3iaVr
qAlUxHalq1dbUTZxjnwScpwYezHDJqJWOVs5qn9I9ewrjOrPnujPTGsYHvUWqN8nei4MvkB6lO1k
BnPiVprVJ9CLW4ewbzP4j4jnXyWfkMvo96LnNATgxStAGiHx8BgB/tHrHzSBmIawktvcPieOvcPD
exUrg8cHoaX/mllgteHmWp3sNWL6EsOZnf+Uo+lWECeLL0DPz7MM+JgDtC12/Fp85lR3W/BLmz/f
5OjjczQg8sQHiyO9v8m0XjK9eDF7xp1YDwAseg5vQmngh3hSJ0JsEvrEEBuc0Ssr470NCQiC+tz1
0kz8Hqqs06Q6mHhSEjBoiPZXRBpu4uzRyaeUoj+KYyiT9CsknjXGjeymr+JP8pjoSS4/tdZAfs1/
yVPjvSns/dgWS8yjWYhBqJXR0gUk108ZZmVo4OXOpeJ8QcN4VTN89/nKduI3ceDi8qQ4Xs2QXVpO
iroX1wz1MaTth+8wzRjP8sHHK3egeYeNy7d4PWuRWqnSlfgAvAdDjFi6a9GXX679koiiJx8q3md3
7XeZXSJqYrjEHXKfkTKZ7mfHWluUt8S1H5tw8vyQRI9UQkKMH6Vo5KhnCs1AC/hoq3QXPfCPlYD7
sS5q47Adc2lBH+UbSrwIQGDglmiPKNf6uXeDz5zIKNeBOlbS2rXltclmpKREVmX8MYD4EXuSbk6e
2LeHoXrJ9XcptcFCFo9JTwDBKA+I2YYk9UJtV2ru29RYN0lESVBNhOyW2K+FOfxQfYj5K3JyEVT1
VnqesJhuE8OL0HeikwHal3TesV4m+1NysDmNyksr9laxgeaK+xEvx9b/gOkcJ55YH9om2TSKug3m
eWvct1ixj0IeVCtvJEQ0x8iLYpuKxExMWTG7u1jxVLl+SfxDQ2AYxhG2WMKzlWutq3vTdJ/F82KH
7dQ3ESCI4MCU5Y8KRjbZLR5g31JDQgNskf7bUVxANR49TUiHx9HK7e1PzTXfwKvTqIPmQXBJNCz+
F2+NzlKsLZwiPYEPvcUkWX++YmbDiyJfEqv+SCxm9PCj7ZQLyg2Ei8MFkaxZ49Z45E7Xghi6ROUc
TSJaFuwIRnarG3JfvgP80BqrF7qeM0XJPmo/9BQpvvkt5ye+f9jIdX4VR5R0D6M/vtq8I+Ed4hxK
QF2oYl2StLxFTecFkM95yeQtGBndEK/Ky8f+y6R45kuk0lZ4s2G9l7soJ1rgOolnxZGM8Z7uFCxe
aWG7Herf2S0tfx6ggxJCgJLRlPbXetK8NG/OioOaXDR6VSRBqmV9RVwK3v16CKTPmsKqGtgLv5e/
xXGKC1J3yq5u26U4DXnMbvhlMDsP4vynBhQXKzkYU2EQOX1bKls23pX2NE/s6iCKEyKeFxWIBEqF
pkcPYtgpZBMDyzgrupsl13sEKFZ+XZKWcT9s3b77EEu8OyTfykEMPuxmPXMwPORjF1GI1SKDQsSY
NKI+jY3aorzNvlZgP9mmBHjQKSN1jirxju6gJ6LOIGVDr7tLhbF3NPRX8XYxTNE93zrUA0UtRWxG
qlV96M1K1L+MboSBFlHdAKLvTi8dHzExRuXCegdIO9eJSin2kDlwxzgbK5PXFsVGMXvFGYtyjS6l
u1CS1mLPFM/fa1hsUg4BUXwyOuTgiZg6YiERnogkXJQJIdQfTCJN9sTDmMwKTb3+D1NnsRy51oXZ
J1KEGKbJYDvTDBOFUcysp++1VX3/7kHZZUqQztln4/qWePh/jmugZisz8R71Wf2Upy5z+93OTswa
fxklHkQxfzY9oyg9nKQk/FGJ1BCyxiKxYpiGrfsP2p3e5/YctxYjPNxZRjM/ip7D0GyOsoZhxf04
OadY0lxVZfwZrJBE7sR5zkCEG0Da7v4KRh4t1b4E1vQ5muxvWfcxaQy65PtG+xyFlENjuqz2lG8z
XEK6AicpK7fMt97IKvUZXW7V/CKrU3az7IZ6/OXgfBLTIIuwFXklsPay4uxJe07KT/lNZo+XfYQY
BH4KgwL5V0I6L4MdxciGcU0gLtm+t/MdpgUl2VeS/RPrX9jxPR3w67wf/9wy/wJY8SffLydGzhEx
kVNAmUDdle/yJ5HvPzmcEvTnfMnXYUcIzmfUKTZea97ZkqHROFmS4sZtjeWd0n64sQZ4IOwfmm1+
osr4qnV/m+btGYbtJ+WIH1q5XL98ky1YshWLEdPW3zpd/kbU+gaS2HYnKHTtnZiVaGa8ruh/8jLd
TVZ4RhL6VY+/lFb9GdSQZKryLUZDq5Rvz3UewunPR2yhHu17WZ2qYyz2SokYhfWio5gIpoF+ZFPI
Vc1MZ1cy68qhJhfcmf7dp5hslNxXX9G/gYEEp3JI3uXphnD60Xjdcs0N88KyfJU1Ir+LdClSoG9y
y5N4fI+gsLGyYu68XAs92ZoaTas8MPNSX3kQPKKUHb1rvfI9tmcz+c6L7tpb3ru8E/rYfnUSC0H0
l4fek5wPfTQtD6SFQDKbZOeV01Wr6FjlGo1G87GsGdi3EwVYeWf+ZPyI7dfa7Foy0hH1OTqUeweL
IG7mYka0lquOSr3lfjPp+LU8zVS9TBVZZxKCPIo8Ks7stW7AZJkhloGLgjIm2NBHl1TeDDFHdev7
hrSn+B3ix6DY+NrFe/mSVpEfygI/dAwdIyBLZZrd6oG9EQuccduh6nzL1QkMdz9m+l5MobwyVh05
sOaqdPU7gwt/EuZqcw6WpTkuJndyCOrN/NVxlhNY0hpViXOe1B8W25ToUuIXPKxv305vu3hmYIio
cQnucLnodotK5Sf2Q/oGw58CJ4lCJ8/YPOos9op3EaT9j6tCXEOQBOEKvDYWLi87xYeWbDrzsyeV
n0t+Z0lVShZzHukHUV9BqX7S24UUJecR75Q1P2M6nWLXKhQx0AvaU6YqT8nGMprvhKO45i5K7qqx
53M/WuuW061A5aRI3BuHdUys/c7AUmGqZJZ5YayTjltEivG2ChmVd9zlmSQJVWIRxuijMcp33/j8
XxbVweuLimjDCM3Nci2QBftNJuXcoULX4BH3sf4pwR+c951RWge5gDHz/1JPiFEMLw3OEDxhwxXu
qbOpy3FX5+qLVR0lQJvsf4FaHNYwyJktr/wlko9xqhuj2zqtcbZLb7kvSxBOqbn00Owi6vcrpMD5
TE0NpVJn27nVh2QGeGh5hrnLj3NlbsfS/ZUE/IhfrqrbMWm+5IZKHtjulT3IvV0mkQxdMN8esT1a
rt6kbuk+ElrXDxgV0pbdn7ORYofRaDj7vMZW38eFv5dMw5JlAJXxyEQfrABOfN/+xT/+VXPnwWcK
ayJREIpFzSvjh/6uRwPgAcVjvN5xCUuVCNU+FIxs9bmNzDeUF78HbAOx1bfbv3Q0RBt4++4QLH8R
MEsRDNXDkFe/Ccunt/yTr/pb3cE1jOq12Yx3cvfpOvzpPe/BCx5x9qRchVfEEhiwC8Dm6ex9DdhJ
KSx4XyNVieUodO8dfy00m2eHtaS6/36b9bW1x+EcjrhJHIZjhQdnxJyETF1lKZPavu+9C+GuTlDG
6/w7ts2aoOdLMqqyvPp4/gQoIXS22wR/TF5DKtuWSWKzeTMyfoyjb3cV+bI3o49fkH2kXcC++kX6
Owb+r8oOA2P5Q1i3B/58Yhr3uWDtEaRJVsewmags0/1yazuAsKxNU2HeU9MoJ5MeklDL0Z9qDc8L
JlSSzrdSpKor/VOSCZJwzHS4q7aNRkfwk5vGeZzNbTOZLL72W9KE8Pjf5/oouRbxQubG39u6sh8J
dzqWPYhgHlCyKpJtkdKFohQHdAUOJWlvqa9IOnREesbo2QSuz3z7fJHMyEQygt6NaEV9lGYgiJ+Y
CrsMjyVKeAknDOCrH78z9/SbHhtOG7Ea8jtigijJbxTEkYoSAeiEEFNljQ3PegPRD3FfWeexYZ/L
nqlHw90CZIfEmn652vw5tN6XRYhaa8CfyMTIazZC52ukFjJ3JnDG9CvQ/+XWMovdGehH1KC/5YLK
Y0ThDrDQFzjUH0m0M1LKVKV17OoOiQoMp9Rb9PpcJuabrOf/Gb2x9O8iFJqc1t2juHig0+GfybE5
PDyOoGyYCYKOkq1n2EvVmw+NA1Isony2zf41KA9SBGKe/Ctpz1Gsk+cggDC7P1hEVKGSX/eOeaFd
m9kH2U82R9C/jJ85nu1k3pXWV1qQ8+R1y1thIlkdjdeIuFRySmLG3NbfOBAvZyMEiEI1AJ9UQkmJ
OMfWOiatu5NALimtf+nRKcpBhE5YajLgM1MsZFzEBbU7F52HkSF0CnL4x0uOiQmgMK//lfj0Bs2z
kZx8NqYPIzAAMX/yyqDVBCvbK+h3HW9m4mR5G3LOJNnRG+t3qSUu5Q2MSi2NQewEaE1/FlZIrchn
2MahjWlh0tPLcvyEwAzll3S/u7A6N8slMatkqaYtVj/0LAZdCBH6raw6x54+aQf6odX6p2yirxB4
zBDEO8R8LnM2MgPOUc8BJz9Ph+JzOsgJg57vZ3KRu7kYIkzJUvAYg3OPlmyAGyU/o88BhBPJTM++
dH55rJxhv3yfGyv3WdaLrJscokifPCnmaxz3H1jV3/+tJNkcHpWYqXvXM/vsQayS8o78lZtrn/IO
+mKnhQa+fPIF5l0uZ7R1Peu0vFv/rvXKD9+sfqOBkpA8O1pOdy6k7pbASGmxm7b60KPwKj+bBu0z
BGeTVl/VzOW15OpocE1s5LidJrnKk/q5tinK9lYuicUJXbbG8ocOmm4h6EvXeJbX6AWki3kv9Egu
7zJq7B0DFMuidxkhja0PxQR/hNMvFSJxCaCNM+R71hi2WfYBr0j2hLwqMfa5Q3ahGe6NSoOvYm57
noxY7mybvFR98N5RqTsp8bT/z1sZkfJGGuYO7DM5Fn5J3Bq5trMCJMnpHlLJJg2gZJJ/N4Ob7W0q
vfyW225V/9ajCkZt7JoHWZvLMdc35ZunvUp+XKyH2EdaFh58crhiBSWDv6x2ybfCy36N1TupKI3d
nlTvh5hWsbYS4MlnvzN2I00RaRydVFK/kttd8u9ePq5bXT1o85scj/+lnsed4djfU+8wzQV21ym+
pCciz0ixBNZPEkzHmonC5ZE56mlVu/tfmZ369lXqo1IXrTsSSBwE9GNx8ax6Z47uycsHJpDfZINL
GKkX+a5viC6k+CrfWNo+smcfdOuSJ25IWMWdR9odgClHnhFX7ynHX2caqJB7u9bC5duYnH6LZ52G
W0V+O7exgpzMuHiqOd06PtrkHMsVy8CRe5lzTKcaBRpj2mZGfUt3JWU8cjGSV0D8EBWm9AgYz9Hp
I+mgPIb2XlIUEJc4kbNHz/oQ/zknpJEUgIQ7OzAn5wkfMtHZrB0eQokzXRBNV/P0zNDfc+78s3IS
lrdQDNHGu3otdQIFwyWJ5CWOb46Rb715dfPbmyGk2XwroT1uwK6m5DWZ+bsECR5IB5IhT+rQ39UA
o3PndvgtmvElGscHv+JdGNRZ6WNxQ+1NZQGAWDyg1fqTU2MOVPNH6UijZw2MR0bWqeCnVfVea/aX
Xj/MDupE2E5x0+rWvWlTRLXDhzGwXsTDl4qMkVLjleF/n/QLh5cvOWRj07ckuuU84FshErHdyMIc
xqVbAyTAMe3idQphUDzFxZRIu0aCuaU5v4mWwbbFXUwx1KZvQqRLTrKapSogF0h8CXCQYZB9S2Fw
MrtX33xfFlJ4NAudUT/tXGZsXMV8DyuCF56LqxVY86usmkEPXrPhX0FRHqDt3NvRqrdSzAnC4cMa
+3cz28sZJl0D0j0gJ7j8m3xGPMv2EeAmo43FSU5wdDl/ONF/GqN9cIsXccXlV2VXyv0NMu+qRdaS
KDLU6AV+7KoOigczsz71aSXXUbx1iZbmLiAL8CzFGhfqz3Lu06PJMVbfT2QHlt4hMQ/IwqznLLkW
FbOSEzEyPkyAKYEPfstomLYSww0KfPnB7Ppw8X7l72R/qwmJ5hKt3VjbxC1QU74n3t9icsaRTAYS
q/hD8pjyMIrD3+T+PRqr9Etqj131KlGYXvIw+PNquLPT/G2xJIDa/vU2zVq8UePxTo7Y/57X8Zns
sRhsganMS1nei7wpTVeuOnJo4sgv35RlM0XZHYRJOGfdn3g/Eh7ZPuppkXKRay4rUC7yHH9ohvks
hWnpiZDSWJCgL+E/ds4mjJwvP3Pf/1X3yHFJ0ah0gf5pcJadb7uyzo6bLmtqqdjTQCOl1iKo90Nd
HRavQZa/OMHWpQITq+kvUuGSBiVxQtOyfevfJHgiAvggLFtuep2Sck7Wo1FfdaGIypUs5dIgmUJP
dH8n10+i2eV6oQjyHe7b3EKlG1UHOT4kzJpM9TPLjvLmZS/1VEsKozlNmbadyvhroA8fWfA7OQTk
MGiKF11tH5AB/VoiMtu891XQXuJhsnV0sb7icNOGdsogjFg43TXus7irciGlEcVOh4+BnlWqo5Iv
rIaAxPG9kmOU8bLfJaG/mPjJnZ6c6EHb/Xe8/HfUyGep8I+MNiv1cWymmwmfv2rNL3meLk8+Y2Ds
/rd8JS+taZJnEnDi1wdaRMqK3D2XNsrN1QzH1TDuYCGR6vlnO8YpPHdTCy2fNyNeXFSVr4Z9kDax
VEoucuTKkquj9Oyn9lZiHWRxybxKgi5pXwwRLvm3W5c2F1kT+OkmtIo2TB8l2JStII6aksafRL7i
5IlfK9VQKRAbGJ7eo+mGlSZl5dI9Yn8+Zwd1Md6508CJ9EXWD3c16T/pEZMq7/8OwEyNfyIA+7qd
3SxVD0lHS6XDY0QsWmyEFGqsKH/q04scXjrRnRguFBJP+kxvOoSelVgtqcrMinYDlmTblv166MIr
kh5Q0Pyl0cky0h+JyDyrugdXvZI+jmZ0z1WI2MlIvbuSDoAU0WLkUuXqyxKTm4IiOxQ/1hJ7TN56
PiYfJOpk04pF/tcMAEwqLq3bJdoSezWCJ00Vba01/5yZNDVw6M19rWgbWV9iV6X1Ks9hUehZ8KqH
+nlJGnFR7bq51YJhY5b2R/EiaZD/P4pCJfKYB+jZkeSf22ID+xTFHdIimHKB0ViodQKbPhXEHpJG
lMymJD4l26e16msBYvMLdAskhufGRE0Ae6eb75M9cOWdpSFsEJcqU+690l2rWXO7rE9cLhH/gBZ4
ZVL0eejAXpOAFN8uV71T0BZLYCeXrAW7scrYO7ExLP6b+GxywTz13JPmkv/Kv8UKJK0O51C/r/Ei
ktR8inOIuZgISyGTSYaIeY2w3NCQ4xKhLldb/jSPg2/3Q/xAeXFLk9BsXKZ614HzL+w3MwqfWqqj
Tfu8dPpJq5w1IxEe7ZcQk1cZcZMlaRyYxXOWYGfkxK+yEnr5UZ4iE2Ml51GL4/cmwbfcuZAYirG9
Ry/8mLV/cWwksSzjW1GoCyj3tCSm2Ef0QRNqQf5Lh4vuorVn5gdpcJB2DHEal24NH1pLMt/rALZW
ZnvT+96L9FXJ78nhbqQfaG++LnkEvpWympO0PEv5pjGaNWI3d1nj0wDQ0XzgVUA01I2HmD2+5b/y
h+mYKAJ4j2M7/0l/8Ozpn34cP0ZAojW8185DpUOUinhB0gAWdznIQ0pPdK3yJP/bqlUB9mKkMcYs
LnUKpp8XZ3tUMAjc5TYAoiJiXSJc2SmyY9wO0DmJEDkQQtV6N7yLbxqvRplh16uDmBoptcghIZc5
6mGLzOVW2hal4c8tXeYUwp3cXNUITpmBii2/qxsmDb3et3xG9xK0WbItkvlHbBJJupkqeEnmYTAg
NbB35HCSh5A+Qt0r7uDMrf/rNhtcJo0BWoXzv27onvqyCUoyj5tfrx0/M8/8GeYLuKNXeb9i4Wx3
Pfnqm5wK0j1mtO46zjsmUmjLoqGlQf1Ip0FDvFZLG56S8Xlx9f+7n8uJ4fOLCVx4e0i2Za5u5YZL
x4YcIHLBe8Rg6xQemDRELQcOlaatbkVnMaSyFvJ2C1HnS+6Q9BLLo0e8QBPCNhRZdH0qANC0JOMk
S3mNAlTkmW9SqhQjKhBouJ4k9NuqfpK6nKTWY137ZCj1Ja5OUs+UCqtJrs2coq+usLaa7hzTEYoj
+fus6OH19X9SwQDvsBtKWlnJ4El9UJw7YwDr5ya3UsQ2/PJdHq9Voo1T2+dgdF4L/0UKH4FPIEpU
os3jdoims0caMaj6P3NM3+KKkgLgIIlv5HUHOiaMmooGH9ed1V06hKiA/SsM28TLNOB9lf1OClwM
KeM0uGhBM/kiTQZSJ5LPheMephB9mdxYGh3ijBg7qOkJdTo4VcaTZtNIqTY5vJ+sRi6mSa+Gyex5
QYnhbcrV+6aKhr/QBspp6DQvtpDNx7x3HxGrjneWMeQ3I0NfZy8H4EbLBeBiF8XL3PP7L4AG2+XP
m3m67egYeB87ZYbpnvjIABv23sxbZUHw3jEyG0ABDLMXdGVoY4Em+zcfWvBKf5Fq/sZ60L/kPchN
3+3yO71P7CMoNGU/eYZ+nTPY60llju+Y9btKXrBLGcaqCuQpVOKHXkvRSu/xeStUdc5aHIY3loYW
BroG6qMKZQblCDv7tlnqy59TAb9WeZu9N2izgbNWmiuomuzAGOR0DMZhuLNTxdgU41NlgTyAqOGs
aFpANCSLYazmD5bGPKsWFkDL4eQxN7gjjSf4xeCxLWGzJumQr/IBHR6lNpSXevZ2VYJyRtVONzot
jp3SI9DUtuq+po2Y1pa/uhuTjdNArUMcCWHwJFvPejJsnCkiu5Af7Qp5cqd+0shljEr2HAWNA4in
A56H7ETufeW1yrE+e99hFkUbSrx1PGyKBtWb3OACWFrz7Gvpc68M54Yu4LgN3+EDvfil8mtaAIai
oD3143QdUbdY1Vm3ocF311m8cwWsAi8IAGinWluvsMrVRI0THQZ0fcISvTPVazaQgILE6o5ROeFO
xsODRhzkz/jJFVQXAD/wg5HQ/qqb7Dq6+SWptLe211E1M4uNA9O2NOhcyRiCXqECjARBkVwaLX5G
kJhKNUsjyd0DhFaSSnm4QrEz5HJ114oNzUxDt/q1Cy8DOaYP6yoL7lG/AUc13Hc6ElxeAf7PBPUf
DJ571IDyrMbObVaT6XQySM5cRhW2m96FSlZ/zrPprDS/zgEA0YiiDkKFnE5wGy6E1MQ94MAYWn5s
Q/dmrOpD7Zp3s0bamAZBwFrqyuwV5ZCF87yZ3V2eZdcgzA8+8ivURQHsRbcU4Ia1OlSgXVu4xwnp
pZhZKOp+Y448X/471F2+dvvxQkH3BcXngGG6A0PKLwapib0nrE3f0V40O6XBMINaCJ9AA8kIxPS5
o2M4Dex3o8cPdat6z6XfBSgqbSZ/0tZpdagyHpBh1nhfclezbv6CMF2saIg9jkrw1VLS53d6sgF+
jK+SQX4AFIfvA15Dz6/G+JaZe90kC9POebK19XDv+gymwznL6SnFFaqGR3uOzqRqv4NgaE6afhcH
CsKGjr0jaLdAPGYs8greAcPi+tb0xmtVzR5yCdQd5u4WDGC4bj093GjMA5BjOjQWTGagAhe9V371
3GOUrta3s/VQ5Srdr5EdbOpI+TPD9sutYFGUjNYvH6w0PjRgfmZsU+05zUZda5YRr5NaHo8tllUw
tKqSqXO1COgIAEelxMHHYLQnXUf2q0Uhtm5nONi5RctnPO0SzeM6Ii8+hSFiVub3pkuwDsM4g4NF
Ynk9Wu2WSmLLW2icTeCo5IKZFs/M+alUnYzjWJ9IqenVoeuH28KbpFligjTbvQSWdtVM5TXx9QfV
itD6mt8QLaJ7HGrbxMSIEqEaBII4X0d6DXa3qeyVbQUpSNPQ2IRJDkSumEFCAmxGd3DO+RLAMGwg
jACy406fUnjJkQWfLTioqmNdyhhxO5SZinWAs+mo/ctggauz5sY8VDaTnHWV7Esocps0v7SZe0Ax
GxWROUKWgJKJmaP5VptRsSuYamESNNhU0F4uLOt+RkerBOVV02e0Q5jvcRrCu1g3PtIEYUIrKXa5
UjO4xkSNo5f+EakE2KMdr0ZRYNBBzrcSXxWq3151M/Sw5iemHu0bGPpvNOzMm0izzp7rD6vRtueV
U8F0NhuXbtBmWDkW5HPVbNamm360pdYfRjeD7dYBqAs/c71lBxQ5GETd2wEzoLKv7lx12KoWHTgx
gwSXGZrcXkPeUrzFqvGuI803wC6Yji30G7fUzimgsJQ0tRVBQnVINiWohwDvIm+3CuCpMqoQ79oZ
M1n22jHM7GHVcDlXZki/Uh4f+8rfhGytldHfjYH7wWTjuJ4MgztrtyvTmeK9hdDFuvCprsQG4Ul+
iDyd+b6QMqHTrGMLQxOZ2Gg6eMHS+S+z6RYbd7LvHGesSMu7F4sFm/S9vXOs8os8/NvQPfVzj+FF
wOGQaeo7c48D4w1QDjT30YF7RO4CibMMsTbP4XIm2fDQZpl1INLMnFBdt3Mcr6YMsI/XrxWmsmnU
gnULDNFGrKCp1qrprsOQHTME0tioj85Oy21l7cV4FhBCbp3cizZNmexShoFBmiMEVfdXJRYMoC/P
GLoHo6ifKpBfq4aJaCahcgSloNB6PvdaASw5opG3niPYwrk1mHtLY63ga3B0F/EJKD+G3uC+KPGD
7SCqo2hYdaPgfXtTsVE5CDksslPbNH9hh3qMWaHC09oEv2jlOZuyMW8akhFr+nGOZD3TFe8gZ7HO
/crPrQvsmWHTOCH9bbCnM2U11+pX0zTq2qtbNO96GGQcTZ50UNpa7KJLqt4aEgrSWJqMRbjWxpl+
MkPdNW30qM5+sqmJ53mTgxw0eGW0Wa21DtHm0gdoPjwpFuzDamDjk3UhEIpmoMzxNu6MqzRK0g23
1bT4tp+6D4hP4Jo0uiuSNF+rUZquUgsn3UujP3SBjrlVtqsYXR4/yWhM9odknU3i6ZioUFdRusOT
V9YtjbNNwzlpMtQw97SBKv79mE5wElX4zsI90BPGSiNsHEnoNKtfyfmOhxiwxKq81nPaH+AFekxR
P/BarlXQV7DM8FFcTvlCby/4z8CCHJcRyvahopqZIh3GxEF9U3UgLovSy3eG99X2qLTnWon8gr6B
7wxS2stwgYr33nB8Opfode0Si/pCuE09JHfJE5zK7i2JgIw4JbESCIXVNFdby2rKG686OEqpb5U8
Z4+M1tVFxfNYMCIfd9ld07t/VVP/+QQBFKzi24GGtVWR88Hzo08CJIrGzbCJO3xrRuRIqSpNTQ61
3QYHK2duji5evO4QXOWoqy9uaZHRDVtwkVjvpqxg1Gs3k6JSfHbjkx3VF5/hlXXS9Y96p/4io7Cd
pipedREfyHGfylEDaWmZ7AImGY0yx61xE1RfmhJhn1bbcn/gKNbNq1/6K6ZK7pseX8rK0L7VGvdn
ehhi9RFlH9idjPfUdlls9EA/o+7SNfXeaj0UTRGJKop+YExh5A44+qFs2UIhCi0Xxx7TNZPO9DAM
yNEEEXbPmobXcjJOaebdeB17PjdAn+YEBau+BJ9amtU1G2iZSbosWwcaE721q90Vjnps3Cy7DTrP
27r6CcnDjsrYJTORt9Mok4XBTOdwX6+7oUFWp7yWWuTdNkqyo6N1HejxMe4htbvAiLScwCSYiRJz
d9/ZBtJDP0xSA8yBcb5TLGXnz4W5j/Xi0mWUacbEAEEcALgtKzLvmnLb820A6fV4q1XjLtWEBNCb
0T52axKsmsFu7ud4k3vJkbFLzGwXnWLDKQ8FU19pSbI1JmlYaWq9tXSKVLp+ykIOu6C6y+bodwqh
Uo4tkAWnZS+zFT56ZGI3Q6eoN3bdDbBu8Y3H0GrgIHfDuzOCMmiV8Dfxiyf0eNJX4PE1je71eJPJ
h+XLxnETnITiKcwsCrtxZpxcBV3CfFZJ8kz9XlVKoFuxARrbq+x7r7bVdQ7uYB+Oun2/fA/VhF/Q
A5Ru7cSkpTLM6fS2nfLsInxWripz4viKkTSyqYQ0kW4iquJccs0O1u1Ig6avlvbFUP1NXMfHXBkg
88uHIu15mIo62ZTcCJ6VenPwfz/AZkrONq3NmqG8poxf+rX+ppksAitQQhAqfBlWCcKBJkIJTVw0
FMQ64znninXl5L8xaRDtlCjO176C/NOQMOhNl2V/Hh29Py//cyrFRRelC8qt1w/Qx1GIPSZdTgu9
NxyJb/QbDe0duij5X9LNys7FfdtoNFPMRWDtDAt9VxKap8Y35hdvssODAl5/TwOn8RqMxi5zKw1K
M0ApcOTjFaXzGFTyvDPVzN/MnMwv6N2C8kI88DeixUxxptXk5MXFryk6Gtm+ikf7YfQqOue1TjtY
fXaJOjfecq3iY6lY7W1cmslu6AJ/VdbWuwfd967WVA9K/HxpqqrdINqh3c2mgWD1UGUH0nTrWo8S
HDJWWlS0xo0TZ5xc7mQxrxup23B0itcmG+9xy5ygPrhV13OcWhzT/Qj53x1B1vXq46iMd0Ph+vd1
lF8HAG2PJVI1iuKqT2ZXfta5Wd+rWtwwmZavLnbRWNoKStpfPLJTIIv5yP05KdBrxZ1QrYy7TZn2
7knvgZWZ9ZjeTg3W0ywewFCYu8SatQPsN++5daubwDGGA02UKoKRmbExA888KHZTvDL3AupdveiA
5wdv9K6Nd0nb1Hqsix+3Cd1jo+YqY+L+/O+DX5u3NeDbyITZEwNSm+O6uA3kqyxLi6MbInnSaxS3
NN2ytuwI9ZZIL0Oxo9ZeIpdB0WoOrym6Ri+oA7rJML3G2ccQkDmI9aq8MY2AliuruyUxca+mwXDb
UCom3tLyp0iUNGkmbL/gFsNCGaQ0pAy7Jm3ebSP1ziMX+1LE03hBtOakNlrNtLs1nay6ihi/aLV9
FurNfQzpAtdKjQ7M0vWbuWvmW7NBfoHNaRHL6vNt1Q/muYkIy3lRD2HEjEIYJJ9ojzLAFNbGHe26
8QG2tXKcqpxCczTYK+i2yl3Nsjlbk4pcdWQj2hqXp8LdFoWd/fqxfVPERvvT6/aFPjb1OymyxxrU
LTMh7kuNRugXZ+6HMxT1J0bnl5zwjKgUuFRvNtz3cfhNnZaUABm1LUFeFa3NUYfGEsWfPpkx3XfK
57I2KGOU2nuMLzysQ0Zhb4Mp7u71mfh+NBvjAzIhkpNtHd6FiTVcxyohqml9/SOG77gaYFviMEJX
UMwxvGnR9NyW2dDuptE3t7ph9adSndV7tQxRD4R2jG4QStJEPVclj5MXRBntPT2TPqVkhVzt0eq0
8JAHMboPaTO4N0Qs+6mfoqtVnw2t1s85bWuDlYyPMd7lg5vjTaTD9Aaro91RIq/3CD8NvEu3OYwm
/iXhgHNnIEF1StF93jPWpj4A1mecuGyCx9H0HuMYib64srTT5M3Fs+UVDs5z7x2WL5th9IksmWwx
oCltG90JNrBhVIj0cdmeLfmgK0pz1pMQrQoY615mIoRSRNptGjD4U5NIbua2vrUco0OKu6+GwzyV
T7TGQbK2+veCJOImHBVd0J86vG50dSynM9auPgTHyOvdS9CEPUH6/aRH9otfj8HVreJnkjIvUxhV
d5Vj+vdJmm1HtH6fAw/Ioj8cos67tc04+pbGWw0gZBfVMr1WO2QwumZj8Bj7oLSZookKC+GIkOn7
eZzdfeIzdocJau77NLSPjk8EOCBF/2rNg7UOjE49OaTYXvOakD6hbIH5walMNowPv6fjOP8l8NKq
IviLAFqSRWqTF6ZjtsPkfrQjjTCooNxwvZI7DUWnuypVzwiSKBD4UHZu8wyFXgOdAshIZzKTJiMy
mnI28pKxwch4KjTlGbQ3wZ2HDrs+E6+oqtrf5mO8GwWYnlRufx3G4KQ00wxvHFUxJwIH3ToN5inQ
HoootC8mNv1CRdq6oLJWbbugvQ2pCxQFDQl1bjwb81Wj6f3BauYe/8ixtzqKeVtm22fmz+Aqql6m
Ia+YOlvuCpqmSuc8WMwloFIa3iOjd4pmXYd1pcHzj8b5KQ0sPLugvAtcb77VODtuEPlBD1Ed0oeE
Ykc9hdnZGKi8TSDKj37hb5QiNVf+RG+oaoLaKOf8/P8+IMmXn/W4RuAqK1nQdVXcehWiPmAykn0D
HB23qmWDaDQAO8TxJmJA48qZa0KoIn1ORkXdKFV4acTvsxgkhciBjkKTEjvn+dUClijqk+XOCjz0
HnD2WmLiuyJRV/jp9mUKGvW+n+ITDV3Faepn68Ybt708sRMVJYVL/ofQfXGr00B0bFJ/H5htcGYS
STlptAv++9/yvSJAZSZJENJdfjDLT1W4BjRFlu86qn27QkVUqQdOfRspqtWd9MbW1uOAjevKkWhL
fjIr5mpwPfVUOE6jHXP4U7RxzdGWumR84ys2sh9tTU60nuM7j8SSG9VgrKo7rwnqN7WO00PiWupW
NWDXcmOmg9cbZAAD0SyaBtLRZTRdfPKS9kqx4JmZentOTOURljgTTnba7vWSnm1FK8hqFO0N6efm
BmkA/tfhefYg2Te97bjn5QPoaDoX9SRd61bl3gOkxWWufGVnpYpzr8r3WrV/tElEpByrx8r03Ett
pyie+iJdioLWVVOKVUXq8OKpa4d+yhuv9i5GEmm7ccItCxI1uc/CKrqxw/xam0Vy31bRJiVKv/Rx
ts9j92TXc36DQOqwHUOUx5SJYUgGZ/8PUee1HKmydesnIgIysbeU91LJ64bo1asbD0niefrzldZ/
Yl80UUYhVReQOeeYw0zbpjNoAaqAGnkY6Nyxkd9UZq0vJWE3bLYsRYxuCRDCW0utiqD5Vcwy/moq
QHkvJo0zdTDTZuwZFrS+XJKoVZfa9Y4RbrtHYbd/ytqAp5REDeMBGUSXaV5NldNcCYShX0iJPexb
M0ESxjmshDqMZu786yhwgSyouycbiyrDwjWldZPhkOVEuRoVmnncTdNT6i3PPSpiRM0xyW4CBwwb
yPkU+yK+jGmCORHg6mYYdXCcHX/ZFSbeWU7rz2EvmUcROhbgYeRLPAKsCGswZ9MnDmQga5j3ywTC
kMpu3wKm76y40vCri/xsOYQh1TK5RlKpfd6mYMiWd1g0jgC9Pd99yczAbXEng3v2bjjezY1ySMX2
gM9sPt6laZ37oHCpaYA1B6xKd24n//ZiOuDsXOws7usQoklxKxzvc+QKIHzWyKajR+0XyjmR+yai
X6MIOskf+9buKY4SnE9znxCXRFrrRZBuYWPslfbp/FkWbDUlQS4HrokQEqDz5prePiKlcN0uTrPV
ZCEIetjIIBABxzDRlRFB83F1a9ymurGNz9sihzeUtffAb42zhioOwlF1b0GWt9jaqen0vwNVHKRm
34g3mngi8svt/lzWejj/PLJHhBWJi41WwCfEyDhd9NVAtzJql7OC/64Hsn+rpQtHKR32CTmZGEQy
CRkkdnxj5OjraJPYDZ/ygzrnJUps2MgGO1/dRGJrRUvBEsNQbOVSD6ytOjGuPwdu+ZNv2xFuybw0
AHgdp1Tc+3Qqn1huzlGeBCezleU6Sq0OK/npV+Cl4x5fFxUSgjHuCHorzkmU7gwj0DuQA/M/d3p8
TT+GDPNBUxUjMSxOdndi5g5BnxEiKzx0kS6SkKZkVtibMy6jfTK/LH13dib1R8jRurnJ2h1ntbEB
Y560h+9+UTjn0iujq0HLkGQEP1MBrZrRSri+U3JZHrdpZ9lggNgGbOuyw8oiy4w9YQx/etNU4CT+
Uxz7LsYMv7WhgpNTqAE8LjlFAK43sza4lNL5j4779zbx+rcp4H8ac/7eK6Z14eAWwEdWfiXwLL+O
9MjUs8NwabyDacV/MFPEVBh/ddTAFucHv199oS9TsNOSflfhl3HqImmFfoI4I3exFyqpPmjXObQ1
lIRkJlWaeLwxT9xPgMYaJbEd7RwY3b2qxn3igaiS9VKsagELQ4nor+fLoy2ZAlAofzwexKZBLHRR
znSWdT6jNsfesZwxp7Smlu2jpMxM4ms6J8zwC1H/98h6cBJqWUVEeMzYaWexQ3TnZC2r5nHhsVKC
SQT6+vPs59CmrbeDBTwDKRXx0//eUFQ2oTWk3b7xu3STRyTuzI4lXhI9rd1JBk8/z2TddWtTdfnu
52lA4MNZzea/+LdGz2YqHzJ5fK2wGMyjVH0Wbiy4E6aIvFqeqgTRkjE2T1br1heUEdexzN6zwBp/
67H/cnoZvba1M+2MrJF7gJTkhW0dOk6j4t0cA1swVlD2TNZxlfdPyTKK78Gjv3EDsfGlK86DGupr
YtVcYkZenoOlsrfYPmazR5uoHO9KkCXhFGkbX7OJPMopZ+m2sQEjMQyKOXYlSElLii3tsq/MA/Xs
YCGKeYSXgIU6oZDJdIqrZNt3tnk2wNxBOlt2Rmeu33OXLErE+8SQd9Y+2s+GMe9g5/8p8noBIE/8
1U9/j9t3/hpDP6qD/milM9Uqe1u5X0aUPuMSPTmMMgCfMIgcF+uUPFKg8QgjoudRek2TTUrKo/76
efTz2jKoYxTDsctk7m6ThuGSm2FvbcU1a/pyIvAiEyH5U0/BQA1kEKR9S9gbuGT8acfULSv0PO6L
RQbXKK/liwObaCkT/cQYTLyM+HuTlVx5WKUb01PcpCJeZR1+nUVZL+fZnfDA9bx0Uz60ucngUTM+
3rClHWwHS3xFpjccA5RMR+Nx+Hn686ioRwj1NH4rvTjyOrHCnDnTKwrkg1cu7hELEsj0D8v4n0fx
DOSmepsxMC+lMQg341RzS7i5OoMdy0NJl1ePJ8u/5kvc3iB5tLefR3MymPuht5loNatoztxTZWfW
pQxyqLcO/q/geUXOADga7rXCJzQD6gpxqh7uU1Ze3ch3bwRT4XjDAK1GHMvYxNsUWb3cmoDAzrEx
cRGfkgvjU0L6yhNnvdwNCfoIAXnszbeAUpc+u8fkhOAxj9GitFT6lJQkYfmGicAynSfSbsiDH/RI
yBxh0K8D7qHsAJQstiCYsG+HS5en4uqT3leZSCdE2bxkjwO1I05j8Bnox3IMt81gbTUo4Cc5o13o
xS3DVezcQNXDAYGF0e302vFF/63JG4D5pzEoSyfG/9mQXJAyGTvcHcR6sBv/jXPb7ay6KDa4k/qw
A7QH+d5YNj/v5hYGsRWo7tqdm11sCf2ZAeSQ6mCkV6+z5rdowHTYqPUnVvTFcfSg7qEwJBHSfvK0
pZ8D6mNKH0CfglrQ7dOt3Ztop+3au/j1UIFSvc0EUq1HvajzI9zzllsPELnS9lcd1xsQPQClgt22
6pp7nsnkpGz9Vxf5b2BGfQcwJ/12mtRNWVKuarNHmsyOf8tKeDagGBlmQUGwU+MMv5oAqtHNEFTN
cbDp0dK8kw+D/XjcZrCyGu+90C++VRzkrMvfIkO5p/oc8GjOfyNSR/w1aeclKGV86OeKPEfO5GqQ
kd4QhGB0YQMSazKJm3KcX5d8og+IpmObx/9XgBSPUqRt6hmHJ1IyjHuMBQgC77m7RuYwf0MgYeI9
n/PBBiV/2AEXLP9rR3geiffpfF1GOV+VcJ6KlKk47LdLKp1kNyz8gFn07q5GmhO6Ss2fFl0ehNdU
r12bPMJBjOZ7FltbXRbB3Zlw78slEQkZ7IxXSWslumbalWJgcB2XDcH0bRyAbdTuGv9VJP66ifae
lf0TVzauxouffy0RknKc5wnyTCqqVV+/GlXyUXrWTNk/NPt49Octza68/vfIHigMI3Hl83HFt47x
oYt0Wi8qHg/kShgfgULQ4frRfY5ho8BGqo7dAnmSQOfz4DbJvWmU++Rbn/kokvvPK5X/DXPWOmuF
ZC8q1RORADX6fK9+GvyAYXZqyO3PG0ln45EUdQUJZVn8HB2TIc6x1De5QtqyAbzXp4IA0svY2dNz
tpB150DjPXgMK5/RAnBjDUsEUhb0qw660+9ZnMZUBRB1k/TQmT1NvxsT1eAt6EB8PDpNbd/ws9fP
g06/ATWq0DOAvZuJhqTVBLeacdW8lcbBSfv5pNx031Zo0ACfia68dm3QnDQMsU3OSXqfxjdYV8+p
Xy1/yHHckEKGo0IL9XZJWnEhXFlcItsWYU3i/TZz8fCIyGUxAmc3SDLPKl0H68XN5nc7jV7r0fRu
rRDTOxlg0ISs+hVzB1jxhn1o+vRv7ST5t1VWj8uKGfhQMu0WIHElKpZ96ZoJa9oX4+6L2zbOMwQg
CqdY/ImLvNv3UTFvExOHNhMWDgMaiiz4iF7YWo1phyUwuZw/1bt0Vxnu4WxVyj+PRf4ZRE78LKBh
tr3VvnQ1XuZNYngH4S2vk2vJK7YzZGBlSNyJHxBrGP42Zs4uGLhme3ISqbeR5OnPaz+HHqeirbF4
xMpHw0qJJQjWlTP0u8nTxTaYKGyh7lSnH4y4sHx4AFnWbB9zHIY6yzPzkPzYL/shcz77mYldD8UB
xk6Q7afJBYSpD6ayo7cm9eVzhhWGVuI1WsR4z+34r/YFKkmfSIra3Tz+NbblXXATSl64SdKtb/fG
+uepnkS27ssx3lJnWbcKVlZWM8DoI1xMfw7+yyQ1cRZZQjhG7tgvjGC6TeOYhOwsDhyaeUFmtDDw
N8F/FPGaGoPEkMDqalvYlEQ1SHoo0zE0B9RhPmv4lkza+jrGOP/IDHrkhMh0NC4BoS2YnJFKaPul
PM2Z8dItKwKsqlugKdhyGgpCziNiPnG68HJMmEQ0RRsY/Xw/nlG/pG3vbdqAUnPANPYFnyEf0DrI
XwbHrq9B33204h/TdEdiMLrgbDKvOtBDESdZFjCjg8TZG/jorrix7AumVicMQFtalf9fLHjUUhcI
bUVF620Uf4a6Jbl7TrrDkEv4fTRr3/Ns3+3uMQ+UDrRcTbJOb/vgwQCitzpvN/0jl83FexyTYo+A
lpnpu5GYZ9Ps4ABUzV08Dn6GPRBC52LHJvPQtnb2ueqzaI9QlZz1ieZzTBIP4VUk962/77MJDmGQ
js9UWj4NiOXd51k8BU0QHBUQDhYDdRmB8PcTVjmKLODHOz+vjaMOUwdj9HJOouvPIbUZhrNgYMAE
VtQ71/8dxixjkZgoURu9LlyrPjjjjLxvIdU7Krs3dM7WhVWd3vnxetYwryozZf33Yw1h1a7dJO+2
qIuLEpn/fz/WEYptOSI9FoYz7WPTb9bwDkBQpDceetg0934gqaFvEPQ/nk1RJ+45vnLrRpHP3P78
xONQJzjFxRjxLiihNo1pTsfZ//tf+fvfsczQ4kHOjUFmvnJV2Pyf3S8Y0ealcmrr4mTguCaUBSSo
yY71yX8v3YFu3eQ/VlQ1TpGYKEIDcHYSl42ws29N5PqfVZVGB6nahSRUng5eTrVP73s1kka8GERc
ezbKRIug451Ppp1V2tE+hoe7U4bvPCWcr1WimMKWs7pBdJn/Ln66Nhu/+D358m1xCJnrxv6Ey5J8
mxY4ha2qerrJQb4RSCxDc3Z4Wgq8Jhvn/961LJKP06n+E5mVOMdBXZ2V3Pw8mZpJnEnitfsQJh9b
aSGSrRzNx4TLxgIwJUIgrSOC+RK9obhnHyHR6kCe1f9wmwjUNE8D2jmh6o3uWcmqvrduyxK8K/al
Y6wc6+bhNnn7ebS0R7Nqo+vPK03EkBBD7bPAkeqiHL/ZzqyVZAIO7mWyvOJArf9E6k5+4a7OL83P
wfaDU2Kh5+JlHWE3VI+9uIzVBm44uUau8jeIYf1T1AqHGSeOZQgCUWcO+XIrPKvfu+jfNq1rnyiQ
ktU4NP1Osbq/GEXacF2Iu64mfOtkDgvRNzbEcaoh0PAaKojEXn3VKGs3EQ07+ZQ9sqjOXJsyR3WG
HB8iW0TUBAciJT+xrababqWxygbVbE0URudZTPvaRPA7vRAuJVdFhw8DFfN8m+JlPA1tefbI5DjV
Ka2TRVsqzWpdRDRYtvVoqUpC5Q1wj8TK0+clm/qjZlymsra/jZRIcy5Yd4kvMRzLWAe94WyKEnzV
KHSwGz1a+MBPrG3fPhqrzqVmVOI8D1Z5g2Vinc3OwcG5MXD6gITjv7iPJALnIouufeKafXFoLA7M
lNFjFH8zfPKMsbgKknouaayvc8vwJE6wNpiDf0wSF7aPxJAtTPX0aekJwpwZMZuO/vBouw6dRhA2
QE4ZGCW+B35XbBKTT5QZejtqrPps4mNWS0Soegkv71gPnnNn8HlIbegOo8f0qi7vnueNb0H50lfW
oxpM4RhbT1r5BSrkKKEc7u8mRqo4Z9m4ScXjl7SobUZtzuwtVrHtS/zizTKot7ggRzgJeM4z3HYa
ZxrevIgRZU4lQxwn1Rt/ttK1yB4AF8VOIcYnpuofpVie8oWeX02AHtBzw2pOO7jPRE/j4ZKtUtsm
8F2RazFVFLEzPxVndMC23TYhJoLduslK3AuJLo/VKwGf+kzk87oJjPEYYHAUFvTuW3LQHyQzPPpa
yBABbByvtVHhZMa16b1upTyTNjQeXx3b2Omye267/OSP9hnji3E7Y/xldkMLbTX+rEjlXM0VzSoh
uRSOFSUOUeJLnt2q6T4ALkG8URaMJXeBGBK/2cX4xmA+PWCQ/E1fFbt1sS1bTrCOwbBJrknRSlXj
Kk+hEBIShon1gsPIr6wpxy8bSmowpBbjE86anuH0JRIMyiSjaq2NEmczmEZ2XxOX7tqhJ5H/Rzbs
OstQ97aUrEeu3hRO/gvEhxlH96JwS1iNVJPrOYnVOihdhUGbdUGK7a9aLI9CLxoRausX/JjEujah
GcGGZyWYUDzYhdwtIoaJnjygPX9JGdZlEG7w865YmVYF9zokHp/M5474XlzgZNV8EGfkAHLC2sXu
fsuA/NKR7UG1AhWNnIltMwcd9PTs1XK4ixAfHaxc5iAtCyiOdk5q/AXex9+y0+nmEOSWQY5gxS93
ArbFipRCAftM/Brh4m682AdvbOzHl/QqmFEQBAIuPMoptHym2kvEFKvrrW/icsYVA7iDhFlL1Kzn
bRkObrqq26fGrygZzhCWs6NjH/sEeKjZTvym0AtGtc/6hGAX+cdbSO6ujTph5hzqnoK98yQ50pHr
rQZdZhDVFI37QNkFQ+k6GN3bPFXupmXUEM6qq1eZnSLHjNBYR1jtMQB/V6JoDyJwXrxCvcEVfSYn
iCYw6de9j+lRoPb240+4dL31DGW4IGiD891mUPq+WuGOp4wxDk07P6QHsUuj0CuhKAIW0rmuUs/6
aEdu2gopzgxlcO1JukcrEm/EOrU7wycx2RNflDvWTl29tLF3rUu1lSVbeBKQXwzVkUTvdWsizvZV
OeqVtbAJVgW8frL9GJuwNsdpvCrz8uHCHfB1Yy88AhCuWSmG8G9s9WIbFLogtULtnDH9p4maA1Ov
46yMfa9btI9Rc1UtUgfPZJlDlgjJuT3DOt7KKRa7aW5uGYLJ0LSd5Fxk3VHWASTBtGOgBoEYtsSj
BoifM2HbOzg/ltuqnW2lbtiWXXbwJJf9kNm7WmoGVmixoVV3KppPDeyu0DI9uK3muI3sCTl5Jy95
KqG7+uabrT+7ssG6LHcYgwzNFcIZE8WJQWS2xGvTi2+SiTkJnfJYcWEMcpiRSeTsZN7gMQiDwqqR
ZlVQTbZaEx7Px63qIGAJglk/RilBDOoSy2A7Lam16pv8Mx9atHc2PLi0GQ4xV2EPm5loiwL3/6W8
69n4VrZ7MfPZvfgt7L+a4VM4OuMreodulwz/0IG0+7ZcagK9q/S5YNaJJzggKDtOY2PS2EbNNrCG
E3k8h4piESIEH1wK24QXwUpKX8aIhUGf/a+umB4HAxrgGdnIIly+XpE3+0GpqwFbdQXPPV5D/v1l
2fOGUOS78Oq3mPTEY+O7Z93qC3O+i81k62BN1perJdEM1NJdxXBgLqtzy2qfRTFuO8xRhw46btG5
uD/Ek7MdYCyvg2yM1+S7kLT3Swf3uCGomX6AkKXSNbZzYLxGjoJzGOzJ+cq5F+P2UKT4jpcjnq2U
0pG3gG3I/mMY4XZ6jIKVJGHaduG8FmRTN2xRxpIzbe/qnYfLVjG3N+rYXSdqaBsPOfvc8BGgY4Vj
jW2K62sQhIW2Biqm2bWIA7r2T2M/zNj1sQqmE9QqZlj4Oii6P28JXpPZe2lyt8W+JD8MyPmMcnlJ
et8h+1Qf+jhbK1bexQ1TvTx5E3qn5W4si0CfFFwW1/2biQjOkkAU0xmOXml4wt4OdAIORjYz/E4K
Gx8mc6BMauJ9nQf12qqAyKDQnpw/8wJyqbwGWMxy9tJ07+T5/Rk9rz5C5npCIFVu+oiEQn44NU5Z
MCYvnPh86TFN6fqvyZYQyzBdiYMqdGT2ZhH8HjWshBD61SaSDJUy53WeMPoLvGGNJQ9gAPdI5rM9
k76crjtSM/3xjGJpB7t6gRNIbRh0wWtcDv+OjGFCv/vXaOV8NIg5iQXp2bWLVVO2EIyEe35RfKVB
exQZGJro3wVMzHCas7e2hSHdK/s9x1d7Ff/1RbKZ8Z2hrjkn4IdDNVxy0e1loP11L9CNlDmYR0Nn
gJ/lP4bW225Ut75YHplc+6U11/nkf0LUnsKJ6ppB+qrFJxXAqbIvBRVxnQQCmxHwZBPByV4FrHNV
3nTX2tkHOkpv+hg3xtdAR7uyaq8PU9LIb6r/zo3EYwSmjKuTFPowquijmWJv1Q262BRC0zLKmHHJ
ZFDm6ASOV79PpZSn6r+4325ZZ1mn1nZikCrdBDKMJuO8mHW9Gpa22BLqS55mFni7zow6KNvx2Swf
HOF5WqnJvJEtYTdsW29zb/2VEYiDl98dJ/hOHRzf2qK8FgRkskyRXWB6R6bl9aHsTH0KMowRMqPb
2ekY7GZsv65c7US6SYBiuPPDCCxMohaT1jkiQ2SBH1r7if0+sNEF+fgcBAUiLjJAqvo4VRaJs7V4
1jr+HPyJ8AOt0jVUbDS+ZkZsd4+xY4w7rZr0P739cDAWMZdhQnZ2Pv2zaHj5fkeScEb/ZqHtm3P9
Qjsqt3Hqka6GDMVorHmTMJXuACU3qg+ezEeAmpHTjPvgqXnrhP2MUJlv4BK4DAMrwRW91MDS+XSB
79uEmCMPu8kegy2nDqWIEY4CayXEbyq042qnTajaZYaapDLwfuAtG4rsWfN7ILgwss0+B9e9eyQa
NpLUTRUBOaQupJVuORlew6dQ4xMkyI/BPpo+l7Nclk9f+tDjnfRY4YCn/fo++vnRqWwcOSTInWP3
W2civyrKmVXDWWV/9u0DF+o9wAicPAbyR5NiRwSSezQJ4Bvsxdr6dD6sqM3JMGnTO7MJJweBUHeE
gOOuSZbKgHPyK+tDz1JmG6uhTKF84xTgm85eFXqXMhZk5Baa5VJCSHF/O17GPCWxDmY1vGOvvw2m
6LOhcKwC/NBq1hHfenMjLkU5eSsYx8jeE3Mz1/XnXPgXeNKb0vGxmYhFcoxtmq3YX02euR+97Eby
52vnlBOaQudDqmE/N9Y1kd1HSuvCnmru56zbFsWuNIp3y7I7eJGLFQpkjAqS61jJZWWp2KYl9Osw
8xUdAuwrgEm9JcXpz+CXxzkBtDWmeTPjglnqvyqID2465Bups9sUdF9maRbwiv9hKI6MgYJvA18G
zb2Joh/TiMx/cLir4tYLTKmzUCWG3meRsUHEB5wVk3FVBNGbKZPggJl5vKqtaSNnm4xQ0VFbtsHK
9OX4YOs/2qDsKzCjX4Ti3KY28HfVlLzGLjrtGnFftxRrW/wudMMAcMZVhK+j2kDUC9mMJvS5RWEO
mzGKx312rKbZPFWy6jmlA5QhipUANW7rG5+zh1wNuuCui+x0Y03esJqQQuLGUn1Uwn5r4wjvc0Ch
xEe9Y1uvi4drsqeJBtE5fivlixHFlK9ldYij+GyZC/jWxOzQVlvu2QqsesG5iwxfVuZkgxaj6foP
GqAPfxTTOlb2wfWs58mST13u+A8V0S4wUGXU1SvEGx8NVX0yh5pRx7yLiwaEdKb58yr/Pi/BDqbt
Pk1IGtJ8d7HfPfmFcTa85JbisOvG0QfdBErx7sHTx7rRVSxYOcrpVDRMggp17mVSb6BZ6VWNWnOc
HzoDv4XhGF+thsg9qbTa0AevgsmCv+ACP3VqW4Ak7bvooROSrENEIYe+yJLXNMZBZOlvXoF6tY26
7mABZG5a/NLXMJ2CozBL3Jiq8uYlfyzHkJvUMtu9cKbpQD63u8YA49iADb5Egf8OP/oo5ma8YH5k
PwhSI2Q565QNOPPEKgKqkPPKn8xDyaIPNoHi519vtP2QjuJ31XQHUcszMdZqKZKw1GYHFWUPNAq/
OQdstUYEukSfr9K2yk9c6wDTbx1/5Tgt8cW0sDPxqWbL+VMC8eFUw0Yh8NXijw3f3HAPeVpwq4zi
he3lU6j5Tv+ykRiQYevyFHNxdZV8DhC6UHKUNEjM1yxLQN6Q5u8ici74CF5N51L4+5TMLHJfSmzw
E7ai9q/Vzhio5B9svaxDXX5OYQC0vbFNBhvnd+wNrK5Z8xu/VPwLhf2rStUrCZGvhhB4GfkZdKee
uCGKa/Z0YTENNWl8p+AQpPjPQ9lS0YTIyq+6sHorkyTYCd9nGZGkZBtmmNPMwuWwWLasVz+QjEU6
DDRRh1EM6hDpAdQHJ5vohL6L9CGbqTGj9ZqRfMuIcnk2kK3IjISQWMz84bzbilYqqoZxZ5hDixLJ
b+Hu0tVycVHQJ+qPDx64Mmp/J+BOsd6TjFF4DctYy7i1QgBnCde+mvV7XGRfnen/VrALId/OG7FA
sYcr81Tlo4+ioYtZSM2nct4EzXrqnH4dRX6GJAbbMydYDrjgL8AhiL3n+bcaHtyibvnsC5RQqXOM
GRqc8ElQQzZAGhFj2E/fYoCHpnqRbhrNNJXA8XUns2QdCKxMqVgRnIdzINwz86Vy1YCChaUby3Vn
5qtMDqxpHbmpkwkfrNQTerHibmnt7fEGD+HDJptG5h/wtF/5zVX4kNjBNlnAyMtui7b5pemDj6RB
web05kBPgLwwN+14m49/Uo+xD6QR+icK0G60N1mNtO+Ht4FUvPZyfAdQXA3Yca5BoedHr5EXyYda
tLPKMjte5fKNykuEQeI9O0mZrAIHoL+FgEto0byHZwprSWCu5FEhjbPcIq231lMRvfsFrRtyotKL
nyEzfpKeCf7ngdt4LFOJsN0wj77RoJ1n1PHh4KUzanjzQuL3m+dkmzHx9o8EUnjR9jEO9LAWTOC1
V6Wr3ITqtTyQqwUGrdbAJYZ06dWHlyplvImzUhPut6NUaNrGZitTNPDJQkrVzJC6cJ2DgShnmzUR
ypy005tE+wOdlPo2RzFsyrG825HcJLWYnoNFXG0K0DC6xjkjQ8Rf3ErGV+S13jZtxbsAfdt4UNYj
g+qVrpoYY+lpFFHuumV7t4dlXneJcQrMiUkrA+Y2nbpdXDlUiTBZoaONq6LG6UTV6caNxNHuLMxf
4LCjfEK+LevlRbTDK8UOaw2p7OA6QECTuzLsgj5Z65bkYHTamUvUT5f9bRYIJsGs9ipS35bovHWR
Q9sTfvNh1tkp5ytZmX18UJ13YrR1q3r0Wz7gVYF/2c/q0E8uOKtXwwwP7mVbvE9fdffXKwoXcnT1
jquK5ksm2Mt1SwUxiU8Z8b3EEEUYT1rTysXNIhhBNYOHrrcdB2QST5gW4IkRNN+Fo3awIM42uUid
lQdHI2FvH8uKNorQEza0rUEVuG0rxHtp+tEz+Vo/GgS3RmwDBeZaG4/skugjruUGRyKcfX2FycMi
P0yjmMOlgc5g33t06mEPf2fFwPvi6wRsydn65Thimq1NKN9tiB/IIZpmcC5L8qnSEvhyvKTwrC65
TWurLVRL/iPRXjjPja2zjVnvLSX/iYPspojivrZiOcULAqdOLzBeAoREHatLbkwMg5P0mcuM/BnM
mlgt5hwzjhEU4jkpSzL8YJBdWBsruLPYiw10++VyteHpvSz+9NsHDfxlRUQuu+kV50ScY/pEbMcg
pgsbgz3EwsuQD9XanM3yuRnRXQcxdhLs6seoleNat221bYJlOYg+SU/jxIVl9vZrBSN9LbkEz0lK
n7egiUFIv0KXwRjUqF9hclFBlMZ70pByaIi5XydYJ5ylY2w0/c8Hlji73HCiTZdvxOCLre87v7Pa
dm7JdyMRVLYpdZA32GvpsSdnVcYNmMA89gN3u1TRn94JjKskKIKa22rvpkFAEK50Z1Gl1puNhH9N
k/htqUxutZNR0On4XRdiVUVuS5z7WF5zgJs1w5finCuc0gp0SmvDRJ+FA3VoPlr6MRb6vKT+01IV
40rWpXdwzYxyEZQggquzlpYr3hM9HyEgpf8YympWRQ7PpvP01SmazYJ8X0IJCWurckIL8nhVj69x
qt4QYpQHJmvH2lzKgyFLHMHmzSSHt8JXFmUznIGq/sKmATd4L6XlHau/NfzuIrHv0Zw/T9h3RXId
GdgqZHxLHX0SNS3mX3jnboPW/etoMIopLzdQKKmOjfcJre4V7sdpiYN9NxbTntO7ijPnJRJxvbLN
h6mJ/S00DG/uBgxKqmEFySreGyQU7RxP7aKxuc1N+T2lnUXkEqC8l/aI79JfXqrSfezhYzGBqG6m
dHlCglrSJWePdb3FB8TgnPdpFa0cARg8dngOpcnJGrEYSBFcum0uoHb6Jjna3HGcVchSVUIEJ8a1
ZkT8a1ykyN9jPNr7lzHgP+536tJlcKj+H3dnstw4kq3pV5Hlpm8vkIUZRNu9aRYcRFFziIqIDG1o
kMQgAGIiRoKr+xq97lUv7q7foN6kn6Q/p4KZAqUMRQa9hq40q8pQiOl0ONyPn+E//7++CVL7YtFo
xxx7IqXGmYY+nIGlwARFM2Sh1HB2bCgVYiDkCTdR6uI5TVo1C8fVBrYsI0nGqr++rpfVUMOjarLW
pmJBE3hOY2+2vnWh5hIADpQNQ/sjcDCOJFldQG7J2FFoop21bTA07DXHP1PPtAeb0sbAyZFlA71E
LIqyzUidGcfqmt6VhclaU8m4prtg6DQgATWNT2azL0ruZxMEW68LOHEqlyg5TBWAumh4qDBt6uF6
qGyMO7txH4CsK9Tt7JtslnxZrqzTJrKagZlnHPOWHmAzbW97llEfGzE9TwmsNKD7KYrMTnMnmH1I
ivW4dluaLkp0KczNlYUPchY2pM+4zsHhrfVBVAcTvdWKAdxfWl9zVtxYZXOO0LIoPeSn4KsvkyDR
j4u0+hxocGnWPVMd0dxCndPM1X4mgIjZGm4QOuqHaMqdAMzOHfPK5mhv+ypFtgfR9OsWfEnfriAf
yZCZOIb07LzRtPYcjyKGZels1eDaK+UwVOz3ENM/Fr36jjs0gJh64ZPPwPIYGl5Y6JOUTlMFQDcu
UeGU9YQe4IsUdj46UShnc2kO1AWdZrBwQ5WipKT3Eih9QpdiDJ5Vv5eygu4aAJFNbg2s8MBf0aQM
4BJidtWKSYJH1dVy+SkGgHpRzbTTzQzJQRBsi1ESqmCgV6O4lyp3utWere0HBKI1qJ7pxd5AGTuK
a4rdbk7g12SbkdvMqDEWJ67An9qJ4qkz6E8cTdEHkKG7A793pa8axJ6yddOPFf2L3/gPpC+qE0uN
HwxnBRwggusITK5IeKzYWuX1qoARpETMceC4gBRJh3KN0Uie0/44TAID972hpXxN5XboANheJ6gV
uSnnjP6iE2NmLE+gm/WHi9p6oPhSghl0jk1XO3HciiyOPquPeyO8O5rPWxaaS3QzNMP4k6Ks66GZ
pu1xC6YIZqSlgmmybHcQxDEW0aGNvrJuNLNZnNAbXY/j7NQsFifQLkE94cRj0oifXD2i48Nx6EqA
MCpqs0u70TCPlnVs2f4dxR/Y8PwLIF1kuj+B3+O5E2KtsC4/ZcniLrUUj7YXAypaMEWWCpcKbFYQ
huXXygremlLJmxHMQxXEUkG6WoxXerwcVOUSOKOWD1eO8h57fB7SVQxu7C7ezKDd9yu4XKtxmVec
DGWWnRqCjSA0ruO4dgdZY4aXzrhahzcOdRNOvL4ZN6yADQVqoZEUKDfNuaKwfVO4WPVWNS/MMryN
E/Lgy1X+0SCdOlkl0bSxkwlAP4rnn0i9a6eAxyA8qHJ9uKaVCYMQ0D1vtqDBdJh0NJP++/56034O
ZuHiKqGrNNSMmPAooEZFI3xpl2PUcKhwQoLTh1SJJIbIla/d9zNaRweLlVUMRqWZqqOsl8GDWk/i
GB6LIF3etUvBBLXpTZSZ6w+bCPHqmASFliUtZbpiZKPnVBW6Sv9mRny6Zp6iP4P2UhjfrZMSNEkJ
MamjTRRzRcuRQlN7XucgBUjImAW+OPLuCbwGcAbF4VVsL5cjpdezIeC+3RTKqUEnWN+AKXBAC0Ix
QhVmbJKqO3GwPnhC7rFBuTMHqnCdm4Dr6ia6bcnLTno1OKW8XBr9JKfqGGcoPSHsu2qa9fuGbFtR
rPRJ6YfEb4GD6Skhso2VU1d1bjMNyA930eYU2NOnDZRfQWxHgxnwHFoxoHq0S2xeQHxOXGtgrei8
7BUuzxbPtSz6VLi4oUvQakM8qE8b07oJlVQ/jrUEwxi6wYm2Kt7X4dqFgK5toSPCTy1nc0y2MQFn
j0OQM3RITIeYbAMS0BmqM3gAtMwkLV5U5zgp0RWoWaDk+moIYQFt2yRPW4tNmJursatp9DgEp25L
Rnq5TG4WLXxVcOx9As4641TOPlaz/Nxgo+NsoP1OAx3XG0APU6uGNEvr/bC2AHpXp8ayUKCKafQB
EKFwnG/SuVsFU8cg1zuLXJIu9eI8Tf3h0lHyi4R6ia0kd1pL894qnA3oWtPPIeHAeQBNlmY1euDh
gkAGVqzjGirFvtZYp8ZGtQc1/ZvDqC5dGCfCKUlS6wRvbkkUemwGkT/crIMMO1jjW+lW38C0knEm
lWI35SmJpDu3TFeTIKdRddn2egRYp3SKwrTfoxPfMqOBva6u7Yw0YdELLrIaRykOyGmla0Rreu51
uGyMyXJFDJPRBm1WDpwmtqC6gJhHD1efVaN3aa7b6lgHr6BF7UmtolDi+O+D5mO4qX5NHZpyZyX7
PysAGhQarTtCzra+SCvgg6mG68+WPbOoQaV+cjNbB+pwU1QTctjujGizLNGj15rqSofRCcH61jBh
kWprG6obG875IjQGG7WFATmnhdckpC0IPIcu4Ej8ln6kMAYMhDRr9RB2WmjnzqKehrPebEJmXMcr
LnLYwZr3voKm1LruDUDu9YNs9n4RZePcpbFwnSLUY6xVuA+w73kOn7gD/0LbRssh9EykHf38EmXn
UWQYgiQBN3PZu4sdCz1N1M1admdg50ieBz4oJoe6ZrI6qyMyGj7Q1jSyLuAeFGkLgOH+6gJzCY4L
ovSVfQIC+H0vTGZXaxsh3awqb1NCbFVfn4Pxs06KxQKRaqQPNkE9BB2GUd+A3ilsvHCHyoRpGl+y
hUOmVjEfVleuq9AUMTteqZAplQZnT6EUh7BRNUacFkauLKbcEEBx7ddnaVEa/bW2vifj06CNgxFx
Cv98vdQ3k+UC40PDRCRKiB8qZXYHrGvsa/Q592xldrymTx89kA+u7Z81ofnRNdb2iZ3Zp76u5MNC
MDYliUo4T6lMR3vguHBn0bFtO3SNAFMlhhutZuXpptJtEALclxBMQQ3mWlDxLdc3gyghVCEIolS/
uXR7lnJBCw0C4Anlw57w8unLRnAoUMfB0jj1KUhP8lVxjXTYtcJqDkMbvpXcCIeKK1xDHmNdZgNM
222+bpD4Dh5UssuE3wUtNNXyoVYQu3fNFe/IzE4SY6H0Tbe4o/DcAO8ldIl0sFlkuppeATcebTKK
Q1pzvTHCq7pBasFMrFGxqtXjphxR5QZwuCkrfHenD7MuDpmV3IZrLvYqC9yhzYYOYxL6MWJuLtWa
BB95VNbh1E5nRNIx3rXzcQPbTUU7yGS1WM83TVny8rlmPywdutAc+OQXqYvENGFJf0ODE04daB0i
0ORkQw7EObGt5IuB9BzlxxgOILsBfBaPFMt9wDF4X68UqIB87B9YlDlpLxJWi0R/by035MV6tnGe
cgdwgc/6yxgofIzQRo7EiWkDtdZxBPq2k9/kAeJQ1Nw2Z/YsekRd7ow2BeDeMKN+QnX+gRahelLq
tjE2srbfS6yPcS+yBzAeTBzogp1AuQyTbNLqpCuXqNe3wO+auLTvKTZ9MRfGNVo+KXQE8UfNTuOh
mvaq6yhrirEGartv6dzq8GDFHCtqOSUlcLbplQMEl9SejeSH3fRDhbhqAYHbsMeEN459sWwISBzV
AvcPLivItWwcoibeAnCH2vRToGintl9+9lsQr2Tao1EvtRWcrBkJTMymvjhWG6PgcC9pXANRKnzr
WtdBIibXLVw5IBSCm6WFACYiuIOigT6EUmmihWQzZ0QGWdncGrRIFe0kMsIvgPIGTqOc6Tpnuec/
tDnCshhXzVzf++NZXZEL69lzAFfBiZoqjxbqJSOjpA2VBp5iUX2yl/4dku4EKPRr9FE7QrIopgei
OdskyY0bF4/AnsmC0YsBJDOJSXfqlNHVDS38JrIAFP/Y0v3E0eAiXNkThZcS0um/mfUAMCZ3VqLe
qeuPdZKFAz8hqtZrVTCAbU4Wq9WZbxMTVyJzhibHEuRR3KwpXqr1xEdHp1Z7dOFQbIUQAvsI6+Ii
pLl6XeMxE+b2N4iRp18MY3m+hPCP1thlSIV6ZCNK67g1LB+kK2yhfqyp9GTg4KHhBSTIQPB0VcDq
PaNgEcCEEQcr4lVYL/2YL1vSDr6JIWtNstXUVlP8ws0MIgVlNqJp/QrHoT7Wwkv4d07dAm2dlY1P
YcctzkDBy6JBAoY2kB9FvJwsGvpgFUMd5a12E4HLZK3a6DgvSEiFFOODhOQ6oSgSYn5IRwRERYFF
D2WdiHwHEjgALs/ihEJJjy4W/F+zXyUO4fN6NQ7awIY3DkZUf7m4hROOGmhulkO3h/JnVSgUppeQ
+EEI1QQWmqQrIByWhhNQQUNn2VkEYASYB2l7cCIb83OmO6fxrAlRXdO5XTNaoGY26Cx6TEQH6g14
WnpcSPCbifkRPF8PfpFr8PUgk/0UCYSlO7GEebVtlTvTt6A2Tcv3IDddUFUxtt+kkAdvWuODEjJy
cMdBSNqZHP/lbLMZY6jgiVxF1kCFRAPF4s0x0n9gLcBJQzn7gHdrDnvKJofH5i6o9HkIv8dQKfTP
IX4tLeFgYjcLiI5maT/T2vp80RwTvNEdu2GhF3otFF169ij0m+sqcD8H6enGiE6NogVIK4gdyU6S
cQU9kWCvOQ3nQRPD5JOSpw9IXUR1BbXtyrbGpjJcsU17WkFoGZWnGnBjQPjR2Ikw8hUdl/2Ajrt+
j8Y0C4+duoAD7sGvPsaGTVFMLF0VLuikNpIrKOkWV8raeKyi8iwDRzp2QiM6iZ27tUr91GwsY2Jl
6aUDM+WEbxI635/busqmALjdZemPV4EB0x6cqIjSlhfwsOIQLpfBqDDUT2HVc0DhFg9+Tj0BOwNm
zio+hmuChzi2XK5dDtYsudooLvnmLH6/QNwwiNpBg8N5ioQ47Vpm61AeBWHaOPQ76Kt7BWQMSAe6
jgOYH4LgPk4NKGfdWTFsFRoJeckJ3JPwQiFGA7iyHDUJ6oxq7Py65KoGWNmAjGvHqqksb0K6g1qQ
0WPNhvWnXqaDAht9TKr/c1BmPTIazuUSLsHcariJYXQxCAFKx1pPVmqoQSIMSmJW8ScNGMLG8TNe
OHrDMxhdbetmA/vRpPI5VnrsH290h2S5b13G3EjjtuDOMwkvomVEt1x0ZWTp6iyMFu+LFoJG3UfV
MIvxfqrk0WlX4wLHyq90qq+ztXkGFP1qlmTOYJ1TAyZVQBORVbh9xaH+muVVcx1QiFDxL7Um89+j
Gluj7QktaV4ooxXtErxNjMyqulS1AE7+NX1gZ+si7h27KkSTkMuAerH9dJL42Skk7c4oNaNsYGaa
MlkY2nytKs2tr0OuhmqTATfEKSma7FhpsGntQAua68hYoxqVLNAqAIUxy5W+EkMKljcgOhQxab+h
z2ypxmMQR+HQ7tkhrR3ww9kkIDYOzPtYypraKgUokZdt/NOaCvdoraz7CIzUQwjo3Es/VCeWBm7W
t5Jr0jdzEPjmoE2x1lTpq+OlAaRPmynXswVNWLN2c5YnxvJUxN9k1OtbDQ/gXDUMuC0UoFXLdpmN
bB2HV1ner1DoqFD8Wbi3KkWYYYiyaa8npAes6tEKgCsLFb5N7fkwOfTxlX+Fq0uzAbetPUpUEPan
v1L3QWYn3rSUnGgQ7D0JdJjkzhVIKgLH+WygkiB0CTa8PZb92lbbTyXKLFjyG8hL+nGF8q4QZRGi
IaGL+uFK49mUoQ0iQfwsdMq24mTiA+J/qr2+dhfkvsS0jBwGsLS8XOgoiwI7iYubKF2fLtBUEtT+
K0OA8eJ7K7vQl8uPjqp7Qi9GCF5sap/32VAw0x8zc+Dqa0+Q3Isf/bS50mazLZc+Qfi9EHYBCtLX
Z+XVVltzjSJoWoVXvQAqSFRhnAYdlcX6DnJqodyUaO2XdaR9AoFlLoqLGMFRrV59Zp9tJ7NeT81o
QX+VMq5cyJbZYuJXQpJgqYb3QhDBMH0CGesYYMvQdN2HjeWwEJDJx8W8F6tw6IgG4ydBMRuy4WiZ
XIiZVwvVazLzpGiCE6GDkqAEY2bNHSYHJs7GhhiLbyL3O17q7YnQDoA/bKqsp+KDYiIR8gLiY5DK
9VWnvPF14yoCPKnUs89iIYV2SBFk87oOL02wrDpaCEL/oNZB5pCVhwQOlmqbaoDxXkFOaSeQVs/K
C81F8QQNGjtgmRlL6DCUrT5OzWKbaFzo27+ukFgQvxIvq6lnQw4MZaLyoSiOxSyFek4NVRV8fzA1
VUOxuYSyRi9K73vBe7+hawHZ0xx2oH4CKiyqwxMhgSjELIWORq65p06VjTYaGsBC0FEoO0a04tCN
LXSQhAzpLKLkt2j6Qg1CSDmI/SLEoegIAuBjTMXndORNxHZMS2tqLLi8haRHiSiJH6dnGQgT8YEZ
jMM4uctN9DFABsVfGVCztZ4OsIaW+BshhFfB2zYVf4AhaTsgSUCymb+KH4X2oNj/QsvUH81K5VgJ
4RVBcKVA/FzIl6b2pCE12aLDMutpnhmYZ1GrjdIMyS+hw8Ci4J/3laCZQgU1VKHtnyH0QNfsQ7Yi
7URnqV04D74QfDB71uceihC5m32itL3SYcn2/Svo0Dxa5+9to3nMURCZsa82Jrp/JAw1/r3qafc6
8mbRsnqEyOneyFjQTUwlUosunWT2ENcwMbWA6VEBQYT5vQ1GXC/1+1rIu0UbFTUH83yFzq94MHUG
TAFVZ3qOtuK+7cmsprO7Z933kIsg7r0XMrK1rZDRdie2FRGypNdCLFN8Rui3bG1YCYNkvVYozjKZ
n47+8su//+Vh/T8W85SGI3hvk+KXf+fnhzRrEXryy70ffzkZ3Yy2/8Vvn+h+/peL6fHt/gfEN/z2
eUb8+o1Dr/Q6P4ySMijb99U8b2/mSNqU3/7t09yYuhjoOqW8fJu+GOK7PrR9hj8c6Gi+nddtm83/
46eHtEroObqZL4I0+enrryaP//GT4W5X82kxf5vR9mG+NUDk8czVIyPb+s/Q3LnAqiw42fhH/+ko
Aj3+9deKa/9sqz1N7Vn6b7///fX99o2vrMG3H2+31Hsz74zzrSd4Wh2xBFrPOHANANX9LJ6+Z7i/
P+SzRdAc/eeeYdLTZbM6/1xPDw7kwKc33J9NlyqdaVpw//Qszd7bAb2fXfggerRjQGamAtD/p1sD
VTtwDTTrZxeFJNV2nKddzoDPN4Cu/QyEzbbdr9/0zJb8kQn4u21//WlP7h2kP2ECDI64ZWqW5eju
0z/dhzecn12HqoZu/bO9eO3QR1d0C/MHutCxDBVKTP689+zmz4blOppqu3SBuQa//t7z/x175Ldr
gmpz9Li9RYJ58ewqevMDu132coBnlwSNxO5PnU+KW+Vp7N9vmV86l8z2unz2S3E/P/ux89nixYe/
Pvt2Vl+/6/lfdZ60M7Hdb3Z/eRLMcy9/gFhsext+fahLL+bqepeU/KoMHrznN6KlYr9+n+mLu/P3
19dZs98u/c7fPnsVuxn9+d8/exOGZrj2v+KryKGPK4Ok8yY0jOi3X8STzfrWOybQDeqgM6z+5vv9
jmHRKwqi3fS2jhSm5NDJiq0x3w0jBjUlTJWyWBrfd5fAkrCyo4fKe0zz59O1JUz3OJ8nD/4RAC6v
uxscGYN7pK+85PEIZlr+VTyfvINbcugLHFft3qw1ceEfOuy0In7HZO1GevJaJQx87eXeovLa7sBc
04fO+HqeV7tRnmbr7H58NSDBqL596D7k1f5kAWcfPu7HeTJHeifqWgnzzf3w2o3097kGdNs6+BJ4
Pvu/2RU7nqc5oM3dOxJboYcLdOj2uqmKojuqrhLEHTqs6FyYdw4D7TBvDft8HUfCycAD+/vsAgMo
kfpd+0BcrSzOCzer65OlD3MveeMz/wx+26jKvf3Xz4H449ePnf8uA/MOieuuM0jvzP64X9fye4d8
1cfcOtR78/2T4+4vgKa/sFd/bkRWNc3mu6fdGm2VqG73Fzuz/ecGvUwBzh29i+f7C8vB6h049ruq
KHMv2rMDjto7cCGmKbztr835yfn+xmv7x5kCncfWv8sUVL/nAV8c9efz/5tdCf054MLOPtPJQB1q
ugeArLyjm73ja0kYeRQdTb2o3vd1nReG4dnKfqdxGFdeOY+9ruNBqH3wapykyaMwkruRnk6zBFfp
kgXeuoydkdl6B0/5Gsc57jgKmvvmsM837AjL9Pe7e8XFsPNZtxH91/PSvVE7t+WL4/aNz/6jMiLR
AkvdeQsSTtC7BJr8zqAStng/LQsqhZ1hNRnjzukz2W1ncW50Cf5qv8rBRQTPhxWZwIONnu897kYR
U315W/95m3Qzz6r7KHg4Sr8clf78aEAtJ+18iQRHezvo0b8Nbwb/vTO0hM02IE7OoS/qjCthXwxS
JCvSjkW11N2X7JyjP7/cA/YATszRk+uZHO2WfzeyeK3Wt3zb77xqBl42P/o4zx87N68lISofhsE9
HlNnc4sy16Gbe7SAXm03jFgGW8JkRyuu3BQTF4kMUzLvmA9RmDp41ijx5t1hHU3CsNCKQxXQma4j
4SDecsLH3n56sCfBUxh7991D2JPw+sbIR3fW4KWv/+eP4MuNoKkyTvZf/085P3r8b5MafHbn1Gky
7qmzedJ2luKVAPDPr8V5cL/vAGgvQ+AfGHdepKXfuUc0Gak75ru3CqaEe/XCe/QWXoGruzu5wv5o
b2cE385hXnhtWpbd7WBJOMgXRBFNxwYjS7Wb/Y9fTwy7N6iEU3zBRfrw0N0MlgTbe+GRJy+9pGsm
t5iLQ836RboRVnJVdd+cLWGzobwy7+4zGYZ9O+reQjjW4RviyVgq/aAovGo33PZ0UJc8+Pa8waN/
7Fg1XZXgE37N6LzI7umqhF03pXqw8Dq1QF2TcH9MqVzn3tH5PE06m07XJJiLaUraobs9gKcc/gKn
1aPXcb3hxz581FtkaXajiL2mGxL8y+lf/1d6dJvGf/3fR6IieJ3/9b+SB6Cw3S+SsNa3VYKKd3dX
GxJ29a2XbPaNnS7wfIcauw+LF6fQlLChCYKhyPaOjr2i+zZNCXYJREewV+TWZWT/pkDdA1Er3i3r
dv/ZEpbj7oXbTffe7lt+/Ma+C+J7777pbmNbwnZ7MqIvD/jbdfl/XJZOF07xv2Ca7suCQAiGlK6t
lbB73m3m+b2HYHjHiEs4n+/ymMRaxwhK8CT7HrKo3uO88HcH5+l62P3048foAiBH3PX/dRkT9qv9
lybhaEJcn8yD3UOLJTAkzJVM2n362H1nMu6BaR4cnXvJsrMZZASZ5OG72QEZFwullMXRmfi/6bub
50usyfBMJ8kj7t2ed6DJAL4xcvfVaTL8xlMv65oGTaCHD3U4ztDQhFJl72RohoRb9qkAfZbu5eQ0
Qzt82k834itjSzjSZ97GW/ovl0TCuT73umlsTUYp4sJ78NIXR0QGzvBCFCD2YhVNhmtHbuMR1uhi
txGE3dS+iSP5zly7yMW0+2daRvb6cp51A01NwM0PPX3X3vKFK6G5Es7eNXDWIMtIs3fWWJcCiUQQ
3cs41rvn3178mgRP5db3Xjr8Mu7+Wy8MXq40HTO7R/hxb+XWC8ic7MZ58oEkWAqBhxNu274Z0mVY
jA+b+/kry2FKmPfHYF6CJuishwxTNCmp42ZfwcPPR9dobpMw77Mq8Qr0Y1/7BseUER1Os9wro/Y1
/DMcozL8jovg8TGaH428ony+Qqbz7dGxEN8F0ZtC2JXiKLyyRDSpOHQi7r71x0/T1n57R2dkk6P/
+5//s1h6rYAWPS46xgbElQ2B1uFfdxtQWVbO50W3LCCaqQwZqFYSlEtvWb32zl0alnQZ6eZhunxM
j/5ydOstCcaCLpCH5i8TPZLDV+rMq4I8WO4G2l7YKq1VjivB47r2IG1RHvzAU2DAe+U7JLzqKfHq
KyNLMB3nXlb6e87B09K8eb3849IzT0bh0PzM8/mLQ/8t9HXnu0a/Icbertv1PT/3usAgTcJrG7Sw
n3S8IxnnZEzwcDQt8yDrbjYJodok7/oZtDTvvuPHDe6kyL15p4KC+qWEYXNvtRtlayt0CUHfaZo/
7i2BjIays6rxgs6NCafabvI/vrLn83s4ajueIR2Eh497Fe+tgYwM83sIEfLd3LYvzJWwC6Ze9Rgc
vcu9/fKAKiFYmMI30clj6TLyIR+SoJw/bud8NIoDXLa9CEoGYvoTDscRCdTOdarLwJp9nhM0PH+P
ui3h4I3BkCZHJ/Mtv8fz0U1dlWE0KdPdv+Yj4V9gjVwJT/Duvjq6qIrOfvk6ugTL/Efzd+hNp/m+
h6/Xg37BUt8G/T2/UX+/JF/7W9n9zdq25aRzS3+90r8Blv7/AliNHe5aCgnW/R3ZYzACzw/Dm97e
267Otq+mO1dNgn9N38ciqLpBuYRD1U8LFnZbwj+Z55v5Iq33qgCCduLQHBmT9/YctZf9VtXvrTXf
Gc32q2jh7d0gb3ccvv0Kh3NRvOpYdhkmeJKzDN1SuAwE1Kgo073DQV/jwe9ssJnTSP4aoFoGEOo4
SPbXwpHgrRx7eTp/7Rp62S3357fbMc77QyeJ0ZNwsMfBPQj2PddNRv54DKVWUnQbct/uCXr7dIzn
Oe5ru9thwtOUkUAY5/N5d3VdCdZ4kKdwbXVsPGRau7n/eGRwArOtl3cWQZMBh5s8vLARmgw43KT0
ou5sNQmrcDrP9zaYphuHL+4pnipI364XrMm4iM69co/ORJNRkz8PSr/a91A0Gf1EUwTjKTB1N7Ap
YY3PA8x7OU9Im+7lZWSU/c+r9Rz4Q5UvdrthG5DKqE5cpBC4190FsSQEABRKvX1UtYQjQja87E5W
RiHick5zWS5u0E72S3sbTfa2fafm3+xxmsi4mqGa3HN+NBlR4TUt8tUegFhzJRyQGzC+e24V7IS7
7fzjN4c40ftYLoB2EgbeWk2obrrwUBnBxzTbS97qMhKM09qL7r38cffowkRAE7v78YAlbuaP3ctD
l5G7nDZBCcBvfxujh3D4lD8sRX6841zqMu6Pr7mwM+r9j2k3epSBGfuIc/XAvhtA4bpbhO1rlNKU
kyZcUPNF3t3QMoKbKTjN7qWqy+gzfKpHHH24PLqcV9vG1Lv99gMZphT6rbloML7YyyJb6CPv3sKP
n54nzBeIpDnguu4iaa4tw228SR+WXtSpWFB5NmwZxRDkgtK6s2FcuFXJ3721MK/l5/4+RERPZC7/
elm7Ad2m3XYkGbUTESe+yB3IuPAv5sgtdXYOjLNv7Zq33akpdr08uhbtSPNtnu1C9MHBbrsbemsv
32bNfPubvtr6afmi4CFIig/N4f3Wav8KG9GWPuePvwEf9bvQKQOSeff3sGjtZrsNGlQVfuzet9yC
p/H/cQeYhuenKR56hp8/gjDgf5Na/Lu8uu9GJLvl/vE7Ay7YAHLB7f7ue/k9fWy7Qbfbe/fDId+w
qIKoy4MiA68oZgs5EVvo6YBst5yEuE9QA4B6gJSnM7SM+ualV3v0j76C4ZIByx54LYHPazlUGdH7
YG/vyeiyHqYx4lZd5jkZQfZu3NdpRWRAnbnL9q9IGTHxEwkseir09kRp1W3KlNFofALYIuicGBlI
u1MOy95r1GSU6r8ux4WH0kvyogldBg0NuaOyEP3GZWdRZKABrsnil6mgZuu4JroQijj0Sp+WR2dB
WRZbs305r4OuqZKByeUrzquHbhShy4ghbkl0BI/e43but+k9KpO7BdneODKyxQLA/bQ4AzZmWrxm
FHUZhUxW6WNAbQlHkRzZljjqyTS8AP/L4OfoQ/MQFD5fCbnsq5Zel3EoPky/+Q0S9m+flO0eOYwu
g1hwAPkf/Tid/SQD5jv1uo6X7kjwy5/iixFsnuRiumBIXUal9ml83CQyztE87qR5LBmlKTa/MM3d
hJ2hujJafr6O3a1wGJrzdrj13BUf/YZ0fe1vZYN4BBnpv2TbNVv0BeHs24nv15b8O/Iyr/1nz97U
18jqIZp7+S//DwAA//8=</cx:binary>
              </cx:geoCache>
            </cx:geography>
          </cx:layoutPr>
          <cx:valueColors>
            <cx:minColor>
              <a:schemeClr val="accent2"/>
            </cx:minColor>
            <cx:midColor>
              <a:schemeClr val="accent3"/>
            </cx:midColor>
            <cx:maxColor>
              <a:schemeClr val="bg1"/>
            </cx:maxColor>
          </cx:valueColors>
          <cx:valueColorPositions count="3">
            <cx:maxPosition>
              <cx:percent val="100"/>
            </cx:maxPosition>
          </cx:valueColorPositions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microsoft.com/office/2014/relationships/chartEx" Target="../charts/chartEx1.xml"/><Relationship Id="rId3" Type="http://schemas.openxmlformats.org/officeDocument/2006/relationships/image" Target="../media/image2.svg"/><Relationship Id="rId21" Type="http://schemas.openxmlformats.org/officeDocument/2006/relationships/chart" Target="../charts/chart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153" name="Graphic 151" descr="Icon Inf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Professional Goal is to Learn, Share and Deliver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0743" y="3000286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00"/>
              </a:lnSpc>
            </a:pPr>
            <a:r>
              <a:rPr lang="en-US" sz="5400" b="1" spc="-150" dirty="0">
                <a:solidFill>
                  <a:schemeClr val="accent2"/>
                </a:solidFill>
                <a:latin typeface="+mj-lt"/>
              </a:rPr>
              <a:t>30</a:t>
            </a:r>
            <a:r>
              <a:rPr lang="en-US" sz="11500" b="1" spc="-15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820765" y="3300501"/>
            <a:ext cx="1001921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Years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4134869"/>
            <a:ext cx="1222904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22 .Net years.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10 years as a Sr. Dev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5 years as Lead Dev</a:t>
            </a:r>
          </a:p>
          <a:p>
            <a:endParaRPr lang="en-US" sz="1000" noProof="1">
              <a:solidFill>
                <a:schemeClr val="bg1"/>
              </a:solidFill>
            </a:endParaRPr>
          </a:p>
          <a:p>
            <a:r>
              <a:rPr lang="en-US" sz="1000" noProof="1">
                <a:solidFill>
                  <a:schemeClr val="bg1"/>
                </a:solidFill>
              </a:rPr>
              <a:t>2009-Went to Auckland, New Zealand to share knowledge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54" y="5489209"/>
            <a:ext cx="737356" cy="769889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417374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Lives in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Bacoor City, Philippines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PERSONAL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On Sundays, I dedicate my time to God and family. I also love playing the guitar, singing my lungs out, and have even composed a few songs.</a:t>
            </a:r>
            <a:endParaRPr lang="en-US" sz="900" noProof="1">
              <a:solidFill>
                <a:schemeClr val="bg1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aphic 13" descr="Electric guitar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9502" y="9439971"/>
            <a:ext cx="274320" cy="274320"/>
          </a:xfrm>
          <a:prstGeom prst="rect">
            <a:avLst/>
          </a:prstGeom>
        </p:spPr>
      </p:pic>
      <p:pic>
        <p:nvPicPr>
          <p:cNvPr id="16" name="Graphic 15" descr="Radio microphone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Solomio Sisante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Stack Developer</a:t>
            </a:r>
          </a:p>
        </p:txBody>
      </p:sp>
      <p:pic>
        <p:nvPicPr>
          <p:cNvPr id="100" name="Graphic 99" descr="Envelope icon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7" y="1340152"/>
            <a:ext cx="1495819" cy="1936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Email: </a:t>
            </a:r>
          </a:p>
          <a:p>
            <a:r>
              <a:rPr lang="en-US" sz="900" dirty="0">
                <a:solidFill>
                  <a:schemeClr val="bg1"/>
                </a:solidFill>
              </a:rPr>
              <a:t>solomiosisante@gmail.com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Skype</a:t>
            </a:r>
          </a:p>
          <a:p>
            <a:r>
              <a:rPr lang="en-US" sz="900" noProof="1">
                <a:solidFill>
                  <a:schemeClr val="bg1"/>
                </a:solidFill>
              </a:rPr>
              <a:t>sol.sisante</a:t>
            </a:r>
            <a:br>
              <a:rPr lang="en-US" sz="1000" dirty="0">
                <a:solidFill>
                  <a:schemeClr val="accent2"/>
                </a:solidFill>
              </a:rPr>
            </a:br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Phone</a:t>
            </a:r>
          </a:p>
          <a:p>
            <a:r>
              <a:rPr lang="en-US" sz="900" dirty="0">
                <a:solidFill>
                  <a:schemeClr val="bg1"/>
                </a:solidFill>
                <a:latin typeface="Algerian" panose="04020705040A02060702" pitchFamily="82" charset="0"/>
              </a:rPr>
              <a:t>+639772953375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LinkedIn</a:t>
            </a:r>
          </a:p>
          <a:p>
            <a:r>
              <a:rPr lang="en-US" sz="900" dirty="0">
                <a:solidFill>
                  <a:schemeClr val="bg1"/>
                </a:solidFill>
              </a:rPr>
              <a:t>linkedin.com/in</a:t>
            </a:r>
            <a:r>
              <a:rPr lang="en-US" sz="900" noProof="1">
                <a:solidFill>
                  <a:schemeClr val="bg1"/>
                </a:solidFill>
              </a:rPr>
              <a:t>/solomiosisante</a:t>
            </a:r>
          </a:p>
        </p:txBody>
      </p:sp>
      <p:pic>
        <p:nvPicPr>
          <p:cNvPr id="98" name="Graphic 97" descr="Speech bubble icon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4" name="Graphic 103" descr="Link ico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aphic 105" descr="LinkedIn Ico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268990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129531" y="3525022"/>
            <a:ext cx="1273920" cy="12739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Short Bio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noProof="1">
                <a:solidFill>
                  <a:schemeClr val="bg1"/>
                </a:solidFill>
              </a:rPr>
              <a:t>I began my journey as a Dbase 3+ developer in 1994. In 2002, I received training in .Net from Microsoft-certified professionals, and by 2005, I was leading teams.</a:t>
            </a:r>
          </a:p>
          <a:p>
            <a:endParaRPr lang="en-US" sz="900" noProof="1">
              <a:solidFill>
                <a:schemeClr val="bg1"/>
              </a:solidFill>
            </a:endParaRPr>
          </a:p>
          <a:p>
            <a:r>
              <a:rPr lang="en-US" sz="900" noProof="1">
                <a:solidFill>
                  <a:schemeClr val="bg1"/>
                </a:solidFill>
              </a:rPr>
              <a:t>I have a passion for simplifying applications by implementing proper documentation, testing, and automation.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578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1990-1991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Mapua Institute of Technology (MIT)</a:t>
            </a:r>
          </a:p>
          <a:p>
            <a:r>
              <a:rPr lang="en-US" sz="900" dirty="0">
                <a:solidFill>
                  <a:schemeClr val="bg1"/>
                </a:solidFill>
              </a:rPr>
              <a:t>BS Electrical Engineering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5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1993-1994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Technological Institute of the Philippines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Computer Technology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5"/>
            <a:ext cx="1404000" cy="586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2002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AMA Computer Learning Center</a:t>
            </a:r>
          </a:p>
          <a:p>
            <a:r>
              <a:rPr lang="en-US" sz="900" noProof="1">
                <a:solidFill>
                  <a:schemeClr val="bg1"/>
                </a:solidFill>
              </a:rPr>
              <a:t>Computer Science.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Expertise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0" y="5105745"/>
            <a:ext cx="326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Code IDEs and DB Management Tools</a:t>
            </a:r>
          </a:p>
        </p:txBody>
      </p:sp>
      <p:graphicFrame>
        <p:nvGraphicFramePr>
          <p:cNvPr id="5" name="Chart 4" descr="skills doughnut chart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836419"/>
              </p:ext>
            </p:extLst>
          </p:nvPr>
        </p:nvGraphicFramePr>
        <p:xfrm>
          <a:off x="3886199" y="5340455"/>
          <a:ext cx="3263847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126" name="Group 125" descr="Legend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3763114" y="7204827"/>
            <a:ext cx="3717186" cy="153888"/>
            <a:chOff x="4547352" y="7739755"/>
            <a:chExt cx="2850583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4100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Vercel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260263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426467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SSMS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817345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983554" y="7739755"/>
              <a:ext cx="44158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VS Code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22566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688771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Visual Studio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Remote Projects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667079"/>
                  </p:ext>
                </p:extLst>
              </p:nvPr>
            </p:nvGraphicFramePr>
            <p:xfrm>
              <a:off x="3886199" y="7654326"/>
              <a:ext cx="3340735" cy="2106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99" y="7654326"/>
                <a:ext cx="3340735" cy="210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 descr="Legend">
            <a:extLst>
              <a:ext uri="{FF2B5EF4-FFF2-40B4-BE49-F238E27FC236}">
                <a16:creationId xmlns:a16="http://schemas.microsoft.com/office/drawing/2014/main" id="{AB8EEC0B-6C91-458D-89A1-8B780618C5E1}"/>
              </a:ext>
            </a:extLst>
          </p:cNvPr>
          <p:cNvGrpSpPr/>
          <p:nvPr/>
        </p:nvGrpSpPr>
        <p:grpSpPr>
          <a:xfrm>
            <a:off x="3964694" y="9436711"/>
            <a:ext cx="2079480" cy="153888"/>
            <a:chOff x="3909490" y="9481161"/>
            <a:chExt cx="2079480" cy="1538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E4CEB-D2EA-4386-BA61-52B3749B895C}"/>
                </a:ext>
              </a:extLst>
            </p:cNvPr>
            <p:cNvSpPr/>
            <p:nvPr/>
          </p:nvSpPr>
          <p:spPr>
            <a:xfrm>
              <a:off x="3909490" y="9498818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1EDC66-FEB7-4875-8832-A149BFB67A4C}"/>
                </a:ext>
              </a:extLst>
            </p:cNvPr>
            <p:cNvSpPr txBox="1"/>
            <p:nvPr/>
          </p:nvSpPr>
          <p:spPr>
            <a:xfrm>
              <a:off x="4072234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B67032-8D29-4809-92CD-F73604C07960}"/>
                </a:ext>
              </a:extLst>
            </p:cNvPr>
            <p:cNvSpPr/>
            <p:nvPr/>
          </p:nvSpPr>
          <p:spPr>
            <a:xfrm>
              <a:off x="4440403" y="9498818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47C56-9607-481C-84B2-5DA71062EA6E}"/>
                </a:ext>
              </a:extLst>
            </p:cNvPr>
            <p:cNvSpPr txBox="1"/>
            <p:nvPr/>
          </p:nvSpPr>
          <p:spPr>
            <a:xfrm>
              <a:off x="4603147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49FB02-D268-46DC-9B44-8B35257801A7}"/>
                </a:ext>
              </a:extLst>
            </p:cNvPr>
            <p:cNvSpPr/>
            <p:nvPr/>
          </p:nvSpPr>
          <p:spPr>
            <a:xfrm>
              <a:off x="5502229" y="9498818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8306EC-5D2A-483A-A841-9333EDB0036C}"/>
                </a:ext>
              </a:extLst>
            </p:cNvPr>
            <p:cNvSpPr txBox="1"/>
            <p:nvPr/>
          </p:nvSpPr>
          <p:spPr>
            <a:xfrm>
              <a:off x="566497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23731D-2536-4EE4-857C-AA713D521C1F}"/>
                </a:ext>
              </a:extLst>
            </p:cNvPr>
            <p:cNvSpPr/>
            <p:nvPr/>
          </p:nvSpPr>
          <p:spPr>
            <a:xfrm>
              <a:off x="4971316" y="949881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9A4CE9-70B1-4339-B35C-D2D13F7081FE}"/>
                </a:ext>
              </a:extLst>
            </p:cNvPr>
            <p:cNvSpPr txBox="1"/>
            <p:nvPr/>
          </p:nvSpPr>
          <p:spPr>
            <a:xfrm>
              <a:off x="513406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+100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EEEE6E-BB0D-D92A-9D9A-543FCA800E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3499" y="302350"/>
            <a:ext cx="1401021" cy="1216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4303C-873B-6221-03EA-2A708B6FF7EF}"/>
              </a:ext>
            </a:extLst>
          </p:cNvPr>
          <p:cNvSpPr txBox="1"/>
          <p:nvPr/>
        </p:nvSpPr>
        <p:spPr>
          <a:xfrm rot="5400000">
            <a:off x="1369408" y="3424957"/>
            <a:ext cx="501533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IT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178625A-36F6-82B3-0CA9-BC7F981FC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67395"/>
              </p:ext>
            </p:extLst>
          </p:nvPr>
        </p:nvGraphicFramePr>
        <p:xfrm>
          <a:off x="3763113" y="1625848"/>
          <a:ext cx="3564745" cy="333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2ABE29-4693-4B55-BBBF-21C1300533D5}">
  <we:reference id="wa104380526" version="1.0.33.0" store="en-US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CCD5C-1585-4363-9EFD-3AF69BA56376}">
  <ds:schemaRefs>
    <ds:schemaRef ds:uri="230e9df3-be65-4c73-a93b-d1236ebd677e"/>
    <ds:schemaRef ds:uri="16c05727-aa75-4e4a-9b5f-8a80a1165891"/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135</TotalTime>
  <Words>218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Solomio Sisante</dc:creator>
  <cp:lastModifiedBy>Solomio Sisante</cp:lastModifiedBy>
  <cp:revision>4</cp:revision>
  <dcterms:created xsi:type="dcterms:W3CDTF">2024-11-18T11:41:01Z</dcterms:created>
  <dcterms:modified xsi:type="dcterms:W3CDTF">2024-11-18T15:27:11Z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