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7DA3A-B3BA-4226-9297-9F0818C87028}" type="datetimeFigureOut">
              <a:rPr lang="cs-CZ" smtClean="0"/>
              <a:t>20.01.2020</a:t>
            </a:fld>
            <a:endParaRPr lang="cs-CZ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49D0D-E85E-4552-B35C-4882CA9D2E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1967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201DC0-7D83-475E-B58C-22321F9F0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4441916-92BC-4E14-81CE-C8E069C17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2EF249D-550C-472B-86BE-4C6E3641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9C96-1275-4BF9-B21C-DCDF22C24620}" type="datetime1">
              <a:rPr lang="cs-CZ" smtClean="0"/>
              <a:t>20.01.2020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F80CB54-B791-4CF3-9072-81CDD112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FF05CA6-AD9B-47AE-8839-AE7C6356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EC9E-7BD7-4B4C-A3D4-E68AACB7F4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29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D1A3AA-E193-4DF6-A32F-0EAFF189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E1FF6107-FFFE-4629-8E72-FC35C5E89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D13C833-BA13-4ED3-85A1-AE39DD90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B504-BBA6-4518-B625-4D1AB0C2D20A}" type="datetime1">
              <a:rPr lang="cs-CZ" smtClean="0"/>
              <a:t>20.01.2020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0DE64E7-EF39-40CF-A0E6-327B8C65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319995A-CB2E-40E7-9C21-80E6641D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EC9E-7BD7-4B4C-A3D4-E68AACB7F4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81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62BF4FCC-689C-43FE-8602-9C8C6A398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FE199584-34D5-4EE4-AB34-B3C101065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C1ADAE7-FF76-40E4-821D-9D0BEDAE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5C74-333A-468A-B5A1-9CCEDA4F6B14}" type="datetime1">
              <a:rPr lang="cs-CZ" smtClean="0"/>
              <a:t>20.01.2020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CD490FB-75CD-4479-B672-65F5B19D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BE69210-262E-4F6C-9EE1-E8021222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EC9E-7BD7-4B4C-A3D4-E68AACB7F4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677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D7CF84-19D8-42AB-8A65-7C5E2D1C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2D5B35D-8163-4855-8AC3-B8134345D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923DEB9-D64F-46D2-9B6A-29C93057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1E6F-02D2-4B7D-BAEC-C36136EE541B}" type="datetime1">
              <a:rPr lang="cs-CZ" smtClean="0"/>
              <a:t>20.01.2020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31471DD-C692-4829-BEBA-41D0D422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C1D0E0C-91E7-405F-90F1-DC8D1D6B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EC9E-7BD7-4B4C-A3D4-E68AACB7F4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292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CBCD42-CB09-4B4E-8EA8-F20FDF9D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73E61A51-9C4E-4B01-91FC-EBB03820F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CB3B322-9528-4F43-9E10-BC94FDCA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BAFF-6570-416E-90CB-E97683BACDA4}" type="datetime1">
              <a:rPr lang="cs-CZ" smtClean="0"/>
              <a:t>20.01.2020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17CC530-189F-4BC6-A3A6-E58A72FE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E7F8540-F0CC-4A51-B1C3-AD02EED4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EC9E-7BD7-4B4C-A3D4-E68AACB7F4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707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2CE539-E2B7-4950-B86F-4EBEE961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5F37898-49E1-4224-A049-7FDEB0064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A7FB5FC-2686-4401-B189-8DD36831D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780F25FB-FD46-4B25-ACD1-F382038A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F97B-8399-4FED-B536-764A471C2C47}" type="datetime1">
              <a:rPr lang="cs-CZ" smtClean="0"/>
              <a:t>20.01.2020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D3C60F5-D4E5-42EB-B778-B8901246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51CD041-3BB5-4DC9-A763-716973F8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EC9E-7BD7-4B4C-A3D4-E68AACB7F4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068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88F066-65CA-4144-9917-92262DFA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999D6D11-E83E-4FA9-A76A-8F75EB05F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0A40962-DFD5-4832-8EF9-91C818178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1CE668C5-7AB8-4CBD-9CF2-D97B8D196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D8305635-47B4-49E9-B05B-D311D25E9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BD7B32B0-CD5A-4195-800F-D392EF96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BC6-BC16-469B-A75F-0934B5FE67A0}" type="datetime1">
              <a:rPr lang="cs-CZ" smtClean="0"/>
              <a:t>20.01.2020</a:t>
            </a:fld>
            <a:endParaRPr lang="cs-CZ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AF6971B3-7059-4418-9054-7332A173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A9A4FC51-BEA2-47F2-83F6-EBF9A4FB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EC9E-7BD7-4B4C-A3D4-E68AACB7F4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837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C6CEEA-E420-4763-8298-F55D15EA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B799F008-A494-4D62-A4E2-661F7A97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FB45-9F50-42B5-BBB2-85829752BC2E}" type="datetime1">
              <a:rPr lang="cs-CZ" smtClean="0"/>
              <a:t>20.01.2020</a:t>
            </a:fld>
            <a:endParaRPr lang="cs-CZ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910897F3-B8C0-447C-BAE3-736EE125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CC5D77B0-B2A3-4512-96D9-A1F5E3B1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EC9E-7BD7-4B4C-A3D4-E68AACB7F4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922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E429706F-216B-47EB-B9E3-F5B1BBC3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70C2-0B77-4CA6-9EFB-43343FD9BFA8}" type="datetime1">
              <a:rPr lang="cs-CZ" smtClean="0"/>
              <a:t>20.01.2020</a:t>
            </a:fld>
            <a:endParaRPr lang="cs-CZ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92325DD5-2A24-4BAC-8172-77C276C3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2E8857C-5A3A-4A07-91AE-D2DE15EE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EC9E-7BD7-4B4C-A3D4-E68AACB7F4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884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CA5FFE-62EA-497E-AE59-EC0D9852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D0080F8-4F5D-4DF3-9B67-7C50205D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7D603C1E-A58D-4D83-BAD1-8C70B7213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79C47D67-FC77-4D38-9F19-BDCBD933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5143-DF70-4B66-AD29-8FDA1F27E9EC}" type="datetime1">
              <a:rPr lang="cs-CZ" smtClean="0"/>
              <a:t>20.01.2020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E8C19B2-583A-4BC9-9F10-BFB49F3F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BA59807-0049-4EC3-A2E8-EBFC73CF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EC9E-7BD7-4B4C-A3D4-E68AACB7F4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194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79EB37-4375-4915-B482-BBD35AE1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5F2C5202-55B2-49F1-B241-E4A28E8AA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A89ACE13-60A7-40F3-93BA-7C95305CD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D00A880-10B8-4559-9440-BD8E51EB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A3B9-DAD3-4C9D-833F-3119CB1B3AA4}" type="datetime1">
              <a:rPr lang="cs-CZ" smtClean="0"/>
              <a:t>20.01.2020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D3CF8C7-E8DA-49CA-903D-D7FB49EE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014B034-8BBB-4114-A145-C96A5451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EC9E-7BD7-4B4C-A3D4-E68AACB7F4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723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836CFDB0-C40B-4B05-B3E8-AF65C47E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F3806D3F-3337-4D34-AC03-0FA51AE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9C1B2A3-3C20-44A2-8D43-16E8FE754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497DF-F5F8-4EC3-B84E-EDED1498EA63}" type="datetime1">
              <a:rPr lang="cs-CZ" smtClean="0"/>
              <a:t>20.01.2020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A075D43-0B49-4A8D-8326-1312744D9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E1A8877-6943-425F-B366-AFA77DDD2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7EC9E-7BD7-4B4C-A3D4-E68AACB7F4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805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AE0158-939D-4D2D-8FAC-0EF1A553D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Obhajoba semestrálnej práce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6094879-96EB-4ACA-8FF8-3DF0ECC92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 </a:t>
            </a:r>
            <a:r>
              <a:rPr lang="sk-SK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Nástroj pre vizualizáciu </a:t>
            </a:r>
            <a:r>
              <a:rPr lang="sk-SK" sz="3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mikrobiómových</a:t>
            </a:r>
            <a:r>
              <a:rPr lang="sk-SK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dát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E9948F55-2AF2-49F1-866A-7CE7C9671FB4}"/>
              </a:ext>
            </a:extLst>
          </p:cNvPr>
          <p:cNvSpPr txBox="1"/>
          <p:nvPr/>
        </p:nvSpPr>
        <p:spPr>
          <a:xfrm>
            <a:off x="9367102" y="5913633"/>
            <a:ext cx="260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dirty="0"/>
              <a:t>Silvia Mišáková, xmisak03</a:t>
            </a:r>
          </a:p>
          <a:p>
            <a:pPr algn="r"/>
            <a:r>
              <a:rPr lang="sk-SK" dirty="0"/>
              <a:t>21.01.2020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7723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47CDB6-57AB-490F-9C62-01C82239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Zadanie</a:t>
            </a:r>
            <a:endParaRPr lang="cs-CZ" sz="6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AE644D-578C-4A61-8BB9-A0542D6A4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analýza existujúcich nástrojov </a:t>
            </a:r>
            <a:r>
              <a:rPr lang="sk-SK" b="1" dirty="0" err="1"/>
              <a:t>Emperor</a:t>
            </a:r>
            <a:r>
              <a:rPr lang="sk-SK" b="1" dirty="0"/>
              <a:t> </a:t>
            </a:r>
            <a:r>
              <a:rPr lang="sk-SK" dirty="0"/>
              <a:t>a </a:t>
            </a:r>
            <a:r>
              <a:rPr lang="sk-SK" b="1" dirty="0" err="1"/>
              <a:t>Tensorflow</a:t>
            </a:r>
            <a:r>
              <a:rPr lang="sk-SK" b="1" dirty="0"/>
              <a:t> </a:t>
            </a:r>
            <a:r>
              <a:rPr lang="sk-SK" b="1" dirty="0" err="1"/>
              <a:t>Embedding</a:t>
            </a:r>
            <a:r>
              <a:rPr lang="sk-SK" b="1" dirty="0"/>
              <a:t> </a:t>
            </a:r>
            <a:r>
              <a:rPr lang="sk-SK" b="1" dirty="0" err="1"/>
              <a:t>Projector</a:t>
            </a:r>
            <a:endParaRPr lang="sk-SK" b="1" dirty="0"/>
          </a:p>
          <a:p>
            <a:r>
              <a:rPr lang="sk-SK" dirty="0"/>
              <a:t>návrh nového nástroja</a:t>
            </a:r>
          </a:p>
          <a:p>
            <a:r>
              <a:rPr lang="sk-SK" dirty="0"/>
              <a:t>implementácia</a:t>
            </a:r>
          </a:p>
          <a:p>
            <a:r>
              <a:rPr lang="sk-SK" dirty="0"/>
              <a:t>vyhodnotenie 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D6483D5-6652-425E-B4CE-C7EAE63F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EC9E-7BD7-4B4C-A3D4-E68AACB7F42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472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C98A5F-CCA4-4279-B1C0-6EAFB55A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Analýza existujúcich nástrojov</a:t>
            </a:r>
            <a:endParaRPr lang="cs-CZ" sz="6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4868627-1FD0-4C2E-8F13-6A62734DC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len PCA alebo </a:t>
            </a:r>
            <a:r>
              <a:rPr lang="sk-SK" dirty="0" err="1"/>
              <a:t>PCoA</a:t>
            </a:r>
            <a:r>
              <a:rPr lang="sk-SK" dirty="0"/>
              <a:t> a paralelné grafy</a:t>
            </a:r>
            <a:endParaRPr lang="sk-SK" sz="1000" dirty="0"/>
          </a:p>
          <a:p>
            <a:r>
              <a:rPr lang="sk-SK" dirty="0"/>
              <a:t>ofarbovanie len podľa 1 kritéria</a:t>
            </a:r>
          </a:p>
          <a:p>
            <a:r>
              <a:rPr lang="sk-SK" dirty="0"/>
              <a:t>nie príliš užívateľsky priateľské a intuitívne</a:t>
            </a:r>
          </a:p>
          <a:p>
            <a:r>
              <a:rPr lang="sk-SK" dirty="0"/>
              <a:t>nestabilné</a:t>
            </a:r>
          </a:p>
          <a:p>
            <a:r>
              <a:rPr lang="sk-SK" dirty="0"/>
              <a:t>TEP podporuje len TSV formát a už predpripravené dáta</a:t>
            </a:r>
          </a:p>
          <a:p>
            <a:r>
              <a:rPr lang="sk-SK" dirty="0"/>
              <a:t>niektoré zbytočné funkcionality</a:t>
            </a:r>
          </a:p>
          <a:p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A474A86-DD21-42A4-BBE2-16EDB6C2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EC9E-7BD7-4B4C-A3D4-E68AACB7F42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174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BC3844-740D-4854-9ED8-24DDA8CB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Aktuálny stav</a:t>
            </a:r>
            <a:endParaRPr lang="cs-CZ" sz="6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3D9A238-0832-4C3C-9D14-67F0E8D7D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1442646" y="1536569"/>
            <a:ext cx="9306707" cy="49563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37D3B88-7AE7-4FEF-A1D8-3416F4D7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EC9E-7BD7-4B4C-A3D4-E68AACB7F42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333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D5122A-E40E-4A43-9615-2764A413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Plány</a:t>
            </a:r>
            <a:endParaRPr lang="cs-CZ" sz="6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34CB46B-B11E-4BD1-99EE-A1B0CC2EB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teoretická časť: biomedicínske termíny, štatistické metódy</a:t>
            </a:r>
          </a:p>
          <a:p>
            <a:r>
              <a:rPr lang="sk-SK" dirty="0"/>
              <a:t>dopracovanie </a:t>
            </a:r>
            <a:r>
              <a:rPr lang="sk-SK" dirty="0" err="1"/>
              <a:t>PCoA</a:t>
            </a:r>
            <a:r>
              <a:rPr lang="sk-SK" dirty="0"/>
              <a:t> a užitočných funkcií z existujúcich nástrojov</a:t>
            </a:r>
          </a:p>
          <a:p>
            <a:r>
              <a:rPr lang="sk-SK" dirty="0"/>
              <a:t>vymedzenie metadát </a:t>
            </a:r>
          </a:p>
          <a:p>
            <a:r>
              <a:rPr lang="sk-SK" dirty="0"/>
              <a:t>ofarbovanie dát podľa viacerých kritérií</a:t>
            </a:r>
          </a:p>
          <a:p>
            <a:r>
              <a:rPr lang="sk-SK" dirty="0"/>
              <a:t>pomenovanie jednotlivých vzoriek</a:t>
            </a:r>
          </a:p>
          <a:p>
            <a:r>
              <a:rPr lang="sk-SK" dirty="0"/>
              <a:t>normalizácia</a:t>
            </a:r>
          </a:p>
          <a:p>
            <a:r>
              <a:rPr lang="sk-SK" dirty="0"/>
              <a:t>ukladanie grafov</a:t>
            </a:r>
          </a:p>
          <a:p>
            <a:r>
              <a:rPr lang="sk-SK" dirty="0"/>
              <a:t>otestovanie v praxi 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60839EF-A44D-4EAA-90D5-A13824FA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EC9E-7BD7-4B4C-A3D4-E68AACB7F42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835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7D10B56-625B-40FC-B86F-88A0561F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EC9E-7BD7-4B4C-A3D4-E68AACB7F421}" type="slidenum">
              <a:rPr lang="cs-CZ" smtClean="0"/>
              <a:t>6</a:t>
            </a:fld>
            <a:endParaRPr lang="cs-CZ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43BCE35C-565A-4731-9108-BF7148F73106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6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Ďakujem za pozornosť!</a:t>
            </a:r>
          </a:p>
        </p:txBody>
      </p:sp>
    </p:spTree>
    <p:extLst>
      <p:ext uri="{BB962C8B-B14F-4D97-AF65-F5344CB8AC3E}">
        <p14:creationId xmlns:p14="http://schemas.microsoft.com/office/powerpoint/2010/main" val="335748807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106</Words>
  <Application>Microsoft Office PowerPoint</Application>
  <PresentationFormat>Širokouhlá</PresentationFormat>
  <Paragraphs>32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Motív Office</vt:lpstr>
      <vt:lpstr>Obhajoba semestrálnej práce</vt:lpstr>
      <vt:lpstr>Zadanie</vt:lpstr>
      <vt:lpstr>Analýza existujúcich nástrojov</vt:lpstr>
      <vt:lpstr>Aktuálny stav</vt:lpstr>
      <vt:lpstr>Plány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Obhajoba semestrálnej práce</dc:title>
  <dc:creator>Silvia Mišáková</dc:creator>
  <cp:lastModifiedBy>Silvia Mišáková</cp:lastModifiedBy>
  <cp:revision>10</cp:revision>
  <dcterms:created xsi:type="dcterms:W3CDTF">2020-01-20T17:41:55Z</dcterms:created>
  <dcterms:modified xsi:type="dcterms:W3CDTF">2020-01-20T19:50:27Z</dcterms:modified>
</cp:coreProperties>
</file>