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8"/>
    <p:restoredTop sz="94709"/>
  </p:normalViewPr>
  <p:slideViewPr>
    <p:cSldViewPr snapToGrid="0" snapToObjects="1">
      <p:cViewPr varScale="1">
        <p:scale>
          <a:sx n="194" d="100"/>
          <a:sy n="194" d="100"/>
        </p:scale>
        <p:origin x="6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831C-FE90-F8A6-8F33-89C45EC61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77B0B-5682-6C63-D0A2-AAC7EADA1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846FB-212A-4AA2-62FE-DAD4A50B3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28A0-E282-C24D-ADC7-F6FD8055E32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6B59D-B2BE-8652-09A0-9181ED26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FC0F9-4395-5B97-9AAC-546C13C3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8A54-96D6-AF40-8D58-78810DAA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8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9E97-85A8-9296-62BA-D34AA7B65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EC90A-DC3E-E701-964D-B31DCE2A1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14346-8CD5-C151-7E2F-1E80B12C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28A0-E282-C24D-ADC7-F6FD8055E32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247BC-0D20-F110-0A37-D9736710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7F779-8B11-7EB2-8A81-8CD2B46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8A54-96D6-AF40-8D58-78810DAA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1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2E1B55-AC55-D56A-AA06-E4D4B063B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81884-1D76-310F-80DE-EB7973BDE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C30E5-D8A9-807C-75DF-7FF38855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28A0-E282-C24D-ADC7-F6FD8055E32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02F81-17B2-DCEB-E75C-CA1A444DD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B7D3F-DC2A-1066-C491-0480323B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8A54-96D6-AF40-8D58-78810DAA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9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ECDB1-8255-DA48-E55E-DA8670E82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97B0C-0BC8-81F9-8AAD-D194BDE23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2CC94-5CD3-C93E-66F4-D68458D5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28A0-E282-C24D-ADC7-F6FD8055E32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476FC-76C8-FF07-B6BF-A147FDE2B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256D4-0DAC-99ED-DA15-F5E74F65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8A54-96D6-AF40-8D58-78810DAA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7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1EC1A-884D-E8CB-5BA0-2946271AC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44106-918C-8A5D-DA92-A8CC7FE51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AE1F-9C20-A590-E7CF-FB6EB999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28A0-E282-C24D-ADC7-F6FD8055E32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509B2-51DD-0F4B-311C-F5A69D32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DD384-6FE7-6F8F-9B2A-F42A9883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8A54-96D6-AF40-8D58-78810DAA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5EAF8-A5D9-22A0-DE56-2FBB12B75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11061-75CA-5726-EE04-57FC02D604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3F1B4-1428-8E25-36F2-CF1A418A1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5E942-5ECC-932B-A431-F62146AB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28A0-E282-C24D-ADC7-F6FD8055E32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7CDDA-0BAB-111D-E784-EC5D2A19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D705F-C741-CF5D-AAB8-C214904B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8A54-96D6-AF40-8D58-78810DAA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4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58585-BFB6-5856-E0B0-D6559F842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82D61-D88D-114A-0907-171948B30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67491-BB1D-93C2-7D57-36240F751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33FC07-9672-C986-A5E4-AAA596CB2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A21A2-1B6A-8EEA-1677-8B9DB16C4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FA000E-8A62-6604-84CD-912C9624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28A0-E282-C24D-ADC7-F6FD8055E32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E4704-CA28-6AF4-D3D6-76E39CB4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7FABB9-C3DD-DB14-1685-EE3F4C8D0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8A54-96D6-AF40-8D58-78810DAA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9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0E0C-32BA-02D0-10FD-46C9D587F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EC135-2CF1-05D8-BB64-9EEDBAC5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28A0-E282-C24D-ADC7-F6FD8055E32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E32F7-840F-250A-410B-A003BEB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D7683-53BB-2A20-E369-91E8183E5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8A54-96D6-AF40-8D58-78810DAA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1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AE66B8-0055-51B5-5B19-247B6B9B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28A0-E282-C24D-ADC7-F6FD8055E32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D1CE-300F-5CC0-FFC5-93DA0F8B9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BC7BB-A101-EDDD-1705-5C644558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8A54-96D6-AF40-8D58-78810DAA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08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8F78-5EFD-DB9B-6CBB-E0EBD99F9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8A9E9-EADE-24BE-0314-A17CE77BE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EC543-408F-1A8E-50CA-8F78E08C6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755F2-154C-45DB-86F3-8EBC862E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28A0-E282-C24D-ADC7-F6FD8055E32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996C2-96BB-4046-116A-60CA228EE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01C62-CF60-58C9-8A79-D463E9D3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8A54-96D6-AF40-8D58-78810DAA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4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1CA5E-6351-A769-5AAB-E20984036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EAB1D8-5FBE-E3FD-E419-ED9E81698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BE6E8-44C6-5649-447D-2238C30D2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E06F9-6A9A-8BF5-71B7-E579ED80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28A0-E282-C24D-ADC7-F6FD8055E32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90641-8EEC-0BEA-FFEA-916A303A7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A9C08-C75E-4795-8564-7E4BA3DA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8A54-96D6-AF40-8D58-78810DAA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2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C582E5-5816-AADD-2A54-733DAC00E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7DB89-0BB0-533D-06C3-49A04AF8D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4C2A9-3E9B-62B8-AE37-C6FEABC76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728A0-E282-C24D-ADC7-F6FD8055E32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998A-3286-49FD-0674-B70039359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CD848-FBAD-BC90-78A4-CEAC81B1B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E8A54-96D6-AF40-8D58-78810DAA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4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A3F388-103E-A06B-B5A7-245CF87A9A51}"/>
              </a:ext>
            </a:extLst>
          </p:cNvPr>
          <p:cNvSpPr/>
          <p:nvPr/>
        </p:nvSpPr>
        <p:spPr>
          <a:xfrm>
            <a:off x="1472681" y="1988532"/>
            <a:ext cx="1822622" cy="1822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B2CC03-5C4E-7218-1F4D-832986DB988E}"/>
              </a:ext>
            </a:extLst>
          </p:cNvPr>
          <p:cNvSpPr/>
          <p:nvPr/>
        </p:nvSpPr>
        <p:spPr>
          <a:xfrm>
            <a:off x="5079434" y="1988532"/>
            <a:ext cx="1822622" cy="1822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893E80-AFED-BF4B-53A6-5DF6D3406476}"/>
              </a:ext>
            </a:extLst>
          </p:cNvPr>
          <p:cNvSpPr/>
          <p:nvPr/>
        </p:nvSpPr>
        <p:spPr>
          <a:xfrm>
            <a:off x="8647696" y="1988532"/>
            <a:ext cx="1822622" cy="1822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A91D7-505F-3CF9-6A90-0FE9D443F836}"/>
              </a:ext>
            </a:extLst>
          </p:cNvPr>
          <p:cNvSpPr txBox="1"/>
          <p:nvPr/>
        </p:nvSpPr>
        <p:spPr>
          <a:xfrm>
            <a:off x="1849947" y="4113326"/>
            <a:ext cx="110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Front-end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7E8505-4A9D-6FF3-2248-110FC29BF5B5}"/>
              </a:ext>
            </a:extLst>
          </p:cNvPr>
          <p:cNvSpPr txBox="1"/>
          <p:nvPr/>
        </p:nvSpPr>
        <p:spPr>
          <a:xfrm>
            <a:off x="5352589" y="4113326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Middle-end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83057D-3577-2066-BFEA-193AC647277C}"/>
              </a:ext>
            </a:extLst>
          </p:cNvPr>
          <p:cNvSpPr txBox="1"/>
          <p:nvPr/>
        </p:nvSpPr>
        <p:spPr>
          <a:xfrm>
            <a:off x="9037390" y="4100117"/>
            <a:ext cx="104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Back-end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B1C85C-24F9-D56A-F740-F1A549A90475}"/>
              </a:ext>
            </a:extLst>
          </p:cNvPr>
          <p:cNvCxnSpPr>
            <a:cxnSpLocks/>
          </p:cNvCxnSpPr>
          <p:nvPr/>
        </p:nvCxnSpPr>
        <p:spPr>
          <a:xfrm>
            <a:off x="3295303" y="2847293"/>
            <a:ext cx="1784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5BA256-0FB9-4A72-FAC5-89D356468E5C}"/>
              </a:ext>
            </a:extLst>
          </p:cNvPr>
          <p:cNvCxnSpPr>
            <a:cxnSpLocks/>
          </p:cNvCxnSpPr>
          <p:nvPr/>
        </p:nvCxnSpPr>
        <p:spPr>
          <a:xfrm>
            <a:off x="6902056" y="2846007"/>
            <a:ext cx="1745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FB1779-83F0-54AA-DEE1-AC8029F8A3AF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3295303" y="2899843"/>
            <a:ext cx="1784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D97645-8829-B7B0-A916-8CAC5B80EFA7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6902056" y="2899843"/>
            <a:ext cx="1745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quidex (@squidexcms) / Twitter">
            <a:extLst>
              <a:ext uri="{FF2B5EF4-FFF2-40B4-BE49-F238E27FC236}">
                <a16:creationId xmlns:a16="http://schemas.microsoft.com/office/drawing/2014/main" id="{4B208911-205F-8013-3A6A-4D0A81208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582" y="2192418"/>
            <a:ext cx="1414849" cy="141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BD799EC-1888-4FAC-9B26-94233208C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920" y="2090476"/>
            <a:ext cx="1618731" cy="161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89D6E40-97E3-DDED-6CC8-115775273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334" y="2054315"/>
            <a:ext cx="761313" cy="76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somnia - CloudBlue Connect">
            <a:extLst>
              <a:ext uri="{FF2B5EF4-FFF2-40B4-BE49-F238E27FC236}">
                <a16:creationId xmlns:a16="http://schemas.microsoft.com/office/drawing/2014/main" id="{09F7228A-16B3-D736-4707-93737AC00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837" y="2460232"/>
            <a:ext cx="976183" cy="97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oft unveils new Edge browser logo that no longer looks like Internet  Explorer - The Verge">
            <a:extLst>
              <a:ext uri="{FF2B5EF4-FFF2-40B4-BE49-F238E27FC236}">
                <a16:creationId xmlns:a16="http://schemas.microsoft.com/office/drawing/2014/main" id="{1189109B-B6EA-E463-6097-BC90C7042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766" y="2443646"/>
            <a:ext cx="1198367" cy="89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refox - Wikipedia">
            <a:extLst>
              <a:ext uri="{FF2B5EF4-FFF2-40B4-BE49-F238E27FC236}">
                <a16:creationId xmlns:a16="http://schemas.microsoft.com/office/drawing/2014/main" id="{B5BC31D7-DB23-BACA-6EBF-CFEA5AA74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718" y="2915515"/>
            <a:ext cx="761313" cy="79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9B0D2C75-EBDE-FC55-D5DD-B5E3742EA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740" y="2171662"/>
            <a:ext cx="617823" cy="617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itHub - IdentityServer/IdentityServer4: OpenID Connect and OAuth 2.0  Framework for ASP.NET Core">
            <a:extLst>
              <a:ext uri="{FF2B5EF4-FFF2-40B4-BE49-F238E27FC236}">
                <a16:creationId xmlns:a16="http://schemas.microsoft.com/office/drawing/2014/main" id="{8846A717-586C-DFFE-F4C0-10CD24F5B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724" y="2155205"/>
            <a:ext cx="619026" cy="62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>
            <a:extLst>
              <a:ext uri="{FF2B5EF4-FFF2-40B4-BE49-F238E27FC236}">
                <a16:creationId xmlns:a16="http://schemas.microsoft.com/office/drawing/2014/main" id="{5A018E11-96DB-446F-E904-E3599DDC8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457" y="2158678"/>
            <a:ext cx="617823" cy="617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042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Chenxuan Wang</dc:creator>
  <cp:lastModifiedBy>Chenxuan Wang</cp:lastModifiedBy>
  <cp:revision>1</cp:revision>
  <dcterms:created xsi:type="dcterms:W3CDTF">2022-10-03T14:40:58Z</dcterms:created>
  <dcterms:modified xsi:type="dcterms:W3CDTF">2022-10-03T14:57:17Z</dcterms:modified>
</cp:coreProperties>
</file>