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042C871-6860-F941-6452-EBE810E5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8" r="159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B702F-7BBA-7854-BB3F-9CCCB6EB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0" y="762001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CA" sz="4400" dirty="0"/>
              <a:t>F</a:t>
            </a:r>
            <a:r>
              <a:rPr lang="en-US" altLang="zh-CN" sz="4400" dirty="0"/>
              <a:t>ire Detection AI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CC63-A3D4-BA02-6F63-AD64845F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00" y="360044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CA" sz="2200"/>
              <a:t>Capstone Project</a:t>
            </a:r>
          </a:p>
          <a:p>
            <a:pPr algn="l">
              <a:lnSpc>
                <a:spcPct val="115000"/>
              </a:lnSpc>
            </a:pPr>
            <a:r>
              <a:rPr lang="en-CA" sz="2200"/>
              <a:t>Student: Wenping Wang</a:t>
            </a:r>
          </a:p>
          <a:p>
            <a:pPr algn="l">
              <a:lnSpc>
                <a:spcPct val="115000"/>
              </a:lnSpc>
            </a:pPr>
            <a:r>
              <a:rPr lang="en-CA" sz="2200"/>
              <a:t>Professor: Macros </a:t>
            </a:r>
            <a:r>
              <a:rPr lang="en-CA" sz="2200" err="1"/>
              <a:t>Bittencourt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493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D73-5B88-5CB5-2DF7-99B01B37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8FE-C0EE-61B7-3C8E-B13E2407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911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Fire Detection 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AI</dc:title>
  <dc:creator>Wenping Wang</dc:creator>
  <cp:lastModifiedBy>Wenping Wang</cp:lastModifiedBy>
  <cp:revision>1</cp:revision>
  <dcterms:created xsi:type="dcterms:W3CDTF">2022-05-30T16:10:53Z</dcterms:created>
  <dcterms:modified xsi:type="dcterms:W3CDTF">2022-05-30T16:14:17Z</dcterms:modified>
</cp:coreProperties>
</file>