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mjcc/capston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detectionapp.herokuapp.com/" TargetMode="External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early-fire-detection-system-using-deep-learning-and-opencv-6cb60260d54a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B042C871-6860-F941-6452-EBE810E5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08" r="159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B702F-7BBA-7854-BB3F-9CCCB6EB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0" y="762001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CA" sz="4400" dirty="0"/>
              <a:t>Real Time F</a:t>
            </a:r>
            <a:r>
              <a:rPr lang="en-US" altLang="zh-CN" sz="4400" dirty="0"/>
              <a:t>ire Detection Using CNN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CC63-A3D4-BA02-6F63-AD64845F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00" y="3600449"/>
            <a:ext cx="4572000" cy="152400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15000"/>
              </a:lnSpc>
            </a:pPr>
            <a:r>
              <a:rPr lang="en-CA" sz="2200" dirty="0"/>
              <a:t>Capstone Project</a:t>
            </a:r>
          </a:p>
          <a:p>
            <a:pPr algn="l">
              <a:lnSpc>
                <a:spcPct val="115000"/>
              </a:lnSpc>
            </a:pPr>
            <a:r>
              <a:rPr lang="en-CA" sz="2200" dirty="0"/>
              <a:t>Presented by: Wenping Wang</a:t>
            </a:r>
          </a:p>
          <a:p>
            <a:pPr algn="l">
              <a:lnSpc>
                <a:spcPct val="115000"/>
              </a:lnSpc>
            </a:pPr>
            <a:r>
              <a:rPr lang="en-CA" sz="2200" dirty="0"/>
              <a:t>Professor: Macros </a:t>
            </a:r>
            <a:r>
              <a:rPr lang="en-CA" sz="2200" dirty="0" err="1"/>
              <a:t>Bittencourt</a:t>
            </a:r>
            <a:endParaRPr lang="en-CA" sz="2200" dirty="0"/>
          </a:p>
          <a:p>
            <a:pPr algn="l">
              <a:lnSpc>
                <a:spcPct val="115000"/>
              </a:lnSpc>
            </a:pPr>
            <a:r>
              <a:rPr lang="en-CA" sz="2200" dirty="0"/>
              <a:t>GitHub Link: </a:t>
            </a:r>
            <a:r>
              <a:rPr lang="en-CA" sz="2200" dirty="0">
                <a:hlinkClick r:id="rId3"/>
              </a:rPr>
              <a:t>https://github.com/xmjcc/capstone</a:t>
            </a:r>
            <a:endParaRPr lang="en-CA" sz="2200" dirty="0"/>
          </a:p>
          <a:p>
            <a:pPr algn="l">
              <a:lnSpc>
                <a:spcPct val="115000"/>
              </a:lnSpc>
            </a:pPr>
            <a:r>
              <a:rPr lang="en-CA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6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2D73-5B88-5CB5-2DF7-99B01B37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1753"/>
            <a:ext cx="10668000" cy="901337"/>
          </a:xfrm>
        </p:spPr>
        <p:txBody>
          <a:bodyPr/>
          <a:lstStyle/>
          <a:p>
            <a:r>
              <a:rPr lang="en-CA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8FE-C0EE-61B7-3C8E-B13E2407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51962"/>
            <a:ext cx="8507835" cy="4194495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/>
                </a:solidFill>
                <a:latin typeface="Avenir Next LT Pro Light" panose="020B0604020202020204" pitchFamily="34" charset="0"/>
                <a:cs typeface="Times New Roman" panose="02020603050405020304" pitchFamily="18" charset="0"/>
              </a:rPr>
              <a:t>Traditional smoke and heat detection method can not detect fire at early stage.</a:t>
            </a:r>
          </a:p>
          <a:p>
            <a:r>
              <a:rPr lang="en-CA" sz="2000" dirty="0">
                <a:solidFill>
                  <a:schemeClr val="tx1"/>
                </a:solidFill>
                <a:latin typeface="Avenir Next LT Pro Light" panose="020B0604020202020204" pitchFamily="34" charset="0"/>
                <a:cs typeface="Times New Roman" panose="02020603050405020304" pitchFamily="18" charset="0"/>
              </a:rPr>
              <a:t>Traditional fire detection not suitable for large space, complex building etc.</a:t>
            </a:r>
          </a:p>
          <a:p>
            <a:r>
              <a:rPr lang="en-CA" sz="2000" dirty="0">
                <a:solidFill>
                  <a:schemeClr val="tx1"/>
                </a:solidFill>
                <a:latin typeface="Avenir Next LT Pro Light" panose="020B0604020202020204" pitchFamily="34" charset="0"/>
                <a:cs typeface="Times New Roman" panose="02020603050405020304" pitchFamily="18" charset="0"/>
              </a:rPr>
              <a:t>Take long time to deployment and higher cost.</a:t>
            </a:r>
          </a:p>
          <a:p>
            <a:r>
              <a:rPr lang="en-CA" sz="2000" dirty="0">
                <a:solidFill>
                  <a:schemeClr val="tx1"/>
                </a:solidFill>
                <a:latin typeface="Avenir Next LT Pro Light" panose="020B0604020202020204" pitchFamily="34" charset="0"/>
                <a:cs typeface="Times New Roman" panose="02020603050405020304" pitchFamily="18" charset="0"/>
              </a:rPr>
              <a:t>AI camera can detect fire at early stage.</a:t>
            </a:r>
          </a:p>
          <a:p>
            <a:r>
              <a:rPr lang="en-CA" sz="2000" dirty="0">
                <a:solidFill>
                  <a:schemeClr val="tx1"/>
                </a:solidFill>
                <a:latin typeface="Avenir Next LT Pro Light" panose="020B0604020202020204" pitchFamily="34" charset="0"/>
                <a:cs typeface="Times New Roman" panose="02020603050405020304" pitchFamily="18" charset="0"/>
              </a:rPr>
              <a:t>AI camera can deploy quickly and at lower cost.</a:t>
            </a:r>
          </a:p>
          <a:p>
            <a:r>
              <a:rPr lang="en-CA" sz="2000" dirty="0">
                <a:solidFill>
                  <a:schemeClr val="tx1"/>
                </a:solidFill>
                <a:latin typeface="Avenir Next LT Pro Light" panose="020B0604020202020204" pitchFamily="34" charset="0"/>
                <a:cs typeface="Times New Roman" panose="02020603050405020304" pitchFamily="18" charset="0"/>
              </a:rPr>
              <a:t>AI detection model can be trained to suit complex places.</a:t>
            </a:r>
          </a:p>
          <a:p>
            <a:endParaRPr lang="en-CA" sz="26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CA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569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A3F-9E2C-BC8C-04F2-CC281419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9" y="318654"/>
            <a:ext cx="10668000" cy="966132"/>
          </a:xfrm>
        </p:spPr>
        <p:txBody>
          <a:bodyPr/>
          <a:lstStyle/>
          <a:p>
            <a:r>
              <a:rPr lang="en-CA" dirty="0"/>
              <a:t>Solution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1DA8A-B6F5-900A-AC4A-080E5546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10" y="4262323"/>
            <a:ext cx="6229350" cy="1819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2809A-4355-940D-8264-694BD181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51" y="1250070"/>
            <a:ext cx="5553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857-6E2B-A5C5-6B3B-8A19F6D9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1091"/>
            <a:ext cx="10668000" cy="1168400"/>
          </a:xfrm>
        </p:spPr>
        <p:txBody>
          <a:bodyPr/>
          <a:lstStyle/>
          <a:p>
            <a:r>
              <a:rPr lang="en-CA" dirty="0"/>
              <a:t>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833E-BDBC-B92E-405F-3310D90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0" y="1911929"/>
            <a:ext cx="7310583" cy="3916218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Detect fire at real time.</a:t>
            </a:r>
          </a:p>
          <a:p>
            <a:r>
              <a:rPr lang="en-CA" sz="2000" dirty="0"/>
              <a:t>Detect fire from uploaded picture.</a:t>
            </a:r>
          </a:p>
          <a:p>
            <a:r>
              <a:rPr lang="en-CA" sz="2000" dirty="0"/>
              <a:t>Alarm the fire and display at the interface.</a:t>
            </a:r>
          </a:p>
          <a:p>
            <a:r>
              <a:rPr lang="en-CA" sz="2000" dirty="0"/>
              <a:t>System will display normal when there is no fire</a:t>
            </a:r>
          </a:p>
          <a:p>
            <a:r>
              <a:rPr lang="en-CA" sz="2000" dirty="0"/>
              <a:t>System can display the location of fire when fire is detected.</a:t>
            </a:r>
          </a:p>
          <a:p>
            <a:r>
              <a:rPr lang="en-CA" sz="2000" dirty="0"/>
              <a:t>Capable of selection input of video cameras.</a:t>
            </a:r>
          </a:p>
          <a:p>
            <a:r>
              <a:rPr lang="en-CA" sz="2000" dirty="0"/>
              <a:t>Run on client and server mode.</a:t>
            </a:r>
          </a:p>
          <a:p>
            <a:r>
              <a:rPr lang="en-CA" sz="2000" dirty="0"/>
              <a:t>Can be accessed from many browsers simultaneously. </a:t>
            </a:r>
          </a:p>
          <a:p>
            <a:endParaRPr lang="en-CA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82748-1BB2-9220-5A9E-FF74F5C1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73" y="392544"/>
            <a:ext cx="4257029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857-6E2B-A5C5-6B3B-8A19F6D9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1091"/>
            <a:ext cx="10668000" cy="1168400"/>
          </a:xfrm>
        </p:spPr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833E-BDBC-B92E-405F-3310D90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1688"/>
            <a:ext cx="9933709" cy="3059694"/>
          </a:xfrm>
        </p:spPr>
        <p:txBody>
          <a:bodyPr>
            <a:normAutofit/>
          </a:bodyPr>
          <a:lstStyle/>
          <a:p>
            <a:r>
              <a:rPr lang="en-CA" sz="2000" dirty="0"/>
              <a:t>No experience at developing the app at all.</a:t>
            </a:r>
          </a:p>
          <a:p>
            <a:r>
              <a:rPr lang="en-CA" sz="2000" dirty="0"/>
              <a:t>Not able to deploy the model to Heroku due to the app and the dependency size hit the Heroku limit of 500 mega byte (need a paid account to do this), might fix the problem if there were more member in the team.</a:t>
            </a:r>
          </a:p>
          <a:p>
            <a:r>
              <a:rPr lang="en-CA" sz="2000" dirty="0"/>
              <a:t>Very time consuming on trouble-shooting errors during coding and debug period,  can take week to fix one small issue, but I learn a lot from the trouble-shooting.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834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857-6E2B-A5C5-6B3B-8A19F6D9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1091"/>
            <a:ext cx="10668000" cy="1168400"/>
          </a:xfrm>
        </p:spPr>
        <p:txBody>
          <a:bodyPr/>
          <a:lstStyle/>
          <a:p>
            <a:r>
              <a:rPr lang="en-CA" dirty="0"/>
              <a:t>Improvement on future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833E-BDBC-B92E-405F-3310D90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88655"/>
            <a:ext cx="9933709" cy="3232727"/>
          </a:xfrm>
        </p:spPr>
        <p:txBody>
          <a:bodyPr>
            <a:normAutofit/>
          </a:bodyPr>
          <a:lstStyle/>
          <a:p>
            <a:endParaRPr lang="en-CA" sz="2000" dirty="0"/>
          </a:p>
          <a:p>
            <a:r>
              <a:rPr lang="en-CA" sz="2000" dirty="0"/>
              <a:t>Deploy the app to the internet.</a:t>
            </a:r>
          </a:p>
          <a:p>
            <a:r>
              <a:rPr lang="en-CA" sz="2000" dirty="0"/>
              <a:t>Log the history of the alarms.</a:t>
            </a:r>
          </a:p>
          <a:p>
            <a:pPr marL="0" indent="0">
              <a:buNone/>
            </a:pPr>
            <a:r>
              <a:rPr lang="en-CA" sz="2000" dirty="0"/>
              <a:t>.  Enable more cameras to detect fire simultaneously.</a:t>
            </a:r>
          </a:p>
          <a:p>
            <a:pPr marL="0" indent="0">
              <a:buNone/>
            </a:pPr>
            <a:r>
              <a:rPr lang="en-CA" sz="2000" dirty="0"/>
              <a:t>.  More data to train the model to improve the accuracy. </a:t>
            </a:r>
          </a:p>
        </p:txBody>
      </p:sp>
    </p:spTree>
    <p:extLst>
      <p:ext uri="{BB962C8B-B14F-4D97-AF65-F5344CB8AC3E}">
        <p14:creationId xmlns:p14="http://schemas.microsoft.com/office/powerpoint/2010/main" val="35632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857-6E2B-A5C5-6B3B-8A19F6D9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1091"/>
            <a:ext cx="10668000" cy="1168400"/>
          </a:xfrm>
        </p:spPr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833E-BDBC-B92E-405F-3310D90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88655"/>
            <a:ext cx="9933709" cy="3232727"/>
          </a:xfrm>
        </p:spPr>
        <p:txBody>
          <a:bodyPr>
            <a:normAutofit/>
          </a:bodyPr>
          <a:lstStyle/>
          <a:p>
            <a:r>
              <a:rPr lang="en-CA" sz="2000" dirty="0">
                <a:hlinkClick r:id="rId2"/>
              </a:rPr>
              <a:t>http://localhost:8501/</a:t>
            </a:r>
            <a:endParaRPr lang="en-CA" sz="2000" dirty="0"/>
          </a:p>
          <a:p>
            <a:endParaRPr lang="en-CA" sz="2000" dirty="0"/>
          </a:p>
          <a:p>
            <a:r>
              <a:rPr lang="en-CA" sz="2000" dirty="0">
                <a:hlinkClick r:id="rId3"/>
              </a:rPr>
              <a:t>https://firedetectionapp.herokuapp.com/</a:t>
            </a:r>
            <a:r>
              <a:rPr lang="en-CA" sz="2000" dirty="0"/>
              <a:t> (need upgraded Heroku account)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775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15B7-81CA-17BA-6A8A-D8415753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122218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References: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BBC0-910B-6926-97FA-D7FA312F4BAA}"/>
              </a:ext>
            </a:extLst>
          </p:cNvPr>
          <p:cNvSpPr txBox="1">
            <a:spLocks/>
          </p:cNvSpPr>
          <p:nvPr/>
        </p:nvSpPr>
        <p:spPr>
          <a:xfrm>
            <a:off x="762000" y="1412486"/>
            <a:ext cx="9933709" cy="3232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  <a:p>
            <a:r>
              <a:rPr lang="en-CA" sz="2000" dirty="0"/>
              <a:t>https://file.techscience.com/ueditor/files/iasc/TSP_IASC-31-3/TSP_IASC_20629/TSP_IASC_20629.pdfLog the history of the alarms.</a:t>
            </a:r>
          </a:p>
          <a:p>
            <a:r>
              <a:rPr lang="en-CA" sz="2000" dirty="0">
                <a:hlinkClick r:id="rId2"/>
              </a:rPr>
              <a:t>https://towardsdatascience.com/early-fire-detection-system-using-deep-learning-and-opencv-6cb60260d54a</a:t>
            </a:r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741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8546-67A0-503C-2B64-84FA7A17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0668000" cy="4428309"/>
          </a:xfrm>
        </p:spPr>
        <p:txBody>
          <a:bodyPr/>
          <a:lstStyle/>
          <a:p>
            <a:pPr algn="ctr"/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239917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4"/>
      </a:accent1>
      <a:accent2>
        <a:srgbClr val="3B7AB1"/>
      </a:accent2>
      <a:accent3>
        <a:srgbClr val="4D5AC3"/>
      </a:accent3>
      <a:accent4>
        <a:srgbClr val="6744B5"/>
      </a:accent4>
      <a:accent5>
        <a:srgbClr val="A24DC3"/>
      </a:accent5>
      <a:accent6>
        <a:srgbClr val="B13BA1"/>
      </a:accent6>
      <a:hlink>
        <a:srgbClr val="5F973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Avenir Next LT Pro</vt:lpstr>
      <vt:lpstr>Avenir Next LT Pro Light</vt:lpstr>
      <vt:lpstr>Sitka Subheading</vt:lpstr>
      <vt:lpstr>PebbleVTI</vt:lpstr>
      <vt:lpstr>Real Time Fire Detection Using CNN</vt:lpstr>
      <vt:lpstr>Business Purpose</vt:lpstr>
      <vt:lpstr>Solution Architecture</vt:lpstr>
      <vt:lpstr>Main feature</vt:lpstr>
      <vt:lpstr>Challenges</vt:lpstr>
      <vt:lpstr>Improvement on future of the application</vt:lpstr>
      <vt:lpstr>Demo</vt:lpstr>
      <vt:lpstr>References: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AI</dc:title>
  <dc:creator>Wenping Wang</dc:creator>
  <cp:lastModifiedBy>Benjamin wang</cp:lastModifiedBy>
  <cp:revision>26</cp:revision>
  <dcterms:created xsi:type="dcterms:W3CDTF">2022-05-30T16:10:53Z</dcterms:created>
  <dcterms:modified xsi:type="dcterms:W3CDTF">2022-08-09T21:38:18Z</dcterms:modified>
</cp:coreProperties>
</file>