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mjcc/capston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042C871-6860-F941-6452-EBE810E5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8" r="159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B702F-7BBA-7854-BB3F-9CCCB6EB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0" y="762001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CA" sz="4400" dirty="0"/>
              <a:t>Real Time F</a:t>
            </a:r>
            <a:r>
              <a:rPr lang="en-US" altLang="zh-CN" sz="4400" dirty="0"/>
              <a:t>ire Detection Using CNN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CC63-A3D4-BA02-6F63-AD64845F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00" y="3600449"/>
            <a:ext cx="4572000" cy="152400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15000"/>
              </a:lnSpc>
            </a:pPr>
            <a:r>
              <a:rPr lang="en-CA" sz="2200" dirty="0"/>
              <a:t>Capstone Project</a:t>
            </a:r>
          </a:p>
          <a:p>
            <a:pPr algn="l">
              <a:lnSpc>
                <a:spcPct val="115000"/>
              </a:lnSpc>
            </a:pPr>
            <a:r>
              <a:rPr lang="en-CA" sz="2200" dirty="0"/>
              <a:t>Team Member: Wenping Wang</a:t>
            </a:r>
          </a:p>
          <a:p>
            <a:pPr algn="l">
              <a:lnSpc>
                <a:spcPct val="115000"/>
              </a:lnSpc>
            </a:pPr>
            <a:r>
              <a:rPr lang="en-CA" sz="2200" dirty="0"/>
              <a:t>Professor: Macros </a:t>
            </a:r>
            <a:r>
              <a:rPr lang="en-CA" sz="2200" dirty="0" err="1"/>
              <a:t>Bittencourt</a:t>
            </a:r>
            <a:endParaRPr lang="en-CA" sz="2200" dirty="0"/>
          </a:p>
          <a:p>
            <a:pPr algn="l">
              <a:lnSpc>
                <a:spcPct val="115000"/>
              </a:lnSpc>
            </a:pPr>
            <a:r>
              <a:rPr lang="en-CA" sz="2200" dirty="0" err="1"/>
              <a:t>Github</a:t>
            </a:r>
            <a:r>
              <a:rPr lang="en-CA" sz="2200" dirty="0"/>
              <a:t> Link: </a:t>
            </a:r>
            <a:r>
              <a:rPr lang="en-CA" sz="2200" dirty="0">
                <a:hlinkClick r:id="rId3"/>
              </a:rPr>
              <a:t>https://github.com/xmjcc/capstone</a:t>
            </a:r>
            <a:endParaRPr lang="en-CA" sz="2200" dirty="0"/>
          </a:p>
          <a:p>
            <a:pPr algn="l">
              <a:lnSpc>
                <a:spcPct val="115000"/>
              </a:lnSpc>
            </a:pPr>
            <a:r>
              <a:rPr lang="en-CA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D73-5B88-5CB5-2DF7-99B01B37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01337"/>
          </a:xfrm>
        </p:spPr>
        <p:txBody>
          <a:bodyPr/>
          <a:lstStyle/>
          <a:p>
            <a:r>
              <a:rPr lang="en-CA" dirty="0"/>
              <a:t>Work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8FE-C0EE-61B7-3C8E-B13E2407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1749"/>
            <a:ext cx="10668000" cy="4632335"/>
          </a:xfrm>
        </p:spPr>
        <p:txBody>
          <a:bodyPr>
            <a:normAutofit fontScale="70000" lnSpcReduction="20000"/>
          </a:bodyPr>
          <a:lstStyle/>
          <a:p>
            <a:endParaRPr lang="en-CA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The project serves as an alternative method to ordinary </a:t>
            </a:r>
            <a:r>
              <a:rPr lang="en-CA" dirty="0">
                <a:solidFill>
                  <a:schemeClr val="tx1"/>
                </a:solidFill>
                <a:latin typeface="-apple-system"/>
              </a:rPr>
              <a:t>fire detection using smoke detection sensor. The application will only need a camera and the software can analyze the video in real time to determine if there is a fire and the location of the fire.</a:t>
            </a:r>
          </a:p>
          <a:p>
            <a:r>
              <a:rPr lang="en-CA" dirty="0">
                <a:solidFill>
                  <a:schemeClr val="tx1"/>
                </a:solidFill>
                <a:latin typeface="-apple-system"/>
              </a:rPr>
              <a:t>The application can be download and install at any window based computer</a:t>
            </a:r>
          </a:p>
          <a:p>
            <a:r>
              <a:rPr lang="en-CA" dirty="0">
                <a:solidFill>
                  <a:schemeClr val="tx1"/>
                </a:solidFill>
                <a:latin typeface="-apple-system"/>
              </a:rPr>
              <a:t>A software interface will be created to detect any fire from a real time camera or from a picture.</a:t>
            </a:r>
          </a:p>
          <a:p>
            <a:r>
              <a:rPr lang="en-CA" dirty="0">
                <a:solidFill>
                  <a:schemeClr val="tx1"/>
                </a:solidFill>
                <a:latin typeface="-apple-system"/>
              </a:rPr>
              <a:t>The software should be able to select the source of the webcam signal.</a:t>
            </a:r>
          </a:p>
          <a:p>
            <a:r>
              <a:rPr lang="en-CA" dirty="0">
                <a:solidFill>
                  <a:schemeClr val="tx1"/>
                </a:solidFill>
                <a:latin typeface="-apple-system"/>
              </a:rPr>
              <a:t>The interface should be able to send alarm in real time and the location of the fire should be notified whenever a fire is detected.</a:t>
            </a:r>
          </a:p>
          <a:p>
            <a:r>
              <a:rPr lang="en-CA" dirty="0">
                <a:solidFill>
                  <a:schemeClr val="tx1"/>
                </a:solidFill>
                <a:latin typeface="-apple-system"/>
              </a:rPr>
              <a:t> All the alarm msg should be kept in log file and be able to view online.</a:t>
            </a:r>
          </a:p>
          <a:p>
            <a:endParaRPr lang="en-CA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569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A3F-9E2C-BC8C-04F2-CC281419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235E-8E32-B393-4628-9512A86A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Visual Studio Code to coding and debug.</a:t>
            </a:r>
          </a:p>
          <a:p>
            <a:r>
              <a:rPr lang="en-CA" dirty="0" err="1"/>
              <a:t>Streamlit</a:t>
            </a:r>
            <a:r>
              <a:rPr lang="en-CA" dirty="0"/>
              <a:t> to build web app.</a:t>
            </a:r>
          </a:p>
          <a:p>
            <a:r>
              <a:rPr lang="en-CA" dirty="0"/>
              <a:t>Transfer learning (</a:t>
            </a:r>
            <a:r>
              <a:rPr lang="en-CA" dirty="0" err="1"/>
              <a:t>MobileNet</a:t>
            </a:r>
            <a:r>
              <a:rPr lang="en-CA" dirty="0"/>
              <a:t>) will be applied to save training resources.</a:t>
            </a:r>
          </a:p>
          <a:p>
            <a:r>
              <a:rPr lang="en-CA" dirty="0"/>
              <a:t>CNN, OpenCV, </a:t>
            </a:r>
            <a:r>
              <a:rPr lang="en-CA" dirty="0" err="1"/>
              <a:t>keras</a:t>
            </a:r>
            <a:r>
              <a:rPr lang="en-CA" dirty="0"/>
              <a:t>, Cloud Computing, Computer Vision </a:t>
            </a:r>
            <a:r>
              <a:rPr lang="en-CA" dirty="0" err="1"/>
              <a:t>etc</a:t>
            </a:r>
            <a:r>
              <a:rPr lang="en-CA" dirty="0"/>
              <a:t> technologies will be used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296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857-6E2B-A5C5-6B3B-8A19F6D9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33E-BDBC-B92E-405F-3310D90A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May 13 – May 31, 2022    Select Project tile and define work scope.</a:t>
            </a:r>
          </a:p>
          <a:p>
            <a:r>
              <a:rPr lang="en-CA" sz="2000" dirty="0"/>
              <a:t>June 1 – June 28, 2022 (Minimum viable product)    Functional prototype delivered and 20% of the features up and running, all work progress recorded in </a:t>
            </a:r>
            <a:r>
              <a:rPr lang="en-CA" sz="2000" dirty="0" err="1"/>
              <a:t>Github</a:t>
            </a:r>
            <a:r>
              <a:rPr lang="en-CA" sz="2000" dirty="0"/>
              <a:t>.</a:t>
            </a:r>
          </a:p>
          <a:p>
            <a:r>
              <a:rPr lang="en-CA" sz="2000" dirty="0"/>
              <a:t> June 29 – July 19, 2022 (Minimum Marketable Product) A real product will be presented in </a:t>
            </a:r>
            <a:r>
              <a:rPr lang="en-CA" sz="2000" dirty="0" err="1"/>
              <a:t>Github</a:t>
            </a:r>
            <a:r>
              <a:rPr lang="en-CA" sz="2000" dirty="0"/>
              <a:t> with at least 75% percent of the features up and running.</a:t>
            </a:r>
          </a:p>
          <a:p>
            <a:r>
              <a:rPr lang="en-CA" sz="2000" dirty="0"/>
              <a:t>July 20 – Aug 9, 2022 (Presentation and Evaluation) Finalize the product with 100% of the features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5532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8546-67A0-503C-2B64-84FA7A17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0668000" cy="4428309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239917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Avenir Next LT Pro</vt:lpstr>
      <vt:lpstr>Avenir Next LT Pro Light</vt:lpstr>
      <vt:lpstr>Sitka Subheading</vt:lpstr>
      <vt:lpstr>PebbleVTI</vt:lpstr>
      <vt:lpstr>Real Time Fire Detection Using CNN</vt:lpstr>
      <vt:lpstr>Work Scope</vt:lpstr>
      <vt:lpstr>Technology and Platform</vt:lpstr>
      <vt:lpstr>Project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AI</dc:title>
  <dc:creator>Wenping Wang</dc:creator>
  <cp:lastModifiedBy>Benjamin wang</cp:lastModifiedBy>
  <cp:revision>5</cp:revision>
  <dcterms:created xsi:type="dcterms:W3CDTF">2022-05-30T16:10:53Z</dcterms:created>
  <dcterms:modified xsi:type="dcterms:W3CDTF">2022-08-05T01:41:33Z</dcterms:modified>
</cp:coreProperties>
</file>