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70" r:id="rId3"/>
  </p:sldMasterIdLst>
  <p:notesMasterIdLst>
    <p:notesMasterId r:id="rId28"/>
  </p:notesMasterIdLst>
  <p:sldIdLst>
    <p:sldId id="258" r:id="rId4"/>
    <p:sldId id="264" r:id="rId5"/>
    <p:sldId id="265" r:id="rId6"/>
    <p:sldId id="266" r:id="rId7"/>
    <p:sldId id="268" r:id="rId8"/>
    <p:sldId id="269" r:id="rId9"/>
    <p:sldId id="270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82" r:id="rId18"/>
    <p:sldId id="277" r:id="rId19"/>
    <p:sldId id="278" r:id="rId20"/>
    <p:sldId id="279" r:id="rId21"/>
    <p:sldId id="280" r:id="rId22"/>
    <p:sldId id="260" r:id="rId23"/>
    <p:sldId id="25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B759-D90A-4919-AFAA-55C3B2690E1E}" v="103" dt="2021-01-14T04:18:1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7471" autoAdjust="0"/>
  </p:normalViewPr>
  <p:slideViewPr>
    <p:cSldViewPr snapToGrid="0" showGuides="1">
      <p:cViewPr varScale="1">
        <p:scale>
          <a:sx n="78" d="100"/>
          <a:sy n="78" d="100"/>
        </p:scale>
        <p:origin x="40" y="1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2" d="100"/>
          <a:sy n="122" d="100"/>
        </p:scale>
        <p:origin x="493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le1994@student.jbnu.ac.kr" userId="6accb246-f179-42e5-8cc4-2c1a8de5b234" providerId="ADAL" clId="{0475B759-D90A-4919-AFAA-55C3B2690E1E}"/>
    <pc:docChg chg="undo custSel addSld delSld modSld addMainMaster delMainMaster">
      <pc:chgData name="mingle1994@student.jbnu.ac.kr" userId="6accb246-f179-42e5-8cc4-2c1a8de5b234" providerId="ADAL" clId="{0475B759-D90A-4919-AFAA-55C3B2690E1E}" dt="2021-01-14T04:18:44.747" v="2717" actId="6549"/>
      <pc:docMkLst>
        <pc:docMk/>
      </pc:docMkLst>
      <pc:sldChg chg="addSp delSp modSp mod">
        <pc:chgData name="mingle1994@student.jbnu.ac.kr" userId="6accb246-f179-42e5-8cc4-2c1a8de5b234" providerId="ADAL" clId="{0475B759-D90A-4919-AFAA-55C3B2690E1E}" dt="2021-01-13T10:04:10.709" v="23" actId="1076"/>
        <pc:sldMkLst>
          <pc:docMk/>
          <pc:sldMk cId="4129591924" sldId="258"/>
        </pc:sldMkLst>
        <pc:spChg chg="add del mod">
          <ac:chgData name="mingle1994@student.jbnu.ac.kr" userId="6accb246-f179-42e5-8cc4-2c1a8de5b234" providerId="ADAL" clId="{0475B759-D90A-4919-AFAA-55C3B2690E1E}" dt="2021-01-13T10:04:08.188" v="22" actId="478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0475B759-D90A-4919-AFAA-55C3B2690E1E}" dt="2021-01-13T10:03:04.889" v="16" actId="20577"/>
          <ac:spMkLst>
            <pc:docMk/>
            <pc:sldMk cId="4129591924" sldId="258"/>
            <ac:spMk id="3" creationId="{5F3462F3-EA2E-4D73-A353-881C3E71A5B7}"/>
          </ac:spMkLst>
        </pc:spChg>
        <pc:picChg chg="add mod">
          <ac:chgData name="mingle1994@student.jbnu.ac.kr" userId="6accb246-f179-42e5-8cc4-2c1a8de5b234" providerId="ADAL" clId="{0475B759-D90A-4919-AFAA-55C3B2690E1E}" dt="2021-01-13T10:04:10.709" v="23" actId="1076"/>
          <ac:picMkLst>
            <pc:docMk/>
            <pc:sldMk cId="4129591924" sldId="258"/>
            <ac:picMk id="4" creationId="{9077E549-0048-4A97-9C7B-05C0772AED61}"/>
          </ac:picMkLst>
        </pc:picChg>
      </pc:sldChg>
      <pc:sldChg chg="add del">
        <pc:chgData name="mingle1994@student.jbnu.ac.kr" userId="6accb246-f179-42e5-8cc4-2c1a8de5b234" providerId="ADAL" clId="{0475B759-D90A-4919-AFAA-55C3B2690E1E}" dt="2021-01-13T10:05:01.142" v="27" actId="47"/>
        <pc:sldMkLst>
          <pc:docMk/>
          <pc:sldMk cId="3450937804" sldId="260"/>
        </pc:sldMkLst>
      </pc:sldChg>
      <pc:sldChg chg="new del">
        <pc:chgData name="mingle1994@student.jbnu.ac.kr" userId="6accb246-f179-42e5-8cc4-2c1a8de5b234" providerId="ADAL" clId="{0475B759-D90A-4919-AFAA-55C3B2690E1E}" dt="2021-01-13T10:04:38.638" v="25" actId="47"/>
        <pc:sldMkLst>
          <pc:docMk/>
          <pc:sldMk cId="1629778365" sldId="264"/>
        </pc:sldMkLst>
      </pc:sldChg>
      <pc:sldChg chg="del">
        <pc:chgData name="mingle1994@student.jbnu.ac.kr" userId="6accb246-f179-42e5-8cc4-2c1a8de5b234" providerId="ADAL" clId="{0475B759-D90A-4919-AFAA-55C3B2690E1E}" dt="2021-01-13T10:02:47.558" v="0" actId="47"/>
        <pc:sldMkLst>
          <pc:docMk/>
          <pc:sldMk cId="3305649014" sldId="264"/>
        </pc:sldMkLst>
      </pc:sldChg>
      <pc:sldChg chg="addSp modSp new mod">
        <pc:chgData name="mingle1994@student.jbnu.ac.kr" userId="6accb246-f179-42e5-8cc4-2c1a8de5b234" providerId="ADAL" clId="{0475B759-D90A-4919-AFAA-55C3B2690E1E}" dt="2021-01-13T10:12:18.532" v="330" actId="20577"/>
        <pc:sldMkLst>
          <pc:docMk/>
          <pc:sldMk cId="3653043311" sldId="264"/>
        </pc:sldMkLst>
        <pc:spChg chg="mod">
          <ac:chgData name="mingle1994@student.jbnu.ac.kr" userId="6accb246-f179-42e5-8cc4-2c1a8de5b234" providerId="ADAL" clId="{0475B759-D90A-4919-AFAA-55C3B2690E1E}" dt="2021-01-13T10:05:21.331" v="38" actId="20577"/>
          <ac:spMkLst>
            <pc:docMk/>
            <pc:sldMk cId="3653043311" sldId="264"/>
            <ac:spMk id="2" creationId="{9133EB84-9574-48A6-BE2F-058219E5F2B5}"/>
          </ac:spMkLst>
        </pc:spChg>
        <pc:spChg chg="mod">
          <ac:chgData name="mingle1994@student.jbnu.ac.kr" userId="6accb246-f179-42e5-8cc4-2c1a8de5b234" providerId="ADAL" clId="{0475B759-D90A-4919-AFAA-55C3B2690E1E}" dt="2021-01-13T10:12:18.532" v="330" actId="20577"/>
          <ac:spMkLst>
            <pc:docMk/>
            <pc:sldMk cId="3653043311" sldId="264"/>
            <ac:spMk id="3" creationId="{8CA8DE49-B0CD-47CA-87E4-3561060A0F62}"/>
          </ac:spMkLst>
        </pc:spChg>
        <pc:picChg chg="add mod">
          <ac:chgData name="mingle1994@student.jbnu.ac.kr" userId="6accb246-f179-42e5-8cc4-2c1a8de5b234" providerId="ADAL" clId="{0475B759-D90A-4919-AFAA-55C3B2690E1E}" dt="2021-01-13T10:10:24.040" v="271" actId="1076"/>
          <ac:picMkLst>
            <pc:docMk/>
            <pc:sldMk cId="3653043311" sldId="264"/>
            <ac:picMk id="4" creationId="{ECCA5293-5D87-4852-B675-5ADB3FA93B40}"/>
          </ac:picMkLst>
        </pc:picChg>
      </pc:sldChg>
      <pc:sldChg chg="addSp delSp modSp new mod">
        <pc:chgData name="mingle1994@student.jbnu.ac.kr" userId="6accb246-f179-42e5-8cc4-2c1a8de5b234" providerId="ADAL" clId="{0475B759-D90A-4919-AFAA-55C3B2690E1E}" dt="2021-01-13T10:12:01.374" v="327" actId="1076"/>
        <pc:sldMkLst>
          <pc:docMk/>
          <pc:sldMk cId="852893608" sldId="265"/>
        </pc:sldMkLst>
        <pc:spChg chg="mod">
          <ac:chgData name="mingle1994@student.jbnu.ac.kr" userId="6accb246-f179-42e5-8cc4-2c1a8de5b234" providerId="ADAL" clId="{0475B759-D90A-4919-AFAA-55C3B2690E1E}" dt="2021-01-13T10:11:03.326" v="284" actId="20577"/>
          <ac:spMkLst>
            <pc:docMk/>
            <pc:sldMk cId="852893608" sldId="265"/>
            <ac:spMk id="2" creationId="{9A27F33A-F211-4224-AA52-655F73EC1E5F}"/>
          </ac:spMkLst>
        </pc:spChg>
        <pc:spChg chg="mod">
          <ac:chgData name="mingle1994@student.jbnu.ac.kr" userId="6accb246-f179-42e5-8cc4-2c1a8de5b234" providerId="ADAL" clId="{0475B759-D90A-4919-AFAA-55C3B2690E1E}" dt="2021-01-13T10:11:15.072" v="318" actId="20577"/>
          <ac:spMkLst>
            <pc:docMk/>
            <pc:sldMk cId="852893608" sldId="265"/>
            <ac:spMk id="3" creationId="{2F57C94C-C3A2-4567-8AED-CEB0FF52EA36}"/>
          </ac:spMkLst>
        </pc:spChg>
        <pc:picChg chg="add del">
          <ac:chgData name="mingle1994@student.jbnu.ac.kr" userId="6accb246-f179-42e5-8cc4-2c1a8de5b234" providerId="ADAL" clId="{0475B759-D90A-4919-AFAA-55C3B2690E1E}" dt="2021-01-13T10:11:20.389" v="320" actId="478"/>
          <ac:picMkLst>
            <pc:docMk/>
            <pc:sldMk cId="852893608" sldId="265"/>
            <ac:picMk id="4" creationId="{0AC4DFD2-9898-4DF9-93A6-4A211E81A3EF}"/>
          </ac:picMkLst>
        </pc:picChg>
        <pc:picChg chg="add del mod">
          <ac:chgData name="mingle1994@student.jbnu.ac.kr" userId="6accb246-f179-42e5-8cc4-2c1a8de5b234" providerId="ADAL" clId="{0475B759-D90A-4919-AFAA-55C3B2690E1E}" dt="2021-01-13T10:11:56.582" v="325" actId="478"/>
          <ac:picMkLst>
            <pc:docMk/>
            <pc:sldMk cId="852893608" sldId="265"/>
            <ac:picMk id="5" creationId="{2336198D-7C7F-49D6-AA34-09544C338075}"/>
          </ac:picMkLst>
        </pc:picChg>
        <pc:picChg chg="add mod">
          <ac:chgData name="mingle1994@student.jbnu.ac.kr" userId="6accb246-f179-42e5-8cc4-2c1a8de5b234" providerId="ADAL" clId="{0475B759-D90A-4919-AFAA-55C3B2690E1E}" dt="2021-01-13T10:12:01.374" v="327" actId="1076"/>
          <ac:picMkLst>
            <pc:docMk/>
            <pc:sldMk cId="852893608" sldId="265"/>
            <ac:picMk id="6" creationId="{1183DC79-740D-4A13-AF44-3770E6C23F7A}"/>
          </ac:picMkLst>
        </pc:picChg>
      </pc:sldChg>
      <pc:sldChg chg="del">
        <pc:chgData name="mingle1994@student.jbnu.ac.kr" userId="6accb246-f179-42e5-8cc4-2c1a8de5b234" providerId="ADAL" clId="{0475B759-D90A-4919-AFAA-55C3B2690E1E}" dt="2021-01-13T10:02:48.412" v="2" actId="47"/>
        <pc:sldMkLst>
          <pc:docMk/>
          <pc:sldMk cId="2884836574" sldId="265"/>
        </pc:sldMkLst>
      </pc:sldChg>
      <pc:sldChg chg="new del">
        <pc:chgData name="mingle1994@student.jbnu.ac.kr" userId="6accb246-f179-42e5-8cc4-2c1a8de5b234" providerId="ADAL" clId="{0475B759-D90A-4919-AFAA-55C3B2690E1E}" dt="2021-01-13T10:10:51.345" v="273" actId="680"/>
        <pc:sldMkLst>
          <pc:docMk/>
          <pc:sldMk cId="3099950612" sldId="265"/>
        </pc:sldMkLst>
      </pc:sldChg>
      <pc:sldChg chg="new del">
        <pc:chgData name="mingle1994@student.jbnu.ac.kr" userId="6accb246-f179-42e5-8cc4-2c1a8de5b234" providerId="ADAL" clId="{0475B759-D90A-4919-AFAA-55C3B2690E1E}" dt="2021-01-13T10:14:05.916" v="332" actId="680"/>
        <pc:sldMkLst>
          <pc:docMk/>
          <pc:sldMk cId="1602941281" sldId="266"/>
        </pc:sldMkLst>
      </pc:sldChg>
      <pc:sldChg chg="addSp modSp new mod modAnim">
        <pc:chgData name="mingle1994@student.jbnu.ac.kr" userId="6accb246-f179-42e5-8cc4-2c1a8de5b234" providerId="ADAL" clId="{0475B759-D90A-4919-AFAA-55C3B2690E1E}" dt="2021-01-13T10:25:34.411" v="574" actId="1076"/>
        <pc:sldMkLst>
          <pc:docMk/>
          <pc:sldMk cId="2707892468" sldId="266"/>
        </pc:sldMkLst>
        <pc:spChg chg="mod">
          <ac:chgData name="mingle1994@student.jbnu.ac.kr" userId="6accb246-f179-42e5-8cc4-2c1a8de5b234" providerId="ADAL" clId="{0475B759-D90A-4919-AFAA-55C3B2690E1E}" dt="2021-01-13T10:14:13.463" v="345" actId="20577"/>
          <ac:spMkLst>
            <pc:docMk/>
            <pc:sldMk cId="2707892468" sldId="266"/>
            <ac:spMk id="2" creationId="{1C8B9EF8-7CDF-458B-B35B-6AB81ABA3610}"/>
          </ac:spMkLst>
        </pc:spChg>
        <pc:spChg chg="mod">
          <ac:chgData name="mingle1994@student.jbnu.ac.kr" userId="6accb246-f179-42e5-8cc4-2c1a8de5b234" providerId="ADAL" clId="{0475B759-D90A-4919-AFAA-55C3B2690E1E}" dt="2021-01-13T10:23:46.074" v="548" actId="14100"/>
          <ac:spMkLst>
            <pc:docMk/>
            <pc:sldMk cId="2707892468" sldId="266"/>
            <ac:spMk id="3" creationId="{9EBA5A4A-CE3F-4CC7-9BBD-F979810D17AF}"/>
          </ac:spMkLst>
        </pc:spChg>
        <pc:spChg chg="add mod">
          <ac:chgData name="mingle1994@student.jbnu.ac.kr" userId="6accb246-f179-42e5-8cc4-2c1a8de5b234" providerId="ADAL" clId="{0475B759-D90A-4919-AFAA-55C3B2690E1E}" dt="2021-01-13T10:25:32.852" v="573" actId="1076"/>
          <ac:spMkLst>
            <pc:docMk/>
            <pc:sldMk cId="2707892468" sldId="266"/>
            <ac:spMk id="5" creationId="{DC0712FF-8B24-4611-8584-3EF42174A8F0}"/>
          </ac:spMkLst>
        </pc:spChg>
        <pc:picChg chg="add mod">
          <ac:chgData name="mingle1994@student.jbnu.ac.kr" userId="6accb246-f179-42e5-8cc4-2c1a8de5b234" providerId="ADAL" clId="{0475B759-D90A-4919-AFAA-55C3B2690E1E}" dt="2021-01-13T10:25:34.411" v="574" actId="1076"/>
          <ac:picMkLst>
            <pc:docMk/>
            <pc:sldMk cId="2707892468" sldId="266"/>
            <ac:picMk id="4" creationId="{ECC39987-EC9C-4715-B092-84A130348117}"/>
          </ac:picMkLst>
        </pc:picChg>
      </pc:sldChg>
      <pc:sldChg chg="del">
        <pc:chgData name="mingle1994@student.jbnu.ac.kr" userId="6accb246-f179-42e5-8cc4-2c1a8de5b234" providerId="ADAL" clId="{0475B759-D90A-4919-AFAA-55C3B2690E1E}" dt="2021-01-13T10:02:47.914" v="1" actId="47"/>
        <pc:sldMkLst>
          <pc:docMk/>
          <pc:sldMk cId="2989306798" sldId="266"/>
        </pc:sldMkLst>
      </pc:sldChg>
      <pc:sldChg chg="del">
        <pc:chgData name="mingle1994@student.jbnu.ac.kr" userId="6accb246-f179-42e5-8cc4-2c1a8de5b234" providerId="ADAL" clId="{0475B759-D90A-4919-AFAA-55C3B2690E1E}" dt="2021-01-13T10:02:48.970" v="3" actId="47"/>
        <pc:sldMkLst>
          <pc:docMk/>
          <pc:sldMk cId="1165184693" sldId="267"/>
        </pc:sldMkLst>
      </pc:sldChg>
      <pc:sldChg chg="addSp modSp new mod">
        <pc:chgData name="mingle1994@student.jbnu.ac.kr" userId="6accb246-f179-42e5-8cc4-2c1a8de5b234" providerId="ADAL" clId="{0475B759-D90A-4919-AFAA-55C3B2690E1E}" dt="2021-01-13T11:11:18.994" v="1473" actId="20577"/>
        <pc:sldMkLst>
          <pc:docMk/>
          <pc:sldMk cId="1829688544" sldId="267"/>
        </pc:sldMkLst>
        <pc:spChg chg="mod">
          <ac:chgData name="mingle1994@student.jbnu.ac.kr" userId="6accb246-f179-42e5-8cc4-2c1a8de5b234" providerId="ADAL" clId="{0475B759-D90A-4919-AFAA-55C3B2690E1E}" dt="2021-01-13T11:11:18.994" v="1473" actId="20577"/>
          <ac:spMkLst>
            <pc:docMk/>
            <pc:sldMk cId="1829688544" sldId="267"/>
            <ac:spMk id="2" creationId="{B96D5FD5-4595-43F5-B180-7EAD890097B3}"/>
          </ac:spMkLst>
        </pc:spChg>
        <pc:spChg chg="mod">
          <ac:chgData name="mingle1994@student.jbnu.ac.kr" userId="6accb246-f179-42e5-8cc4-2c1a8de5b234" providerId="ADAL" clId="{0475B759-D90A-4919-AFAA-55C3B2690E1E}" dt="2021-01-13T11:02:30.434" v="1450" actId="20577"/>
          <ac:spMkLst>
            <pc:docMk/>
            <pc:sldMk cId="1829688544" sldId="267"/>
            <ac:spMk id="3" creationId="{920D6835-E576-4E88-ADC1-C23C64ABEF51}"/>
          </ac:spMkLst>
        </pc:spChg>
        <pc:picChg chg="add mod">
          <ac:chgData name="mingle1994@student.jbnu.ac.kr" userId="6accb246-f179-42e5-8cc4-2c1a8de5b234" providerId="ADAL" clId="{0475B759-D90A-4919-AFAA-55C3B2690E1E}" dt="2021-01-13T11:00:31.464" v="1443" actId="1076"/>
          <ac:picMkLst>
            <pc:docMk/>
            <pc:sldMk cId="1829688544" sldId="267"/>
            <ac:picMk id="4" creationId="{4AB2760E-1D73-46D8-A0B4-E6B796142513}"/>
          </ac:picMkLst>
        </pc:picChg>
        <pc:picChg chg="add mod">
          <ac:chgData name="mingle1994@student.jbnu.ac.kr" userId="6accb246-f179-42e5-8cc4-2c1a8de5b234" providerId="ADAL" clId="{0475B759-D90A-4919-AFAA-55C3B2690E1E}" dt="2021-01-13T11:01:32.485" v="1448" actId="1076"/>
          <ac:picMkLst>
            <pc:docMk/>
            <pc:sldMk cId="1829688544" sldId="267"/>
            <ac:picMk id="5" creationId="{42A3293B-7612-4E2B-9225-9D9B8FA72109}"/>
          </ac:picMkLst>
        </pc:picChg>
        <pc:picChg chg="add mod">
          <ac:chgData name="mingle1994@student.jbnu.ac.kr" userId="6accb246-f179-42e5-8cc4-2c1a8de5b234" providerId="ADAL" clId="{0475B759-D90A-4919-AFAA-55C3B2690E1E}" dt="2021-01-13T11:01:35.968" v="1449" actId="1076"/>
          <ac:picMkLst>
            <pc:docMk/>
            <pc:sldMk cId="1829688544" sldId="267"/>
            <ac:picMk id="6" creationId="{DB90C1AD-2304-48D8-A982-2ED39A478E32}"/>
          </ac:picMkLst>
        </pc:picChg>
      </pc:sldChg>
      <pc:sldChg chg="addSp modSp new mod modAnim">
        <pc:chgData name="mingle1994@student.jbnu.ac.kr" userId="6accb246-f179-42e5-8cc4-2c1a8de5b234" providerId="ADAL" clId="{0475B759-D90A-4919-AFAA-55C3B2690E1E}" dt="2021-01-13T10:44:14.879" v="943" actId="166"/>
        <pc:sldMkLst>
          <pc:docMk/>
          <pc:sldMk cId="183375563" sldId="268"/>
        </pc:sldMkLst>
        <pc:spChg chg="mod">
          <ac:chgData name="mingle1994@student.jbnu.ac.kr" userId="6accb246-f179-42e5-8cc4-2c1a8de5b234" providerId="ADAL" clId="{0475B759-D90A-4919-AFAA-55C3B2690E1E}" dt="2021-01-13T10:27:48.129" v="672" actId="20577"/>
          <ac:spMkLst>
            <pc:docMk/>
            <pc:sldMk cId="183375563" sldId="268"/>
            <ac:spMk id="2" creationId="{743197B0-E1D7-4FE0-AA18-3DCDD3AFDC39}"/>
          </ac:spMkLst>
        </pc:spChg>
        <pc:spChg chg="mod">
          <ac:chgData name="mingle1994@student.jbnu.ac.kr" userId="6accb246-f179-42e5-8cc4-2c1a8de5b234" providerId="ADAL" clId="{0475B759-D90A-4919-AFAA-55C3B2690E1E}" dt="2021-01-13T10:27:32.500" v="637" actId="20577"/>
          <ac:spMkLst>
            <pc:docMk/>
            <pc:sldMk cId="183375563" sldId="268"/>
            <ac:spMk id="3" creationId="{E22D51E0-B8CB-4AB1-9674-652CB6FC2AF7}"/>
          </ac:spMkLst>
        </pc:spChg>
        <pc:spChg chg="mod">
          <ac:chgData name="mingle1994@student.jbnu.ac.kr" userId="6accb246-f179-42e5-8cc4-2c1a8de5b234" providerId="ADAL" clId="{0475B759-D90A-4919-AFAA-55C3B2690E1E}" dt="2021-01-13T10:27:42.200" v="658" actId="20577"/>
          <ac:spMkLst>
            <pc:docMk/>
            <pc:sldMk cId="183375563" sldId="268"/>
            <ac:spMk id="4" creationId="{2B029FFD-7839-4903-AC78-89F5F3816331}"/>
          </ac:spMkLst>
        </pc:spChg>
        <pc:spChg chg="mod">
          <ac:chgData name="mingle1994@student.jbnu.ac.kr" userId="6accb246-f179-42e5-8cc4-2c1a8de5b234" providerId="ADAL" clId="{0475B759-D90A-4919-AFAA-55C3B2690E1E}" dt="2021-01-13T10:32:15.632" v="781" actId="20577"/>
          <ac:spMkLst>
            <pc:docMk/>
            <pc:sldMk cId="183375563" sldId="268"/>
            <ac:spMk id="5" creationId="{869E2B8B-3448-463E-83DA-656C537E48E2}"/>
          </ac:spMkLst>
        </pc:spChg>
        <pc:spChg chg="mod">
          <ac:chgData name="mingle1994@student.jbnu.ac.kr" userId="6accb246-f179-42e5-8cc4-2c1a8de5b234" providerId="ADAL" clId="{0475B759-D90A-4919-AFAA-55C3B2690E1E}" dt="2021-01-13T10:35:42.448" v="888" actId="20577"/>
          <ac:spMkLst>
            <pc:docMk/>
            <pc:sldMk cId="183375563" sldId="268"/>
            <ac:spMk id="6" creationId="{4BD8D425-9BD6-4B6A-A36B-3EC36110A599}"/>
          </ac:spMkLst>
        </pc:spChg>
        <pc:spChg chg="add mod">
          <ac:chgData name="mingle1994@student.jbnu.ac.kr" userId="6accb246-f179-42e5-8cc4-2c1a8de5b234" providerId="ADAL" clId="{0475B759-D90A-4919-AFAA-55C3B2690E1E}" dt="2021-01-13T10:33:55.032" v="787" actId="1076"/>
          <ac:spMkLst>
            <pc:docMk/>
            <pc:sldMk cId="183375563" sldId="268"/>
            <ac:spMk id="7" creationId="{5F15F537-B6AD-44B6-8667-08D6FAE0125B}"/>
          </ac:spMkLst>
        </pc:spChg>
        <pc:spChg chg="add mod">
          <ac:chgData name="mingle1994@student.jbnu.ac.kr" userId="6accb246-f179-42e5-8cc4-2c1a8de5b234" providerId="ADAL" clId="{0475B759-D90A-4919-AFAA-55C3B2690E1E}" dt="2021-01-13T10:43:58.213" v="942" actId="207"/>
          <ac:spMkLst>
            <pc:docMk/>
            <pc:sldMk cId="183375563" sldId="268"/>
            <ac:spMk id="9" creationId="{2671F818-0BA5-4E59-A922-A9EE7E1F1E98}"/>
          </ac:spMkLst>
        </pc:spChg>
        <pc:picChg chg="add mod">
          <ac:chgData name="mingle1994@student.jbnu.ac.kr" userId="6accb246-f179-42e5-8cc4-2c1a8de5b234" providerId="ADAL" clId="{0475B759-D90A-4919-AFAA-55C3B2690E1E}" dt="2021-01-13T10:44:14.879" v="943" actId="166"/>
          <ac:picMkLst>
            <pc:docMk/>
            <pc:sldMk cId="183375563" sldId="268"/>
            <ac:picMk id="1026" creationId="{0D4702D0-A032-48DE-8F66-469C0D534795}"/>
          </ac:picMkLst>
        </pc:picChg>
      </pc:sldChg>
      <pc:sldChg chg="del">
        <pc:chgData name="mingle1994@student.jbnu.ac.kr" userId="6accb246-f179-42e5-8cc4-2c1a8de5b234" providerId="ADAL" clId="{0475B759-D90A-4919-AFAA-55C3B2690E1E}" dt="2021-01-13T10:02:49.261" v="4" actId="47"/>
        <pc:sldMkLst>
          <pc:docMk/>
          <pc:sldMk cId="1913531437" sldId="269"/>
        </pc:sldMkLst>
      </pc:sldChg>
      <pc:sldChg chg="addSp modSp new mod modAnim">
        <pc:chgData name="mingle1994@student.jbnu.ac.kr" userId="6accb246-f179-42e5-8cc4-2c1a8de5b234" providerId="ADAL" clId="{0475B759-D90A-4919-AFAA-55C3B2690E1E}" dt="2021-01-13T10:53:14.192" v="1131" actId="1076"/>
        <pc:sldMkLst>
          <pc:docMk/>
          <pc:sldMk cId="2579594533" sldId="269"/>
        </pc:sldMkLst>
        <pc:spChg chg="mod">
          <ac:chgData name="mingle1994@student.jbnu.ac.kr" userId="6accb246-f179-42e5-8cc4-2c1a8de5b234" providerId="ADAL" clId="{0475B759-D90A-4919-AFAA-55C3B2690E1E}" dt="2021-01-13T10:46:19.640" v="994" actId="20577"/>
          <ac:spMkLst>
            <pc:docMk/>
            <pc:sldMk cId="2579594533" sldId="269"/>
            <ac:spMk id="2" creationId="{5B5C4AEB-711C-4D8A-9CED-0165EDD9C224}"/>
          </ac:spMkLst>
        </pc:spChg>
        <pc:spChg chg="mod">
          <ac:chgData name="mingle1994@student.jbnu.ac.kr" userId="6accb246-f179-42e5-8cc4-2c1a8de5b234" providerId="ADAL" clId="{0475B759-D90A-4919-AFAA-55C3B2690E1E}" dt="2021-01-13T10:47:15.248" v="1110" actId="20577"/>
          <ac:spMkLst>
            <pc:docMk/>
            <pc:sldMk cId="2579594533" sldId="269"/>
            <ac:spMk id="3" creationId="{3C161ABC-B507-4364-93B4-20BFC8ADD022}"/>
          </ac:spMkLst>
        </pc:spChg>
        <pc:spChg chg="add mod">
          <ac:chgData name="mingle1994@student.jbnu.ac.kr" userId="6accb246-f179-42e5-8cc4-2c1a8de5b234" providerId="ADAL" clId="{0475B759-D90A-4919-AFAA-55C3B2690E1E}" dt="2021-01-13T10:51:07.318" v="1129" actId="1076"/>
          <ac:spMkLst>
            <pc:docMk/>
            <pc:sldMk cId="2579594533" sldId="269"/>
            <ac:spMk id="6" creationId="{A46B4CFE-25A9-43CD-A33A-2D2248CE79BA}"/>
          </ac:spMkLst>
        </pc:spChg>
        <pc:spChg chg="add mod">
          <ac:chgData name="mingle1994@student.jbnu.ac.kr" userId="6accb246-f179-42e5-8cc4-2c1a8de5b234" providerId="ADAL" clId="{0475B759-D90A-4919-AFAA-55C3B2690E1E}" dt="2021-01-13T10:53:14.192" v="1131" actId="1076"/>
          <ac:spMkLst>
            <pc:docMk/>
            <pc:sldMk cId="2579594533" sldId="269"/>
            <ac:spMk id="7" creationId="{F0134E7B-F20C-4D14-B6BA-CB04401FE72A}"/>
          </ac:spMkLst>
        </pc:spChg>
        <pc:picChg chg="add mod">
          <ac:chgData name="mingle1994@student.jbnu.ac.kr" userId="6accb246-f179-42e5-8cc4-2c1a8de5b234" providerId="ADAL" clId="{0475B759-D90A-4919-AFAA-55C3B2690E1E}" dt="2021-01-13T10:48:33.367" v="1124" actId="14100"/>
          <ac:picMkLst>
            <pc:docMk/>
            <pc:sldMk cId="2579594533" sldId="269"/>
            <ac:picMk id="4" creationId="{73406EC6-B4BE-4666-A17E-DFEA70552240}"/>
          </ac:picMkLst>
        </pc:picChg>
        <pc:picChg chg="add mod">
          <ac:chgData name="mingle1994@student.jbnu.ac.kr" userId="6accb246-f179-42e5-8cc4-2c1a8de5b234" providerId="ADAL" clId="{0475B759-D90A-4919-AFAA-55C3B2690E1E}" dt="2021-01-13T10:48:27.691" v="1122" actId="1076"/>
          <ac:picMkLst>
            <pc:docMk/>
            <pc:sldMk cId="2579594533" sldId="269"/>
            <ac:picMk id="5" creationId="{4010ABE2-623A-4EF6-8F8F-B0F067D4F0FC}"/>
          </ac:picMkLst>
        </pc:picChg>
      </pc:sldChg>
      <pc:sldChg chg="addSp delSp modSp add mod modAnim">
        <pc:chgData name="mingle1994@student.jbnu.ac.kr" userId="6accb246-f179-42e5-8cc4-2c1a8de5b234" providerId="ADAL" clId="{0475B759-D90A-4919-AFAA-55C3B2690E1E}" dt="2021-01-13T10:54:43.732" v="1167" actId="1076"/>
        <pc:sldMkLst>
          <pc:docMk/>
          <pc:sldMk cId="567765517" sldId="270"/>
        </pc:sldMkLst>
        <pc:spChg chg="mod">
          <ac:chgData name="mingle1994@student.jbnu.ac.kr" userId="6accb246-f179-42e5-8cc4-2c1a8de5b234" providerId="ADAL" clId="{0475B759-D90A-4919-AFAA-55C3B2690E1E}" dt="2021-01-13T10:54:11.325" v="1160" actId="20577"/>
          <ac:spMkLst>
            <pc:docMk/>
            <pc:sldMk cId="567765517" sldId="270"/>
            <ac:spMk id="2" creationId="{743197B0-E1D7-4FE0-AA18-3DCDD3AFDC39}"/>
          </ac:spMkLst>
        </pc:spChg>
        <pc:spChg chg="mod">
          <ac:chgData name="mingle1994@student.jbnu.ac.kr" userId="6accb246-f179-42e5-8cc4-2c1a8de5b234" providerId="ADAL" clId="{0475B759-D90A-4919-AFAA-55C3B2690E1E}" dt="2021-01-13T10:54:14.610" v="1161" actId="1076"/>
          <ac:spMkLst>
            <pc:docMk/>
            <pc:sldMk cId="567765517" sldId="270"/>
            <ac:spMk id="9" creationId="{2671F818-0BA5-4E59-A922-A9EE7E1F1E98}"/>
          </ac:spMkLst>
        </pc:spChg>
        <pc:picChg chg="add mod">
          <ac:chgData name="mingle1994@student.jbnu.ac.kr" userId="6accb246-f179-42e5-8cc4-2c1a8de5b234" providerId="ADAL" clId="{0475B759-D90A-4919-AFAA-55C3B2690E1E}" dt="2021-01-13T10:54:34.759" v="1165" actId="14100"/>
          <ac:picMkLst>
            <pc:docMk/>
            <pc:sldMk cId="567765517" sldId="270"/>
            <ac:picMk id="10" creationId="{0A1FA948-4EC0-4B47-91E8-8B1F8FD432BC}"/>
          </ac:picMkLst>
        </pc:picChg>
        <pc:picChg chg="add mod">
          <ac:chgData name="mingle1994@student.jbnu.ac.kr" userId="6accb246-f179-42e5-8cc4-2c1a8de5b234" providerId="ADAL" clId="{0475B759-D90A-4919-AFAA-55C3B2690E1E}" dt="2021-01-13T10:54:43.732" v="1167" actId="1076"/>
          <ac:picMkLst>
            <pc:docMk/>
            <pc:sldMk cId="567765517" sldId="270"/>
            <ac:picMk id="11" creationId="{C5886685-0AF8-4850-83FC-CD9C57DF9162}"/>
          </ac:picMkLst>
        </pc:picChg>
        <pc:picChg chg="del">
          <ac:chgData name="mingle1994@student.jbnu.ac.kr" userId="6accb246-f179-42e5-8cc4-2c1a8de5b234" providerId="ADAL" clId="{0475B759-D90A-4919-AFAA-55C3B2690E1E}" dt="2021-01-13T10:54:06.152" v="1159" actId="478"/>
          <ac:picMkLst>
            <pc:docMk/>
            <pc:sldMk cId="567765517" sldId="270"/>
            <ac:picMk id="1026" creationId="{0D4702D0-A032-48DE-8F66-469C0D534795}"/>
          </ac:picMkLst>
        </pc:picChg>
      </pc:sldChg>
      <pc:sldChg chg="addSp modSp new mod">
        <pc:chgData name="mingle1994@student.jbnu.ac.kr" userId="6accb246-f179-42e5-8cc4-2c1a8de5b234" providerId="ADAL" clId="{0475B759-D90A-4919-AFAA-55C3B2690E1E}" dt="2021-01-13T11:11:48.451" v="1480" actId="1076"/>
        <pc:sldMkLst>
          <pc:docMk/>
          <pc:sldMk cId="237579507" sldId="271"/>
        </pc:sldMkLst>
        <pc:spChg chg="mod">
          <ac:chgData name="mingle1994@student.jbnu.ac.kr" userId="6accb246-f179-42e5-8cc4-2c1a8de5b234" providerId="ADAL" clId="{0475B759-D90A-4919-AFAA-55C3B2690E1E}" dt="2021-01-13T11:11:15.654" v="1472" actId="20577"/>
          <ac:spMkLst>
            <pc:docMk/>
            <pc:sldMk cId="237579507" sldId="271"/>
            <ac:spMk id="2" creationId="{89E4FE52-5436-4C68-8DBE-2BFC287D31E4}"/>
          </ac:spMkLst>
        </pc:spChg>
        <pc:picChg chg="add mod">
          <ac:chgData name="mingle1994@student.jbnu.ac.kr" userId="6accb246-f179-42e5-8cc4-2c1a8de5b234" providerId="ADAL" clId="{0475B759-D90A-4919-AFAA-55C3B2690E1E}" dt="2021-01-13T11:11:33.486" v="1476" actId="1076"/>
          <ac:picMkLst>
            <pc:docMk/>
            <pc:sldMk cId="237579507" sldId="271"/>
            <ac:picMk id="4" creationId="{D1BE64B8-64D9-4CE2-9726-AC7AE42CC88B}"/>
          </ac:picMkLst>
        </pc:picChg>
        <pc:picChg chg="add mod">
          <ac:chgData name="mingle1994@student.jbnu.ac.kr" userId="6accb246-f179-42e5-8cc4-2c1a8de5b234" providerId="ADAL" clId="{0475B759-D90A-4919-AFAA-55C3B2690E1E}" dt="2021-01-13T11:11:48.451" v="1480" actId="1076"/>
          <ac:picMkLst>
            <pc:docMk/>
            <pc:sldMk cId="237579507" sldId="271"/>
            <ac:picMk id="5" creationId="{1262EA3D-769A-446E-968E-10851C0DCAC3}"/>
          </ac:picMkLst>
        </pc:picChg>
      </pc:sldChg>
      <pc:sldChg chg="addSp modSp new mod">
        <pc:chgData name="mingle1994@student.jbnu.ac.kr" userId="6accb246-f179-42e5-8cc4-2c1a8de5b234" providerId="ADAL" clId="{0475B759-D90A-4919-AFAA-55C3B2690E1E}" dt="2021-01-13T12:01:38.357" v="1597" actId="20577"/>
        <pc:sldMkLst>
          <pc:docMk/>
          <pc:sldMk cId="2139740843" sldId="272"/>
        </pc:sldMkLst>
        <pc:spChg chg="mod">
          <ac:chgData name="mingle1994@student.jbnu.ac.kr" userId="6accb246-f179-42e5-8cc4-2c1a8de5b234" providerId="ADAL" clId="{0475B759-D90A-4919-AFAA-55C3B2690E1E}" dt="2021-01-13T12:01:38.357" v="1597" actId="20577"/>
          <ac:spMkLst>
            <pc:docMk/>
            <pc:sldMk cId="2139740843" sldId="272"/>
            <ac:spMk id="2" creationId="{13C42387-1450-4AF3-98B0-7AEF46216AC3}"/>
          </ac:spMkLst>
        </pc:spChg>
        <pc:spChg chg="mod">
          <ac:chgData name="mingle1994@student.jbnu.ac.kr" userId="6accb246-f179-42e5-8cc4-2c1a8de5b234" providerId="ADAL" clId="{0475B759-D90A-4919-AFAA-55C3B2690E1E}" dt="2021-01-13T12:00:47.403" v="1572" actId="20577"/>
          <ac:spMkLst>
            <pc:docMk/>
            <pc:sldMk cId="2139740843" sldId="272"/>
            <ac:spMk id="3" creationId="{8801D317-C66E-46F7-B426-52E56AE64F35}"/>
          </ac:spMkLst>
        </pc:spChg>
        <pc:picChg chg="add mod">
          <ac:chgData name="mingle1994@student.jbnu.ac.kr" userId="6accb246-f179-42e5-8cc4-2c1a8de5b234" providerId="ADAL" clId="{0475B759-D90A-4919-AFAA-55C3B2690E1E}" dt="2021-01-13T11:59:15.739" v="1500" actId="1076"/>
          <ac:picMkLst>
            <pc:docMk/>
            <pc:sldMk cId="2139740843" sldId="272"/>
            <ac:picMk id="4" creationId="{EE6D0F27-50FB-43E2-B835-8F2AF99FE42A}"/>
          </ac:picMkLst>
        </pc:picChg>
      </pc:sldChg>
      <pc:sldChg chg="new del">
        <pc:chgData name="mingle1994@student.jbnu.ac.kr" userId="6accb246-f179-42e5-8cc4-2c1a8de5b234" providerId="ADAL" clId="{0475B759-D90A-4919-AFAA-55C3B2690E1E}" dt="2021-01-13T12:01:11.351" v="1574" actId="680"/>
        <pc:sldMkLst>
          <pc:docMk/>
          <pc:sldMk cId="412868378" sldId="273"/>
        </pc:sldMkLst>
      </pc:sldChg>
      <pc:sldChg chg="addSp modSp new mod">
        <pc:chgData name="mingle1994@student.jbnu.ac.kr" userId="6accb246-f179-42e5-8cc4-2c1a8de5b234" providerId="ADAL" clId="{0475B759-D90A-4919-AFAA-55C3B2690E1E}" dt="2021-01-13T12:03:41.716" v="1690" actId="1076"/>
        <pc:sldMkLst>
          <pc:docMk/>
          <pc:sldMk cId="2652189523" sldId="273"/>
        </pc:sldMkLst>
        <pc:spChg chg="mod">
          <ac:chgData name="mingle1994@student.jbnu.ac.kr" userId="6accb246-f179-42e5-8cc4-2c1a8de5b234" providerId="ADAL" clId="{0475B759-D90A-4919-AFAA-55C3B2690E1E}" dt="2021-01-13T12:01:18.383" v="1586" actId="20577"/>
          <ac:spMkLst>
            <pc:docMk/>
            <pc:sldMk cId="2652189523" sldId="273"/>
            <ac:spMk id="2" creationId="{FB2F9054-1DC5-44AD-AF9A-E0952887C5DF}"/>
          </ac:spMkLst>
        </pc:spChg>
        <pc:spChg chg="mod">
          <ac:chgData name="mingle1994@student.jbnu.ac.kr" userId="6accb246-f179-42e5-8cc4-2c1a8de5b234" providerId="ADAL" clId="{0475B759-D90A-4919-AFAA-55C3B2690E1E}" dt="2021-01-13T12:02:10.669" v="1684" actId="20577"/>
          <ac:spMkLst>
            <pc:docMk/>
            <pc:sldMk cId="2652189523" sldId="273"/>
            <ac:spMk id="3" creationId="{0D84D21E-82D8-4B3A-A330-928A0354FEFA}"/>
          </ac:spMkLst>
        </pc:spChg>
        <pc:picChg chg="add mod">
          <ac:chgData name="mingle1994@student.jbnu.ac.kr" userId="6accb246-f179-42e5-8cc4-2c1a8de5b234" providerId="ADAL" clId="{0475B759-D90A-4919-AFAA-55C3B2690E1E}" dt="2021-01-13T12:03:19.121" v="1687" actId="1076"/>
          <ac:picMkLst>
            <pc:docMk/>
            <pc:sldMk cId="2652189523" sldId="273"/>
            <ac:picMk id="4" creationId="{8324219A-E7CA-482F-A9E2-30416B6EA405}"/>
          </ac:picMkLst>
        </pc:picChg>
        <pc:picChg chg="add mod">
          <ac:chgData name="mingle1994@student.jbnu.ac.kr" userId="6accb246-f179-42e5-8cc4-2c1a8de5b234" providerId="ADAL" clId="{0475B759-D90A-4919-AFAA-55C3B2690E1E}" dt="2021-01-13T12:03:41.716" v="1690" actId="1076"/>
          <ac:picMkLst>
            <pc:docMk/>
            <pc:sldMk cId="2652189523" sldId="273"/>
            <ac:picMk id="5" creationId="{965A5B5F-96A9-422E-B618-60CEF4CAE627}"/>
          </ac:picMkLst>
        </pc:picChg>
      </pc:sldChg>
      <pc:sldChg chg="new del">
        <pc:chgData name="mingle1994@student.jbnu.ac.kr" userId="6accb246-f179-42e5-8cc4-2c1a8de5b234" providerId="ADAL" clId="{0475B759-D90A-4919-AFAA-55C3B2690E1E}" dt="2021-01-13T12:03:58.006" v="1692" actId="680"/>
        <pc:sldMkLst>
          <pc:docMk/>
          <pc:sldMk cId="1283934336" sldId="274"/>
        </pc:sldMkLst>
      </pc:sldChg>
      <pc:sldChg chg="addSp modSp new mod">
        <pc:chgData name="mingle1994@student.jbnu.ac.kr" userId="6accb246-f179-42e5-8cc4-2c1a8de5b234" providerId="ADAL" clId="{0475B759-D90A-4919-AFAA-55C3B2690E1E}" dt="2021-01-13T12:06:20.626" v="1764" actId="1076"/>
        <pc:sldMkLst>
          <pc:docMk/>
          <pc:sldMk cId="2133365174" sldId="274"/>
        </pc:sldMkLst>
        <pc:spChg chg="mod">
          <ac:chgData name="mingle1994@student.jbnu.ac.kr" userId="6accb246-f179-42e5-8cc4-2c1a8de5b234" providerId="ADAL" clId="{0475B759-D90A-4919-AFAA-55C3B2690E1E}" dt="2021-01-13T12:04:05.965" v="1710" actId="20577"/>
          <ac:spMkLst>
            <pc:docMk/>
            <pc:sldMk cId="2133365174" sldId="274"/>
            <ac:spMk id="2" creationId="{27ED8576-4016-4BA3-8365-1E9C949EDC98}"/>
          </ac:spMkLst>
        </pc:spChg>
        <pc:spChg chg="mod">
          <ac:chgData name="mingle1994@student.jbnu.ac.kr" userId="6accb246-f179-42e5-8cc4-2c1a8de5b234" providerId="ADAL" clId="{0475B759-D90A-4919-AFAA-55C3B2690E1E}" dt="2021-01-13T12:04:15.362" v="1747" actId="20577"/>
          <ac:spMkLst>
            <pc:docMk/>
            <pc:sldMk cId="2133365174" sldId="274"/>
            <ac:spMk id="3" creationId="{30BB4E91-09FD-4DF7-A255-6E10EB3732FE}"/>
          </ac:spMkLst>
        </pc:spChg>
        <pc:picChg chg="add mod">
          <ac:chgData name="mingle1994@student.jbnu.ac.kr" userId="6accb246-f179-42e5-8cc4-2c1a8de5b234" providerId="ADAL" clId="{0475B759-D90A-4919-AFAA-55C3B2690E1E}" dt="2021-01-13T12:06:17.812" v="1763" actId="1076"/>
          <ac:picMkLst>
            <pc:docMk/>
            <pc:sldMk cId="2133365174" sldId="274"/>
            <ac:picMk id="4" creationId="{6FFC136E-51A6-4BBF-A5C5-950354138EC8}"/>
          </ac:picMkLst>
        </pc:picChg>
        <pc:picChg chg="add mod">
          <ac:chgData name="mingle1994@student.jbnu.ac.kr" userId="6accb246-f179-42e5-8cc4-2c1a8de5b234" providerId="ADAL" clId="{0475B759-D90A-4919-AFAA-55C3B2690E1E}" dt="2021-01-13T12:06:14.087" v="1762" actId="1076"/>
          <ac:picMkLst>
            <pc:docMk/>
            <pc:sldMk cId="2133365174" sldId="274"/>
            <ac:picMk id="5" creationId="{42A1545F-6FFB-47D5-A0FF-FE0082AC80BB}"/>
          </ac:picMkLst>
        </pc:picChg>
        <pc:picChg chg="add mod">
          <ac:chgData name="mingle1994@student.jbnu.ac.kr" userId="6accb246-f179-42e5-8cc4-2c1a8de5b234" providerId="ADAL" clId="{0475B759-D90A-4919-AFAA-55C3B2690E1E}" dt="2021-01-13T12:06:20.626" v="1764" actId="1076"/>
          <ac:picMkLst>
            <pc:docMk/>
            <pc:sldMk cId="2133365174" sldId="274"/>
            <ac:picMk id="6" creationId="{C2DC455F-1128-4AE8-B88E-9539B5A8FD46}"/>
          </ac:picMkLst>
        </pc:picChg>
      </pc:sldChg>
      <pc:sldChg chg="addSp delSp modSp new mod">
        <pc:chgData name="mingle1994@student.jbnu.ac.kr" userId="6accb246-f179-42e5-8cc4-2c1a8de5b234" providerId="ADAL" clId="{0475B759-D90A-4919-AFAA-55C3B2690E1E}" dt="2021-01-13T12:08:24.428" v="1850" actId="478"/>
        <pc:sldMkLst>
          <pc:docMk/>
          <pc:sldMk cId="1374395932" sldId="275"/>
        </pc:sldMkLst>
        <pc:spChg chg="mod">
          <ac:chgData name="mingle1994@student.jbnu.ac.kr" userId="6accb246-f179-42e5-8cc4-2c1a8de5b234" providerId="ADAL" clId="{0475B759-D90A-4919-AFAA-55C3B2690E1E}" dt="2021-01-13T12:06:46.068" v="1780" actId="5793"/>
          <ac:spMkLst>
            <pc:docMk/>
            <pc:sldMk cId="1374395932" sldId="275"/>
            <ac:spMk id="2" creationId="{6BEE25A8-A3D9-4274-9751-909EB6B3568D}"/>
          </ac:spMkLst>
        </pc:spChg>
        <pc:spChg chg="mod">
          <ac:chgData name="mingle1994@student.jbnu.ac.kr" userId="6accb246-f179-42e5-8cc4-2c1a8de5b234" providerId="ADAL" clId="{0475B759-D90A-4919-AFAA-55C3B2690E1E}" dt="2021-01-13T12:07:02.681" v="1816" actId="20577"/>
          <ac:spMkLst>
            <pc:docMk/>
            <pc:sldMk cId="1374395932" sldId="275"/>
            <ac:spMk id="3" creationId="{129D51C6-7024-4205-A138-17E4ADAA678A}"/>
          </ac:spMkLst>
        </pc:spChg>
        <pc:picChg chg="add del mod">
          <ac:chgData name="mingle1994@student.jbnu.ac.kr" userId="6accb246-f179-42e5-8cc4-2c1a8de5b234" providerId="ADAL" clId="{0475B759-D90A-4919-AFAA-55C3B2690E1E}" dt="2021-01-13T12:08:24.428" v="1850" actId="478"/>
          <ac:picMkLst>
            <pc:docMk/>
            <pc:sldMk cId="1374395932" sldId="275"/>
            <ac:picMk id="4" creationId="{631E7143-1C51-4211-ABF1-F219395F52AC}"/>
          </ac:picMkLst>
        </pc:picChg>
      </pc:sldChg>
      <pc:sldChg chg="addSp modSp new mod">
        <pc:chgData name="mingle1994@student.jbnu.ac.kr" userId="6accb246-f179-42e5-8cc4-2c1a8de5b234" providerId="ADAL" clId="{0475B759-D90A-4919-AFAA-55C3B2690E1E}" dt="2021-01-13T12:09:27.607" v="1855" actId="1076"/>
        <pc:sldMkLst>
          <pc:docMk/>
          <pc:sldMk cId="2633118943" sldId="276"/>
        </pc:sldMkLst>
        <pc:spChg chg="mod">
          <ac:chgData name="mingle1994@student.jbnu.ac.kr" userId="6accb246-f179-42e5-8cc4-2c1a8de5b234" providerId="ADAL" clId="{0475B759-D90A-4919-AFAA-55C3B2690E1E}" dt="2021-01-13T12:07:46.746" v="1833" actId="5793"/>
          <ac:spMkLst>
            <pc:docMk/>
            <pc:sldMk cId="2633118943" sldId="276"/>
            <ac:spMk id="2" creationId="{28A20D86-24D2-4D0A-BD7B-A66CBFEBCA39}"/>
          </ac:spMkLst>
        </pc:spChg>
        <pc:spChg chg="mod">
          <ac:chgData name="mingle1994@student.jbnu.ac.kr" userId="6accb246-f179-42e5-8cc4-2c1a8de5b234" providerId="ADAL" clId="{0475B759-D90A-4919-AFAA-55C3B2690E1E}" dt="2021-01-13T12:07:50.654" v="1848" actId="20577"/>
          <ac:spMkLst>
            <pc:docMk/>
            <pc:sldMk cId="2633118943" sldId="276"/>
            <ac:spMk id="3" creationId="{7236A304-32AA-4A4E-A6D2-518CC3CFD92D}"/>
          </ac:spMkLst>
        </pc:spChg>
        <pc:picChg chg="add mod">
          <ac:chgData name="mingle1994@student.jbnu.ac.kr" userId="6accb246-f179-42e5-8cc4-2c1a8de5b234" providerId="ADAL" clId="{0475B759-D90A-4919-AFAA-55C3B2690E1E}" dt="2021-01-13T12:09:27.607" v="1855" actId="1076"/>
          <ac:picMkLst>
            <pc:docMk/>
            <pc:sldMk cId="2633118943" sldId="276"/>
            <ac:picMk id="4" creationId="{A5379203-78D4-40E4-BCC7-4DB87A7DB7A0}"/>
          </ac:picMkLst>
        </pc:picChg>
      </pc:sldChg>
      <pc:sldChg chg="addSp modSp new mod">
        <pc:chgData name="mingle1994@student.jbnu.ac.kr" userId="6accb246-f179-42e5-8cc4-2c1a8de5b234" providerId="ADAL" clId="{0475B759-D90A-4919-AFAA-55C3B2690E1E}" dt="2021-01-13T12:11:53.190" v="1921" actId="1076"/>
        <pc:sldMkLst>
          <pc:docMk/>
          <pc:sldMk cId="652733174" sldId="277"/>
        </pc:sldMkLst>
        <pc:spChg chg="mod">
          <ac:chgData name="mingle1994@student.jbnu.ac.kr" userId="6accb246-f179-42e5-8cc4-2c1a8de5b234" providerId="ADAL" clId="{0475B759-D90A-4919-AFAA-55C3B2690E1E}" dt="2021-01-13T12:09:47.038" v="1867" actId="20577"/>
          <ac:spMkLst>
            <pc:docMk/>
            <pc:sldMk cId="652733174" sldId="277"/>
            <ac:spMk id="2" creationId="{F4392535-8F69-441A-98CE-16D020623DBD}"/>
          </ac:spMkLst>
        </pc:spChg>
        <pc:spChg chg="mod">
          <ac:chgData name="mingle1994@student.jbnu.ac.kr" userId="6accb246-f179-42e5-8cc4-2c1a8de5b234" providerId="ADAL" clId="{0475B759-D90A-4919-AFAA-55C3B2690E1E}" dt="2021-01-13T12:10:00.548" v="1903" actId="20577"/>
          <ac:spMkLst>
            <pc:docMk/>
            <pc:sldMk cId="652733174" sldId="277"/>
            <ac:spMk id="3" creationId="{461B58F8-53E6-49E5-9F38-A2CC902262BE}"/>
          </ac:spMkLst>
        </pc:spChg>
        <pc:picChg chg="add mod modCrop">
          <ac:chgData name="mingle1994@student.jbnu.ac.kr" userId="6accb246-f179-42e5-8cc4-2c1a8de5b234" providerId="ADAL" clId="{0475B759-D90A-4919-AFAA-55C3B2690E1E}" dt="2021-01-13T12:11:36.022" v="1915" actId="1076"/>
          <ac:picMkLst>
            <pc:docMk/>
            <pc:sldMk cId="652733174" sldId="277"/>
            <ac:picMk id="4" creationId="{7987ED5B-871D-4F79-8E3E-37A3063585DF}"/>
          </ac:picMkLst>
        </pc:picChg>
        <pc:picChg chg="add mod">
          <ac:chgData name="mingle1994@student.jbnu.ac.kr" userId="6accb246-f179-42e5-8cc4-2c1a8de5b234" providerId="ADAL" clId="{0475B759-D90A-4919-AFAA-55C3B2690E1E}" dt="2021-01-13T12:11:36.927" v="1916" actId="1076"/>
          <ac:picMkLst>
            <pc:docMk/>
            <pc:sldMk cId="652733174" sldId="277"/>
            <ac:picMk id="5" creationId="{ABF7700C-FDAD-4471-B62C-717BAD023835}"/>
          </ac:picMkLst>
        </pc:picChg>
        <pc:picChg chg="add mod modCrop">
          <ac:chgData name="mingle1994@student.jbnu.ac.kr" userId="6accb246-f179-42e5-8cc4-2c1a8de5b234" providerId="ADAL" clId="{0475B759-D90A-4919-AFAA-55C3B2690E1E}" dt="2021-01-13T12:11:53.190" v="1921" actId="1076"/>
          <ac:picMkLst>
            <pc:docMk/>
            <pc:sldMk cId="652733174" sldId="277"/>
            <ac:picMk id="6" creationId="{93B8369F-D01C-4386-AC31-CF2C6EFBC166}"/>
          </ac:picMkLst>
        </pc:picChg>
      </pc:sldChg>
      <pc:sldChg chg="addSp modSp new mod">
        <pc:chgData name="mingle1994@student.jbnu.ac.kr" userId="6accb246-f179-42e5-8cc4-2c1a8de5b234" providerId="ADAL" clId="{0475B759-D90A-4919-AFAA-55C3B2690E1E}" dt="2021-01-13T12:13:35.324" v="1969" actId="1076"/>
        <pc:sldMkLst>
          <pc:docMk/>
          <pc:sldMk cId="3973742541" sldId="278"/>
        </pc:sldMkLst>
        <pc:spChg chg="mod">
          <ac:chgData name="mingle1994@student.jbnu.ac.kr" userId="6accb246-f179-42e5-8cc4-2c1a8de5b234" providerId="ADAL" clId="{0475B759-D90A-4919-AFAA-55C3B2690E1E}" dt="2021-01-13T12:12:18.427" v="1933" actId="20577"/>
          <ac:spMkLst>
            <pc:docMk/>
            <pc:sldMk cId="3973742541" sldId="278"/>
            <ac:spMk id="2" creationId="{152C3A9C-FECB-4C57-8EE2-F84FC0B9C621}"/>
          </ac:spMkLst>
        </pc:spChg>
        <pc:spChg chg="mod">
          <ac:chgData name="mingle1994@student.jbnu.ac.kr" userId="6accb246-f179-42e5-8cc4-2c1a8de5b234" providerId="ADAL" clId="{0475B759-D90A-4919-AFAA-55C3B2690E1E}" dt="2021-01-13T12:12:26.367" v="1962" actId="20577"/>
          <ac:spMkLst>
            <pc:docMk/>
            <pc:sldMk cId="3973742541" sldId="278"/>
            <ac:spMk id="3" creationId="{2B386332-C03C-4087-8B79-719A754ACFC4}"/>
          </ac:spMkLst>
        </pc:spChg>
        <pc:picChg chg="add mod">
          <ac:chgData name="mingle1994@student.jbnu.ac.kr" userId="6accb246-f179-42e5-8cc4-2c1a8de5b234" providerId="ADAL" clId="{0475B759-D90A-4919-AFAA-55C3B2690E1E}" dt="2021-01-13T12:13:20.532" v="1966" actId="1076"/>
          <ac:picMkLst>
            <pc:docMk/>
            <pc:sldMk cId="3973742541" sldId="278"/>
            <ac:picMk id="4" creationId="{2240BDA0-9A2E-4645-99B3-A55771FAFE7C}"/>
          </ac:picMkLst>
        </pc:picChg>
        <pc:picChg chg="add mod">
          <ac:chgData name="mingle1994@student.jbnu.ac.kr" userId="6accb246-f179-42e5-8cc4-2c1a8de5b234" providerId="ADAL" clId="{0475B759-D90A-4919-AFAA-55C3B2690E1E}" dt="2021-01-13T12:13:35.324" v="1969" actId="1076"/>
          <ac:picMkLst>
            <pc:docMk/>
            <pc:sldMk cId="3973742541" sldId="278"/>
            <ac:picMk id="5" creationId="{FA507265-1179-4A36-8F4D-7674F310D821}"/>
          </ac:picMkLst>
        </pc:picChg>
      </pc:sldChg>
      <pc:sldChg chg="modSp new mod">
        <pc:chgData name="mingle1994@student.jbnu.ac.kr" userId="6accb246-f179-42e5-8cc4-2c1a8de5b234" providerId="ADAL" clId="{0475B759-D90A-4919-AFAA-55C3B2690E1E}" dt="2021-01-14T04:18:44.747" v="2717" actId="6549"/>
        <pc:sldMkLst>
          <pc:docMk/>
          <pc:sldMk cId="732024651" sldId="279"/>
        </pc:sldMkLst>
        <pc:spChg chg="mod">
          <ac:chgData name="mingle1994@student.jbnu.ac.kr" userId="6accb246-f179-42e5-8cc4-2c1a8de5b234" providerId="ADAL" clId="{0475B759-D90A-4919-AFAA-55C3B2690E1E}" dt="2021-01-13T12:15:10.008" v="1994" actId="20577"/>
          <ac:spMkLst>
            <pc:docMk/>
            <pc:sldMk cId="732024651" sldId="279"/>
            <ac:spMk id="2" creationId="{F33ED31C-BB26-42BE-9F83-D813A2E0790C}"/>
          </ac:spMkLst>
        </pc:spChg>
        <pc:spChg chg="mod">
          <ac:chgData name="mingle1994@student.jbnu.ac.kr" userId="6accb246-f179-42e5-8cc4-2c1a8de5b234" providerId="ADAL" clId="{0475B759-D90A-4919-AFAA-55C3B2690E1E}" dt="2021-01-14T04:18:44.747" v="2717" actId="6549"/>
          <ac:spMkLst>
            <pc:docMk/>
            <pc:sldMk cId="732024651" sldId="279"/>
            <ac:spMk id="3" creationId="{8AF63139-07C4-48E4-8E14-C78C9356CB15}"/>
          </ac:spMkLst>
        </pc:spChg>
      </pc:sldChg>
      <pc:sldChg chg="modSp new mod">
        <pc:chgData name="mingle1994@student.jbnu.ac.kr" userId="6accb246-f179-42e5-8cc4-2c1a8de5b234" providerId="ADAL" clId="{0475B759-D90A-4919-AFAA-55C3B2690E1E}" dt="2021-01-13T12:36:23.201" v="2649" actId="20577"/>
        <pc:sldMkLst>
          <pc:docMk/>
          <pc:sldMk cId="2611795319" sldId="280"/>
        </pc:sldMkLst>
        <pc:spChg chg="mod">
          <ac:chgData name="mingle1994@student.jbnu.ac.kr" userId="6accb246-f179-42e5-8cc4-2c1a8de5b234" providerId="ADAL" clId="{0475B759-D90A-4919-AFAA-55C3B2690E1E}" dt="2021-01-13T12:29:44.401" v="2202" actId="20577"/>
          <ac:spMkLst>
            <pc:docMk/>
            <pc:sldMk cId="2611795319" sldId="280"/>
            <ac:spMk id="2" creationId="{C2068BFA-8A21-4768-86A5-45D1AAF1881E}"/>
          </ac:spMkLst>
        </pc:spChg>
        <pc:spChg chg="mod">
          <ac:chgData name="mingle1994@student.jbnu.ac.kr" userId="6accb246-f179-42e5-8cc4-2c1a8de5b234" providerId="ADAL" clId="{0475B759-D90A-4919-AFAA-55C3B2690E1E}" dt="2021-01-13T12:36:23.201" v="2649" actId="20577"/>
          <ac:spMkLst>
            <pc:docMk/>
            <pc:sldMk cId="2611795319" sldId="280"/>
            <ac:spMk id="3" creationId="{5218A72D-1B06-466E-B2D4-B6076C2E722D}"/>
          </ac:spMkLst>
        </pc:spChg>
      </pc:sldChg>
      <pc:sldChg chg="addSp delSp modSp new del mod">
        <pc:chgData name="mingle1994@student.jbnu.ac.kr" userId="6accb246-f179-42e5-8cc4-2c1a8de5b234" providerId="ADAL" clId="{0475B759-D90A-4919-AFAA-55C3B2690E1E}" dt="2021-01-14T04:18:36.340" v="2711" actId="47"/>
        <pc:sldMkLst>
          <pc:docMk/>
          <pc:sldMk cId="2308680664" sldId="281"/>
        </pc:sldMkLst>
        <pc:picChg chg="add del mod">
          <ac:chgData name="mingle1994@student.jbnu.ac.kr" userId="6accb246-f179-42e5-8cc4-2c1a8de5b234" providerId="ADAL" clId="{0475B759-D90A-4919-AFAA-55C3B2690E1E}" dt="2021-01-14T04:17:05.331" v="2654" actId="21"/>
          <ac:picMkLst>
            <pc:docMk/>
            <pc:sldMk cId="2308680664" sldId="281"/>
            <ac:picMk id="4" creationId="{7EAAF181-518E-4DE1-B935-70FC0718B5B8}"/>
          </ac:picMkLst>
        </pc:picChg>
      </pc:sldChg>
      <pc:sldChg chg="addSp modSp new mod">
        <pc:chgData name="mingle1994@student.jbnu.ac.kr" userId="6accb246-f179-42e5-8cc4-2c1a8de5b234" providerId="ADAL" clId="{0475B759-D90A-4919-AFAA-55C3B2690E1E}" dt="2021-01-14T04:18:32.499" v="2710" actId="1076"/>
        <pc:sldMkLst>
          <pc:docMk/>
          <pc:sldMk cId="3069568613" sldId="282"/>
        </pc:sldMkLst>
        <pc:spChg chg="mod">
          <ac:chgData name="mingle1994@student.jbnu.ac.kr" userId="6accb246-f179-42e5-8cc4-2c1a8de5b234" providerId="ADAL" clId="{0475B759-D90A-4919-AFAA-55C3B2690E1E}" dt="2021-01-14T04:17:20.733" v="2666" actId="20577"/>
          <ac:spMkLst>
            <pc:docMk/>
            <pc:sldMk cId="3069568613" sldId="282"/>
            <ac:spMk id="2" creationId="{2669D41B-D9CA-45A8-8B4C-B2DD8B90CFB1}"/>
          </ac:spMkLst>
        </pc:spChg>
        <pc:spChg chg="mod">
          <ac:chgData name="mingle1994@student.jbnu.ac.kr" userId="6accb246-f179-42e5-8cc4-2c1a8de5b234" providerId="ADAL" clId="{0475B759-D90A-4919-AFAA-55C3B2690E1E}" dt="2021-01-14T04:17:32.013" v="2702" actId="20577"/>
          <ac:spMkLst>
            <pc:docMk/>
            <pc:sldMk cId="3069568613" sldId="282"/>
            <ac:spMk id="3" creationId="{730BE0ED-9EB5-4F5F-8826-896A08F0DC8E}"/>
          </ac:spMkLst>
        </pc:spChg>
        <pc:picChg chg="add mod">
          <ac:chgData name="mingle1994@student.jbnu.ac.kr" userId="6accb246-f179-42e5-8cc4-2c1a8de5b234" providerId="ADAL" clId="{0475B759-D90A-4919-AFAA-55C3B2690E1E}" dt="2021-01-14T04:18:29.842" v="2709" actId="1076"/>
          <ac:picMkLst>
            <pc:docMk/>
            <pc:sldMk cId="3069568613" sldId="282"/>
            <ac:picMk id="4" creationId="{C1104BE1-7D9C-4EE9-9A2F-0DF04C75FC25}"/>
          </ac:picMkLst>
        </pc:picChg>
        <pc:picChg chg="add mod">
          <ac:chgData name="mingle1994@student.jbnu.ac.kr" userId="6accb246-f179-42e5-8cc4-2c1a8de5b234" providerId="ADAL" clId="{0475B759-D90A-4919-AFAA-55C3B2690E1E}" dt="2021-01-14T04:18:32.499" v="2710" actId="1076"/>
          <ac:picMkLst>
            <pc:docMk/>
            <pc:sldMk cId="3069568613" sldId="282"/>
            <ac:picMk id="5" creationId="{8D74F3D6-C427-4ED6-ABDF-045B420E170F}"/>
          </ac:picMkLst>
        </pc:picChg>
      </pc:sldChg>
      <pc:sldMasterChg chg="add del addSldLayout delSldLayout">
        <pc:chgData name="mingle1994@student.jbnu.ac.kr" userId="6accb246-f179-42e5-8cc4-2c1a8de5b234" providerId="ADAL" clId="{0475B759-D90A-4919-AFAA-55C3B2690E1E}" dt="2021-01-13T10:05:01.142" v="27" actId="47"/>
        <pc:sldMasterMkLst>
          <pc:docMk/>
          <pc:sldMasterMk cId="2262755332" sldId="2147483648"/>
        </pc:sldMasterMkLst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2397867334" sldId="2147483650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386295505" sldId="2147483653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3969757048" sldId="2147483654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3774879448" sldId="2147483655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2641574222" sldId="2147483656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247980599" sldId="2147483677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3760399278" sldId="2147483678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3730210864" sldId="2147483679"/>
          </pc:sldLayoutMkLst>
        </pc:sldLayoutChg>
        <pc:sldLayoutChg chg="add del">
          <pc:chgData name="mingle1994@student.jbnu.ac.kr" userId="6accb246-f179-42e5-8cc4-2c1a8de5b234" providerId="ADAL" clId="{0475B759-D90A-4919-AFAA-55C3B2690E1E}" dt="2021-01-13T10:05:01.142" v="27" actId="47"/>
          <pc:sldLayoutMkLst>
            <pc:docMk/>
            <pc:sldMasterMk cId="2262755332" sldId="2147483648"/>
            <pc:sldLayoutMk cId="2693961302" sldId="2147483680"/>
          </pc:sldLayoutMkLst>
        </pc:sldLayoutChg>
      </pc:sldMasterChg>
    </pc:docChg>
  </pc:docChgLst>
  <pc:docChgLst>
    <pc:chgData name="mingle1994@student.jbnu.ac.kr" userId="6accb246-f179-42e5-8cc4-2c1a8de5b234" providerId="ADAL" clId="{C0388DB2-E3CB-462E-B829-1E954C6C2C8B}"/>
    <pc:docChg chg="undo redo custSel addSld delSld modSld sldOrd addMainMaster delMainMaster modMainMaster">
      <pc:chgData name="mingle1994@student.jbnu.ac.kr" userId="6accb246-f179-42e5-8cc4-2c1a8de5b234" providerId="ADAL" clId="{C0388DB2-E3CB-462E-B829-1E954C6C2C8B}" dt="2020-12-03T04:15:56.792" v="1289" actId="14100"/>
      <pc:docMkLst>
        <pc:docMk/>
      </pc:docMkLst>
      <pc:sldChg chg="del">
        <pc:chgData name="mingle1994@student.jbnu.ac.kr" userId="6accb246-f179-42e5-8cc4-2c1a8de5b234" providerId="ADAL" clId="{C0388DB2-E3CB-462E-B829-1E954C6C2C8B}" dt="2020-12-03T02:36:23.032" v="607" actId="47"/>
        <pc:sldMkLst>
          <pc:docMk/>
          <pc:sldMk cId="2625575483" sldId="256"/>
        </pc:sldMkLst>
      </pc:sldChg>
      <pc:sldChg chg="new del">
        <pc:chgData name="mingle1994@student.jbnu.ac.kr" userId="6accb246-f179-42e5-8cc4-2c1a8de5b234" providerId="ADAL" clId="{C0388DB2-E3CB-462E-B829-1E954C6C2C8B}" dt="2020-12-03T02:16:39.404" v="323" actId="47"/>
        <pc:sldMkLst>
          <pc:docMk/>
          <pc:sldMk cId="1762669920" sldId="257"/>
        </pc:sldMkLst>
      </pc:sldChg>
      <pc:sldChg chg="modSp new del">
        <pc:chgData name="mingle1994@student.jbnu.ac.kr" userId="6accb246-f179-42e5-8cc4-2c1a8de5b234" providerId="ADAL" clId="{C0388DB2-E3CB-462E-B829-1E954C6C2C8B}" dt="2020-12-03T02:23:16.944" v="412" actId="47"/>
        <pc:sldMkLst>
          <pc:docMk/>
          <pc:sldMk cId="3561401586" sldId="257"/>
        </pc:sldMkLst>
        <pc:spChg chg="mod">
          <ac:chgData name="mingle1994@student.jbnu.ac.kr" userId="6accb246-f179-42e5-8cc4-2c1a8de5b234" providerId="ADAL" clId="{C0388DB2-E3CB-462E-B829-1E954C6C2C8B}" dt="2020-12-03T02:19:08.955" v="384" actId="20577"/>
          <ac:spMkLst>
            <pc:docMk/>
            <pc:sldMk cId="3561401586" sldId="257"/>
            <ac:spMk id="3" creationId="{8F85F777-9849-4384-9B93-1E41D850BA2C}"/>
          </ac:spMkLst>
        </pc:spChg>
        <pc:spChg chg="mod">
          <ac:chgData name="mingle1994@student.jbnu.ac.kr" userId="6accb246-f179-42e5-8cc4-2c1a8de5b234" providerId="ADAL" clId="{C0388DB2-E3CB-462E-B829-1E954C6C2C8B}" dt="2020-12-03T02:19:14.811" v="398" actId="20577"/>
          <ac:spMkLst>
            <pc:docMk/>
            <pc:sldMk cId="3561401586" sldId="257"/>
            <ac:spMk id="5" creationId="{0B539AEF-42ED-4EAF-9AA2-125680F069CB}"/>
          </ac:spMkLst>
        </pc:spChg>
        <pc:spChg chg="mod">
          <ac:chgData name="mingle1994@student.jbnu.ac.kr" userId="6accb246-f179-42e5-8cc4-2c1a8de5b234" providerId="ADAL" clId="{C0388DB2-E3CB-462E-B829-1E954C6C2C8B}" dt="2020-12-03T02:18:54.827" v="356" actId="20577"/>
          <ac:spMkLst>
            <pc:docMk/>
            <pc:sldMk cId="3561401586" sldId="257"/>
            <ac:spMk id="6" creationId="{52592B12-09DF-4B0C-889A-2C15EC8E73CF}"/>
          </ac:spMkLst>
        </pc:spChg>
      </pc:sldChg>
      <pc:sldChg chg="modSp new add del mod">
        <pc:chgData name="mingle1994@student.jbnu.ac.kr" userId="6accb246-f179-42e5-8cc4-2c1a8de5b234" providerId="ADAL" clId="{C0388DB2-E3CB-462E-B829-1E954C6C2C8B}" dt="2020-12-03T02:46:14.527" v="805" actId="47"/>
        <pc:sldMkLst>
          <pc:docMk/>
          <pc:sldMk cId="3704097932" sldId="257"/>
        </pc:sldMkLst>
        <pc:spChg chg="mod">
          <ac:chgData name="mingle1994@student.jbnu.ac.kr" userId="6accb246-f179-42e5-8cc4-2c1a8de5b234" providerId="ADAL" clId="{C0388DB2-E3CB-462E-B829-1E954C6C2C8B}" dt="2020-12-03T02:23:44.964" v="458" actId="20577"/>
          <ac:spMkLst>
            <pc:docMk/>
            <pc:sldMk cId="3704097932" sldId="257"/>
            <ac:spMk id="3" creationId="{CB69D090-62CE-404A-B24F-BAEC97A35234}"/>
          </ac:spMkLst>
        </pc:spChg>
        <pc:spChg chg="mod">
          <ac:chgData name="mingle1994@student.jbnu.ac.kr" userId="6accb246-f179-42e5-8cc4-2c1a8de5b234" providerId="ADAL" clId="{C0388DB2-E3CB-462E-B829-1E954C6C2C8B}" dt="2020-12-03T02:23:57.349" v="487" actId="20577"/>
          <ac:spMkLst>
            <pc:docMk/>
            <pc:sldMk cId="3704097932" sldId="257"/>
            <ac:spMk id="4" creationId="{7960142B-80CE-4AB0-9CBC-F0C860680CF3}"/>
          </ac:spMkLst>
        </pc:spChg>
        <pc:spChg chg="mod">
          <ac:chgData name="mingle1994@student.jbnu.ac.kr" userId="6accb246-f179-42e5-8cc4-2c1a8de5b234" providerId="ADAL" clId="{C0388DB2-E3CB-462E-B829-1E954C6C2C8B}" dt="2020-12-03T02:23:50.516" v="469" actId="20577"/>
          <ac:spMkLst>
            <pc:docMk/>
            <pc:sldMk cId="3704097932" sldId="257"/>
            <ac:spMk id="5" creationId="{FA2CB321-44D2-464F-8AF2-C399A6415577}"/>
          </ac:spMkLst>
        </pc:spChg>
        <pc:spChg chg="mod">
          <ac:chgData name="mingle1994@student.jbnu.ac.kr" userId="6accb246-f179-42e5-8cc4-2c1a8de5b234" providerId="ADAL" clId="{C0388DB2-E3CB-462E-B829-1E954C6C2C8B}" dt="2020-12-03T02:23:29.933" v="437" actId="20577"/>
          <ac:spMkLst>
            <pc:docMk/>
            <pc:sldMk cId="3704097932" sldId="257"/>
            <ac:spMk id="6" creationId="{17E9A04D-60CC-47D6-86B2-C12F2191C69D}"/>
          </ac:spMkLst>
        </pc:spChg>
        <pc:spChg chg="mod">
          <ac:chgData name="mingle1994@student.jbnu.ac.kr" userId="6accb246-f179-42e5-8cc4-2c1a8de5b234" providerId="ADAL" clId="{C0388DB2-E3CB-462E-B829-1E954C6C2C8B}" dt="2020-12-03T02:24:01.804" v="497" actId="20577"/>
          <ac:spMkLst>
            <pc:docMk/>
            <pc:sldMk cId="3704097932" sldId="257"/>
            <ac:spMk id="7" creationId="{136562D4-32BD-4B80-ACCC-C431BE0A360B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32:37.945" v="558" actId="47"/>
        <pc:sldMkLst>
          <pc:docMk/>
          <pc:sldMk cId="642357057" sldId="258"/>
        </pc:sldMkLst>
      </pc:sldChg>
      <pc:sldChg chg="new del">
        <pc:chgData name="mingle1994@student.jbnu.ac.kr" userId="6accb246-f179-42e5-8cc4-2c1a8de5b234" providerId="ADAL" clId="{C0388DB2-E3CB-462E-B829-1E954C6C2C8B}" dt="2020-12-03T02:16:42.643" v="327" actId="47"/>
        <pc:sldMkLst>
          <pc:docMk/>
          <pc:sldMk cId="3677474843" sldId="258"/>
        </pc:sldMkLst>
      </pc:sldChg>
      <pc:sldChg chg="modSp new mod ord">
        <pc:chgData name="mingle1994@student.jbnu.ac.kr" userId="6accb246-f179-42e5-8cc4-2c1a8de5b234" providerId="ADAL" clId="{C0388DB2-E3CB-462E-B829-1E954C6C2C8B}" dt="2020-12-03T04:15:56.792" v="1289" actId="14100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C0388DB2-E3CB-462E-B829-1E954C6C2C8B}" dt="2020-12-03T04:15:50.458" v="1288" actId="6549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C0388DB2-E3CB-462E-B829-1E954C6C2C8B}" dt="2020-12-03T04:15:56.792" v="1289" actId="14100"/>
          <ac:spMkLst>
            <pc:docMk/>
            <pc:sldMk cId="4129591924" sldId="258"/>
            <ac:spMk id="3" creationId="{5F3462F3-EA2E-4D73-A353-881C3E71A5B7}"/>
          </ac:spMkLst>
        </pc:spChg>
      </pc:sldChg>
      <pc:sldChg chg="modSp new mod ord">
        <pc:chgData name="mingle1994@student.jbnu.ac.kr" userId="6accb246-f179-42e5-8cc4-2c1a8de5b234" providerId="ADAL" clId="{C0388DB2-E3CB-462E-B829-1E954C6C2C8B}" dt="2020-12-03T02:49:40.190" v="876"/>
        <pc:sldMkLst>
          <pc:docMk/>
          <pc:sldMk cId="2653260077" sldId="259"/>
        </pc:sldMkLst>
        <pc:spChg chg="mod">
          <ac:chgData name="mingle1994@student.jbnu.ac.kr" userId="6accb246-f179-42e5-8cc4-2c1a8de5b234" providerId="ADAL" clId="{C0388DB2-E3CB-462E-B829-1E954C6C2C8B}" dt="2020-12-03T02:36:42.648" v="638" actId="20577"/>
          <ac:spMkLst>
            <pc:docMk/>
            <pc:sldMk cId="2653260077" sldId="259"/>
            <ac:spMk id="2" creationId="{5519F483-B91F-4889-8921-2A9B4F2B7B60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3.185" v="328" actId="47"/>
        <pc:sldMkLst>
          <pc:docMk/>
          <pc:sldMk cId="3767920062" sldId="259"/>
        </pc:sldMkLst>
      </pc:sldChg>
      <pc:sldChg chg="modSp new mod">
        <pc:chgData name="mingle1994@student.jbnu.ac.kr" userId="6accb246-f179-42e5-8cc4-2c1a8de5b234" providerId="ADAL" clId="{C0388DB2-E3CB-462E-B829-1E954C6C2C8B}" dt="2020-12-03T03:06:36.284" v="1184" actId="242"/>
        <pc:sldMkLst>
          <pc:docMk/>
          <pc:sldMk cId="3450937804" sldId="260"/>
        </pc:sldMkLst>
        <pc:spChg chg="mod">
          <ac:chgData name="mingle1994@student.jbnu.ac.kr" userId="6accb246-f179-42e5-8cc4-2c1a8de5b234" providerId="ADAL" clId="{C0388DB2-E3CB-462E-B829-1E954C6C2C8B}" dt="2020-12-03T02:49:35.146" v="874" actId="20577"/>
          <ac:spMkLst>
            <pc:docMk/>
            <pc:sldMk cId="3450937804" sldId="260"/>
            <ac:spMk id="2" creationId="{61E6B4B1-4649-4D26-BF7A-9FEA56A1CC54}"/>
          </ac:spMkLst>
        </pc:spChg>
        <pc:spChg chg="mod">
          <ac:chgData name="mingle1994@student.jbnu.ac.kr" userId="6accb246-f179-42e5-8cc4-2c1a8de5b234" providerId="ADAL" clId="{C0388DB2-E3CB-462E-B829-1E954C6C2C8B}" dt="2020-12-03T02:48:40.218" v="840" actId="20577"/>
          <ac:spMkLst>
            <pc:docMk/>
            <pc:sldMk cId="3450937804" sldId="260"/>
            <ac:spMk id="3" creationId="{F8DFEE15-2824-464A-8F17-25A94F34F00B}"/>
          </ac:spMkLst>
        </pc:spChg>
        <pc:spChg chg="mod">
          <ac:chgData name="mingle1994@student.jbnu.ac.kr" userId="6accb246-f179-42e5-8cc4-2c1a8de5b234" providerId="ADAL" clId="{C0388DB2-E3CB-462E-B829-1E954C6C2C8B}" dt="2020-12-03T03:06:36.284" v="1184" actId="242"/>
          <ac:spMkLst>
            <pc:docMk/>
            <pc:sldMk cId="3450937804" sldId="260"/>
            <ac:spMk id="4" creationId="{48F0CFBB-B0CB-4450-8C1C-ED7D8C900AD3}"/>
          </ac:spMkLst>
        </pc:spChg>
        <pc:spChg chg="mod">
          <ac:chgData name="mingle1994@student.jbnu.ac.kr" userId="6accb246-f179-42e5-8cc4-2c1a8de5b234" providerId="ADAL" clId="{C0388DB2-E3CB-462E-B829-1E954C6C2C8B}" dt="2020-12-03T02:48:44.417" v="853" actId="20577"/>
          <ac:spMkLst>
            <pc:docMk/>
            <pc:sldMk cId="3450937804" sldId="260"/>
            <ac:spMk id="5" creationId="{C445F935-3135-4AEF-AC88-061A8E780478}"/>
          </ac:spMkLst>
        </pc:spChg>
        <pc:spChg chg="mod">
          <ac:chgData name="mingle1994@student.jbnu.ac.kr" userId="6accb246-f179-42e5-8cc4-2c1a8de5b234" providerId="ADAL" clId="{C0388DB2-E3CB-462E-B829-1E954C6C2C8B}" dt="2020-12-03T02:48:28.481" v="817" actId="20577"/>
          <ac:spMkLst>
            <pc:docMk/>
            <pc:sldMk cId="3450937804" sldId="260"/>
            <ac:spMk id="6" creationId="{18EC66AA-24CE-4F0F-82BD-31EA912A9B48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4.067" v="329" actId="47"/>
        <pc:sldMkLst>
          <pc:docMk/>
          <pc:sldMk cId="3760603019" sldId="260"/>
        </pc:sldMkLst>
      </pc:sldChg>
      <pc:sldChg chg="modSp new mod">
        <pc:chgData name="mingle1994@student.jbnu.ac.kr" userId="6accb246-f179-42e5-8cc4-2c1a8de5b234" providerId="ADAL" clId="{C0388DB2-E3CB-462E-B829-1E954C6C2C8B}" dt="2020-12-03T02:51:28.390" v="897" actId="20577"/>
        <pc:sldMkLst>
          <pc:docMk/>
          <pc:sldMk cId="1843715189" sldId="261"/>
        </pc:sldMkLst>
        <pc:spChg chg="mod">
          <ac:chgData name="mingle1994@student.jbnu.ac.kr" userId="6accb246-f179-42e5-8cc4-2c1a8de5b234" providerId="ADAL" clId="{C0388DB2-E3CB-462E-B829-1E954C6C2C8B}" dt="2020-12-03T02:51:28.390" v="897" actId="20577"/>
          <ac:spMkLst>
            <pc:docMk/>
            <pc:sldMk cId="1843715189" sldId="261"/>
            <ac:spMk id="2" creationId="{0124513D-907B-41F9-9F7C-ED80E5DD3775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44.730" v="330" actId="47"/>
        <pc:sldMkLst>
          <pc:docMk/>
          <pc:sldMk cId="2716733384" sldId="261"/>
        </pc:sldMkLst>
      </pc:sldChg>
      <pc:sldChg chg="new del">
        <pc:chgData name="mingle1994@student.jbnu.ac.kr" userId="6accb246-f179-42e5-8cc4-2c1a8de5b234" providerId="ADAL" clId="{C0388DB2-E3CB-462E-B829-1E954C6C2C8B}" dt="2020-12-03T02:16:40.042" v="325" actId="47"/>
        <pc:sldMkLst>
          <pc:docMk/>
          <pc:sldMk cId="878078977" sldId="262"/>
        </pc:sldMkLst>
      </pc:sldChg>
      <pc:sldChg chg="modSp new mod">
        <pc:chgData name="mingle1994@student.jbnu.ac.kr" userId="6accb246-f179-42e5-8cc4-2c1a8de5b234" providerId="ADAL" clId="{C0388DB2-E3CB-462E-B829-1E954C6C2C8B}" dt="2020-12-03T02:51:39.881" v="909" actId="20577"/>
        <pc:sldMkLst>
          <pc:docMk/>
          <pc:sldMk cId="3888696372" sldId="262"/>
        </pc:sldMkLst>
        <pc:spChg chg="mod">
          <ac:chgData name="mingle1994@student.jbnu.ac.kr" userId="6accb246-f179-42e5-8cc4-2c1a8de5b234" providerId="ADAL" clId="{C0388DB2-E3CB-462E-B829-1E954C6C2C8B}" dt="2020-12-03T02:51:39.881" v="909" actId="20577"/>
          <ac:spMkLst>
            <pc:docMk/>
            <pc:sldMk cId="3888696372" sldId="262"/>
            <ac:spMk id="2" creationId="{70300D8D-39B9-4E37-9BF4-A898EE90A173}"/>
          </ac:spMkLst>
        </pc:spChg>
      </pc:sldChg>
      <pc:sldChg chg="modSp new mod">
        <pc:chgData name="mingle1994@student.jbnu.ac.kr" userId="6accb246-f179-42e5-8cc4-2c1a8de5b234" providerId="ADAL" clId="{C0388DB2-E3CB-462E-B829-1E954C6C2C8B}" dt="2020-12-03T02:51:51.217" v="935" actId="20577"/>
        <pc:sldMkLst>
          <pc:docMk/>
          <pc:sldMk cId="2216305496" sldId="263"/>
        </pc:sldMkLst>
        <pc:spChg chg="mod">
          <ac:chgData name="mingle1994@student.jbnu.ac.kr" userId="6accb246-f179-42e5-8cc4-2c1a8de5b234" providerId="ADAL" clId="{C0388DB2-E3CB-462E-B829-1E954C6C2C8B}" dt="2020-12-03T02:51:51.217" v="935" actId="20577"/>
          <ac:spMkLst>
            <pc:docMk/>
            <pc:sldMk cId="2216305496" sldId="263"/>
            <ac:spMk id="2" creationId="{EF21C84D-CDC5-44C9-96A6-5D815D5EACB0}"/>
          </ac:spMkLst>
        </pc:spChg>
      </pc:sldChg>
      <pc:sldChg chg="new del">
        <pc:chgData name="mingle1994@student.jbnu.ac.kr" userId="6accb246-f179-42e5-8cc4-2c1a8de5b234" providerId="ADAL" clId="{C0388DB2-E3CB-462E-B829-1E954C6C2C8B}" dt="2020-12-03T02:16:39.733" v="324" actId="47"/>
        <pc:sldMkLst>
          <pc:docMk/>
          <pc:sldMk cId="3877702824" sldId="263"/>
        </pc:sldMkLst>
      </pc:sldChg>
      <pc:sldChg chg="new del">
        <pc:chgData name="mingle1994@student.jbnu.ac.kr" userId="6accb246-f179-42e5-8cc4-2c1a8de5b234" providerId="ADAL" clId="{C0388DB2-E3CB-462E-B829-1E954C6C2C8B}" dt="2020-12-03T02:16:41.697" v="326" actId="47"/>
        <pc:sldMkLst>
          <pc:docMk/>
          <pc:sldMk cId="451441612" sldId="264"/>
        </pc:sldMkLst>
      </pc:sldChg>
      <pc:sldChg chg="new del">
        <pc:chgData name="mingle1994@student.jbnu.ac.kr" userId="6accb246-f179-42e5-8cc4-2c1a8de5b234" providerId="ADAL" clId="{C0388DB2-E3CB-462E-B829-1E954C6C2C8B}" dt="2020-12-03T02:57:52.136" v="1179" actId="47"/>
        <pc:sldMkLst>
          <pc:docMk/>
          <pc:sldMk cId="593648400" sldId="264"/>
        </pc:sldMkLst>
      </pc:sldChg>
      <pc:sldMasterChg chg="delSp modSp add del mod setBg addSldLayout delSldLayout modSldLayout">
        <pc:chgData name="mingle1994@student.jbnu.ac.kr" userId="6accb246-f179-42e5-8cc4-2c1a8de5b234" providerId="ADAL" clId="{C0388DB2-E3CB-462E-B829-1E954C6C2C8B}" dt="2020-12-03T03:07:21.865" v="1187" actId="1076"/>
        <pc:sldMasterMkLst>
          <pc:docMk/>
          <pc:sldMasterMk cId="2262755332" sldId="2147483648"/>
        </pc:sldMasterMkLst>
        <pc:spChg chg="mod">
          <ac:chgData name="mingle1994@student.jbnu.ac.kr" userId="6accb246-f179-42e5-8cc4-2c1a8de5b234" providerId="ADAL" clId="{C0388DB2-E3CB-462E-B829-1E954C6C2C8B}" dt="2020-12-03T01:21:03.812" v="5" actId="14100"/>
          <ac:spMkLst>
            <pc:docMk/>
            <pc:sldMasterMk cId="2262755332" sldId="2147483648"/>
            <ac:spMk id="3" creationId="{B69B4F81-FDB8-49BB-849C-7E9F23DBE91A}"/>
          </ac:spMkLst>
        </pc:spChg>
        <pc:spChg chg="del">
          <ac:chgData name="mingle1994@student.jbnu.ac.kr" userId="6accb246-f179-42e5-8cc4-2c1a8de5b234" providerId="ADAL" clId="{C0388DB2-E3CB-462E-B829-1E954C6C2C8B}" dt="2020-12-03T01:20:45.370" v="0" actId="478"/>
          <ac:spMkLst>
            <pc:docMk/>
            <pc:sldMasterMk cId="2262755332" sldId="2147483648"/>
            <ac:spMk id="4" creationId="{8B46B795-3BF7-458A-BB2C-97DCCBA9FFE9}"/>
          </ac:spMkLst>
        </pc:spChg>
        <pc:spChg chg="del">
          <ac:chgData name="mingle1994@student.jbnu.ac.kr" userId="6accb246-f179-42e5-8cc4-2c1a8de5b234" providerId="ADAL" clId="{C0388DB2-E3CB-462E-B829-1E954C6C2C8B}" dt="2020-12-03T01:20:48.118" v="1" actId="478"/>
          <ac:spMkLst>
            <pc:docMk/>
            <pc:sldMasterMk cId="2262755332" sldId="2147483648"/>
            <ac:spMk id="5" creationId="{2A0798F0-7203-4CAC-A884-5B098EB3A85E}"/>
          </ac:spMkLst>
        </pc:spChg>
        <pc:spChg chg="del">
          <ac:chgData name="mingle1994@student.jbnu.ac.kr" userId="6accb246-f179-42e5-8cc4-2c1a8de5b234" providerId="ADAL" clId="{C0388DB2-E3CB-462E-B829-1E954C6C2C8B}" dt="2020-12-03T01:20:48.948" v="2" actId="478"/>
          <ac:spMkLst>
            <pc:docMk/>
            <pc:sldMasterMk cId="2262755332" sldId="2147483648"/>
            <ac:spMk id="6" creationId="{19E739F4-6279-44CD-AFE2-D3ABD0B6A2F1}"/>
          </ac:spMkLst>
        </pc:spChg>
        <pc:spChg chg="mod">
          <ac:chgData name="mingle1994@student.jbnu.ac.kr" userId="6accb246-f179-42e5-8cc4-2c1a8de5b234" providerId="ADAL" clId="{C0388DB2-E3CB-462E-B829-1E954C6C2C8B}" dt="2020-12-03T01:53:43.658" v="216" actId="13926"/>
          <ac:spMkLst>
            <pc:docMk/>
            <pc:sldMasterMk cId="2262755332" sldId="2147483648"/>
            <ac:spMk id="9" creationId="{B2C5C89C-76F8-46A3-9015-6BC564F56B11}"/>
          </ac:spMkLst>
        </pc:spChg>
        <pc:picChg chg="mod">
          <ac:chgData name="mingle1994@student.jbnu.ac.kr" userId="6accb246-f179-42e5-8cc4-2c1a8de5b234" providerId="ADAL" clId="{C0388DB2-E3CB-462E-B829-1E954C6C2C8B}" dt="2020-12-03T01:34:45.927" v="62" actId="1076"/>
          <ac:picMkLst>
            <pc:docMk/>
            <pc:sldMasterMk cId="2262755332" sldId="2147483648"/>
            <ac:picMk id="1028" creationId="{323C5CA6-3D1C-473F-9F38-554E1E00D9E5}"/>
          </ac:picMkLst>
        </pc:picChg>
        <pc:sldLayoutChg chg="addSp delSp modSp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2262755332" sldId="2147483648"/>
            <pc:sldLayoutMk cId="3563330857" sldId="2147483649"/>
          </pc:sldLayoutMkLst>
          <pc:spChg chg="mod">
            <ac:chgData name="mingle1994@student.jbnu.ac.kr" userId="6accb246-f179-42e5-8cc4-2c1a8de5b234" providerId="ADAL" clId="{C0388DB2-E3CB-462E-B829-1E954C6C2C8B}" dt="2020-12-03T01:36:32.628" v="68" actId="20577"/>
            <ac:spMkLst>
              <pc:docMk/>
              <pc:sldMasterMk cId="2262755332" sldId="2147483648"/>
              <pc:sldLayoutMk cId="3563330857" sldId="2147483649"/>
              <ac:spMk id="2" creationId="{43499475-8889-4283-AB1C-002D7423AAC5}"/>
            </ac:spMkLst>
          </pc:spChg>
          <pc:spChg chg="del">
            <ac:chgData name="mingle1994@student.jbnu.ac.kr" userId="6accb246-f179-42e5-8cc4-2c1a8de5b234" providerId="ADAL" clId="{C0388DB2-E3CB-462E-B829-1E954C6C2C8B}" dt="2020-12-03T01:36:44.738" v="69" actId="478"/>
            <ac:spMkLst>
              <pc:docMk/>
              <pc:sldMasterMk cId="2262755332" sldId="2147483648"/>
              <pc:sldLayoutMk cId="3563330857" sldId="2147483649"/>
              <ac:spMk id="4" creationId="{52301E93-FE02-4D7F-968B-C479B90F803F}"/>
            </ac:spMkLst>
          </pc:spChg>
          <pc:spChg chg="del">
            <ac:chgData name="mingle1994@student.jbnu.ac.kr" userId="6accb246-f179-42e5-8cc4-2c1a8de5b234" providerId="ADAL" clId="{C0388DB2-E3CB-462E-B829-1E954C6C2C8B}" dt="2020-12-03T01:36:46.578" v="70" actId="478"/>
            <ac:spMkLst>
              <pc:docMk/>
              <pc:sldMasterMk cId="2262755332" sldId="2147483648"/>
              <pc:sldLayoutMk cId="3563330857" sldId="2147483649"/>
              <ac:spMk id="5" creationId="{C24587E5-5BC3-4DF4-B077-332ABB572B98}"/>
            </ac:spMkLst>
          </pc:spChg>
          <pc:spChg chg="del">
            <ac:chgData name="mingle1994@student.jbnu.ac.kr" userId="6accb246-f179-42e5-8cc4-2c1a8de5b234" providerId="ADAL" clId="{C0388DB2-E3CB-462E-B829-1E954C6C2C8B}" dt="2020-12-03T01:36:47.362" v="71" actId="478"/>
            <ac:spMkLst>
              <pc:docMk/>
              <pc:sldMasterMk cId="2262755332" sldId="2147483648"/>
              <pc:sldLayoutMk cId="3563330857" sldId="2147483649"/>
              <ac:spMk id="6" creationId="{4E4EB241-FB8B-4C6B-B2CB-D6CF40CB15D3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1:47.321" v="96"/>
            <ac:spMkLst>
              <pc:docMk/>
              <pc:sldMasterMk cId="2262755332" sldId="2147483648"/>
              <pc:sldLayoutMk cId="3563330857" sldId="2147483649"/>
              <ac:spMk id="8" creationId="{1F1641E7-9B46-486C-A522-A2CA5327F6D1}"/>
            </ac:spMkLst>
          </pc:spChg>
          <pc:picChg chg="add del mod ord">
            <ac:chgData name="mingle1994@student.jbnu.ac.kr" userId="6accb246-f179-42e5-8cc4-2c1a8de5b234" providerId="ADAL" clId="{C0388DB2-E3CB-462E-B829-1E954C6C2C8B}" dt="2020-12-03T01:42:26.112" v="100" actId="478"/>
            <ac:picMkLst>
              <pc:docMk/>
              <pc:sldMasterMk cId="2262755332" sldId="2147483648"/>
              <pc:sldLayoutMk cId="3563330857" sldId="2147483649"/>
              <ac:picMk id="7" creationId="{DC977AC4-3764-4430-BE9A-ECD0D128F42A}"/>
            </ac:picMkLst>
          </pc:picChg>
          <pc:picChg chg="add del mod">
            <ac:chgData name="mingle1994@student.jbnu.ac.kr" userId="6accb246-f179-42e5-8cc4-2c1a8de5b234" providerId="ADAL" clId="{C0388DB2-E3CB-462E-B829-1E954C6C2C8B}" dt="2020-12-03T01:41:47.321" v="96"/>
            <ac:picMkLst>
              <pc:docMk/>
              <pc:sldMasterMk cId="2262755332" sldId="2147483648"/>
              <pc:sldLayoutMk cId="3563330857" sldId="2147483649"/>
              <ac:picMk id="9" creationId="{3305F3FA-1E33-4D18-9360-474D81F878E3}"/>
            </ac:picMkLst>
          </pc:picChg>
        </pc:sldLayoutChg>
        <pc:sldLayoutChg chg="addSp del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2262755332" sldId="2147483648"/>
            <pc:sldLayoutMk cId="2397867334" sldId="2147483650"/>
          </pc:sldLayoutMkLst>
          <pc:spChg chg="mod">
            <ac:chgData name="mingle1994@student.jbnu.ac.kr" userId="6accb246-f179-42e5-8cc4-2c1a8de5b234" providerId="ADAL" clId="{C0388DB2-E3CB-462E-B829-1E954C6C2C8B}" dt="2020-12-03T01:43:03.824" v="122" actId="20577"/>
            <ac:spMkLst>
              <pc:docMk/>
              <pc:sldMasterMk cId="2262755332" sldId="2147483648"/>
              <pc:sldLayoutMk cId="2397867334" sldId="2147483650"/>
              <ac:spMk id="2" creationId="{057A3651-14A0-4FF4-AF45-A0466DBA3522}"/>
            </ac:spMkLst>
          </pc:spChg>
          <pc:spChg chg="add del">
            <ac:chgData name="mingle1994@student.jbnu.ac.kr" userId="6accb246-f179-42e5-8cc4-2c1a8de5b234" providerId="ADAL" clId="{C0388DB2-E3CB-462E-B829-1E954C6C2C8B}" dt="2020-12-03T02:01:42.691" v="252" actId="11529"/>
            <ac:spMkLst>
              <pc:docMk/>
              <pc:sldMasterMk cId="2262755332" sldId="2147483648"/>
              <pc:sldLayoutMk cId="2397867334" sldId="2147483650"/>
              <ac:spMk id="3" creationId="{35A55DBB-4269-4D21-9C27-243D2D3A4D8D}"/>
            </ac:spMkLst>
          </pc:spChg>
          <pc:spChg chg="add mod">
            <ac:chgData name="mingle1994@student.jbnu.ac.kr" userId="6accb246-f179-42e5-8cc4-2c1a8de5b234" providerId="ADAL" clId="{C0388DB2-E3CB-462E-B829-1E954C6C2C8B}" dt="2020-12-03T02:25:25.566" v="506" actId="404"/>
            <ac:spMkLst>
              <pc:docMk/>
              <pc:sldMasterMk cId="2262755332" sldId="2147483648"/>
              <pc:sldLayoutMk cId="2397867334" sldId="2147483650"/>
              <ac:spMk id="4" creationId="{A671F880-7E1A-4520-98D1-AA5FA3827C4B}"/>
            </ac:spMkLst>
          </pc:spChg>
        </pc:sldLayoutChg>
        <pc:sldLayoutChg chg="addSp delSp modSp new del mod">
          <pc:chgData name="mingle1994@student.jbnu.ac.kr" userId="6accb246-f179-42e5-8cc4-2c1a8de5b234" providerId="ADAL" clId="{C0388DB2-E3CB-462E-B829-1E954C6C2C8B}" dt="2020-12-03T02:16:53.001" v="331" actId="2696"/>
          <pc:sldLayoutMkLst>
            <pc:docMk/>
            <pc:sldMasterMk cId="2262755332" sldId="2147483648"/>
            <pc:sldLayoutMk cId="3846332528" sldId="2147483651"/>
          </pc:sldLayoutMkLst>
          <pc:spChg chg="del">
            <ac:chgData name="mingle1994@student.jbnu.ac.kr" userId="6accb246-f179-42e5-8cc4-2c1a8de5b234" providerId="ADAL" clId="{C0388DB2-E3CB-462E-B829-1E954C6C2C8B}" dt="2020-12-03T01:43:17.209" v="124" actId="478"/>
            <ac:spMkLst>
              <pc:docMk/>
              <pc:sldMasterMk cId="2262755332" sldId="2147483648"/>
              <pc:sldLayoutMk cId="3846332528" sldId="2147483651"/>
              <ac:spMk id="2" creationId="{04DA4B11-E780-4A13-9F54-415ED8DBA92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01.432" v="174" actId="478"/>
            <ac:spMkLst>
              <pc:docMk/>
              <pc:sldMasterMk cId="2262755332" sldId="2147483648"/>
              <pc:sldLayoutMk cId="3846332528" sldId="2147483651"/>
              <ac:spMk id="9" creationId="{49FF8A6B-E096-4FB5-B3F2-66CD0001AD88}"/>
            </ac:spMkLst>
          </pc:spChg>
          <pc:spChg chg="del 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10" creationId="{5AC82736-A73E-47D3-8F21-C30868C06DC0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21.766" v="180" actId="478"/>
            <ac:spMkLst>
              <pc:docMk/>
              <pc:sldMasterMk cId="2262755332" sldId="2147483648"/>
              <pc:sldLayoutMk cId="3846332528" sldId="2147483651"/>
              <ac:spMk id="11" creationId="{13969648-2B91-4E75-98C1-FEC533A58DD6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16.952" v="179" actId="478"/>
            <ac:spMkLst>
              <pc:docMk/>
              <pc:sldMasterMk cId="2262755332" sldId="2147483648"/>
              <pc:sldLayoutMk cId="3846332528" sldId="2147483651"/>
              <ac:spMk id="12" creationId="{BA2B3493-D9C5-471B-81B6-661F081F6A73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46.872" v="188" actId="478"/>
            <ac:spMkLst>
              <pc:docMk/>
              <pc:sldMasterMk cId="2262755332" sldId="2147483648"/>
              <pc:sldLayoutMk cId="3846332528" sldId="2147483651"/>
              <ac:spMk id="13" creationId="{6E0E2395-E2DB-4F44-BABB-F9027E173553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43.056" v="187" actId="478"/>
            <ac:spMkLst>
              <pc:docMk/>
              <pc:sldMasterMk cId="2262755332" sldId="2147483648"/>
              <pc:sldLayoutMk cId="3846332528" sldId="2147483651"/>
              <ac:spMk id="14" creationId="{2208C225-5225-4BF1-AC7E-B4FF5F55B8D2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4.463" v="192" actId="478"/>
            <ac:spMkLst>
              <pc:docMk/>
              <pc:sldMasterMk cId="2262755332" sldId="2147483648"/>
              <pc:sldLayoutMk cId="3846332528" sldId="2147483651"/>
              <ac:spMk id="15" creationId="{6B249FC0-3825-4393-9CC9-73DC9F9B08D0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2.675" v="191" actId="478"/>
            <ac:spMkLst>
              <pc:docMk/>
              <pc:sldMasterMk cId="2262755332" sldId="2147483648"/>
              <pc:sldLayoutMk cId="3846332528" sldId="2147483651"/>
              <ac:spMk id="16" creationId="{F5936A62-4620-4BE5-8F63-32089ECE850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7.551" v="194" actId="478"/>
            <ac:spMkLst>
              <pc:docMk/>
              <pc:sldMasterMk cId="2262755332" sldId="2147483648"/>
              <pc:sldLayoutMk cId="3846332528" sldId="2147483651"/>
              <ac:spMk id="17" creationId="{5F604828-77B9-4217-8001-7D50E2EC2257}"/>
            </ac:spMkLst>
          </pc:spChg>
          <pc:spChg chg="del mod">
            <ac:chgData name="mingle1994@student.jbnu.ac.kr" userId="6accb246-f179-42e5-8cc4-2c1a8de5b234" providerId="ADAL" clId="{C0388DB2-E3CB-462E-B829-1E954C6C2C8B}" dt="2020-12-03T01:51:56.351" v="193" actId="478"/>
            <ac:spMkLst>
              <pc:docMk/>
              <pc:sldMasterMk cId="2262755332" sldId="2147483648"/>
              <pc:sldLayoutMk cId="3846332528" sldId="2147483651"/>
              <ac:spMk id="18" creationId="{B58F9AB2-D75D-4024-9854-1BA02102D4D7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19" creationId="{0A1E3DAA-759C-49CF-A531-0D5F00AC4A2D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0" creationId="{6EEF4828-0FEC-4AC7-B6AD-F84F34FE0755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1" creationId="{C65C629B-1FF7-4150-9C9C-4AF96DF201C8}"/>
            </ac:spMkLst>
          </pc:spChg>
          <pc:spChg chg="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2" creationId="{9823C0B3-E6EF-40A8-B35C-82A6DB048A7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4:06.302" v="267" actId="478"/>
            <ac:spMkLst>
              <pc:docMk/>
              <pc:sldMasterMk cId="2262755332" sldId="2147483648"/>
              <pc:sldLayoutMk cId="3846332528" sldId="2147483651"/>
              <ac:spMk id="23" creationId="{1154D0AD-C55C-4A97-8ADE-5E6CA53105FA}"/>
            </ac:spMkLst>
          </pc:spChg>
          <pc:spChg chg="add del">
            <ac:chgData name="mingle1994@student.jbnu.ac.kr" userId="6accb246-f179-42e5-8cc4-2c1a8de5b234" providerId="ADAL" clId="{C0388DB2-E3CB-462E-B829-1E954C6C2C8B}" dt="2020-12-03T01:48:49.322" v="161" actId="11529"/>
            <ac:spMkLst>
              <pc:docMk/>
              <pc:sldMasterMk cId="2262755332" sldId="2147483648"/>
              <pc:sldLayoutMk cId="3846332528" sldId="2147483651"/>
              <ac:spMk id="25" creationId="{C87E8200-5427-45E5-94DF-6A6ACA13C2AA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8:49.322" v="161" actId="11529"/>
            <ac:spMkLst>
              <pc:docMk/>
              <pc:sldMasterMk cId="2262755332" sldId="2147483648"/>
              <pc:sldLayoutMk cId="3846332528" sldId="2147483651"/>
              <ac:spMk id="26" creationId="{02DFCB8A-FDE5-430B-BCDC-91B5BA6F5AC5}"/>
            </ac:spMkLst>
          </pc:spChg>
          <pc:spChg chg="add del">
            <ac:chgData name="mingle1994@student.jbnu.ac.kr" userId="6accb246-f179-42e5-8cc4-2c1a8de5b234" providerId="ADAL" clId="{C0388DB2-E3CB-462E-B829-1E954C6C2C8B}" dt="2020-12-03T01:49:04.017" v="163" actId="11529"/>
            <ac:spMkLst>
              <pc:docMk/>
              <pc:sldMasterMk cId="2262755332" sldId="2147483648"/>
              <pc:sldLayoutMk cId="3846332528" sldId="2147483651"/>
              <ac:spMk id="27" creationId="{4C19678C-DF9B-4697-8104-3C75E672E26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49:04.017" v="163" actId="11529"/>
            <ac:spMkLst>
              <pc:docMk/>
              <pc:sldMasterMk cId="2262755332" sldId="2147483648"/>
              <pc:sldLayoutMk cId="3846332528" sldId="2147483651"/>
              <ac:spMk id="28" creationId="{3F35DCC6-569E-4062-9FBD-4A2219A413C6}"/>
            </ac:spMkLst>
          </pc:spChg>
          <pc:spChg chg="add del">
            <ac:chgData name="mingle1994@student.jbnu.ac.kr" userId="6accb246-f179-42e5-8cc4-2c1a8de5b234" providerId="ADAL" clId="{C0388DB2-E3CB-462E-B829-1E954C6C2C8B}" dt="2020-12-03T01:50:15.470" v="167" actId="11529"/>
            <ac:spMkLst>
              <pc:docMk/>
              <pc:sldMasterMk cId="2262755332" sldId="2147483648"/>
              <pc:sldLayoutMk cId="3846332528" sldId="2147483651"/>
              <ac:spMk id="29" creationId="{CD584BF3-DE1B-4B17-A2EA-C693E3D756B3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2.359" v="220" actId="478"/>
            <ac:spMkLst>
              <pc:docMk/>
              <pc:sldMasterMk cId="2262755332" sldId="2147483648"/>
              <pc:sldLayoutMk cId="3846332528" sldId="2147483651"/>
              <ac:spMk id="30" creationId="{5A3D80AB-B091-45C8-A8BD-9BF3CAA821B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4.198" v="221" actId="478"/>
            <ac:spMkLst>
              <pc:docMk/>
              <pc:sldMasterMk cId="2262755332" sldId="2147483648"/>
              <pc:sldLayoutMk cId="3846332528" sldId="2147483651"/>
              <ac:spMk id="31" creationId="{1FD6740E-F292-48DA-AB7B-9565FB5EB77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5.263" v="222" actId="478"/>
            <ac:spMkLst>
              <pc:docMk/>
              <pc:sldMasterMk cId="2262755332" sldId="2147483648"/>
              <pc:sldLayoutMk cId="3846332528" sldId="2147483651"/>
              <ac:spMk id="32" creationId="{C2A19D00-0151-472A-898E-A04840A0859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7.136" v="223" actId="478"/>
            <ac:spMkLst>
              <pc:docMk/>
              <pc:sldMasterMk cId="2262755332" sldId="2147483648"/>
              <pc:sldLayoutMk cId="3846332528" sldId="2147483651"/>
              <ac:spMk id="33" creationId="{AD0F08C9-AA03-4897-B167-BD2A4DC752FE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39.001" v="224" actId="478"/>
            <ac:spMkLst>
              <pc:docMk/>
              <pc:sldMasterMk cId="2262755332" sldId="2147483648"/>
              <pc:sldLayoutMk cId="3846332528" sldId="2147483651"/>
              <ac:spMk id="34" creationId="{D64ED816-3611-47A2-AB3B-E9FEEB960A5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20.333" v="218"/>
            <ac:spMkLst>
              <pc:docMk/>
              <pc:sldMasterMk cId="2262755332" sldId="2147483648"/>
              <pc:sldLayoutMk cId="3846332528" sldId="2147483651"/>
              <ac:spMk id="35" creationId="{FF4E7395-3B65-4D9A-8CE7-E11BA1494DBD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3:41.246" v="264"/>
            <ac:spMkLst>
              <pc:docMk/>
              <pc:sldMasterMk cId="2262755332" sldId="2147483648"/>
              <pc:sldLayoutMk cId="3846332528" sldId="2147483651"/>
              <ac:spMk id="36" creationId="{E3F19D8E-0571-4E20-A8F6-6E6DA67D64D8}"/>
            </ac:spMkLst>
          </pc:spChg>
          <pc:spChg chg="add del mod">
            <ac:chgData name="mingle1994@student.jbnu.ac.kr" userId="6accb246-f179-42e5-8cc4-2c1a8de5b234" providerId="ADAL" clId="{C0388DB2-E3CB-462E-B829-1E954C6C2C8B}" dt="2020-12-03T01:54:43.934" v="226"/>
            <ac:spMkLst>
              <pc:docMk/>
              <pc:sldMasterMk cId="2262755332" sldId="2147483648"/>
              <pc:sldLayoutMk cId="3846332528" sldId="2147483651"/>
              <ac:spMk id="37" creationId="{BD68E164-E463-42A9-9FB2-9235475AC10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0:10.624" v="240" actId="478"/>
            <ac:spMkLst>
              <pc:docMk/>
              <pc:sldMasterMk cId="2262755332" sldId="2147483648"/>
              <pc:sldLayoutMk cId="3846332528" sldId="2147483651"/>
              <ac:spMk id="38" creationId="{857781FE-FBEA-427B-8556-6E4BC0A52A2C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2:55.238" v="263" actId="478"/>
            <ac:spMkLst>
              <pc:docMk/>
              <pc:sldMasterMk cId="2262755332" sldId="2147483648"/>
              <pc:sldLayoutMk cId="3846332528" sldId="2147483651"/>
              <ac:spMk id="39" creationId="{BEA6CE44-1804-4E13-993C-57493C152B67}"/>
            </ac:spMkLst>
          </pc:spChg>
          <pc:spChg chg="add del">
            <ac:chgData name="mingle1994@student.jbnu.ac.kr" userId="6accb246-f179-42e5-8cc4-2c1a8de5b234" providerId="ADAL" clId="{C0388DB2-E3CB-462E-B829-1E954C6C2C8B}" dt="2020-12-03T02:00:19.497" v="241" actId="11529"/>
            <ac:spMkLst>
              <pc:docMk/>
              <pc:sldMasterMk cId="2262755332" sldId="2147483648"/>
              <pc:sldLayoutMk cId="3846332528" sldId="2147483651"/>
              <ac:spMk id="40" creationId="{9514684F-9B4B-44E3-90D9-7B4657F332C2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02:30.982" v="256" actId="478"/>
            <ac:spMkLst>
              <pc:docMk/>
              <pc:sldMasterMk cId="2262755332" sldId="2147483648"/>
              <pc:sldLayoutMk cId="3846332528" sldId="2147483651"/>
              <ac:spMk id="41" creationId="{F531794E-4DDE-4DBE-BDFA-863A5074BCCC}"/>
            </ac:spMkLst>
          </pc:spChg>
          <pc:spChg chg="add del">
            <ac:chgData name="mingle1994@student.jbnu.ac.kr" userId="6accb246-f179-42e5-8cc4-2c1a8de5b234" providerId="ADAL" clId="{C0388DB2-E3CB-462E-B829-1E954C6C2C8B}" dt="2020-12-03T02:01:17.369" v="250" actId="11529"/>
            <ac:spMkLst>
              <pc:docMk/>
              <pc:sldMasterMk cId="2262755332" sldId="2147483648"/>
              <pc:sldLayoutMk cId="3846332528" sldId="2147483651"/>
              <ac:spMk id="42" creationId="{4121E608-B4C4-492C-8560-13D1841227A7}"/>
            </ac:spMkLst>
          </pc:spChg>
          <pc:spChg chg="add del mod ord">
            <ac:chgData name="mingle1994@student.jbnu.ac.kr" userId="6accb246-f179-42e5-8cc4-2c1a8de5b234" providerId="ADAL" clId="{C0388DB2-E3CB-462E-B829-1E954C6C2C8B}" dt="2020-12-03T02:03:44.615" v="265" actId="478"/>
            <ac:spMkLst>
              <pc:docMk/>
              <pc:sldMasterMk cId="2262755332" sldId="2147483648"/>
              <pc:sldLayoutMk cId="3846332528" sldId="2147483651"/>
              <ac:spMk id="43" creationId="{EEA616A9-3C6F-4227-A74A-B5C7E6A40496}"/>
            </ac:spMkLst>
          </pc:spChg>
          <pc:grpChg chg="add mod">
            <ac:chgData name="mingle1994@student.jbnu.ac.kr" userId="6accb246-f179-42e5-8cc4-2c1a8de5b234" providerId="ADAL" clId="{C0388DB2-E3CB-462E-B829-1E954C6C2C8B}" dt="2020-12-03T02:04:06.302" v="267" actId="478"/>
            <ac:grpSpMkLst>
              <pc:docMk/>
              <pc:sldMasterMk cId="2262755332" sldId="2147483648"/>
              <pc:sldLayoutMk cId="3846332528" sldId="2147483651"/>
              <ac:grpSpMk id="3" creationId="{496BF426-0561-4C52-AA04-FDAC04D2CF4B}"/>
            </ac:grpSpMkLst>
          </pc:grpChg>
          <pc:grpChg chg="mod">
            <ac:chgData name="mingle1994@student.jbnu.ac.kr" userId="6accb246-f179-42e5-8cc4-2c1a8de5b234" providerId="ADAL" clId="{C0388DB2-E3CB-462E-B829-1E954C6C2C8B}" dt="2020-12-03T02:04:06.302" v="267" actId="478"/>
            <ac:grpSpMkLst>
              <pc:docMk/>
              <pc:sldMasterMk cId="2262755332" sldId="2147483648"/>
              <pc:sldLayoutMk cId="3846332528" sldId="2147483651"/>
              <ac:grpSpMk id="4" creationId="{17A10C06-FEDD-475F-8A42-34FA1E1B6B01}"/>
            </ac:grpSpMkLst>
          </pc:grpChg>
          <pc:graphicFrameChg chg="add del mod">
            <ac:chgData name="mingle1994@student.jbnu.ac.kr" userId="6accb246-f179-42e5-8cc4-2c1a8de5b234" providerId="ADAL" clId="{C0388DB2-E3CB-462E-B829-1E954C6C2C8B}" dt="2020-12-03T01:48:26.152" v="158"/>
            <ac:graphicFrameMkLst>
              <pc:docMk/>
              <pc:sldMasterMk cId="2262755332" sldId="2147483648"/>
              <pc:sldLayoutMk cId="3846332528" sldId="2147483651"/>
              <ac:graphicFrameMk id="24" creationId="{CFF3BE01-D38F-415F-A1A8-690F85FEFD12}"/>
            </ac:graphicFrameMkLst>
          </pc:graphicFrame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5" creationId="{F91B035F-3507-48BF-931A-54621F942BCD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6" creationId="{428B6AF7-48AF-4570-9764-2753ED26F65D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7" creationId="{C6253B02-EC02-421F-B2EF-3414AC1CF938}"/>
            </ac:cxnSpMkLst>
          </pc:cxnChg>
          <pc:cxnChg chg="mod">
            <ac:chgData name="mingle1994@student.jbnu.ac.kr" userId="6accb246-f179-42e5-8cc4-2c1a8de5b234" providerId="ADAL" clId="{C0388DB2-E3CB-462E-B829-1E954C6C2C8B}" dt="2020-12-03T02:04:06.302" v="267" actId="478"/>
            <ac:cxnSpMkLst>
              <pc:docMk/>
              <pc:sldMasterMk cId="2262755332" sldId="2147483648"/>
              <pc:sldLayoutMk cId="3846332528" sldId="2147483651"/>
              <ac:cxnSpMk id="8" creationId="{732AEF31-6903-4B01-A69B-10F58FBBBBFE}"/>
            </ac:cxnSpMkLst>
          </pc:cxnChg>
        </pc:sldLayoutChg>
        <pc:sldLayoutChg chg="addSp delSp modSp new del mod">
          <pc:chgData name="mingle1994@student.jbnu.ac.kr" userId="6accb246-f179-42e5-8cc4-2c1a8de5b234" providerId="ADAL" clId="{C0388DB2-E3CB-462E-B829-1E954C6C2C8B}" dt="2020-12-03T02:16:57.815" v="332" actId="2696"/>
          <pc:sldLayoutMkLst>
            <pc:docMk/>
            <pc:sldMasterMk cId="2262755332" sldId="2147483648"/>
            <pc:sldLayoutMk cId="2899563253" sldId="2147483652"/>
          </pc:sldLayoutMkLst>
          <pc:spChg chg="add del">
            <ac:chgData name="mingle1994@student.jbnu.ac.kr" userId="6accb246-f179-42e5-8cc4-2c1a8de5b234" providerId="ADAL" clId="{C0388DB2-E3CB-462E-B829-1E954C6C2C8B}" dt="2020-12-03T02:12:20.185" v="290" actId="11529"/>
            <ac:spMkLst>
              <pc:docMk/>
              <pc:sldMasterMk cId="2262755332" sldId="2147483648"/>
              <pc:sldLayoutMk cId="2899563253" sldId="2147483652"/>
              <ac:spMk id="3" creationId="{3F3AB2A9-B0AE-4FC5-8819-916A05D6CC1F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50.408" v="316" actId="122"/>
            <ac:spMkLst>
              <pc:docMk/>
              <pc:sldMasterMk cId="2262755332" sldId="2147483648"/>
              <pc:sldLayoutMk cId="2899563253" sldId="2147483652"/>
              <ac:spMk id="4" creationId="{B89DC9CB-E458-4881-881D-88A1BF6D4816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37.746" v="314" actId="1076"/>
            <ac:spMkLst>
              <pc:docMk/>
              <pc:sldMasterMk cId="2262755332" sldId="2147483648"/>
              <pc:sldLayoutMk cId="2899563253" sldId="2147483652"/>
              <ac:spMk id="5" creationId="{FB926B8D-D9D5-4314-B307-F563090D3C3D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26.314" v="302"/>
            <ac:spMkLst>
              <pc:docMk/>
              <pc:sldMasterMk cId="2262755332" sldId="2147483648"/>
              <pc:sldLayoutMk cId="2899563253" sldId="2147483652"/>
              <ac:spMk id="6" creationId="{CD44304B-EC5B-4B05-A95F-34AD11617F3E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7" creationId="{D9A82576-3D68-4BF3-B0F1-1A1AEA9BBA2D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8" creationId="{B906B8FD-0E10-4FFB-B101-E6478710D1D0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9" creationId="{645E9360-78ED-40CA-B7C7-9D2C60FC16B4}"/>
            </ac:spMkLst>
          </pc:spChg>
          <pc:spChg chg="add mod">
            <ac:chgData name="mingle1994@student.jbnu.ac.kr" userId="6accb246-f179-42e5-8cc4-2c1a8de5b234" providerId="ADAL" clId="{C0388DB2-E3CB-462E-B829-1E954C6C2C8B}" dt="2020-12-03T02:13:36.097" v="303"/>
            <ac:spMkLst>
              <pc:docMk/>
              <pc:sldMasterMk cId="2262755332" sldId="2147483648"/>
              <pc:sldLayoutMk cId="2899563253" sldId="2147483652"/>
              <ac:spMk id="10" creationId="{6342D59F-0761-4301-BD67-D63690F00ADF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00.904" v="307" actId="1076"/>
            <ac:spMkLst>
              <pc:docMk/>
              <pc:sldMasterMk cId="2262755332" sldId="2147483648"/>
              <pc:sldLayoutMk cId="2899563253" sldId="2147483652"/>
              <ac:spMk id="11" creationId="{248D2910-2112-4775-9458-6AD0C157BB7D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21.935" v="312" actId="1076"/>
            <ac:spMkLst>
              <pc:docMk/>
              <pc:sldMasterMk cId="2262755332" sldId="2147483648"/>
              <pc:sldLayoutMk cId="2899563253" sldId="2147483652"/>
              <ac:spMk id="12" creationId="{0E832F26-9973-4825-B38F-3BFBD1BD8C2D}"/>
            </ac:spMkLst>
          </pc:spChg>
          <pc:spChg chg="add mod">
            <ac:chgData name="mingle1994@student.jbnu.ac.kr" userId="6accb246-f179-42e5-8cc4-2c1a8de5b234" providerId="ADAL" clId="{C0388DB2-E3CB-462E-B829-1E954C6C2C8B}" dt="2020-12-03T02:14:33.425" v="313" actId="1076"/>
            <ac:spMkLst>
              <pc:docMk/>
              <pc:sldMasterMk cId="2262755332" sldId="2147483648"/>
              <pc:sldLayoutMk cId="2899563253" sldId="2147483652"/>
              <ac:spMk id="13" creationId="{5CB25BCB-C7A7-4E28-8773-101C61B98FF3}"/>
            </ac:spMkLst>
          </pc:spChg>
        </pc:sldLayoutChg>
        <pc:sldLayoutChg chg="add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2262755332" sldId="2147483648"/>
            <pc:sldLayoutMk cId="386295505" sldId="2147483653"/>
          </pc:sldLayoutMkLst>
          <pc:spChg chg="add mod">
            <ac:chgData name="mingle1994@student.jbnu.ac.kr" userId="6accb246-f179-42e5-8cc4-2c1a8de5b234" providerId="ADAL" clId="{C0388DB2-E3CB-462E-B829-1E954C6C2C8B}" dt="2020-12-03T02:25:36.808" v="509" actId="404"/>
            <ac:spMkLst>
              <pc:docMk/>
              <pc:sldMasterMk cId="2262755332" sldId="2147483648"/>
              <pc:sldLayoutMk cId="386295505" sldId="2147483653"/>
              <ac:spMk id="3" creationId="{58016087-CBA4-4E66-942E-D9AB8D965C86}"/>
            </ac:spMkLst>
          </pc:spChg>
        </pc:sldLayoutChg>
        <pc:sldLayoutChg chg="addSp delSp modSp new add del mod">
          <pc:chgData name="mingle1994@student.jbnu.ac.kr" userId="6accb246-f179-42e5-8cc4-2c1a8de5b234" providerId="ADAL" clId="{C0388DB2-E3CB-462E-B829-1E954C6C2C8B}" dt="2020-12-03T03:07:21.865" v="1187" actId="1076"/>
          <pc:sldLayoutMkLst>
            <pc:docMk/>
            <pc:sldMasterMk cId="2262755332" sldId="2147483648"/>
            <pc:sldLayoutMk cId="3969757048" sldId="2147483654"/>
          </pc:sldLayoutMkLst>
          <pc:spChg chg="add mod">
            <ac:chgData name="mingle1994@student.jbnu.ac.kr" userId="6accb246-f179-42e5-8cc4-2c1a8de5b234" providerId="ADAL" clId="{C0388DB2-E3CB-462E-B829-1E954C6C2C8B}" dt="2020-12-03T03:07:21.865" v="1187" actId="1076"/>
            <ac:spMkLst>
              <pc:docMk/>
              <pc:sldMasterMk cId="2262755332" sldId="2147483648"/>
              <pc:sldLayoutMk cId="3969757048" sldId="2147483654"/>
              <ac:spMk id="3" creationId="{D6BBF884-CD9B-477B-B0A6-E1F611E248AC}"/>
            </ac:spMkLst>
          </pc:spChg>
          <pc:spChg chg="add mod">
            <ac:chgData name="mingle1994@student.jbnu.ac.kr" userId="6accb246-f179-42e5-8cc4-2c1a8de5b234" providerId="ADAL" clId="{C0388DB2-E3CB-462E-B829-1E954C6C2C8B}" dt="2020-12-03T03:06:57.890" v="1186" actId="242"/>
            <ac:spMkLst>
              <pc:docMk/>
              <pc:sldMasterMk cId="2262755332" sldId="2147483648"/>
              <pc:sldLayoutMk cId="3969757048" sldId="2147483654"/>
              <ac:spMk id="4" creationId="{A4EF5583-19AA-49F2-B2FE-0254D44C3A65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5" creationId="{E0175243-D564-4038-A708-7302142205C0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6" creationId="{9B2562A0-2F75-4C37-B7A3-4C0B3522F759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44:05.387" v="705" actId="478"/>
            <ac:spMkLst>
              <pc:docMk/>
              <pc:sldMasterMk cId="2262755332" sldId="2147483648"/>
              <pc:sldLayoutMk cId="3969757048" sldId="2147483654"/>
              <ac:spMk id="7" creationId="{D511532C-63DC-47D5-AAE3-1F78CB658021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8" creationId="{71C8FC4F-E6BC-44BD-868B-525776E93E6F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9" creationId="{3DD11184-3DD5-4759-A968-F2BEDCD07778}"/>
            </ac:spMkLst>
          </pc:spChg>
          <pc:spChg chg="add del mod">
            <ac:chgData name="mingle1994@student.jbnu.ac.kr" userId="6accb246-f179-42e5-8cc4-2c1a8de5b234" providerId="ADAL" clId="{C0388DB2-E3CB-462E-B829-1E954C6C2C8B}" dt="2020-12-03T02:44:05.387" v="705" actId="478"/>
            <ac:spMkLst>
              <pc:docMk/>
              <pc:sldMasterMk cId="2262755332" sldId="2147483648"/>
              <pc:sldLayoutMk cId="3969757048" sldId="2147483654"/>
              <ac:spMk id="10" creationId="{B795FD67-53D2-4113-94F5-36F36BB20F3D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11" creationId="{336CC34E-1A26-4F2C-9CC4-5F148528E534}"/>
            </ac:spMkLst>
          </pc:spChg>
          <pc:spChg chg="add mod">
            <ac:chgData name="mingle1994@student.jbnu.ac.kr" userId="6accb246-f179-42e5-8cc4-2c1a8de5b234" providerId="ADAL" clId="{C0388DB2-E3CB-462E-B829-1E954C6C2C8B}" dt="2020-12-03T02:44:18.785" v="800" actId="1038"/>
            <ac:spMkLst>
              <pc:docMk/>
              <pc:sldMasterMk cId="2262755332" sldId="2147483648"/>
              <pc:sldLayoutMk cId="3969757048" sldId="2147483654"/>
              <ac:spMk id="12" creationId="{E614AC1B-9C66-44F0-9198-2C239CDD5E15}"/>
            </ac:spMkLst>
          </pc:spChg>
        </pc:sldLayoutChg>
        <pc:sldLayoutChg chg="addSp modSp new add del mod">
          <pc:chgData name="mingle1994@student.jbnu.ac.kr" userId="6accb246-f179-42e5-8cc4-2c1a8de5b234" providerId="ADAL" clId="{C0388DB2-E3CB-462E-B829-1E954C6C2C8B}" dt="2020-12-03T02:45:45.692" v="802" actId="47"/>
          <pc:sldLayoutMkLst>
            <pc:docMk/>
            <pc:sldMasterMk cId="2262755332" sldId="2147483648"/>
            <pc:sldLayoutMk cId="3774879448" sldId="2147483655"/>
          </pc:sldLayoutMkLst>
          <pc:spChg chg="add mod">
            <ac:chgData name="mingle1994@student.jbnu.ac.kr" userId="6accb246-f179-42e5-8cc4-2c1a8de5b234" providerId="ADAL" clId="{C0388DB2-E3CB-462E-B829-1E954C6C2C8B}" dt="2020-12-03T02:25:49.463" v="512" actId="404"/>
            <ac:spMkLst>
              <pc:docMk/>
              <pc:sldMasterMk cId="2262755332" sldId="2147483648"/>
              <pc:sldLayoutMk cId="3774879448" sldId="2147483655"/>
              <ac:spMk id="3" creationId="{7A83D6DA-69DC-41C8-A9D3-939BC7D9B06B}"/>
            </ac:spMkLst>
          </pc:spChg>
        </pc:sldLayoutChg>
        <pc:sldLayoutChg chg="modSp new del mod">
          <pc:chgData name="mingle1994@student.jbnu.ac.kr" userId="6accb246-f179-42e5-8cc4-2c1a8de5b234" providerId="ADAL" clId="{C0388DB2-E3CB-462E-B829-1E954C6C2C8B}" dt="2020-12-03T02:33:22.254" v="565" actId="2696"/>
          <pc:sldLayoutMkLst>
            <pc:docMk/>
            <pc:sldMasterMk cId="2262755332" sldId="2147483648"/>
            <pc:sldLayoutMk cId="3683537049" sldId="2147483656"/>
          </pc:sldLayoutMkLst>
          <pc:spChg chg="mod">
            <ac:chgData name="mingle1994@student.jbnu.ac.kr" userId="6accb246-f179-42e5-8cc4-2c1a8de5b234" providerId="ADAL" clId="{C0388DB2-E3CB-462E-B829-1E954C6C2C8B}" dt="2020-12-03T02:28:23.924" v="518" actId="1076"/>
            <ac:spMkLst>
              <pc:docMk/>
              <pc:sldMasterMk cId="2262755332" sldId="2147483648"/>
              <pc:sldLayoutMk cId="3683537049" sldId="2147483656"/>
              <ac:spMk id="2" creationId="{2BBEE15C-83E6-443E-907E-5D0E181CF9C8}"/>
            </ac:spMkLst>
          </pc:spChg>
        </pc:sldLayoutChg>
      </pc:sldMasterChg>
      <pc:sldMasterChg chg="addSp delSp modSp new mod addSldLayout delSldLayout modSldLayout">
        <pc:chgData name="mingle1994@student.jbnu.ac.kr" userId="6accb246-f179-42e5-8cc4-2c1a8de5b234" providerId="ADAL" clId="{C0388DB2-E3CB-462E-B829-1E954C6C2C8B}" dt="2020-12-03T04:12:30.329" v="1202" actId="1076"/>
        <pc:sldMasterMkLst>
          <pc:docMk/>
          <pc:sldMasterMk cId="2976806876" sldId="2147483657"/>
        </pc:sldMasterMkLst>
        <pc:spChg chg="del mod">
          <ac:chgData name="mingle1994@student.jbnu.ac.kr" userId="6accb246-f179-42e5-8cc4-2c1a8de5b234" providerId="ADAL" clId="{C0388DB2-E3CB-462E-B829-1E954C6C2C8B}" dt="2020-12-03T02:29:36.995" v="539" actId="478"/>
          <ac:spMkLst>
            <pc:docMk/>
            <pc:sldMasterMk cId="2976806876" sldId="2147483657"/>
            <ac:spMk id="2" creationId="{B0FE7725-B09D-48A5-8BAE-271BF4FD46DF}"/>
          </ac:spMkLst>
        </pc:spChg>
        <pc:spChg chg="del">
          <ac:chgData name="mingle1994@student.jbnu.ac.kr" userId="6accb246-f179-42e5-8cc4-2c1a8de5b234" providerId="ADAL" clId="{C0388DB2-E3CB-462E-B829-1E954C6C2C8B}" dt="2020-12-03T02:29:45.596" v="540" actId="478"/>
          <ac:spMkLst>
            <pc:docMk/>
            <pc:sldMasterMk cId="2976806876" sldId="2147483657"/>
            <ac:spMk id="3" creationId="{2637F9D0-E31D-46B6-88C5-E4980CF4B32A}"/>
          </ac:spMkLst>
        </pc:spChg>
        <pc:spChg chg="del">
          <ac:chgData name="mingle1994@student.jbnu.ac.kr" userId="6accb246-f179-42e5-8cc4-2c1a8de5b234" providerId="ADAL" clId="{C0388DB2-E3CB-462E-B829-1E954C6C2C8B}" dt="2020-12-03T02:57:11.881" v="1175" actId="478"/>
          <ac:spMkLst>
            <pc:docMk/>
            <pc:sldMasterMk cId="2976806876" sldId="2147483657"/>
            <ac:spMk id="4" creationId="{EB0F9493-E813-4119-843E-46C3F42E8D3E}"/>
          </ac:spMkLst>
        </pc:spChg>
        <pc:spChg chg="del">
          <ac:chgData name="mingle1994@student.jbnu.ac.kr" userId="6accb246-f179-42e5-8cc4-2c1a8de5b234" providerId="ADAL" clId="{C0388DB2-E3CB-462E-B829-1E954C6C2C8B}" dt="2020-12-03T02:57:13.073" v="1176" actId="478"/>
          <ac:spMkLst>
            <pc:docMk/>
            <pc:sldMasterMk cId="2976806876" sldId="2147483657"/>
            <ac:spMk id="5" creationId="{E682626D-5C23-4774-9656-20430628656E}"/>
          </ac:spMkLst>
        </pc:spChg>
        <pc:spChg chg="del">
          <ac:chgData name="mingle1994@student.jbnu.ac.kr" userId="6accb246-f179-42e5-8cc4-2c1a8de5b234" providerId="ADAL" clId="{C0388DB2-E3CB-462E-B829-1E954C6C2C8B}" dt="2020-12-03T02:57:13.961" v="1177" actId="478"/>
          <ac:spMkLst>
            <pc:docMk/>
            <pc:sldMasterMk cId="2976806876" sldId="2147483657"/>
            <ac:spMk id="6" creationId="{1D40D1CC-F75F-42A7-B507-937048C0D51E}"/>
          </ac:spMkLst>
        </pc:spChg>
        <pc:spChg chg="add del mod">
          <ac:chgData name="mingle1994@student.jbnu.ac.kr" userId="6accb246-f179-42e5-8cc4-2c1a8de5b234" providerId="ADAL" clId="{C0388DB2-E3CB-462E-B829-1E954C6C2C8B}" dt="2020-12-03T02:29:53.851" v="544" actId="478"/>
          <ac:spMkLst>
            <pc:docMk/>
            <pc:sldMasterMk cId="2976806876" sldId="2147483657"/>
            <ac:spMk id="7" creationId="{2A7AA737-7365-4EB1-AEA0-79CCFDDCB508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0" creationId="{550FA750-D47B-4FC2-A2C2-C4ED0E00653C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1" creationId="{70522429-7D14-41A9-9603-DC0BC202A682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2" creationId="{F6D7759C-9E3A-4AC3-86C8-402133E26FC9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3" creationId="{48771A5E-4F64-4807-9479-18C5451B777D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4" creationId="{707A4F10-34E1-4B73-BBD7-8219E5D12B2E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5" creationId="{C426E954-E392-475F-98CA-942642C0BB4C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6" creationId="{9E0A4774-8FE0-4F85-A5D0-FEA7EAEE01FF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7" creationId="{DDE56DC7-2374-4166-9F02-5D2F068B2FF1}"/>
          </ac:spMkLst>
        </pc:spChg>
        <pc:spChg chg="mod">
          <ac:chgData name="mingle1994@student.jbnu.ac.kr" userId="6accb246-f179-42e5-8cc4-2c1a8de5b234" providerId="ADAL" clId="{C0388DB2-E3CB-462E-B829-1E954C6C2C8B}" dt="2020-12-03T02:40:25.541" v="654" actId="1076"/>
          <ac:spMkLst>
            <pc:docMk/>
            <pc:sldMasterMk cId="2976806876" sldId="2147483657"/>
            <ac:spMk id="18" creationId="{675138BF-EF0A-4CED-8F66-3AAF20F75A89}"/>
          </ac:spMkLst>
        </pc:spChg>
        <pc:spChg chg="mod">
          <ac:chgData name="mingle1994@student.jbnu.ac.kr" userId="6accb246-f179-42e5-8cc4-2c1a8de5b234" providerId="ADAL" clId="{C0388DB2-E3CB-462E-B829-1E954C6C2C8B}" dt="2020-12-03T04:12:04.807" v="1198" actId="1076"/>
          <ac:spMkLst>
            <pc:docMk/>
            <pc:sldMasterMk cId="2976806876" sldId="2147483657"/>
            <ac:spMk id="19" creationId="{50D5F59F-79EB-4BD9-95ED-922E55B03F09}"/>
          </ac:spMkLst>
        </pc:spChg>
        <pc:spChg chg="add mod">
          <ac:chgData name="mingle1994@student.jbnu.ac.kr" userId="6accb246-f179-42e5-8cc4-2c1a8de5b234" providerId="ADAL" clId="{C0388DB2-E3CB-462E-B829-1E954C6C2C8B}" dt="2020-12-03T04:12:10.496" v="1199" actId="1076"/>
          <ac:spMkLst>
            <pc:docMk/>
            <pc:sldMasterMk cId="2976806876" sldId="2147483657"/>
            <ac:spMk id="20" creationId="{5D2CB3BC-3334-433C-9439-F5797C66C0CE}"/>
          </ac:spMkLst>
        </pc:spChg>
        <pc:spChg chg="add del mod">
          <ac:chgData name="mingle1994@student.jbnu.ac.kr" userId="6accb246-f179-42e5-8cc4-2c1a8de5b234" providerId="ADAL" clId="{C0388DB2-E3CB-462E-B829-1E954C6C2C8B}" dt="2020-12-03T02:55:51.585" v="1081" actId="478"/>
          <ac:spMkLst>
            <pc:docMk/>
            <pc:sldMasterMk cId="2976806876" sldId="2147483657"/>
            <ac:spMk id="21" creationId="{44AF51C2-1C66-44F5-A355-98B80033A5CE}"/>
          </ac:spMkLst>
        </pc:spChg>
        <pc:spChg chg="add del mod">
          <ac:chgData name="mingle1994@student.jbnu.ac.kr" userId="6accb246-f179-42e5-8cc4-2c1a8de5b234" providerId="ADAL" clId="{C0388DB2-E3CB-462E-B829-1E954C6C2C8B}" dt="2020-12-03T02:55:50.929" v="1080" actId="478"/>
          <ac:spMkLst>
            <pc:docMk/>
            <pc:sldMasterMk cId="2976806876" sldId="2147483657"/>
            <ac:spMk id="22" creationId="{A8D49E0E-9989-4BD7-A3B9-BF0A5CEDD99F}"/>
          </ac:spMkLst>
        </pc:spChg>
        <pc:spChg chg="add mod">
          <ac:chgData name="mingle1994@student.jbnu.ac.kr" userId="6accb246-f179-42e5-8cc4-2c1a8de5b234" providerId="ADAL" clId="{C0388DB2-E3CB-462E-B829-1E954C6C2C8B}" dt="2020-12-03T04:12:30.329" v="1202" actId="1076"/>
          <ac:spMkLst>
            <pc:docMk/>
            <pc:sldMasterMk cId="2976806876" sldId="2147483657"/>
            <ac:spMk id="23" creationId="{280AF418-D24F-4A8C-8FE6-F5F62488717D}"/>
          </ac:spMkLst>
        </pc:spChg>
        <pc:grpChg chg="add del mod">
          <ac:chgData name="mingle1994@student.jbnu.ac.kr" userId="6accb246-f179-42e5-8cc4-2c1a8de5b234" providerId="ADAL" clId="{C0388DB2-E3CB-462E-B829-1E954C6C2C8B}" dt="2020-12-03T02:40:25.541" v="654" actId="1076"/>
          <ac:grpSpMkLst>
            <pc:docMk/>
            <pc:sldMasterMk cId="2976806876" sldId="2147483657"/>
            <ac:grpSpMk id="9" creationId="{41A3A45B-5781-48AE-9249-A211F1BA223E}"/>
          </ac:grpSpMkLst>
        </pc:grpChg>
        <pc:picChg chg="add mod">
          <ac:chgData name="mingle1994@student.jbnu.ac.kr" userId="6accb246-f179-42e5-8cc4-2c1a8de5b234" providerId="ADAL" clId="{C0388DB2-E3CB-462E-B829-1E954C6C2C8B}" dt="2020-12-03T04:12:19.574" v="1200" actId="1076"/>
          <ac:picMkLst>
            <pc:docMk/>
            <pc:sldMasterMk cId="2976806876" sldId="2147483657"/>
            <ac:picMk id="8" creationId="{8A18D848-79A1-4A61-8C06-5E1C85B48A37}"/>
          </ac:picMkLst>
        </pc:picChg>
        <pc:sldLayoutChg chg="new del replId">
          <pc:chgData name="mingle1994@student.jbnu.ac.kr" userId="6accb246-f179-42e5-8cc4-2c1a8de5b234" providerId="ADAL" clId="{C0388DB2-E3CB-462E-B829-1E954C6C2C8B}" dt="2020-12-03T02:28:49.528" v="520" actId="2696"/>
          <pc:sldLayoutMkLst>
            <pc:docMk/>
            <pc:sldMasterMk cId="2976806876" sldId="2147483657"/>
            <pc:sldLayoutMk cId="1322531063" sldId="2147483658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49.742" v="521" actId="2696"/>
          <pc:sldLayoutMkLst>
            <pc:docMk/>
            <pc:sldMasterMk cId="2976806876" sldId="2147483657"/>
            <pc:sldLayoutMk cId="665751000" sldId="2147483659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0.240" v="522" actId="2696"/>
          <pc:sldLayoutMkLst>
            <pc:docMk/>
            <pc:sldMasterMk cId="2976806876" sldId="2147483657"/>
            <pc:sldLayoutMk cId="435870040" sldId="2147483660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0.523" v="523" actId="2696"/>
          <pc:sldLayoutMkLst>
            <pc:docMk/>
            <pc:sldMasterMk cId="2976806876" sldId="2147483657"/>
            <pc:sldLayoutMk cId="3357978458" sldId="2147483661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1.241" v="524" actId="2696"/>
          <pc:sldLayoutMkLst>
            <pc:docMk/>
            <pc:sldMasterMk cId="2976806876" sldId="2147483657"/>
            <pc:sldLayoutMk cId="3501704996" sldId="2147483662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2.342" v="525" actId="2696"/>
          <pc:sldLayoutMkLst>
            <pc:docMk/>
            <pc:sldMasterMk cId="2976806876" sldId="2147483657"/>
            <pc:sldLayoutMk cId="624293043" sldId="2147483663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2.584" v="526" actId="2696"/>
          <pc:sldLayoutMkLst>
            <pc:docMk/>
            <pc:sldMasterMk cId="2976806876" sldId="2147483657"/>
            <pc:sldLayoutMk cId="2754910281" sldId="2147483664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3.975" v="527" actId="2696"/>
          <pc:sldLayoutMkLst>
            <pc:docMk/>
            <pc:sldMasterMk cId="2976806876" sldId="2147483657"/>
            <pc:sldLayoutMk cId="2618520934" sldId="2147483665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4.191" v="528" actId="2696"/>
          <pc:sldLayoutMkLst>
            <pc:docMk/>
            <pc:sldMasterMk cId="2976806876" sldId="2147483657"/>
            <pc:sldLayoutMk cId="3899993345" sldId="2147483666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28:55.115" v="529" actId="2696"/>
          <pc:sldLayoutMkLst>
            <pc:docMk/>
            <pc:sldMasterMk cId="2976806876" sldId="2147483657"/>
            <pc:sldLayoutMk cId="1301382215" sldId="2147483667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2:43.182" v="559" actId="2696"/>
          <pc:sldLayoutMkLst>
            <pc:docMk/>
            <pc:sldMasterMk cId="2976806876" sldId="2147483657"/>
            <pc:sldLayoutMk cId="3520696653" sldId="2147483668"/>
          </pc:sldLayoutMkLst>
        </pc:sldLayoutChg>
        <pc:sldLayoutChg chg="addSp delSp modSp new mod">
          <pc:chgData name="mingle1994@student.jbnu.ac.kr" userId="6accb246-f179-42e5-8cc4-2c1a8de5b234" providerId="ADAL" clId="{C0388DB2-E3CB-462E-B829-1E954C6C2C8B}" dt="2020-12-03T02:42:59.788" v="697" actId="1076"/>
          <pc:sldLayoutMkLst>
            <pc:docMk/>
            <pc:sldMasterMk cId="2976806876" sldId="2147483657"/>
            <pc:sldLayoutMk cId="2979810383" sldId="2147483669"/>
          </pc:sldLayoutMkLst>
          <pc:spChg chg="del">
            <ac:chgData name="mingle1994@student.jbnu.ac.kr" userId="6accb246-f179-42e5-8cc4-2c1a8de5b234" providerId="ADAL" clId="{C0388DB2-E3CB-462E-B829-1E954C6C2C8B}" dt="2020-12-03T02:32:48.827" v="560" actId="478"/>
            <ac:spMkLst>
              <pc:docMk/>
              <pc:sldMasterMk cId="2976806876" sldId="2147483657"/>
              <pc:sldLayoutMk cId="2979810383" sldId="2147483669"/>
              <ac:spMk id="3" creationId="{C306DACF-01D7-4B3A-A1EF-DBF6B10FB9D7}"/>
            </ac:spMkLst>
          </pc:spChg>
          <pc:spChg chg="del">
            <ac:chgData name="mingle1994@student.jbnu.ac.kr" userId="6accb246-f179-42e5-8cc4-2c1a8de5b234" providerId="ADAL" clId="{C0388DB2-E3CB-462E-B829-1E954C6C2C8B}" dt="2020-12-03T02:32:50.021" v="561" actId="478"/>
            <ac:spMkLst>
              <pc:docMk/>
              <pc:sldMasterMk cId="2976806876" sldId="2147483657"/>
              <pc:sldLayoutMk cId="2979810383" sldId="2147483669"/>
              <ac:spMk id="4" creationId="{43FCEB20-22A6-4AAB-879A-C52401931BD8}"/>
            </ac:spMkLst>
          </pc:spChg>
          <pc:spChg chg="del">
            <ac:chgData name="mingle1994@student.jbnu.ac.kr" userId="6accb246-f179-42e5-8cc4-2c1a8de5b234" providerId="ADAL" clId="{C0388DB2-E3CB-462E-B829-1E954C6C2C8B}" dt="2020-12-03T02:32:51.068" v="562" actId="478"/>
            <ac:spMkLst>
              <pc:docMk/>
              <pc:sldMasterMk cId="2976806876" sldId="2147483657"/>
              <pc:sldLayoutMk cId="2979810383" sldId="2147483669"/>
              <ac:spMk id="5" creationId="{70DB67F9-A939-4973-8CF1-C6F2C1FA7C32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59.788" v="697" actId="1076"/>
            <ac:spMkLst>
              <pc:docMk/>
              <pc:sldMasterMk cId="2976806876" sldId="2147483657"/>
              <pc:sldLayoutMk cId="2979810383" sldId="2147483669"/>
              <ac:spMk id="6" creationId="{2DA371E9-AAB1-43ED-9119-5A2B186B976C}"/>
            </ac:spMkLst>
          </pc:spChg>
        </pc:sldLayoutChg>
        <pc:sldLayoutChg chg="delSp new del mod">
          <pc:chgData name="mingle1994@student.jbnu.ac.kr" userId="6accb246-f179-42e5-8cc4-2c1a8de5b234" providerId="ADAL" clId="{C0388DB2-E3CB-462E-B829-1E954C6C2C8B}" dt="2020-12-03T02:34:26.912" v="572" actId="2696"/>
          <pc:sldLayoutMkLst>
            <pc:docMk/>
            <pc:sldMasterMk cId="2976806876" sldId="2147483657"/>
            <pc:sldLayoutMk cId="2497596431" sldId="2147483670"/>
          </pc:sldLayoutMkLst>
          <pc:spChg chg="del">
            <ac:chgData name="mingle1994@student.jbnu.ac.kr" userId="6accb246-f179-42e5-8cc4-2c1a8de5b234" providerId="ADAL" clId="{C0388DB2-E3CB-462E-B829-1E954C6C2C8B}" dt="2020-12-03T02:34:06.955" v="569" actId="478"/>
            <ac:spMkLst>
              <pc:docMk/>
              <pc:sldMasterMk cId="2976806876" sldId="2147483657"/>
              <pc:sldLayoutMk cId="2497596431" sldId="2147483670"/>
              <ac:spMk id="3" creationId="{EDC33B32-0C13-48B1-8143-39BC0C9A6471}"/>
            </ac:spMkLst>
          </pc:spChg>
          <pc:spChg chg="del">
            <ac:chgData name="mingle1994@student.jbnu.ac.kr" userId="6accb246-f179-42e5-8cc4-2c1a8de5b234" providerId="ADAL" clId="{C0388DB2-E3CB-462E-B829-1E954C6C2C8B}" dt="2020-12-03T02:34:08.026" v="570" actId="478"/>
            <ac:spMkLst>
              <pc:docMk/>
              <pc:sldMasterMk cId="2976806876" sldId="2147483657"/>
              <pc:sldLayoutMk cId="2497596431" sldId="2147483670"/>
              <ac:spMk id="4" creationId="{14E3014A-E625-4528-BBC6-FAC62EDCBE23}"/>
            </ac:spMkLst>
          </pc:spChg>
          <pc:spChg chg="del">
            <ac:chgData name="mingle1994@student.jbnu.ac.kr" userId="6accb246-f179-42e5-8cc4-2c1a8de5b234" providerId="ADAL" clId="{C0388DB2-E3CB-462E-B829-1E954C6C2C8B}" dt="2020-12-03T02:34:09.420" v="571" actId="478"/>
            <ac:spMkLst>
              <pc:docMk/>
              <pc:sldMasterMk cId="2976806876" sldId="2147483657"/>
              <pc:sldLayoutMk cId="2497596431" sldId="2147483670"/>
              <ac:spMk id="5" creationId="{BC04DC19-B147-4187-AE88-10C02D02B4DC}"/>
            </ac:spMkLst>
          </pc:spChg>
        </pc:sldLayoutChg>
        <pc:sldLayoutChg chg="addSp delSp modSp new mod replId">
          <pc:chgData name="mingle1994@student.jbnu.ac.kr" userId="6accb246-f179-42e5-8cc4-2c1a8de5b234" providerId="ADAL" clId="{C0388DB2-E3CB-462E-B829-1E954C6C2C8B}" dt="2020-12-03T02:42:54.916" v="696" actId="1076"/>
          <pc:sldLayoutMkLst>
            <pc:docMk/>
            <pc:sldMasterMk cId="2976806876" sldId="2147483657"/>
            <pc:sldLayoutMk cId="132942511" sldId="2147483672"/>
          </pc:sldLayoutMkLst>
          <pc:spChg chg="del">
            <ac:chgData name="mingle1994@student.jbnu.ac.kr" userId="6accb246-f179-42e5-8cc4-2c1a8de5b234" providerId="ADAL" clId="{C0388DB2-E3CB-462E-B829-1E954C6C2C8B}" dt="2020-12-03T02:41:53.762" v="677" actId="478"/>
            <ac:spMkLst>
              <pc:docMk/>
              <pc:sldMasterMk cId="2976806876" sldId="2147483657"/>
              <pc:sldLayoutMk cId="132942511" sldId="2147483672"/>
              <ac:spMk id="3" creationId="{49A82281-13EB-469D-8E36-630CF3A6BF66}"/>
            </ac:spMkLst>
          </pc:spChg>
          <pc:spChg chg="del">
            <ac:chgData name="mingle1994@student.jbnu.ac.kr" userId="6accb246-f179-42e5-8cc4-2c1a8de5b234" providerId="ADAL" clId="{C0388DB2-E3CB-462E-B829-1E954C6C2C8B}" dt="2020-12-03T02:41:54.778" v="678" actId="478"/>
            <ac:spMkLst>
              <pc:docMk/>
              <pc:sldMasterMk cId="2976806876" sldId="2147483657"/>
              <pc:sldLayoutMk cId="132942511" sldId="2147483672"/>
              <ac:spMk id="4" creationId="{3F144055-4914-478D-839F-5306439EC36F}"/>
            </ac:spMkLst>
          </pc:spChg>
          <pc:spChg chg="del">
            <ac:chgData name="mingle1994@student.jbnu.ac.kr" userId="6accb246-f179-42e5-8cc4-2c1a8de5b234" providerId="ADAL" clId="{C0388DB2-E3CB-462E-B829-1E954C6C2C8B}" dt="2020-12-03T02:41:56.098" v="679" actId="478"/>
            <ac:spMkLst>
              <pc:docMk/>
              <pc:sldMasterMk cId="2976806876" sldId="2147483657"/>
              <pc:sldLayoutMk cId="132942511" sldId="2147483672"/>
              <ac:spMk id="5" creationId="{5CEABD7C-D4C6-424D-9A3F-D15B92F68728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54.916" v="696" actId="1076"/>
            <ac:spMkLst>
              <pc:docMk/>
              <pc:sldMasterMk cId="2976806876" sldId="2147483657"/>
              <pc:sldLayoutMk cId="132942511" sldId="2147483672"/>
              <ac:spMk id="6" creationId="{801E1E96-30B8-435D-90B0-262D130187A7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54:32.658" v="1069" actId="14100"/>
          <pc:sldLayoutMkLst>
            <pc:docMk/>
            <pc:sldMasterMk cId="2976806876" sldId="2147483657"/>
            <pc:sldLayoutMk cId="1435503362" sldId="2147483673"/>
          </pc:sldLayoutMkLst>
          <pc:spChg chg="mod">
            <ac:chgData name="mingle1994@student.jbnu.ac.kr" userId="6accb246-f179-42e5-8cc4-2c1a8de5b234" providerId="ADAL" clId="{C0388DB2-E3CB-462E-B829-1E954C6C2C8B}" dt="2020-12-03T02:54:32.658" v="1069" actId="14100"/>
            <ac:spMkLst>
              <pc:docMk/>
              <pc:sldMasterMk cId="2976806876" sldId="2147483657"/>
              <pc:sldLayoutMk cId="1435503362" sldId="2147483673"/>
              <ac:spMk id="2" creationId="{60044497-6871-43A9-BA9A-A7E1C751F686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3" creationId="{EEB59B9D-8C96-411C-8919-24407668E388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4" creationId="{FBE6B810-BE99-40B2-BE5B-77A8CD0A1A4A}"/>
            </ac:spMkLst>
          </pc:spChg>
          <pc:spChg chg="del">
            <ac:chgData name="mingle1994@student.jbnu.ac.kr" userId="6accb246-f179-42e5-8cc4-2c1a8de5b234" providerId="ADAL" clId="{C0388DB2-E3CB-462E-B829-1E954C6C2C8B}" dt="2020-12-03T02:42:00.514" v="680" actId="478"/>
            <ac:spMkLst>
              <pc:docMk/>
              <pc:sldMasterMk cId="2976806876" sldId="2147483657"/>
              <pc:sldLayoutMk cId="1435503362" sldId="2147483673"/>
              <ac:spMk id="5" creationId="{44410007-6E75-4382-B945-4A75E0C1CCE3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39.442" v="691" actId="1076"/>
            <ac:spMkLst>
              <pc:docMk/>
              <pc:sldMasterMk cId="2976806876" sldId="2147483657"/>
              <pc:sldLayoutMk cId="1435503362" sldId="2147483673"/>
              <ac:spMk id="6" creationId="{0E7F6C1B-4C41-45E6-BFF2-1B3B42B1C8B0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42:30.217" v="689" actId="1076"/>
          <pc:sldLayoutMkLst>
            <pc:docMk/>
            <pc:sldMasterMk cId="2976806876" sldId="2147483657"/>
            <pc:sldLayoutMk cId="846996652" sldId="2147483674"/>
          </pc:sldLayoutMkLst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3" creationId="{73941C57-2E9A-439D-A7D9-98BF500A2D41}"/>
            </ac:spMkLst>
          </pc:spChg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4" creationId="{A1E71380-9875-4518-BF19-6DE0C6F9149B}"/>
            </ac:spMkLst>
          </pc:spChg>
          <pc:spChg chg="del">
            <ac:chgData name="mingle1994@student.jbnu.ac.kr" userId="6accb246-f179-42e5-8cc4-2c1a8de5b234" providerId="ADAL" clId="{C0388DB2-E3CB-462E-B829-1E954C6C2C8B}" dt="2020-12-03T02:42:04.114" v="681" actId="478"/>
            <ac:spMkLst>
              <pc:docMk/>
              <pc:sldMasterMk cId="2976806876" sldId="2147483657"/>
              <pc:sldLayoutMk cId="846996652" sldId="2147483674"/>
              <ac:spMk id="5" creationId="{79786500-5FE8-44F7-B3EE-97A7338DE8FE}"/>
            </ac:spMkLst>
          </pc:spChg>
          <pc:spChg chg="add mod">
            <ac:chgData name="mingle1994@student.jbnu.ac.kr" userId="6accb246-f179-42e5-8cc4-2c1a8de5b234" providerId="ADAL" clId="{C0388DB2-E3CB-462E-B829-1E954C6C2C8B}" dt="2020-12-03T02:42:30.217" v="689" actId="1076"/>
            <ac:spMkLst>
              <pc:docMk/>
              <pc:sldMasterMk cId="2976806876" sldId="2147483657"/>
              <pc:sldLayoutMk cId="846996652" sldId="2147483674"/>
              <ac:spMk id="6" creationId="{0FBC978E-110B-47BF-827E-2E5874A87F65}"/>
            </ac:spMkLst>
          </pc:spChg>
        </pc:sldLayoutChg>
        <pc:sldLayoutChg chg="addSp delSp modSp new mod">
          <pc:chgData name="mingle1994@student.jbnu.ac.kr" userId="6accb246-f179-42e5-8cc4-2c1a8de5b234" providerId="ADAL" clId="{C0388DB2-E3CB-462E-B829-1E954C6C2C8B}" dt="2020-12-03T02:43:24.070" v="704" actId="1076"/>
          <pc:sldLayoutMkLst>
            <pc:docMk/>
            <pc:sldMasterMk cId="2976806876" sldId="2147483657"/>
            <pc:sldLayoutMk cId="986975268" sldId="2147483675"/>
          </pc:sldLayoutMkLst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3" creationId="{9DC1653B-9F7D-4C73-B92F-F51F8E50D0A4}"/>
            </ac:spMkLst>
          </pc:spChg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4" creationId="{D6FB2148-61BF-4DDE-AA99-11F03FE9D61B}"/>
            </ac:spMkLst>
          </pc:spChg>
          <pc:spChg chg="del">
            <ac:chgData name="mingle1994@student.jbnu.ac.kr" userId="6accb246-f179-42e5-8cc4-2c1a8de5b234" providerId="ADAL" clId="{C0388DB2-E3CB-462E-B829-1E954C6C2C8B}" dt="2020-12-03T02:42:07.829" v="682" actId="478"/>
            <ac:spMkLst>
              <pc:docMk/>
              <pc:sldMasterMk cId="2976806876" sldId="2147483657"/>
              <pc:sldLayoutMk cId="986975268" sldId="2147483675"/>
              <ac:spMk id="5" creationId="{3A83CE4E-69DE-4942-A50B-97540A3151A1}"/>
            </ac:spMkLst>
          </pc:spChg>
          <pc:spChg chg="add mod">
            <ac:chgData name="mingle1994@student.jbnu.ac.kr" userId="6accb246-f179-42e5-8cc4-2c1a8de5b234" providerId="ADAL" clId="{C0388DB2-E3CB-462E-B829-1E954C6C2C8B}" dt="2020-12-03T02:43:24.070" v="704" actId="1076"/>
            <ac:spMkLst>
              <pc:docMk/>
              <pc:sldMasterMk cId="2976806876" sldId="2147483657"/>
              <pc:sldLayoutMk cId="986975268" sldId="2147483675"/>
              <ac:spMk id="6" creationId="{5EBF125C-E1F0-4DAC-9E02-42E3C14D72FE}"/>
            </ac:spMkLst>
          </pc:spChg>
        </pc:sldLayoutChg>
        <pc:sldLayoutChg chg="delSp new mod">
          <pc:chgData name="mingle1994@student.jbnu.ac.kr" userId="6accb246-f179-42e5-8cc4-2c1a8de5b234" providerId="ADAL" clId="{C0388DB2-E3CB-462E-B829-1E954C6C2C8B}" dt="2020-12-03T02:42:10.916" v="683" actId="478"/>
          <pc:sldLayoutMkLst>
            <pc:docMk/>
            <pc:sldMasterMk cId="2976806876" sldId="2147483657"/>
            <pc:sldLayoutMk cId="2989709775" sldId="2147483676"/>
          </pc:sldLayoutMkLst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3" creationId="{CC7F43B5-351F-4326-B95F-514412B151D8}"/>
            </ac:spMkLst>
          </pc:spChg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4" creationId="{3401A193-E808-4798-A542-96234372D8E4}"/>
            </ac:spMkLst>
          </pc:spChg>
          <pc:spChg chg="del">
            <ac:chgData name="mingle1994@student.jbnu.ac.kr" userId="6accb246-f179-42e5-8cc4-2c1a8de5b234" providerId="ADAL" clId="{C0388DB2-E3CB-462E-B829-1E954C6C2C8B}" dt="2020-12-03T02:42:10.916" v="683" actId="478"/>
            <ac:spMkLst>
              <pc:docMk/>
              <pc:sldMasterMk cId="2976806876" sldId="2147483657"/>
              <pc:sldLayoutMk cId="2989709775" sldId="2147483676"/>
              <ac:spMk id="5" creationId="{C6F3600E-0493-42A4-BB47-1503F82ACC52}"/>
            </ac:spMkLst>
          </pc:spChg>
        </pc:sldLayoutChg>
      </pc:sldMasterChg>
      <pc:sldMasterChg chg="addSp delSp modSp new mod addSldLayout delSldLayout modSldLayout">
        <pc:chgData name="mingle1994@student.jbnu.ac.kr" userId="6accb246-f179-42e5-8cc4-2c1a8de5b234" providerId="ADAL" clId="{C0388DB2-E3CB-462E-B829-1E954C6C2C8B}" dt="2020-12-03T03:05:33.625" v="1183" actId="14861"/>
        <pc:sldMasterMkLst>
          <pc:docMk/>
          <pc:sldMasterMk cId="1437856363" sldId="2147483670"/>
        </pc:sldMasterMkLst>
        <pc:spChg chg="del mod">
          <ac:chgData name="mingle1994@student.jbnu.ac.kr" userId="6accb246-f179-42e5-8cc4-2c1a8de5b234" providerId="ADAL" clId="{C0388DB2-E3CB-462E-B829-1E954C6C2C8B}" dt="2020-12-03T02:35:09.139" v="589" actId="478"/>
          <ac:spMkLst>
            <pc:docMk/>
            <pc:sldMasterMk cId="1437856363" sldId="2147483670"/>
            <ac:spMk id="2" creationId="{FADD716A-0C8D-4985-BE6C-19065CAE6B6F}"/>
          </ac:spMkLst>
        </pc:spChg>
        <pc:spChg chg="del">
          <ac:chgData name="mingle1994@student.jbnu.ac.kr" userId="6accb246-f179-42e5-8cc4-2c1a8de5b234" providerId="ADAL" clId="{C0388DB2-E3CB-462E-B829-1E954C6C2C8B}" dt="2020-12-03T02:35:01.781" v="586" actId="478"/>
          <ac:spMkLst>
            <pc:docMk/>
            <pc:sldMasterMk cId="1437856363" sldId="2147483670"/>
            <ac:spMk id="3" creationId="{4C8675A2-7BB9-489C-B87B-F4CA9D96C010}"/>
          </ac:spMkLst>
        </pc:spChg>
        <pc:spChg chg="del">
          <ac:chgData name="mingle1994@student.jbnu.ac.kr" userId="6accb246-f179-42e5-8cc4-2c1a8de5b234" providerId="ADAL" clId="{C0388DB2-E3CB-462E-B829-1E954C6C2C8B}" dt="2020-12-03T02:35:51.268" v="600" actId="478"/>
          <ac:spMkLst>
            <pc:docMk/>
            <pc:sldMasterMk cId="1437856363" sldId="2147483670"/>
            <ac:spMk id="4" creationId="{2D0A3ACE-B19F-4F3A-BB33-7323ACFBFD4B}"/>
          </ac:spMkLst>
        </pc:spChg>
        <pc:spChg chg="del">
          <ac:chgData name="mingle1994@student.jbnu.ac.kr" userId="6accb246-f179-42e5-8cc4-2c1a8de5b234" providerId="ADAL" clId="{C0388DB2-E3CB-462E-B829-1E954C6C2C8B}" dt="2020-12-03T02:35:52.045" v="601" actId="478"/>
          <ac:spMkLst>
            <pc:docMk/>
            <pc:sldMasterMk cId="1437856363" sldId="2147483670"/>
            <ac:spMk id="5" creationId="{B21FE7F9-A38B-4832-803A-5DDD54B21C1C}"/>
          </ac:spMkLst>
        </pc:spChg>
        <pc:spChg chg="del">
          <ac:chgData name="mingle1994@student.jbnu.ac.kr" userId="6accb246-f179-42e5-8cc4-2c1a8de5b234" providerId="ADAL" clId="{C0388DB2-E3CB-462E-B829-1E954C6C2C8B}" dt="2020-12-03T02:35:53.427" v="602" actId="478"/>
          <ac:spMkLst>
            <pc:docMk/>
            <pc:sldMasterMk cId="1437856363" sldId="2147483670"/>
            <ac:spMk id="6" creationId="{85DA1E46-B3FE-4AFA-96F1-4FD5E5A3213F}"/>
          </ac:spMkLst>
        </pc:spChg>
        <pc:picChg chg="add mod">
          <ac:chgData name="mingle1994@student.jbnu.ac.kr" userId="6accb246-f179-42e5-8cc4-2c1a8de5b234" providerId="ADAL" clId="{C0388DB2-E3CB-462E-B829-1E954C6C2C8B}" dt="2020-12-03T02:36:03.041" v="603" actId="1076"/>
          <ac:picMkLst>
            <pc:docMk/>
            <pc:sldMasterMk cId="1437856363" sldId="2147483670"/>
            <ac:picMk id="7" creationId="{0F9EDC57-E795-484C-AEEC-ECBC3FDFF6AF}"/>
          </ac:picMkLst>
        </pc:picChg>
        <pc:sldLayoutChg chg="addSp delSp modSp new mod replId">
          <pc:chgData name="mingle1994@student.jbnu.ac.kr" userId="6accb246-f179-42e5-8cc4-2c1a8de5b234" providerId="ADAL" clId="{C0388DB2-E3CB-462E-B829-1E954C6C2C8B}" dt="2020-12-03T03:05:33.625" v="1183" actId="14861"/>
          <pc:sldLayoutMkLst>
            <pc:docMk/>
            <pc:sldMasterMk cId="1437856363" sldId="2147483670"/>
            <pc:sldLayoutMk cId="1533720162" sldId="2147483671"/>
          </pc:sldLayoutMkLst>
          <pc:spChg chg="mod">
            <ac:chgData name="mingle1994@student.jbnu.ac.kr" userId="6accb246-f179-42e5-8cc4-2c1a8de5b234" providerId="ADAL" clId="{C0388DB2-E3CB-462E-B829-1E954C6C2C8B}" dt="2020-12-03T02:35:39.921" v="598" actId="2711"/>
            <ac:spMkLst>
              <pc:docMk/>
              <pc:sldMasterMk cId="1437856363" sldId="2147483670"/>
              <pc:sldLayoutMk cId="1533720162" sldId="2147483671"/>
              <ac:spMk id="2" creationId="{DF812C4D-DE71-409D-B7C3-C9134C8BDB2E}"/>
            </ac:spMkLst>
          </pc:spChg>
          <pc:spChg chg="mod">
            <ac:chgData name="mingle1994@student.jbnu.ac.kr" userId="6accb246-f179-42e5-8cc4-2c1a8de5b234" providerId="ADAL" clId="{C0388DB2-E3CB-462E-B829-1E954C6C2C8B}" dt="2020-12-03T02:35:45.392" v="599" actId="2711"/>
            <ac:spMkLst>
              <pc:docMk/>
              <pc:sldMasterMk cId="1437856363" sldId="2147483670"/>
              <pc:sldLayoutMk cId="1533720162" sldId="2147483671"/>
              <ac:spMk id="3" creationId="{B855F758-7A29-4BB6-9472-420FC328C47C}"/>
            </ac:spMkLst>
          </pc:spChg>
          <pc:spChg chg="del">
            <ac:chgData name="mingle1994@student.jbnu.ac.kr" userId="6accb246-f179-42e5-8cc4-2c1a8de5b234" providerId="ADAL" clId="{C0388DB2-E3CB-462E-B829-1E954C6C2C8B}" dt="2020-12-03T02:35:24.339" v="591" actId="478"/>
            <ac:spMkLst>
              <pc:docMk/>
              <pc:sldMasterMk cId="1437856363" sldId="2147483670"/>
              <pc:sldLayoutMk cId="1533720162" sldId="2147483671"/>
              <ac:spMk id="4" creationId="{94D3A8EA-DA03-4BCE-9235-82729865B49A}"/>
            </ac:spMkLst>
          </pc:spChg>
          <pc:spChg chg="del">
            <ac:chgData name="mingle1994@student.jbnu.ac.kr" userId="6accb246-f179-42e5-8cc4-2c1a8de5b234" providerId="ADAL" clId="{C0388DB2-E3CB-462E-B829-1E954C6C2C8B}" dt="2020-12-03T02:35:25.243" v="592" actId="478"/>
            <ac:spMkLst>
              <pc:docMk/>
              <pc:sldMasterMk cId="1437856363" sldId="2147483670"/>
              <pc:sldLayoutMk cId="1533720162" sldId="2147483671"/>
              <ac:spMk id="5" creationId="{D7AC9CE3-B266-4205-8FF3-A8F938874E19}"/>
            </ac:spMkLst>
          </pc:spChg>
          <pc:spChg chg="del">
            <ac:chgData name="mingle1994@student.jbnu.ac.kr" userId="6accb246-f179-42e5-8cc4-2c1a8de5b234" providerId="ADAL" clId="{C0388DB2-E3CB-462E-B829-1E954C6C2C8B}" dt="2020-12-03T02:35:26.259" v="593" actId="478"/>
            <ac:spMkLst>
              <pc:docMk/>
              <pc:sldMasterMk cId="1437856363" sldId="2147483670"/>
              <pc:sldLayoutMk cId="1533720162" sldId="2147483671"/>
              <ac:spMk id="6" creationId="{E60A0BAE-95E8-42E1-B7EA-A480A78540B3}"/>
            </ac:spMkLst>
          </pc:spChg>
          <pc:cxnChg chg="add mod">
            <ac:chgData name="mingle1994@student.jbnu.ac.kr" userId="6accb246-f179-42e5-8cc4-2c1a8de5b234" providerId="ADAL" clId="{C0388DB2-E3CB-462E-B829-1E954C6C2C8B}" dt="2020-12-03T03:05:33.625" v="1183" actId="14861"/>
            <ac:cxnSpMkLst>
              <pc:docMk/>
              <pc:sldMasterMk cId="1437856363" sldId="2147483670"/>
              <pc:sldLayoutMk cId="1533720162" sldId="2147483671"/>
              <ac:cxnSpMk id="8" creationId="{BC98051D-DF22-406A-A4D3-A3A541DC9F90}"/>
            </ac:cxnSpMkLst>
          </pc:cxnChg>
        </pc:sldLayoutChg>
        <pc:sldLayoutChg chg="new del replId">
          <pc:chgData name="mingle1994@student.jbnu.ac.kr" userId="6accb246-f179-42e5-8cc4-2c1a8de5b234" providerId="ADAL" clId="{C0388DB2-E3CB-462E-B829-1E954C6C2C8B}" dt="2020-12-03T02:34:32.511" v="574" actId="2696"/>
          <pc:sldLayoutMkLst>
            <pc:docMk/>
            <pc:sldMasterMk cId="1437856363" sldId="2147483670"/>
            <pc:sldLayoutMk cId="3506888231" sldId="2147483672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2.727" v="575" actId="2696"/>
          <pc:sldLayoutMkLst>
            <pc:docMk/>
            <pc:sldMasterMk cId="1437856363" sldId="2147483670"/>
            <pc:sldLayoutMk cId="4026483644" sldId="2147483673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006" v="576" actId="2696"/>
          <pc:sldLayoutMkLst>
            <pc:docMk/>
            <pc:sldMasterMk cId="1437856363" sldId="2147483670"/>
            <pc:sldLayoutMk cId="2565132329" sldId="2147483674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446" v="577" actId="2696"/>
          <pc:sldLayoutMkLst>
            <pc:docMk/>
            <pc:sldMasterMk cId="1437856363" sldId="2147483670"/>
            <pc:sldLayoutMk cId="2663655255" sldId="2147483675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3.738" v="578" actId="2696"/>
          <pc:sldLayoutMkLst>
            <pc:docMk/>
            <pc:sldMasterMk cId="1437856363" sldId="2147483670"/>
            <pc:sldLayoutMk cId="2550009725" sldId="2147483676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4.121" v="579" actId="2696"/>
          <pc:sldLayoutMkLst>
            <pc:docMk/>
            <pc:sldMasterMk cId="1437856363" sldId="2147483670"/>
            <pc:sldLayoutMk cId="1526419727" sldId="2147483677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4.759" v="580" actId="2696"/>
          <pc:sldLayoutMkLst>
            <pc:docMk/>
            <pc:sldMasterMk cId="1437856363" sldId="2147483670"/>
            <pc:sldLayoutMk cId="543220473" sldId="2147483678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5.343" v="581" actId="2696"/>
          <pc:sldLayoutMkLst>
            <pc:docMk/>
            <pc:sldMasterMk cId="1437856363" sldId="2147483670"/>
            <pc:sldLayoutMk cId="487159748" sldId="2147483679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5.790" v="582" actId="2696"/>
          <pc:sldLayoutMkLst>
            <pc:docMk/>
            <pc:sldMasterMk cId="1437856363" sldId="2147483670"/>
            <pc:sldLayoutMk cId="4164059742" sldId="2147483680"/>
          </pc:sldLayoutMkLst>
        </pc:sldLayoutChg>
        <pc:sldLayoutChg chg="new del replId">
          <pc:chgData name="mingle1994@student.jbnu.ac.kr" userId="6accb246-f179-42e5-8cc4-2c1a8de5b234" providerId="ADAL" clId="{C0388DB2-E3CB-462E-B829-1E954C6C2C8B}" dt="2020-12-03T02:34:36.317" v="583" actId="2696"/>
          <pc:sldLayoutMkLst>
            <pc:docMk/>
            <pc:sldMasterMk cId="1437856363" sldId="2147483670"/>
            <pc:sldLayoutMk cId="4197826607" sldId="2147483681"/>
          </pc:sldLayoutMkLst>
        </pc:sldLayoutChg>
      </pc:sldMasterChg>
    </pc:docChg>
  </pc:docChgLst>
  <pc:docChgLst>
    <pc:chgData name="mingle1994@student.jbnu.ac.kr" userId="6accb246-f179-42e5-8cc4-2c1a8de5b234" providerId="ADAL" clId="{4FFBE4FA-B887-4810-8D5A-56EB8E69DB82}"/>
    <pc:docChg chg="custSel addSld modSld sldOrd">
      <pc:chgData name="mingle1994@student.jbnu.ac.kr" userId="6accb246-f179-42e5-8cc4-2c1a8de5b234" providerId="ADAL" clId="{4FFBE4FA-B887-4810-8D5A-56EB8E69DB82}" dt="2020-12-18T00:53:29.522" v="276" actId="1076"/>
      <pc:docMkLst>
        <pc:docMk/>
      </pc:docMkLst>
      <pc:sldChg chg="modSp mod">
        <pc:chgData name="mingle1994@student.jbnu.ac.kr" userId="6accb246-f179-42e5-8cc4-2c1a8de5b234" providerId="ADAL" clId="{4FFBE4FA-B887-4810-8D5A-56EB8E69DB82}" dt="2020-12-18T00:31:07.548" v="13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4FFBE4FA-B887-4810-8D5A-56EB8E69DB82}" dt="2020-12-18T00:31:07.548" v="13" actId="20577"/>
          <ac:spMkLst>
            <pc:docMk/>
            <pc:sldMk cId="4129591924" sldId="258"/>
            <ac:spMk id="2" creationId="{7CD80529-23E9-4F20-9044-1D4D0776CDD9}"/>
          </ac:spMkLst>
        </pc:spChg>
      </pc:sldChg>
      <pc:sldChg chg="addSp delSp modSp new mod">
        <pc:chgData name="mingle1994@student.jbnu.ac.kr" userId="6accb246-f179-42e5-8cc4-2c1a8de5b234" providerId="ADAL" clId="{4FFBE4FA-B887-4810-8D5A-56EB8E69DB82}" dt="2020-12-18T00:53:29.522" v="276" actId="1076"/>
        <pc:sldMkLst>
          <pc:docMk/>
          <pc:sldMk cId="2358245235" sldId="264"/>
        </pc:sldMkLst>
        <pc:spChg chg="mod">
          <ac:chgData name="mingle1994@student.jbnu.ac.kr" userId="6accb246-f179-42e5-8cc4-2c1a8de5b234" providerId="ADAL" clId="{4FFBE4FA-B887-4810-8D5A-56EB8E69DB82}" dt="2020-12-18T00:31:39.595" v="64" actId="20577"/>
          <ac:spMkLst>
            <pc:docMk/>
            <pc:sldMk cId="2358245235" sldId="264"/>
            <ac:spMk id="2" creationId="{ED17E951-8869-4DCB-8105-BD1C9E6C999E}"/>
          </ac:spMkLst>
        </pc:spChg>
        <pc:spChg chg="mod">
          <ac:chgData name="mingle1994@student.jbnu.ac.kr" userId="6accb246-f179-42e5-8cc4-2c1a8de5b234" providerId="ADAL" clId="{4FFBE4FA-B887-4810-8D5A-56EB8E69DB82}" dt="2020-12-18T00:33:43.358" v="136" actId="20577"/>
          <ac:spMkLst>
            <pc:docMk/>
            <pc:sldMk cId="2358245235" sldId="264"/>
            <ac:spMk id="3" creationId="{DDF25139-E5B4-4245-921E-FBFFD5093B5B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5" creationId="{24BA3D7F-EC19-4082-8F7A-A530FB001E9F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" creationId="{4AAE4670-EB16-407F-AC73-05EFE61C67A1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9" creationId="{E2DAAFDC-472F-4575-8610-91E501515B9A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10" creationId="{F286A9B9-2AF8-4909-A0B1-7F9DC60C1FF6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13" creationId="{8AE7409E-0E63-4BE0-BE05-568F08A8348F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14" creationId="{858E5558-6AE6-48A8-A512-99875D5D1C27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18" creationId="{6BC5338E-F0A2-4D80-A5B2-D3A930622AAF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24" creationId="{0768EE1B-1EE5-4CE0-B1C5-1541B592DBA4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25" creationId="{D7F5218E-F7A9-426D-99C9-9FB804C675CC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27" creationId="{DA69AA49-B859-40F0-BCEC-6895D716EFB6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28" creationId="{1DAD4494-086B-4543-808D-4B7AA9CF132A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31" creationId="{6CBFC2F2-FC29-47EB-9173-3B96DB71B581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32" creationId="{503D7E2A-88D0-4EF5-A8BF-EF9CC40D21A6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41" creationId="{4A157A48-00B6-451A-8991-48FA24936778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43" creationId="{A98E8675-122A-4B63-BEFA-590606DE2905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44" creationId="{34E91EFD-024D-4455-AAD3-EC8629E3C961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47" creationId="{4FA6FF9A-1574-42B2-856C-DFF2A2E23E60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48" creationId="{979AA98C-8398-4625-AA75-4BF9BF9911BE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49" creationId="{43DB12C3-F54C-40EF-8F8B-1A2EA4FE7615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55" creationId="{61635930-660B-4769-A547-C33F3CBE6251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58" creationId="{CFEE1661-7777-436D-B440-9F0D7716A81C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60" creationId="{A5287C1E-5C4D-4C6A-977D-B45615B7C097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61" creationId="{830430AB-74F4-4F6A-8BA5-4DC1D7894874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62" creationId="{3497C7BF-9414-4612-ADCB-6F52DD222F98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63" creationId="{F75F4AF0-C66B-486F-9ED2-8661F558DB8D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64" creationId="{6AC65D8B-13C2-43F1-9763-CF163D993EC9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68" creationId="{0E5A653D-2D76-4198-9DA8-36CD3C5BECDF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69" creationId="{6D23AA2B-23DF-45E7-8106-644B42BD74C1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0" creationId="{C17DF325-8510-41A5-9E2C-F66A8B0A61B4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1" creationId="{2BD1775F-7E29-44CB-9C8C-73D5A1911B01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2" creationId="{E1E5225D-8A1D-4D02-A266-B6935C7E22B8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3" creationId="{120854A1-62F8-4227-8E26-306BFA141F6F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4" creationId="{35413BE5-2BE1-42A0-AD1F-A092DCEFAFC8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5" creationId="{669AC2DA-D636-43BD-AD6B-BBE5B96B5E8A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79" creationId="{84BEAD5C-BC53-4B08-9259-73686E19DDF9}"/>
          </ac:spMkLst>
        </pc:spChg>
        <pc:spChg chg="add del mod">
          <ac:chgData name="mingle1994@student.jbnu.ac.kr" userId="6accb246-f179-42e5-8cc4-2c1a8de5b234" providerId="ADAL" clId="{4FFBE4FA-B887-4810-8D5A-56EB8E69DB82}" dt="2020-12-18T00:32:15.456" v="68"/>
          <ac:spMkLst>
            <pc:docMk/>
            <pc:sldMk cId="2358245235" sldId="264"/>
            <ac:spMk id="80" creationId="{3E82FAD2-98DB-4588-9346-79DE61F4042C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82" creationId="{31E8E893-56E9-4148-8DEF-CAD4CCB28E8F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83" creationId="{704AD461-9872-43C0-B3B6-DC5C3796E977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84" creationId="{9CC1C4A9-8CD7-4863-BAAE-23F00FFA748B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86" creationId="{B771A86D-FFBB-4A40-AE58-4622567B9205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87" creationId="{D9989713-838B-444A-B585-7B99D0CDBD43}"/>
          </ac:spMkLst>
        </pc:spChg>
        <pc:spChg chg="mod">
          <ac:chgData name="mingle1994@student.jbnu.ac.kr" userId="6accb246-f179-42e5-8cc4-2c1a8de5b234" providerId="ADAL" clId="{4FFBE4FA-B887-4810-8D5A-56EB8E69DB82}" dt="2020-12-18T00:32:05.528" v="65"/>
          <ac:spMkLst>
            <pc:docMk/>
            <pc:sldMk cId="2358245235" sldId="264"/>
            <ac:spMk id="88" creationId="{AC320D1B-2055-4C17-BF37-C83CAB2B31E0}"/>
          </ac:spMkLst>
        </pc:spChg>
        <pc:grpChg chg="add del mod">
          <ac:chgData name="mingle1994@student.jbnu.ac.kr" userId="6accb246-f179-42e5-8cc4-2c1a8de5b234" providerId="ADAL" clId="{4FFBE4FA-B887-4810-8D5A-56EB8E69DB82}" dt="2020-12-18T00:32:15.456" v="68"/>
          <ac:grpSpMkLst>
            <pc:docMk/>
            <pc:sldMk cId="2358245235" sldId="264"/>
            <ac:grpSpMk id="8" creationId="{E82D19B7-FFAB-46AC-B3D7-615F80F80F35}"/>
          </ac:grpSpMkLst>
        </pc:grpChg>
        <pc:grpChg chg="add del mod">
          <ac:chgData name="mingle1994@student.jbnu.ac.kr" userId="6accb246-f179-42e5-8cc4-2c1a8de5b234" providerId="ADAL" clId="{4FFBE4FA-B887-4810-8D5A-56EB8E69DB82}" dt="2020-12-18T00:32:15.456" v="68"/>
          <ac:grpSpMkLst>
            <pc:docMk/>
            <pc:sldMk cId="2358245235" sldId="264"/>
            <ac:grpSpMk id="12" creationId="{ACD9999B-2CD0-4767-8C3C-41DCEAF84DA0}"/>
          </ac:grpSpMkLst>
        </pc:grpChg>
        <pc:grpChg chg="add del mod">
          <ac:chgData name="mingle1994@student.jbnu.ac.kr" userId="6accb246-f179-42e5-8cc4-2c1a8de5b234" providerId="ADAL" clId="{4FFBE4FA-B887-4810-8D5A-56EB8E69DB82}" dt="2020-12-18T00:32:15.456" v="68"/>
          <ac:grpSpMkLst>
            <pc:docMk/>
            <pc:sldMk cId="2358245235" sldId="264"/>
            <ac:grpSpMk id="16" creationId="{4BDC56B3-A19A-4D6B-922E-68CBB2453042}"/>
          </ac:grpSpMkLst>
        </pc:grpChg>
        <pc:grpChg chg="add del mod">
          <ac:chgData name="mingle1994@student.jbnu.ac.kr" userId="6accb246-f179-42e5-8cc4-2c1a8de5b234" providerId="ADAL" clId="{4FFBE4FA-B887-4810-8D5A-56EB8E69DB82}" dt="2020-12-18T00:32:15.456" v="68"/>
          <ac:grpSpMkLst>
            <pc:docMk/>
            <pc:sldMk cId="2358245235" sldId="264"/>
            <ac:grpSpMk id="21" creationId="{12C71B3C-1DFC-4E6E-B959-959A987A9FE3}"/>
          </ac:grpSpMkLst>
        </pc:grpChg>
        <pc:grpChg chg="mod">
          <ac:chgData name="mingle1994@student.jbnu.ac.kr" userId="6accb246-f179-42e5-8cc4-2c1a8de5b234" providerId="ADAL" clId="{4FFBE4FA-B887-4810-8D5A-56EB8E69DB82}" dt="2020-12-18T00:32:05.528" v="65"/>
          <ac:grpSpMkLst>
            <pc:docMk/>
            <pc:sldMk cId="2358245235" sldId="264"/>
            <ac:grpSpMk id="22" creationId="{8F70D81C-BC96-4B65-B905-A28F12CB25AA}"/>
          </ac:grpSpMkLst>
        </pc:grpChg>
        <pc:grpChg chg="mod">
          <ac:chgData name="mingle1994@student.jbnu.ac.kr" userId="6accb246-f179-42e5-8cc4-2c1a8de5b234" providerId="ADAL" clId="{4FFBE4FA-B887-4810-8D5A-56EB8E69DB82}" dt="2020-12-18T00:32:05.528" v="65"/>
          <ac:grpSpMkLst>
            <pc:docMk/>
            <pc:sldMk cId="2358245235" sldId="264"/>
            <ac:grpSpMk id="23" creationId="{5367E827-BF4F-41F9-895F-5005E612F185}"/>
          </ac:grpSpMkLst>
        </pc:grpChg>
        <pc:grpChg chg="add del mod">
          <ac:chgData name="mingle1994@student.jbnu.ac.kr" userId="6accb246-f179-42e5-8cc4-2c1a8de5b234" providerId="ADAL" clId="{4FFBE4FA-B887-4810-8D5A-56EB8E69DB82}" dt="2020-12-18T00:32:15.456" v="68"/>
          <ac:grpSpMkLst>
            <pc:docMk/>
            <pc:sldMk cId="2358245235" sldId="264"/>
            <ac:grpSpMk id="81" creationId="{5FADD020-77E9-4C0A-B6F6-C0F5769537E1}"/>
          </ac:grpSpMkLst>
        </pc:grpChg>
        <pc:grpChg chg="add del mod">
          <ac:chgData name="mingle1994@student.jbnu.ac.kr" userId="6accb246-f179-42e5-8cc4-2c1a8de5b234" providerId="ADAL" clId="{4FFBE4FA-B887-4810-8D5A-56EB8E69DB82}" dt="2020-12-18T00:32:15.456" v="68"/>
          <ac:grpSpMkLst>
            <pc:docMk/>
            <pc:sldMk cId="2358245235" sldId="264"/>
            <ac:grpSpMk id="85" creationId="{BF40B125-B746-4684-80E4-8A722CA9DFA3}"/>
          </ac:grpSpMkLst>
        </pc:grp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34" creationId="{0DEF9BEA-C3C4-4148-AD94-95E23553D739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35" creationId="{D1EF13D9-FDB1-496E-879F-CB21BF267520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36" creationId="{6F80EDF2-AF1F-496D-9B41-053564B52187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37" creationId="{94B81A2D-08A0-4E5E-888D-6629C58A7612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38" creationId="{41F391E7-6D8C-4375-8ADD-31CC1FA79D4E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39" creationId="{A2372593-1BA9-46AA-8DBA-570125535BEC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40" creationId="{1D13DB9E-8D68-49CF-A985-7CAC29594C8A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45" creationId="{79A43663-7EA5-4225-9313-DCE6D72ABF82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46" creationId="{BA49BAB0-DA40-461C-9406-0B5DB2BBE34C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50" creationId="{8820AE35-9C88-47B4-BCF5-A1FFB9B17E2B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51" creationId="{875BB563-2200-46F8-A1F8-6DBAC1261C53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56" creationId="{C8A7C6B8-4BED-4506-B24C-D5424C3C5E95}"/>
          </ac:picMkLst>
        </pc:picChg>
        <pc:picChg chg="add del mod">
          <ac:chgData name="mingle1994@student.jbnu.ac.kr" userId="6accb246-f179-42e5-8cc4-2c1a8de5b234" providerId="ADAL" clId="{4FFBE4FA-B887-4810-8D5A-56EB8E69DB82}" dt="2020-12-18T00:32:15.456" v="68"/>
          <ac:picMkLst>
            <pc:docMk/>
            <pc:sldMk cId="2358245235" sldId="264"/>
            <ac:picMk id="76" creationId="{52D2C0DA-5CDB-49F9-BD6E-C0E86BADEC07}"/>
          </ac:picMkLst>
        </pc:picChg>
        <pc:picChg chg="add mod">
          <ac:chgData name="mingle1994@student.jbnu.ac.kr" userId="6accb246-f179-42e5-8cc4-2c1a8de5b234" providerId="ADAL" clId="{4FFBE4FA-B887-4810-8D5A-56EB8E69DB82}" dt="2020-12-18T00:53:29.522" v="276" actId="1076"/>
          <ac:picMkLst>
            <pc:docMk/>
            <pc:sldMk cId="2358245235" sldId="264"/>
            <ac:picMk id="89" creationId="{45A46878-DA49-4755-B6B7-BA3B28D439FF}"/>
          </ac:picMkLst>
        </pc:picChg>
        <pc:picChg chg="add del">
          <ac:chgData name="mingle1994@student.jbnu.ac.kr" userId="6accb246-f179-42e5-8cc4-2c1a8de5b234" providerId="ADAL" clId="{4FFBE4FA-B887-4810-8D5A-56EB8E69DB82}" dt="2020-12-18T00:35:00.575" v="139"/>
          <ac:picMkLst>
            <pc:docMk/>
            <pc:sldMk cId="2358245235" sldId="264"/>
            <ac:picMk id="90" creationId="{DA4A0312-48BC-4B90-9906-0FBE29492BE6}"/>
          </ac:picMkLst>
        </pc:pic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4" creationId="{3923389E-0012-411D-B64F-74F9CBD585C3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6" creationId="{CB8A3BFA-7C9A-47EF-AA77-30B4D5153681}"/>
          </ac:cxnSpMkLst>
        </pc:cxnChg>
        <pc:cxnChg chg="mod">
          <ac:chgData name="mingle1994@student.jbnu.ac.kr" userId="6accb246-f179-42e5-8cc4-2c1a8de5b234" providerId="ADAL" clId="{4FFBE4FA-B887-4810-8D5A-56EB8E69DB82}" dt="2020-12-18T00:32:05.528" v="65"/>
          <ac:cxnSpMkLst>
            <pc:docMk/>
            <pc:sldMk cId="2358245235" sldId="264"/>
            <ac:cxnSpMk id="11" creationId="{5220C697-E30D-4783-8FD0-53C7C26B1BB7}"/>
          </ac:cxnSpMkLst>
        </pc:cxnChg>
        <pc:cxnChg chg="mod">
          <ac:chgData name="mingle1994@student.jbnu.ac.kr" userId="6accb246-f179-42e5-8cc4-2c1a8de5b234" providerId="ADAL" clId="{4FFBE4FA-B887-4810-8D5A-56EB8E69DB82}" dt="2020-12-18T00:32:05.528" v="65"/>
          <ac:cxnSpMkLst>
            <pc:docMk/>
            <pc:sldMk cId="2358245235" sldId="264"/>
            <ac:cxnSpMk id="15" creationId="{9F68D0A4-CD1E-4614-9B67-B0A27C52DB3C}"/>
          </ac:cxnSpMkLst>
        </pc:cxnChg>
        <pc:cxnChg chg="mod">
          <ac:chgData name="mingle1994@student.jbnu.ac.kr" userId="6accb246-f179-42e5-8cc4-2c1a8de5b234" providerId="ADAL" clId="{4FFBE4FA-B887-4810-8D5A-56EB8E69DB82}" dt="2020-12-18T00:32:05.528" v="65"/>
          <ac:cxnSpMkLst>
            <pc:docMk/>
            <pc:sldMk cId="2358245235" sldId="264"/>
            <ac:cxnSpMk id="17" creationId="{E7CA3F7A-F2BB-4199-BEAB-AB425F549B9F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19" creationId="{763F8723-CB4F-40DC-97DA-208508AB2BE3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20" creationId="{D107ABB3-0FDA-4A2F-A29A-52A8941EE275}"/>
          </ac:cxnSpMkLst>
        </pc:cxnChg>
        <pc:cxnChg chg="mod">
          <ac:chgData name="mingle1994@student.jbnu.ac.kr" userId="6accb246-f179-42e5-8cc4-2c1a8de5b234" providerId="ADAL" clId="{4FFBE4FA-B887-4810-8D5A-56EB8E69DB82}" dt="2020-12-18T00:32:05.528" v="65"/>
          <ac:cxnSpMkLst>
            <pc:docMk/>
            <pc:sldMk cId="2358245235" sldId="264"/>
            <ac:cxnSpMk id="26" creationId="{C881D8C3-24BE-4107-B75D-F2A3E1A0003F}"/>
          </ac:cxnSpMkLst>
        </pc:cxnChg>
        <pc:cxnChg chg="mod">
          <ac:chgData name="mingle1994@student.jbnu.ac.kr" userId="6accb246-f179-42e5-8cc4-2c1a8de5b234" providerId="ADAL" clId="{4FFBE4FA-B887-4810-8D5A-56EB8E69DB82}" dt="2020-12-18T00:32:05.528" v="65"/>
          <ac:cxnSpMkLst>
            <pc:docMk/>
            <pc:sldMk cId="2358245235" sldId="264"/>
            <ac:cxnSpMk id="29" creationId="{0656B1A1-C037-47CE-92DF-27F938BFE75E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30" creationId="{022233DC-191A-45FE-ADEB-24E85DBA5027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33" creationId="{655AED8E-7886-4691-AC6B-7C7D5BE08F37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42" creationId="{3DF30734-3D20-40E5-810C-17BF391BB091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52" creationId="{6D936253-7562-4F8E-B3F0-D62EFE780163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53" creationId="{7C06D0A7-373D-4397-BDD7-0618A160DC6A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54" creationId="{5E9F6888-2F29-4AF3-9C94-F006BE4CD067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57" creationId="{249AE9F1-5863-4CC2-BAFF-FA18E4C351D7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59" creationId="{81D18745-52BF-4C6A-A4CB-7876772F363B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65" creationId="{19FFB19C-508E-42B0-AB81-1F455BCB7CF4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66" creationId="{488C591F-B162-4A70-81F2-940BDE7A489E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67" creationId="{1751888B-F28F-4729-BEF9-EA800517A19A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77" creationId="{F2767154-E273-4982-8189-4077BB7C079F}"/>
          </ac:cxnSpMkLst>
        </pc:cxnChg>
        <pc:cxnChg chg="add del mod">
          <ac:chgData name="mingle1994@student.jbnu.ac.kr" userId="6accb246-f179-42e5-8cc4-2c1a8de5b234" providerId="ADAL" clId="{4FFBE4FA-B887-4810-8D5A-56EB8E69DB82}" dt="2020-12-18T00:32:15.456" v="68"/>
          <ac:cxnSpMkLst>
            <pc:docMk/>
            <pc:sldMk cId="2358245235" sldId="264"/>
            <ac:cxnSpMk id="78" creationId="{27D8D1F4-53BB-49E1-9C82-681DF444E47E}"/>
          </ac:cxnSpMkLst>
        </pc:cxnChg>
      </pc:sldChg>
      <pc:sldChg chg="addSp modSp new mod ord">
        <pc:chgData name="mingle1994@student.jbnu.ac.kr" userId="6accb246-f179-42e5-8cc4-2c1a8de5b234" providerId="ADAL" clId="{4FFBE4FA-B887-4810-8D5A-56EB8E69DB82}" dt="2020-12-18T00:36:08.306" v="147"/>
        <pc:sldMkLst>
          <pc:docMk/>
          <pc:sldMk cId="3839713928" sldId="265"/>
        </pc:sldMkLst>
        <pc:picChg chg="add mod">
          <ac:chgData name="mingle1994@student.jbnu.ac.kr" userId="6accb246-f179-42e5-8cc4-2c1a8de5b234" providerId="ADAL" clId="{4FFBE4FA-B887-4810-8D5A-56EB8E69DB82}" dt="2020-12-18T00:35:05.732" v="141" actId="1076"/>
          <ac:picMkLst>
            <pc:docMk/>
            <pc:sldMk cId="3839713928" sldId="265"/>
            <ac:picMk id="4" creationId="{3FBAB35E-543E-432E-BB47-B2E509F72F00}"/>
          </ac:picMkLst>
        </pc:picChg>
        <pc:picChg chg="add mod modCrop">
          <ac:chgData name="mingle1994@student.jbnu.ac.kr" userId="6accb246-f179-42e5-8cc4-2c1a8de5b234" providerId="ADAL" clId="{4FFBE4FA-B887-4810-8D5A-56EB8E69DB82}" dt="2020-12-18T00:35:56.440" v="144" actId="732"/>
          <ac:picMkLst>
            <pc:docMk/>
            <pc:sldMk cId="3839713928" sldId="265"/>
            <ac:picMk id="5" creationId="{736E758C-9307-44E6-9305-B3A428127CC7}"/>
          </ac:picMkLst>
        </pc:picChg>
      </pc:sldChg>
      <pc:sldChg chg="addSp delSp modSp new mod">
        <pc:chgData name="mingle1994@student.jbnu.ac.kr" userId="6accb246-f179-42e5-8cc4-2c1a8de5b234" providerId="ADAL" clId="{4FFBE4FA-B887-4810-8D5A-56EB8E69DB82}" dt="2020-12-18T00:41:13.436" v="219" actId="1076"/>
        <pc:sldMkLst>
          <pc:docMk/>
          <pc:sldMk cId="2779964351" sldId="266"/>
        </pc:sldMkLst>
        <pc:spChg chg="mod">
          <ac:chgData name="mingle1994@student.jbnu.ac.kr" userId="6accb246-f179-42e5-8cc4-2c1a8de5b234" providerId="ADAL" clId="{4FFBE4FA-B887-4810-8D5A-56EB8E69DB82}" dt="2020-12-18T00:36:35.718" v="188" actId="20577"/>
          <ac:spMkLst>
            <pc:docMk/>
            <pc:sldMk cId="2779964351" sldId="266"/>
            <ac:spMk id="3" creationId="{350A27D9-72CB-40F9-A0B4-35D3E67B5049}"/>
          </ac:spMkLst>
        </pc:spChg>
        <pc:picChg chg="add mod">
          <ac:chgData name="mingle1994@student.jbnu.ac.kr" userId="6accb246-f179-42e5-8cc4-2c1a8de5b234" providerId="ADAL" clId="{4FFBE4FA-B887-4810-8D5A-56EB8E69DB82}" dt="2020-12-18T00:41:13.436" v="219" actId="1076"/>
          <ac:picMkLst>
            <pc:docMk/>
            <pc:sldMk cId="2779964351" sldId="266"/>
            <ac:picMk id="4" creationId="{A7E4B177-685D-4CF0-B3EC-8E9D91D96F84}"/>
          </ac:picMkLst>
        </pc:picChg>
        <pc:picChg chg="add del mod">
          <ac:chgData name="mingle1994@student.jbnu.ac.kr" userId="6accb246-f179-42e5-8cc4-2c1a8de5b234" providerId="ADAL" clId="{4FFBE4FA-B887-4810-8D5A-56EB8E69DB82}" dt="2020-12-18T00:37:28.063" v="195" actId="478"/>
          <ac:picMkLst>
            <pc:docMk/>
            <pc:sldMk cId="2779964351" sldId="266"/>
            <ac:picMk id="5" creationId="{6C433B6C-B3F5-47B3-B90C-FF087EF349A5}"/>
          </ac:picMkLst>
        </pc:picChg>
        <pc:picChg chg="add mod">
          <ac:chgData name="mingle1994@student.jbnu.ac.kr" userId="6accb246-f179-42e5-8cc4-2c1a8de5b234" providerId="ADAL" clId="{4FFBE4FA-B887-4810-8D5A-56EB8E69DB82}" dt="2020-12-18T00:40:48.523" v="211" actId="1076"/>
          <ac:picMkLst>
            <pc:docMk/>
            <pc:sldMk cId="2779964351" sldId="266"/>
            <ac:picMk id="6" creationId="{A55A0C26-F653-487D-A94D-E491B5F67847}"/>
          </ac:picMkLst>
        </pc:picChg>
        <pc:picChg chg="add mod">
          <ac:chgData name="mingle1994@student.jbnu.ac.kr" userId="6accb246-f179-42e5-8cc4-2c1a8de5b234" providerId="ADAL" clId="{4FFBE4FA-B887-4810-8D5A-56EB8E69DB82}" dt="2020-12-18T00:40:45.545" v="210" actId="1076"/>
          <ac:picMkLst>
            <pc:docMk/>
            <pc:sldMk cId="2779964351" sldId="266"/>
            <ac:picMk id="7" creationId="{836089C3-2D69-4991-80A1-90B24A8FA34D}"/>
          </ac:picMkLst>
        </pc:picChg>
        <pc:picChg chg="add mod">
          <ac:chgData name="mingle1994@student.jbnu.ac.kr" userId="6accb246-f179-42e5-8cc4-2c1a8de5b234" providerId="ADAL" clId="{4FFBE4FA-B887-4810-8D5A-56EB8E69DB82}" dt="2020-12-18T00:41:09.863" v="217" actId="1076"/>
          <ac:picMkLst>
            <pc:docMk/>
            <pc:sldMk cId="2779964351" sldId="266"/>
            <ac:picMk id="8" creationId="{2C00EAB8-500F-45EF-8C76-341A6F9BCF91}"/>
          </ac:picMkLst>
        </pc:picChg>
      </pc:sldChg>
      <pc:sldChg chg="addSp modSp new mod">
        <pc:chgData name="mingle1994@student.jbnu.ac.kr" userId="6accb246-f179-42e5-8cc4-2c1a8de5b234" providerId="ADAL" clId="{4FFBE4FA-B887-4810-8D5A-56EB8E69DB82}" dt="2020-12-18T00:51:04.842" v="243"/>
        <pc:sldMkLst>
          <pc:docMk/>
          <pc:sldMk cId="2800789401" sldId="267"/>
        </pc:sldMkLst>
        <pc:spChg chg="mod">
          <ac:chgData name="mingle1994@student.jbnu.ac.kr" userId="6accb246-f179-42e5-8cc4-2c1a8de5b234" providerId="ADAL" clId="{4FFBE4FA-B887-4810-8D5A-56EB8E69DB82}" dt="2020-12-18T00:50:44.052" v="242" actId="20577"/>
          <ac:spMkLst>
            <pc:docMk/>
            <pc:sldMk cId="2800789401" sldId="267"/>
            <ac:spMk id="2" creationId="{330088B9-320B-4FCE-A3D0-553EACDEC0C5}"/>
          </ac:spMkLst>
        </pc:spChg>
        <pc:picChg chg="add">
          <ac:chgData name="mingle1994@student.jbnu.ac.kr" userId="6accb246-f179-42e5-8cc4-2c1a8de5b234" providerId="ADAL" clId="{4FFBE4FA-B887-4810-8D5A-56EB8E69DB82}" dt="2020-12-18T00:51:04.842" v="243"/>
          <ac:picMkLst>
            <pc:docMk/>
            <pc:sldMk cId="2800789401" sldId="267"/>
            <ac:picMk id="4" creationId="{539A05B1-9D39-4CFE-8A4E-F9E9F8EDD19C}"/>
          </ac:picMkLst>
        </pc:picChg>
      </pc:sldChg>
      <pc:sldChg chg="addSp delSp modSp new mod">
        <pc:chgData name="mingle1994@student.jbnu.ac.kr" userId="6accb246-f179-42e5-8cc4-2c1a8de5b234" providerId="ADAL" clId="{4FFBE4FA-B887-4810-8D5A-56EB8E69DB82}" dt="2020-12-18T00:52:48.545" v="273" actId="1076"/>
        <pc:sldMkLst>
          <pc:docMk/>
          <pc:sldMk cId="3552434105" sldId="268"/>
        </pc:sldMkLst>
        <pc:spChg chg="mod">
          <ac:chgData name="mingle1994@student.jbnu.ac.kr" userId="6accb246-f179-42e5-8cc4-2c1a8de5b234" providerId="ADAL" clId="{4FFBE4FA-B887-4810-8D5A-56EB8E69DB82}" dt="2020-12-18T00:51:42.581" v="260" actId="20577"/>
          <ac:spMkLst>
            <pc:docMk/>
            <pc:sldMk cId="3552434105" sldId="268"/>
            <ac:spMk id="2" creationId="{313F23EA-45F9-4872-AB03-B69950868E9D}"/>
          </ac:spMkLst>
        </pc:spChg>
        <pc:picChg chg="add mod">
          <ac:chgData name="mingle1994@student.jbnu.ac.kr" userId="6accb246-f179-42e5-8cc4-2c1a8de5b234" providerId="ADAL" clId="{4FFBE4FA-B887-4810-8D5A-56EB8E69DB82}" dt="2020-12-18T00:52:48.545" v="273" actId="1076"/>
          <ac:picMkLst>
            <pc:docMk/>
            <pc:sldMk cId="3552434105" sldId="268"/>
            <ac:picMk id="4" creationId="{5598F648-BACE-440D-935A-F81D07B8AF2B}"/>
          </ac:picMkLst>
        </pc:picChg>
        <pc:picChg chg="add del">
          <ac:chgData name="mingle1994@student.jbnu.ac.kr" userId="6accb246-f179-42e5-8cc4-2c1a8de5b234" providerId="ADAL" clId="{4FFBE4FA-B887-4810-8D5A-56EB8E69DB82}" dt="2020-12-18T00:52:10.030" v="262"/>
          <ac:picMkLst>
            <pc:docMk/>
            <pc:sldMk cId="3552434105" sldId="268"/>
            <ac:picMk id="5" creationId="{4A6B14D3-A007-400F-83BC-A2F8275E617E}"/>
          </ac:picMkLst>
        </pc:picChg>
        <pc:picChg chg="add mod">
          <ac:chgData name="mingle1994@student.jbnu.ac.kr" userId="6accb246-f179-42e5-8cc4-2c1a8de5b234" providerId="ADAL" clId="{4FFBE4FA-B887-4810-8D5A-56EB8E69DB82}" dt="2020-12-18T00:52:44.949" v="272" actId="1076"/>
          <ac:picMkLst>
            <pc:docMk/>
            <pc:sldMk cId="3552434105" sldId="268"/>
            <ac:picMk id="6" creationId="{2801F0DE-9FAE-42B5-AA48-1E51A1EE7F26}"/>
          </ac:picMkLst>
        </pc:picChg>
        <pc:picChg chg="add mod">
          <ac:chgData name="mingle1994@student.jbnu.ac.kr" userId="6accb246-f179-42e5-8cc4-2c1a8de5b234" providerId="ADAL" clId="{4FFBE4FA-B887-4810-8D5A-56EB8E69DB82}" dt="2020-12-18T00:52:43.928" v="271" actId="1076"/>
          <ac:picMkLst>
            <pc:docMk/>
            <pc:sldMk cId="3552434105" sldId="268"/>
            <ac:picMk id="7" creationId="{34CE8A0D-59EA-4ADC-9152-8E4AC8E60024}"/>
          </ac:picMkLst>
        </pc:picChg>
      </pc:sldChg>
    </pc:docChg>
  </pc:docChgLst>
  <pc:docChgLst>
    <pc:chgData name="mingle1994@student.jbnu.ac.kr" userId="6accb246-f179-42e5-8cc4-2c1a8de5b234" providerId="ADAL" clId="{E919A1C0-0B3F-4655-B19D-A8390A5BAA50}"/>
    <pc:docChg chg="undo custSel addSld delSld modSld sldOrd">
      <pc:chgData name="mingle1994@student.jbnu.ac.kr" userId="6accb246-f179-42e5-8cc4-2c1a8de5b234" providerId="ADAL" clId="{E919A1C0-0B3F-4655-B19D-A8390A5BAA50}" dt="2020-12-23T23:34:56.869" v="94" actId="20577"/>
      <pc:docMkLst>
        <pc:docMk/>
      </pc:docMkLst>
      <pc:sldChg chg="ord">
        <pc:chgData name="mingle1994@student.jbnu.ac.kr" userId="6accb246-f179-42e5-8cc4-2c1a8de5b234" providerId="ADAL" clId="{E919A1C0-0B3F-4655-B19D-A8390A5BAA50}" dt="2020-12-23T10:59:21.429" v="59"/>
        <pc:sldMkLst>
          <pc:docMk/>
          <pc:sldMk cId="3450937804" sldId="260"/>
        </pc:sldMkLst>
      </pc:sldChg>
      <pc:sldChg chg="del">
        <pc:chgData name="mingle1994@student.jbnu.ac.kr" userId="6accb246-f179-42e5-8cc4-2c1a8de5b234" providerId="ADAL" clId="{E919A1C0-0B3F-4655-B19D-A8390A5BAA50}" dt="2020-12-23T10:54:51.315" v="0" actId="47"/>
        <pc:sldMkLst>
          <pc:docMk/>
          <pc:sldMk cId="2358245235" sldId="264"/>
        </pc:sldMkLst>
      </pc:sldChg>
      <pc:sldChg chg="addSp delSp modSp new mod">
        <pc:chgData name="mingle1994@student.jbnu.ac.kr" userId="6accb246-f179-42e5-8cc4-2c1a8de5b234" providerId="ADAL" clId="{E919A1C0-0B3F-4655-B19D-A8390A5BAA50}" dt="2020-12-23T10:55:19.609" v="11" actId="1076"/>
        <pc:sldMkLst>
          <pc:docMk/>
          <pc:sldMk cId="3305649014" sldId="264"/>
        </pc:sldMkLst>
        <pc:spChg chg="del">
          <ac:chgData name="mingle1994@student.jbnu.ac.kr" userId="6accb246-f179-42e5-8cc4-2c1a8de5b234" providerId="ADAL" clId="{E919A1C0-0B3F-4655-B19D-A8390A5BAA50}" dt="2020-12-23T10:55:10.417" v="6"/>
          <ac:spMkLst>
            <pc:docMk/>
            <pc:sldMk cId="3305649014" sldId="264"/>
            <ac:spMk id="3" creationId="{8D9E1A16-83F5-4A8A-B6A2-ECFDD5C9A3DD}"/>
          </ac:spMkLst>
        </pc:spChg>
        <pc:picChg chg="add mod">
          <ac:chgData name="mingle1994@student.jbnu.ac.kr" userId="6accb246-f179-42e5-8cc4-2c1a8de5b234" providerId="ADAL" clId="{E919A1C0-0B3F-4655-B19D-A8390A5BAA50}" dt="2020-12-23T10:55:19.609" v="11" actId="1076"/>
          <ac:picMkLst>
            <pc:docMk/>
            <pc:sldMk cId="3305649014" sldId="264"/>
            <ac:picMk id="5" creationId="{EC717E6C-A6D2-4D2E-B8AB-0AB86E3D2793}"/>
          </ac:picMkLst>
        </pc:picChg>
      </pc:sldChg>
      <pc:sldChg chg="new del">
        <pc:chgData name="mingle1994@student.jbnu.ac.kr" userId="6accb246-f179-42e5-8cc4-2c1a8de5b234" providerId="ADAL" clId="{E919A1C0-0B3F-4655-B19D-A8390A5BAA50}" dt="2020-12-23T10:56:00.505" v="13" actId="47"/>
        <pc:sldMkLst>
          <pc:docMk/>
          <pc:sldMk cId="1357241415" sldId="265"/>
        </pc:sldMkLst>
      </pc:sldChg>
      <pc:sldChg chg="addSp delSp modSp new mod">
        <pc:chgData name="mingle1994@student.jbnu.ac.kr" userId="6accb246-f179-42e5-8cc4-2c1a8de5b234" providerId="ADAL" clId="{E919A1C0-0B3F-4655-B19D-A8390A5BAA50}" dt="2020-12-23T23:34:56.869" v="94" actId="20577"/>
        <pc:sldMkLst>
          <pc:docMk/>
          <pc:sldMk cId="2884836574" sldId="265"/>
        </pc:sldMkLst>
        <pc:spChg chg="mod">
          <ac:chgData name="mingle1994@student.jbnu.ac.kr" userId="6accb246-f179-42e5-8cc4-2c1a8de5b234" providerId="ADAL" clId="{E919A1C0-0B3F-4655-B19D-A8390A5BAA50}" dt="2020-12-23T23:34:56.869" v="94" actId="20577"/>
          <ac:spMkLst>
            <pc:docMk/>
            <pc:sldMk cId="2884836574" sldId="265"/>
            <ac:spMk id="2" creationId="{53416489-CA28-42C4-A393-FF8578C2DF85}"/>
          </ac:spMkLst>
        </pc:spChg>
        <pc:spChg chg="del">
          <ac:chgData name="mingle1994@student.jbnu.ac.kr" userId="6accb246-f179-42e5-8cc4-2c1a8de5b234" providerId="ADAL" clId="{E919A1C0-0B3F-4655-B19D-A8390A5BAA50}" dt="2020-12-23T10:56:18.397" v="15"/>
          <ac:spMkLst>
            <pc:docMk/>
            <pc:sldMk cId="2884836574" sldId="265"/>
            <ac:spMk id="3" creationId="{89474CE2-8BE8-4A2E-80F8-66C6CB83D437}"/>
          </ac:spMkLst>
        </pc:spChg>
        <pc:picChg chg="add mod">
          <ac:chgData name="mingle1994@student.jbnu.ac.kr" userId="6accb246-f179-42e5-8cc4-2c1a8de5b234" providerId="ADAL" clId="{E919A1C0-0B3F-4655-B19D-A8390A5BAA50}" dt="2020-12-23T10:58:03.260" v="49" actId="1076"/>
          <ac:picMkLst>
            <pc:docMk/>
            <pc:sldMk cId="2884836574" sldId="265"/>
            <ac:picMk id="5" creationId="{6C7EA31C-BED2-420A-9E8C-06CC5382BE2B}"/>
          </ac:picMkLst>
        </pc:picChg>
        <pc:picChg chg="add del mod">
          <ac:chgData name="mingle1994@student.jbnu.ac.kr" userId="6accb246-f179-42e5-8cc4-2c1a8de5b234" providerId="ADAL" clId="{E919A1C0-0B3F-4655-B19D-A8390A5BAA50}" dt="2020-12-23T10:56:33.681" v="22" actId="478"/>
          <ac:picMkLst>
            <pc:docMk/>
            <pc:sldMk cId="2884836574" sldId="265"/>
            <ac:picMk id="7" creationId="{245FBC4C-0C29-469A-9C08-F22B37EB108F}"/>
          </ac:picMkLst>
        </pc:picChg>
      </pc:sldChg>
      <pc:sldChg chg="del">
        <pc:chgData name="mingle1994@student.jbnu.ac.kr" userId="6accb246-f179-42e5-8cc4-2c1a8de5b234" providerId="ADAL" clId="{E919A1C0-0B3F-4655-B19D-A8390A5BAA50}" dt="2020-12-23T10:54:52.427" v="2" actId="47"/>
        <pc:sldMkLst>
          <pc:docMk/>
          <pc:sldMk cId="3839713928" sldId="265"/>
        </pc:sldMkLst>
      </pc:sldChg>
      <pc:sldChg chg="new del">
        <pc:chgData name="mingle1994@student.jbnu.ac.kr" userId="6accb246-f179-42e5-8cc4-2c1a8de5b234" providerId="ADAL" clId="{E919A1C0-0B3F-4655-B19D-A8390A5BAA50}" dt="2020-12-23T10:56:44.525" v="27" actId="680"/>
        <pc:sldMkLst>
          <pc:docMk/>
          <pc:sldMk cId="77171293" sldId="266"/>
        </pc:sldMkLst>
      </pc:sldChg>
      <pc:sldChg chg="del">
        <pc:chgData name="mingle1994@student.jbnu.ac.kr" userId="6accb246-f179-42e5-8cc4-2c1a8de5b234" providerId="ADAL" clId="{E919A1C0-0B3F-4655-B19D-A8390A5BAA50}" dt="2020-12-23T10:54:51.934" v="1" actId="47"/>
        <pc:sldMkLst>
          <pc:docMk/>
          <pc:sldMk cId="2779964351" sldId="266"/>
        </pc:sldMkLst>
      </pc:sldChg>
      <pc:sldChg chg="addSp delSp modSp new mod ord">
        <pc:chgData name="mingle1994@student.jbnu.ac.kr" userId="6accb246-f179-42e5-8cc4-2c1a8de5b234" providerId="ADAL" clId="{E919A1C0-0B3F-4655-B19D-A8390A5BAA50}" dt="2020-12-23T23:34:47.020" v="76" actId="20577"/>
        <pc:sldMkLst>
          <pc:docMk/>
          <pc:sldMk cId="2989306798" sldId="266"/>
        </pc:sldMkLst>
        <pc:spChg chg="mod">
          <ac:chgData name="mingle1994@student.jbnu.ac.kr" userId="6accb246-f179-42e5-8cc4-2c1a8de5b234" providerId="ADAL" clId="{E919A1C0-0B3F-4655-B19D-A8390A5BAA50}" dt="2020-12-23T23:34:47.020" v="76" actId="20577"/>
          <ac:spMkLst>
            <pc:docMk/>
            <pc:sldMk cId="2989306798" sldId="266"/>
            <ac:spMk id="2" creationId="{FEBF3C8F-3BD2-4B6C-85B8-694C171B26F7}"/>
          </ac:spMkLst>
        </pc:spChg>
        <pc:spChg chg="del">
          <ac:chgData name="mingle1994@student.jbnu.ac.kr" userId="6accb246-f179-42e5-8cc4-2c1a8de5b234" providerId="ADAL" clId="{E919A1C0-0B3F-4655-B19D-A8390A5BAA50}" dt="2020-12-23T10:57:18.377" v="33"/>
          <ac:spMkLst>
            <pc:docMk/>
            <pc:sldMk cId="2989306798" sldId="266"/>
            <ac:spMk id="3" creationId="{A3655606-5B74-4D16-9F75-FA6CEEF8C1C7}"/>
          </ac:spMkLst>
        </pc:spChg>
        <pc:graphicFrameChg chg="del mod">
          <ac:chgData name="mingle1994@student.jbnu.ac.kr" userId="6accb246-f179-42e5-8cc4-2c1a8de5b234" providerId="ADAL" clId="{E919A1C0-0B3F-4655-B19D-A8390A5BAA50}" dt="2020-12-23T10:57:24.398" v="36" actId="478"/>
          <ac:graphicFrameMkLst>
            <pc:docMk/>
            <pc:sldMk cId="2989306798" sldId="266"/>
            <ac:graphicFrameMk id="4" creationId="{F7724494-7B5A-4E6C-9F2A-5E2DFB197105}"/>
          </ac:graphicFrameMkLst>
        </pc:graphicFrameChg>
        <pc:picChg chg="add mod">
          <ac:chgData name="mingle1994@student.jbnu.ac.kr" userId="6accb246-f179-42e5-8cc4-2c1a8de5b234" providerId="ADAL" clId="{E919A1C0-0B3F-4655-B19D-A8390A5BAA50}" dt="2020-12-23T23:34:40.018" v="60" actId="1076"/>
          <ac:picMkLst>
            <pc:docMk/>
            <pc:sldMk cId="2989306798" sldId="266"/>
            <ac:picMk id="6" creationId="{D383FB5B-0B36-41E1-B8BA-C83C88D8CBF3}"/>
          </ac:picMkLst>
        </pc:picChg>
      </pc:sldChg>
      <pc:sldChg chg="addSp delSp modSp new mod">
        <pc:chgData name="mingle1994@student.jbnu.ac.kr" userId="6accb246-f179-42e5-8cc4-2c1a8de5b234" providerId="ADAL" clId="{E919A1C0-0B3F-4655-B19D-A8390A5BAA50}" dt="2020-12-23T10:57:49.809" v="46" actId="1076"/>
        <pc:sldMkLst>
          <pc:docMk/>
          <pc:sldMk cId="1165184693" sldId="267"/>
        </pc:sldMkLst>
        <pc:spChg chg="del">
          <ac:chgData name="mingle1994@student.jbnu.ac.kr" userId="6accb246-f179-42e5-8cc4-2c1a8de5b234" providerId="ADAL" clId="{E919A1C0-0B3F-4655-B19D-A8390A5BAA50}" dt="2020-12-23T10:57:35.913" v="41"/>
          <ac:spMkLst>
            <pc:docMk/>
            <pc:sldMk cId="1165184693" sldId="267"/>
            <ac:spMk id="3" creationId="{76917376-4A52-434F-9BE8-5722CB3DA733}"/>
          </ac:spMkLst>
        </pc:spChg>
        <pc:picChg chg="add mod">
          <ac:chgData name="mingle1994@student.jbnu.ac.kr" userId="6accb246-f179-42e5-8cc4-2c1a8de5b234" providerId="ADAL" clId="{E919A1C0-0B3F-4655-B19D-A8390A5BAA50}" dt="2020-12-23T10:57:49.809" v="46" actId="1076"/>
          <ac:picMkLst>
            <pc:docMk/>
            <pc:sldMk cId="1165184693" sldId="267"/>
            <ac:picMk id="5" creationId="{395451B6-B876-41EC-9725-42A4EAA3F4D4}"/>
          </ac:picMkLst>
        </pc:picChg>
      </pc:sldChg>
      <pc:sldChg chg="del">
        <pc:chgData name="mingle1994@student.jbnu.ac.kr" userId="6accb246-f179-42e5-8cc4-2c1a8de5b234" providerId="ADAL" clId="{E919A1C0-0B3F-4655-B19D-A8390A5BAA50}" dt="2020-12-23T10:54:52.881" v="3" actId="47"/>
        <pc:sldMkLst>
          <pc:docMk/>
          <pc:sldMk cId="2800789401" sldId="267"/>
        </pc:sldMkLst>
      </pc:sldChg>
      <pc:sldChg chg="new del">
        <pc:chgData name="mingle1994@student.jbnu.ac.kr" userId="6accb246-f179-42e5-8cc4-2c1a8de5b234" providerId="ADAL" clId="{E919A1C0-0B3F-4655-B19D-A8390A5BAA50}" dt="2020-12-23T10:56:57.085" v="32" actId="47"/>
        <pc:sldMkLst>
          <pc:docMk/>
          <pc:sldMk cId="2634724664" sldId="268"/>
        </pc:sldMkLst>
      </pc:sldChg>
      <pc:sldChg chg="del">
        <pc:chgData name="mingle1994@student.jbnu.ac.kr" userId="6accb246-f179-42e5-8cc4-2c1a8de5b234" providerId="ADAL" clId="{E919A1C0-0B3F-4655-B19D-A8390A5BAA50}" dt="2020-12-23T10:54:53.757" v="4" actId="47"/>
        <pc:sldMkLst>
          <pc:docMk/>
          <pc:sldMk cId="3552434105" sldId="268"/>
        </pc:sldMkLst>
      </pc:sldChg>
      <pc:sldChg chg="addSp delSp modSp new mod">
        <pc:chgData name="mingle1994@student.jbnu.ac.kr" userId="6accb246-f179-42e5-8cc4-2c1a8de5b234" providerId="ADAL" clId="{E919A1C0-0B3F-4655-B19D-A8390A5BAA50}" dt="2020-12-23T10:58:26.219" v="55" actId="1076"/>
        <pc:sldMkLst>
          <pc:docMk/>
          <pc:sldMk cId="1913531437" sldId="269"/>
        </pc:sldMkLst>
        <pc:spChg chg="del">
          <ac:chgData name="mingle1994@student.jbnu.ac.kr" userId="6accb246-f179-42e5-8cc4-2c1a8de5b234" providerId="ADAL" clId="{E919A1C0-0B3F-4655-B19D-A8390A5BAA50}" dt="2020-12-23T10:58:15.988" v="50"/>
          <ac:spMkLst>
            <pc:docMk/>
            <pc:sldMk cId="1913531437" sldId="269"/>
            <ac:spMk id="3" creationId="{017C6D23-4499-45D3-BB71-F32FAD88D922}"/>
          </ac:spMkLst>
        </pc:spChg>
        <pc:picChg chg="add mod">
          <ac:chgData name="mingle1994@student.jbnu.ac.kr" userId="6accb246-f179-42e5-8cc4-2c1a8de5b234" providerId="ADAL" clId="{E919A1C0-0B3F-4655-B19D-A8390A5BAA50}" dt="2020-12-23T10:58:26.219" v="55" actId="1076"/>
          <ac:picMkLst>
            <pc:docMk/>
            <pc:sldMk cId="1913531437" sldId="269"/>
            <ac:picMk id="5" creationId="{A376A089-1341-4264-9C84-FF6F52656273}"/>
          </ac:picMkLst>
        </pc:picChg>
      </pc:sldChg>
    </pc:docChg>
  </pc:docChgLst>
  <pc:docChgLst>
    <pc:chgData name="mingle1994@student.jbnu.ac.kr" userId="6accb246-f179-42e5-8cc4-2c1a8de5b234" providerId="ADAL" clId="{E3846044-4819-4DC2-B831-557D6934B7D7}"/>
    <pc:docChg chg="undo redo custSel addSld delSld modSld modMainMaster">
      <pc:chgData name="mingle1994@student.jbnu.ac.kr" userId="6accb246-f179-42e5-8cc4-2c1a8de5b234" providerId="ADAL" clId="{E3846044-4819-4DC2-B831-557D6934B7D7}" dt="2020-12-03T04:50:42.539" v="260" actId="20577"/>
      <pc:docMkLst>
        <pc:docMk/>
      </pc:docMkLst>
      <pc:sldChg chg="modSp mod">
        <pc:chgData name="mingle1994@student.jbnu.ac.kr" userId="6accb246-f179-42e5-8cc4-2c1a8de5b234" providerId="ADAL" clId="{E3846044-4819-4DC2-B831-557D6934B7D7}" dt="2020-12-03T04:50:42.539" v="260" actId="20577"/>
        <pc:sldMkLst>
          <pc:docMk/>
          <pc:sldMk cId="4129591924" sldId="258"/>
        </pc:sldMkLst>
        <pc:spChg chg="mod">
          <ac:chgData name="mingle1994@student.jbnu.ac.kr" userId="6accb246-f179-42e5-8cc4-2c1a8de5b234" providerId="ADAL" clId="{E3846044-4819-4DC2-B831-557D6934B7D7}" dt="2020-12-03T04:48:11.716" v="257" actId="6549"/>
          <ac:spMkLst>
            <pc:docMk/>
            <pc:sldMk cId="4129591924" sldId="258"/>
            <ac:spMk id="2" creationId="{7CD80529-23E9-4F20-9044-1D4D0776CDD9}"/>
          </ac:spMkLst>
        </pc:spChg>
        <pc:spChg chg="mod">
          <ac:chgData name="mingle1994@student.jbnu.ac.kr" userId="6accb246-f179-42e5-8cc4-2c1a8de5b234" providerId="ADAL" clId="{E3846044-4819-4DC2-B831-557D6934B7D7}" dt="2020-12-03T04:50:42.539" v="260" actId="20577"/>
          <ac:spMkLst>
            <pc:docMk/>
            <pc:sldMk cId="4129591924" sldId="258"/>
            <ac:spMk id="3" creationId="{5F3462F3-EA2E-4D73-A353-881C3E71A5B7}"/>
          </ac:spMkLst>
        </pc:spChg>
      </pc:sldChg>
      <pc:sldChg chg="new del">
        <pc:chgData name="mingle1994@student.jbnu.ac.kr" userId="6accb246-f179-42e5-8cc4-2c1a8de5b234" providerId="ADAL" clId="{E3846044-4819-4DC2-B831-557D6934B7D7}" dt="2020-12-03T04:47:59.821" v="256" actId="47"/>
        <pc:sldMkLst>
          <pc:docMk/>
          <pc:sldMk cId="2860626639" sldId="264"/>
        </pc:sldMkLst>
      </pc:sldChg>
      <pc:sldChg chg="new del">
        <pc:chgData name="mingle1994@student.jbnu.ac.kr" userId="6accb246-f179-42e5-8cc4-2c1a8de5b234" providerId="ADAL" clId="{E3846044-4819-4DC2-B831-557D6934B7D7}" dt="2020-12-03T04:33:02.157" v="133" actId="47"/>
        <pc:sldMkLst>
          <pc:docMk/>
          <pc:sldMk cId="4089368740" sldId="264"/>
        </pc:sldMkLst>
      </pc:sldChg>
      <pc:sldChg chg="new del">
        <pc:chgData name="mingle1994@student.jbnu.ac.kr" userId="6accb246-f179-42e5-8cc4-2c1a8de5b234" providerId="ADAL" clId="{E3846044-4819-4DC2-B831-557D6934B7D7}" dt="2020-12-03T04:47:58.377" v="255" actId="47"/>
        <pc:sldMkLst>
          <pc:docMk/>
          <pc:sldMk cId="3563493961" sldId="265"/>
        </pc:sldMkLst>
      </pc:sldChg>
      <pc:sldMasterChg chg="addSldLayout delSldLayout modSldLayout sldLayoutOrd">
        <pc:chgData name="mingle1994@student.jbnu.ac.kr" userId="6accb246-f179-42e5-8cc4-2c1a8de5b234" providerId="ADAL" clId="{E3846044-4819-4DC2-B831-557D6934B7D7}" dt="2020-12-03T04:45:56.430" v="254" actId="207"/>
        <pc:sldMasterMkLst>
          <pc:docMk/>
          <pc:sldMasterMk cId="2262755332" sldId="2147483648"/>
        </pc:sldMasterMkLst>
        <pc:sldLayoutChg chg="del">
          <pc:chgData name="mingle1994@student.jbnu.ac.kr" userId="6accb246-f179-42e5-8cc4-2c1a8de5b234" providerId="ADAL" clId="{E3846044-4819-4DC2-B831-557D6934B7D7}" dt="2020-12-03T04:18:16.757" v="0" actId="2696"/>
          <pc:sldLayoutMkLst>
            <pc:docMk/>
            <pc:sldMasterMk cId="2262755332" sldId="2147483648"/>
            <pc:sldLayoutMk cId="3563330857" sldId="2147483649"/>
          </pc:sldLayoutMkLst>
        </pc:sldLayoutChg>
        <pc:sldLayoutChg chg="modSp">
          <pc:chgData name="mingle1994@student.jbnu.ac.kr" userId="6accb246-f179-42e5-8cc4-2c1a8de5b234" providerId="ADAL" clId="{E3846044-4819-4DC2-B831-557D6934B7D7}" dt="2020-12-03T04:45:56.430" v="254" actId="207"/>
          <pc:sldLayoutMkLst>
            <pc:docMk/>
            <pc:sldMasterMk cId="2262755332" sldId="2147483648"/>
            <pc:sldLayoutMk cId="3969757048" sldId="2147483654"/>
          </pc:sldLayoutMkLst>
          <pc:spChg chg="mod">
            <ac:chgData name="mingle1994@student.jbnu.ac.kr" userId="6accb246-f179-42e5-8cc4-2c1a8de5b234" providerId="ADAL" clId="{E3846044-4819-4DC2-B831-557D6934B7D7}" dt="2020-12-03T04:45:56.430" v="254" actId="207"/>
            <ac:spMkLst>
              <pc:docMk/>
              <pc:sldMasterMk cId="2262755332" sldId="2147483648"/>
              <pc:sldLayoutMk cId="3969757048" sldId="2147483654"/>
              <ac:spMk id="11" creationId="{336CC34E-1A26-4F2C-9CC4-5F148528E534}"/>
            </ac:spMkLst>
          </pc:spChg>
        </pc:sldLayoutChg>
        <pc:sldLayoutChg chg="addSp delSp modSp new mod ord">
          <pc:chgData name="mingle1994@student.jbnu.ac.kr" userId="6accb246-f179-42e5-8cc4-2c1a8de5b234" providerId="ADAL" clId="{E3846044-4819-4DC2-B831-557D6934B7D7}" dt="2020-12-03T04:20:15.991" v="15" actId="255"/>
          <pc:sldLayoutMkLst>
            <pc:docMk/>
            <pc:sldMasterMk cId="2262755332" sldId="2147483648"/>
            <pc:sldLayoutMk cId="2641574222" sldId="2147483656"/>
          </pc:sldLayoutMkLst>
          <pc:spChg chg="add del">
            <ac:chgData name="mingle1994@student.jbnu.ac.kr" userId="6accb246-f179-42e5-8cc4-2c1a8de5b234" providerId="ADAL" clId="{E3846044-4819-4DC2-B831-557D6934B7D7}" dt="2020-12-03T04:19:34.735" v="7" actId="11529"/>
            <ac:spMkLst>
              <pc:docMk/>
              <pc:sldMasterMk cId="2262755332" sldId="2147483648"/>
              <pc:sldLayoutMk cId="2641574222" sldId="2147483656"/>
              <ac:spMk id="3" creationId="{F1B90D75-5184-43AE-92D4-20EBB69E48D8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19:34.735" v="7" actId="11529"/>
            <ac:spMkLst>
              <pc:docMk/>
              <pc:sldMasterMk cId="2262755332" sldId="2147483648"/>
              <pc:sldLayoutMk cId="2641574222" sldId="2147483656"/>
              <ac:spMk id="4" creationId="{5CB77D4B-F124-4983-8520-FBCC7C2D42B7}"/>
            </ac:spMkLst>
          </pc:spChg>
          <pc:spChg chg="add del">
            <ac:chgData name="mingle1994@student.jbnu.ac.kr" userId="6accb246-f179-42e5-8cc4-2c1a8de5b234" providerId="ADAL" clId="{E3846044-4819-4DC2-B831-557D6934B7D7}" dt="2020-12-03T04:19:55.445" v="10" actId="11529"/>
            <ac:spMkLst>
              <pc:docMk/>
              <pc:sldMasterMk cId="2262755332" sldId="2147483648"/>
              <pc:sldLayoutMk cId="2641574222" sldId="2147483656"/>
              <ac:spMk id="5" creationId="{D97E707F-D2CA-4BAE-B107-1E202D875487}"/>
            </ac:spMkLst>
          </pc:spChg>
          <pc:spChg chg="add mod">
            <ac:chgData name="mingle1994@student.jbnu.ac.kr" userId="6accb246-f179-42e5-8cc4-2c1a8de5b234" providerId="ADAL" clId="{E3846044-4819-4DC2-B831-557D6934B7D7}" dt="2020-12-03T04:20:15.991" v="15" actId="255"/>
            <ac:spMkLst>
              <pc:docMk/>
              <pc:sldMasterMk cId="2262755332" sldId="2147483648"/>
              <pc:sldLayoutMk cId="2641574222" sldId="2147483656"/>
              <ac:spMk id="6" creationId="{07C4C245-0614-4201-B039-4CB6D8D42EA4}"/>
            </ac:spMkLst>
          </pc:spChg>
        </pc:sldLayoutChg>
        <pc:sldLayoutChg chg="addSp delSp modSp new mod replId">
          <pc:chgData name="mingle1994@student.jbnu.ac.kr" userId="6accb246-f179-42e5-8cc4-2c1a8de5b234" providerId="ADAL" clId="{E3846044-4819-4DC2-B831-557D6934B7D7}" dt="2020-12-03T04:38:29.680" v="172" actId="1076"/>
          <pc:sldLayoutMkLst>
            <pc:docMk/>
            <pc:sldMasterMk cId="2262755332" sldId="2147483648"/>
            <pc:sldLayoutMk cId="247980599" sldId="2147483677"/>
          </pc:sldLayoutMkLst>
          <pc:spChg chg="add del">
            <ac:chgData name="mingle1994@student.jbnu.ac.kr" userId="6accb246-f179-42e5-8cc4-2c1a8de5b234" providerId="ADAL" clId="{E3846044-4819-4DC2-B831-557D6934B7D7}" dt="2020-12-03T04:21:17.013" v="18" actId="11529"/>
            <ac:spMkLst>
              <pc:docMk/>
              <pc:sldMasterMk cId="2262755332" sldId="2147483648"/>
              <pc:sldLayoutMk cId="247980599" sldId="2147483677"/>
              <ac:spMk id="3" creationId="{9B35EEDB-59BC-4B52-9AE4-BD610F825DC0}"/>
            </ac:spMkLst>
          </pc:spChg>
          <pc:spChg chg="add mod">
            <ac:chgData name="mingle1994@student.jbnu.ac.kr" userId="6accb246-f179-42e5-8cc4-2c1a8de5b234" providerId="ADAL" clId="{E3846044-4819-4DC2-B831-557D6934B7D7}" dt="2020-12-03T04:30:17.157" v="103" actId="122"/>
            <ac:spMkLst>
              <pc:docMk/>
              <pc:sldMasterMk cId="2262755332" sldId="2147483648"/>
              <pc:sldLayoutMk cId="247980599" sldId="2147483677"/>
              <ac:spMk id="4" creationId="{1C80FD49-29FE-4C78-AFA0-4EFD6EB2ED1A}"/>
            </ac:spMkLst>
          </pc:spChg>
          <pc:spChg chg="add mod">
            <ac:chgData name="mingle1994@student.jbnu.ac.kr" userId="6accb246-f179-42e5-8cc4-2c1a8de5b234" providerId="ADAL" clId="{E3846044-4819-4DC2-B831-557D6934B7D7}" dt="2020-12-03T04:30:19.694" v="104" actId="122"/>
            <ac:spMkLst>
              <pc:docMk/>
              <pc:sldMasterMk cId="2262755332" sldId="2147483648"/>
              <pc:sldLayoutMk cId="247980599" sldId="2147483677"/>
              <ac:spMk id="5" creationId="{F67A076D-3DF0-4DF2-B3FE-A62564E75C66}"/>
            </ac:spMkLst>
          </pc:spChg>
          <pc:spChg chg="add mod">
            <ac:chgData name="mingle1994@student.jbnu.ac.kr" userId="6accb246-f179-42e5-8cc4-2c1a8de5b234" providerId="ADAL" clId="{E3846044-4819-4DC2-B831-557D6934B7D7}" dt="2020-12-03T04:25:27.843" v="56" actId="1076"/>
            <ac:spMkLst>
              <pc:docMk/>
              <pc:sldMasterMk cId="2262755332" sldId="2147483648"/>
              <pc:sldLayoutMk cId="247980599" sldId="2147483677"/>
              <ac:spMk id="6" creationId="{62E00A6E-8F44-4C8E-A6CD-B1AC0D6591FD}"/>
            </ac:spMkLst>
          </pc:spChg>
          <pc:spChg chg="add mod">
            <ac:chgData name="mingle1994@student.jbnu.ac.kr" userId="6accb246-f179-42e5-8cc4-2c1a8de5b234" providerId="ADAL" clId="{E3846044-4819-4DC2-B831-557D6934B7D7}" dt="2020-12-03T04:22:46.183" v="38" actId="1076"/>
            <ac:spMkLst>
              <pc:docMk/>
              <pc:sldMasterMk cId="2262755332" sldId="2147483648"/>
              <pc:sldLayoutMk cId="247980599" sldId="2147483677"/>
              <ac:spMk id="7" creationId="{045892A3-430C-41F4-A67A-7D856D52E8C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25:27.843" v="56" actId="1076"/>
            <ac:spMkLst>
              <pc:docMk/>
              <pc:sldMasterMk cId="2262755332" sldId="2147483648"/>
              <pc:sldLayoutMk cId="247980599" sldId="2147483677"/>
              <ac:spMk id="8" creationId="{DB5AEBCC-BCE3-415D-8D43-C501827E456B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23:58.969" v="50" actId="1076"/>
            <ac:spMkLst>
              <pc:docMk/>
              <pc:sldMasterMk cId="2262755332" sldId="2147483648"/>
              <pc:sldLayoutMk cId="247980599" sldId="2147483677"/>
              <ac:spMk id="9" creationId="{495BC59C-170F-4C54-BB4F-EC8D336EC1D5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5:47.847" v="60"/>
            <ac:spMkLst>
              <pc:docMk/>
              <pc:sldMasterMk cId="2262755332" sldId="2147483648"/>
              <pc:sldLayoutMk cId="247980599" sldId="2147483677"/>
              <ac:spMk id="10" creationId="{5ACE9142-7977-4741-9B45-8EAF8E3324B3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5:47.437" v="59"/>
            <ac:spMkLst>
              <pc:docMk/>
              <pc:sldMasterMk cId="2262755332" sldId="2147483648"/>
              <pc:sldLayoutMk cId="247980599" sldId="2147483677"/>
              <ac:spMk id="11" creationId="{C65F93AC-2EE8-43F6-9153-85411356D715}"/>
            </ac:spMkLst>
          </pc:spChg>
          <pc:spChg chg="add mod">
            <ac:chgData name="mingle1994@student.jbnu.ac.kr" userId="6accb246-f179-42e5-8cc4-2c1a8de5b234" providerId="ADAL" clId="{E3846044-4819-4DC2-B831-557D6934B7D7}" dt="2020-12-03T04:38:14.116" v="169" actId="1076"/>
            <ac:spMkLst>
              <pc:docMk/>
              <pc:sldMasterMk cId="2262755332" sldId="2147483648"/>
              <pc:sldLayoutMk cId="247980599" sldId="2147483677"/>
              <ac:spMk id="12" creationId="{013F0D9B-BE37-4759-8A2D-5B312EBDB42C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16.269" v="170" actId="478"/>
            <ac:spMkLst>
              <pc:docMk/>
              <pc:sldMasterMk cId="2262755332" sldId="2147483648"/>
              <pc:sldLayoutMk cId="247980599" sldId="2147483677"/>
              <ac:spMk id="13" creationId="{79E2E461-BD76-482A-829E-55AD8C40D0EC}"/>
            </ac:spMkLst>
          </pc:spChg>
          <pc:spChg chg="add mod">
            <ac:chgData name="mingle1994@student.jbnu.ac.kr" userId="6accb246-f179-42e5-8cc4-2c1a8de5b234" providerId="ADAL" clId="{E3846044-4819-4DC2-B831-557D6934B7D7}" dt="2020-12-03T04:38:29.680" v="172" actId="1076"/>
            <ac:spMkLst>
              <pc:docMk/>
              <pc:sldMasterMk cId="2262755332" sldId="2147483648"/>
              <pc:sldLayoutMk cId="247980599" sldId="2147483677"/>
              <ac:spMk id="14" creationId="{9AD0173F-2305-4E0A-9164-CE8B4CB9A52F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5:30.320" v="253" actId="207"/>
          <pc:sldLayoutMkLst>
            <pc:docMk/>
            <pc:sldMasterMk cId="2262755332" sldId="2147483648"/>
            <pc:sldLayoutMk cId="3760399278" sldId="2147483678"/>
          </pc:sldLayoutMkLst>
          <pc:spChg chg="add mod">
            <ac:chgData name="mingle1994@student.jbnu.ac.kr" userId="6accb246-f179-42e5-8cc4-2c1a8de5b234" providerId="ADAL" clId="{E3846044-4819-4DC2-B831-557D6934B7D7}" dt="2020-12-03T04:42:04.508" v="216" actId="1076"/>
            <ac:spMkLst>
              <pc:docMk/>
              <pc:sldMasterMk cId="2262755332" sldId="2147483648"/>
              <pc:sldLayoutMk cId="3760399278" sldId="2147483678"/>
              <ac:spMk id="3" creationId="{F15E950B-98D5-4656-A9FA-C0DE070C659E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08.028" v="217" actId="1076"/>
            <ac:spMkLst>
              <pc:docMk/>
              <pc:sldMasterMk cId="2262755332" sldId="2147483648"/>
              <pc:sldLayoutMk cId="3760399278" sldId="2147483678"/>
              <ac:spMk id="4" creationId="{D41767E4-3095-48E5-8E88-2A8E591DBB63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24.550" v="220" actId="14100"/>
            <ac:spMkLst>
              <pc:docMk/>
              <pc:sldMasterMk cId="2262755332" sldId="2147483648"/>
              <pc:sldLayoutMk cId="3760399278" sldId="2147483678"/>
              <ac:spMk id="5" creationId="{295D22E3-68BF-43AD-86FC-EBB4C7C0EB50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27.765" v="221" actId="14100"/>
            <ac:spMkLst>
              <pc:docMk/>
              <pc:sldMasterMk cId="2262755332" sldId="2147483648"/>
              <pc:sldLayoutMk cId="3760399278" sldId="2147483678"/>
              <ac:spMk id="6" creationId="{7736B84B-5F3D-44FA-966A-7A2DE3B4E548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34.956" v="173" actId="478"/>
            <ac:spMkLst>
              <pc:docMk/>
              <pc:sldMasterMk cId="2262755332" sldId="2147483648"/>
              <pc:sldLayoutMk cId="3760399278" sldId="2147483678"/>
              <ac:spMk id="7" creationId="{267DB906-D790-4FBA-BC05-563459305276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35.596" v="174" actId="478"/>
            <ac:spMkLst>
              <pc:docMk/>
              <pc:sldMasterMk cId="2262755332" sldId="2147483648"/>
              <pc:sldLayoutMk cId="3760399278" sldId="2147483678"/>
              <ac:spMk id="8" creationId="{57D5FE79-2F8A-4E8D-B664-EF4ADA41FD73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26:46.891" v="70"/>
            <ac:spMkLst>
              <pc:docMk/>
              <pc:sldMasterMk cId="2262755332" sldId="2147483648"/>
              <pc:sldLayoutMk cId="3760399278" sldId="2147483678"/>
              <ac:spMk id="9" creationId="{A88A0EEF-7537-4D22-9F9C-C23965E360A4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5:21.990" v="252" actId="207"/>
            <ac:spMkLst>
              <pc:docMk/>
              <pc:sldMasterMk cId="2262755332" sldId="2147483648"/>
              <pc:sldLayoutMk cId="3760399278" sldId="2147483678"/>
              <ac:spMk id="10" creationId="{4ADC8339-0A39-404A-A857-6D87FC3C4D8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5:30.320" v="253" actId="207"/>
            <ac:spMkLst>
              <pc:docMk/>
              <pc:sldMasterMk cId="2262755332" sldId="2147483648"/>
              <pc:sldLayoutMk cId="3760399278" sldId="2147483678"/>
              <ac:spMk id="11" creationId="{3F77D45B-6D8E-4892-AA82-DA8247A96505}"/>
            </ac:spMkLst>
          </pc:spChg>
          <pc:spChg chg="add mod">
            <ac:chgData name="mingle1994@student.jbnu.ac.kr" userId="6accb246-f179-42e5-8cc4-2c1a8de5b234" providerId="ADAL" clId="{E3846044-4819-4DC2-B831-557D6934B7D7}" dt="2020-12-03T04:41:48.258" v="212" actId="1076"/>
            <ac:spMkLst>
              <pc:docMk/>
              <pc:sldMasterMk cId="2262755332" sldId="2147483648"/>
              <pc:sldLayoutMk cId="3760399278" sldId="2147483678"/>
              <ac:spMk id="12" creationId="{656B7CF0-2DD9-4C0C-86F6-E53C8F6722DE}"/>
            </ac:spMkLst>
          </pc:spChg>
          <pc:spChg chg="add mod">
            <ac:chgData name="mingle1994@student.jbnu.ac.kr" userId="6accb246-f179-42e5-8cc4-2c1a8de5b234" providerId="ADAL" clId="{E3846044-4819-4DC2-B831-557D6934B7D7}" dt="2020-12-03T04:41:54.851" v="213" actId="1076"/>
            <ac:spMkLst>
              <pc:docMk/>
              <pc:sldMasterMk cId="2262755332" sldId="2147483648"/>
              <pc:sldLayoutMk cId="3760399278" sldId="2147483678"/>
              <ac:spMk id="13" creationId="{C4516918-94BF-4B09-8C3D-BD8CB2C2EFF5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3:40.246" v="239" actId="14100"/>
          <pc:sldLayoutMkLst>
            <pc:docMk/>
            <pc:sldMasterMk cId="2262755332" sldId="2147483648"/>
            <pc:sldLayoutMk cId="3730210864" sldId="2147483679"/>
          </pc:sldLayoutMkLst>
          <pc:spChg chg="add mod">
            <ac:chgData name="mingle1994@student.jbnu.ac.kr" userId="6accb246-f179-42e5-8cc4-2c1a8de5b234" providerId="ADAL" clId="{E3846044-4819-4DC2-B831-557D6934B7D7}" dt="2020-12-03T04:43:15.506" v="230" actId="1076"/>
            <ac:spMkLst>
              <pc:docMk/>
              <pc:sldMasterMk cId="2262755332" sldId="2147483648"/>
              <pc:sldLayoutMk cId="3730210864" sldId="2147483679"/>
              <ac:spMk id="3" creationId="{FFDB4D36-8198-48F2-8936-CA59D3462CD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26.293" v="234" actId="1076"/>
            <ac:spMkLst>
              <pc:docMk/>
              <pc:sldMasterMk cId="2262755332" sldId="2147483648"/>
              <pc:sldLayoutMk cId="3730210864" sldId="2147483679"/>
              <ac:spMk id="4" creationId="{4511A87C-0F45-45AA-B3FF-F71CA185AEF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40.246" v="239" actId="14100"/>
            <ac:spMkLst>
              <pc:docMk/>
              <pc:sldMasterMk cId="2262755332" sldId="2147483648"/>
              <pc:sldLayoutMk cId="3730210864" sldId="2147483679"/>
              <ac:spMk id="5" creationId="{CB402D0D-57D6-49E0-9180-BAACE79B1643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37.398" v="238" actId="14100"/>
            <ac:spMkLst>
              <pc:docMk/>
              <pc:sldMasterMk cId="2262755332" sldId="2147483648"/>
              <pc:sldLayoutMk cId="3730210864" sldId="2147483679"/>
              <ac:spMk id="6" creationId="{CBCA6534-0B31-4750-857D-F9B6C6E5D529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33.492" v="237" actId="14100"/>
            <ac:spMkLst>
              <pc:docMk/>
              <pc:sldMasterMk cId="2262755332" sldId="2147483648"/>
              <pc:sldLayoutMk cId="3730210864" sldId="2147483679"/>
              <ac:spMk id="7" creationId="{53D797DA-90BA-409A-B3B7-356140DC63EB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22.010" v="233" actId="1076"/>
            <ac:spMkLst>
              <pc:docMk/>
              <pc:sldMasterMk cId="2262755332" sldId="2147483648"/>
              <pc:sldLayoutMk cId="3730210864" sldId="2147483679"/>
              <ac:spMk id="8" creationId="{DFBDDE77-164C-4B57-BE51-832BFF815BEC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4.397" v="178" actId="478"/>
            <ac:spMkLst>
              <pc:docMk/>
              <pc:sldMasterMk cId="2262755332" sldId="2147483648"/>
              <pc:sldLayoutMk cId="3730210864" sldId="2147483679"/>
              <ac:spMk id="9" creationId="{CC175954-84BF-47A0-9A60-1CC9D1A2C48E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5.278" v="179" actId="478"/>
            <ac:spMkLst>
              <pc:docMk/>
              <pc:sldMasterMk cId="2262755332" sldId="2147483648"/>
              <pc:sldLayoutMk cId="3730210864" sldId="2147483679"/>
              <ac:spMk id="10" creationId="{53A54C30-0D0D-4BA9-B8F7-A5C5C043E10A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38:55.893" v="180" actId="478"/>
            <ac:spMkLst>
              <pc:docMk/>
              <pc:sldMasterMk cId="2262755332" sldId="2147483648"/>
              <pc:sldLayoutMk cId="3730210864" sldId="2147483679"/>
              <ac:spMk id="11" creationId="{537E44C8-7D14-4F10-A52C-18D3E64816AE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32:01.670" v="123" actId="14100"/>
            <ac:spMkLst>
              <pc:docMk/>
              <pc:sldMasterMk cId="2262755332" sldId="2147483648"/>
              <pc:sldLayoutMk cId="3730210864" sldId="2147483679"/>
              <ac:spMk id="12" creationId="{0A29DDCE-E756-4275-A513-3F8858BC7B18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3:29.871" v="236" actId="1076"/>
            <ac:spMkLst>
              <pc:docMk/>
              <pc:sldMasterMk cId="2262755332" sldId="2147483648"/>
              <pc:sldLayoutMk cId="3730210864" sldId="2147483679"/>
              <ac:spMk id="13" creationId="{660D6FA7-8FB6-4213-BFA7-868994732628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3:18.720" v="232" actId="1076"/>
            <ac:spMkLst>
              <pc:docMk/>
              <pc:sldMasterMk cId="2262755332" sldId="2147483648"/>
              <pc:sldLayoutMk cId="3730210864" sldId="2147483679"/>
              <ac:spMk id="14" creationId="{48C0A342-0E9B-47C5-8C6B-93655372F467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08.937" v="229" actId="1076"/>
            <ac:spMkLst>
              <pc:docMk/>
              <pc:sldMasterMk cId="2262755332" sldId="2147483648"/>
              <pc:sldLayoutMk cId="3730210864" sldId="2147483679"/>
              <ac:spMk id="15" creationId="{17EFAD8A-E50C-4053-9C0F-60B941E1C63E}"/>
            </ac:spMkLst>
          </pc:spChg>
          <pc:spChg chg="add mod">
            <ac:chgData name="mingle1994@student.jbnu.ac.kr" userId="6accb246-f179-42e5-8cc4-2c1a8de5b234" providerId="ADAL" clId="{E3846044-4819-4DC2-B831-557D6934B7D7}" dt="2020-12-03T04:42:53.352" v="225" actId="1076"/>
            <ac:spMkLst>
              <pc:docMk/>
              <pc:sldMasterMk cId="2262755332" sldId="2147483648"/>
              <pc:sldLayoutMk cId="3730210864" sldId="2147483679"/>
              <ac:spMk id="16" creationId="{A6A38445-C468-4084-A1B9-661F54678D75}"/>
            </ac:spMkLst>
          </pc:spChg>
          <pc:spChg chg="add mod">
            <ac:chgData name="mingle1994@student.jbnu.ac.kr" userId="6accb246-f179-42e5-8cc4-2c1a8de5b234" providerId="ADAL" clId="{E3846044-4819-4DC2-B831-557D6934B7D7}" dt="2020-12-03T04:43:02.066" v="228" actId="1076"/>
            <ac:spMkLst>
              <pc:docMk/>
              <pc:sldMasterMk cId="2262755332" sldId="2147483648"/>
              <pc:sldLayoutMk cId="3730210864" sldId="2147483679"/>
              <ac:spMk id="17" creationId="{CD5AB7D7-F0BE-4AB6-A80A-67CCCD8687F4}"/>
            </ac:spMkLst>
          </pc:spChg>
        </pc:sldLayoutChg>
        <pc:sldLayoutChg chg="addSp delSp modSp new mod">
          <pc:chgData name="mingle1994@student.jbnu.ac.kr" userId="6accb246-f179-42e5-8cc4-2c1a8de5b234" providerId="ADAL" clId="{E3846044-4819-4DC2-B831-557D6934B7D7}" dt="2020-12-03T04:44:56.701" v="251" actId="14100"/>
          <pc:sldLayoutMkLst>
            <pc:docMk/>
            <pc:sldMasterMk cId="2262755332" sldId="2147483648"/>
            <pc:sldLayoutMk cId="2693961302" sldId="2147483680"/>
          </pc:sldLayoutMkLst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2262755332" sldId="2147483648"/>
              <pc:sldLayoutMk cId="2693961302" sldId="2147483680"/>
              <ac:spMk id="3" creationId="{B2CCE555-E2EB-4DA9-B981-526D7C83565A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2262755332" sldId="2147483648"/>
              <pc:sldLayoutMk cId="2693961302" sldId="2147483680"/>
              <ac:spMk id="4" creationId="{CEF00624-010B-4299-8CF1-95AAAB05B057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6.701" v="251" actId="14100"/>
            <ac:spMkLst>
              <pc:docMk/>
              <pc:sldMasterMk cId="2262755332" sldId="2147483648"/>
              <pc:sldLayoutMk cId="2693961302" sldId="2147483680"/>
              <ac:spMk id="5" creationId="{B469E380-E173-4895-ADF4-8995B25211AD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3.749" v="250" actId="14100"/>
            <ac:spMkLst>
              <pc:docMk/>
              <pc:sldMasterMk cId="2262755332" sldId="2147483648"/>
              <pc:sldLayoutMk cId="2693961302" sldId="2147483680"/>
              <ac:spMk id="6" creationId="{1788D5C6-7197-4300-8EAB-F4FFF56F7B57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50.646" v="249" actId="14100"/>
            <ac:spMkLst>
              <pc:docMk/>
              <pc:sldMasterMk cId="2262755332" sldId="2147483648"/>
              <pc:sldLayoutMk cId="2693961302" sldId="2147483680"/>
              <ac:spMk id="7" creationId="{837C083C-2FFD-4C38-8FF5-64BC019B0E1A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2262755332" sldId="2147483648"/>
              <pc:sldLayoutMk cId="2693961302" sldId="2147483680"/>
              <ac:spMk id="8" creationId="{57E2B622-B8E8-4038-B608-74D48116D9A4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7.917" v="248" actId="14100"/>
            <ac:spMkLst>
              <pc:docMk/>
              <pc:sldMasterMk cId="2262755332" sldId="2147483648"/>
              <pc:sldLayoutMk cId="2693961302" sldId="2147483680"/>
              <ac:spMk id="9" creationId="{53382EB1-2741-4F7C-BD65-083A8F0918C8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45.332" v="247" actId="1076"/>
            <ac:spMkLst>
              <pc:docMk/>
              <pc:sldMasterMk cId="2262755332" sldId="2147483648"/>
              <pc:sldLayoutMk cId="2693961302" sldId="2147483680"/>
              <ac:spMk id="10" creationId="{C8CA13EE-A735-488B-94FF-5829FF1475CF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0:20.517" v="196" actId="478"/>
            <ac:spMkLst>
              <pc:docMk/>
              <pc:sldMasterMk cId="2262755332" sldId="2147483648"/>
              <pc:sldLayoutMk cId="2693961302" sldId="2147483680"/>
              <ac:spMk id="11" creationId="{4227E625-2525-4645-97EB-38D22427279D}"/>
            </ac:spMkLst>
          </pc:spChg>
          <pc:spChg chg="add del mod ord">
            <ac:chgData name="mingle1994@student.jbnu.ac.kr" userId="6accb246-f179-42e5-8cc4-2c1a8de5b234" providerId="ADAL" clId="{E3846044-4819-4DC2-B831-557D6934B7D7}" dt="2020-12-03T04:40:40.771" v="203" actId="1076"/>
            <ac:spMkLst>
              <pc:docMk/>
              <pc:sldMasterMk cId="2262755332" sldId="2147483648"/>
              <pc:sldLayoutMk cId="2693961302" sldId="2147483680"/>
              <ac:spMk id="12" creationId="{717A0CD8-FDD2-4E45-AABF-5E6C2DB52DAC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0:15.345" v="193" actId="14100"/>
            <ac:spMkLst>
              <pc:docMk/>
              <pc:sldMasterMk cId="2262755332" sldId="2147483648"/>
              <pc:sldLayoutMk cId="2693961302" sldId="2147483680"/>
              <ac:spMk id="13" creationId="{5906D058-7C73-40B2-A43C-8F8A15336E2D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09.032" v="243" actId="1076"/>
            <ac:spMkLst>
              <pc:docMk/>
              <pc:sldMasterMk cId="2262755332" sldId="2147483648"/>
              <pc:sldLayoutMk cId="2693961302" sldId="2147483680"/>
              <ac:spMk id="14" creationId="{7D9DDD37-7761-427E-813E-5FB0C8DACC69}"/>
            </ac:spMkLst>
          </pc:spChg>
          <pc:spChg chg="add del mod">
            <ac:chgData name="mingle1994@student.jbnu.ac.kr" userId="6accb246-f179-42e5-8cc4-2c1a8de5b234" providerId="ADAL" clId="{E3846044-4819-4DC2-B831-557D6934B7D7}" dt="2020-12-03T04:41:04.452" v="207" actId="478"/>
            <ac:spMkLst>
              <pc:docMk/>
              <pc:sldMasterMk cId="2262755332" sldId="2147483648"/>
              <pc:sldLayoutMk cId="2693961302" sldId="2147483680"/>
              <ac:spMk id="15" creationId="{3F165EC5-807E-4701-BE1D-38F82928110B}"/>
            </ac:spMkLst>
          </pc:spChg>
          <pc:spChg chg="add mod">
            <ac:chgData name="mingle1994@student.jbnu.ac.kr" userId="6accb246-f179-42e5-8cc4-2c1a8de5b234" providerId="ADAL" clId="{E3846044-4819-4DC2-B831-557D6934B7D7}" dt="2020-12-03T04:44:10.642" v="244" actId="1076"/>
            <ac:spMkLst>
              <pc:docMk/>
              <pc:sldMasterMk cId="2262755332" sldId="2147483648"/>
              <pc:sldLayoutMk cId="2693961302" sldId="2147483680"/>
              <ac:spMk id="16" creationId="{090D032A-3AC7-4106-B166-AEFFBB18BCF9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1:23.496" v="211" actId="167"/>
            <ac:spMkLst>
              <pc:docMk/>
              <pc:sldMasterMk cId="2262755332" sldId="2147483648"/>
              <pc:sldLayoutMk cId="2693961302" sldId="2147483680"/>
              <ac:spMk id="17" creationId="{609F6D43-6870-4544-8040-3CBFE58558E5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1:23.496" v="211" actId="167"/>
            <ac:spMkLst>
              <pc:docMk/>
              <pc:sldMasterMk cId="2262755332" sldId="2147483648"/>
              <pc:sldLayoutMk cId="2693961302" sldId="2147483680"/>
              <ac:spMk id="18" creationId="{D6CC6D58-EFC1-4393-BF39-4417277D24EC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4:12.593" v="245" actId="1076"/>
            <ac:spMkLst>
              <pc:docMk/>
              <pc:sldMasterMk cId="2262755332" sldId="2147483648"/>
              <pc:sldLayoutMk cId="2693961302" sldId="2147483680"/>
              <ac:spMk id="19" creationId="{443A6B01-04D8-46AF-932C-649AEB74577D}"/>
            </ac:spMkLst>
          </pc:spChg>
          <pc:spChg chg="add mod ord">
            <ac:chgData name="mingle1994@student.jbnu.ac.kr" userId="6accb246-f179-42e5-8cc4-2c1a8de5b234" providerId="ADAL" clId="{E3846044-4819-4DC2-B831-557D6934B7D7}" dt="2020-12-03T04:44:15.923" v="246" actId="1076"/>
            <ac:spMkLst>
              <pc:docMk/>
              <pc:sldMasterMk cId="2262755332" sldId="2147483648"/>
              <pc:sldLayoutMk cId="2693961302" sldId="2147483680"/>
              <ac:spMk id="20" creationId="{FBE49D7B-DF06-4485-B2C0-F45A97A579E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8AE22-3ED7-4DFE-A71F-4514E3D60DF3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7C14-430D-46CC-AA69-0FCAF744F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0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0770B-D3D4-4F0A-A627-D99486A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4C245-0614-4201-B039-4CB6D8D42E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9250" y="1274763"/>
            <a:ext cx="11498263" cy="43322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4157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C314E-C6FD-4C6D-8F36-38858FBD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ïśḻiḋè">
            <a:extLst>
              <a:ext uri="{FF2B5EF4-FFF2-40B4-BE49-F238E27FC236}">
                <a16:creationId xmlns:a16="http://schemas.microsoft.com/office/drawing/2014/main" id="{2DA371E9-AAB1-43ED-9119-5A2B186B976C}"/>
              </a:ext>
            </a:extLst>
          </p:cNvPr>
          <p:cNvSpPr txBox="1"/>
          <p:nvPr userDrawn="1"/>
        </p:nvSpPr>
        <p:spPr>
          <a:xfrm>
            <a:off x="3061033" y="1265121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A52D6A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7981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420F-236F-4C08-9D8F-3406151E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íš1íďê">
            <a:extLst>
              <a:ext uri="{FF2B5EF4-FFF2-40B4-BE49-F238E27FC236}">
                <a16:creationId xmlns:a16="http://schemas.microsoft.com/office/drawing/2014/main" id="{801E1E96-30B8-435D-90B0-262D130187A7}"/>
              </a:ext>
            </a:extLst>
          </p:cNvPr>
          <p:cNvSpPr txBox="1"/>
          <p:nvPr userDrawn="1"/>
        </p:nvSpPr>
        <p:spPr>
          <a:xfrm>
            <a:off x="3076262" y="1278640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B0F0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2942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44497-6871-43A9-BA9A-A7E1C751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751" y="3190494"/>
            <a:ext cx="5470497" cy="70564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ïṧ1iḋé">
            <a:extLst>
              <a:ext uri="{FF2B5EF4-FFF2-40B4-BE49-F238E27FC236}">
                <a16:creationId xmlns:a16="http://schemas.microsoft.com/office/drawing/2014/main" id="{0E7F6C1B-4C41-45E6-BFF2-1B3B42B1C8B0}"/>
              </a:ext>
            </a:extLst>
          </p:cNvPr>
          <p:cNvSpPr txBox="1"/>
          <p:nvPr userDrawn="1"/>
        </p:nvSpPr>
        <p:spPr>
          <a:xfrm>
            <a:off x="3071255" y="1270689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A52D6A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35503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41617-01D4-4110-A9EF-8E24E43F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îṧ1íḓè">
            <a:extLst>
              <a:ext uri="{FF2B5EF4-FFF2-40B4-BE49-F238E27FC236}">
                <a16:creationId xmlns:a16="http://schemas.microsoft.com/office/drawing/2014/main" id="{0FBC978E-110B-47BF-827E-2E5874A87F65}"/>
              </a:ext>
            </a:extLst>
          </p:cNvPr>
          <p:cNvSpPr txBox="1"/>
          <p:nvPr userDrawn="1"/>
        </p:nvSpPr>
        <p:spPr>
          <a:xfrm>
            <a:off x="3070216" y="1270963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B0F0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4699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28B45-11DB-4739-960B-C1665332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í$ḷïḓé">
            <a:extLst>
              <a:ext uri="{FF2B5EF4-FFF2-40B4-BE49-F238E27FC236}">
                <a16:creationId xmlns:a16="http://schemas.microsoft.com/office/drawing/2014/main" id="{5EBF125C-E1F0-4DAC-9E02-42E3C14D72FE}"/>
              </a:ext>
            </a:extLst>
          </p:cNvPr>
          <p:cNvSpPr txBox="1"/>
          <p:nvPr userDrawn="1"/>
        </p:nvSpPr>
        <p:spPr>
          <a:xfrm>
            <a:off x="3069226" y="1275111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A52D6A"/>
                </a:solidFill>
                <a:latin typeface="Impact" panose="020B080603090205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986975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D0F07-CDE8-4B81-9702-7CD29CCE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9709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12C4D-DE71-409D-B7C3-C9134C8BD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195" y="139270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5F758-7A29-4BB6-9472-420FC328C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C98051D-DF22-406A-A4D3-A3A541DC9F90}"/>
              </a:ext>
            </a:extLst>
          </p:cNvPr>
          <p:cNvCxnSpPr/>
          <p:nvPr userDrawn="1"/>
        </p:nvCxnSpPr>
        <p:spPr>
          <a:xfrm>
            <a:off x="1447137" y="3908066"/>
            <a:ext cx="9267246" cy="0"/>
          </a:xfrm>
          <a:prstGeom prst="line">
            <a:avLst/>
          </a:prstGeom>
          <a:ln w="38100">
            <a:solidFill>
              <a:srgbClr val="A52D6A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2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95BC59C-170F-4C54-BB4F-EC8D336EC1D5}"/>
              </a:ext>
            </a:extLst>
          </p:cNvPr>
          <p:cNvSpPr/>
          <p:nvPr userDrawn="1"/>
        </p:nvSpPr>
        <p:spPr>
          <a:xfrm>
            <a:off x="6543524" y="1315451"/>
            <a:ext cx="4836661" cy="490559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90500" dist="266700" dir="5400000" sx="96000" sy="96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5AEBCC-BCE3-415D-8D43-C501827E456B}"/>
              </a:ext>
            </a:extLst>
          </p:cNvPr>
          <p:cNvSpPr/>
          <p:nvPr userDrawn="1"/>
        </p:nvSpPr>
        <p:spPr>
          <a:xfrm>
            <a:off x="803810" y="1315451"/>
            <a:ext cx="4836661" cy="490559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190500" dist="266700" dir="5400000" sx="96000" sy="96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E00771-45E4-4AFA-A44B-40BD6128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0FD49-29FE-4C78-AFA0-4EFD6EB2ED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6048" y="1990641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67A076D-3DF0-4DF2-B3FE-A62564E75C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27758" y="1980031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2E00A6E-8F44-4C8E-A6CD-B1AC0D6591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4153" y="2703845"/>
            <a:ext cx="4311984" cy="215691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45892A3-430C-41F4-A67A-7D856D52E8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5863" y="2703845"/>
            <a:ext cx="4311984" cy="215691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013F0D9B-BE37-4759-8A2D-5B312EBDB42C}"/>
              </a:ext>
            </a:extLst>
          </p:cNvPr>
          <p:cNvSpPr/>
          <p:nvPr userDrawn="1"/>
        </p:nvSpPr>
        <p:spPr>
          <a:xfrm>
            <a:off x="2943711" y="1558413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9AD0173F-2305-4E0A-9164-CE8B4CB9A52F}"/>
              </a:ext>
            </a:extLst>
          </p:cNvPr>
          <p:cNvSpPr/>
          <p:nvPr userDrawn="1"/>
        </p:nvSpPr>
        <p:spPr>
          <a:xfrm>
            <a:off x="8683425" y="1542498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77D45B-6D8E-4892-AA82-DA8247A96505}"/>
              </a:ext>
            </a:extLst>
          </p:cNvPr>
          <p:cNvSpPr/>
          <p:nvPr userDrawn="1"/>
        </p:nvSpPr>
        <p:spPr>
          <a:xfrm>
            <a:off x="6734354" y="1178773"/>
            <a:ext cx="4455000" cy="4561700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DC8339-0A39-404A-A857-6D87FC3C4D8D}"/>
              </a:ext>
            </a:extLst>
          </p:cNvPr>
          <p:cNvSpPr/>
          <p:nvPr userDrawn="1"/>
        </p:nvSpPr>
        <p:spPr>
          <a:xfrm>
            <a:off x="1002646" y="1178773"/>
            <a:ext cx="4455000" cy="4561700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504146-3AE0-41CD-8BB3-8B4D866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F15E950B-98D5-4656-A9FA-C0DE070C65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708" y="1514894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767E4-3095-48E5-8E88-2A8E591DBB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27756" y="1505704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295D22E3-68BF-43AD-86FC-EBB4C7C0EB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4154" y="2218885"/>
            <a:ext cx="4311984" cy="336376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7736B84B-5F3D-44FA-966A-7A2DE3B4E5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5863" y="2218885"/>
            <a:ext cx="4311984" cy="336376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56B7CF0-2DD9-4C0C-86F6-E53C8F6722DE}"/>
              </a:ext>
            </a:extLst>
          </p:cNvPr>
          <p:cNvSpPr/>
          <p:nvPr userDrawn="1"/>
        </p:nvSpPr>
        <p:spPr>
          <a:xfrm>
            <a:off x="2951717" y="1022642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C4516918-94BF-4B09-8C3D-BD8CB2C2EFF5}"/>
              </a:ext>
            </a:extLst>
          </p:cNvPr>
          <p:cNvSpPr/>
          <p:nvPr userDrawn="1"/>
        </p:nvSpPr>
        <p:spPr>
          <a:xfrm>
            <a:off x="8683425" y="1022642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60D6FA7-8FB6-4213-BFA7-868994732628}"/>
              </a:ext>
            </a:extLst>
          </p:cNvPr>
          <p:cNvSpPr/>
          <p:nvPr userDrawn="1"/>
        </p:nvSpPr>
        <p:spPr>
          <a:xfrm>
            <a:off x="8220436" y="1230482"/>
            <a:ext cx="3730932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8C0A342-0E9B-47C5-8C6B-93655372F467}"/>
              </a:ext>
            </a:extLst>
          </p:cNvPr>
          <p:cNvSpPr/>
          <p:nvPr userDrawn="1"/>
        </p:nvSpPr>
        <p:spPr>
          <a:xfrm>
            <a:off x="4246004" y="1230482"/>
            <a:ext cx="3730932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29DDCE-E756-4275-A513-3F8858BC7B18}"/>
              </a:ext>
            </a:extLst>
          </p:cNvPr>
          <p:cNvSpPr/>
          <p:nvPr userDrawn="1"/>
        </p:nvSpPr>
        <p:spPr>
          <a:xfrm>
            <a:off x="271573" y="1230482"/>
            <a:ext cx="3730932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89E8F4-9EE1-47AB-BAA6-8CD1494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FFDB4D36-8198-48F2-8936-CA59D3462C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2941" y="1497519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1A87C-0F45-45AA-B3FF-F71CA185AE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18619" y="1497518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B402D0D-57D6-49E0-9180-BAACE79B1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4238" y="2262409"/>
            <a:ext cx="3590090" cy="336510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BCA6534-0B31-4750-857D-F9B6C6E5D5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0955" y="2262409"/>
            <a:ext cx="3590090" cy="336510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3D797DA-90BA-409A-B3B7-356140DC63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7672" y="2262409"/>
            <a:ext cx="3590090" cy="336511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DFBDDE77-164C-4B57-BE51-832BFF815B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9562" y="1514959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17EFAD8A-E50C-4053-9C0F-60B941E1C63E}"/>
              </a:ext>
            </a:extLst>
          </p:cNvPr>
          <p:cNvSpPr/>
          <p:nvPr userDrawn="1"/>
        </p:nvSpPr>
        <p:spPr>
          <a:xfrm>
            <a:off x="1858610" y="1121216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A6A38445-C468-4084-A1B9-661F54678D75}"/>
              </a:ext>
            </a:extLst>
          </p:cNvPr>
          <p:cNvSpPr/>
          <p:nvPr userDrawn="1"/>
        </p:nvSpPr>
        <p:spPr>
          <a:xfrm>
            <a:off x="9815885" y="1117353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D5AB7D7-F0BE-4AB6-A80A-67CCCD8687F4}"/>
              </a:ext>
            </a:extLst>
          </p:cNvPr>
          <p:cNvSpPr/>
          <p:nvPr userDrawn="1"/>
        </p:nvSpPr>
        <p:spPr>
          <a:xfrm>
            <a:off x="5815231" y="1117353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2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9F6D43-6870-4544-8040-3CBFE58558E5}"/>
              </a:ext>
            </a:extLst>
          </p:cNvPr>
          <p:cNvSpPr/>
          <p:nvPr userDrawn="1"/>
        </p:nvSpPr>
        <p:spPr>
          <a:xfrm>
            <a:off x="9111468" y="1240264"/>
            <a:ext cx="2951083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6CC6D58-EFC1-4393-BF39-4417277D24EC}"/>
              </a:ext>
            </a:extLst>
          </p:cNvPr>
          <p:cNvSpPr/>
          <p:nvPr userDrawn="1"/>
        </p:nvSpPr>
        <p:spPr>
          <a:xfrm>
            <a:off x="6096000" y="1240264"/>
            <a:ext cx="2992741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443A6B01-04D8-46AF-932C-649AEB74577D}"/>
              </a:ext>
            </a:extLst>
          </p:cNvPr>
          <p:cNvSpPr/>
          <p:nvPr userDrawn="1"/>
        </p:nvSpPr>
        <p:spPr>
          <a:xfrm>
            <a:off x="7314722" y="1135856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FBE49D7B-DF06-4485-B2C0-F45A97A579E8}"/>
              </a:ext>
            </a:extLst>
          </p:cNvPr>
          <p:cNvSpPr/>
          <p:nvPr userDrawn="1"/>
        </p:nvSpPr>
        <p:spPr>
          <a:xfrm>
            <a:off x="10310253" y="1127750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17A0CD8-FDD2-4E45-AABF-5E6C2DB52DAC}"/>
              </a:ext>
            </a:extLst>
          </p:cNvPr>
          <p:cNvSpPr/>
          <p:nvPr userDrawn="1"/>
        </p:nvSpPr>
        <p:spPr>
          <a:xfrm>
            <a:off x="3123752" y="1230482"/>
            <a:ext cx="2951083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906D058-7C73-40B2-A43C-8F8A15336E2D}"/>
              </a:ext>
            </a:extLst>
          </p:cNvPr>
          <p:cNvSpPr/>
          <p:nvPr userDrawn="1"/>
        </p:nvSpPr>
        <p:spPr>
          <a:xfrm>
            <a:off x="108284" y="1230482"/>
            <a:ext cx="2992741" cy="4479368"/>
          </a:xfrm>
          <a:prstGeom prst="roundRect">
            <a:avLst>
              <a:gd name="adj" fmla="val 393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CF2475-B51C-43A0-B126-43E5046E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B2CCE555-E2EB-4DA9-B981-526D7C8356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1141" y="1514763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00624-010B-4299-8CF1-95AAAB05B0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58610" y="1510671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B469E380-E173-4895-ADF4-8995B25211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6461" y="2279653"/>
            <a:ext cx="2868195" cy="333808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788D5C6-7197-4300-8EAB-F4FFF56F7B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196" y="2285343"/>
            <a:ext cx="2868195" cy="333741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837C083C-2FFD-4C38-8FF5-64BC019B0E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3930" y="2285343"/>
            <a:ext cx="2872874" cy="333239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7E2B622-B8E8-4038-B608-74D48116D9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69876" y="1510671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53382EB1-2741-4F7C-BD65-083A8F0918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47344" y="2285343"/>
            <a:ext cx="2868195" cy="333239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C8CA13EE-A735-488B-94FF-5829FF1475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7344" y="1510670"/>
            <a:ext cx="2868195" cy="465137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D9DDD37-7761-427E-813E-5FB0C8DACC69}"/>
              </a:ext>
            </a:extLst>
          </p:cNvPr>
          <p:cNvSpPr/>
          <p:nvPr userDrawn="1"/>
        </p:nvSpPr>
        <p:spPr>
          <a:xfrm>
            <a:off x="1324889" y="1117968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090D032A-3AC7-4106-B166-AEFFBB18BCF9}"/>
              </a:ext>
            </a:extLst>
          </p:cNvPr>
          <p:cNvSpPr/>
          <p:nvPr userDrawn="1"/>
        </p:nvSpPr>
        <p:spPr>
          <a:xfrm>
            <a:off x="4316068" y="1117968"/>
            <a:ext cx="556858" cy="205463"/>
          </a:xfrm>
          <a:prstGeom prst="parallelogram">
            <a:avLst>
              <a:gd name="adj" fmla="val 0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6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49C84-0472-4801-8349-A046F67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D6BBF884-CD9B-477B-B0A6-E1F611E248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06608" y="2778123"/>
            <a:ext cx="1976855" cy="65087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EF5583-19AA-49F2-B2FE-0254D44C3A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22095" y="2778123"/>
            <a:ext cx="1976855" cy="65087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E0175243-D564-4038-A708-7302142205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5886" y="3428998"/>
            <a:ext cx="1976855" cy="65087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9B2562A0-2F75-4C37-B7A3-4C0B3522F7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3068" y="3428999"/>
            <a:ext cx="1976855" cy="65087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ïśḻiḋè">
            <a:extLst>
              <a:ext uri="{FF2B5EF4-FFF2-40B4-BE49-F238E27FC236}">
                <a16:creationId xmlns:a16="http://schemas.microsoft.com/office/drawing/2014/main" id="{71C8FC4F-E6BC-44BD-868B-525776E93E6F}"/>
              </a:ext>
            </a:extLst>
          </p:cNvPr>
          <p:cNvSpPr txBox="1"/>
          <p:nvPr userDrawn="1"/>
        </p:nvSpPr>
        <p:spPr>
          <a:xfrm>
            <a:off x="2029546" y="1952909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A52D6A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9" name="ïṧ1iḋé">
            <a:extLst>
              <a:ext uri="{FF2B5EF4-FFF2-40B4-BE49-F238E27FC236}">
                <a16:creationId xmlns:a16="http://schemas.microsoft.com/office/drawing/2014/main" id="{3DD11184-3DD5-4759-A968-F2BEDCD07778}"/>
              </a:ext>
            </a:extLst>
          </p:cNvPr>
          <p:cNvSpPr txBox="1"/>
          <p:nvPr userDrawn="1"/>
        </p:nvSpPr>
        <p:spPr>
          <a:xfrm>
            <a:off x="6452744" y="1916832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A52D6A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íš1íďê">
            <a:extLst>
              <a:ext uri="{FF2B5EF4-FFF2-40B4-BE49-F238E27FC236}">
                <a16:creationId xmlns:a16="http://schemas.microsoft.com/office/drawing/2014/main" id="{336CC34E-1A26-4F2C-9CC4-5F148528E534}"/>
              </a:ext>
            </a:extLst>
          </p:cNvPr>
          <p:cNvSpPr txBox="1"/>
          <p:nvPr userDrawn="1"/>
        </p:nvSpPr>
        <p:spPr>
          <a:xfrm>
            <a:off x="4302948" y="3537085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B0F0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2" name="îṧ1íḓè">
            <a:extLst>
              <a:ext uri="{FF2B5EF4-FFF2-40B4-BE49-F238E27FC236}">
                <a16:creationId xmlns:a16="http://schemas.microsoft.com/office/drawing/2014/main" id="{E614AC1B-9C66-44F0-9198-2C239CDD5E15}"/>
              </a:ext>
            </a:extLst>
          </p:cNvPr>
          <p:cNvSpPr txBox="1"/>
          <p:nvPr userDrawn="1"/>
        </p:nvSpPr>
        <p:spPr>
          <a:xfrm>
            <a:off x="8618435" y="3537085"/>
            <a:ext cx="1584176" cy="15841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B0F0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6975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3651-14A0-4FF4-AF45-A0466DBA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1F880-7E1A-4520-98D1-AA5FA3827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56419" y="1279944"/>
            <a:ext cx="5823285" cy="43748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9786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27427-6606-4636-AB4C-4EEA71F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58016087-CBA4-4E66-942E-D9AB8D965C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7674" y="1299997"/>
            <a:ext cx="5823285" cy="43748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2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D51C4-A6EC-4FF5-8429-91022D9B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7A83D6DA-69DC-41C8-A9D3-939BC7D9B0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6884" y="1299997"/>
            <a:ext cx="11502190" cy="14151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7487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2AEC7-5D15-4AB1-903C-38F3F705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" y="174294"/>
            <a:ext cx="9740348" cy="75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B4F81-FDB8-49BB-849C-7E9F23DB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393" y="1392918"/>
            <a:ext cx="11487150" cy="4215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2C5C89C-76F8-46A3-9015-6BC564F56B11}"/>
              </a:ext>
            </a:extLst>
          </p:cNvPr>
          <p:cNvSpPr/>
          <p:nvPr userDrawn="1"/>
        </p:nvSpPr>
        <p:spPr>
          <a:xfrm>
            <a:off x="11234057" y="327704"/>
            <a:ext cx="957943" cy="449611"/>
          </a:xfrm>
          <a:prstGeom prst="parallelogram">
            <a:avLst>
              <a:gd name="adj" fmla="val 43143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8" name="Picture 4" descr="Chonbuk National University, Korea – Academic Mobility Office of Igor  Sikorsky Kyiv Polytechnic Institute">
            <a:extLst>
              <a:ext uri="{FF2B5EF4-FFF2-40B4-BE49-F238E27FC236}">
                <a16:creationId xmlns:a16="http://schemas.microsoft.com/office/drawing/2014/main" id="{323C5CA6-3D1C-473F-9F38-554E1E00D9E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"/>
          <a:stretch/>
        </p:blipFill>
        <p:spPr bwMode="auto">
          <a:xfrm>
            <a:off x="9888497" y="25625"/>
            <a:ext cx="1272948" cy="11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78" r:id="rId3"/>
    <p:sldLayoutId id="2147483679" r:id="rId4"/>
    <p:sldLayoutId id="2147483680" r:id="rId5"/>
    <p:sldLayoutId id="2147483654" r:id="rId6"/>
    <p:sldLayoutId id="2147483650" r:id="rId7"/>
    <p:sldLayoutId id="2147483653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honbuk National University, Korea – Academic Mobility Office of Igor  Sikorsky Kyiv Polytechnic Institute">
            <a:extLst>
              <a:ext uri="{FF2B5EF4-FFF2-40B4-BE49-F238E27FC236}">
                <a16:creationId xmlns:a16="http://schemas.microsoft.com/office/drawing/2014/main" id="{8A18D848-79A1-4A61-8C06-5E1C85B48A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"/>
          <a:stretch/>
        </p:blipFill>
        <p:spPr bwMode="auto">
          <a:xfrm>
            <a:off x="5459524" y="213638"/>
            <a:ext cx="1272948" cy="11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1A3A45B-5781-48AE-9249-A211F1BA223E}"/>
              </a:ext>
            </a:extLst>
          </p:cNvPr>
          <p:cNvGrpSpPr/>
          <p:nvPr userDrawn="1"/>
        </p:nvGrpSpPr>
        <p:grpSpPr>
          <a:xfrm rot="735193">
            <a:off x="5158024" y="1517338"/>
            <a:ext cx="3328658" cy="1384194"/>
            <a:chOff x="7954986" y="1750061"/>
            <a:chExt cx="2084388" cy="866775"/>
          </a:xfrm>
        </p:grpSpPr>
        <p:sp>
          <p:nvSpPr>
            <p:cNvPr id="10" name="Freeform 9915">
              <a:extLst>
                <a:ext uri="{FF2B5EF4-FFF2-40B4-BE49-F238E27FC236}">
                  <a16:creationId xmlns:a16="http://schemas.microsoft.com/office/drawing/2014/main" id="{550FA750-D47B-4FC2-A2C2-C4ED0E006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73" y="1783398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916">
              <a:extLst>
                <a:ext uri="{FF2B5EF4-FFF2-40B4-BE49-F238E27FC236}">
                  <a16:creationId xmlns:a16="http://schemas.microsoft.com/office/drawing/2014/main" id="{70522429-7D14-41A9-9603-DC0BC202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0936" y="2321561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917">
              <a:extLst>
                <a:ext uri="{FF2B5EF4-FFF2-40B4-BE49-F238E27FC236}">
                  <a16:creationId xmlns:a16="http://schemas.microsoft.com/office/drawing/2014/main" id="{F6D7759C-9E3A-4AC3-86C8-402133E26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98" y="1935798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918">
              <a:extLst>
                <a:ext uri="{FF2B5EF4-FFF2-40B4-BE49-F238E27FC236}">
                  <a16:creationId xmlns:a16="http://schemas.microsoft.com/office/drawing/2014/main" id="{48771A5E-4F64-4807-9479-18C5451B7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86" y="1935798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919">
              <a:extLst>
                <a:ext uri="{FF2B5EF4-FFF2-40B4-BE49-F238E27FC236}">
                  <a16:creationId xmlns:a16="http://schemas.microsoft.com/office/drawing/2014/main" id="{707A4F10-34E1-4B73-BBD7-8219E5D12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986" y="1765936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920">
              <a:extLst>
                <a:ext uri="{FF2B5EF4-FFF2-40B4-BE49-F238E27FC236}">
                  <a16:creationId xmlns:a16="http://schemas.microsoft.com/office/drawing/2014/main" id="{C426E954-E392-475F-98CA-942642C0B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011" y="1750061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921">
              <a:extLst>
                <a:ext uri="{FF2B5EF4-FFF2-40B4-BE49-F238E27FC236}">
                  <a16:creationId xmlns:a16="http://schemas.microsoft.com/office/drawing/2014/main" id="{9E0A4774-8FE0-4F85-A5D0-FEA7EAEE0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711" y="1978661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922">
              <a:extLst>
                <a:ext uri="{FF2B5EF4-FFF2-40B4-BE49-F238E27FC236}">
                  <a16:creationId xmlns:a16="http://schemas.microsoft.com/office/drawing/2014/main" id="{DDE56DC7-2374-4166-9F02-5D2F068B2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6786" y="2026286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923">
              <a:extLst>
                <a:ext uri="{FF2B5EF4-FFF2-40B4-BE49-F238E27FC236}">
                  <a16:creationId xmlns:a16="http://schemas.microsoft.com/office/drawing/2014/main" id="{675138BF-EF0A-4CED-8F66-3AAF20F75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048" y="2064386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标题占位符 18">
            <a:extLst>
              <a:ext uri="{FF2B5EF4-FFF2-40B4-BE49-F238E27FC236}">
                <a16:creationId xmlns:a16="http://schemas.microsoft.com/office/drawing/2014/main" id="{50D5F59F-79EB-4BD9-95ED-922E55B0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276" y="3262666"/>
            <a:ext cx="5315447" cy="554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5D2CB3BC-3334-433C-9439-F5797C66C0CE}"/>
              </a:ext>
            </a:extLst>
          </p:cNvPr>
          <p:cNvSpPr/>
          <p:nvPr userDrawn="1"/>
        </p:nvSpPr>
        <p:spPr>
          <a:xfrm>
            <a:off x="3438275" y="3985354"/>
            <a:ext cx="5315447" cy="493507"/>
          </a:xfrm>
          <a:prstGeom prst="parallelogram">
            <a:avLst>
              <a:gd name="adj" fmla="val 43143"/>
            </a:avLst>
          </a:prstGeom>
          <a:solidFill>
            <a:srgbClr val="A52D6A"/>
          </a:solidFill>
          <a:ln w="12700" cap="flat" cmpd="sng" algn="ctr">
            <a:noFill/>
            <a:prstDash val="solid"/>
            <a:miter lim="800000"/>
          </a:ln>
          <a:effectLst>
            <a:outerShdw blurRad="406400" dist="38100" dir="2700000" algn="tl" rotWithShape="0">
              <a:srgbClr val="88E9FC"/>
            </a:outerShdw>
          </a:effectLst>
        </p:spPr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A52D6A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0AF418-D24F-4A8C-8FE6-F5F62488717D}"/>
              </a:ext>
            </a:extLst>
          </p:cNvPr>
          <p:cNvSpPr txBox="1"/>
          <p:nvPr userDrawn="1"/>
        </p:nvSpPr>
        <p:spPr>
          <a:xfrm>
            <a:off x="4293777" y="4890052"/>
            <a:ext cx="3596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Jeonbuk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National University</a:t>
            </a:r>
          </a:p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Multimedia Lab</a:t>
            </a:r>
          </a:p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Prof. Park and Prof. Yoon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8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honbuk National University, Korea – Academic Mobility Office of Igor  Sikorsky Kyiv Polytechnic Institute">
            <a:extLst>
              <a:ext uri="{FF2B5EF4-FFF2-40B4-BE49-F238E27FC236}">
                <a16:creationId xmlns:a16="http://schemas.microsoft.com/office/drawing/2014/main" id="{0F9EDC57-E795-484C-AEEC-ECBC3FDFF6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"/>
          <a:stretch/>
        </p:blipFill>
        <p:spPr bwMode="auto">
          <a:xfrm>
            <a:off x="5459526" y="57429"/>
            <a:ext cx="1272948" cy="11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77E549-0048-4A97-9C7B-05C0772A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05" y="1392707"/>
            <a:ext cx="12192000" cy="23367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CD80529-23E9-4F20-9044-1D4D0776C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462F3-EA2E-4D73-A353-881C3E71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211683"/>
          </a:xfrm>
        </p:spPr>
        <p:txBody>
          <a:bodyPr/>
          <a:lstStyle/>
          <a:p>
            <a:r>
              <a:rPr lang="en-US" altLang="zh-CN" dirty="0"/>
              <a:t>Published in Neural Networks</a:t>
            </a:r>
          </a:p>
          <a:p>
            <a:r>
              <a:rPr lang="en-US" altLang="zh-CN" dirty="0" err="1"/>
              <a:t>Jeonbuk</a:t>
            </a:r>
            <a:r>
              <a:rPr lang="en-US" altLang="zh-CN" dirty="0"/>
              <a:t> National University</a:t>
            </a:r>
          </a:p>
          <a:p>
            <a:r>
              <a:rPr lang="en-US" altLang="zh-CN" dirty="0"/>
              <a:t>Multimedia Lab</a:t>
            </a:r>
            <a:r>
              <a:rPr lang="zh-CN" altLang="en-US" dirty="0"/>
              <a:t> </a:t>
            </a:r>
            <a:r>
              <a:rPr lang="en-US" altLang="zh-CN" dirty="0"/>
              <a:t>Under Prof. Park and Prof. Yoon</a:t>
            </a:r>
          </a:p>
          <a:p>
            <a:r>
              <a:rPr lang="en-US" altLang="zh-CN" dirty="0"/>
              <a:t>Mingle Xu</a:t>
            </a:r>
          </a:p>
          <a:p>
            <a:r>
              <a:rPr lang="en-US" altLang="zh-CN" dirty="0"/>
              <a:t>13 Jan, 2021</a:t>
            </a:r>
          </a:p>
        </p:txBody>
      </p:sp>
    </p:spTree>
    <p:extLst>
      <p:ext uri="{BB962C8B-B14F-4D97-AF65-F5344CB8AC3E}">
        <p14:creationId xmlns:p14="http://schemas.microsoft.com/office/powerpoint/2010/main" val="412959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2387-1450-4AF3-98B0-7AEF462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1D317-C66E-46F7-B426-52E56AE64F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Task-aware and task-agnostic</a:t>
            </a:r>
          </a:p>
          <a:p>
            <a:r>
              <a:rPr lang="en-US" altLang="zh-CN" dirty="0"/>
              <a:t>Difficult points and influential points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6D0F27-50FB-43E2-B835-8F2AF99F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480"/>
            <a:ext cx="12192000" cy="26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F9054-1DC5-44AD-AF9A-E0952887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D21E-82D8-4B3A-A330-928A0354FE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Image classification on balanced datasets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24219A-E7CA-482F-A9E2-30416B6E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4" y="2170340"/>
            <a:ext cx="5138104" cy="3780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5A5B5F-96A9-422E-B618-60CEF4CA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2171084"/>
            <a:ext cx="4641034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8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8576-4016-4BA3-8365-1E9C949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B4E91-09FD-4DF7-A255-6E10EB3732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Classification on imbalanced data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C136E-51A6-4BBF-A5C5-95035413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8" y="2567491"/>
            <a:ext cx="3658632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A1545F-6FFB-47D5-A0FF-FE0082AC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77" y="2567491"/>
            <a:ext cx="3523107" cy="28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C455F-1128-4AE8-B88E-9539B5A8F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131" y="2567491"/>
            <a:ext cx="349747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E25A8-A3D9-4274-9751-909EB6B3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D51C6-7024-4205-A138-17E4ADAA67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Semantic segmentation on Cityscapes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1E7143-1C51-4211-ABF1-F219395F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0" y="2099524"/>
            <a:ext cx="5682343" cy="42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20D86-24D2-4D0A-BD7B-A66CBFEB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6A304-32AA-4A4E-A6D2-518CC3CFD9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379203-78D4-40E4-BCC7-4DB87A7D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92" y="1250950"/>
            <a:ext cx="6221911" cy="53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D41B-D9CA-45A8-8B4C-B2DD8B90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BE0ED-9EB5-4F5F-8826-896A08F0DC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Accurate and ranking loss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104BE1-7D9C-4EE9-9A2F-0DF04C75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982"/>
            <a:ext cx="6035553" cy="46291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74F3D6-C427-4ED6-ABDF-045B420E1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90" y="2370704"/>
            <a:ext cx="6328686" cy="16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92535-8F69-441A-98CE-16D02062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B58F8-53E6-49E5-9F38-A2CC902262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How about the selected samples?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7ED5B-871D-4F79-8E3E-37A306358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6"/>
          <a:stretch/>
        </p:blipFill>
        <p:spPr>
          <a:xfrm>
            <a:off x="887501" y="1786163"/>
            <a:ext cx="4954273" cy="38208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7700C-FDAD-4471-B62C-717BAD02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27" y="1786163"/>
            <a:ext cx="5492523" cy="366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B8369F-D01C-4386-AC31-CF2C6EFBC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42" r="67013" b="15672"/>
          <a:stretch/>
        </p:blipFill>
        <p:spPr>
          <a:xfrm>
            <a:off x="2386030" y="5625192"/>
            <a:ext cx="2259449" cy="12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3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C3A9C-FECB-4C57-8EE2-F84FC0B9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86332-C03C-4087-8B79-719A754ACF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Look at the selected data.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40BDA0-9A2E-4645-99B3-A55771FA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171084"/>
            <a:ext cx="5408836" cy="37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507265-1179-4A36-8F4D-7674F310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68" y="2171084"/>
            <a:ext cx="5155174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4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ED31C-BB26-42BE-9F83-D813A2E0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63139-07C4-48E4-8E14-C78C9356CB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Combine task-agnostic and task-aware.</a:t>
            </a:r>
          </a:p>
          <a:p>
            <a:r>
              <a:rPr lang="en-US" altLang="zh-CN" dirty="0"/>
              <a:t>Task-agnostic: VAE and GAN</a:t>
            </a:r>
          </a:p>
          <a:p>
            <a:r>
              <a:rPr lang="en-US" altLang="zh-CN" dirty="0"/>
              <a:t>Task-aware: predict loss and rank them.</a:t>
            </a:r>
          </a:p>
          <a:p>
            <a:endParaRPr lang="en-US" altLang="zh-CN" dirty="0"/>
          </a:p>
          <a:p>
            <a:r>
              <a:rPr lang="en-US" altLang="zh-CN" dirty="0"/>
              <a:t>Use tags for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02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68BFA-8A21-4768-86A5-45D1AAF1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8A72D-1B06-466E-B2D4-B6076C2E72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The sequence of slides.</a:t>
            </a:r>
          </a:p>
          <a:p>
            <a:r>
              <a:rPr lang="en-US" altLang="zh-CN" dirty="0"/>
              <a:t>Picture is better than words.</a:t>
            </a:r>
          </a:p>
          <a:p>
            <a:r>
              <a:rPr lang="en-US" altLang="zh-CN" dirty="0"/>
              <a:t>Logic is very important. It is highly related with our time duration.</a:t>
            </a:r>
          </a:p>
          <a:p>
            <a:r>
              <a:rPr lang="en-US" altLang="zh-CN" dirty="0"/>
              <a:t>Eye contact with audience.</a:t>
            </a:r>
          </a:p>
          <a:p>
            <a:endParaRPr lang="en-US" altLang="zh-CN" dirty="0"/>
          </a:p>
          <a:p>
            <a:r>
              <a:rPr lang="en-US" altLang="zh-CN" dirty="0"/>
              <a:t>How to read an equation?</a:t>
            </a:r>
          </a:p>
          <a:p>
            <a:r>
              <a:rPr lang="en-US" altLang="zh-CN" dirty="0"/>
              <a:t>How to explain the equations?</a:t>
            </a:r>
          </a:p>
          <a:p>
            <a:r>
              <a:rPr lang="en-US" altLang="zh-CN" dirty="0"/>
              <a:t>How to explain the results or comparison (pictures and tables).</a:t>
            </a:r>
          </a:p>
          <a:p>
            <a:endParaRPr lang="en-US" altLang="zh-CN" dirty="0"/>
          </a:p>
          <a:p>
            <a:r>
              <a:rPr lang="en-US" altLang="zh-CN" dirty="0"/>
              <a:t>How to write our papers?</a:t>
            </a:r>
          </a:p>
        </p:txBody>
      </p:sp>
    </p:spTree>
    <p:extLst>
      <p:ext uri="{BB962C8B-B14F-4D97-AF65-F5344CB8AC3E}">
        <p14:creationId xmlns:p14="http://schemas.microsoft.com/office/powerpoint/2010/main" val="261179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3EB84-9574-48A6-BE2F-058219E5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8DE49-B0CD-47CA-87E4-3561060A0F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Labeled data for deep learning.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Active learning</a:t>
            </a:r>
            <a:r>
              <a:rPr lang="en-US" altLang="zh-CN" dirty="0"/>
              <a:t>: iteratively find the most informative samples to label from unlabeled data.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A5293-5D87-4852-B675-5ADB3FA9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0" y="2497361"/>
            <a:ext cx="6635602" cy="39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4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6B4B1-4649-4D26-BF7A-9FEA56A1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FEE15-2824-464A-8F17-25A94F34F0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Proposed</a:t>
            </a:r>
          </a:p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0CFBB-B0CB-4450-8C1C-ED7D8C900A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b"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45F935-3135-4AEF-AC88-061A8E7804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EC66AA-24CE-4F0F-82BD-31EA912A9B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93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9F483-B91F-4889-8921-2A9B4F2B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26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513D-907B-41F9-9F7C-ED80E5D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715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00D8D-39B9-4E37-9BF4-A898EE90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69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C84D-CDC5-44C9-96A6-5D815D5E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F33A-F211-4224-AA52-655F73EC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7C94C-C3A2-4567-8AED-CEB0FF52EA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Active learning and deep learning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83DC79-740D-4A13-AF44-3770E6C2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662"/>
            <a:ext cx="12192000" cy="39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B9EF8-7CDF-458B-B35B-6AB81ABA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A5A4A-CE3F-4CC7-9BBD-F979810D17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9250" y="1274764"/>
            <a:ext cx="11498263" cy="1566408"/>
          </a:xfrm>
        </p:spPr>
        <p:txBody>
          <a:bodyPr/>
          <a:lstStyle/>
          <a:p>
            <a:r>
              <a:rPr lang="en-US" altLang="zh-CN" dirty="0"/>
              <a:t>Active learning: how to choose the most informative samples?</a:t>
            </a:r>
          </a:p>
          <a:p>
            <a:pPr lvl="1"/>
            <a:r>
              <a:rPr lang="en-US" altLang="zh-CN" dirty="0"/>
              <a:t>Uncertainty.</a:t>
            </a:r>
          </a:p>
          <a:p>
            <a:pPr lvl="1"/>
            <a:r>
              <a:rPr lang="en-US" altLang="zh-CN" dirty="0"/>
              <a:t>Learning it in an adversarial manner (ICCV 2019).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39987-EC9C-4715-B092-84A13034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99" y="2749737"/>
            <a:ext cx="6978423" cy="38625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0712FF-8B24-4611-8584-3EF42174A8F0}"/>
              </a:ext>
            </a:extLst>
          </p:cNvPr>
          <p:cNvSpPr txBox="1"/>
          <p:nvPr/>
        </p:nvSpPr>
        <p:spPr>
          <a:xfrm>
            <a:off x="9567200" y="4016829"/>
            <a:ext cx="2502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Task-aware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Task-agnostic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97B0-E1D7-4FE0-AA18-3DCDD3AF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D51E0-B8CB-4AB1-9674-652CB6FC2A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Task-agnostic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29FFD-7839-4903-AC78-89F5F38163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Task-aware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9E2B8B-3448-463E-83DA-656C537E48E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Good to exploit influential inputs: in high density region.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9E2B8B-3448-463E-83DA-656C537E4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412" r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BD8D425-9BD6-4B6A-A36B-3EC36110A59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Good to find difficult inputs: in vicinity of decision boundary.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BD8D425-9BD6-4B6A-A36B-3EC36110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F15F537-B6AD-44B6-8667-08D6FAE012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2302" y="1398798"/>
                <a:ext cx="2387397" cy="658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F15F537-B6AD-44B6-8667-08D6FAE0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02" y="1398798"/>
                <a:ext cx="2387397" cy="658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71F818-0BA5-4E59-A922-A9EE7E1F1E98}"/>
              </a:ext>
            </a:extLst>
          </p:cNvPr>
          <p:cNvSpPr txBox="1">
            <a:spLocks/>
          </p:cNvSpPr>
          <p:nvPr/>
        </p:nvSpPr>
        <p:spPr>
          <a:xfrm>
            <a:off x="3993623" y="5026469"/>
            <a:ext cx="4204754" cy="6586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Can we combine two advantages?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4 Types of Classification Tasks in Machine Learning">
            <a:extLst>
              <a:ext uri="{FF2B5EF4-FFF2-40B4-BE49-F238E27FC236}">
                <a16:creationId xmlns:a16="http://schemas.microsoft.com/office/drawing/2014/main" id="{0D4702D0-A032-48DE-8F66-469C0D53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29" y="3853543"/>
            <a:ext cx="4005943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4AEB-711C-4D8A-9CED-0165EDD9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61ABC-B507-4364-93B4-20BFC8ADD0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Can we use a network to predict the loss? (CVPR 2019)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406EC6-B4BE-4666-A17E-DFEA7055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" y="2705576"/>
            <a:ext cx="5786420" cy="2228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10ABE2-623A-4EF6-8F8F-B0F067D4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9719"/>
            <a:ext cx="6094478" cy="44634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6B4CFE-25A9-43CD-A33A-2D2248CE79BA}"/>
                  </a:ext>
                </a:extLst>
              </p:cNvPr>
              <p:cNvSpPr/>
              <p:nvPr/>
            </p:nvSpPr>
            <p:spPr>
              <a:xfrm>
                <a:off x="726348" y="1822717"/>
                <a:ext cx="925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6B4CFE-25A9-43CD-A33A-2D2248CE7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8" y="1822717"/>
                <a:ext cx="92583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0134E7B-F20C-4D14-B6BA-CB04401FE72A}"/>
              </a:ext>
            </a:extLst>
          </p:cNvPr>
          <p:cNvSpPr/>
          <p:nvPr/>
        </p:nvSpPr>
        <p:spPr>
          <a:xfrm>
            <a:off x="1652179" y="1847625"/>
            <a:ext cx="1390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Task-aware</a:t>
            </a:r>
          </a:p>
        </p:txBody>
      </p:sp>
    </p:spTree>
    <p:extLst>
      <p:ext uri="{BB962C8B-B14F-4D97-AF65-F5344CB8AC3E}">
        <p14:creationId xmlns:p14="http://schemas.microsoft.com/office/powerpoint/2010/main" val="25795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97B0-E1D7-4FE0-AA18-3DCDD3AF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D51E0-B8CB-4AB1-9674-652CB6FC2A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Task-agnostic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29FFD-7839-4903-AC78-89F5F38163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Task-aware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9E2B8B-3448-463E-83DA-656C537E48E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Good to exploit influential inputs: in high density region.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69E2B8B-3448-463E-83DA-656C537E4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412" r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BD8D425-9BD6-4B6A-A36B-3EC36110A59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Good to find difficult inputs: in vicinity of decision boundary.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BD8D425-9BD6-4B6A-A36B-3EC36110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F15F537-B6AD-44B6-8667-08D6FAE012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2302" y="1398798"/>
                <a:ext cx="2387397" cy="658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F15F537-B6AD-44B6-8667-08D6FAE0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02" y="1398798"/>
                <a:ext cx="2387397" cy="658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71F818-0BA5-4E59-A922-A9EE7E1F1E98}"/>
              </a:ext>
            </a:extLst>
          </p:cNvPr>
          <p:cNvSpPr txBox="1">
            <a:spLocks/>
          </p:cNvSpPr>
          <p:nvPr/>
        </p:nvSpPr>
        <p:spPr>
          <a:xfrm>
            <a:off x="2601109" y="416973"/>
            <a:ext cx="4204754" cy="65860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Can we combine two advantages?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1FA948-4EC0-4B47-91E8-8B1F8FD43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00" y="4084046"/>
            <a:ext cx="4609564" cy="25513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886685-0AF8-4850-83FC-CD9C57DF9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645" y="4212838"/>
            <a:ext cx="5786420" cy="22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5FD5-4595-43F5-B180-7EAD890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D6835-E576-4E88-ADC1-C23C64ABEF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9250" y="1274764"/>
            <a:ext cx="11498263" cy="1484766"/>
          </a:xfrm>
        </p:spPr>
        <p:txBody>
          <a:bodyPr/>
          <a:lstStyle/>
          <a:p>
            <a:r>
              <a:rPr lang="en-US" altLang="zh-CN" dirty="0"/>
              <a:t>From learning accurate loss to learning </a:t>
            </a:r>
            <a:r>
              <a:rPr lang="en-US" altLang="zh-CN" dirty="0">
                <a:solidFill>
                  <a:srgbClr val="FF0000"/>
                </a:solidFill>
              </a:rPr>
              <a:t>ranking loss</a:t>
            </a:r>
            <a:r>
              <a:rPr lang="en-US" altLang="zh-CN" dirty="0"/>
              <a:t> (relative loss).</a:t>
            </a:r>
          </a:p>
          <a:p>
            <a:pPr lvl="1"/>
            <a:r>
              <a:rPr lang="en-US" altLang="zh-CN" dirty="0"/>
              <a:t>Relative comparison of target attributes are often easier to learn and predict;</a:t>
            </a:r>
          </a:p>
          <a:p>
            <a:pPr lvl="1"/>
            <a:r>
              <a:rPr lang="en-US" altLang="zh-CN" dirty="0"/>
              <a:t>Ranking is often sufficient to label.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B2760E-1D73-46D8-A0B4-E6B79614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47" y="2489426"/>
            <a:ext cx="8324850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A3293B-7612-4E2B-9225-9D9B8FA7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10" y="5370963"/>
            <a:ext cx="7877175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90C1AD-2304-48D8-A982-2ED39A478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116" y="4182606"/>
            <a:ext cx="7362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8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4FE52-5436-4C68-8DBE-2BFC287D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8275E-D0C0-4746-BDD3-37C12A6C02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BE64B8-64D9-4CE2-9726-AC7AE42C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930729"/>
            <a:ext cx="8515350" cy="4644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62EA3D-769A-446E-968E-10851C0D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5607050"/>
            <a:ext cx="6399439" cy="12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9507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p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369</Words>
  <Application>Microsoft Office PowerPoint</Application>
  <PresentationFormat>宽屏</PresentationFormat>
  <Paragraphs>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微软雅黑</vt:lpstr>
      <vt:lpstr>等线</vt:lpstr>
      <vt:lpstr>Arial</vt:lpstr>
      <vt:lpstr>Bahnschrift SemiBold SemiConden</vt:lpstr>
      <vt:lpstr>Cambria Math</vt:lpstr>
      <vt:lpstr>Impact</vt:lpstr>
      <vt:lpstr>Main</vt:lpstr>
      <vt:lpstr>Chapter</vt:lpstr>
      <vt:lpstr>Title</vt:lpstr>
      <vt:lpstr>PowerPoint 演示文稿</vt:lpstr>
      <vt:lpstr>Background</vt:lpstr>
      <vt:lpstr>Background</vt:lpstr>
      <vt:lpstr>Background</vt:lpstr>
      <vt:lpstr>Introduction</vt:lpstr>
      <vt:lpstr>Background</vt:lpstr>
      <vt:lpstr>Introduction</vt:lpstr>
      <vt:lpstr>Proposed Method</vt:lpstr>
      <vt:lpstr>Proposed Method</vt:lpstr>
      <vt:lpstr>Experiments</vt:lpstr>
      <vt:lpstr>Experiments</vt:lpstr>
      <vt:lpstr>Experiments</vt:lpstr>
      <vt:lpstr>Experiments </vt:lpstr>
      <vt:lpstr>Experiments </vt:lpstr>
      <vt:lpstr>Experiment</vt:lpstr>
      <vt:lpstr>Experiments</vt:lpstr>
      <vt:lpstr>Experiments</vt:lpstr>
      <vt:lpstr>Conclusion</vt:lpstr>
      <vt:lpstr>About presentation</vt:lpstr>
      <vt:lpstr>Outline</vt:lpstr>
      <vt:lpstr>Introduction</vt:lpstr>
      <vt:lpstr>Proposed Algorithm</vt:lpstr>
      <vt:lpstr>Experiments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Mingle</dc:creator>
  <cp:lastModifiedBy>Xu Mingle</cp:lastModifiedBy>
  <cp:revision>1</cp:revision>
  <dcterms:created xsi:type="dcterms:W3CDTF">2020-12-03T01:13:05Z</dcterms:created>
  <dcterms:modified xsi:type="dcterms:W3CDTF">2021-01-14T04:18:45Z</dcterms:modified>
</cp:coreProperties>
</file>