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7" r:id="rId16"/>
    <p:sldId id="272" r:id="rId17"/>
    <p:sldId id="273" r:id="rId18"/>
    <p:sldId id="274" r:id="rId19"/>
    <p:sldId id="275" r:id="rId20"/>
    <p:sldId id="278" r:id="rId21"/>
    <p:sldId id="276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7471" autoAdjust="0"/>
  </p:normalViewPr>
  <p:slideViewPr>
    <p:cSldViewPr snapToGrid="0" showGuides="1">
      <p:cViewPr varScale="1">
        <p:scale>
          <a:sx n="104" d="100"/>
          <a:sy n="104" d="100"/>
        </p:scale>
        <p:origin x="68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2" d="100"/>
          <a:sy n="122" d="100"/>
        </p:scale>
        <p:origin x="493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le1994@student.jbnu.ac.kr" userId="6accb246-f179-42e5-8cc4-2c1a8de5b234" providerId="ADAL" clId="{79B87E20-B4AE-4308-B6C6-9CDA424A0704}"/>
    <pc:docChg chg="undo custSel addSld delSld modSld">
      <pc:chgData name="mingle1994@student.jbnu.ac.kr" userId="6accb246-f179-42e5-8cc4-2c1a8de5b234" providerId="ADAL" clId="{79B87E20-B4AE-4308-B6C6-9CDA424A0704}" dt="2021-02-01T00:55:49.779" v="205" actId="1076"/>
      <pc:docMkLst>
        <pc:docMk/>
      </pc:docMkLst>
      <pc:sldChg chg="addSp modSp">
        <pc:chgData name="mingle1994@student.jbnu.ac.kr" userId="6accb246-f179-42e5-8cc4-2c1a8de5b234" providerId="ADAL" clId="{79B87E20-B4AE-4308-B6C6-9CDA424A0704}" dt="2021-02-01T00:55:49.779" v="205" actId="1076"/>
        <pc:sldMkLst>
          <pc:docMk/>
          <pc:sldMk cId="328275736" sldId="265"/>
        </pc:sldMkLst>
        <pc:picChg chg="mod">
          <ac:chgData name="mingle1994@student.jbnu.ac.kr" userId="6accb246-f179-42e5-8cc4-2c1a8de5b234" providerId="ADAL" clId="{79B87E20-B4AE-4308-B6C6-9CDA424A0704}" dt="2021-01-28T12:50:41.387" v="60" actId="1076"/>
          <ac:picMkLst>
            <pc:docMk/>
            <pc:sldMk cId="328275736" sldId="265"/>
            <ac:picMk id="5" creationId="{C0BF88AF-1229-424F-BBC1-8B58CB7723B6}"/>
          </ac:picMkLst>
        </pc:picChg>
        <pc:picChg chg="add mod">
          <ac:chgData name="mingle1994@student.jbnu.ac.kr" userId="6accb246-f179-42e5-8cc4-2c1a8de5b234" providerId="ADAL" clId="{79B87E20-B4AE-4308-B6C6-9CDA424A0704}" dt="2021-02-01T00:55:49.779" v="205" actId="1076"/>
          <ac:picMkLst>
            <pc:docMk/>
            <pc:sldMk cId="328275736" sldId="265"/>
            <ac:picMk id="1026" creationId="{76410F9D-D4E2-4433-B4A5-B7F47CE7617D}"/>
          </ac:picMkLst>
        </pc:picChg>
        <pc:picChg chg="add mod">
          <ac:chgData name="mingle1994@student.jbnu.ac.kr" userId="6accb246-f179-42e5-8cc4-2c1a8de5b234" providerId="ADAL" clId="{79B87E20-B4AE-4308-B6C6-9CDA424A0704}" dt="2021-02-01T00:55:46.667" v="204" actId="1076"/>
          <ac:picMkLst>
            <pc:docMk/>
            <pc:sldMk cId="328275736" sldId="265"/>
            <ac:picMk id="1028" creationId="{1472995C-8E23-4E1E-8B6A-9264DFCDA424}"/>
          </ac:picMkLst>
        </pc:picChg>
        <pc:picChg chg="mod">
          <ac:chgData name="mingle1994@student.jbnu.ac.kr" userId="6accb246-f179-42e5-8cc4-2c1a8de5b234" providerId="ADAL" clId="{79B87E20-B4AE-4308-B6C6-9CDA424A0704}" dt="2021-02-01T00:54:57.126" v="202" actId="1076"/>
          <ac:picMkLst>
            <pc:docMk/>
            <pc:sldMk cId="328275736" sldId="265"/>
            <ac:picMk id="2052" creationId="{2997E81D-2A91-4082-ABB8-EBE67F491AF2}"/>
          </ac:picMkLst>
        </pc:picChg>
      </pc:sldChg>
      <pc:sldChg chg="add del">
        <pc:chgData name="mingle1994@student.jbnu.ac.kr" userId="6accb246-f179-42e5-8cc4-2c1a8de5b234" providerId="ADAL" clId="{79B87E20-B4AE-4308-B6C6-9CDA424A0704}" dt="2021-01-28T12:44:15.152" v="1" actId="47"/>
        <pc:sldMkLst>
          <pc:docMk/>
          <pc:sldMk cId="4194146386" sldId="270"/>
        </pc:sldMkLst>
      </pc:sldChg>
      <pc:sldChg chg="addSp delSp modSp new mod">
        <pc:chgData name="mingle1994@student.jbnu.ac.kr" userId="6accb246-f179-42e5-8cc4-2c1a8de5b234" providerId="ADAL" clId="{79B87E20-B4AE-4308-B6C6-9CDA424A0704}" dt="2021-01-29T00:11:29.529" v="154" actId="20577"/>
        <pc:sldMkLst>
          <pc:docMk/>
          <pc:sldMk cId="2112804653" sldId="271"/>
        </pc:sldMkLst>
        <pc:spChg chg="del">
          <ac:chgData name="mingle1994@student.jbnu.ac.kr" userId="6accb246-f179-42e5-8cc4-2c1a8de5b234" providerId="ADAL" clId="{79B87E20-B4AE-4308-B6C6-9CDA424A0704}" dt="2021-01-28T12:44:31.811" v="4" actId="478"/>
          <ac:spMkLst>
            <pc:docMk/>
            <pc:sldMk cId="2112804653" sldId="271"/>
            <ac:spMk id="3" creationId="{93E1979A-68AC-4901-BE25-820B6A3680BB}"/>
          </ac:spMkLst>
        </pc:spChg>
        <pc:spChg chg="add mod">
          <ac:chgData name="mingle1994@student.jbnu.ac.kr" userId="6accb246-f179-42e5-8cc4-2c1a8de5b234" providerId="ADAL" clId="{79B87E20-B4AE-4308-B6C6-9CDA424A0704}" dt="2021-01-29T00:11:29.529" v="154" actId="20577"/>
          <ac:spMkLst>
            <pc:docMk/>
            <pc:sldMk cId="2112804653" sldId="271"/>
            <ac:spMk id="5" creationId="{010B2DCB-BE7F-4951-ADAE-B1AB769CBDBD}"/>
          </ac:spMkLst>
        </pc:spChg>
        <pc:spChg chg="add mod">
          <ac:chgData name="mingle1994@student.jbnu.ac.kr" userId="6accb246-f179-42e5-8cc4-2c1a8de5b234" providerId="ADAL" clId="{79B87E20-B4AE-4308-B6C6-9CDA424A0704}" dt="2021-01-29T00:10:30.840" v="119" actId="1076"/>
          <ac:spMkLst>
            <pc:docMk/>
            <pc:sldMk cId="2112804653" sldId="271"/>
            <ac:spMk id="6" creationId="{FB392AEF-23C0-49AA-9F8B-19895E2DCAA7}"/>
          </ac:spMkLst>
        </pc:spChg>
        <pc:picChg chg="add mod">
          <ac:chgData name="mingle1994@student.jbnu.ac.kr" userId="6accb246-f179-42e5-8cc4-2c1a8de5b234" providerId="ADAL" clId="{79B87E20-B4AE-4308-B6C6-9CDA424A0704}" dt="2021-01-28T12:46:25.373" v="8" actId="1076"/>
          <ac:picMkLst>
            <pc:docMk/>
            <pc:sldMk cId="2112804653" sldId="271"/>
            <ac:picMk id="4" creationId="{1BEF53CD-E664-45C8-ABB7-3FACE9A6DC9D}"/>
          </ac:picMkLst>
        </pc:picChg>
      </pc:sldChg>
      <pc:sldChg chg="addSp modSp new">
        <pc:chgData name="mingle1994@student.jbnu.ac.kr" userId="6accb246-f179-42e5-8cc4-2c1a8de5b234" providerId="ADAL" clId="{79B87E20-B4AE-4308-B6C6-9CDA424A0704}" dt="2021-01-28T12:49:39.021" v="50" actId="14100"/>
        <pc:sldMkLst>
          <pc:docMk/>
          <pc:sldMk cId="2738176748" sldId="272"/>
        </pc:sldMkLst>
        <pc:picChg chg="add mod">
          <ac:chgData name="mingle1994@student.jbnu.ac.kr" userId="6accb246-f179-42e5-8cc4-2c1a8de5b234" providerId="ADAL" clId="{79B87E20-B4AE-4308-B6C6-9CDA424A0704}" dt="2021-01-28T12:49:27.122" v="47" actId="1076"/>
          <ac:picMkLst>
            <pc:docMk/>
            <pc:sldMk cId="2738176748" sldId="272"/>
            <ac:picMk id="1026" creationId="{88216404-9480-4AB7-9060-4CEED09B453D}"/>
          </ac:picMkLst>
        </pc:picChg>
        <pc:picChg chg="add mod">
          <ac:chgData name="mingle1994@student.jbnu.ac.kr" userId="6accb246-f179-42e5-8cc4-2c1a8de5b234" providerId="ADAL" clId="{79B87E20-B4AE-4308-B6C6-9CDA424A0704}" dt="2021-01-28T12:49:39.021" v="50" actId="14100"/>
          <ac:picMkLst>
            <pc:docMk/>
            <pc:sldMk cId="2738176748" sldId="272"/>
            <ac:picMk id="1028" creationId="{03BA765A-B539-4538-9AF4-FE1D09651199}"/>
          </ac:picMkLst>
        </pc:picChg>
      </pc:sldChg>
      <pc:sldChg chg="new del">
        <pc:chgData name="mingle1994@student.jbnu.ac.kr" userId="6accb246-f179-42e5-8cc4-2c1a8de5b234" providerId="ADAL" clId="{79B87E20-B4AE-4308-B6C6-9CDA424A0704}" dt="2021-01-28T12:50:50.325" v="61" actId="47"/>
        <pc:sldMkLst>
          <pc:docMk/>
          <pc:sldMk cId="811204073" sldId="273"/>
        </pc:sldMkLst>
      </pc:sldChg>
      <pc:sldChg chg="addSp modSp new">
        <pc:chgData name="mingle1994@student.jbnu.ac.kr" userId="6accb246-f179-42e5-8cc4-2c1a8de5b234" providerId="ADAL" clId="{79B87E20-B4AE-4308-B6C6-9CDA424A0704}" dt="2021-01-28T12:50:26.938" v="59" actId="14100"/>
        <pc:sldMkLst>
          <pc:docMk/>
          <pc:sldMk cId="511190681" sldId="274"/>
        </pc:sldMkLst>
        <pc:picChg chg="add mod">
          <ac:chgData name="mingle1994@student.jbnu.ac.kr" userId="6accb246-f179-42e5-8cc4-2c1a8de5b234" providerId="ADAL" clId="{79B87E20-B4AE-4308-B6C6-9CDA424A0704}" dt="2021-01-28T12:50:15.216" v="56" actId="1076"/>
          <ac:picMkLst>
            <pc:docMk/>
            <pc:sldMk cId="511190681" sldId="274"/>
            <ac:picMk id="2050" creationId="{674347B6-9E03-481A-BA14-4A43C26F1499}"/>
          </ac:picMkLst>
        </pc:picChg>
        <pc:picChg chg="add mod">
          <ac:chgData name="mingle1994@student.jbnu.ac.kr" userId="6accb246-f179-42e5-8cc4-2c1a8de5b234" providerId="ADAL" clId="{79B87E20-B4AE-4308-B6C6-9CDA424A0704}" dt="2021-01-28T12:50:26.938" v="59" actId="14100"/>
          <ac:picMkLst>
            <pc:docMk/>
            <pc:sldMk cId="511190681" sldId="274"/>
            <ac:picMk id="2052" creationId="{380DB758-2B9C-4411-B994-2072EF4A0232}"/>
          </ac:picMkLst>
        </pc:picChg>
      </pc:sldChg>
      <pc:sldChg chg="new">
        <pc:chgData name="mingle1994@student.jbnu.ac.kr" userId="6accb246-f179-42e5-8cc4-2c1a8de5b234" providerId="ADAL" clId="{79B87E20-B4AE-4308-B6C6-9CDA424A0704}" dt="2021-01-28T12:50:54.372" v="62" actId="680"/>
        <pc:sldMkLst>
          <pc:docMk/>
          <pc:sldMk cId="87585501" sldId="275"/>
        </pc:sldMkLst>
      </pc:sldChg>
      <pc:sldChg chg="new">
        <pc:chgData name="mingle1994@student.jbnu.ac.kr" userId="6accb246-f179-42e5-8cc4-2c1a8de5b234" providerId="ADAL" clId="{79B87E20-B4AE-4308-B6C6-9CDA424A0704}" dt="2021-01-28T12:50:55.756" v="63" actId="680"/>
        <pc:sldMkLst>
          <pc:docMk/>
          <pc:sldMk cId="4094190171" sldId="276"/>
        </pc:sldMkLst>
      </pc:sldChg>
      <pc:sldChg chg="addSp delSp modSp new mod">
        <pc:chgData name="mingle1994@student.jbnu.ac.kr" userId="6accb246-f179-42e5-8cc4-2c1a8de5b234" providerId="ADAL" clId="{79B87E20-B4AE-4308-B6C6-9CDA424A0704}" dt="2021-01-29T02:38:44.994" v="183" actId="1076"/>
        <pc:sldMkLst>
          <pc:docMk/>
          <pc:sldMk cId="1608209237" sldId="277"/>
        </pc:sldMkLst>
        <pc:spChg chg="mod">
          <ac:chgData name="mingle1994@student.jbnu.ac.kr" userId="6accb246-f179-42e5-8cc4-2c1a8de5b234" providerId="ADAL" clId="{79B87E20-B4AE-4308-B6C6-9CDA424A0704}" dt="2021-01-29T02:38:38.919" v="181" actId="20577"/>
          <ac:spMkLst>
            <pc:docMk/>
            <pc:sldMk cId="1608209237" sldId="277"/>
            <ac:spMk id="2" creationId="{F45820D4-32D4-4A6E-9ED6-7B5BFAD5B562}"/>
          </ac:spMkLst>
        </pc:spChg>
        <pc:spChg chg="del">
          <ac:chgData name="mingle1994@student.jbnu.ac.kr" userId="6accb246-f179-42e5-8cc4-2c1a8de5b234" providerId="ADAL" clId="{79B87E20-B4AE-4308-B6C6-9CDA424A0704}" dt="2021-01-29T02:38:14.840" v="158" actId="478"/>
          <ac:spMkLst>
            <pc:docMk/>
            <pc:sldMk cId="1608209237" sldId="277"/>
            <ac:spMk id="3" creationId="{E81BAA62-3AF3-495C-9F01-6C49FDD5DE80}"/>
          </ac:spMkLst>
        </pc:spChg>
        <pc:picChg chg="add mod">
          <ac:chgData name="mingle1994@student.jbnu.ac.kr" userId="6accb246-f179-42e5-8cc4-2c1a8de5b234" providerId="ADAL" clId="{79B87E20-B4AE-4308-B6C6-9CDA424A0704}" dt="2021-01-29T02:38:44.994" v="183" actId="1076"/>
          <ac:picMkLst>
            <pc:docMk/>
            <pc:sldMk cId="1608209237" sldId="277"/>
            <ac:picMk id="5" creationId="{69D69198-E0D8-45E6-8204-27F5BF37F887}"/>
          </ac:picMkLst>
        </pc:picChg>
      </pc:sldChg>
      <pc:sldChg chg="new del">
        <pc:chgData name="mingle1994@student.jbnu.ac.kr" userId="6accb246-f179-42e5-8cc4-2c1a8de5b234" providerId="ADAL" clId="{79B87E20-B4AE-4308-B6C6-9CDA424A0704}" dt="2021-01-29T02:38:09.328" v="156" actId="680"/>
        <pc:sldMkLst>
          <pc:docMk/>
          <pc:sldMk cId="3734360164" sldId="277"/>
        </pc:sldMkLst>
      </pc:sldChg>
      <pc:sldChg chg="addSp delSp modSp new mod">
        <pc:chgData name="mingle1994@student.jbnu.ac.kr" userId="6accb246-f179-42e5-8cc4-2c1a8de5b234" providerId="ADAL" clId="{79B87E20-B4AE-4308-B6C6-9CDA424A0704}" dt="2021-01-29T02:39:11.848" v="189" actId="478"/>
        <pc:sldMkLst>
          <pc:docMk/>
          <pc:sldMk cId="1905306399" sldId="278"/>
        </pc:sldMkLst>
        <pc:spChg chg="del">
          <ac:chgData name="mingle1994@student.jbnu.ac.kr" userId="6accb246-f179-42e5-8cc4-2c1a8de5b234" providerId="ADAL" clId="{79B87E20-B4AE-4308-B6C6-9CDA424A0704}" dt="2021-01-29T02:39:11.848" v="189" actId="478"/>
          <ac:spMkLst>
            <pc:docMk/>
            <pc:sldMk cId="1905306399" sldId="278"/>
            <ac:spMk id="2" creationId="{48B91E61-1F80-406F-B644-345F8026ED20}"/>
          </ac:spMkLst>
        </pc:spChg>
        <pc:spChg chg="del">
          <ac:chgData name="mingle1994@student.jbnu.ac.kr" userId="6accb246-f179-42e5-8cc4-2c1a8de5b234" providerId="ADAL" clId="{79B87E20-B4AE-4308-B6C6-9CDA424A0704}" dt="2021-01-29T02:38:57.519" v="187" actId="478"/>
          <ac:spMkLst>
            <pc:docMk/>
            <pc:sldMk cId="1905306399" sldId="278"/>
            <ac:spMk id="3" creationId="{B54875A5-6B28-49BA-BF60-E20FC12636AA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9" creationId="{4CFE0F65-0169-4A26-9399-1EBDEF422DDD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2" creationId="{391CC982-CBFD-4406-AF06-70BD27840561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3" creationId="{2F3DAE6F-81FB-475F-A62F-6873DE95EC34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4" creationId="{CCFD9706-82A0-480B-9DEF-CF11B6DA0663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5" creationId="{0A2FEE5A-18E4-4CE5-9617-FAFB408A861C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6" creationId="{F5F1B35B-AE6C-4F77-A6E3-0C6280A5AAC6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18" creationId="{DEC27DF4-4544-4E43-8DF7-03C9633644BA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23" creationId="{77A4DA41-0C52-4772-9B24-9A25C0249515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24" creationId="{0CF869E8-1677-4A08-9CB6-C0A0E9DCB5C9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27" creationId="{60D85A57-73DE-4B18-AAF1-A38F8B59938E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28" creationId="{4913319A-7AF8-495E-A3B2-701B0C870697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32" creationId="{3149B7BB-11C6-4295-A7FD-77A3398CE70D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37" creationId="{B5231A6C-30BC-47A6-BCF0-EA9048F58BE0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0" creationId="{5D542427-383D-44F1-9FB4-66FE1583186C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1" creationId="{4A4A9D34-AB16-4A46-A2D9-898F255D24BC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2" creationId="{D4D86430-902D-415F-82E6-BDD4B26015C1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3" creationId="{29CE7926-45A7-4E2D-B102-14B244E6A1B0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4" creationId="{AF58B811-8843-41C2-8461-70B020BAAA23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46" creationId="{9DFC6906-9DB0-4E46-8904-D55523098B74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51" creationId="{1F095FCB-228C-4B5A-874C-5C476F1D87A0}"/>
          </ac:spMkLst>
        </pc:spChg>
        <pc:spChg chg="add mod">
          <ac:chgData name="mingle1994@student.jbnu.ac.kr" userId="6accb246-f179-42e5-8cc4-2c1a8de5b234" providerId="ADAL" clId="{79B87E20-B4AE-4308-B6C6-9CDA424A0704}" dt="2021-01-29T02:39:06.900" v="188"/>
          <ac:spMkLst>
            <pc:docMk/>
            <pc:sldMk cId="1905306399" sldId="278"/>
            <ac:spMk id="52" creationId="{D8D19E16-E011-46E6-88F8-5912C428DF77}"/>
          </ac:spMkLst>
        </pc:sp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7" creationId="{5B8EBCF6-C920-4B3A-AF2F-6B8062EE56E6}"/>
          </ac:picMkLst>
        </pc:pic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11" creationId="{03BDCE69-6465-4823-9872-87CEDF360625}"/>
          </ac:picMkLst>
        </pc:pic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29" creationId="{778F7FC3-9999-43FA-A255-409F5E8182E3}"/>
          </ac:picMkLst>
        </pc:pic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35" creationId="{459BAF88-6DB6-4F79-8F28-27C803272B7E}"/>
          </ac:picMkLst>
        </pc:picChg>
        <pc:picChg chg="add mod">
          <ac:chgData name="mingle1994@student.jbnu.ac.kr" userId="6accb246-f179-42e5-8cc4-2c1a8de5b234" providerId="ADAL" clId="{79B87E20-B4AE-4308-B6C6-9CDA424A0704}" dt="2021-01-29T02:39:06.900" v="188"/>
          <ac:picMkLst>
            <pc:docMk/>
            <pc:sldMk cId="1905306399" sldId="278"/>
            <ac:picMk id="39" creationId="{1ED693CA-58DB-43C1-A1B2-3A59C5DC6BAD}"/>
          </ac:picMkLst>
        </pc:pic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" creationId="{6B0E04E3-BBB7-4822-904C-63F9830BC684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5" creationId="{38E8C128-95FA-46FD-9D22-B9039B959979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6" creationId="{D2251EA0-76F7-4CF2-8496-93FACB0E5887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8" creationId="{4CDC7DBB-1F2D-4CD0-92D4-8DDE8C3D0580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10" creationId="{0882C9CA-68E0-458D-A652-7F9B5B3F1430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17" creationId="{0A33EAFD-15AB-433B-8131-F149517776F2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19" creationId="{A01741BD-F7D6-4B73-97EA-77B846172B7F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0" creationId="{70065EDD-19B4-4E84-BDDA-B9BEE11858DA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1" creationId="{45F811BB-FAD7-4DF1-A4D7-F15FBA5CCDA2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2" creationId="{E43BF3CB-1CBF-4B9B-8EE1-4A1E3E088B01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5" creationId="{53AE5566-E691-4D6C-88C6-57C6705D048C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26" creationId="{0C022B10-9FEC-4F59-8346-470F2EE3D976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0" creationId="{FBBF25F8-0AE0-4963-AF89-08D113125992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1" creationId="{FB1D7118-8B71-47B7-8754-666C7EDDCE59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3" creationId="{D66288E6-1DBD-41B7-956C-7E51411E3880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4" creationId="{18318F78-E75A-409E-AD3C-707E9986C76C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6" creationId="{2379BBCA-03BE-4DF1-AA80-C58166A2FE37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38" creationId="{52E1DBB6-79B0-4954-87A7-784430368B60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5" creationId="{B8D41697-70A4-4253-A252-5BF43386E38F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7" creationId="{0195D6B1-08D7-48AF-94E0-E8B1C026170B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8" creationId="{BE92A4D6-04CE-4078-95FC-5489EC68049F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49" creationId="{6D74D8E0-2AD6-409A-AF5F-748DEA453A32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50" creationId="{3D8608B6-5FED-446A-A4A9-43929B9008FA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53" creationId="{FD543857-B48C-44C1-8614-0835391E575A}"/>
          </ac:cxnSpMkLst>
        </pc:cxnChg>
        <pc:cxnChg chg="add mod">
          <ac:chgData name="mingle1994@student.jbnu.ac.kr" userId="6accb246-f179-42e5-8cc4-2c1a8de5b234" providerId="ADAL" clId="{79B87E20-B4AE-4308-B6C6-9CDA424A0704}" dt="2021-01-29T02:39:06.900" v="188"/>
          <ac:cxnSpMkLst>
            <pc:docMk/>
            <pc:sldMk cId="1905306399" sldId="278"/>
            <ac:cxnSpMk id="54" creationId="{89B3067D-8ECC-4A22-B242-2884EC0A5813}"/>
          </ac:cxnSpMkLst>
        </pc:cxnChg>
      </pc:sldChg>
      <pc:sldChg chg="new del">
        <pc:chgData name="mingle1994@student.jbnu.ac.kr" userId="6accb246-f179-42e5-8cc4-2c1a8de5b234" providerId="ADAL" clId="{79B87E20-B4AE-4308-B6C6-9CDA424A0704}" dt="2021-01-29T02:38:53.301" v="185" actId="680"/>
        <pc:sldMkLst>
          <pc:docMk/>
          <pc:sldMk cId="2067150691" sldId="278"/>
        </pc:sldMkLst>
      </pc:sldChg>
      <pc:sldChg chg="addSp delSp modSp new mod">
        <pc:chgData name="mingle1994@student.jbnu.ac.kr" userId="6accb246-f179-42e5-8cc4-2c1a8de5b234" providerId="ADAL" clId="{79B87E20-B4AE-4308-B6C6-9CDA424A0704}" dt="2021-01-29T02:40:51.667" v="197" actId="1076"/>
        <pc:sldMkLst>
          <pc:docMk/>
          <pc:sldMk cId="3694305850" sldId="279"/>
        </pc:sldMkLst>
        <pc:spChg chg="del">
          <ac:chgData name="mingle1994@student.jbnu.ac.kr" userId="6accb246-f179-42e5-8cc4-2c1a8de5b234" providerId="ADAL" clId="{79B87E20-B4AE-4308-B6C6-9CDA424A0704}" dt="2021-01-29T02:39:30.619" v="192" actId="478"/>
          <ac:spMkLst>
            <pc:docMk/>
            <pc:sldMk cId="3694305850" sldId="279"/>
            <ac:spMk id="2" creationId="{FF330D86-E271-42EA-89F6-C8EDBBE5A964}"/>
          </ac:spMkLst>
        </pc:spChg>
        <pc:spChg chg="del">
          <ac:chgData name="mingle1994@student.jbnu.ac.kr" userId="6accb246-f179-42e5-8cc4-2c1a8de5b234" providerId="ADAL" clId="{79B87E20-B4AE-4308-B6C6-9CDA424A0704}" dt="2021-01-29T02:39:28.632" v="191" actId="478"/>
          <ac:spMkLst>
            <pc:docMk/>
            <pc:sldMk cId="3694305850" sldId="279"/>
            <ac:spMk id="3" creationId="{509D5703-13D9-4B7D-B600-5B2BDC74F32B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5" creationId="{AA98280F-8320-43F2-9CE3-E8C36DEE10C7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7" creationId="{C8D33931-C730-4120-AF36-E7074D216A12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8" creationId="{3D0CB31A-6BB7-4EAD-8BA8-153C9EFC89E9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9" creationId="{76CE82AC-D1B3-4034-91D0-B0D3B911A9B1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0" creationId="{E40F60A9-6DA6-4740-A0F5-FE43315B15C5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1" creationId="{EBBC001C-57B3-4C66-B705-51BE68F1C0FD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2" creationId="{C99A9DEE-ADE7-4943-A288-CA0E56F18A85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3" creationId="{A5722644-47A3-45F3-A2CF-3DC14AA4386D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4" creationId="{B9D20684-5220-493A-BC53-211D335C54BA}"/>
          </ac:spMkLst>
        </pc:spChg>
        <pc:spChg chg="add mod">
          <ac:chgData name="mingle1994@student.jbnu.ac.kr" userId="6accb246-f179-42e5-8cc4-2c1a8de5b234" providerId="ADAL" clId="{79B87E20-B4AE-4308-B6C6-9CDA424A0704}" dt="2021-01-29T02:39:31.662" v="193"/>
          <ac:spMkLst>
            <pc:docMk/>
            <pc:sldMk cId="3694305850" sldId="279"/>
            <ac:spMk id="18" creationId="{16C4E8BB-CD4A-4C30-896E-D8E87ADC32BD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19" creationId="{6DEC02DE-F372-4E81-B62B-D89745F1B025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2" creationId="{CFD24182-EBC6-4E64-8522-1342BC2CF984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3" creationId="{BF63F124-5CCB-469A-9802-1513FF17AA0C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4" creationId="{2501249D-4B18-4A7B-8BFE-57EBD1E3CA34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5" creationId="{690EDC45-9D69-47AE-8A67-8E51DE5CA688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6" creationId="{9A0766D8-D8B2-44DF-8F6E-80FC8EE7CFBE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7" creationId="{BD93493E-FF82-4805-9BF3-92CA90224350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8" creationId="{EC7C1F3E-2B58-43ED-AD3C-1C7064484430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29" creationId="{25C29A87-CAE2-4759-BCE0-92D6B0EF1C30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30" creationId="{F515A446-88B7-45B9-B848-C7FFDFA46025}"/>
          </ac:spMkLst>
        </pc:spChg>
        <pc:spChg chg="add mod">
          <ac:chgData name="mingle1994@student.jbnu.ac.kr" userId="6accb246-f179-42e5-8cc4-2c1a8de5b234" providerId="ADAL" clId="{79B87E20-B4AE-4308-B6C6-9CDA424A0704}" dt="2021-01-29T02:39:39.688" v="194" actId="1076"/>
          <ac:spMkLst>
            <pc:docMk/>
            <pc:sldMk cId="3694305850" sldId="279"/>
            <ac:spMk id="31" creationId="{C7758309-12B9-4075-BE2A-DE0863781BD6}"/>
          </ac:spMkLst>
        </pc:spChg>
        <pc:picChg chg="add mod">
          <ac:chgData name="mingle1994@student.jbnu.ac.kr" userId="6accb246-f179-42e5-8cc4-2c1a8de5b234" providerId="ADAL" clId="{79B87E20-B4AE-4308-B6C6-9CDA424A0704}" dt="2021-01-29T02:39:39.688" v="194" actId="1076"/>
          <ac:picMkLst>
            <pc:docMk/>
            <pc:sldMk cId="3694305850" sldId="279"/>
            <ac:picMk id="6" creationId="{D3B7123E-DE3F-463D-82C1-5C195FA5288F}"/>
          </ac:picMkLst>
        </pc:picChg>
        <pc:picChg chg="add mod">
          <ac:chgData name="mingle1994@student.jbnu.ac.kr" userId="6accb246-f179-42e5-8cc4-2c1a8de5b234" providerId="ADAL" clId="{79B87E20-B4AE-4308-B6C6-9CDA424A0704}" dt="2021-01-29T02:40:51.667" v="197" actId="1076"/>
          <ac:picMkLst>
            <pc:docMk/>
            <pc:sldMk cId="3694305850" sldId="279"/>
            <ac:picMk id="32" creationId="{6CFDE926-33C1-4000-A828-78AA1EB9537B}"/>
          </ac:picMkLst>
        </pc:pic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4" creationId="{A20BFE6B-72C8-4D1B-BAEE-CB9384F95214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15" creationId="{36379817-7DCF-4644-B419-95D1117D2A1F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16" creationId="{43D9A2CB-7EA9-40DA-962D-D57D61B828AF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17" creationId="{3EBED842-82D0-4AD8-BCC8-1DAEEFC5874A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20" creationId="{36776F66-5632-4F7F-B5E9-D41CF7DD4948}"/>
          </ac:cxnSpMkLst>
        </pc:cxnChg>
        <pc:cxnChg chg="add mod">
          <ac:chgData name="mingle1994@student.jbnu.ac.kr" userId="6accb246-f179-42e5-8cc4-2c1a8de5b234" providerId="ADAL" clId="{79B87E20-B4AE-4308-B6C6-9CDA424A0704}" dt="2021-01-29T02:39:39.688" v="194" actId="1076"/>
          <ac:cxnSpMkLst>
            <pc:docMk/>
            <pc:sldMk cId="3694305850" sldId="279"/>
            <ac:cxnSpMk id="21" creationId="{F1EFB5FC-692D-4231-9E5F-A149D334FCFE}"/>
          </ac:cxnSpMkLst>
        </pc:cxnChg>
      </pc:sldChg>
    </pc:docChg>
  </pc:docChgLst>
  <pc:docChgLst>
    <pc:chgData name="mingle1994@student.jbnu.ac.kr" userId="6accb246-f179-42e5-8cc4-2c1a8de5b234" providerId="ADAL" clId="{6EC91FDB-19B8-46AA-A5A0-446B5F836ECA}"/>
    <pc:docChg chg="undo custSel addSld delSld modSld modMainMaster modNotesMaster">
      <pc:chgData name="mingle1994@student.jbnu.ac.kr" userId="6accb246-f179-42e5-8cc4-2c1a8de5b234" providerId="ADAL" clId="{6EC91FDB-19B8-46AA-A5A0-446B5F836ECA}" dt="2021-04-08T00:56:21.327" v="165" actId="47"/>
      <pc:docMkLst>
        <pc:docMk/>
      </pc:docMkLst>
      <pc:sldChg chg="modSp mod">
        <pc:chgData name="mingle1994@student.jbnu.ac.kr" userId="6accb246-f179-42e5-8cc4-2c1a8de5b234" providerId="ADAL" clId="{6EC91FDB-19B8-46AA-A5A0-446B5F836ECA}" dt="2021-04-01T11:24:28.793" v="139" actId="20577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6EC91FDB-19B8-46AA-A5A0-446B5F836ECA}" dt="2021-04-01T11:24:28.793" v="139" actId="20577"/>
          <ac:spMkLst>
            <pc:docMk/>
            <pc:sldMk cId="4129591924" sldId="258"/>
            <ac:spMk id="3" creationId="{5F3462F3-EA2E-4D73-A353-881C3E71A5B7}"/>
          </ac:spMkLst>
        </pc:spChg>
      </pc:sldChg>
      <pc:sldChg chg="addSp delSp modSp new del mod">
        <pc:chgData name="mingle1994@student.jbnu.ac.kr" userId="6accb246-f179-42e5-8cc4-2c1a8de5b234" providerId="ADAL" clId="{6EC91FDB-19B8-46AA-A5A0-446B5F836ECA}" dt="2021-04-08T00:56:21.327" v="165" actId="47"/>
        <pc:sldMkLst>
          <pc:docMk/>
          <pc:sldMk cId="1970827395" sldId="259"/>
        </pc:sldMkLst>
        <pc:spChg chg="del">
          <ac:chgData name="mingle1994@student.jbnu.ac.kr" userId="6accb246-f179-42e5-8cc4-2c1a8de5b234" providerId="ADAL" clId="{6EC91FDB-19B8-46AA-A5A0-446B5F836ECA}" dt="2021-04-08T00:48:06.758" v="140"/>
          <ac:spMkLst>
            <pc:docMk/>
            <pc:sldMk cId="1970827395" sldId="259"/>
            <ac:spMk id="3" creationId="{6CD85428-1194-41E8-938D-0A8F920A7941}"/>
          </ac:spMkLst>
        </pc:spChg>
        <pc:graphicFrameChg chg="add del mod">
          <ac:chgData name="mingle1994@student.jbnu.ac.kr" userId="6accb246-f179-42e5-8cc4-2c1a8de5b234" providerId="ADAL" clId="{6EC91FDB-19B8-46AA-A5A0-446B5F836ECA}" dt="2021-04-08T00:49:51.851" v="162"/>
          <ac:graphicFrameMkLst>
            <pc:docMk/>
            <pc:sldMk cId="1970827395" sldId="259"/>
            <ac:graphicFrameMk id="10" creationId="{0630CB18-987C-4256-BBFF-815C08A2B085}"/>
          </ac:graphicFrameMkLst>
        </pc:graphicFrameChg>
        <pc:picChg chg="add mod">
          <ac:chgData name="mingle1994@student.jbnu.ac.kr" userId="6accb246-f179-42e5-8cc4-2c1a8de5b234" providerId="ADAL" clId="{6EC91FDB-19B8-46AA-A5A0-446B5F836ECA}" dt="2021-04-08T00:56:16.768" v="164" actId="1076"/>
          <ac:picMkLst>
            <pc:docMk/>
            <pc:sldMk cId="1970827395" sldId="259"/>
            <ac:picMk id="5" creationId="{5C15CC19-C7FC-48A8-A5CC-055CF682F5A7}"/>
          </ac:picMkLst>
        </pc:picChg>
        <pc:picChg chg="add mod">
          <ac:chgData name="mingle1994@student.jbnu.ac.kr" userId="6accb246-f179-42e5-8cc4-2c1a8de5b234" providerId="ADAL" clId="{6EC91FDB-19B8-46AA-A5A0-446B5F836ECA}" dt="2021-04-08T00:49:28.558" v="159" actId="1076"/>
          <ac:picMkLst>
            <pc:docMk/>
            <pc:sldMk cId="1970827395" sldId="259"/>
            <ac:picMk id="7" creationId="{452B9603-307B-4AF1-B842-89CA2603711C}"/>
          </ac:picMkLst>
        </pc:picChg>
        <pc:picChg chg="add mod">
          <ac:chgData name="mingle1994@student.jbnu.ac.kr" userId="6accb246-f179-42e5-8cc4-2c1a8de5b234" providerId="ADAL" clId="{6EC91FDB-19B8-46AA-A5A0-446B5F836ECA}" dt="2021-04-08T00:49:32.540" v="160" actId="1076"/>
          <ac:picMkLst>
            <pc:docMk/>
            <pc:sldMk cId="1970827395" sldId="259"/>
            <ac:picMk id="9" creationId="{F952D424-DF5C-4F34-9CFE-B8075A1FE0B7}"/>
          </ac:picMkLst>
        </pc:picChg>
      </pc:sldChg>
      <pc:sldChg chg="new del">
        <pc:chgData name="mingle1994@student.jbnu.ac.kr" userId="6accb246-f179-42e5-8cc4-2c1a8de5b234" providerId="ADAL" clId="{6EC91FDB-19B8-46AA-A5A0-446B5F836ECA}" dt="2021-04-01T11:23:23.750" v="103" actId="47"/>
        <pc:sldMkLst>
          <pc:docMk/>
          <pc:sldMk cId="282277424" sldId="260"/>
        </pc:sldMkLst>
      </pc:sldChg>
      <pc:sldChg chg="add del">
        <pc:chgData name="mingle1994@student.jbnu.ac.kr" userId="6accb246-f179-42e5-8cc4-2c1a8de5b234" providerId="ADAL" clId="{6EC91FDB-19B8-46AA-A5A0-446B5F836ECA}" dt="2021-04-01T11:23:23.514" v="102" actId="47"/>
        <pc:sldMkLst>
          <pc:docMk/>
          <pc:sldMk cId="668944144" sldId="261"/>
        </pc:sldMkLst>
      </pc:sldChg>
      <pc:sldMasterChg chg="modSp modSldLayout">
        <pc:chgData name="mingle1994@student.jbnu.ac.kr" userId="6accb246-f179-42e5-8cc4-2c1a8de5b234" providerId="ADAL" clId="{6EC91FDB-19B8-46AA-A5A0-446B5F836ECA}" dt="2021-04-01T11:14:28.512" v="0"/>
        <pc:sldMasterMkLst>
          <pc:docMk/>
          <pc:sldMasterMk cId="2262755332" sldId="2147483648"/>
        </pc:sldMasterMkLst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2" creationId="{75B2AEC7-5D15-4AB1-903C-38F3F705DD6A}"/>
          </ac:spMkLst>
        </pc:spChg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3" creationId="{B69B4F81-FDB8-49BB-849C-7E9F23DBE91A}"/>
          </ac:spMkLst>
        </pc:spChg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4" creationId="{DCDCBD95-8A39-400A-B582-16E8DC1CF245}"/>
          </ac:spMkLst>
        </pc:spChg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5" creationId="{1460F323-56B4-48F0-A0AE-15113FA465D4}"/>
          </ac:spMkLst>
        </pc:spChg>
        <pc:spChg chg="mod">
          <ac:chgData name="mingle1994@student.jbnu.ac.kr" userId="6accb246-f179-42e5-8cc4-2c1a8de5b234" providerId="ADAL" clId="{6EC91FDB-19B8-46AA-A5A0-446B5F836ECA}" dt="2021-04-01T11:14:28.512" v="0"/>
          <ac:spMkLst>
            <pc:docMk/>
            <pc:sldMasterMk cId="2262755332" sldId="2147483648"/>
            <ac:spMk id="9" creationId="{B2C5C89C-76F8-46A3-9015-6BC564F56B11}"/>
          </ac:spMkLst>
        </pc:spChg>
        <pc:picChg chg="mod">
          <ac:chgData name="mingle1994@student.jbnu.ac.kr" userId="6accb246-f179-42e5-8cc4-2c1a8de5b234" providerId="ADAL" clId="{6EC91FDB-19B8-46AA-A5A0-446B5F836ECA}" dt="2021-04-01T11:14:28.512" v="0"/>
          <ac:picMkLst>
            <pc:docMk/>
            <pc:sldMasterMk cId="2262755332" sldId="2147483648"/>
            <ac:picMk id="1028" creationId="{323C5CA6-3D1C-473F-9F38-554E1E00D9E5}"/>
          </ac:picMkLst>
        </pc:pic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2397867334" sldId="2147483650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397867334" sldId="2147483650"/>
              <ac:spMk id="4" creationId="{A671F880-7E1A-4520-98D1-AA5FA3827C4B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386295505" sldId="2147483653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86295505" sldId="2147483653"/>
              <ac:spMk id="3" creationId="{58016087-CBA4-4E66-942E-D9AB8D965C86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3774879448" sldId="2147483655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74879448" sldId="2147483655"/>
              <ac:spMk id="3" creationId="{7A83D6DA-69DC-41C8-A9D3-939BC7D9B06B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2641574222" sldId="2147483656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41574222" sldId="2147483656"/>
              <ac:spMk id="6" creationId="{07C4C245-0614-4201-B039-4CB6D8D42EA4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247980599" sldId="2147483677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4" creationId="{1C80FD49-29FE-4C78-AFA0-4EFD6EB2ED1A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5" creationId="{F67A076D-3DF0-4DF2-B3FE-A62564E75C66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6" creationId="{62E00A6E-8F44-4C8E-A6CD-B1AC0D6591F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7" creationId="{045892A3-430C-41F4-A67A-7D856D52E8C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8" creationId="{DB5AEBCC-BCE3-415D-8D43-C501827E456B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9" creationId="{495BC59C-170F-4C54-BB4F-EC8D336EC1D5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12" creationId="{013F0D9B-BE37-4759-8A2D-5B312EBDB42C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47980599" sldId="2147483677"/>
              <ac:spMk id="14" creationId="{9AD0173F-2305-4E0A-9164-CE8B4CB9A52F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3760399278" sldId="2147483678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3" creationId="{F15E950B-98D5-4656-A9FA-C0DE070C659E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4" creationId="{D41767E4-3095-48E5-8E88-2A8E591DBB63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5" creationId="{295D22E3-68BF-43AD-86FC-EBB4C7C0EB50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6" creationId="{7736B84B-5F3D-44FA-966A-7A2DE3B4E548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10" creationId="{4ADC8339-0A39-404A-A857-6D87FC3C4D8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11" creationId="{3F77D45B-6D8E-4892-AA82-DA8247A96505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12" creationId="{656B7CF0-2DD9-4C0C-86F6-E53C8F6722DE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60399278" sldId="2147483678"/>
              <ac:spMk id="13" creationId="{C4516918-94BF-4B09-8C3D-BD8CB2C2EFF5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3730210864" sldId="2147483679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3" creationId="{FFDB4D36-8198-48F2-8936-CA59D3462CD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4" creationId="{4511A87C-0F45-45AA-B3FF-F71CA185AEF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5" creationId="{CB402D0D-57D6-49E0-9180-BAACE79B1643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6" creationId="{CBCA6534-0B31-4750-857D-F9B6C6E5D52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7" creationId="{53D797DA-90BA-409A-B3B7-356140DC63EB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8" creationId="{DFBDDE77-164C-4B57-BE51-832BFF815BEC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2" creationId="{0A29DDCE-E756-4275-A513-3F8858BC7B18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3" creationId="{660D6FA7-8FB6-4213-BFA7-868994732628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4" creationId="{48C0A342-0E9B-47C5-8C6B-93655372F467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5" creationId="{17EFAD8A-E50C-4053-9C0F-60B941E1C63E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6" creationId="{A6A38445-C468-4084-A1B9-661F54678D75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3730210864" sldId="2147483679"/>
              <ac:spMk id="17" creationId="{CD5AB7D7-F0BE-4AB6-A80A-67CCCD8687F4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900963337" sldId="2147483682"/>
            <pc:sldLayoutMk cId="2693961302" sldId="2147483680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3" creationId="{B2CCE555-E2EB-4DA9-B981-526D7C83565A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4" creationId="{CEF00624-010B-4299-8CF1-95AAAB05B057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5" creationId="{B469E380-E173-4895-ADF4-8995B25211A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6" creationId="{1788D5C6-7197-4300-8EAB-F4FFF56F7B57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7" creationId="{837C083C-2FFD-4C38-8FF5-64BC019B0E1A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8" creationId="{57E2B622-B8E8-4038-B608-74D48116D9A4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9" creationId="{53382EB1-2741-4F7C-BD65-083A8F0918C8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0" creationId="{C8CA13EE-A735-488B-94FF-5829FF1475CF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2" creationId="{717A0CD8-FDD2-4E45-AABF-5E6C2DB52DAC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3" creationId="{5906D058-7C73-40B2-A43C-8F8A15336E2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4" creationId="{7D9DDD37-7761-427E-813E-5FB0C8DACC6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6" creationId="{090D032A-3AC7-4106-B166-AEFFBB18BCF9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7" creationId="{609F6D43-6870-4544-8040-3CBFE58558E5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8" creationId="{D6CC6D58-EFC1-4393-BF39-4417277D24EC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19" creationId="{443A6B01-04D8-46AF-932C-649AEB74577D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900963337" sldId="2147483682"/>
              <pc:sldLayoutMk cId="2693961302" sldId="2147483680"/>
              <ac:spMk id="20" creationId="{FBE49D7B-DF06-4485-B2C0-F45A97A579E8}"/>
            </ac:spMkLst>
          </pc:spChg>
        </pc:sldLayoutChg>
        <pc:sldLayoutChg chg="modSp">
          <pc:chgData name="mingle1994@student.jbnu.ac.kr" userId="6accb246-f179-42e5-8cc4-2c1a8de5b234" providerId="ADAL" clId="{6EC91FDB-19B8-46AA-A5A0-446B5F836ECA}" dt="2021-04-01T11:14:28.512" v="0"/>
          <pc:sldLayoutMkLst>
            <pc:docMk/>
            <pc:sldMasterMk cId="2262755332" sldId="2147483648"/>
            <pc:sldLayoutMk cId="3403911325" sldId="2147483681"/>
          </pc:sldLayoutMkLst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2262755332" sldId="2147483648"/>
              <pc:sldLayoutMk cId="3403911325" sldId="2147483681"/>
              <ac:spMk id="2" creationId="{DF812C4D-DE71-409D-B7C3-C9134C8BDB2E}"/>
            </ac:spMkLst>
          </pc:spChg>
          <pc:spChg chg="mod">
            <ac:chgData name="mingle1994@student.jbnu.ac.kr" userId="6accb246-f179-42e5-8cc4-2c1a8de5b234" providerId="ADAL" clId="{6EC91FDB-19B8-46AA-A5A0-446B5F836ECA}" dt="2021-04-01T11:14:28.512" v="0"/>
            <ac:spMkLst>
              <pc:docMk/>
              <pc:sldMasterMk cId="2262755332" sldId="2147483648"/>
              <pc:sldLayoutMk cId="3403911325" sldId="2147483681"/>
              <ac:spMk id="3" creationId="{B855F758-7A29-4BB6-9472-420FC328C47C}"/>
            </ac:spMkLst>
          </pc:spChg>
          <pc:cxnChg chg="mod">
            <ac:chgData name="mingle1994@student.jbnu.ac.kr" userId="6accb246-f179-42e5-8cc4-2c1a8de5b234" providerId="ADAL" clId="{6EC91FDB-19B8-46AA-A5A0-446B5F836ECA}" dt="2021-04-01T11:14:28.512" v="0"/>
            <ac:cxnSpMkLst>
              <pc:docMk/>
              <pc:sldMasterMk cId="2262755332" sldId="2147483648"/>
              <pc:sldLayoutMk cId="3403911325" sldId="2147483681"/>
              <ac:cxnSpMk id="8" creationId="{BC98051D-DF22-406A-A4D3-A3A541DC9F90}"/>
            </ac:cxnSpMkLst>
          </pc:cxnChg>
        </pc:sldLayoutChg>
      </pc:sldMasterChg>
      <pc:sldMasterChg chg="addSp delSp modSp mod delSldLayout modSldLayout sldLayoutOrd">
        <pc:chgData name="mingle1994@student.jbnu.ac.kr" userId="6accb246-f179-42e5-8cc4-2c1a8de5b234" providerId="ADAL" clId="{6EC91FDB-19B8-46AA-A5A0-446B5F836ECA}" dt="2021-04-01T11:22:35.205" v="99" actId="1076"/>
        <pc:sldMasterMkLst>
          <pc:docMk/>
          <pc:sldMasterMk cId="900963337" sldId="2147483682"/>
        </pc:sldMasterMkLst>
        <pc:spChg chg="mod">
          <ac:chgData name="mingle1994@student.jbnu.ac.kr" userId="6accb246-f179-42e5-8cc4-2c1a8de5b234" providerId="ADAL" clId="{6EC91FDB-19B8-46AA-A5A0-446B5F836ECA}" dt="2021-04-01T11:17:57.069" v="49" actId="403"/>
          <ac:spMkLst>
            <pc:docMk/>
            <pc:sldMasterMk cId="900963337" sldId="2147483682"/>
            <ac:spMk id="2" creationId="{00000000-0000-0000-0000-000000000000}"/>
          </ac:spMkLst>
        </pc:spChg>
        <pc:spChg chg="mod">
          <ac:chgData name="mingle1994@student.jbnu.ac.kr" userId="6accb246-f179-42e5-8cc4-2c1a8de5b234" providerId="ADAL" clId="{6EC91FDB-19B8-46AA-A5A0-446B5F836ECA}" dt="2021-04-01T11:18:33.717" v="57" actId="14100"/>
          <ac:spMkLst>
            <pc:docMk/>
            <pc:sldMasterMk cId="900963337" sldId="2147483682"/>
            <ac:spMk id="3" creationId="{00000000-0000-0000-0000-000000000000}"/>
          </ac:spMkLst>
        </pc:spChg>
        <pc:spChg chg="add del">
          <ac:chgData name="mingle1994@student.jbnu.ac.kr" userId="6accb246-f179-42e5-8cc4-2c1a8de5b234" providerId="ADAL" clId="{6EC91FDB-19B8-46AA-A5A0-446B5F836ECA}" dt="2021-04-01T11:15:18.856" v="11" actId="478"/>
          <ac:spMkLst>
            <pc:docMk/>
            <pc:sldMasterMk cId="900963337" sldId="2147483682"/>
            <ac:spMk id="7" creationId="{600D55AC-12DE-41D9-BC97-0371C60B8E08}"/>
          </ac:spMkLst>
        </pc:spChg>
        <pc:picChg chg="add mod">
          <ac:chgData name="mingle1994@student.jbnu.ac.kr" userId="6accb246-f179-42e5-8cc4-2c1a8de5b234" providerId="ADAL" clId="{6EC91FDB-19B8-46AA-A5A0-446B5F836ECA}" dt="2021-04-01T11:17:19.340" v="43" actId="14100"/>
          <ac:picMkLst>
            <pc:docMk/>
            <pc:sldMasterMk cId="900963337" sldId="2147483682"/>
            <ac:picMk id="8" creationId="{E83C4AB8-7D79-4667-99C2-DC830A20AAA9}"/>
          </ac:picMkLst>
        </pc:picChg>
        <pc:picChg chg="add del mod">
          <ac:chgData name="mingle1994@student.jbnu.ac.kr" userId="6accb246-f179-42e5-8cc4-2c1a8de5b234" providerId="ADAL" clId="{6EC91FDB-19B8-46AA-A5A0-446B5F836ECA}" dt="2021-04-01T11:16:17.560" v="24" actId="478"/>
          <ac:picMkLst>
            <pc:docMk/>
            <pc:sldMasterMk cId="900963337" sldId="2147483682"/>
            <ac:picMk id="9" creationId="{658FBEA8-C2C5-48F1-8D37-58F5EDF537C3}"/>
          </ac:picMkLst>
        </pc:picChg>
        <pc:picChg chg="add mod">
          <ac:chgData name="mingle1994@student.jbnu.ac.kr" userId="6accb246-f179-42e5-8cc4-2c1a8de5b234" providerId="ADAL" clId="{6EC91FDB-19B8-46AA-A5A0-446B5F836ECA}" dt="2021-04-01T11:17:38.990" v="47" actId="14100"/>
          <ac:picMkLst>
            <pc:docMk/>
            <pc:sldMasterMk cId="900963337" sldId="2147483682"/>
            <ac:picMk id="10" creationId="{86E560BA-20EF-47E2-AE9D-D4E49E42DCD0}"/>
          </ac:picMkLst>
        </pc:picChg>
        <pc:sldLayoutChg chg="ord">
          <pc:chgData name="mingle1994@student.jbnu.ac.kr" userId="6accb246-f179-42e5-8cc4-2c1a8de5b234" providerId="ADAL" clId="{6EC91FDB-19B8-46AA-A5A0-446B5F836ECA}" dt="2021-04-01T11:19:29.035" v="69" actId="20578"/>
          <pc:sldLayoutMkLst>
            <pc:docMk/>
            <pc:sldMasterMk cId="900963337" sldId="2147483682"/>
            <pc:sldLayoutMk cId="2397867334" sldId="2147483650"/>
          </pc:sldLayoutMkLst>
        </pc:sldLayoutChg>
        <pc:sldLayoutChg chg="ord">
          <pc:chgData name="mingle1994@student.jbnu.ac.kr" userId="6accb246-f179-42e5-8cc4-2c1a8de5b234" providerId="ADAL" clId="{6EC91FDB-19B8-46AA-A5A0-446B5F836ECA}" dt="2021-04-01T11:19:29.035" v="69" actId="20578"/>
          <pc:sldLayoutMkLst>
            <pc:docMk/>
            <pc:sldMasterMk cId="900963337" sldId="2147483682"/>
            <pc:sldLayoutMk cId="386295505" sldId="2147483653"/>
          </pc:sldLayoutMkLst>
        </pc:sldLayoutChg>
        <pc:sldLayoutChg chg="ord">
          <pc:chgData name="mingle1994@student.jbnu.ac.kr" userId="6accb246-f179-42e5-8cc4-2c1a8de5b234" providerId="ADAL" clId="{6EC91FDB-19B8-46AA-A5A0-446B5F836ECA}" dt="2021-04-01T11:19:29.035" v="69" actId="20578"/>
          <pc:sldLayoutMkLst>
            <pc:docMk/>
            <pc:sldMasterMk cId="900963337" sldId="2147483682"/>
            <pc:sldLayoutMk cId="3774879448" sldId="2147483655"/>
          </pc:sldLayoutMkLst>
        </pc:sldLayoutChg>
        <pc:sldLayoutChg chg="addSp modSp mod">
          <pc:chgData name="mingle1994@student.jbnu.ac.kr" userId="6accb246-f179-42e5-8cc4-2c1a8de5b234" providerId="ADAL" clId="{6EC91FDB-19B8-46AA-A5A0-446B5F836ECA}" dt="2021-04-01T11:22:35.205" v="99" actId="1076"/>
          <pc:sldLayoutMkLst>
            <pc:docMk/>
            <pc:sldMasterMk cId="900963337" sldId="2147483682"/>
            <pc:sldLayoutMk cId="588329730" sldId="2147483683"/>
          </pc:sldLayoutMkLst>
          <pc:spChg chg="mod">
            <ac:chgData name="mingle1994@student.jbnu.ac.kr" userId="6accb246-f179-42e5-8cc4-2c1a8de5b234" providerId="ADAL" clId="{6EC91FDB-19B8-46AA-A5A0-446B5F836ECA}" dt="2021-04-01T11:19:44.987" v="70" actId="14100"/>
            <ac:spMkLst>
              <pc:docMk/>
              <pc:sldMasterMk cId="900963337" sldId="2147483682"/>
              <pc:sldLayoutMk cId="588329730" sldId="2147483683"/>
              <ac:spMk id="2" creationId="{00000000-0000-0000-0000-000000000000}"/>
            </ac:spMkLst>
          </pc:spChg>
          <pc:cxnChg chg="add mod">
            <ac:chgData name="mingle1994@student.jbnu.ac.kr" userId="6accb246-f179-42e5-8cc4-2c1a8de5b234" providerId="ADAL" clId="{6EC91FDB-19B8-46AA-A5A0-446B5F836ECA}" dt="2021-04-01T11:22:35.205" v="99" actId="1076"/>
            <ac:cxnSpMkLst>
              <pc:docMk/>
              <pc:sldMasterMk cId="900963337" sldId="2147483682"/>
              <pc:sldLayoutMk cId="588329730" sldId="2147483683"/>
              <ac:cxnSpMk id="8" creationId="{AD540607-4E2C-452A-82AD-3FE90735C244}"/>
            </ac:cxnSpMkLst>
          </pc:cxnChg>
        </pc:sldLayoutChg>
        <pc:sldLayoutChg chg="del">
          <pc:chgData name="mingle1994@student.jbnu.ac.kr" userId="6accb246-f179-42e5-8cc4-2c1a8de5b234" providerId="ADAL" clId="{6EC91FDB-19B8-46AA-A5A0-446B5F836ECA}" dt="2021-04-01T11:19:02.392" v="58" actId="2696"/>
          <pc:sldLayoutMkLst>
            <pc:docMk/>
            <pc:sldMasterMk cId="900963337" sldId="2147483682"/>
            <pc:sldLayoutMk cId="1770832195" sldId="2147483684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4.247" v="59" actId="2696"/>
          <pc:sldLayoutMkLst>
            <pc:docMk/>
            <pc:sldMasterMk cId="900963337" sldId="2147483682"/>
            <pc:sldLayoutMk cId="2836661701" sldId="2147483685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5.567" v="60" actId="2696"/>
          <pc:sldLayoutMkLst>
            <pc:docMk/>
            <pc:sldMasterMk cId="900963337" sldId="2147483682"/>
            <pc:sldLayoutMk cId="2919038583" sldId="2147483686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7.087" v="61" actId="2696"/>
          <pc:sldLayoutMkLst>
            <pc:docMk/>
            <pc:sldMasterMk cId="900963337" sldId="2147483682"/>
            <pc:sldLayoutMk cId="3453697791" sldId="2147483687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7.983" v="62" actId="2696"/>
          <pc:sldLayoutMkLst>
            <pc:docMk/>
            <pc:sldMasterMk cId="900963337" sldId="2147483682"/>
            <pc:sldLayoutMk cId="2947203154" sldId="2147483688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08.958" v="63" actId="2696"/>
          <pc:sldLayoutMkLst>
            <pc:docMk/>
            <pc:sldMasterMk cId="900963337" sldId="2147483682"/>
            <pc:sldLayoutMk cId="956657565" sldId="2147483689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10.022" v="64" actId="2696"/>
          <pc:sldLayoutMkLst>
            <pc:docMk/>
            <pc:sldMasterMk cId="900963337" sldId="2147483682"/>
            <pc:sldLayoutMk cId="2108907867" sldId="2147483690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11.078" v="65" actId="2696"/>
          <pc:sldLayoutMkLst>
            <pc:docMk/>
            <pc:sldMasterMk cId="900963337" sldId="2147483682"/>
            <pc:sldLayoutMk cId="579461840" sldId="2147483691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13.631" v="66" actId="2696"/>
          <pc:sldLayoutMkLst>
            <pc:docMk/>
            <pc:sldMasterMk cId="900963337" sldId="2147483682"/>
            <pc:sldLayoutMk cId="1870587951" sldId="2147483692"/>
          </pc:sldLayoutMkLst>
        </pc:sldLayoutChg>
        <pc:sldLayoutChg chg="del">
          <pc:chgData name="mingle1994@student.jbnu.ac.kr" userId="6accb246-f179-42e5-8cc4-2c1a8de5b234" providerId="ADAL" clId="{6EC91FDB-19B8-46AA-A5A0-446B5F836ECA}" dt="2021-04-01T11:19:14.743" v="67" actId="2696"/>
          <pc:sldLayoutMkLst>
            <pc:docMk/>
            <pc:sldMasterMk cId="900963337" sldId="2147483682"/>
            <pc:sldLayoutMk cId="488892986" sldId="2147483693"/>
          </pc:sldLayoutMkLst>
        </pc:sldLayoutChg>
      </pc:sldMasterChg>
    </pc:docChg>
  </pc:docChgLst>
  <pc:docChgLst>
    <pc:chgData name="mingle1994@student.jbnu.ac.kr" userId="6accb246-f179-42e5-8cc4-2c1a8de5b234" providerId="ADAL" clId="{8282C4DC-5397-4563-A5FE-9C36B605DA6A}"/>
    <pc:docChg chg="custSel addSld modSld">
      <pc:chgData name="mingle1994@student.jbnu.ac.kr" userId="6accb246-f179-42e5-8cc4-2c1a8de5b234" providerId="ADAL" clId="{8282C4DC-5397-4563-A5FE-9C36B605DA6A}" dt="2021-05-31T06:12:19.487" v="8" actId="478"/>
      <pc:docMkLst>
        <pc:docMk/>
      </pc:docMkLst>
      <pc:sldChg chg="addSp delSp modSp new mod">
        <pc:chgData name="mingle1994@student.jbnu.ac.kr" userId="6accb246-f179-42e5-8cc4-2c1a8de5b234" providerId="ADAL" clId="{8282C4DC-5397-4563-A5FE-9C36B605DA6A}" dt="2021-05-31T06:12:19.487" v="8" actId="478"/>
        <pc:sldMkLst>
          <pc:docMk/>
          <pc:sldMk cId="544792921" sldId="259"/>
        </pc:sldMkLst>
        <pc:spChg chg="del">
          <ac:chgData name="mingle1994@student.jbnu.ac.kr" userId="6accb246-f179-42e5-8cc4-2c1a8de5b234" providerId="ADAL" clId="{8282C4DC-5397-4563-A5FE-9C36B605DA6A}" dt="2021-05-31T06:11:10.409" v="1" actId="478"/>
          <ac:spMkLst>
            <pc:docMk/>
            <pc:sldMk cId="544792921" sldId="259"/>
            <ac:spMk id="3" creationId="{F7084BF6-BB46-49E1-B033-BB12485350CA}"/>
          </ac:spMkLst>
        </pc:spChg>
        <pc:spChg chg="add del mod">
          <ac:chgData name="mingle1994@student.jbnu.ac.kr" userId="6accb246-f179-42e5-8cc4-2c1a8de5b234" providerId="ADAL" clId="{8282C4DC-5397-4563-A5FE-9C36B605DA6A}" dt="2021-05-31T06:12:19.487" v="8" actId="478"/>
          <ac:spMkLst>
            <pc:docMk/>
            <pc:sldMk cId="544792921" sldId="259"/>
            <ac:spMk id="4" creationId="{7F0655D7-6E72-4847-863E-EF48AA91B95A}"/>
          </ac:spMkLst>
        </pc:spChg>
      </pc:sldChg>
    </pc:docChg>
  </pc:docChgLst>
  <pc:docChgLst>
    <pc:chgData name="mingle1994@student.jbnu.ac.kr" userId="6accb246-f179-42e5-8cc4-2c1a8de5b234" providerId="ADAL" clId="{5553698D-C12C-4EEB-9B1A-C53625ECF2F9}"/>
    <pc:docChg chg="modSld">
      <pc:chgData name="mingle1994@student.jbnu.ac.kr" userId="6accb246-f179-42e5-8cc4-2c1a8de5b234" providerId="ADAL" clId="{5553698D-C12C-4EEB-9B1A-C53625ECF2F9}" dt="2021-05-26T00:12:34.115" v="0" actId="6549"/>
      <pc:docMkLst>
        <pc:docMk/>
      </pc:docMkLst>
      <pc:sldChg chg="modSp mod">
        <pc:chgData name="mingle1994@student.jbnu.ac.kr" userId="6accb246-f179-42e5-8cc4-2c1a8de5b234" providerId="ADAL" clId="{5553698D-C12C-4EEB-9B1A-C53625ECF2F9}" dt="2021-05-26T00:12:34.115" v="0" actId="6549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5553698D-C12C-4EEB-9B1A-C53625ECF2F9}" dt="2021-05-26T00:12:34.115" v="0" actId="6549"/>
          <ac:spMkLst>
            <pc:docMk/>
            <pc:sldMk cId="4129591924" sldId="258"/>
            <ac:spMk id="2" creationId="{7CD80529-23E9-4F20-9044-1D4D0776CDD9}"/>
          </ac:spMkLst>
        </pc:spChg>
      </pc:sldChg>
    </pc:docChg>
  </pc:docChgLst>
  <pc:docChgLst>
    <pc:chgData name="mingle1994@student.jbnu.ac.kr" userId="6accb246-f179-42e5-8cc4-2c1a8de5b234" providerId="ADAL" clId="{03E6D612-8067-4C52-9FDE-05143E60AD59}"/>
    <pc:docChg chg="undo custSel addSld delSld modSld">
      <pc:chgData name="mingle1994@student.jbnu.ac.kr" userId="6accb246-f179-42e5-8cc4-2c1a8de5b234" providerId="ADAL" clId="{03E6D612-8067-4C52-9FDE-05143E60AD59}" dt="2021-01-22T00:37:13.204" v="995" actId="1076"/>
      <pc:docMkLst>
        <pc:docMk/>
      </pc:docMkLst>
      <pc:sldChg chg="modSp mod">
        <pc:chgData name="mingle1994@student.jbnu.ac.kr" userId="6accb246-f179-42e5-8cc4-2c1a8de5b234" providerId="ADAL" clId="{03E6D612-8067-4C52-9FDE-05143E60AD59}" dt="2021-01-13T23:49:52.805" v="21" actId="20577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03E6D612-8067-4C52-9FDE-05143E60AD59}" dt="2021-01-13T23:49:52.805" v="21" actId="20577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03E6D612-8067-4C52-9FDE-05143E60AD59}" dt="2021-01-13T23:49:45.667" v="8" actId="20577"/>
          <ac:spMkLst>
            <pc:docMk/>
            <pc:sldMk cId="4129591924" sldId="258"/>
            <ac:spMk id="3" creationId="{5F3462F3-EA2E-4D73-A353-881C3E71A5B7}"/>
          </ac:spMkLst>
        </pc:spChg>
      </pc:sldChg>
      <pc:sldChg chg="addSp delSp modSp new mod">
        <pc:chgData name="mingle1994@student.jbnu.ac.kr" userId="6accb246-f179-42e5-8cc4-2c1a8de5b234" providerId="ADAL" clId="{03E6D612-8067-4C52-9FDE-05143E60AD59}" dt="2021-01-22T00:36:56.832" v="992" actId="1076"/>
        <pc:sldMkLst>
          <pc:docMk/>
          <pc:sldMk cId="2364091949" sldId="264"/>
        </pc:sldMkLst>
        <pc:spChg chg="mod">
          <ac:chgData name="mingle1994@student.jbnu.ac.kr" userId="6accb246-f179-42e5-8cc4-2c1a8de5b234" providerId="ADAL" clId="{03E6D612-8067-4C52-9FDE-05143E60AD59}" dt="2021-01-13T23:57:20.265" v="209" actId="20577"/>
          <ac:spMkLst>
            <pc:docMk/>
            <pc:sldMk cId="2364091949" sldId="264"/>
            <ac:spMk id="2" creationId="{A97761A8-DFF3-423F-94D4-458BDD07A030}"/>
          </ac:spMkLst>
        </pc:spChg>
        <pc:spChg chg="mod">
          <ac:chgData name="mingle1994@student.jbnu.ac.kr" userId="6accb246-f179-42e5-8cc4-2c1a8de5b234" providerId="ADAL" clId="{03E6D612-8067-4C52-9FDE-05143E60AD59}" dt="2021-01-13T23:51:43.252" v="90" actId="20577"/>
          <ac:spMkLst>
            <pc:docMk/>
            <pc:sldMk cId="2364091949" sldId="264"/>
            <ac:spMk id="3" creationId="{6A43AEBD-64B3-4DFE-8A1B-B14FA91498EE}"/>
          </ac:spMkLst>
        </pc:spChg>
        <pc:spChg chg="add mod">
          <ac:chgData name="mingle1994@student.jbnu.ac.kr" userId="6accb246-f179-42e5-8cc4-2c1a8de5b234" providerId="ADAL" clId="{03E6D612-8067-4C52-9FDE-05143E60AD59}" dt="2021-01-13T23:55:31.569" v="152" actId="1076"/>
          <ac:spMkLst>
            <pc:docMk/>
            <pc:sldMk cId="2364091949" sldId="264"/>
            <ac:spMk id="4" creationId="{EF3CACA9-170B-4D4E-B2A6-F99C570857D8}"/>
          </ac:spMkLst>
        </pc:spChg>
        <pc:spChg chg="add mod">
          <ac:chgData name="mingle1994@student.jbnu.ac.kr" userId="6accb246-f179-42e5-8cc4-2c1a8de5b234" providerId="ADAL" clId="{03E6D612-8067-4C52-9FDE-05143E60AD59}" dt="2021-01-13T23:55:31.569" v="152" actId="1076"/>
          <ac:spMkLst>
            <pc:docMk/>
            <pc:sldMk cId="2364091949" sldId="264"/>
            <ac:spMk id="9" creationId="{E00C912B-750C-48A8-A63A-F72EC9A479A7}"/>
          </ac:spMkLst>
        </pc:spChg>
        <pc:spChg chg="add mod">
          <ac:chgData name="mingle1994@student.jbnu.ac.kr" userId="6accb246-f179-42e5-8cc4-2c1a8de5b234" providerId="ADAL" clId="{03E6D612-8067-4C52-9FDE-05143E60AD59}" dt="2021-01-13T23:55:31.569" v="152" actId="1076"/>
          <ac:spMkLst>
            <pc:docMk/>
            <pc:sldMk cId="2364091949" sldId="264"/>
            <ac:spMk id="10" creationId="{6FBB7008-0829-4A36-B9A9-0F40BC0D6234}"/>
          </ac:spMkLst>
        </pc:spChg>
        <pc:picChg chg="add mod">
          <ac:chgData name="mingle1994@student.jbnu.ac.kr" userId="6accb246-f179-42e5-8cc4-2c1a8de5b234" providerId="ADAL" clId="{03E6D612-8067-4C52-9FDE-05143E60AD59}" dt="2021-01-22T00:36:56.832" v="992" actId="1076"/>
          <ac:picMkLst>
            <pc:docMk/>
            <pc:sldMk cId="2364091949" sldId="264"/>
            <ac:picMk id="5" creationId="{5027A8AD-E6E3-4D7F-8073-1D9D23BA8BDC}"/>
          </ac:picMkLst>
        </pc:picChg>
        <pc:picChg chg="add mod">
          <ac:chgData name="mingle1994@student.jbnu.ac.kr" userId="6accb246-f179-42e5-8cc4-2c1a8de5b234" providerId="ADAL" clId="{03E6D612-8067-4C52-9FDE-05143E60AD59}" dt="2021-01-13T23:54:28.904" v="124" actId="1076"/>
          <ac:picMkLst>
            <pc:docMk/>
            <pc:sldMk cId="2364091949" sldId="264"/>
            <ac:picMk id="1026" creationId="{EE356484-B56B-49A3-98CE-FB8F8CD6D64F}"/>
          </ac:picMkLst>
        </pc:picChg>
        <pc:picChg chg="add del mod">
          <ac:chgData name="mingle1994@student.jbnu.ac.kr" userId="6accb246-f179-42e5-8cc4-2c1a8de5b234" providerId="ADAL" clId="{03E6D612-8067-4C52-9FDE-05143E60AD59}" dt="2021-01-13T23:52:15.902" v="95" actId="21"/>
          <ac:picMkLst>
            <pc:docMk/>
            <pc:sldMk cId="2364091949" sldId="264"/>
            <ac:picMk id="1028" creationId="{0289E740-3ADC-4C84-9073-AA1E411DFF1D}"/>
          </ac:picMkLst>
        </pc:picChg>
        <pc:picChg chg="add mod">
          <ac:chgData name="mingle1994@student.jbnu.ac.kr" userId="6accb246-f179-42e5-8cc4-2c1a8de5b234" providerId="ADAL" clId="{03E6D612-8067-4C52-9FDE-05143E60AD59}" dt="2021-01-13T23:54:30.998" v="125" actId="1076"/>
          <ac:picMkLst>
            <pc:docMk/>
            <pc:sldMk cId="2364091949" sldId="264"/>
            <ac:picMk id="1030" creationId="{B627AB3E-9E5F-45AB-9879-C58216E08168}"/>
          </ac:picMkLst>
        </pc:picChg>
        <pc:picChg chg="add mod">
          <ac:chgData name="mingle1994@student.jbnu.ac.kr" userId="6accb246-f179-42e5-8cc4-2c1a8de5b234" providerId="ADAL" clId="{03E6D612-8067-4C52-9FDE-05143E60AD59}" dt="2021-01-13T23:54:26.060" v="123" actId="1076"/>
          <ac:picMkLst>
            <pc:docMk/>
            <pc:sldMk cId="2364091949" sldId="264"/>
            <ac:picMk id="1032" creationId="{71F233FC-5ACA-4054-B725-653D8F1FB7BA}"/>
          </ac:picMkLst>
        </pc:picChg>
        <pc:picChg chg="add mod">
          <ac:chgData name="mingle1994@student.jbnu.ac.kr" userId="6accb246-f179-42e5-8cc4-2c1a8de5b234" providerId="ADAL" clId="{03E6D612-8067-4C52-9FDE-05143E60AD59}" dt="2021-01-13T23:56:37.591" v="160" actId="14100"/>
          <ac:picMkLst>
            <pc:docMk/>
            <pc:sldMk cId="2364091949" sldId="264"/>
            <ac:picMk id="1034" creationId="{76E5FABE-FB54-4666-A1AE-087E4B5CC120}"/>
          </ac:picMkLst>
        </pc:picChg>
      </pc:sldChg>
      <pc:sldChg chg="addSp modSp new">
        <pc:chgData name="mingle1994@student.jbnu.ac.kr" userId="6accb246-f179-42e5-8cc4-2c1a8de5b234" providerId="ADAL" clId="{03E6D612-8067-4C52-9FDE-05143E60AD59}" dt="2021-01-22T00:37:13.204" v="995" actId="1076"/>
        <pc:sldMkLst>
          <pc:docMk/>
          <pc:sldMk cId="328275736" sldId="265"/>
        </pc:sldMkLst>
        <pc:spChg chg="mod">
          <ac:chgData name="mingle1994@student.jbnu.ac.kr" userId="6accb246-f179-42e5-8cc4-2c1a8de5b234" providerId="ADAL" clId="{03E6D612-8067-4C52-9FDE-05143E60AD59}" dt="2021-01-14T00:02:06.499" v="211"/>
          <ac:spMkLst>
            <pc:docMk/>
            <pc:sldMk cId="328275736" sldId="265"/>
            <ac:spMk id="2" creationId="{201C984A-2FB6-49C1-8DE9-7A1060F0414D}"/>
          </ac:spMkLst>
        </pc:spChg>
        <pc:spChg chg="add mod">
          <ac:chgData name="mingle1994@student.jbnu.ac.kr" userId="6accb246-f179-42e5-8cc4-2c1a8de5b234" providerId="ADAL" clId="{03E6D612-8067-4C52-9FDE-05143E60AD59}" dt="2021-01-13T23:55:35.362" v="153"/>
          <ac:spMkLst>
            <pc:docMk/>
            <pc:sldMk cId="328275736" sldId="265"/>
            <ac:spMk id="7" creationId="{42A0EACF-200E-4CD1-9CB9-E0C52AB13B9A}"/>
          </ac:spMkLst>
        </pc:spChg>
        <pc:spChg chg="add mod">
          <ac:chgData name="mingle1994@student.jbnu.ac.kr" userId="6accb246-f179-42e5-8cc4-2c1a8de5b234" providerId="ADAL" clId="{03E6D612-8067-4C52-9FDE-05143E60AD59}" dt="2021-01-13T23:55:35.362" v="153"/>
          <ac:spMkLst>
            <pc:docMk/>
            <pc:sldMk cId="328275736" sldId="265"/>
            <ac:spMk id="8" creationId="{64A4AFEF-C356-4D38-B505-B1B4800E8F3F}"/>
          </ac:spMkLst>
        </pc:spChg>
        <pc:spChg chg="add mod">
          <ac:chgData name="mingle1994@student.jbnu.ac.kr" userId="6accb246-f179-42e5-8cc4-2c1a8de5b234" providerId="ADAL" clId="{03E6D612-8067-4C52-9FDE-05143E60AD59}" dt="2021-01-13T23:55:35.362" v="153"/>
          <ac:spMkLst>
            <pc:docMk/>
            <pc:sldMk cId="328275736" sldId="265"/>
            <ac:spMk id="9" creationId="{4CE309ED-69F4-4118-B3FD-2567DF3BC0F8}"/>
          </ac:spMkLst>
        </pc:spChg>
        <pc:picChg chg="add mod">
          <ac:chgData name="mingle1994@student.jbnu.ac.kr" userId="6accb246-f179-42e5-8cc4-2c1a8de5b234" providerId="ADAL" clId="{03E6D612-8067-4C52-9FDE-05143E60AD59}" dt="2021-01-13T23:53:33.968" v="113" actId="1076"/>
          <ac:picMkLst>
            <pc:docMk/>
            <pc:sldMk cId="328275736" sldId="265"/>
            <ac:picMk id="4" creationId="{44EC9B7F-B803-4638-AAC5-4A8A00DE8CA8}"/>
          </ac:picMkLst>
        </pc:picChg>
        <pc:picChg chg="add mod">
          <ac:chgData name="mingle1994@student.jbnu.ac.kr" userId="6accb246-f179-42e5-8cc4-2c1a8de5b234" providerId="ADAL" clId="{03E6D612-8067-4C52-9FDE-05143E60AD59}" dt="2021-01-22T00:37:13.204" v="995" actId="1076"/>
          <ac:picMkLst>
            <pc:docMk/>
            <pc:sldMk cId="328275736" sldId="265"/>
            <ac:picMk id="5" creationId="{C0BF88AF-1229-424F-BBC1-8B58CB7723B6}"/>
          </ac:picMkLst>
        </pc:picChg>
        <pc:picChg chg="add mod">
          <ac:chgData name="mingle1994@student.jbnu.ac.kr" userId="6accb246-f179-42e5-8cc4-2c1a8de5b234" providerId="ADAL" clId="{03E6D612-8067-4C52-9FDE-05143E60AD59}" dt="2021-01-13T23:53:51" v="117" actId="1076"/>
          <ac:picMkLst>
            <pc:docMk/>
            <pc:sldMk cId="328275736" sldId="265"/>
            <ac:picMk id="2050" creationId="{B0A72195-BB05-4339-892B-1DAF13D426A7}"/>
          </ac:picMkLst>
        </pc:picChg>
        <pc:picChg chg="add mod">
          <ac:chgData name="mingle1994@student.jbnu.ac.kr" userId="6accb246-f179-42e5-8cc4-2c1a8de5b234" providerId="ADAL" clId="{03E6D612-8067-4C52-9FDE-05143E60AD59}" dt="2021-01-13T23:53:48.200" v="116" actId="1076"/>
          <ac:picMkLst>
            <pc:docMk/>
            <pc:sldMk cId="328275736" sldId="265"/>
            <ac:picMk id="2052" creationId="{2997E81D-2A91-4082-ABB8-EBE67F491AF2}"/>
          </ac:picMkLst>
        </pc:picChg>
        <pc:picChg chg="add mod">
          <ac:chgData name="mingle1994@student.jbnu.ac.kr" userId="6accb246-f179-42e5-8cc4-2c1a8de5b234" providerId="ADAL" clId="{03E6D612-8067-4C52-9FDE-05143E60AD59}" dt="2021-01-13T23:56:15.208" v="157" actId="1076"/>
          <ac:picMkLst>
            <pc:docMk/>
            <pc:sldMk cId="328275736" sldId="265"/>
            <ac:picMk id="2054" creationId="{B2BE7C00-4B6C-427D-B5BF-BC24AE4137EE}"/>
          </ac:picMkLst>
        </pc:picChg>
      </pc:sldChg>
      <pc:sldChg chg="addSp delSp modSp new mod">
        <pc:chgData name="mingle1994@student.jbnu.ac.kr" userId="6accb246-f179-42e5-8cc4-2c1a8de5b234" providerId="ADAL" clId="{03E6D612-8067-4C52-9FDE-05143E60AD59}" dt="2021-01-14T00:40:53.954" v="317" actId="20577"/>
        <pc:sldMkLst>
          <pc:docMk/>
          <pc:sldMk cId="665043054" sldId="266"/>
        </pc:sldMkLst>
        <pc:spChg chg="mod">
          <ac:chgData name="mingle1994@student.jbnu.ac.kr" userId="6accb246-f179-42e5-8cc4-2c1a8de5b234" providerId="ADAL" clId="{03E6D612-8067-4C52-9FDE-05143E60AD59}" dt="2021-01-14T00:02:07.986" v="212"/>
          <ac:spMkLst>
            <pc:docMk/>
            <pc:sldMk cId="665043054" sldId="266"/>
            <ac:spMk id="2" creationId="{B6E1FF41-13E9-46FC-8E96-32A2780CF7A2}"/>
          </ac:spMkLst>
        </pc:spChg>
        <pc:spChg chg="mod">
          <ac:chgData name="mingle1994@student.jbnu.ac.kr" userId="6accb246-f179-42e5-8cc4-2c1a8de5b234" providerId="ADAL" clId="{03E6D612-8067-4C52-9FDE-05143E60AD59}" dt="2021-01-14T00:40:53.954" v="317" actId="20577"/>
          <ac:spMkLst>
            <pc:docMk/>
            <pc:sldMk cId="665043054" sldId="266"/>
            <ac:spMk id="3" creationId="{FF746AB9-2A97-4C75-9625-77E10EE438B4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4" creationId="{98E7F0AF-434A-4FF0-8164-9C1A513CC15E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" creationId="{F7890719-6F28-41F8-A810-7DEDDC75B9B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6" creationId="{32329B7E-84ED-49F3-9A0D-7DA52B68CB2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7" creationId="{273A8DE5-5B4E-42F2-83EE-79840AC3C5A7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8" creationId="{AB39001A-ACFF-4787-A015-B2D3A993DE51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9" creationId="{84593E7E-9182-4237-9558-E9E5BDCB671E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4" creationId="{801FCCB3-214B-4F23-8770-32DC1044C9F7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5" creationId="{F1402005-0E2C-4B83-9F8D-4255B6A7D681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6" creationId="{90019480-385E-484B-99DC-1DD1FB2AC54A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7" creationId="{90EB8E6A-D552-4C8D-938A-E6E244AE7639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19" creationId="{9684BBA7-ED48-4107-B655-3500E0013692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0" creationId="{7E1A4DF7-A9FA-450D-B223-2824B422C65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1" creationId="{733108C2-0359-423E-959B-A602ECA7BCDF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2" creationId="{30B5ACE3-A6FD-404F-90A0-2025C667D789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3" creationId="{4815F1CC-1B4E-4600-B9E5-43CFAC08161E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8" creationId="{EF1F7E0E-6E23-48E2-BCC7-31EAAC526BC0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29" creationId="{962CC33E-1049-4590-8074-CF2B82E89AFA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0" creationId="{C1448E88-AB59-47B2-9532-A740CE7E1D22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1" creationId="{36D97FBD-7913-4352-92C8-5C56B89AB936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2" creationId="{F308A33C-CDA6-474C-A99E-E8676D65CA9D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4" creationId="{FA6CD42E-CFCD-4116-B286-E056EC327B9B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6" creationId="{54B72E5C-08A2-446C-9902-72CE352BEB76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37" creationId="{1A7746BB-E58D-434B-A1CA-609BFDD75554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39" creationId="{7908E923-878A-431E-AE40-3B102D2B9247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40" creationId="{62035C29-A9EB-4557-9FC6-09C8E81FA04F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42" creationId="{2CC05B81-EAB0-493F-BFAE-355DD3F5E500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6" creationId="{FC125A83-6BFC-40A8-AEDE-70873A79120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7" creationId="{007321AB-C15A-4B1C-B60E-46EC9139D445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8" creationId="{D70D1145-6A47-403A-8BC1-726B9245AE2B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59" creationId="{819B9990-A729-4F65-953A-4A58E6A9104A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62" creationId="{27E3FD4A-E102-465A-9522-52FC39004CCE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63" creationId="{6BF4C9F8-1C85-4956-99CD-8B540C9FB706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65" creationId="{BDEC5535-72E3-42B0-914E-EBEABE144ECB}"/>
          </ac:spMkLst>
        </pc:spChg>
        <pc:spChg chg="mod">
          <ac:chgData name="mingle1994@student.jbnu.ac.kr" userId="6accb246-f179-42e5-8cc4-2c1a8de5b234" providerId="ADAL" clId="{03E6D612-8067-4C52-9FDE-05143E60AD59}" dt="2021-01-14T00:03:13.094" v="215" actId="1076"/>
          <ac:spMkLst>
            <pc:docMk/>
            <pc:sldMk cId="665043054" sldId="266"/>
            <ac:spMk id="66" creationId="{F4160B5C-D462-49E5-B0D2-AB767063A103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68" creationId="{86F91F62-9E61-49DF-8BCE-C95B7D6131FF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69" creationId="{9E5E75E7-3F61-4088-AFD9-F70970807F9B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70" creationId="{2BBBBC96-DA0F-4465-AA98-DFDDD07A5312}"/>
          </ac:spMkLst>
        </pc:spChg>
        <pc:spChg chg="add del mod">
          <ac:chgData name="mingle1994@student.jbnu.ac.kr" userId="6accb246-f179-42e5-8cc4-2c1a8de5b234" providerId="ADAL" clId="{03E6D612-8067-4C52-9FDE-05143E60AD59}" dt="2021-01-14T00:03:13.880" v="216"/>
          <ac:spMkLst>
            <pc:docMk/>
            <pc:sldMk cId="665043054" sldId="266"/>
            <ac:spMk id="71" creationId="{7CAE47CB-2616-4E50-A1BD-63722533DEA6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2" creationId="{019DEA84-3816-4538-B7C5-1221A3861E0D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3" creationId="{D49256F4-6C12-4DFE-9C4A-C78D3E9535E6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4" creationId="{3B6B660B-CCE1-41A4-9627-461ACFFE3265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5" creationId="{0D2F7F31-D5A9-4E83-8E55-7FEC299430DD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6" creationId="{86E1181E-EE88-4D82-AEB8-A49E6D9E5076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77" creationId="{EBFECCF4-E66C-4170-B62D-F40F05B23C41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2" creationId="{F3C9E59A-98A8-44FB-BBF8-787D71B5F259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3" creationId="{0D3D33E4-BAC1-4C83-AABE-6153195BB988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4" creationId="{4E36DE00-E2B6-4F97-AA57-0835AF3C9F2F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5" creationId="{DCCC68B0-B52B-4E20-8F40-AD1F71B0DB4F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7" creationId="{1210A497-E927-4C6F-881F-6C7F74318CDF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8" creationId="{555EF243-C6DF-4BEC-8920-FB6F399BEC3F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89" creationId="{4328CDA7-FC62-4D84-B8C8-F8231517C572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0" creationId="{3D1BA3FF-034D-45B2-BFD8-E546C9366536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1" creationId="{B4A20297-6E21-4D3C-BD3A-673B85F9A5DA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6" creationId="{148B88A8-31AF-4D81-9767-1E54C6BA3813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7" creationId="{C2B26712-DBC4-4A51-8826-318F150AC08B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8" creationId="{2F272080-4921-4113-B1E5-66B8F6A91733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99" creationId="{17183238-179B-498F-B5A3-4DB79F71ED77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00" creationId="{614E8B82-B990-4CC0-BB9C-6E424B37E81A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02" creationId="{7C97DF10-A120-499E-8F81-1B3C6210EABB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04" creationId="{49D4FEE2-79C6-4D34-9150-3F4E959102CC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05" creationId="{3EA12863-2A27-470C-8BB1-DBB4F70C5579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07" creationId="{1A07F7BD-2622-492F-AF1F-1553022C4AC1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08" creationId="{C370A533-078D-455F-B0DA-E72143BE04FD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10" creationId="{33A5140F-BB23-4E05-93BB-50BA7053480B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24" creationId="{81D08492-7E0F-4B22-B437-3E7D36519D33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25" creationId="{26E5DD6A-BBD3-49C5-8F55-27A108FC9EF5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26" creationId="{23DED5D5-C4F9-4221-BA38-476E2551D42C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27" creationId="{F401545E-695A-47A5-8CA7-412D68F781BF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30" creationId="{BBDA9304-47E4-47FC-B04A-8232E4146A7B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31" creationId="{1BEF8AB3-BFDA-47A8-80A0-B929330F8067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33" creationId="{54294CFA-1633-48A8-9F7D-2ED73DF811CD}"/>
          </ac:spMkLst>
        </pc:spChg>
        <pc:spChg chg="mod">
          <ac:chgData name="mingle1994@student.jbnu.ac.kr" userId="6accb246-f179-42e5-8cc4-2c1a8de5b234" providerId="ADAL" clId="{03E6D612-8067-4C52-9FDE-05143E60AD59}" dt="2021-01-14T00:03:14.855" v="217"/>
          <ac:spMkLst>
            <pc:docMk/>
            <pc:sldMk cId="665043054" sldId="266"/>
            <ac:spMk id="134" creationId="{EFF73B4D-70CC-46CD-BBFE-66A4936FEB67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36" creationId="{6421A6F9-2D55-4B84-B6BF-36BC82908B02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37" creationId="{4289A07A-15D3-497D-8696-760A72990158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38" creationId="{E94C01B0-3814-44BC-86F3-56B8DA2202BB}"/>
          </ac:spMkLst>
        </pc:spChg>
        <pc:spChg chg="add del mod">
          <ac:chgData name="mingle1994@student.jbnu.ac.kr" userId="6accb246-f179-42e5-8cc4-2c1a8de5b234" providerId="ADAL" clId="{03E6D612-8067-4C52-9FDE-05143E60AD59}" dt="2021-01-14T00:03:16.781" v="220"/>
          <ac:spMkLst>
            <pc:docMk/>
            <pc:sldMk cId="665043054" sldId="266"/>
            <ac:spMk id="139" creationId="{D089D654-4214-49F3-BE69-363226950316}"/>
          </ac:spMkLst>
        </pc:spChg>
        <pc:grpChg chg="add del mod">
          <ac:chgData name="mingle1994@student.jbnu.ac.kr" userId="6accb246-f179-42e5-8cc4-2c1a8de5b234" providerId="ADAL" clId="{03E6D612-8067-4C52-9FDE-05143E60AD59}" dt="2021-01-14T00:03:13.880" v="216"/>
          <ac:grpSpMkLst>
            <pc:docMk/>
            <pc:sldMk cId="665043054" sldId="266"/>
            <ac:grpSpMk id="38" creationId="{45EB3844-91A4-4999-A10D-2100B31CED9B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3.880" v="216"/>
          <ac:grpSpMkLst>
            <pc:docMk/>
            <pc:sldMk cId="665043054" sldId="266"/>
            <ac:grpSpMk id="43" creationId="{9D27CC2B-5EC1-4F57-B361-75A83E2F783E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3.880" v="216"/>
          <ac:grpSpMkLst>
            <pc:docMk/>
            <pc:sldMk cId="665043054" sldId="266"/>
            <ac:grpSpMk id="47" creationId="{308B1287-19E0-46E5-B686-D22CFE2F31F1}"/>
          </ac:grpSpMkLst>
        </pc:grpChg>
        <pc:grpChg chg="mod">
          <ac:chgData name="mingle1994@student.jbnu.ac.kr" userId="6accb246-f179-42e5-8cc4-2c1a8de5b234" providerId="ADAL" clId="{03E6D612-8067-4C52-9FDE-05143E60AD59}" dt="2021-01-14T00:03:13.094" v="215" actId="1076"/>
          <ac:grpSpMkLst>
            <pc:docMk/>
            <pc:sldMk cId="665043054" sldId="266"/>
            <ac:grpSpMk id="48" creationId="{6E392C6B-EF10-4CC9-AE86-95AEF6597E87}"/>
          </ac:grpSpMkLst>
        </pc:grpChg>
        <pc:grpChg chg="mod">
          <ac:chgData name="mingle1994@student.jbnu.ac.kr" userId="6accb246-f179-42e5-8cc4-2c1a8de5b234" providerId="ADAL" clId="{03E6D612-8067-4C52-9FDE-05143E60AD59}" dt="2021-01-14T00:03:13.094" v="215" actId="1076"/>
          <ac:grpSpMkLst>
            <pc:docMk/>
            <pc:sldMk cId="665043054" sldId="266"/>
            <ac:grpSpMk id="49" creationId="{EBFA01EF-701E-4F34-96DE-12F3336E8BED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3.880" v="216"/>
          <ac:grpSpMkLst>
            <pc:docMk/>
            <pc:sldMk cId="665043054" sldId="266"/>
            <ac:grpSpMk id="61" creationId="{B8D1C18C-0A47-4A26-A7EA-BD1E40896CF4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6.781" v="220"/>
          <ac:grpSpMkLst>
            <pc:docMk/>
            <pc:sldMk cId="665043054" sldId="266"/>
            <ac:grpSpMk id="106" creationId="{0704F2A0-F033-43E4-84B7-8EA659407E81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6.781" v="220"/>
          <ac:grpSpMkLst>
            <pc:docMk/>
            <pc:sldMk cId="665043054" sldId="266"/>
            <ac:grpSpMk id="111" creationId="{298893EB-2455-42CA-9ACF-BC9006B2AFDA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6.781" v="220"/>
          <ac:grpSpMkLst>
            <pc:docMk/>
            <pc:sldMk cId="665043054" sldId="266"/>
            <ac:grpSpMk id="115" creationId="{D94F277C-7520-45E0-A9DB-5DBBABE231F5}"/>
          </ac:grpSpMkLst>
        </pc:grpChg>
        <pc:grpChg chg="mod">
          <ac:chgData name="mingle1994@student.jbnu.ac.kr" userId="6accb246-f179-42e5-8cc4-2c1a8de5b234" providerId="ADAL" clId="{03E6D612-8067-4C52-9FDE-05143E60AD59}" dt="2021-01-14T00:03:14.855" v="217"/>
          <ac:grpSpMkLst>
            <pc:docMk/>
            <pc:sldMk cId="665043054" sldId="266"/>
            <ac:grpSpMk id="116" creationId="{2F34D5B8-0CC7-4B29-AF89-28F8F0C9E3B6}"/>
          </ac:grpSpMkLst>
        </pc:grpChg>
        <pc:grpChg chg="mod">
          <ac:chgData name="mingle1994@student.jbnu.ac.kr" userId="6accb246-f179-42e5-8cc4-2c1a8de5b234" providerId="ADAL" clId="{03E6D612-8067-4C52-9FDE-05143E60AD59}" dt="2021-01-14T00:03:14.855" v="217"/>
          <ac:grpSpMkLst>
            <pc:docMk/>
            <pc:sldMk cId="665043054" sldId="266"/>
            <ac:grpSpMk id="117" creationId="{CF0C055B-7A45-47F3-8F4C-D0361AF134D4}"/>
          </ac:grpSpMkLst>
        </pc:grpChg>
        <pc:grpChg chg="add del mod">
          <ac:chgData name="mingle1994@student.jbnu.ac.kr" userId="6accb246-f179-42e5-8cc4-2c1a8de5b234" providerId="ADAL" clId="{03E6D612-8067-4C52-9FDE-05143E60AD59}" dt="2021-01-14T00:03:16.781" v="220"/>
          <ac:grpSpMkLst>
            <pc:docMk/>
            <pc:sldMk cId="665043054" sldId="266"/>
            <ac:grpSpMk id="129" creationId="{CF09B6D3-3E02-41C3-AD20-4FD5AF4095D2}"/>
          </ac:grpSpMkLst>
        </pc:grpChg>
        <pc:picChg chg="add del mod">
          <ac:chgData name="mingle1994@student.jbnu.ac.kr" userId="6accb246-f179-42e5-8cc4-2c1a8de5b234" providerId="ADAL" clId="{03E6D612-8067-4C52-9FDE-05143E60AD59}" dt="2021-01-14T00:03:13.880" v="216"/>
          <ac:picMkLst>
            <pc:docMk/>
            <pc:sldMk cId="665043054" sldId="266"/>
            <ac:picMk id="24" creationId="{A1D09A14-8C57-405C-80C9-AD02864F5CC4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3.880" v="216"/>
          <ac:picMkLst>
            <pc:docMk/>
            <pc:sldMk cId="665043054" sldId="266"/>
            <ac:picMk id="25" creationId="{49C52504-71E1-4929-B696-CFAA85485513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3.880" v="216"/>
          <ac:picMkLst>
            <pc:docMk/>
            <pc:sldMk cId="665043054" sldId="266"/>
            <ac:picMk id="26" creationId="{EB044922-7FCF-48AF-9CA4-199B8B4BF6F5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44" creationId="{4C9A5668-5B0D-41B9-99DD-2B85CC0F9ED1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45" creationId="{19967F96-AFED-4A0C-BE91-497936D05CCD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51" creationId="{0ABCC229-E9F2-4082-B6AA-EC5B0496019B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52" creationId="{177BBDDF-93E5-4891-8060-137CCDD8B550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53" creationId="{EBA36774-67DF-4AB2-B49F-222EE27FC0CB}"/>
          </ac:picMkLst>
        </pc:picChg>
        <pc:picChg chg="mod">
          <ac:chgData name="mingle1994@student.jbnu.ac.kr" userId="6accb246-f179-42e5-8cc4-2c1a8de5b234" providerId="ADAL" clId="{03E6D612-8067-4C52-9FDE-05143E60AD59}" dt="2021-01-14T00:03:13.094" v="215" actId="1076"/>
          <ac:picMkLst>
            <pc:docMk/>
            <pc:sldMk cId="665043054" sldId="266"/>
            <ac:picMk id="54" creationId="{2EB5BADC-35B2-4712-9020-2B31E3035E55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6.781" v="220"/>
          <ac:picMkLst>
            <pc:docMk/>
            <pc:sldMk cId="665043054" sldId="266"/>
            <ac:picMk id="92" creationId="{4BA4A4E0-8D6D-490F-B395-A521D29FB7DC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6.781" v="220"/>
          <ac:picMkLst>
            <pc:docMk/>
            <pc:sldMk cId="665043054" sldId="266"/>
            <ac:picMk id="93" creationId="{FE343DCC-3226-41E9-8703-02ADE68A1D8C}"/>
          </ac:picMkLst>
        </pc:picChg>
        <pc:picChg chg="add del mod">
          <ac:chgData name="mingle1994@student.jbnu.ac.kr" userId="6accb246-f179-42e5-8cc4-2c1a8de5b234" providerId="ADAL" clId="{03E6D612-8067-4C52-9FDE-05143E60AD59}" dt="2021-01-14T00:03:16.781" v="220"/>
          <ac:picMkLst>
            <pc:docMk/>
            <pc:sldMk cId="665043054" sldId="266"/>
            <ac:picMk id="94" creationId="{8071DC13-74EB-4A27-93BD-BCC962D9CFC1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12" creationId="{CACDD247-D426-4852-8A36-5382773E0033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13" creationId="{146E4636-3B05-48FF-89F3-54D72D4EF019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19" creationId="{5E9AEF57-98FF-4025-A385-BD883681138D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20" creationId="{91D73E6D-AF80-44E2-A8BD-291DBE687FF0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21" creationId="{D98C36AE-B50A-4AFF-8E10-0A424C0F7F01}"/>
          </ac:picMkLst>
        </pc:picChg>
        <pc:picChg chg="mod">
          <ac:chgData name="mingle1994@student.jbnu.ac.kr" userId="6accb246-f179-42e5-8cc4-2c1a8de5b234" providerId="ADAL" clId="{03E6D612-8067-4C52-9FDE-05143E60AD59}" dt="2021-01-14T00:03:14.855" v="217"/>
          <ac:picMkLst>
            <pc:docMk/>
            <pc:sldMk cId="665043054" sldId="266"/>
            <ac:picMk id="122" creationId="{9061B68A-5727-47BA-A7F5-93DBD1D70AF5}"/>
          </ac:picMkLst>
        </pc:picChg>
        <pc:picChg chg="add mod">
          <ac:chgData name="mingle1994@student.jbnu.ac.kr" userId="6accb246-f179-42e5-8cc4-2c1a8de5b234" providerId="ADAL" clId="{03E6D612-8067-4C52-9FDE-05143E60AD59}" dt="2021-01-14T00:38:16.170" v="315" actId="1076"/>
          <ac:picMkLst>
            <pc:docMk/>
            <pc:sldMk cId="665043054" sldId="266"/>
            <ac:picMk id="140" creationId="{444E949C-54FB-46C3-B966-3ED0BF2CABC6}"/>
          </ac:picMkLst>
        </pc:picChg>
        <pc:picChg chg="add mod modCrop">
          <ac:chgData name="mingle1994@student.jbnu.ac.kr" userId="6accb246-f179-42e5-8cc4-2c1a8de5b234" providerId="ADAL" clId="{03E6D612-8067-4C52-9FDE-05143E60AD59}" dt="2021-01-14T00:05:13.966" v="231" actId="1076"/>
          <ac:picMkLst>
            <pc:docMk/>
            <pc:sldMk cId="665043054" sldId="266"/>
            <ac:picMk id="141" creationId="{588CAEDA-167F-4C44-A046-B33012F13091}"/>
          </ac:picMkLst>
        </pc:pic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0" creationId="{1938C48F-2510-4A7F-8B31-EF0A4829D785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1" creationId="{033A1EC7-32C4-4280-87A3-780196ECC892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2" creationId="{82339AB8-1458-4E60-9500-90AF94A39F12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3" creationId="{A839FBC8-4A9D-4262-9641-D955837FEB77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18" creationId="{BF1388F1-5644-442D-BDCA-E03C55F916E6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27" creationId="{56EF3B59-F3BB-4CC1-AF48-567FA2345DA9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33" creationId="{1BD5E41D-FFAC-42AE-8033-E9696E178189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35" creationId="{20A77443-19D4-4D7D-8EC7-E0E1FE80A8E2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41" creationId="{F1645F0C-A0D3-47CA-A109-CAE8CC368725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46" creationId="{7787A058-DF14-4BFC-8A34-27ABC3A944D2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50" creationId="{4FC2E378-1AF2-4B5C-A2C7-482E775A7FE1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55" creationId="{A5C4B3B0-8D0A-4AFA-8C06-5088D349C412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3.880" v="216"/>
          <ac:cxnSpMkLst>
            <pc:docMk/>
            <pc:sldMk cId="665043054" sldId="266"/>
            <ac:cxnSpMk id="60" creationId="{F5546FDA-1E5C-4278-BEF6-A3B54D3EF374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64" creationId="{6CE12FA5-F65B-4BE4-905F-56EB30CBB078}"/>
          </ac:cxnSpMkLst>
        </pc:cxnChg>
        <pc:cxnChg chg="mod">
          <ac:chgData name="mingle1994@student.jbnu.ac.kr" userId="6accb246-f179-42e5-8cc4-2c1a8de5b234" providerId="ADAL" clId="{03E6D612-8067-4C52-9FDE-05143E60AD59}" dt="2021-01-14T00:03:13.094" v="215" actId="1076"/>
          <ac:cxnSpMkLst>
            <pc:docMk/>
            <pc:sldMk cId="665043054" sldId="266"/>
            <ac:cxnSpMk id="67" creationId="{E3058CFE-0EA1-4DCB-A033-E3FB0053E605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78" creationId="{D8564E0B-3263-4F58-9F56-97472634843B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79" creationId="{57679B4F-816C-46DE-8052-3C1D0030E843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80" creationId="{1272C3C9-625E-448B-8C15-D49321BEEB62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81" creationId="{F89749A7-651D-4BF6-8C55-374EB620A011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86" creationId="{1CEA4C6D-6CE0-45B3-B01D-853DAEBA4EFE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95" creationId="{1A022D68-A23B-4C41-B4A9-DB6403DA5397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101" creationId="{CD6C952F-8981-44AA-8BFA-8880EA18D900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103" creationId="{55A60105-3350-427F-B59A-8DB5C89E63BD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09" creationId="{4EFD4342-CF0A-4050-9D6F-FD7656AE2B7A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14" creationId="{259CAACC-E8F1-41D9-A42A-0287CC9B847C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18" creationId="{ACFBE987-58D4-422E-A328-B74E19B774C3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123" creationId="{34E11F1C-E12C-49DB-9495-BD3B9E3A29B3}"/>
          </ac:cxnSpMkLst>
        </pc:cxnChg>
        <pc:cxnChg chg="add del mod">
          <ac:chgData name="mingle1994@student.jbnu.ac.kr" userId="6accb246-f179-42e5-8cc4-2c1a8de5b234" providerId="ADAL" clId="{03E6D612-8067-4C52-9FDE-05143E60AD59}" dt="2021-01-14T00:03:16.781" v="220"/>
          <ac:cxnSpMkLst>
            <pc:docMk/>
            <pc:sldMk cId="665043054" sldId="266"/>
            <ac:cxnSpMk id="128" creationId="{5C2AC2EA-45FD-4909-826F-E6D2FB518249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32" creationId="{912FB462-D529-41E9-9706-5662C0428A4E}"/>
          </ac:cxnSpMkLst>
        </pc:cxnChg>
        <pc:cxnChg chg="mod">
          <ac:chgData name="mingle1994@student.jbnu.ac.kr" userId="6accb246-f179-42e5-8cc4-2c1a8de5b234" providerId="ADAL" clId="{03E6D612-8067-4C52-9FDE-05143E60AD59}" dt="2021-01-14T00:03:14.855" v="217"/>
          <ac:cxnSpMkLst>
            <pc:docMk/>
            <pc:sldMk cId="665043054" sldId="266"/>
            <ac:cxnSpMk id="135" creationId="{C67810E0-CADA-48DC-805A-A840CCF83691}"/>
          </ac:cxnSpMkLst>
        </pc:cxnChg>
      </pc:sldChg>
      <pc:sldChg chg="addSp modSp new mod">
        <pc:chgData name="mingle1994@student.jbnu.ac.kr" userId="6accb246-f179-42e5-8cc4-2c1a8de5b234" providerId="ADAL" clId="{03E6D612-8067-4C52-9FDE-05143E60AD59}" dt="2021-01-14T04:38:03.028" v="987" actId="1076"/>
        <pc:sldMkLst>
          <pc:docMk/>
          <pc:sldMk cId="140700483" sldId="267"/>
        </pc:sldMkLst>
        <pc:spChg chg="mod">
          <ac:chgData name="mingle1994@student.jbnu.ac.kr" userId="6accb246-f179-42e5-8cc4-2c1a8de5b234" providerId="ADAL" clId="{03E6D612-8067-4C52-9FDE-05143E60AD59}" dt="2021-01-14T00:44:51.697" v="363" actId="20577"/>
          <ac:spMkLst>
            <pc:docMk/>
            <pc:sldMk cId="140700483" sldId="267"/>
            <ac:spMk id="2" creationId="{044ECE69-A1C6-4FDE-B9D5-735BE2398B24}"/>
          </ac:spMkLst>
        </pc:spChg>
        <pc:spChg chg="mod">
          <ac:chgData name="mingle1994@student.jbnu.ac.kr" userId="6accb246-f179-42e5-8cc4-2c1a8de5b234" providerId="ADAL" clId="{03E6D612-8067-4C52-9FDE-05143E60AD59}" dt="2021-01-14T00:46:19.612" v="469" actId="20577"/>
          <ac:spMkLst>
            <pc:docMk/>
            <pc:sldMk cId="140700483" sldId="267"/>
            <ac:spMk id="3" creationId="{49FB6C9F-3766-4606-B5D5-CBC4179F8C17}"/>
          </ac:spMkLst>
        </pc:spChg>
        <pc:picChg chg="add mod">
          <ac:chgData name="mingle1994@student.jbnu.ac.kr" userId="6accb246-f179-42e5-8cc4-2c1a8de5b234" providerId="ADAL" clId="{03E6D612-8067-4C52-9FDE-05143E60AD59}" dt="2021-01-14T04:38:03.028" v="987" actId="1076"/>
          <ac:picMkLst>
            <pc:docMk/>
            <pc:sldMk cId="140700483" sldId="267"/>
            <ac:picMk id="4" creationId="{48913DD8-E7EE-4BA6-9ADB-42BCCCEED0D0}"/>
          </ac:picMkLst>
        </pc:picChg>
      </pc:sldChg>
      <pc:sldChg chg="new del">
        <pc:chgData name="mingle1994@student.jbnu.ac.kr" userId="6accb246-f179-42e5-8cc4-2c1a8de5b234" providerId="ADAL" clId="{03E6D612-8067-4C52-9FDE-05143E60AD59}" dt="2021-01-14T00:44:34.260" v="319" actId="680"/>
        <pc:sldMkLst>
          <pc:docMk/>
          <pc:sldMk cId="3028234888" sldId="267"/>
        </pc:sldMkLst>
      </pc:sldChg>
      <pc:sldChg chg="addSp modSp new mod">
        <pc:chgData name="mingle1994@student.jbnu.ac.kr" userId="6accb246-f179-42e5-8cc4-2c1a8de5b234" providerId="ADAL" clId="{03E6D612-8067-4C52-9FDE-05143E60AD59}" dt="2021-01-14T04:35:17.649" v="972" actId="21"/>
        <pc:sldMkLst>
          <pc:docMk/>
          <pc:sldMk cId="4138793677" sldId="268"/>
        </pc:sldMkLst>
        <pc:spChg chg="mod">
          <ac:chgData name="mingle1994@student.jbnu.ac.kr" userId="6accb246-f179-42e5-8cc4-2c1a8de5b234" providerId="ADAL" clId="{03E6D612-8067-4C52-9FDE-05143E60AD59}" dt="2021-01-14T00:46:45.509" v="480" actId="20577"/>
          <ac:spMkLst>
            <pc:docMk/>
            <pc:sldMk cId="4138793677" sldId="268"/>
            <ac:spMk id="2" creationId="{4957C2D0-0CDD-4C49-A7E2-556F516B909E}"/>
          </ac:spMkLst>
        </pc:spChg>
        <pc:spChg chg="mod">
          <ac:chgData name="mingle1994@student.jbnu.ac.kr" userId="6accb246-f179-42e5-8cc4-2c1a8de5b234" providerId="ADAL" clId="{03E6D612-8067-4C52-9FDE-05143E60AD59}" dt="2021-01-14T04:35:17.649" v="972" actId="21"/>
          <ac:spMkLst>
            <pc:docMk/>
            <pc:sldMk cId="4138793677" sldId="268"/>
            <ac:spMk id="3" creationId="{165EEC82-C2E4-4603-A802-8F225F9B49C1}"/>
          </ac:spMkLst>
        </pc:spChg>
        <pc:picChg chg="add mod">
          <ac:chgData name="mingle1994@student.jbnu.ac.kr" userId="6accb246-f179-42e5-8cc4-2c1a8de5b234" providerId="ADAL" clId="{03E6D612-8067-4C52-9FDE-05143E60AD59}" dt="2021-01-14T04:35:13.326" v="971" actId="1076"/>
          <ac:picMkLst>
            <pc:docMk/>
            <pc:sldMk cId="4138793677" sldId="268"/>
            <ac:picMk id="3074" creationId="{207C3801-D167-4CB0-A0D1-529A84F898AE}"/>
          </ac:picMkLst>
        </pc:picChg>
      </pc:sldChg>
      <pc:sldChg chg="addSp modSp new mod">
        <pc:chgData name="mingle1994@student.jbnu.ac.kr" userId="6accb246-f179-42e5-8cc4-2c1a8de5b234" providerId="ADAL" clId="{03E6D612-8067-4C52-9FDE-05143E60AD59}" dt="2021-01-14T04:35:36.983" v="984" actId="20577"/>
        <pc:sldMkLst>
          <pc:docMk/>
          <pc:sldMk cId="1558580450" sldId="269"/>
        </pc:sldMkLst>
        <pc:spChg chg="mod">
          <ac:chgData name="mingle1994@student.jbnu.ac.kr" userId="6accb246-f179-42e5-8cc4-2c1a8de5b234" providerId="ADAL" clId="{03E6D612-8067-4C52-9FDE-05143E60AD59}" dt="2021-01-14T04:29:45.748" v="587" actId="20577"/>
          <ac:spMkLst>
            <pc:docMk/>
            <pc:sldMk cId="1558580450" sldId="269"/>
            <ac:spMk id="2" creationId="{23BB9C5C-46C3-4D69-AEA9-99C27E23E861}"/>
          </ac:spMkLst>
        </pc:spChg>
        <pc:spChg chg="mod">
          <ac:chgData name="mingle1994@student.jbnu.ac.kr" userId="6accb246-f179-42e5-8cc4-2c1a8de5b234" providerId="ADAL" clId="{03E6D612-8067-4C52-9FDE-05143E60AD59}" dt="2021-01-14T04:35:36.983" v="984" actId="20577"/>
          <ac:spMkLst>
            <pc:docMk/>
            <pc:sldMk cId="1558580450" sldId="269"/>
            <ac:spMk id="3" creationId="{B2751502-4238-439C-BF3B-DCEDB6CA304A}"/>
          </ac:spMkLst>
        </pc:spChg>
        <pc:picChg chg="add mod">
          <ac:chgData name="mingle1994@student.jbnu.ac.kr" userId="6accb246-f179-42e5-8cc4-2c1a8de5b234" providerId="ADAL" clId="{03E6D612-8067-4C52-9FDE-05143E60AD59}" dt="2021-01-14T04:35:21.673" v="974" actId="1076"/>
          <ac:picMkLst>
            <pc:docMk/>
            <pc:sldMk cId="1558580450" sldId="269"/>
            <ac:picMk id="4098" creationId="{617260F8-26D7-49D2-968E-5A671E7383A6}"/>
          </ac:picMkLst>
        </pc:picChg>
        <pc:picChg chg="add mod">
          <ac:chgData name="mingle1994@student.jbnu.ac.kr" userId="6accb246-f179-42e5-8cc4-2c1a8de5b234" providerId="ADAL" clId="{03E6D612-8067-4C52-9FDE-05143E60AD59}" dt="2021-01-14T04:35:24.162" v="975" actId="1076"/>
          <ac:picMkLst>
            <pc:docMk/>
            <pc:sldMk cId="1558580450" sldId="269"/>
            <ac:picMk id="4100" creationId="{4D8102A8-C252-42BA-AD54-39352F3E66FB}"/>
          </ac:picMkLst>
        </pc:picChg>
      </pc:sldChg>
      <pc:sldChg chg="modSp new mod">
        <pc:chgData name="mingle1994@student.jbnu.ac.kr" userId="6accb246-f179-42e5-8cc4-2c1a8de5b234" providerId="ADAL" clId="{03E6D612-8067-4C52-9FDE-05143E60AD59}" dt="2021-01-14T04:34:38.327" v="924" actId="20577"/>
        <pc:sldMkLst>
          <pc:docMk/>
          <pc:sldMk cId="4194146386" sldId="270"/>
        </pc:sldMkLst>
        <pc:spChg chg="mod">
          <ac:chgData name="mingle1994@student.jbnu.ac.kr" userId="6accb246-f179-42e5-8cc4-2c1a8de5b234" providerId="ADAL" clId="{03E6D612-8067-4C52-9FDE-05143E60AD59}" dt="2021-01-14T04:30:57.294" v="601" actId="20577"/>
          <ac:spMkLst>
            <pc:docMk/>
            <pc:sldMk cId="4194146386" sldId="270"/>
            <ac:spMk id="2" creationId="{37CBBD98-51F8-434B-AADE-54A59E1B5456}"/>
          </ac:spMkLst>
        </pc:spChg>
        <pc:spChg chg="mod">
          <ac:chgData name="mingle1994@student.jbnu.ac.kr" userId="6accb246-f179-42e5-8cc4-2c1a8de5b234" providerId="ADAL" clId="{03E6D612-8067-4C52-9FDE-05143E60AD59}" dt="2021-01-14T04:34:38.327" v="924" actId="20577"/>
          <ac:spMkLst>
            <pc:docMk/>
            <pc:sldMk cId="4194146386" sldId="270"/>
            <ac:spMk id="3" creationId="{2BCD654A-CF44-44BF-8DFD-97973B1F249E}"/>
          </ac:spMkLst>
        </pc:spChg>
      </pc:sldChg>
    </pc:docChg>
  </pc:docChgLst>
  <pc:docChgLst>
    <pc:chgData name="mingle1994@student.jbnu.ac.kr" userId="6accb246-f179-42e5-8cc4-2c1a8de5b234" providerId="ADAL" clId="{E3846044-4819-4DC2-B831-557D6934B7D7}"/>
    <pc:docChg chg="undo redo custSel addSld delSld modSld modMainMaster">
      <pc:chgData name="mingle1994@student.jbnu.ac.kr" userId="6accb246-f179-42e5-8cc4-2c1a8de5b234" providerId="ADAL" clId="{E3846044-4819-4DC2-B831-557D6934B7D7}" dt="2020-12-03T04:50:42.539" v="260" actId="20577"/>
      <pc:docMkLst>
        <pc:docMk/>
      </pc:docMkLst>
      <pc:sldChg chg="modSp mod">
        <pc:chgData name="mingle1994@student.jbnu.ac.kr" userId="6accb246-f179-42e5-8cc4-2c1a8de5b234" providerId="ADAL" clId="{E3846044-4819-4DC2-B831-557D6934B7D7}" dt="2020-12-03T04:50:42.539" v="260" actId="20577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E3846044-4819-4DC2-B831-557D6934B7D7}" dt="2020-12-03T04:48:11.716" v="257" actId="6549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E3846044-4819-4DC2-B831-557D6934B7D7}" dt="2020-12-03T04:50:42.539" v="260" actId="20577"/>
          <ac:spMkLst>
            <pc:docMk/>
            <pc:sldMk cId="4129591924" sldId="258"/>
            <ac:spMk id="3" creationId="{5F3462F3-EA2E-4D73-A353-881C3E71A5B7}"/>
          </ac:spMkLst>
        </pc:spChg>
      </pc:sldChg>
      <pc:sldChg chg="new del">
        <pc:chgData name="mingle1994@student.jbnu.ac.kr" userId="6accb246-f179-42e5-8cc4-2c1a8de5b234" providerId="ADAL" clId="{E3846044-4819-4DC2-B831-557D6934B7D7}" dt="2020-12-03T04:47:59.821" v="256" actId="47"/>
        <pc:sldMkLst>
          <pc:docMk/>
          <pc:sldMk cId="2860626639" sldId="264"/>
        </pc:sldMkLst>
      </pc:sldChg>
      <pc:sldChg chg="new del">
        <pc:chgData name="mingle1994@student.jbnu.ac.kr" userId="6accb246-f179-42e5-8cc4-2c1a8de5b234" providerId="ADAL" clId="{E3846044-4819-4DC2-B831-557D6934B7D7}" dt="2020-12-03T04:33:02.157" v="133" actId="47"/>
        <pc:sldMkLst>
          <pc:docMk/>
          <pc:sldMk cId="4089368740" sldId="264"/>
        </pc:sldMkLst>
      </pc:sldChg>
      <pc:sldChg chg="new del">
        <pc:chgData name="mingle1994@student.jbnu.ac.kr" userId="6accb246-f179-42e5-8cc4-2c1a8de5b234" providerId="ADAL" clId="{E3846044-4819-4DC2-B831-557D6934B7D7}" dt="2020-12-03T04:47:58.377" v="255" actId="47"/>
        <pc:sldMkLst>
          <pc:docMk/>
          <pc:sldMk cId="3563493961" sldId="265"/>
        </pc:sldMkLst>
      </pc:sldChg>
      <pc:sldMasterChg chg="addSldLayout delSldLayout modSldLayout sldLayoutOrd">
        <pc:chgData name="mingle1994@student.jbnu.ac.kr" userId="6accb246-f179-42e5-8cc4-2c1a8de5b234" providerId="ADAL" clId="{E3846044-4819-4DC2-B831-557D6934B7D7}" dt="2020-12-03T04:45:56.430" v="254" actId="207"/>
        <pc:sldMasterMkLst>
          <pc:docMk/>
          <pc:sldMasterMk cId="2262755332" sldId="2147483648"/>
        </pc:sldMasterMkLst>
        <pc:sldLayoutChg chg="del">
          <pc:chgData name="mingle1994@student.jbnu.ac.kr" userId="6accb246-f179-42e5-8cc4-2c1a8de5b234" providerId="ADAL" clId="{E3846044-4819-4DC2-B831-557D6934B7D7}" dt="2020-12-03T04:18:16.757" v="0" actId="2696"/>
          <pc:sldLayoutMkLst>
            <pc:docMk/>
            <pc:sldMasterMk cId="2262755332" sldId="2147483648"/>
            <pc:sldLayoutMk cId="3563330857" sldId="2147483649"/>
          </pc:sldLayoutMkLst>
        </pc:sldLayoutChg>
        <pc:sldLayoutChg chg="modSp">
          <pc:chgData name="mingle1994@student.jbnu.ac.kr" userId="6accb246-f179-42e5-8cc4-2c1a8de5b234" providerId="ADAL" clId="{E3846044-4819-4DC2-B831-557D6934B7D7}" dt="2020-12-03T04:45:56.430" v="254" actId="207"/>
          <pc:sldLayoutMkLst>
            <pc:docMk/>
            <pc:sldMasterMk cId="2262755332" sldId="2147483648"/>
            <pc:sldLayoutMk cId="3969757048" sldId="2147483654"/>
          </pc:sldLayoutMkLst>
          <pc:spChg chg="mod">
            <ac:chgData name="mingle1994@student.jbnu.ac.kr" userId="6accb246-f179-42e5-8cc4-2c1a8de5b234" providerId="ADAL" clId="{E3846044-4819-4DC2-B831-557D6934B7D7}" dt="2020-12-03T04:45:56.430" v="254" actId="207"/>
            <ac:spMkLst>
              <pc:docMk/>
              <pc:sldMasterMk cId="2262755332" sldId="2147483648"/>
              <pc:sldLayoutMk cId="3969757048" sldId="2147483654"/>
              <ac:spMk id="11" creationId="{336CC34E-1A26-4F2C-9CC4-5F148528E534}"/>
            </ac:spMkLst>
          </pc:spChg>
        </pc:sldLayoutChg>
        <pc:sldLayoutChg chg="addSp delSp modSp new mod ord">
          <pc:chgData name="mingle1994@student.jbnu.ac.kr" userId="6accb246-f179-42e5-8cc4-2c1a8de5b234" providerId="ADAL" clId="{E3846044-4819-4DC2-B831-557D6934B7D7}" dt="2020-12-03T04:20:15.991" v="15" actId="255"/>
          <pc:sldLayoutMkLst>
            <pc:docMk/>
            <pc:sldMasterMk cId="900963337" sldId="2147483682"/>
            <pc:sldLayoutMk cId="2641574222" sldId="2147483656"/>
          </pc:sldLayoutMkLst>
          <pc:spChg chg="add del">
            <ac:chgData name="mingle1994@student.jbnu.ac.kr" userId="6accb246-f179-42e5-8cc4-2c1a8de5b234" providerId="ADAL" clId="{E3846044-4819-4DC2-B831-557D6934B7D7}" dt="2020-12-03T04:19:34.735" v="7" actId="11529"/>
            <ac:spMkLst>
              <pc:docMk/>
              <pc:sldMasterMk cId="900963337" sldId="2147483682"/>
              <pc:sldLayoutMk cId="2641574222" sldId="2147483656"/>
              <ac:spMk id="3" creationId="{F1B90D75-5184-43AE-92D4-20EBB69E48D8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19:34.735" v="7" actId="11529"/>
            <ac:spMkLst>
              <pc:docMk/>
              <pc:sldMasterMk cId="900963337" sldId="2147483682"/>
              <pc:sldLayoutMk cId="2641574222" sldId="2147483656"/>
              <ac:spMk id="4" creationId="{5CB77D4B-F124-4983-8520-FBCC7C2D42B7}"/>
            </ac:spMkLst>
          </pc:spChg>
          <pc:spChg chg="add del">
            <ac:chgData name="mingle1994@student.jbnu.ac.kr" userId="6accb246-f179-42e5-8cc4-2c1a8de5b234" providerId="ADAL" clId="{E3846044-4819-4DC2-B831-557D6934B7D7}" dt="2020-12-03T04:19:55.445" v="10" actId="11529"/>
            <ac:spMkLst>
              <pc:docMk/>
              <pc:sldMasterMk cId="900963337" sldId="2147483682"/>
              <pc:sldLayoutMk cId="2641574222" sldId="2147483656"/>
              <ac:spMk id="5" creationId="{D97E707F-D2CA-4BAE-B107-1E202D875487}"/>
            </ac:spMkLst>
          </pc:spChg>
          <pc:spChg chg="add mod">
            <ac:chgData name="mingle1994@student.jbnu.ac.kr" userId="6accb246-f179-42e5-8cc4-2c1a8de5b234" providerId="ADAL" clId="{E3846044-4819-4DC2-B831-557D6934B7D7}" dt="2020-12-03T04:20:15.991" v="15" actId="255"/>
            <ac:spMkLst>
              <pc:docMk/>
              <pc:sldMasterMk cId="900963337" sldId="2147483682"/>
              <pc:sldLayoutMk cId="2641574222" sldId="2147483656"/>
              <ac:spMk id="6" creationId="{07C4C245-0614-4201-B039-4CB6D8D42EA4}"/>
            </ac:spMkLst>
          </pc:spChg>
        </pc:sldLayoutChg>
        <pc:sldLayoutChg chg="addSp delSp modSp new mod replId">
          <pc:chgData name="mingle1994@student.jbnu.ac.kr" userId="6accb246-f179-42e5-8cc4-2c1a8de5b234" providerId="ADAL" clId="{E3846044-4819-4DC2-B831-557D6934B7D7}" dt="2020-12-03T04:38:29.680" v="172" actId="1076"/>
          <pc:sldLayoutMkLst>
            <pc:docMk/>
            <pc:sldMasterMk cId="900963337" sldId="2147483682"/>
            <pc:sldLayoutMk cId="247980599" sldId="2147483677"/>
          </pc:sldLayoutMkLst>
          <pc:spChg chg="add del">
            <ac:chgData name="mingle1994@student.jbnu.ac.kr" userId="6accb246-f179-42e5-8cc4-2c1a8de5b234" providerId="ADAL" clId="{E3846044-4819-4DC2-B831-557D6934B7D7}" dt="2020-12-03T04:21:17.013" v="18" actId="11529"/>
            <ac:spMkLst>
              <pc:docMk/>
              <pc:sldMasterMk cId="900963337" sldId="2147483682"/>
              <pc:sldLayoutMk cId="247980599" sldId="2147483677"/>
              <ac:spMk id="3" creationId="{9B35EEDB-59BC-4B52-9AE4-BD610F825DC0}"/>
            </ac:spMkLst>
          </pc:spChg>
          <pc:spChg chg="add mod">
            <ac:chgData name="mingle1994@student.jbnu.ac.kr" userId="6accb246-f179-42e5-8cc4-2c1a8de5b234" providerId="ADAL" clId="{E3846044-4819-4DC2-B831-557D6934B7D7}" dt="2020-12-03T04:30:17.157" v="103" actId="122"/>
            <ac:spMkLst>
              <pc:docMk/>
              <pc:sldMasterMk cId="900963337" sldId="2147483682"/>
              <pc:sldLayoutMk cId="247980599" sldId="2147483677"/>
              <ac:spMk id="4" creationId="{1C80FD49-29FE-4C78-AFA0-4EFD6EB2ED1A}"/>
            </ac:spMkLst>
          </pc:spChg>
          <pc:spChg chg="add mod">
            <ac:chgData name="mingle1994@student.jbnu.ac.kr" userId="6accb246-f179-42e5-8cc4-2c1a8de5b234" providerId="ADAL" clId="{E3846044-4819-4DC2-B831-557D6934B7D7}" dt="2020-12-03T04:30:19.694" v="104" actId="122"/>
            <ac:spMkLst>
              <pc:docMk/>
              <pc:sldMasterMk cId="900963337" sldId="2147483682"/>
              <pc:sldLayoutMk cId="247980599" sldId="2147483677"/>
              <ac:spMk id="5" creationId="{F67A076D-3DF0-4DF2-B3FE-A62564E75C66}"/>
            </ac:spMkLst>
          </pc:spChg>
          <pc:spChg chg="add mod">
            <ac:chgData name="mingle1994@student.jbnu.ac.kr" userId="6accb246-f179-42e5-8cc4-2c1a8de5b234" providerId="ADAL" clId="{E3846044-4819-4DC2-B831-557D6934B7D7}" dt="2020-12-03T04:25:27.843" v="56" actId="1076"/>
            <ac:spMkLst>
              <pc:docMk/>
              <pc:sldMasterMk cId="900963337" sldId="2147483682"/>
              <pc:sldLayoutMk cId="247980599" sldId="2147483677"/>
              <ac:spMk id="6" creationId="{62E00A6E-8F44-4C8E-A6CD-B1AC0D6591FD}"/>
            </ac:spMkLst>
          </pc:spChg>
          <pc:spChg chg="add mod">
            <ac:chgData name="mingle1994@student.jbnu.ac.kr" userId="6accb246-f179-42e5-8cc4-2c1a8de5b234" providerId="ADAL" clId="{E3846044-4819-4DC2-B831-557D6934B7D7}" dt="2020-12-03T04:22:46.183" v="38" actId="1076"/>
            <ac:spMkLst>
              <pc:docMk/>
              <pc:sldMasterMk cId="900963337" sldId="2147483682"/>
              <pc:sldLayoutMk cId="247980599" sldId="2147483677"/>
              <ac:spMk id="7" creationId="{045892A3-430C-41F4-A67A-7D856D52E8CD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25:27.843" v="56" actId="1076"/>
            <ac:spMkLst>
              <pc:docMk/>
              <pc:sldMasterMk cId="900963337" sldId="2147483682"/>
              <pc:sldLayoutMk cId="247980599" sldId="2147483677"/>
              <ac:spMk id="8" creationId="{DB5AEBCC-BCE3-415D-8D43-C501827E456B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23:58.969" v="50" actId="1076"/>
            <ac:spMkLst>
              <pc:docMk/>
              <pc:sldMasterMk cId="900963337" sldId="2147483682"/>
              <pc:sldLayoutMk cId="247980599" sldId="2147483677"/>
              <ac:spMk id="9" creationId="{495BC59C-170F-4C54-BB4F-EC8D336EC1D5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25:47.847" v="60"/>
            <ac:spMkLst>
              <pc:docMk/>
              <pc:sldMasterMk cId="900963337" sldId="2147483682"/>
              <pc:sldLayoutMk cId="247980599" sldId="2147483677"/>
              <ac:spMk id="10" creationId="{5ACE9142-7977-4741-9B45-8EAF8E3324B3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25:47.437" v="59"/>
            <ac:spMkLst>
              <pc:docMk/>
              <pc:sldMasterMk cId="900963337" sldId="2147483682"/>
              <pc:sldLayoutMk cId="247980599" sldId="2147483677"/>
              <ac:spMk id="11" creationId="{C65F93AC-2EE8-43F6-9153-85411356D715}"/>
            </ac:spMkLst>
          </pc:spChg>
          <pc:spChg chg="add mod">
            <ac:chgData name="mingle1994@student.jbnu.ac.kr" userId="6accb246-f179-42e5-8cc4-2c1a8de5b234" providerId="ADAL" clId="{E3846044-4819-4DC2-B831-557D6934B7D7}" dt="2020-12-03T04:38:14.116" v="169" actId="1076"/>
            <ac:spMkLst>
              <pc:docMk/>
              <pc:sldMasterMk cId="900963337" sldId="2147483682"/>
              <pc:sldLayoutMk cId="247980599" sldId="2147483677"/>
              <ac:spMk id="12" creationId="{013F0D9B-BE37-4759-8A2D-5B312EBDB42C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16.269" v="170" actId="478"/>
            <ac:spMkLst>
              <pc:docMk/>
              <pc:sldMasterMk cId="900963337" sldId="2147483682"/>
              <pc:sldLayoutMk cId="247980599" sldId="2147483677"/>
              <ac:spMk id="13" creationId="{79E2E461-BD76-482A-829E-55AD8C40D0EC}"/>
            </ac:spMkLst>
          </pc:spChg>
          <pc:spChg chg="add mod">
            <ac:chgData name="mingle1994@student.jbnu.ac.kr" userId="6accb246-f179-42e5-8cc4-2c1a8de5b234" providerId="ADAL" clId="{E3846044-4819-4DC2-B831-557D6934B7D7}" dt="2020-12-03T04:38:29.680" v="172" actId="1076"/>
            <ac:spMkLst>
              <pc:docMk/>
              <pc:sldMasterMk cId="900963337" sldId="2147483682"/>
              <pc:sldLayoutMk cId="247980599" sldId="2147483677"/>
              <ac:spMk id="14" creationId="{9AD0173F-2305-4E0A-9164-CE8B4CB9A52F}"/>
            </ac:spMkLst>
          </pc:spChg>
        </pc:sldLayoutChg>
        <pc:sldLayoutChg chg="addSp delSp modSp new mod">
          <pc:chgData name="mingle1994@student.jbnu.ac.kr" userId="6accb246-f179-42e5-8cc4-2c1a8de5b234" providerId="ADAL" clId="{E3846044-4819-4DC2-B831-557D6934B7D7}" dt="2020-12-03T04:45:30.320" v="253" actId="207"/>
          <pc:sldLayoutMkLst>
            <pc:docMk/>
            <pc:sldMasterMk cId="900963337" sldId="2147483682"/>
            <pc:sldLayoutMk cId="3760399278" sldId="2147483678"/>
          </pc:sldLayoutMkLst>
          <pc:spChg chg="add mod">
            <ac:chgData name="mingle1994@student.jbnu.ac.kr" userId="6accb246-f179-42e5-8cc4-2c1a8de5b234" providerId="ADAL" clId="{E3846044-4819-4DC2-B831-557D6934B7D7}" dt="2020-12-03T04:42:04.508" v="216" actId="1076"/>
            <ac:spMkLst>
              <pc:docMk/>
              <pc:sldMasterMk cId="900963337" sldId="2147483682"/>
              <pc:sldLayoutMk cId="3760399278" sldId="2147483678"/>
              <ac:spMk id="3" creationId="{F15E950B-98D5-4656-A9FA-C0DE070C659E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08.028" v="217" actId="1076"/>
            <ac:spMkLst>
              <pc:docMk/>
              <pc:sldMasterMk cId="900963337" sldId="2147483682"/>
              <pc:sldLayoutMk cId="3760399278" sldId="2147483678"/>
              <ac:spMk id="4" creationId="{D41767E4-3095-48E5-8E88-2A8E591DBB63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24.550" v="220" actId="14100"/>
            <ac:spMkLst>
              <pc:docMk/>
              <pc:sldMasterMk cId="900963337" sldId="2147483682"/>
              <pc:sldLayoutMk cId="3760399278" sldId="2147483678"/>
              <ac:spMk id="5" creationId="{295D22E3-68BF-43AD-86FC-EBB4C7C0EB50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27.765" v="221" actId="14100"/>
            <ac:spMkLst>
              <pc:docMk/>
              <pc:sldMasterMk cId="900963337" sldId="2147483682"/>
              <pc:sldLayoutMk cId="3760399278" sldId="2147483678"/>
              <ac:spMk id="6" creationId="{7736B84B-5F3D-44FA-966A-7A2DE3B4E548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34.956" v="173" actId="478"/>
            <ac:spMkLst>
              <pc:docMk/>
              <pc:sldMasterMk cId="900963337" sldId="2147483682"/>
              <pc:sldLayoutMk cId="3760399278" sldId="2147483678"/>
              <ac:spMk id="7" creationId="{267DB906-D790-4FBA-BC05-563459305276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35.596" v="174" actId="478"/>
            <ac:spMkLst>
              <pc:docMk/>
              <pc:sldMasterMk cId="900963337" sldId="2147483682"/>
              <pc:sldLayoutMk cId="3760399278" sldId="2147483678"/>
              <ac:spMk id="8" creationId="{57D5FE79-2F8A-4E8D-B664-EF4ADA41FD73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26:46.891" v="70"/>
            <ac:spMkLst>
              <pc:docMk/>
              <pc:sldMasterMk cId="900963337" sldId="2147483682"/>
              <pc:sldLayoutMk cId="3760399278" sldId="2147483678"/>
              <ac:spMk id="9" creationId="{A88A0EEF-7537-4D22-9F9C-C23965E360A4}"/>
            </ac:spMkLst>
          </pc:spChg>
          <pc:spChg chg="add del mod ord">
            <ac:chgData name="mingle1994@student.jbnu.ac.kr" userId="6accb246-f179-42e5-8cc4-2c1a8de5b234" providerId="ADAL" clId="{E3846044-4819-4DC2-B831-557D6934B7D7}" dt="2020-12-03T04:45:21.990" v="252" actId="207"/>
            <ac:spMkLst>
              <pc:docMk/>
              <pc:sldMasterMk cId="900963337" sldId="2147483682"/>
              <pc:sldLayoutMk cId="3760399278" sldId="2147483678"/>
              <ac:spMk id="10" creationId="{4ADC8339-0A39-404A-A857-6D87FC3C4D8D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5:30.320" v="253" actId="207"/>
            <ac:spMkLst>
              <pc:docMk/>
              <pc:sldMasterMk cId="900963337" sldId="2147483682"/>
              <pc:sldLayoutMk cId="3760399278" sldId="2147483678"/>
              <ac:spMk id="11" creationId="{3F77D45B-6D8E-4892-AA82-DA8247A96505}"/>
            </ac:spMkLst>
          </pc:spChg>
          <pc:spChg chg="add mod">
            <ac:chgData name="mingle1994@student.jbnu.ac.kr" userId="6accb246-f179-42e5-8cc4-2c1a8de5b234" providerId="ADAL" clId="{E3846044-4819-4DC2-B831-557D6934B7D7}" dt="2020-12-03T04:41:48.258" v="212" actId="1076"/>
            <ac:spMkLst>
              <pc:docMk/>
              <pc:sldMasterMk cId="900963337" sldId="2147483682"/>
              <pc:sldLayoutMk cId="3760399278" sldId="2147483678"/>
              <ac:spMk id="12" creationId="{656B7CF0-2DD9-4C0C-86F6-E53C8F6722DE}"/>
            </ac:spMkLst>
          </pc:spChg>
          <pc:spChg chg="add mod">
            <ac:chgData name="mingle1994@student.jbnu.ac.kr" userId="6accb246-f179-42e5-8cc4-2c1a8de5b234" providerId="ADAL" clId="{E3846044-4819-4DC2-B831-557D6934B7D7}" dt="2020-12-03T04:41:54.851" v="213" actId="1076"/>
            <ac:spMkLst>
              <pc:docMk/>
              <pc:sldMasterMk cId="900963337" sldId="2147483682"/>
              <pc:sldLayoutMk cId="3760399278" sldId="2147483678"/>
              <ac:spMk id="13" creationId="{C4516918-94BF-4B09-8C3D-BD8CB2C2EFF5}"/>
            </ac:spMkLst>
          </pc:spChg>
        </pc:sldLayoutChg>
        <pc:sldLayoutChg chg="addSp delSp modSp new mod">
          <pc:chgData name="mingle1994@student.jbnu.ac.kr" userId="6accb246-f179-42e5-8cc4-2c1a8de5b234" providerId="ADAL" clId="{E3846044-4819-4DC2-B831-557D6934B7D7}" dt="2020-12-03T04:43:40.246" v="239" actId="14100"/>
          <pc:sldLayoutMkLst>
            <pc:docMk/>
            <pc:sldMasterMk cId="900963337" sldId="2147483682"/>
            <pc:sldLayoutMk cId="3730210864" sldId="2147483679"/>
          </pc:sldLayoutMkLst>
          <pc:spChg chg="add mod">
            <ac:chgData name="mingle1994@student.jbnu.ac.kr" userId="6accb246-f179-42e5-8cc4-2c1a8de5b234" providerId="ADAL" clId="{E3846044-4819-4DC2-B831-557D6934B7D7}" dt="2020-12-03T04:43:15.506" v="230" actId="1076"/>
            <ac:spMkLst>
              <pc:docMk/>
              <pc:sldMasterMk cId="900963337" sldId="2147483682"/>
              <pc:sldLayoutMk cId="3730210864" sldId="2147483679"/>
              <ac:spMk id="3" creationId="{FFDB4D36-8198-48F2-8936-CA59D3462CD9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26.293" v="234" actId="1076"/>
            <ac:spMkLst>
              <pc:docMk/>
              <pc:sldMasterMk cId="900963337" sldId="2147483682"/>
              <pc:sldLayoutMk cId="3730210864" sldId="2147483679"/>
              <ac:spMk id="4" creationId="{4511A87C-0F45-45AA-B3FF-F71CA185AEF9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40.246" v="239" actId="14100"/>
            <ac:spMkLst>
              <pc:docMk/>
              <pc:sldMasterMk cId="900963337" sldId="2147483682"/>
              <pc:sldLayoutMk cId="3730210864" sldId="2147483679"/>
              <ac:spMk id="5" creationId="{CB402D0D-57D6-49E0-9180-BAACE79B1643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37.398" v="238" actId="14100"/>
            <ac:spMkLst>
              <pc:docMk/>
              <pc:sldMasterMk cId="900963337" sldId="2147483682"/>
              <pc:sldLayoutMk cId="3730210864" sldId="2147483679"/>
              <ac:spMk id="6" creationId="{CBCA6534-0B31-4750-857D-F9B6C6E5D529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33.492" v="237" actId="14100"/>
            <ac:spMkLst>
              <pc:docMk/>
              <pc:sldMasterMk cId="900963337" sldId="2147483682"/>
              <pc:sldLayoutMk cId="3730210864" sldId="2147483679"/>
              <ac:spMk id="7" creationId="{53D797DA-90BA-409A-B3B7-356140DC63EB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22.010" v="233" actId="1076"/>
            <ac:spMkLst>
              <pc:docMk/>
              <pc:sldMasterMk cId="900963337" sldId="2147483682"/>
              <pc:sldLayoutMk cId="3730210864" sldId="2147483679"/>
              <ac:spMk id="8" creationId="{DFBDDE77-164C-4B57-BE51-832BFF815BEC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54.397" v="178" actId="478"/>
            <ac:spMkLst>
              <pc:docMk/>
              <pc:sldMasterMk cId="900963337" sldId="2147483682"/>
              <pc:sldLayoutMk cId="3730210864" sldId="2147483679"/>
              <ac:spMk id="9" creationId="{CC175954-84BF-47A0-9A60-1CC9D1A2C48E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55.278" v="179" actId="478"/>
            <ac:spMkLst>
              <pc:docMk/>
              <pc:sldMasterMk cId="900963337" sldId="2147483682"/>
              <pc:sldLayoutMk cId="3730210864" sldId="2147483679"/>
              <ac:spMk id="10" creationId="{53A54C30-0D0D-4BA9-B8F7-A5C5C043E10A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55.893" v="180" actId="478"/>
            <ac:spMkLst>
              <pc:docMk/>
              <pc:sldMasterMk cId="900963337" sldId="2147483682"/>
              <pc:sldLayoutMk cId="3730210864" sldId="2147483679"/>
              <ac:spMk id="11" creationId="{537E44C8-7D14-4F10-A52C-18D3E64816AE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32:01.670" v="123" actId="14100"/>
            <ac:spMkLst>
              <pc:docMk/>
              <pc:sldMasterMk cId="900963337" sldId="2147483682"/>
              <pc:sldLayoutMk cId="3730210864" sldId="2147483679"/>
              <ac:spMk id="12" creationId="{0A29DDCE-E756-4275-A513-3F8858BC7B18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3:29.871" v="236" actId="1076"/>
            <ac:spMkLst>
              <pc:docMk/>
              <pc:sldMasterMk cId="900963337" sldId="2147483682"/>
              <pc:sldLayoutMk cId="3730210864" sldId="2147483679"/>
              <ac:spMk id="13" creationId="{660D6FA7-8FB6-4213-BFA7-868994732628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3:18.720" v="232" actId="1076"/>
            <ac:spMkLst>
              <pc:docMk/>
              <pc:sldMasterMk cId="900963337" sldId="2147483682"/>
              <pc:sldLayoutMk cId="3730210864" sldId="2147483679"/>
              <ac:spMk id="14" creationId="{48C0A342-0E9B-47C5-8C6B-93655372F467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08.937" v="229" actId="1076"/>
            <ac:spMkLst>
              <pc:docMk/>
              <pc:sldMasterMk cId="900963337" sldId="2147483682"/>
              <pc:sldLayoutMk cId="3730210864" sldId="2147483679"/>
              <ac:spMk id="15" creationId="{17EFAD8A-E50C-4053-9C0F-60B941E1C63E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53.352" v="225" actId="1076"/>
            <ac:spMkLst>
              <pc:docMk/>
              <pc:sldMasterMk cId="900963337" sldId="2147483682"/>
              <pc:sldLayoutMk cId="3730210864" sldId="2147483679"/>
              <ac:spMk id="16" creationId="{A6A38445-C468-4084-A1B9-661F54678D75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02.066" v="228" actId="1076"/>
            <ac:spMkLst>
              <pc:docMk/>
              <pc:sldMasterMk cId="900963337" sldId="2147483682"/>
              <pc:sldLayoutMk cId="3730210864" sldId="2147483679"/>
              <ac:spMk id="17" creationId="{CD5AB7D7-F0BE-4AB6-A80A-67CCCD8687F4}"/>
            </ac:spMkLst>
          </pc:spChg>
        </pc:sldLayoutChg>
        <pc:sldLayoutChg chg="addSp delSp modSp new mod">
          <pc:chgData name="mingle1994@student.jbnu.ac.kr" userId="6accb246-f179-42e5-8cc4-2c1a8de5b234" providerId="ADAL" clId="{E3846044-4819-4DC2-B831-557D6934B7D7}" dt="2020-12-03T04:44:56.701" v="251" actId="14100"/>
          <pc:sldLayoutMkLst>
            <pc:docMk/>
            <pc:sldMasterMk cId="900963337" sldId="2147483682"/>
            <pc:sldLayoutMk cId="2693961302" sldId="2147483680"/>
          </pc:sldLayoutMkLst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900963337" sldId="2147483682"/>
              <pc:sldLayoutMk cId="2693961302" sldId="2147483680"/>
              <ac:spMk id="3" creationId="{B2CCE555-E2EB-4DA9-B981-526D7C83565A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900963337" sldId="2147483682"/>
              <pc:sldLayoutMk cId="2693961302" sldId="2147483680"/>
              <ac:spMk id="4" creationId="{CEF00624-010B-4299-8CF1-95AAAB05B057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56.701" v="251" actId="14100"/>
            <ac:spMkLst>
              <pc:docMk/>
              <pc:sldMasterMk cId="900963337" sldId="2147483682"/>
              <pc:sldLayoutMk cId="2693961302" sldId="2147483680"/>
              <ac:spMk id="5" creationId="{B469E380-E173-4895-ADF4-8995B25211AD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53.749" v="250" actId="14100"/>
            <ac:spMkLst>
              <pc:docMk/>
              <pc:sldMasterMk cId="900963337" sldId="2147483682"/>
              <pc:sldLayoutMk cId="2693961302" sldId="2147483680"/>
              <ac:spMk id="6" creationId="{1788D5C6-7197-4300-8EAB-F4FFF56F7B57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50.646" v="249" actId="14100"/>
            <ac:spMkLst>
              <pc:docMk/>
              <pc:sldMasterMk cId="900963337" sldId="2147483682"/>
              <pc:sldLayoutMk cId="2693961302" sldId="2147483680"/>
              <ac:spMk id="7" creationId="{837C083C-2FFD-4C38-8FF5-64BC019B0E1A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900963337" sldId="2147483682"/>
              <pc:sldLayoutMk cId="2693961302" sldId="2147483680"/>
              <ac:spMk id="8" creationId="{57E2B622-B8E8-4038-B608-74D48116D9A4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7.917" v="248" actId="14100"/>
            <ac:spMkLst>
              <pc:docMk/>
              <pc:sldMasterMk cId="900963337" sldId="2147483682"/>
              <pc:sldLayoutMk cId="2693961302" sldId="2147483680"/>
              <ac:spMk id="9" creationId="{53382EB1-2741-4F7C-BD65-083A8F0918C8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900963337" sldId="2147483682"/>
              <pc:sldLayoutMk cId="2693961302" sldId="2147483680"/>
              <ac:spMk id="10" creationId="{C8CA13EE-A735-488B-94FF-5829FF1475CF}"/>
            </ac:spMkLst>
          </pc:spChg>
          <pc:spChg chg="add del mod ord">
            <ac:chgData name="mingle1994@student.jbnu.ac.kr" userId="6accb246-f179-42e5-8cc4-2c1a8de5b234" providerId="ADAL" clId="{E3846044-4819-4DC2-B831-557D6934B7D7}" dt="2020-12-03T04:40:20.517" v="196" actId="478"/>
            <ac:spMkLst>
              <pc:docMk/>
              <pc:sldMasterMk cId="900963337" sldId="2147483682"/>
              <pc:sldLayoutMk cId="2693961302" sldId="2147483680"/>
              <ac:spMk id="11" creationId="{4227E625-2525-4645-97EB-38D22427279D}"/>
            </ac:spMkLst>
          </pc:spChg>
          <pc:spChg chg="add del mod ord">
            <ac:chgData name="mingle1994@student.jbnu.ac.kr" userId="6accb246-f179-42e5-8cc4-2c1a8de5b234" providerId="ADAL" clId="{E3846044-4819-4DC2-B831-557D6934B7D7}" dt="2020-12-03T04:40:40.771" v="203" actId="1076"/>
            <ac:spMkLst>
              <pc:docMk/>
              <pc:sldMasterMk cId="900963337" sldId="2147483682"/>
              <pc:sldLayoutMk cId="2693961302" sldId="2147483680"/>
              <ac:spMk id="12" creationId="{717A0CD8-FDD2-4E45-AABF-5E6C2DB52DAC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0:15.345" v="193" actId="14100"/>
            <ac:spMkLst>
              <pc:docMk/>
              <pc:sldMasterMk cId="900963337" sldId="2147483682"/>
              <pc:sldLayoutMk cId="2693961302" sldId="2147483680"/>
              <ac:spMk id="13" creationId="{5906D058-7C73-40B2-A43C-8F8A15336E2D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09.032" v="243" actId="1076"/>
            <ac:spMkLst>
              <pc:docMk/>
              <pc:sldMasterMk cId="900963337" sldId="2147483682"/>
              <pc:sldLayoutMk cId="2693961302" sldId="2147483680"/>
              <ac:spMk id="14" creationId="{7D9DDD37-7761-427E-813E-5FB0C8DACC69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41:04.452" v="207" actId="478"/>
            <ac:spMkLst>
              <pc:docMk/>
              <pc:sldMasterMk cId="900963337" sldId="2147483682"/>
              <pc:sldLayoutMk cId="2693961302" sldId="2147483680"/>
              <ac:spMk id="15" creationId="{3F165EC5-807E-4701-BE1D-38F82928110B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10.642" v="244" actId="1076"/>
            <ac:spMkLst>
              <pc:docMk/>
              <pc:sldMasterMk cId="900963337" sldId="2147483682"/>
              <pc:sldLayoutMk cId="2693961302" sldId="2147483680"/>
              <ac:spMk id="16" creationId="{090D032A-3AC7-4106-B166-AEFFBB18BCF9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1:23.496" v="211" actId="167"/>
            <ac:spMkLst>
              <pc:docMk/>
              <pc:sldMasterMk cId="900963337" sldId="2147483682"/>
              <pc:sldLayoutMk cId="2693961302" sldId="2147483680"/>
              <ac:spMk id="17" creationId="{609F6D43-6870-4544-8040-3CBFE58558E5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1:23.496" v="211" actId="167"/>
            <ac:spMkLst>
              <pc:docMk/>
              <pc:sldMasterMk cId="900963337" sldId="2147483682"/>
              <pc:sldLayoutMk cId="2693961302" sldId="2147483680"/>
              <ac:spMk id="18" creationId="{D6CC6D58-EFC1-4393-BF39-4417277D24EC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4:12.593" v="245" actId="1076"/>
            <ac:spMkLst>
              <pc:docMk/>
              <pc:sldMasterMk cId="900963337" sldId="2147483682"/>
              <pc:sldLayoutMk cId="2693961302" sldId="2147483680"/>
              <ac:spMk id="19" creationId="{443A6B01-04D8-46AF-932C-649AEB74577D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4:15.923" v="246" actId="1076"/>
            <ac:spMkLst>
              <pc:docMk/>
              <pc:sldMasterMk cId="900963337" sldId="2147483682"/>
              <pc:sldLayoutMk cId="2693961302" sldId="2147483680"/>
              <ac:spMk id="20" creationId="{FBE49D7B-DF06-4485-B2C0-F45A97A579E8}"/>
            </ac:spMkLst>
          </pc:spChg>
        </pc:sldLayoutChg>
      </pc:sldMasterChg>
    </pc:docChg>
  </pc:docChgLst>
  <pc:docChgLst>
    <pc:chgData name="mingle1994@student.jbnu.ac.kr" userId="6accb246-f179-42e5-8cc4-2c1a8de5b234" providerId="ADAL" clId="{C0388DB2-E3CB-462E-B829-1E954C6C2C8B}"/>
    <pc:docChg chg="undo redo custSel addSld delSld modSld sldOrd addMainMaster delMainMaster modMainMaster">
      <pc:chgData name="mingle1994@student.jbnu.ac.kr" userId="6accb246-f179-42e5-8cc4-2c1a8de5b234" providerId="ADAL" clId="{C0388DB2-E3CB-462E-B829-1E954C6C2C8B}" dt="2020-12-03T04:15:56.792" v="1289" actId="14100"/>
      <pc:docMkLst>
        <pc:docMk/>
      </pc:docMkLst>
      <pc:sldChg chg="del">
        <pc:chgData name="mingle1994@student.jbnu.ac.kr" userId="6accb246-f179-42e5-8cc4-2c1a8de5b234" providerId="ADAL" clId="{C0388DB2-E3CB-462E-B829-1E954C6C2C8B}" dt="2020-12-03T02:36:23.032" v="607" actId="47"/>
        <pc:sldMkLst>
          <pc:docMk/>
          <pc:sldMk cId="2625575483" sldId="256"/>
        </pc:sldMkLst>
      </pc:sldChg>
      <pc:sldChg chg="new del">
        <pc:chgData name="mingle1994@student.jbnu.ac.kr" userId="6accb246-f179-42e5-8cc4-2c1a8de5b234" providerId="ADAL" clId="{C0388DB2-E3CB-462E-B829-1E954C6C2C8B}" dt="2020-12-03T02:16:39.404" v="323" actId="47"/>
        <pc:sldMkLst>
          <pc:docMk/>
          <pc:sldMk cId="1762669920" sldId="257"/>
        </pc:sldMkLst>
      </pc:sldChg>
      <pc:sldChg chg="modSp new del">
        <pc:chgData name="mingle1994@student.jbnu.ac.kr" userId="6accb246-f179-42e5-8cc4-2c1a8de5b234" providerId="ADAL" clId="{C0388DB2-E3CB-462E-B829-1E954C6C2C8B}" dt="2020-12-03T02:23:16.944" v="412" actId="47"/>
        <pc:sldMkLst>
          <pc:docMk/>
          <pc:sldMk cId="3561401586" sldId="257"/>
        </pc:sldMkLst>
        <pc:spChg chg="mod">
          <ac:chgData name="mingle1994@student.jbnu.ac.kr" userId="6accb246-f179-42e5-8cc4-2c1a8de5b234" providerId="ADAL" clId="{C0388DB2-E3CB-462E-B829-1E954C6C2C8B}" dt="2020-12-03T02:19:08.955" v="384" actId="20577"/>
          <ac:spMkLst>
            <pc:docMk/>
            <pc:sldMk cId="3561401586" sldId="257"/>
            <ac:spMk id="3" creationId="{8F85F777-9849-4384-9B93-1E41D850BA2C}"/>
          </ac:spMkLst>
        </pc:spChg>
        <pc:spChg chg="mod">
          <ac:chgData name="mingle1994@student.jbnu.ac.kr" userId="6accb246-f179-42e5-8cc4-2c1a8de5b234" providerId="ADAL" clId="{C0388DB2-E3CB-462E-B829-1E954C6C2C8B}" dt="2020-12-03T02:19:14.811" v="398" actId="20577"/>
          <ac:spMkLst>
            <pc:docMk/>
            <pc:sldMk cId="3561401586" sldId="257"/>
            <ac:spMk id="5" creationId="{0B539AEF-42ED-4EAF-9AA2-125680F069CB}"/>
          </ac:spMkLst>
        </pc:spChg>
        <pc:spChg chg="mod">
          <ac:chgData name="mingle1994@student.jbnu.ac.kr" userId="6accb246-f179-42e5-8cc4-2c1a8de5b234" providerId="ADAL" clId="{C0388DB2-E3CB-462E-B829-1E954C6C2C8B}" dt="2020-12-03T02:18:54.827" v="356" actId="20577"/>
          <ac:spMkLst>
            <pc:docMk/>
            <pc:sldMk cId="3561401586" sldId="257"/>
            <ac:spMk id="6" creationId="{52592B12-09DF-4B0C-889A-2C15EC8E73CF}"/>
          </ac:spMkLst>
        </pc:spChg>
      </pc:sldChg>
      <pc:sldChg chg="modSp new add del mod">
        <pc:chgData name="mingle1994@student.jbnu.ac.kr" userId="6accb246-f179-42e5-8cc4-2c1a8de5b234" providerId="ADAL" clId="{C0388DB2-E3CB-462E-B829-1E954C6C2C8B}" dt="2020-12-03T02:46:14.527" v="805" actId="47"/>
        <pc:sldMkLst>
          <pc:docMk/>
          <pc:sldMk cId="3704097932" sldId="257"/>
        </pc:sldMkLst>
        <pc:spChg chg="mod">
          <ac:chgData name="mingle1994@student.jbnu.ac.kr" userId="6accb246-f179-42e5-8cc4-2c1a8de5b234" providerId="ADAL" clId="{C0388DB2-E3CB-462E-B829-1E954C6C2C8B}" dt="2020-12-03T02:23:44.964" v="458" actId="20577"/>
          <ac:spMkLst>
            <pc:docMk/>
            <pc:sldMk cId="3704097932" sldId="257"/>
            <ac:spMk id="3" creationId="{CB69D090-62CE-404A-B24F-BAEC97A35234}"/>
          </ac:spMkLst>
        </pc:spChg>
        <pc:spChg chg="mod">
          <ac:chgData name="mingle1994@student.jbnu.ac.kr" userId="6accb246-f179-42e5-8cc4-2c1a8de5b234" providerId="ADAL" clId="{C0388DB2-E3CB-462E-B829-1E954C6C2C8B}" dt="2020-12-03T02:23:57.349" v="487" actId="20577"/>
          <ac:spMkLst>
            <pc:docMk/>
            <pc:sldMk cId="3704097932" sldId="257"/>
            <ac:spMk id="4" creationId="{7960142B-80CE-4AB0-9CBC-F0C860680CF3}"/>
          </ac:spMkLst>
        </pc:spChg>
        <pc:spChg chg="mod">
          <ac:chgData name="mingle1994@student.jbnu.ac.kr" userId="6accb246-f179-42e5-8cc4-2c1a8de5b234" providerId="ADAL" clId="{C0388DB2-E3CB-462E-B829-1E954C6C2C8B}" dt="2020-12-03T02:23:50.516" v="469" actId="20577"/>
          <ac:spMkLst>
            <pc:docMk/>
            <pc:sldMk cId="3704097932" sldId="257"/>
            <ac:spMk id="5" creationId="{FA2CB321-44D2-464F-8AF2-C399A6415577}"/>
          </ac:spMkLst>
        </pc:spChg>
        <pc:spChg chg="mod">
          <ac:chgData name="mingle1994@student.jbnu.ac.kr" userId="6accb246-f179-42e5-8cc4-2c1a8de5b234" providerId="ADAL" clId="{C0388DB2-E3CB-462E-B829-1E954C6C2C8B}" dt="2020-12-03T02:23:29.933" v="437" actId="20577"/>
          <ac:spMkLst>
            <pc:docMk/>
            <pc:sldMk cId="3704097932" sldId="257"/>
            <ac:spMk id="6" creationId="{17E9A04D-60CC-47D6-86B2-C12F2191C69D}"/>
          </ac:spMkLst>
        </pc:spChg>
        <pc:spChg chg="mod">
          <ac:chgData name="mingle1994@student.jbnu.ac.kr" userId="6accb246-f179-42e5-8cc4-2c1a8de5b234" providerId="ADAL" clId="{C0388DB2-E3CB-462E-B829-1E954C6C2C8B}" dt="2020-12-03T02:24:01.804" v="497" actId="20577"/>
          <ac:spMkLst>
            <pc:docMk/>
            <pc:sldMk cId="3704097932" sldId="257"/>
            <ac:spMk id="7" creationId="{136562D4-32BD-4B80-ACCC-C431BE0A360B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32:37.945" v="558" actId="47"/>
        <pc:sldMkLst>
          <pc:docMk/>
          <pc:sldMk cId="642357057" sldId="258"/>
        </pc:sldMkLst>
      </pc:sldChg>
      <pc:sldChg chg="new del">
        <pc:chgData name="mingle1994@student.jbnu.ac.kr" userId="6accb246-f179-42e5-8cc4-2c1a8de5b234" providerId="ADAL" clId="{C0388DB2-E3CB-462E-B829-1E954C6C2C8B}" dt="2020-12-03T02:16:42.643" v="327" actId="47"/>
        <pc:sldMkLst>
          <pc:docMk/>
          <pc:sldMk cId="3677474843" sldId="258"/>
        </pc:sldMkLst>
      </pc:sldChg>
      <pc:sldChg chg="modSp new mod ord">
        <pc:chgData name="mingle1994@student.jbnu.ac.kr" userId="6accb246-f179-42e5-8cc4-2c1a8de5b234" providerId="ADAL" clId="{C0388DB2-E3CB-462E-B829-1E954C6C2C8B}" dt="2020-12-03T04:15:56.792" v="1289" actId="14100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C0388DB2-E3CB-462E-B829-1E954C6C2C8B}" dt="2020-12-03T04:15:50.458" v="1288" actId="6549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C0388DB2-E3CB-462E-B829-1E954C6C2C8B}" dt="2020-12-03T04:15:56.792" v="1289" actId="14100"/>
          <ac:spMkLst>
            <pc:docMk/>
            <pc:sldMk cId="4129591924" sldId="258"/>
            <ac:spMk id="3" creationId="{5F3462F3-EA2E-4D73-A353-881C3E71A5B7}"/>
          </ac:spMkLst>
        </pc:spChg>
      </pc:sldChg>
      <pc:sldChg chg="modSp new mod ord">
        <pc:chgData name="mingle1994@student.jbnu.ac.kr" userId="6accb246-f179-42e5-8cc4-2c1a8de5b234" providerId="ADAL" clId="{C0388DB2-E3CB-462E-B829-1E954C6C2C8B}" dt="2020-12-03T02:49:40.190" v="876"/>
        <pc:sldMkLst>
          <pc:docMk/>
          <pc:sldMk cId="2653260077" sldId="259"/>
        </pc:sldMkLst>
        <pc:spChg chg="mod">
          <ac:chgData name="mingle1994@student.jbnu.ac.kr" userId="6accb246-f179-42e5-8cc4-2c1a8de5b234" providerId="ADAL" clId="{C0388DB2-E3CB-462E-B829-1E954C6C2C8B}" dt="2020-12-03T02:36:42.648" v="638" actId="20577"/>
          <ac:spMkLst>
            <pc:docMk/>
            <pc:sldMk cId="2653260077" sldId="259"/>
            <ac:spMk id="2" creationId="{5519F483-B91F-4889-8921-2A9B4F2B7B60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43.185" v="328" actId="47"/>
        <pc:sldMkLst>
          <pc:docMk/>
          <pc:sldMk cId="3767920062" sldId="259"/>
        </pc:sldMkLst>
      </pc:sldChg>
      <pc:sldChg chg="modSp new mod">
        <pc:chgData name="mingle1994@student.jbnu.ac.kr" userId="6accb246-f179-42e5-8cc4-2c1a8de5b234" providerId="ADAL" clId="{C0388DB2-E3CB-462E-B829-1E954C6C2C8B}" dt="2020-12-03T03:06:36.284" v="1184" actId="242"/>
        <pc:sldMkLst>
          <pc:docMk/>
          <pc:sldMk cId="3450937804" sldId="260"/>
        </pc:sldMkLst>
        <pc:spChg chg="mod">
          <ac:chgData name="mingle1994@student.jbnu.ac.kr" userId="6accb246-f179-42e5-8cc4-2c1a8de5b234" providerId="ADAL" clId="{C0388DB2-E3CB-462E-B829-1E954C6C2C8B}" dt="2020-12-03T02:49:35.146" v="874" actId="20577"/>
          <ac:spMkLst>
            <pc:docMk/>
            <pc:sldMk cId="3450937804" sldId="260"/>
            <ac:spMk id="2" creationId="{61E6B4B1-4649-4D26-BF7A-9FEA56A1CC54}"/>
          </ac:spMkLst>
        </pc:spChg>
        <pc:spChg chg="mod">
          <ac:chgData name="mingle1994@student.jbnu.ac.kr" userId="6accb246-f179-42e5-8cc4-2c1a8de5b234" providerId="ADAL" clId="{C0388DB2-E3CB-462E-B829-1E954C6C2C8B}" dt="2020-12-03T02:48:40.218" v="840" actId="20577"/>
          <ac:spMkLst>
            <pc:docMk/>
            <pc:sldMk cId="3450937804" sldId="260"/>
            <ac:spMk id="3" creationId="{F8DFEE15-2824-464A-8F17-25A94F34F00B}"/>
          </ac:spMkLst>
        </pc:spChg>
        <pc:spChg chg="mod">
          <ac:chgData name="mingle1994@student.jbnu.ac.kr" userId="6accb246-f179-42e5-8cc4-2c1a8de5b234" providerId="ADAL" clId="{C0388DB2-E3CB-462E-B829-1E954C6C2C8B}" dt="2020-12-03T03:06:36.284" v="1184" actId="242"/>
          <ac:spMkLst>
            <pc:docMk/>
            <pc:sldMk cId="3450937804" sldId="260"/>
            <ac:spMk id="4" creationId="{48F0CFBB-B0CB-4450-8C1C-ED7D8C900AD3}"/>
          </ac:spMkLst>
        </pc:spChg>
        <pc:spChg chg="mod">
          <ac:chgData name="mingle1994@student.jbnu.ac.kr" userId="6accb246-f179-42e5-8cc4-2c1a8de5b234" providerId="ADAL" clId="{C0388DB2-E3CB-462E-B829-1E954C6C2C8B}" dt="2020-12-03T02:48:44.417" v="853" actId="20577"/>
          <ac:spMkLst>
            <pc:docMk/>
            <pc:sldMk cId="3450937804" sldId="260"/>
            <ac:spMk id="5" creationId="{C445F935-3135-4AEF-AC88-061A8E780478}"/>
          </ac:spMkLst>
        </pc:spChg>
        <pc:spChg chg="mod">
          <ac:chgData name="mingle1994@student.jbnu.ac.kr" userId="6accb246-f179-42e5-8cc4-2c1a8de5b234" providerId="ADAL" clId="{C0388DB2-E3CB-462E-B829-1E954C6C2C8B}" dt="2020-12-03T02:48:28.481" v="817" actId="20577"/>
          <ac:spMkLst>
            <pc:docMk/>
            <pc:sldMk cId="3450937804" sldId="260"/>
            <ac:spMk id="6" creationId="{18EC66AA-24CE-4F0F-82BD-31EA912A9B48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44.067" v="329" actId="47"/>
        <pc:sldMkLst>
          <pc:docMk/>
          <pc:sldMk cId="3760603019" sldId="260"/>
        </pc:sldMkLst>
      </pc:sldChg>
      <pc:sldChg chg="modSp new mod">
        <pc:chgData name="mingle1994@student.jbnu.ac.kr" userId="6accb246-f179-42e5-8cc4-2c1a8de5b234" providerId="ADAL" clId="{C0388DB2-E3CB-462E-B829-1E954C6C2C8B}" dt="2020-12-03T02:51:28.390" v="897" actId="20577"/>
        <pc:sldMkLst>
          <pc:docMk/>
          <pc:sldMk cId="1843715189" sldId="261"/>
        </pc:sldMkLst>
        <pc:spChg chg="mod">
          <ac:chgData name="mingle1994@student.jbnu.ac.kr" userId="6accb246-f179-42e5-8cc4-2c1a8de5b234" providerId="ADAL" clId="{C0388DB2-E3CB-462E-B829-1E954C6C2C8B}" dt="2020-12-03T02:51:28.390" v="897" actId="20577"/>
          <ac:spMkLst>
            <pc:docMk/>
            <pc:sldMk cId="1843715189" sldId="261"/>
            <ac:spMk id="2" creationId="{0124513D-907B-41F9-9F7C-ED80E5DD3775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44.730" v="330" actId="47"/>
        <pc:sldMkLst>
          <pc:docMk/>
          <pc:sldMk cId="2716733384" sldId="261"/>
        </pc:sldMkLst>
      </pc:sldChg>
      <pc:sldChg chg="new del">
        <pc:chgData name="mingle1994@student.jbnu.ac.kr" userId="6accb246-f179-42e5-8cc4-2c1a8de5b234" providerId="ADAL" clId="{C0388DB2-E3CB-462E-B829-1E954C6C2C8B}" dt="2020-12-03T02:16:40.042" v="325" actId="47"/>
        <pc:sldMkLst>
          <pc:docMk/>
          <pc:sldMk cId="878078977" sldId="262"/>
        </pc:sldMkLst>
      </pc:sldChg>
      <pc:sldChg chg="modSp new mod">
        <pc:chgData name="mingle1994@student.jbnu.ac.kr" userId="6accb246-f179-42e5-8cc4-2c1a8de5b234" providerId="ADAL" clId="{C0388DB2-E3CB-462E-B829-1E954C6C2C8B}" dt="2020-12-03T02:51:39.881" v="909" actId="20577"/>
        <pc:sldMkLst>
          <pc:docMk/>
          <pc:sldMk cId="3888696372" sldId="262"/>
        </pc:sldMkLst>
        <pc:spChg chg="mod">
          <ac:chgData name="mingle1994@student.jbnu.ac.kr" userId="6accb246-f179-42e5-8cc4-2c1a8de5b234" providerId="ADAL" clId="{C0388DB2-E3CB-462E-B829-1E954C6C2C8B}" dt="2020-12-03T02:51:39.881" v="909" actId="20577"/>
          <ac:spMkLst>
            <pc:docMk/>
            <pc:sldMk cId="3888696372" sldId="262"/>
            <ac:spMk id="2" creationId="{70300D8D-39B9-4E37-9BF4-A898EE90A173}"/>
          </ac:spMkLst>
        </pc:spChg>
      </pc:sldChg>
      <pc:sldChg chg="modSp new mod">
        <pc:chgData name="mingle1994@student.jbnu.ac.kr" userId="6accb246-f179-42e5-8cc4-2c1a8de5b234" providerId="ADAL" clId="{C0388DB2-E3CB-462E-B829-1E954C6C2C8B}" dt="2020-12-03T02:51:51.217" v="935" actId="20577"/>
        <pc:sldMkLst>
          <pc:docMk/>
          <pc:sldMk cId="2216305496" sldId="263"/>
        </pc:sldMkLst>
        <pc:spChg chg="mod">
          <ac:chgData name="mingle1994@student.jbnu.ac.kr" userId="6accb246-f179-42e5-8cc4-2c1a8de5b234" providerId="ADAL" clId="{C0388DB2-E3CB-462E-B829-1E954C6C2C8B}" dt="2020-12-03T02:51:51.217" v="935" actId="20577"/>
          <ac:spMkLst>
            <pc:docMk/>
            <pc:sldMk cId="2216305496" sldId="263"/>
            <ac:spMk id="2" creationId="{EF21C84D-CDC5-44C9-96A6-5D815D5EACB0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39.733" v="324" actId="47"/>
        <pc:sldMkLst>
          <pc:docMk/>
          <pc:sldMk cId="3877702824" sldId="263"/>
        </pc:sldMkLst>
      </pc:sldChg>
      <pc:sldChg chg="new del">
        <pc:chgData name="mingle1994@student.jbnu.ac.kr" userId="6accb246-f179-42e5-8cc4-2c1a8de5b234" providerId="ADAL" clId="{C0388DB2-E3CB-462E-B829-1E954C6C2C8B}" dt="2020-12-03T02:16:41.697" v="326" actId="47"/>
        <pc:sldMkLst>
          <pc:docMk/>
          <pc:sldMk cId="451441612" sldId="264"/>
        </pc:sldMkLst>
      </pc:sldChg>
      <pc:sldChg chg="new del">
        <pc:chgData name="mingle1994@student.jbnu.ac.kr" userId="6accb246-f179-42e5-8cc4-2c1a8de5b234" providerId="ADAL" clId="{C0388DB2-E3CB-462E-B829-1E954C6C2C8B}" dt="2020-12-03T02:57:52.136" v="1179" actId="47"/>
        <pc:sldMkLst>
          <pc:docMk/>
          <pc:sldMk cId="593648400" sldId="264"/>
        </pc:sldMkLst>
      </pc:sldChg>
      <pc:sldMasterChg chg="delSp modSp add del mod setBg addSldLayout delSldLayout modSldLayout">
        <pc:chgData name="mingle1994@student.jbnu.ac.kr" userId="6accb246-f179-42e5-8cc4-2c1a8de5b234" providerId="ADAL" clId="{C0388DB2-E3CB-462E-B829-1E954C6C2C8B}" dt="2020-12-03T03:07:21.865" v="1187" actId="1076"/>
        <pc:sldMasterMkLst>
          <pc:docMk/>
          <pc:sldMasterMk cId="2262755332" sldId="2147483648"/>
        </pc:sldMasterMkLst>
        <pc:spChg chg="mod">
          <ac:chgData name="mingle1994@student.jbnu.ac.kr" userId="6accb246-f179-42e5-8cc4-2c1a8de5b234" providerId="ADAL" clId="{C0388DB2-E3CB-462E-B829-1E954C6C2C8B}" dt="2020-12-03T01:21:03.812" v="5" actId="14100"/>
          <ac:spMkLst>
            <pc:docMk/>
            <pc:sldMasterMk cId="2262755332" sldId="2147483648"/>
            <ac:spMk id="3" creationId="{B69B4F81-FDB8-49BB-849C-7E9F23DBE91A}"/>
          </ac:spMkLst>
        </pc:spChg>
        <pc:spChg chg="del">
          <ac:chgData name="mingle1994@student.jbnu.ac.kr" userId="6accb246-f179-42e5-8cc4-2c1a8de5b234" providerId="ADAL" clId="{C0388DB2-E3CB-462E-B829-1E954C6C2C8B}" dt="2020-12-03T01:20:45.370" v="0" actId="478"/>
          <ac:spMkLst>
            <pc:docMk/>
            <pc:sldMasterMk cId="2262755332" sldId="2147483648"/>
            <ac:spMk id="4" creationId="{8B46B795-3BF7-458A-BB2C-97DCCBA9FFE9}"/>
          </ac:spMkLst>
        </pc:spChg>
        <pc:spChg chg="del">
          <ac:chgData name="mingle1994@student.jbnu.ac.kr" userId="6accb246-f179-42e5-8cc4-2c1a8de5b234" providerId="ADAL" clId="{C0388DB2-E3CB-462E-B829-1E954C6C2C8B}" dt="2020-12-03T01:20:48.118" v="1" actId="478"/>
          <ac:spMkLst>
            <pc:docMk/>
            <pc:sldMasterMk cId="2262755332" sldId="2147483648"/>
            <ac:spMk id="5" creationId="{2A0798F0-7203-4CAC-A884-5B098EB3A85E}"/>
          </ac:spMkLst>
        </pc:spChg>
        <pc:spChg chg="del">
          <ac:chgData name="mingle1994@student.jbnu.ac.kr" userId="6accb246-f179-42e5-8cc4-2c1a8de5b234" providerId="ADAL" clId="{C0388DB2-E3CB-462E-B829-1E954C6C2C8B}" dt="2020-12-03T01:20:48.948" v="2" actId="478"/>
          <ac:spMkLst>
            <pc:docMk/>
            <pc:sldMasterMk cId="2262755332" sldId="2147483648"/>
            <ac:spMk id="6" creationId="{19E739F4-6279-44CD-AFE2-D3ABD0B6A2F1}"/>
          </ac:spMkLst>
        </pc:spChg>
        <pc:spChg chg="mod">
          <ac:chgData name="mingle1994@student.jbnu.ac.kr" userId="6accb246-f179-42e5-8cc4-2c1a8de5b234" providerId="ADAL" clId="{C0388DB2-E3CB-462E-B829-1E954C6C2C8B}" dt="2020-12-03T01:53:43.658" v="216" actId="13926"/>
          <ac:spMkLst>
            <pc:docMk/>
            <pc:sldMasterMk cId="2262755332" sldId="2147483648"/>
            <ac:spMk id="9" creationId="{B2C5C89C-76F8-46A3-9015-6BC564F56B11}"/>
          </ac:spMkLst>
        </pc:spChg>
        <pc:picChg chg="mod">
          <ac:chgData name="mingle1994@student.jbnu.ac.kr" userId="6accb246-f179-42e5-8cc4-2c1a8de5b234" providerId="ADAL" clId="{C0388DB2-E3CB-462E-B829-1E954C6C2C8B}" dt="2020-12-03T01:34:45.927" v="62" actId="1076"/>
          <ac:picMkLst>
            <pc:docMk/>
            <pc:sldMasterMk cId="2262755332" sldId="2147483648"/>
            <ac:picMk id="1028" creationId="{323C5CA6-3D1C-473F-9F38-554E1E00D9E5}"/>
          </ac:picMkLst>
        </pc:picChg>
        <pc:sldLayoutChg chg="addSp delSp modSp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2262755332" sldId="2147483648"/>
            <pc:sldLayoutMk cId="3563330857" sldId="2147483649"/>
          </pc:sldLayoutMkLst>
          <pc:spChg chg="mod">
            <ac:chgData name="mingle1994@student.jbnu.ac.kr" userId="6accb246-f179-42e5-8cc4-2c1a8de5b234" providerId="ADAL" clId="{C0388DB2-E3CB-462E-B829-1E954C6C2C8B}" dt="2020-12-03T01:36:32.628" v="68" actId="20577"/>
            <ac:spMkLst>
              <pc:docMk/>
              <pc:sldMasterMk cId="2262755332" sldId="2147483648"/>
              <pc:sldLayoutMk cId="3563330857" sldId="2147483649"/>
              <ac:spMk id="2" creationId="{43499475-8889-4283-AB1C-002D7423AAC5}"/>
            </ac:spMkLst>
          </pc:spChg>
          <pc:spChg chg="del">
            <ac:chgData name="mingle1994@student.jbnu.ac.kr" userId="6accb246-f179-42e5-8cc4-2c1a8de5b234" providerId="ADAL" clId="{C0388DB2-E3CB-462E-B829-1E954C6C2C8B}" dt="2020-12-03T01:36:44.738" v="69" actId="478"/>
            <ac:spMkLst>
              <pc:docMk/>
              <pc:sldMasterMk cId="2262755332" sldId="2147483648"/>
              <pc:sldLayoutMk cId="3563330857" sldId="2147483649"/>
              <ac:spMk id="4" creationId="{52301E93-FE02-4D7F-968B-C479B90F803F}"/>
            </ac:spMkLst>
          </pc:spChg>
          <pc:spChg chg="del">
            <ac:chgData name="mingle1994@student.jbnu.ac.kr" userId="6accb246-f179-42e5-8cc4-2c1a8de5b234" providerId="ADAL" clId="{C0388DB2-E3CB-462E-B829-1E954C6C2C8B}" dt="2020-12-03T01:36:46.578" v="70" actId="478"/>
            <ac:spMkLst>
              <pc:docMk/>
              <pc:sldMasterMk cId="2262755332" sldId="2147483648"/>
              <pc:sldLayoutMk cId="3563330857" sldId="2147483649"/>
              <ac:spMk id="5" creationId="{C24587E5-5BC3-4DF4-B077-332ABB572B98}"/>
            </ac:spMkLst>
          </pc:spChg>
          <pc:spChg chg="del">
            <ac:chgData name="mingle1994@student.jbnu.ac.kr" userId="6accb246-f179-42e5-8cc4-2c1a8de5b234" providerId="ADAL" clId="{C0388DB2-E3CB-462E-B829-1E954C6C2C8B}" dt="2020-12-03T01:36:47.362" v="71" actId="478"/>
            <ac:spMkLst>
              <pc:docMk/>
              <pc:sldMasterMk cId="2262755332" sldId="2147483648"/>
              <pc:sldLayoutMk cId="3563330857" sldId="2147483649"/>
              <ac:spMk id="6" creationId="{4E4EB241-FB8B-4C6B-B2CB-D6CF40CB15D3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41:47.321" v="96"/>
            <ac:spMkLst>
              <pc:docMk/>
              <pc:sldMasterMk cId="2262755332" sldId="2147483648"/>
              <pc:sldLayoutMk cId="3563330857" sldId="2147483649"/>
              <ac:spMk id="8" creationId="{1F1641E7-9B46-486C-A522-A2CA5327F6D1}"/>
            </ac:spMkLst>
          </pc:spChg>
          <pc:picChg chg="add del mod ord">
            <ac:chgData name="mingle1994@student.jbnu.ac.kr" userId="6accb246-f179-42e5-8cc4-2c1a8de5b234" providerId="ADAL" clId="{C0388DB2-E3CB-462E-B829-1E954C6C2C8B}" dt="2020-12-03T01:42:26.112" v="100" actId="478"/>
            <ac:picMkLst>
              <pc:docMk/>
              <pc:sldMasterMk cId="2262755332" sldId="2147483648"/>
              <pc:sldLayoutMk cId="3563330857" sldId="2147483649"/>
              <ac:picMk id="7" creationId="{DC977AC4-3764-4430-BE9A-ECD0D128F42A}"/>
            </ac:picMkLst>
          </pc:picChg>
          <pc:picChg chg="add del mod">
            <ac:chgData name="mingle1994@student.jbnu.ac.kr" userId="6accb246-f179-42e5-8cc4-2c1a8de5b234" providerId="ADAL" clId="{C0388DB2-E3CB-462E-B829-1E954C6C2C8B}" dt="2020-12-03T01:41:47.321" v="96"/>
            <ac:picMkLst>
              <pc:docMk/>
              <pc:sldMasterMk cId="2262755332" sldId="2147483648"/>
              <pc:sldLayoutMk cId="3563330857" sldId="2147483649"/>
              <ac:picMk id="9" creationId="{3305F3FA-1E33-4D18-9360-474D81F878E3}"/>
            </ac:picMkLst>
          </pc:picChg>
        </pc:sldLayoutChg>
        <pc:sldLayoutChg chg="addSp delSp modSp new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900963337" sldId="2147483682"/>
            <pc:sldLayoutMk cId="2397867334" sldId="2147483650"/>
          </pc:sldLayoutMkLst>
          <pc:spChg chg="mod">
            <ac:chgData name="mingle1994@student.jbnu.ac.kr" userId="6accb246-f179-42e5-8cc4-2c1a8de5b234" providerId="ADAL" clId="{C0388DB2-E3CB-462E-B829-1E954C6C2C8B}" dt="2020-12-03T01:43:03.824" v="122" actId="20577"/>
            <ac:spMkLst>
              <pc:docMk/>
              <pc:sldMasterMk cId="900963337" sldId="2147483682"/>
              <pc:sldLayoutMk cId="2397867334" sldId="2147483650"/>
              <ac:spMk id="2" creationId="{057A3651-14A0-4FF4-AF45-A0466DBA3522}"/>
            </ac:spMkLst>
          </pc:spChg>
          <pc:spChg chg="add del">
            <ac:chgData name="mingle1994@student.jbnu.ac.kr" userId="6accb246-f179-42e5-8cc4-2c1a8de5b234" providerId="ADAL" clId="{C0388DB2-E3CB-462E-B829-1E954C6C2C8B}" dt="2020-12-03T02:01:42.691" v="252" actId="11529"/>
            <ac:spMkLst>
              <pc:docMk/>
              <pc:sldMasterMk cId="900963337" sldId="2147483682"/>
              <pc:sldLayoutMk cId="2397867334" sldId="2147483650"/>
              <ac:spMk id="3" creationId="{35A55DBB-4269-4D21-9C27-243D2D3A4D8D}"/>
            </ac:spMkLst>
          </pc:spChg>
          <pc:spChg chg="add mod">
            <ac:chgData name="mingle1994@student.jbnu.ac.kr" userId="6accb246-f179-42e5-8cc4-2c1a8de5b234" providerId="ADAL" clId="{C0388DB2-E3CB-462E-B829-1E954C6C2C8B}" dt="2020-12-03T02:25:25.566" v="506" actId="404"/>
            <ac:spMkLst>
              <pc:docMk/>
              <pc:sldMasterMk cId="900963337" sldId="2147483682"/>
              <pc:sldLayoutMk cId="2397867334" sldId="2147483650"/>
              <ac:spMk id="4" creationId="{A671F880-7E1A-4520-98D1-AA5FA3827C4B}"/>
            </ac:spMkLst>
          </pc:spChg>
        </pc:sldLayoutChg>
        <pc:sldLayoutChg chg="addSp delSp modSp new del mod">
          <pc:chgData name="mingle1994@student.jbnu.ac.kr" userId="6accb246-f179-42e5-8cc4-2c1a8de5b234" providerId="ADAL" clId="{C0388DB2-E3CB-462E-B829-1E954C6C2C8B}" dt="2020-12-03T02:16:53.001" v="331" actId="2696"/>
          <pc:sldLayoutMkLst>
            <pc:docMk/>
            <pc:sldMasterMk cId="2262755332" sldId="2147483648"/>
            <pc:sldLayoutMk cId="3846332528" sldId="2147483651"/>
          </pc:sldLayoutMkLst>
          <pc:spChg chg="del">
            <ac:chgData name="mingle1994@student.jbnu.ac.kr" userId="6accb246-f179-42e5-8cc4-2c1a8de5b234" providerId="ADAL" clId="{C0388DB2-E3CB-462E-B829-1E954C6C2C8B}" dt="2020-12-03T01:43:17.209" v="124" actId="478"/>
            <ac:spMkLst>
              <pc:docMk/>
              <pc:sldMasterMk cId="2262755332" sldId="2147483648"/>
              <pc:sldLayoutMk cId="3846332528" sldId="2147483651"/>
              <ac:spMk id="2" creationId="{04DA4B11-E780-4A13-9F54-415ED8DBA927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01.432" v="174" actId="478"/>
            <ac:spMkLst>
              <pc:docMk/>
              <pc:sldMasterMk cId="2262755332" sldId="2147483648"/>
              <pc:sldLayoutMk cId="3846332528" sldId="2147483651"/>
              <ac:spMk id="9" creationId="{49FF8A6B-E096-4FB5-B3F2-66CD0001AD88}"/>
            </ac:spMkLst>
          </pc:spChg>
          <pc:spChg chg="del 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10" creationId="{5AC82736-A73E-47D3-8F21-C30868C06DC0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21.766" v="180" actId="478"/>
            <ac:spMkLst>
              <pc:docMk/>
              <pc:sldMasterMk cId="2262755332" sldId="2147483648"/>
              <pc:sldLayoutMk cId="3846332528" sldId="2147483651"/>
              <ac:spMk id="11" creationId="{13969648-2B91-4E75-98C1-FEC533A58DD6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16.952" v="179" actId="478"/>
            <ac:spMkLst>
              <pc:docMk/>
              <pc:sldMasterMk cId="2262755332" sldId="2147483648"/>
              <pc:sldLayoutMk cId="3846332528" sldId="2147483651"/>
              <ac:spMk id="12" creationId="{BA2B3493-D9C5-471B-81B6-661F081F6A73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46.872" v="188" actId="478"/>
            <ac:spMkLst>
              <pc:docMk/>
              <pc:sldMasterMk cId="2262755332" sldId="2147483648"/>
              <pc:sldLayoutMk cId="3846332528" sldId="2147483651"/>
              <ac:spMk id="13" creationId="{6E0E2395-E2DB-4F44-BABB-F9027E173553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43.056" v="187" actId="478"/>
            <ac:spMkLst>
              <pc:docMk/>
              <pc:sldMasterMk cId="2262755332" sldId="2147483648"/>
              <pc:sldLayoutMk cId="3846332528" sldId="2147483651"/>
              <ac:spMk id="14" creationId="{2208C225-5225-4BF1-AC7E-B4FF5F55B8D2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4.463" v="192" actId="478"/>
            <ac:spMkLst>
              <pc:docMk/>
              <pc:sldMasterMk cId="2262755332" sldId="2147483648"/>
              <pc:sldLayoutMk cId="3846332528" sldId="2147483651"/>
              <ac:spMk id="15" creationId="{6B249FC0-3825-4393-9CC9-73DC9F9B08D0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2.675" v="191" actId="478"/>
            <ac:spMkLst>
              <pc:docMk/>
              <pc:sldMasterMk cId="2262755332" sldId="2147483648"/>
              <pc:sldLayoutMk cId="3846332528" sldId="2147483651"/>
              <ac:spMk id="16" creationId="{F5936A62-4620-4BE5-8F63-32089ECE8507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7.551" v="194" actId="478"/>
            <ac:spMkLst>
              <pc:docMk/>
              <pc:sldMasterMk cId="2262755332" sldId="2147483648"/>
              <pc:sldLayoutMk cId="3846332528" sldId="2147483651"/>
              <ac:spMk id="17" creationId="{5F604828-77B9-4217-8001-7D50E2EC2257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6.351" v="193" actId="478"/>
            <ac:spMkLst>
              <pc:docMk/>
              <pc:sldMasterMk cId="2262755332" sldId="2147483648"/>
              <pc:sldLayoutMk cId="3846332528" sldId="2147483651"/>
              <ac:spMk id="18" creationId="{B58F9AB2-D75D-4024-9854-1BA02102D4D7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19" creationId="{0A1E3DAA-759C-49CF-A531-0D5F00AC4A2D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0" creationId="{6EEF4828-0FEC-4AC7-B6AD-F84F34FE0755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1" creationId="{C65C629B-1FF7-4150-9C9C-4AF96DF201C8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2" creationId="{9823C0B3-E6EF-40A8-B35C-82A6DB048A7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3" creationId="{1154D0AD-C55C-4A97-8ADE-5E6CA53105FA}"/>
            </ac:spMkLst>
          </pc:spChg>
          <pc:spChg chg="add del">
            <ac:chgData name="mingle1994@student.jbnu.ac.kr" userId="6accb246-f179-42e5-8cc4-2c1a8de5b234" providerId="ADAL" clId="{C0388DB2-E3CB-462E-B829-1E954C6C2C8B}" dt="2020-12-03T01:48:49.322" v="161" actId="11529"/>
            <ac:spMkLst>
              <pc:docMk/>
              <pc:sldMasterMk cId="2262755332" sldId="2147483648"/>
              <pc:sldLayoutMk cId="3846332528" sldId="2147483651"/>
              <ac:spMk id="25" creationId="{C87E8200-5427-45E5-94DF-6A6ACA13C2AA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48:49.322" v="161" actId="11529"/>
            <ac:spMkLst>
              <pc:docMk/>
              <pc:sldMasterMk cId="2262755332" sldId="2147483648"/>
              <pc:sldLayoutMk cId="3846332528" sldId="2147483651"/>
              <ac:spMk id="26" creationId="{02DFCB8A-FDE5-430B-BCDC-91B5BA6F5AC5}"/>
            </ac:spMkLst>
          </pc:spChg>
          <pc:spChg chg="add del">
            <ac:chgData name="mingle1994@student.jbnu.ac.kr" userId="6accb246-f179-42e5-8cc4-2c1a8de5b234" providerId="ADAL" clId="{C0388DB2-E3CB-462E-B829-1E954C6C2C8B}" dt="2020-12-03T01:49:04.017" v="163" actId="11529"/>
            <ac:spMkLst>
              <pc:docMk/>
              <pc:sldMasterMk cId="2262755332" sldId="2147483648"/>
              <pc:sldLayoutMk cId="3846332528" sldId="2147483651"/>
              <ac:spMk id="27" creationId="{4C19678C-DF9B-4697-8104-3C75E672E269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49:04.017" v="163" actId="11529"/>
            <ac:spMkLst>
              <pc:docMk/>
              <pc:sldMasterMk cId="2262755332" sldId="2147483648"/>
              <pc:sldLayoutMk cId="3846332528" sldId="2147483651"/>
              <ac:spMk id="28" creationId="{3F35DCC6-569E-4062-9FBD-4A2219A413C6}"/>
            </ac:spMkLst>
          </pc:spChg>
          <pc:spChg chg="add del">
            <ac:chgData name="mingle1994@student.jbnu.ac.kr" userId="6accb246-f179-42e5-8cc4-2c1a8de5b234" providerId="ADAL" clId="{C0388DB2-E3CB-462E-B829-1E954C6C2C8B}" dt="2020-12-03T01:50:15.470" v="167" actId="11529"/>
            <ac:spMkLst>
              <pc:docMk/>
              <pc:sldMasterMk cId="2262755332" sldId="2147483648"/>
              <pc:sldLayoutMk cId="3846332528" sldId="2147483651"/>
              <ac:spMk id="29" creationId="{CD584BF3-DE1B-4B17-A2EA-C693E3D756B3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2.359" v="220" actId="478"/>
            <ac:spMkLst>
              <pc:docMk/>
              <pc:sldMasterMk cId="2262755332" sldId="2147483648"/>
              <pc:sldLayoutMk cId="3846332528" sldId="2147483651"/>
              <ac:spMk id="30" creationId="{5A3D80AB-B091-45C8-A8BD-9BF3CAA821B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4.198" v="221" actId="478"/>
            <ac:spMkLst>
              <pc:docMk/>
              <pc:sldMasterMk cId="2262755332" sldId="2147483648"/>
              <pc:sldLayoutMk cId="3846332528" sldId="2147483651"/>
              <ac:spMk id="31" creationId="{1FD6740E-F292-48DA-AB7B-9565FB5EB77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5.263" v="222" actId="478"/>
            <ac:spMkLst>
              <pc:docMk/>
              <pc:sldMasterMk cId="2262755332" sldId="2147483648"/>
              <pc:sldLayoutMk cId="3846332528" sldId="2147483651"/>
              <ac:spMk id="32" creationId="{C2A19D00-0151-472A-898E-A04840A0859C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7.136" v="223" actId="478"/>
            <ac:spMkLst>
              <pc:docMk/>
              <pc:sldMasterMk cId="2262755332" sldId="2147483648"/>
              <pc:sldLayoutMk cId="3846332528" sldId="2147483651"/>
              <ac:spMk id="33" creationId="{AD0F08C9-AA03-4897-B167-BD2A4DC752FE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9.001" v="224" actId="478"/>
            <ac:spMkLst>
              <pc:docMk/>
              <pc:sldMasterMk cId="2262755332" sldId="2147483648"/>
              <pc:sldLayoutMk cId="3846332528" sldId="2147483651"/>
              <ac:spMk id="34" creationId="{D64ED816-3611-47A2-AB3B-E9FEEB960A5C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20.333" v="218"/>
            <ac:spMkLst>
              <pc:docMk/>
              <pc:sldMasterMk cId="2262755332" sldId="2147483648"/>
              <pc:sldLayoutMk cId="3846332528" sldId="2147483651"/>
              <ac:spMk id="35" creationId="{FF4E7395-3B65-4D9A-8CE7-E11BA1494DBD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3:41.246" v="264"/>
            <ac:spMkLst>
              <pc:docMk/>
              <pc:sldMasterMk cId="2262755332" sldId="2147483648"/>
              <pc:sldLayoutMk cId="3846332528" sldId="2147483651"/>
              <ac:spMk id="36" creationId="{E3F19D8E-0571-4E20-A8F6-6E6DA67D64D8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43.934" v="226"/>
            <ac:spMkLst>
              <pc:docMk/>
              <pc:sldMasterMk cId="2262755332" sldId="2147483648"/>
              <pc:sldLayoutMk cId="3846332528" sldId="2147483651"/>
              <ac:spMk id="37" creationId="{BD68E164-E463-42A9-9FB2-9235475AC109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0:10.624" v="240" actId="478"/>
            <ac:spMkLst>
              <pc:docMk/>
              <pc:sldMasterMk cId="2262755332" sldId="2147483648"/>
              <pc:sldLayoutMk cId="3846332528" sldId="2147483651"/>
              <ac:spMk id="38" creationId="{857781FE-FBEA-427B-8556-6E4BC0A52A2C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2:55.238" v="263" actId="478"/>
            <ac:spMkLst>
              <pc:docMk/>
              <pc:sldMasterMk cId="2262755332" sldId="2147483648"/>
              <pc:sldLayoutMk cId="3846332528" sldId="2147483651"/>
              <ac:spMk id="39" creationId="{BEA6CE44-1804-4E13-993C-57493C152B67}"/>
            </ac:spMkLst>
          </pc:spChg>
          <pc:spChg chg="add del">
            <ac:chgData name="mingle1994@student.jbnu.ac.kr" userId="6accb246-f179-42e5-8cc4-2c1a8de5b234" providerId="ADAL" clId="{C0388DB2-E3CB-462E-B829-1E954C6C2C8B}" dt="2020-12-03T02:00:19.497" v="241" actId="11529"/>
            <ac:spMkLst>
              <pc:docMk/>
              <pc:sldMasterMk cId="2262755332" sldId="2147483648"/>
              <pc:sldLayoutMk cId="3846332528" sldId="2147483651"/>
              <ac:spMk id="40" creationId="{9514684F-9B4B-44E3-90D9-7B4657F332C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2:30.982" v="256" actId="478"/>
            <ac:spMkLst>
              <pc:docMk/>
              <pc:sldMasterMk cId="2262755332" sldId="2147483648"/>
              <pc:sldLayoutMk cId="3846332528" sldId="2147483651"/>
              <ac:spMk id="41" creationId="{F531794E-4DDE-4DBE-BDFA-863A5074BCCC}"/>
            </ac:spMkLst>
          </pc:spChg>
          <pc:spChg chg="add del">
            <ac:chgData name="mingle1994@student.jbnu.ac.kr" userId="6accb246-f179-42e5-8cc4-2c1a8de5b234" providerId="ADAL" clId="{C0388DB2-E3CB-462E-B829-1E954C6C2C8B}" dt="2020-12-03T02:01:17.369" v="250" actId="11529"/>
            <ac:spMkLst>
              <pc:docMk/>
              <pc:sldMasterMk cId="2262755332" sldId="2147483648"/>
              <pc:sldLayoutMk cId="3846332528" sldId="2147483651"/>
              <ac:spMk id="42" creationId="{4121E608-B4C4-492C-8560-13D1841227A7}"/>
            </ac:spMkLst>
          </pc:spChg>
          <pc:spChg chg="add del mod ord">
            <ac:chgData name="mingle1994@student.jbnu.ac.kr" userId="6accb246-f179-42e5-8cc4-2c1a8de5b234" providerId="ADAL" clId="{C0388DB2-E3CB-462E-B829-1E954C6C2C8B}" dt="2020-12-03T02:03:44.615" v="265" actId="478"/>
            <ac:spMkLst>
              <pc:docMk/>
              <pc:sldMasterMk cId="2262755332" sldId="2147483648"/>
              <pc:sldLayoutMk cId="3846332528" sldId="2147483651"/>
              <ac:spMk id="43" creationId="{EEA616A9-3C6F-4227-A74A-B5C7E6A40496}"/>
            </ac:spMkLst>
          </pc:spChg>
          <pc:grpChg chg="add mod">
            <ac:chgData name="mingle1994@student.jbnu.ac.kr" userId="6accb246-f179-42e5-8cc4-2c1a8de5b234" providerId="ADAL" clId="{C0388DB2-E3CB-462E-B829-1E954C6C2C8B}" dt="2020-12-03T02:04:06.302" v="267" actId="478"/>
            <ac:grpSpMkLst>
              <pc:docMk/>
              <pc:sldMasterMk cId="2262755332" sldId="2147483648"/>
              <pc:sldLayoutMk cId="3846332528" sldId="2147483651"/>
              <ac:grpSpMk id="3" creationId="{496BF426-0561-4C52-AA04-FDAC04D2CF4B}"/>
            </ac:grpSpMkLst>
          </pc:grpChg>
          <pc:grpChg chg="mod">
            <ac:chgData name="mingle1994@student.jbnu.ac.kr" userId="6accb246-f179-42e5-8cc4-2c1a8de5b234" providerId="ADAL" clId="{C0388DB2-E3CB-462E-B829-1E954C6C2C8B}" dt="2020-12-03T02:04:06.302" v="267" actId="478"/>
            <ac:grpSpMkLst>
              <pc:docMk/>
              <pc:sldMasterMk cId="2262755332" sldId="2147483648"/>
              <pc:sldLayoutMk cId="3846332528" sldId="2147483651"/>
              <ac:grpSpMk id="4" creationId="{17A10C06-FEDD-475F-8A42-34FA1E1B6B01}"/>
            </ac:grpSpMkLst>
          </pc:grpChg>
          <pc:graphicFrameChg chg="add del mod">
            <ac:chgData name="mingle1994@student.jbnu.ac.kr" userId="6accb246-f179-42e5-8cc4-2c1a8de5b234" providerId="ADAL" clId="{C0388DB2-E3CB-462E-B829-1E954C6C2C8B}" dt="2020-12-03T01:48:26.152" v="158"/>
            <ac:graphicFrameMkLst>
              <pc:docMk/>
              <pc:sldMasterMk cId="2262755332" sldId="2147483648"/>
              <pc:sldLayoutMk cId="3846332528" sldId="2147483651"/>
              <ac:graphicFrameMk id="24" creationId="{CFF3BE01-D38F-415F-A1A8-690F85FEFD12}"/>
            </ac:graphicFrameMkLst>
          </pc:graphicFrame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5" creationId="{F91B035F-3507-48BF-931A-54621F942BCD}"/>
            </ac:cxnSpMkLst>
          </pc:cxn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6" creationId="{428B6AF7-48AF-4570-9764-2753ED26F65D}"/>
            </ac:cxnSpMkLst>
          </pc:cxn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7" creationId="{C6253B02-EC02-421F-B2EF-3414AC1CF938}"/>
            </ac:cxnSpMkLst>
          </pc:cxn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8" creationId="{732AEF31-6903-4B01-A69B-10F58FBBBBFE}"/>
            </ac:cxnSpMkLst>
          </pc:cxnChg>
        </pc:sldLayoutChg>
        <pc:sldLayoutChg chg="addSp delSp modSp new del mod">
          <pc:chgData name="mingle1994@student.jbnu.ac.kr" userId="6accb246-f179-42e5-8cc4-2c1a8de5b234" providerId="ADAL" clId="{C0388DB2-E3CB-462E-B829-1E954C6C2C8B}" dt="2020-12-03T02:16:57.815" v="332" actId="2696"/>
          <pc:sldLayoutMkLst>
            <pc:docMk/>
            <pc:sldMasterMk cId="2262755332" sldId="2147483648"/>
            <pc:sldLayoutMk cId="2899563253" sldId="2147483652"/>
          </pc:sldLayoutMkLst>
          <pc:spChg chg="add del">
            <ac:chgData name="mingle1994@student.jbnu.ac.kr" userId="6accb246-f179-42e5-8cc4-2c1a8de5b234" providerId="ADAL" clId="{C0388DB2-E3CB-462E-B829-1E954C6C2C8B}" dt="2020-12-03T02:12:20.185" v="290" actId="11529"/>
            <ac:spMkLst>
              <pc:docMk/>
              <pc:sldMasterMk cId="2262755332" sldId="2147483648"/>
              <pc:sldLayoutMk cId="2899563253" sldId="2147483652"/>
              <ac:spMk id="3" creationId="{3F3AB2A9-B0AE-4FC5-8819-916A05D6CC1F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50.408" v="316" actId="122"/>
            <ac:spMkLst>
              <pc:docMk/>
              <pc:sldMasterMk cId="2262755332" sldId="2147483648"/>
              <pc:sldLayoutMk cId="2899563253" sldId="2147483652"/>
              <ac:spMk id="4" creationId="{B89DC9CB-E458-4881-881D-88A1BF6D4816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37.746" v="314" actId="1076"/>
            <ac:spMkLst>
              <pc:docMk/>
              <pc:sldMasterMk cId="2262755332" sldId="2147483648"/>
              <pc:sldLayoutMk cId="2899563253" sldId="2147483652"/>
              <ac:spMk id="5" creationId="{FB926B8D-D9D5-4314-B307-F563090D3C3D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26.314" v="302"/>
            <ac:spMkLst>
              <pc:docMk/>
              <pc:sldMasterMk cId="2262755332" sldId="2147483648"/>
              <pc:sldLayoutMk cId="2899563253" sldId="2147483652"/>
              <ac:spMk id="6" creationId="{CD44304B-EC5B-4B05-A95F-34AD11617F3E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7" creationId="{D9A82576-3D68-4BF3-B0F1-1A1AEA9BBA2D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8" creationId="{B906B8FD-0E10-4FFB-B101-E6478710D1D0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9" creationId="{645E9360-78ED-40CA-B7C7-9D2C60FC16B4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10" creationId="{6342D59F-0761-4301-BD67-D63690F00ADF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00.904" v="307" actId="1076"/>
            <ac:spMkLst>
              <pc:docMk/>
              <pc:sldMasterMk cId="2262755332" sldId="2147483648"/>
              <pc:sldLayoutMk cId="2899563253" sldId="2147483652"/>
              <ac:spMk id="11" creationId="{248D2910-2112-4775-9458-6AD0C157BB7D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21.935" v="312" actId="1076"/>
            <ac:spMkLst>
              <pc:docMk/>
              <pc:sldMasterMk cId="2262755332" sldId="2147483648"/>
              <pc:sldLayoutMk cId="2899563253" sldId="2147483652"/>
              <ac:spMk id="12" creationId="{0E832F26-9973-4825-B38F-3BFBD1BD8C2D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33.425" v="313" actId="1076"/>
            <ac:spMkLst>
              <pc:docMk/>
              <pc:sldMasterMk cId="2262755332" sldId="2147483648"/>
              <pc:sldLayoutMk cId="2899563253" sldId="2147483652"/>
              <ac:spMk id="13" creationId="{5CB25BCB-C7A7-4E28-8773-101C61B98FF3}"/>
            </ac:spMkLst>
          </pc:spChg>
        </pc:sldLayoutChg>
        <pc:sldLayoutChg chg="addSp modSp new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900963337" sldId="2147483682"/>
            <pc:sldLayoutMk cId="386295505" sldId="2147483653"/>
          </pc:sldLayoutMkLst>
          <pc:spChg chg="add mod">
            <ac:chgData name="mingle1994@student.jbnu.ac.kr" userId="6accb246-f179-42e5-8cc4-2c1a8de5b234" providerId="ADAL" clId="{C0388DB2-E3CB-462E-B829-1E954C6C2C8B}" dt="2020-12-03T02:25:36.808" v="509" actId="404"/>
            <ac:spMkLst>
              <pc:docMk/>
              <pc:sldMasterMk cId="900963337" sldId="2147483682"/>
              <pc:sldLayoutMk cId="386295505" sldId="2147483653"/>
              <ac:spMk id="3" creationId="{58016087-CBA4-4E66-942E-D9AB8D965C86}"/>
            </ac:spMkLst>
          </pc:spChg>
        </pc:sldLayoutChg>
        <pc:sldLayoutChg chg="addSp delSp modSp new add del mod">
          <pc:chgData name="mingle1994@student.jbnu.ac.kr" userId="6accb246-f179-42e5-8cc4-2c1a8de5b234" providerId="ADAL" clId="{C0388DB2-E3CB-462E-B829-1E954C6C2C8B}" dt="2020-12-03T03:07:21.865" v="1187" actId="1076"/>
          <pc:sldLayoutMkLst>
            <pc:docMk/>
            <pc:sldMasterMk cId="2262755332" sldId="2147483648"/>
            <pc:sldLayoutMk cId="3969757048" sldId="2147483654"/>
          </pc:sldLayoutMkLst>
          <pc:spChg chg="add mod">
            <ac:chgData name="mingle1994@student.jbnu.ac.kr" userId="6accb246-f179-42e5-8cc4-2c1a8de5b234" providerId="ADAL" clId="{C0388DB2-E3CB-462E-B829-1E954C6C2C8B}" dt="2020-12-03T03:07:21.865" v="1187" actId="1076"/>
            <ac:spMkLst>
              <pc:docMk/>
              <pc:sldMasterMk cId="2262755332" sldId="2147483648"/>
              <pc:sldLayoutMk cId="3969757048" sldId="2147483654"/>
              <ac:spMk id="3" creationId="{D6BBF884-CD9B-477B-B0A6-E1F611E248AC}"/>
            </ac:spMkLst>
          </pc:spChg>
          <pc:spChg chg="add mod">
            <ac:chgData name="mingle1994@student.jbnu.ac.kr" userId="6accb246-f179-42e5-8cc4-2c1a8de5b234" providerId="ADAL" clId="{C0388DB2-E3CB-462E-B829-1E954C6C2C8B}" dt="2020-12-03T03:06:57.890" v="1186" actId="242"/>
            <ac:spMkLst>
              <pc:docMk/>
              <pc:sldMasterMk cId="2262755332" sldId="2147483648"/>
              <pc:sldLayoutMk cId="3969757048" sldId="2147483654"/>
              <ac:spMk id="4" creationId="{A4EF5583-19AA-49F2-B2FE-0254D44C3A65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5" creationId="{E0175243-D564-4038-A708-7302142205C0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6" creationId="{9B2562A0-2F75-4C37-B7A3-4C0B3522F759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44:05.387" v="705" actId="478"/>
            <ac:spMkLst>
              <pc:docMk/>
              <pc:sldMasterMk cId="2262755332" sldId="2147483648"/>
              <pc:sldLayoutMk cId="3969757048" sldId="2147483654"/>
              <ac:spMk id="7" creationId="{D511532C-63DC-47D5-AAE3-1F78CB658021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8" creationId="{71C8FC4F-E6BC-44BD-868B-525776E93E6F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9" creationId="{3DD11184-3DD5-4759-A968-F2BEDCD07778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44:05.387" v="705" actId="478"/>
            <ac:spMkLst>
              <pc:docMk/>
              <pc:sldMasterMk cId="2262755332" sldId="2147483648"/>
              <pc:sldLayoutMk cId="3969757048" sldId="2147483654"/>
              <ac:spMk id="10" creationId="{B795FD67-53D2-4113-94F5-36F36BB20F3D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11" creationId="{336CC34E-1A26-4F2C-9CC4-5F148528E534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12" creationId="{E614AC1B-9C66-44F0-9198-2C239CDD5E15}"/>
            </ac:spMkLst>
          </pc:spChg>
        </pc:sldLayoutChg>
        <pc:sldLayoutChg chg="addSp modSp new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900963337" sldId="2147483682"/>
            <pc:sldLayoutMk cId="3774879448" sldId="2147483655"/>
          </pc:sldLayoutMkLst>
          <pc:spChg chg="add mod">
            <ac:chgData name="mingle1994@student.jbnu.ac.kr" userId="6accb246-f179-42e5-8cc4-2c1a8de5b234" providerId="ADAL" clId="{C0388DB2-E3CB-462E-B829-1E954C6C2C8B}" dt="2020-12-03T02:25:49.463" v="512" actId="404"/>
            <ac:spMkLst>
              <pc:docMk/>
              <pc:sldMasterMk cId="900963337" sldId="2147483682"/>
              <pc:sldLayoutMk cId="3774879448" sldId="2147483655"/>
              <ac:spMk id="3" creationId="{7A83D6DA-69DC-41C8-A9D3-939BC7D9B06B}"/>
            </ac:spMkLst>
          </pc:spChg>
        </pc:sldLayoutChg>
        <pc:sldLayoutChg chg="modSp new del mod">
          <pc:chgData name="mingle1994@student.jbnu.ac.kr" userId="6accb246-f179-42e5-8cc4-2c1a8de5b234" providerId="ADAL" clId="{C0388DB2-E3CB-462E-B829-1E954C6C2C8B}" dt="2020-12-03T02:33:22.254" v="565" actId="2696"/>
          <pc:sldLayoutMkLst>
            <pc:docMk/>
            <pc:sldMasterMk cId="2262755332" sldId="2147483648"/>
            <pc:sldLayoutMk cId="3683537049" sldId="2147483656"/>
          </pc:sldLayoutMkLst>
          <pc:spChg chg="mod">
            <ac:chgData name="mingle1994@student.jbnu.ac.kr" userId="6accb246-f179-42e5-8cc4-2c1a8de5b234" providerId="ADAL" clId="{C0388DB2-E3CB-462E-B829-1E954C6C2C8B}" dt="2020-12-03T02:28:23.924" v="518" actId="1076"/>
            <ac:spMkLst>
              <pc:docMk/>
              <pc:sldMasterMk cId="2262755332" sldId="2147483648"/>
              <pc:sldLayoutMk cId="3683537049" sldId="2147483656"/>
              <ac:spMk id="2" creationId="{2BBEE15C-83E6-443E-907E-5D0E181CF9C8}"/>
            </ac:spMkLst>
          </pc:spChg>
        </pc:sldLayoutChg>
      </pc:sldMasterChg>
      <pc:sldMasterChg chg="addSp delSp modSp new mod addSldLayout delSldLayout modSldLayout">
        <pc:chgData name="mingle1994@student.jbnu.ac.kr" userId="6accb246-f179-42e5-8cc4-2c1a8de5b234" providerId="ADAL" clId="{C0388DB2-E3CB-462E-B829-1E954C6C2C8B}" dt="2020-12-03T04:12:30.329" v="1202" actId="1076"/>
        <pc:sldMasterMkLst>
          <pc:docMk/>
          <pc:sldMasterMk cId="2976806876" sldId="2147483657"/>
        </pc:sldMasterMkLst>
        <pc:spChg chg="del mod">
          <ac:chgData name="mingle1994@student.jbnu.ac.kr" userId="6accb246-f179-42e5-8cc4-2c1a8de5b234" providerId="ADAL" clId="{C0388DB2-E3CB-462E-B829-1E954C6C2C8B}" dt="2020-12-03T02:29:36.995" v="539" actId="478"/>
          <ac:spMkLst>
            <pc:docMk/>
            <pc:sldMasterMk cId="2976806876" sldId="2147483657"/>
            <ac:spMk id="2" creationId="{B0FE7725-B09D-48A5-8BAE-271BF4FD46DF}"/>
          </ac:spMkLst>
        </pc:spChg>
        <pc:spChg chg="del">
          <ac:chgData name="mingle1994@student.jbnu.ac.kr" userId="6accb246-f179-42e5-8cc4-2c1a8de5b234" providerId="ADAL" clId="{C0388DB2-E3CB-462E-B829-1E954C6C2C8B}" dt="2020-12-03T02:29:45.596" v="540" actId="478"/>
          <ac:spMkLst>
            <pc:docMk/>
            <pc:sldMasterMk cId="2976806876" sldId="2147483657"/>
            <ac:spMk id="3" creationId="{2637F9D0-E31D-46B6-88C5-E4980CF4B32A}"/>
          </ac:spMkLst>
        </pc:spChg>
        <pc:spChg chg="del">
          <ac:chgData name="mingle1994@student.jbnu.ac.kr" userId="6accb246-f179-42e5-8cc4-2c1a8de5b234" providerId="ADAL" clId="{C0388DB2-E3CB-462E-B829-1E954C6C2C8B}" dt="2020-12-03T02:57:11.881" v="1175" actId="478"/>
          <ac:spMkLst>
            <pc:docMk/>
            <pc:sldMasterMk cId="2976806876" sldId="2147483657"/>
            <ac:spMk id="4" creationId="{EB0F9493-E813-4119-843E-46C3F42E8D3E}"/>
          </ac:spMkLst>
        </pc:spChg>
        <pc:spChg chg="del">
          <ac:chgData name="mingle1994@student.jbnu.ac.kr" userId="6accb246-f179-42e5-8cc4-2c1a8de5b234" providerId="ADAL" clId="{C0388DB2-E3CB-462E-B829-1E954C6C2C8B}" dt="2020-12-03T02:57:13.073" v="1176" actId="478"/>
          <ac:spMkLst>
            <pc:docMk/>
            <pc:sldMasterMk cId="2976806876" sldId="2147483657"/>
            <ac:spMk id="5" creationId="{E682626D-5C23-4774-9656-20430628656E}"/>
          </ac:spMkLst>
        </pc:spChg>
        <pc:spChg chg="del">
          <ac:chgData name="mingle1994@student.jbnu.ac.kr" userId="6accb246-f179-42e5-8cc4-2c1a8de5b234" providerId="ADAL" clId="{C0388DB2-E3CB-462E-B829-1E954C6C2C8B}" dt="2020-12-03T02:57:13.961" v="1177" actId="478"/>
          <ac:spMkLst>
            <pc:docMk/>
            <pc:sldMasterMk cId="2976806876" sldId="2147483657"/>
            <ac:spMk id="6" creationId="{1D40D1CC-F75F-42A7-B507-937048C0D51E}"/>
          </ac:spMkLst>
        </pc:spChg>
        <pc:spChg chg="add del mod">
          <ac:chgData name="mingle1994@student.jbnu.ac.kr" userId="6accb246-f179-42e5-8cc4-2c1a8de5b234" providerId="ADAL" clId="{C0388DB2-E3CB-462E-B829-1E954C6C2C8B}" dt="2020-12-03T02:29:53.851" v="544" actId="478"/>
          <ac:spMkLst>
            <pc:docMk/>
            <pc:sldMasterMk cId="2976806876" sldId="2147483657"/>
            <ac:spMk id="7" creationId="{2A7AA737-7365-4EB1-AEA0-79CCFDDCB508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0" creationId="{550FA750-D47B-4FC2-A2C2-C4ED0E00653C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1" creationId="{70522429-7D14-41A9-9603-DC0BC202A682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2" creationId="{F6D7759C-9E3A-4AC3-86C8-402133E26FC9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3" creationId="{48771A5E-4F64-4807-9479-18C5451B777D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4" creationId="{707A4F10-34E1-4B73-BBD7-8219E5D12B2E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5" creationId="{C426E954-E392-475F-98CA-942642C0BB4C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6" creationId="{9E0A4774-8FE0-4F85-A5D0-FEA7EAEE01FF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7" creationId="{DDE56DC7-2374-4166-9F02-5D2F068B2FF1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8" creationId="{675138BF-EF0A-4CED-8F66-3AAF20F75A89}"/>
          </ac:spMkLst>
        </pc:spChg>
        <pc:spChg chg="mod">
          <ac:chgData name="mingle1994@student.jbnu.ac.kr" userId="6accb246-f179-42e5-8cc4-2c1a8de5b234" providerId="ADAL" clId="{C0388DB2-E3CB-462E-B829-1E954C6C2C8B}" dt="2020-12-03T04:12:04.807" v="1198" actId="1076"/>
          <ac:spMkLst>
            <pc:docMk/>
            <pc:sldMasterMk cId="2976806876" sldId="2147483657"/>
            <ac:spMk id="19" creationId="{50D5F59F-79EB-4BD9-95ED-922E55B03F09}"/>
          </ac:spMkLst>
        </pc:spChg>
        <pc:spChg chg="add mod">
          <ac:chgData name="mingle1994@student.jbnu.ac.kr" userId="6accb246-f179-42e5-8cc4-2c1a8de5b234" providerId="ADAL" clId="{C0388DB2-E3CB-462E-B829-1E954C6C2C8B}" dt="2020-12-03T04:12:10.496" v="1199" actId="1076"/>
          <ac:spMkLst>
            <pc:docMk/>
            <pc:sldMasterMk cId="2976806876" sldId="2147483657"/>
            <ac:spMk id="20" creationId="{5D2CB3BC-3334-433C-9439-F5797C66C0CE}"/>
          </ac:spMkLst>
        </pc:spChg>
        <pc:spChg chg="add del mod">
          <ac:chgData name="mingle1994@student.jbnu.ac.kr" userId="6accb246-f179-42e5-8cc4-2c1a8de5b234" providerId="ADAL" clId="{C0388DB2-E3CB-462E-B829-1E954C6C2C8B}" dt="2020-12-03T02:55:51.585" v="1081" actId="478"/>
          <ac:spMkLst>
            <pc:docMk/>
            <pc:sldMasterMk cId="2976806876" sldId="2147483657"/>
            <ac:spMk id="21" creationId="{44AF51C2-1C66-44F5-A355-98B80033A5CE}"/>
          </ac:spMkLst>
        </pc:spChg>
        <pc:spChg chg="add del mod">
          <ac:chgData name="mingle1994@student.jbnu.ac.kr" userId="6accb246-f179-42e5-8cc4-2c1a8de5b234" providerId="ADAL" clId="{C0388DB2-E3CB-462E-B829-1E954C6C2C8B}" dt="2020-12-03T02:55:50.929" v="1080" actId="478"/>
          <ac:spMkLst>
            <pc:docMk/>
            <pc:sldMasterMk cId="2976806876" sldId="2147483657"/>
            <ac:spMk id="22" creationId="{A8D49E0E-9989-4BD7-A3B9-BF0A5CEDD99F}"/>
          </ac:spMkLst>
        </pc:spChg>
        <pc:spChg chg="add mod">
          <ac:chgData name="mingle1994@student.jbnu.ac.kr" userId="6accb246-f179-42e5-8cc4-2c1a8de5b234" providerId="ADAL" clId="{C0388DB2-E3CB-462E-B829-1E954C6C2C8B}" dt="2020-12-03T04:12:30.329" v="1202" actId="1076"/>
          <ac:spMkLst>
            <pc:docMk/>
            <pc:sldMasterMk cId="2976806876" sldId="2147483657"/>
            <ac:spMk id="23" creationId="{280AF418-D24F-4A8C-8FE6-F5F62488717D}"/>
          </ac:spMkLst>
        </pc:spChg>
        <pc:grpChg chg="add del mod">
          <ac:chgData name="mingle1994@student.jbnu.ac.kr" userId="6accb246-f179-42e5-8cc4-2c1a8de5b234" providerId="ADAL" clId="{C0388DB2-E3CB-462E-B829-1E954C6C2C8B}" dt="2020-12-03T02:40:25.541" v="654" actId="1076"/>
          <ac:grpSpMkLst>
            <pc:docMk/>
            <pc:sldMasterMk cId="2976806876" sldId="2147483657"/>
            <ac:grpSpMk id="9" creationId="{41A3A45B-5781-48AE-9249-A211F1BA223E}"/>
          </ac:grpSpMkLst>
        </pc:grpChg>
        <pc:picChg chg="add mod">
          <ac:chgData name="mingle1994@student.jbnu.ac.kr" userId="6accb246-f179-42e5-8cc4-2c1a8de5b234" providerId="ADAL" clId="{C0388DB2-E3CB-462E-B829-1E954C6C2C8B}" dt="2020-12-03T04:12:19.574" v="1200" actId="1076"/>
          <ac:picMkLst>
            <pc:docMk/>
            <pc:sldMasterMk cId="2976806876" sldId="2147483657"/>
            <ac:picMk id="8" creationId="{8A18D848-79A1-4A61-8C06-5E1C85B48A37}"/>
          </ac:picMkLst>
        </pc:picChg>
        <pc:sldLayoutChg chg="new del replId">
          <pc:chgData name="mingle1994@student.jbnu.ac.kr" userId="6accb246-f179-42e5-8cc4-2c1a8de5b234" providerId="ADAL" clId="{C0388DB2-E3CB-462E-B829-1E954C6C2C8B}" dt="2020-12-03T02:28:49.528" v="520" actId="2696"/>
          <pc:sldLayoutMkLst>
            <pc:docMk/>
            <pc:sldMasterMk cId="2976806876" sldId="2147483657"/>
            <pc:sldLayoutMk cId="1322531063" sldId="2147483658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49.742" v="521" actId="2696"/>
          <pc:sldLayoutMkLst>
            <pc:docMk/>
            <pc:sldMasterMk cId="2976806876" sldId="2147483657"/>
            <pc:sldLayoutMk cId="665751000" sldId="2147483659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0.240" v="522" actId="2696"/>
          <pc:sldLayoutMkLst>
            <pc:docMk/>
            <pc:sldMasterMk cId="2976806876" sldId="2147483657"/>
            <pc:sldLayoutMk cId="435870040" sldId="2147483660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0.523" v="523" actId="2696"/>
          <pc:sldLayoutMkLst>
            <pc:docMk/>
            <pc:sldMasterMk cId="2976806876" sldId="2147483657"/>
            <pc:sldLayoutMk cId="3357978458" sldId="2147483661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1.241" v="524" actId="2696"/>
          <pc:sldLayoutMkLst>
            <pc:docMk/>
            <pc:sldMasterMk cId="2976806876" sldId="2147483657"/>
            <pc:sldLayoutMk cId="3501704996" sldId="2147483662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2.342" v="525" actId="2696"/>
          <pc:sldLayoutMkLst>
            <pc:docMk/>
            <pc:sldMasterMk cId="2976806876" sldId="2147483657"/>
            <pc:sldLayoutMk cId="624293043" sldId="2147483663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2.584" v="526" actId="2696"/>
          <pc:sldLayoutMkLst>
            <pc:docMk/>
            <pc:sldMasterMk cId="2976806876" sldId="2147483657"/>
            <pc:sldLayoutMk cId="2754910281" sldId="2147483664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3.975" v="527" actId="2696"/>
          <pc:sldLayoutMkLst>
            <pc:docMk/>
            <pc:sldMasterMk cId="2976806876" sldId="2147483657"/>
            <pc:sldLayoutMk cId="2618520934" sldId="2147483665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4.191" v="528" actId="2696"/>
          <pc:sldLayoutMkLst>
            <pc:docMk/>
            <pc:sldMasterMk cId="2976806876" sldId="2147483657"/>
            <pc:sldLayoutMk cId="3899993345" sldId="2147483666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5.115" v="529" actId="2696"/>
          <pc:sldLayoutMkLst>
            <pc:docMk/>
            <pc:sldMasterMk cId="2976806876" sldId="2147483657"/>
            <pc:sldLayoutMk cId="1301382215" sldId="2147483667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2:43.182" v="559" actId="2696"/>
          <pc:sldLayoutMkLst>
            <pc:docMk/>
            <pc:sldMasterMk cId="2976806876" sldId="2147483657"/>
            <pc:sldLayoutMk cId="3520696653" sldId="2147483668"/>
          </pc:sldLayoutMkLst>
        </pc:sldLayoutChg>
        <pc:sldLayoutChg chg="addSp delSp modSp new mod">
          <pc:chgData name="mingle1994@student.jbnu.ac.kr" userId="6accb246-f179-42e5-8cc4-2c1a8de5b234" providerId="ADAL" clId="{C0388DB2-E3CB-462E-B829-1E954C6C2C8B}" dt="2020-12-03T02:42:59.788" v="697" actId="1076"/>
          <pc:sldLayoutMkLst>
            <pc:docMk/>
            <pc:sldMasterMk cId="2976806876" sldId="2147483657"/>
            <pc:sldLayoutMk cId="2979810383" sldId="2147483669"/>
          </pc:sldLayoutMkLst>
          <pc:spChg chg="del">
            <ac:chgData name="mingle1994@student.jbnu.ac.kr" userId="6accb246-f179-42e5-8cc4-2c1a8de5b234" providerId="ADAL" clId="{C0388DB2-E3CB-462E-B829-1E954C6C2C8B}" dt="2020-12-03T02:32:48.827" v="560" actId="478"/>
            <ac:spMkLst>
              <pc:docMk/>
              <pc:sldMasterMk cId="2976806876" sldId="2147483657"/>
              <pc:sldLayoutMk cId="2979810383" sldId="2147483669"/>
              <ac:spMk id="3" creationId="{C306DACF-01D7-4B3A-A1EF-DBF6B10FB9D7}"/>
            </ac:spMkLst>
          </pc:spChg>
          <pc:spChg chg="del">
            <ac:chgData name="mingle1994@student.jbnu.ac.kr" userId="6accb246-f179-42e5-8cc4-2c1a8de5b234" providerId="ADAL" clId="{C0388DB2-E3CB-462E-B829-1E954C6C2C8B}" dt="2020-12-03T02:32:50.021" v="561" actId="478"/>
            <ac:spMkLst>
              <pc:docMk/>
              <pc:sldMasterMk cId="2976806876" sldId="2147483657"/>
              <pc:sldLayoutMk cId="2979810383" sldId="2147483669"/>
              <ac:spMk id="4" creationId="{43FCEB20-22A6-4AAB-879A-C52401931BD8}"/>
            </ac:spMkLst>
          </pc:spChg>
          <pc:spChg chg="del">
            <ac:chgData name="mingle1994@student.jbnu.ac.kr" userId="6accb246-f179-42e5-8cc4-2c1a8de5b234" providerId="ADAL" clId="{C0388DB2-E3CB-462E-B829-1E954C6C2C8B}" dt="2020-12-03T02:32:51.068" v="562" actId="478"/>
            <ac:spMkLst>
              <pc:docMk/>
              <pc:sldMasterMk cId="2976806876" sldId="2147483657"/>
              <pc:sldLayoutMk cId="2979810383" sldId="2147483669"/>
              <ac:spMk id="5" creationId="{70DB67F9-A939-4973-8CF1-C6F2C1FA7C32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59.788" v="697" actId="1076"/>
            <ac:spMkLst>
              <pc:docMk/>
              <pc:sldMasterMk cId="2976806876" sldId="2147483657"/>
              <pc:sldLayoutMk cId="2979810383" sldId="2147483669"/>
              <ac:spMk id="6" creationId="{2DA371E9-AAB1-43ED-9119-5A2B186B976C}"/>
            </ac:spMkLst>
          </pc:spChg>
        </pc:sldLayoutChg>
        <pc:sldLayoutChg chg="delSp new del mod">
          <pc:chgData name="mingle1994@student.jbnu.ac.kr" userId="6accb246-f179-42e5-8cc4-2c1a8de5b234" providerId="ADAL" clId="{C0388DB2-E3CB-462E-B829-1E954C6C2C8B}" dt="2020-12-03T02:34:26.912" v="572" actId="2696"/>
          <pc:sldLayoutMkLst>
            <pc:docMk/>
            <pc:sldMasterMk cId="2976806876" sldId="2147483657"/>
            <pc:sldLayoutMk cId="2497596431" sldId="2147483670"/>
          </pc:sldLayoutMkLst>
          <pc:spChg chg="del">
            <ac:chgData name="mingle1994@student.jbnu.ac.kr" userId="6accb246-f179-42e5-8cc4-2c1a8de5b234" providerId="ADAL" clId="{C0388DB2-E3CB-462E-B829-1E954C6C2C8B}" dt="2020-12-03T02:34:06.955" v="569" actId="478"/>
            <ac:spMkLst>
              <pc:docMk/>
              <pc:sldMasterMk cId="2976806876" sldId="2147483657"/>
              <pc:sldLayoutMk cId="2497596431" sldId="2147483670"/>
              <ac:spMk id="3" creationId="{EDC33B32-0C13-48B1-8143-39BC0C9A6471}"/>
            </ac:spMkLst>
          </pc:spChg>
          <pc:spChg chg="del">
            <ac:chgData name="mingle1994@student.jbnu.ac.kr" userId="6accb246-f179-42e5-8cc4-2c1a8de5b234" providerId="ADAL" clId="{C0388DB2-E3CB-462E-B829-1E954C6C2C8B}" dt="2020-12-03T02:34:08.026" v="570" actId="478"/>
            <ac:spMkLst>
              <pc:docMk/>
              <pc:sldMasterMk cId="2976806876" sldId="2147483657"/>
              <pc:sldLayoutMk cId="2497596431" sldId="2147483670"/>
              <ac:spMk id="4" creationId="{14E3014A-E625-4528-BBC6-FAC62EDCBE23}"/>
            </ac:spMkLst>
          </pc:spChg>
          <pc:spChg chg="del">
            <ac:chgData name="mingle1994@student.jbnu.ac.kr" userId="6accb246-f179-42e5-8cc4-2c1a8de5b234" providerId="ADAL" clId="{C0388DB2-E3CB-462E-B829-1E954C6C2C8B}" dt="2020-12-03T02:34:09.420" v="571" actId="478"/>
            <ac:spMkLst>
              <pc:docMk/>
              <pc:sldMasterMk cId="2976806876" sldId="2147483657"/>
              <pc:sldLayoutMk cId="2497596431" sldId="2147483670"/>
              <ac:spMk id="5" creationId="{BC04DC19-B147-4187-AE88-10C02D02B4DC}"/>
            </ac:spMkLst>
          </pc:spChg>
        </pc:sldLayoutChg>
        <pc:sldLayoutChg chg="addSp delSp modSp new mod replId">
          <pc:chgData name="mingle1994@student.jbnu.ac.kr" userId="6accb246-f179-42e5-8cc4-2c1a8de5b234" providerId="ADAL" clId="{C0388DB2-E3CB-462E-B829-1E954C6C2C8B}" dt="2020-12-03T02:42:54.916" v="696" actId="1076"/>
          <pc:sldLayoutMkLst>
            <pc:docMk/>
            <pc:sldMasterMk cId="2976806876" sldId="2147483657"/>
            <pc:sldLayoutMk cId="132942511" sldId="2147483672"/>
          </pc:sldLayoutMkLst>
          <pc:spChg chg="del">
            <ac:chgData name="mingle1994@student.jbnu.ac.kr" userId="6accb246-f179-42e5-8cc4-2c1a8de5b234" providerId="ADAL" clId="{C0388DB2-E3CB-462E-B829-1E954C6C2C8B}" dt="2020-12-03T02:41:53.762" v="677" actId="478"/>
            <ac:spMkLst>
              <pc:docMk/>
              <pc:sldMasterMk cId="2976806876" sldId="2147483657"/>
              <pc:sldLayoutMk cId="132942511" sldId="2147483672"/>
              <ac:spMk id="3" creationId="{49A82281-13EB-469D-8E36-630CF3A6BF66}"/>
            </ac:spMkLst>
          </pc:spChg>
          <pc:spChg chg="del">
            <ac:chgData name="mingle1994@student.jbnu.ac.kr" userId="6accb246-f179-42e5-8cc4-2c1a8de5b234" providerId="ADAL" clId="{C0388DB2-E3CB-462E-B829-1E954C6C2C8B}" dt="2020-12-03T02:41:54.778" v="678" actId="478"/>
            <ac:spMkLst>
              <pc:docMk/>
              <pc:sldMasterMk cId="2976806876" sldId="2147483657"/>
              <pc:sldLayoutMk cId="132942511" sldId="2147483672"/>
              <ac:spMk id="4" creationId="{3F144055-4914-478D-839F-5306439EC36F}"/>
            </ac:spMkLst>
          </pc:spChg>
          <pc:spChg chg="del">
            <ac:chgData name="mingle1994@student.jbnu.ac.kr" userId="6accb246-f179-42e5-8cc4-2c1a8de5b234" providerId="ADAL" clId="{C0388DB2-E3CB-462E-B829-1E954C6C2C8B}" dt="2020-12-03T02:41:56.098" v="679" actId="478"/>
            <ac:spMkLst>
              <pc:docMk/>
              <pc:sldMasterMk cId="2976806876" sldId="2147483657"/>
              <pc:sldLayoutMk cId="132942511" sldId="2147483672"/>
              <ac:spMk id="5" creationId="{5CEABD7C-D4C6-424D-9A3F-D15B92F68728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54.916" v="696" actId="1076"/>
            <ac:spMkLst>
              <pc:docMk/>
              <pc:sldMasterMk cId="2976806876" sldId="2147483657"/>
              <pc:sldLayoutMk cId="132942511" sldId="2147483672"/>
              <ac:spMk id="6" creationId="{801E1E96-30B8-435D-90B0-262D130187A7}"/>
            </ac:spMkLst>
          </pc:spChg>
        </pc:sldLayoutChg>
        <pc:sldLayoutChg chg="addSp delSp modSp new mod">
          <pc:chgData name="mingle1994@student.jbnu.ac.kr" userId="6accb246-f179-42e5-8cc4-2c1a8de5b234" providerId="ADAL" clId="{C0388DB2-E3CB-462E-B829-1E954C6C2C8B}" dt="2020-12-03T02:54:32.658" v="1069" actId="14100"/>
          <pc:sldLayoutMkLst>
            <pc:docMk/>
            <pc:sldMasterMk cId="2976806876" sldId="2147483657"/>
            <pc:sldLayoutMk cId="1435503362" sldId="2147483673"/>
          </pc:sldLayoutMkLst>
          <pc:spChg chg="mod">
            <ac:chgData name="mingle1994@student.jbnu.ac.kr" userId="6accb246-f179-42e5-8cc4-2c1a8de5b234" providerId="ADAL" clId="{C0388DB2-E3CB-462E-B829-1E954C6C2C8B}" dt="2020-12-03T02:54:32.658" v="1069" actId="14100"/>
            <ac:spMkLst>
              <pc:docMk/>
              <pc:sldMasterMk cId="2976806876" sldId="2147483657"/>
              <pc:sldLayoutMk cId="1435503362" sldId="2147483673"/>
              <ac:spMk id="2" creationId="{60044497-6871-43A9-BA9A-A7E1C751F686}"/>
            </ac:spMkLst>
          </pc:spChg>
          <pc:spChg chg="del">
            <ac:chgData name="mingle1994@student.jbnu.ac.kr" userId="6accb246-f179-42e5-8cc4-2c1a8de5b234" providerId="ADAL" clId="{C0388DB2-E3CB-462E-B829-1E954C6C2C8B}" dt="2020-12-03T02:42:00.514" v="680" actId="478"/>
            <ac:spMkLst>
              <pc:docMk/>
              <pc:sldMasterMk cId="2976806876" sldId="2147483657"/>
              <pc:sldLayoutMk cId="1435503362" sldId="2147483673"/>
              <ac:spMk id="3" creationId="{EEB59B9D-8C96-411C-8919-24407668E388}"/>
            </ac:spMkLst>
          </pc:spChg>
          <pc:spChg chg="del">
            <ac:chgData name="mingle1994@student.jbnu.ac.kr" userId="6accb246-f179-42e5-8cc4-2c1a8de5b234" providerId="ADAL" clId="{C0388DB2-E3CB-462E-B829-1E954C6C2C8B}" dt="2020-12-03T02:42:00.514" v="680" actId="478"/>
            <ac:spMkLst>
              <pc:docMk/>
              <pc:sldMasterMk cId="2976806876" sldId="2147483657"/>
              <pc:sldLayoutMk cId="1435503362" sldId="2147483673"/>
              <ac:spMk id="4" creationId="{FBE6B810-BE99-40B2-BE5B-77A8CD0A1A4A}"/>
            </ac:spMkLst>
          </pc:spChg>
          <pc:spChg chg="del">
            <ac:chgData name="mingle1994@student.jbnu.ac.kr" userId="6accb246-f179-42e5-8cc4-2c1a8de5b234" providerId="ADAL" clId="{C0388DB2-E3CB-462E-B829-1E954C6C2C8B}" dt="2020-12-03T02:42:00.514" v="680" actId="478"/>
            <ac:spMkLst>
              <pc:docMk/>
              <pc:sldMasterMk cId="2976806876" sldId="2147483657"/>
              <pc:sldLayoutMk cId="1435503362" sldId="2147483673"/>
              <ac:spMk id="5" creationId="{44410007-6E75-4382-B945-4A75E0C1CCE3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39.442" v="691" actId="1076"/>
            <ac:spMkLst>
              <pc:docMk/>
              <pc:sldMasterMk cId="2976806876" sldId="2147483657"/>
              <pc:sldLayoutMk cId="1435503362" sldId="2147483673"/>
              <ac:spMk id="6" creationId="{0E7F6C1B-4C41-45E6-BFF2-1B3B42B1C8B0}"/>
            </ac:spMkLst>
          </pc:spChg>
        </pc:sldLayoutChg>
        <pc:sldLayoutChg chg="addSp delSp modSp new mod">
          <pc:chgData name="mingle1994@student.jbnu.ac.kr" userId="6accb246-f179-42e5-8cc4-2c1a8de5b234" providerId="ADAL" clId="{C0388DB2-E3CB-462E-B829-1E954C6C2C8B}" dt="2020-12-03T02:42:30.217" v="689" actId="1076"/>
          <pc:sldLayoutMkLst>
            <pc:docMk/>
            <pc:sldMasterMk cId="2976806876" sldId="2147483657"/>
            <pc:sldLayoutMk cId="846996652" sldId="2147483674"/>
          </pc:sldLayoutMkLst>
          <pc:spChg chg="del">
            <ac:chgData name="mingle1994@student.jbnu.ac.kr" userId="6accb246-f179-42e5-8cc4-2c1a8de5b234" providerId="ADAL" clId="{C0388DB2-E3CB-462E-B829-1E954C6C2C8B}" dt="2020-12-03T02:42:04.114" v="681" actId="478"/>
            <ac:spMkLst>
              <pc:docMk/>
              <pc:sldMasterMk cId="2976806876" sldId="2147483657"/>
              <pc:sldLayoutMk cId="846996652" sldId="2147483674"/>
              <ac:spMk id="3" creationId="{73941C57-2E9A-439D-A7D9-98BF500A2D41}"/>
            </ac:spMkLst>
          </pc:spChg>
          <pc:spChg chg="del">
            <ac:chgData name="mingle1994@student.jbnu.ac.kr" userId="6accb246-f179-42e5-8cc4-2c1a8de5b234" providerId="ADAL" clId="{C0388DB2-E3CB-462E-B829-1E954C6C2C8B}" dt="2020-12-03T02:42:04.114" v="681" actId="478"/>
            <ac:spMkLst>
              <pc:docMk/>
              <pc:sldMasterMk cId="2976806876" sldId="2147483657"/>
              <pc:sldLayoutMk cId="846996652" sldId="2147483674"/>
              <ac:spMk id="4" creationId="{A1E71380-9875-4518-BF19-6DE0C6F9149B}"/>
            </ac:spMkLst>
          </pc:spChg>
          <pc:spChg chg="del">
            <ac:chgData name="mingle1994@student.jbnu.ac.kr" userId="6accb246-f179-42e5-8cc4-2c1a8de5b234" providerId="ADAL" clId="{C0388DB2-E3CB-462E-B829-1E954C6C2C8B}" dt="2020-12-03T02:42:04.114" v="681" actId="478"/>
            <ac:spMkLst>
              <pc:docMk/>
              <pc:sldMasterMk cId="2976806876" sldId="2147483657"/>
              <pc:sldLayoutMk cId="846996652" sldId="2147483674"/>
              <ac:spMk id="5" creationId="{79786500-5FE8-44F7-B3EE-97A7338DE8FE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30.217" v="689" actId="1076"/>
            <ac:spMkLst>
              <pc:docMk/>
              <pc:sldMasterMk cId="2976806876" sldId="2147483657"/>
              <pc:sldLayoutMk cId="846996652" sldId="2147483674"/>
              <ac:spMk id="6" creationId="{0FBC978E-110B-47BF-827E-2E5874A87F65}"/>
            </ac:spMkLst>
          </pc:spChg>
        </pc:sldLayoutChg>
        <pc:sldLayoutChg chg="addSp delSp modSp new mod">
          <pc:chgData name="mingle1994@student.jbnu.ac.kr" userId="6accb246-f179-42e5-8cc4-2c1a8de5b234" providerId="ADAL" clId="{C0388DB2-E3CB-462E-B829-1E954C6C2C8B}" dt="2020-12-03T02:43:24.070" v="704" actId="1076"/>
          <pc:sldLayoutMkLst>
            <pc:docMk/>
            <pc:sldMasterMk cId="2976806876" sldId="2147483657"/>
            <pc:sldLayoutMk cId="986975268" sldId="2147483675"/>
          </pc:sldLayoutMkLst>
          <pc:spChg chg="del">
            <ac:chgData name="mingle1994@student.jbnu.ac.kr" userId="6accb246-f179-42e5-8cc4-2c1a8de5b234" providerId="ADAL" clId="{C0388DB2-E3CB-462E-B829-1E954C6C2C8B}" dt="2020-12-03T02:42:07.829" v="682" actId="478"/>
            <ac:spMkLst>
              <pc:docMk/>
              <pc:sldMasterMk cId="2976806876" sldId="2147483657"/>
              <pc:sldLayoutMk cId="986975268" sldId="2147483675"/>
              <ac:spMk id="3" creationId="{9DC1653B-9F7D-4C73-B92F-F51F8E50D0A4}"/>
            </ac:spMkLst>
          </pc:spChg>
          <pc:spChg chg="del">
            <ac:chgData name="mingle1994@student.jbnu.ac.kr" userId="6accb246-f179-42e5-8cc4-2c1a8de5b234" providerId="ADAL" clId="{C0388DB2-E3CB-462E-B829-1E954C6C2C8B}" dt="2020-12-03T02:42:07.829" v="682" actId="478"/>
            <ac:spMkLst>
              <pc:docMk/>
              <pc:sldMasterMk cId="2976806876" sldId="2147483657"/>
              <pc:sldLayoutMk cId="986975268" sldId="2147483675"/>
              <ac:spMk id="4" creationId="{D6FB2148-61BF-4DDE-AA99-11F03FE9D61B}"/>
            </ac:spMkLst>
          </pc:spChg>
          <pc:spChg chg="del">
            <ac:chgData name="mingle1994@student.jbnu.ac.kr" userId="6accb246-f179-42e5-8cc4-2c1a8de5b234" providerId="ADAL" clId="{C0388DB2-E3CB-462E-B829-1E954C6C2C8B}" dt="2020-12-03T02:42:07.829" v="682" actId="478"/>
            <ac:spMkLst>
              <pc:docMk/>
              <pc:sldMasterMk cId="2976806876" sldId="2147483657"/>
              <pc:sldLayoutMk cId="986975268" sldId="2147483675"/>
              <ac:spMk id="5" creationId="{3A83CE4E-69DE-4942-A50B-97540A3151A1}"/>
            </ac:spMkLst>
          </pc:spChg>
          <pc:spChg chg="add mod">
            <ac:chgData name="mingle1994@student.jbnu.ac.kr" userId="6accb246-f179-42e5-8cc4-2c1a8de5b234" providerId="ADAL" clId="{C0388DB2-E3CB-462E-B829-1E954C6C2C8B}" dt="2020-12-03T02:43:24.070" v="704" actId="1076"/>
            <ac:spMkLst>
              <pc:docMk/>
              <pc:sldMasterMk cId="2976806876" sldId="2147483657"/>
              <pc:sldLayoutMk cId="986975268" sldId="2147483675"/>
              <ac:spMk id="6" creationId="{5EBF125C-E1F0-4DAC-9E02-42E3C14D72FE}"/>
            </ac:spMkLst>
          </pc:spChg>
        </pc:sldLayoutChg>
        <pc:sldLayoutChg chg="delSp new mod">
          <pc:chgData name="mingle1994@student.jbnu.ac.kr" userId="6accb246-f179-42e5-8cc4-2c1a8de5b234" providerId="ADAL" clId="{C0388DB2-E3CB-462E-B829-1E954C6C2C8B}" dt="2020-12-03T02:42:10.916" v="683" actId="478"/>
          <pc:sldLayoutMkLst>
            <pc:docMk/>
            <pc:sldMasterMk cId="2976806876" sldId="2147483657"/>
            <pc:sldLayoutMk cId="2989709775" sldId="2147483676"/>
          </pc:sldLayoutMkLst>
          <pc:spChg chg="del">
            <ac:chgData name="mingle1994@student.jbnu.ac.kr" userId="6accb246-f179-42e5-8cc4-2c1a8de5b234" providerId="ADAL" clId="{C0388DB2-E3CB-462E-B829-1E954C6C2C8B}" dt="2020-12-03T02:42:10.916" v="683" actId="478"/>
            <ac:spMkLst>
              <pc:docMk/>
              <pc:sldMasterMk cId="2976806876" sldId="2147483657"/>
              <pc:sldLayoutMk cId="2989709775" sldId="2147483676"/>
              <ac:spMk id="3" creationId="{CC7F43B5-351F-4326-B95F-514412B151D8}"/>
            </ac:spMkLst>
          </pc:spChg>
          <pc:spChg chg="del">
            <ac:chgData name="mingle1994@student.jbnu.ac.kr" userId="6accb246-f179-42e5-8cc4-2c1a8de5b234" providerId="ADAL" clId="{C0388DB2-E3CB-462E-B829-1E954C6C2C8B}" dt="2020-12-03T02:42:10.916" v="683" actId="478"/>
            <ac:spMkLst>
              <pc:docMk/>
              <pc:sldMasterMk cId="2976806876" sldId="2147483657"/>
              <pc:sldLayoutMk cId="2989709775" sldId="2147483676"/>
              <ac:spMk id="4" creationId="{3401A193-E808-4798-A542-96234372D8E4}"/>
            </ac:spMkLst>
          </pc:spChg>
          <pc:spChg chg="del">
            <ac:chgData name="mingle1994@student.jbnu.ac.kr" userId="6accb246-f179-42e5-8cc4-2c1a8de5b234" providerId="ADAL" clId="{C0388DB2-E3CB-462E-B829-1E954C6C2C8B}" dt="2020-12-03T02:42:10.916" v="683" actId="478"/>
            <ac:spMkLst>
              <pc:docMk/>
              <pc:sldMasterMk cId="2976806876" sldId="2147483657"/>
              <pc:sldLayoutMk cId="2989709775" sldId="2147483676"/>
              <ac:spMk id="5" creationId="{C6F3600E-0493-42A4-BB47-1503F82ACC52}"/>
            </ac:spMkLst>
          </pc:spChg>
        </pc:sldLayoutChg>
      </pc:sldMasterChg>
      <pc:sldMasterChg chg="addSp delSp modSp new mod addSldLayout delSldLayout modSldLayout">
        <pc:chgData name="mingle1994@student.jbnu.ac.kr" userId="6accb246-f179-42e5-8cc4-2c1a8de5b234" providerId="ADAL" clId="{C0388DB2-E3CB-462E-B829-1E954C6C2C8B}" dt="2020-12-03T03:05:33.625" v="1183" actId="14861"/>
        <pc:sldMasterMkLst>
          <pc:docMk/>
          <pc:sldMasterMk cId="1437856363" sldId="2147483670"/>
        </pc:sldMasterMkLst>
        <pc:spChg chg="del mod">
          <ac:chgData name="mingle1994@student.jbnu.ac.kr" userId="6accb246-f179-42e5-8cc4-2c1a8de5b234" providerId="ADAL" clId="{C0388DB2-E3CB-462E-B829-1E954C6C2C8B}" dt="2020-12-03T02:35:09.139" v="589" actId="478"/>
          <ac:spMkLst>
            <pc:docMk/>
            <pc:sldMasterMk cId="1437856363" sldId="2147483670"/>
            <ac:spMk id="2" creationId="{FADD716A-0C8D-4985-BE6C-19065CAE6B6F}"/>
          </ac:spMkLst>
        </pc:spChg>
        <pc:spChg chg="del">
          <ac:chgData name="mingle1994@student.jbnu.ac.kr" userId="6accb246-f179-42e5-8cc4-2c1a8de5b234" providerId="ADAL" clId="{C0388DB2-E3CB-462E-B829-1E954C6C2C8B}" dt="2020-12-03T02:35:01.781" v="586" actId="478"/>
          <ac:spMkLst>
            <pc:docMk/>
            <pc:sldMasterMk cId="1437856363" sldId="2147483670"/>
            <ac:spMk id="3" creationId="{4C8675A2-7BB9-489C-B87B-F4CA9D96C010}"/>
          </ac:spMkLst>
        </pc:spChg>
        <pc:spChg chg="del">
          <ac:chgData name="mingle1994@student.jbnu.ac.kr" userId="6accb246-f179-42e5-8cc4-2c1a8de5b234" providerId="ADAL" clId="{C0388DB2-E3CB-462E-B829-1E954C6C2C8B}" dt="2020-12-03T02:35:51.268" v="600" actId="478"/>
          <ac:spMkLst>
            <pc:docMk/>
            <pc:sldMasterMk cId="1437856363" sldId="2147483670"/>
            <ac:spMk id="4" creationId="{2D0A3ACE-B19F-4F3A-BB33-7323ACFBFD4B}"/>
          </ac:spMkLst>
        </pc:spChg>
        <pc:spChg chg="del">
          <ac:chgData name="mingle1994@student.jbnu.ac.kr" userId="6accb246-f179-42e5-8cc4-2c1a8de5b234" providerId="ADAL" clId="{C0388DB2-E3CB-462E-B829-1E954C6C2C8B}" dt="2020-12-03T02:35:52.045" v="601" actId="478"/>
          <ac:spMkLst>
            <pc:docMk/>
            <pc:sldMasterMk cId="1437856363" sldId="2147483670"/>
            <ac:spMk id="5" creationId="{B21FE7F9-A38B-4832-803A-5DDD54B21C1C}"/>
          </ac:spMkLst>
        </pc:spChg>
        <pc:spChg chg="del">
          <ac:chgData name="mingle1994@student.jbnu.ac.kr" userId="6accb246-f179-42e5-8cc4-2c1a8de5b234" providerId="ADAL" clId="{C0388DB2-E3CB-462E-B829-1E954C6C2C8B}" dt="2020-12-03T02:35:53.427" v="602" actId="478"/>
          <ac:spMkLst>
            <pc:docMk/>
            <pc:sldMasterMk cId="1437856363" sldId="2147483670"/>
            <ac:spMk id="6" creationId="{85DA1E46-B3FE-4AFA-96F1-4FD5E5A3213F}"/>
          </ac:spMkLst>
        </pc:spChg>
        <pc:picChg chg="add mod">
          <ac:chgData name="mingle1994@student.jbnu.ac.kr" userId="6accb246-f179-42e5-8cc4-2c1a8de5b234" providerId="ADAL" clId="{C0388DB2-E3CB-462E-B829-1E954C6C2C8B}" dt="2020-12-03T02:36:03.041" v="603" actId="1076"/>
          <ac:picMkLst>
            <pc:docMk/>
            <pc:sldMasterMk cId="1437856363" sldId="2147483670"/>
            <ac:picMk id="7" creationId="{0F9EDC57-E795-484C-AEEC-ECBC3FDFF6AF}"/>
          </ac:picMkLst>
        </pc:picChg>
        <pc:sldLayoutChg chg="addSp delSp modSp new mod replId">
          <pc:chgData name="mingle1994@student.jbnu.ac.kr" userId="6accb246-f179-42e5-8cc4-2c1a8de5b234" providerId="ADAL" clId="{C0388DB2-E3CB-462E-B829-1E954C6C2C8B}" dt="2020-12-03T03:05:33.625" v="1183" actId="14861"/>
          <pc:sldLayoutMkLst>
            <pc:docMk/>
            <pc:sldMasterMk cId="1437856363" sldId="2147483670"/>
            <pc:sldLayoutMk cId="1533720162" sldId="2147483671"/>
          </pc:sldLayoutMkLst>
          <pc:spChg chg="mod">
            <ac:chgData name="mingle1994@student.jbnu.ac.kr" userId="6accb246-f179-42e5-8cc4-2c1a8de5b234" providerId="ADAL" clId="{C0388DB2-E3CB-462E-B829-1E954C6C2C8B}" dt="2020-12-03T02:35:39.921" v="598" actId="2711"/>
            <ac:spMkLst>
              <pc:docMk/>
              <pc:sldMasterMk cId="1437856363" sldId="2147483670"/>
              <pc:sldLayoutMk cId="1533720162" sldId="2147483671"/>
              <ac:spMk id="2" creationId="{DF812C4D-DE71-409D-B7C3-C9134C8BDB2E}"/>
            </ac:spMkLst>
          </pc:spChg>
          <pc:spChg chg="mod">
            <ac:chgData name="mingle1994@student.jbnu.ac.kr" userId="6accb246-f179-42e5-8cc4-2c1a8de5b234" providerId="ADAL" clId="{C0388DB2-E3CB-462E-B829-1E954C6C2C8B}" dt="2020-12-03T02:35:45.392" v="599" actId="2711"/>
            <ac:spMkLst>
              <pc:docMk/>
              <pc:sldMasterMk cId="1437856363" sldId="2147483670"/>
              <pc:sldLayoutMk cId="1533720162" sldId="2147483671"/>
              <ac:spMk id="3" creationId="{B855F758-7A29-4BB6-9472-420FC328C47C}"/>
            </ac:spMkLst>
          </pc:spChg>
          <pc:spChg chg="del">
            <ac:chgData name="mingle1994@student.jbnu.ac.kr" userId="6accb246-f179-42e5-8cc4-2c1a8de5b234" providerId="ADAL" clId="{C0388DB2-E3CB-462E-B829-1E954C6C2C8B}" dt="2020-12-03T02:35:24.339" v="591" actId="478"/>
            <ac:spMkLst>
              <pc:docMk/>
              <pc:sldMasterMk cId="1437856363" sldId="2147483670"/>
              <pc:sldLayoutMk cId="1533720162" sldId="2147483671"/>
              <ac:spMk id="4" creationId="{94D3A8EA-DA03-4BCE-9235-82729865B49A}"/>
            </ac:spMkLst>
          </pc:spChg>
          <pc:spChg chg="del">
            <ac:chgData name="mingle1994@student.jbnu.ac.kr" userId="6accb246-f179-42e5-8cc4-2c1a8de5b234" providerId="ADAL" clId="{C0388DB2-E3CB-462E-B829-1E954C6C2C8B}" dt="2020-12-03T02:35:25.243" v="592" actId="478"/>
            <ac:spMkLst>
              <pc:docMk/>
              <pc:sldMasterMk cId="1437856363" sldId="2147483670"/>
              <pc:sldLayoutMk cId="1533720162" sldId="2147483671"/>
              <ac:spMk id="5" creationId="{D7AC9CE3-B266-4205-8FF3-A8F938874E19}"/>
            </ac:spMkLst>
          </pc:spChg>
          <pc:spChg chg="del">
            <ac:chgData name="mingle1994@student.jbnu.ac.kr" userId="6accb246-f179-42e5-8cc4-2c1a8de5b234" providerId="ADAL" clId="{C0388DB2-E3CB-462E-B829-1E954C6C2C8B}" dt="2020-12-03T02:35:26.259" v="593" actId="478"/>
            <ac:spMkLst>
              <pc:docMk/>
              <pc:sldMasterMk cId="1437856363" sldId="2147483670"/>
              <pc:sldLayoutMk cId="1533720162" sldId="2147483671"/>
              <ac:spMk id="6" creationId="{E60A0BAE-95E8-42E1-B7EA-A480A78540B3}"/>
            </ac:spMkLst>
          </pc:spChg>
          <pc:cxnChg chg="add mod">
            <ac:chgData name="mingle1994@student.jbnu.ac.kr" userId="6accb246-f179-42e5-8cc4-2c1a8de5b234" providerId="ADAL" clId="{C0388DB2-E3CB-462E-B829-1E954C6C2C8B}" dt="2020-12-03T03:05:33.625" v="1183" actId="14861"/>
            <ac:cxnSpMkLst>
              <pc:docMk/>
              <pc:sldMasterMk cId="1437856363" sldId="2147483670"/>
              <pc:sldLayoutMk cId="1533720162" sldId="2147483671"/>
              <ac:cxnSpMk id="8" creationId="{BC98051D-DF22-406A-A4D3-A3A541DC9F90}"/>
            </ac:cxnSpMkLst>
          </pc:cxnChg>
        </pc:sldLayoutChg>
        <pc:sldLayoutChg chg="new del replId">
          <pc:chgData name="mingle1994@student.jbnu.ac.kr" userId="6accb246-f179-42e5-8cc4-2c1a8de5b234" providerId="ADAL" clId="{C0388DB2-E3CB-462E-B829-1E954C6C2C8B}" dt="2020-12-03T02:34:32.511" v="574" actId="2696"/>
          <pc:sldLayoutMkLst>
            <pc:docMk/>
            <pc:sldMasterMk cId="1437856363" sldId="2147483670"/>
            <pc:sldLayoutMk cId="3506888231" sldId="2147483672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2.727" v="575" actId="2696"/>
          <pc:sldLayoutMkLst>
            <pc:docMk/>
            <pc:sldMasterMk cId="1437856363" sldId="2147483670"/>
            <pc:sldLayoutMk cId="4026483644" sldId="2147483673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3.006" v="576" actId="2696"/>
          <pc:sldLayoutMkLst>
            <pc:docMk/>
            <pc:sldMasterMk cId="1437856363" sldId="2147483670"/>
            <pc:sldLayoutMk cId="2565132329" sldId="2147483674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3.446" v="577" actId="2696"/>
          <pc:sldLayoutMkLst>
            <pc:docMk/>
            <pc:sldMasterMk cId="1437856363" sldId="2147483670"/>
            <pc:sldLayoutMk cId="2663655255" sldId="2147483675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3.738" v="578" actId="2696"/>
          <pc:sldLayoutMkLst>
            <pc:docMk/>
            <pc:sldMasterMk cId="1437856363" sldId="2147483670"/>
            <pc:sldLayoutMk cId="2550009725" sldId="2147483676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4.121" v="579" actId="2696"/>
          <pc:sldLayoutMkLst>
            <pc:docMk/>
            <pc:sldMasterMk cId="1437856363" sldId="2147483670"/>
            <pc:sldLayoutMk cId="1526419727" sldId="2147483677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4.759" v="580" actId="2696"/>
          <pc:sldLayoutMkLst>
            <pc:docMk/>
            <pc:sldMasterMk cId="1437856363" sldId="2147483670"/>
            <pc:sldLayoutMk cId="543220473" sldId="2147483678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5.343" v="581" actId="2696"/>
          <pc:sldLayoutMkLst>
            <pc:docMk/>
            <pc:sldMasterMk cId="1437856363" sldId="2147483670"/>
            <pc:sldLayoutMk cId="487159748" sldId="2147483679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5.790" v="582" actId="2696"/>
          <pc:sldLayoutMkLst>
            <pc:docMk/>
            <pc:sldMasterMk cId="1437856363" sldId="2147483670"/>
            <pc:sldLayoutMk cId="4164059742" sldId="2147483680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6.317" v="583" actId="2696"/>
          <pc:sldLayoutMkLst>
            <pc:docMk/>
            <pc:sldMasterMk cId="1437856363" sldId="2147483670"/>
            <pc:sldLayoutMk cId="4197826607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8AE22-3ED7-4DFE-A71F-4514E3D60DF3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7C14-430D-46CC-AA69-0FCAF744F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0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4860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3569-3F6A-40A1-9551-7288EB20BB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D540607-4E2C-452A-82AD-3FE90735C244}"/>
              </a:ext>
            </a:extLst>
          </p:cNvPr>
          <p:cNvCxnSpPr>
            <a:cxnSpLocks/>
          </p:cNvCxnSpPr>
          <p:nvPr userDrawn="1"/>
        </p:nvCxnSpPr>
        <p:spPr>
          <a:xfrm>
            <a:off x="685800" y="3363245"/>
            <a:ext cx="7772400" cy="0"/>
          </a:xfrm>
          <a:prstGeom prst="line">
            <a:avLst/>
          </a:prstGeom>
          <a:ln w="38100">
            <a:solidFill>
              <a:srgbClr val="A52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0770B-D3D4-4F0A-A627-D99486A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4C245-0614-4201-B039-4CB6D8D42E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938" y="1274764"/>
            <a:ext cx="8623697" cy="4332287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415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A3651-14A0-4FF4-AF45-A0466DBA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1F880-7E1A-4520-98D1-AA5FA3827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92315" y="1279945"/>
            <a:ext cx="4367464" cy="4374899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9786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27427-6606-4636-AB4C-4EEA71F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58016087-CBA4-4E66-942E-D9AB8D965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56" y="1299998"/>
            <a:ext cx="4367464" cy="4374899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29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D51C4-A6EC-4FF5-8429-91022D9B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7A83D6DA-69DC-41C8-A9D3-939BC7D9B0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663" y="1299998"/>
            <a:ext cx="8626643" cy="1415129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48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95BC59C-170F-4C54-BB4F-EC8D336EC1D5}"/>
              </a:ext>
            </a:extLst>
          </p:cNvPr>
          <p:cNvSpPr/>
          <p:nvPr userDrawn="1"/>
        </p:nvSpPr>
        <p:spPr>
          <a:xfrm>
            <a:off x="4907643" y="1315452"/>
            <a:ext cx="3627496" cy="490559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90500" dist="266700" dir="5400000" sx="96000" sy="96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5AEBCC-BCE3-415D-8D43-C501827E456B}"/>
              </a:ext>
            </a:extLst>
          </p:cNvPr>
          <p:cNvSpPr/>
          <p:nvPr userDrawn="1"/>
        </p:nvSpPr>
        <p:spPr>
          <a:xfrm>
            <a:off x="602858" y="1315452"/>
            <a:ext cx="3627496" cy="490559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90500" dist="266700" dir="5400000" sx="96000" sy="96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E00771-45E4-4AFA-A44B-40BD6128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0FD49-29FE-4C78-AFA0-4EFD6EB2ED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7037" y="1990642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F67A076D-3DF0-4DF2-B3FE-A62564E75C6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45819" y="1980032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62E00A6E-8F44-4C8E-A6CD-B1AC0D6591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5615" y="2703846"/>
            <a:ext cx="3233988" cy="2156911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45892A3-430C-41F4-A67A-7D856D52E8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4397" y="2703846"/>
            <a:ext cx="3233988" cy="2156911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013F0D9B-BE37-4759-8A2D-5B312EBDB42C}"/>
              </a:ext>
            </a:extLst>
          </p:cNvPr>
          <p:cNvSpPr/>
          <p:nvPr userDrawn="1"/>
        </p:nvSpPr>
        <p:spPr>
          <a:xfrm>
            <a:off x="2207783" y="1558414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9AD0173F-2305-4E0A-9164-CE8B4CB9A52F}"/>
              </a:ext>
            </a:extLst>
          </p:cNvPr>
          <p:cNvSpPr/>
          <p:nvPr userDrawn="1"/>
        </p:nvSpPr>
        <p:spPr>
          <a:xfrm>
            <a:off x="6512569" y="1542499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77D45B-6D8E-4892-AA82-DA8247A96505}"/>
              </a:ext>
            </a:extLst>
          </p:cNvPr>
          <p:cNvSpPr/>
          <p:nvPr userDrawn="1"/>
        </p:nvSpPr>
        <p:spPr>
          <a:xfrm>
            <a:off x="5050766" y="1178773"/>
            <a:ext cx="3341250" cy="4561700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ADC8339-0A39-404A-A857-6D87FC3C4D8D}"/>
              </a:ext>
            </a:extLst>
          </p:cNvPr>
          <p:cNvSpPr/>
          <p:nvPr userDrawn="1"/>
        </p:nvSpPr>
        <p:spPr>
          <a:xfrm>
            <a:off x="751985" y="1178773"/>
            <a:ext cx="3341250" cy="4561700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504146-3AE0-41CD-8BB3-8B4D866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F15E950B-98D5-4656-A9FA-C0DE070C65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5282" y="1514895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767E4-3095-48E5-8E88-2A8E591DBB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45818" y="1505705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295D22E3-68BF-43AD-86FC-EBB4C7C0EB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5616" y="2218885"/>
            <a:ext cx="3233988" cy="336376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7736B84B-5F3D-44FA-966A-7A2DE3B4E5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4397" y="2218885"/>
            <a:ext cx="3233988" cy="336376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656B7CF0-2DD9-4C0C-86F6-E53C8F6722DE}"/>
              </a:ext>
            </a:extLst>
          </p:cNvPr>
          <p:cNvSpPr/>
          <p:nvPr userDrawn="1"/>
        </p:nvSpPr>
        <p:spPr>
          <a:xfrm>
            <a:off x="2213788" y="1022643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C4516918-94BF-4B09-8C3D-BD8CB2C2EFF5}"/>
              </a:ext>
            </a:extLst>
          </p:cNvPr>
          <p:cNvSpPr/>
          <p:nvPr userDrawn="1"/>
        </p:nvSpPr>
        <p:spPr>
          <a:xfrm>
            <a:off x="6512569" y="1022643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60D6FA7-8FB6-4213-BFA7-868994732628}"/>
              </a:ext>
            </a:extLst>
          </p:cNvPr>
          <p:cNvSpPr/>
          <p:nvPr userDrawn="1"/>
        </p:nvSpPr>
        <p:spPr>
          <a:xfrm>
            <a:off x="6165327" y="1230482"/>
            <a:ext cx="2798199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8C0A342-0E9B-47C5-8C6B-93655372F467}"/>
              </a:ext>
            </a:extLst>
          </p:cNvPr>
          <p:cNvSpPr/>
          <p:nvPr userDrawn="1"/>
        </p:nvSpPr>
        <p:spPr>
          <a:xfrm>
            <a:off x="3184503" y="1230482"/>
            <a:ext cx="2798199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29DDCE-E756-4275-A513-3F8858BC7B18}"/>
              </a:ext>
            </a:extLst>
          </p:cNvPr>
          <p:cNvSpPr/>
          <p:nvPr userDrawn="1"/>
        </p:nvSpPr>
        <p:spPr>
          <a:xfrm>
            <a:off x="203680" y="1230482"/>
            <a:ext cx="2798199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89E8F4-9EE1-47AB-BAA6-8CD1494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FFDB4D36-8198-48F2-8936-CA59D3462C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7206" y="1497519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1A87C-0F45-45AA-B3FF-F71CA185AE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3965" y="1497519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B402D0D-57D6-49E0-9180-BAACE79B1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8178" y="2262409"/>
            <a:ext cx="2692568" cy="33651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CBCA6534-0B31-4750-857D-F9B6C6E5D5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5716" y="2262409"/>
            <a:ext cx="2692568" cy="33651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3D797DA-90BA-409A-B3B7-356140DC63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3254" y="2262409"/>
            <a:ext cx="2692568" cy="33651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DFBDDE77-164C-4B57-BE51-832BFF815B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94672" y="1514959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17EFAD8A-E50C-4053-9C0F-60B941E1C63E}"/>
              </a:ext>
            </a:extLst>
          </p:cNvPr>
          <p:cNvSpPr/>
          <p:nvPr userDrawn="1"/>
        </p:nvSpPr>
        <p:spPr>
          <a:xfrm>
            <a:off x="1393957" y="1121217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A6A38445-C468-4084-A1B9-661F54678D75}"/>
              </a:ext>
            </a:extLst>
          </p:cNvPr>
          <p:cNvSpPr/>
          <p:nvPr userDrawn="1"/>
        </p:nvSpPr>
        <p:spPr>
          <a:xfrm>
            <a:off x="7361914" y="1117354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CD5AB7D7-F0BE-4AB6-A80A-67CCCD8687F4}"/>
              </a:ext>
            </a:extLst>
          </p:cNvPr>
          <p:cNvSpPr/>
          <p:nvPr userDrawn="1"/>
        </p:nvSpPr>
        <p:spPr>
          <a:xfrm>
            <a:off x="4361423" y="1117354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21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09F6D43-6870-4544-8040-3CBFE58558E5}"/>
              </a:ext>
            </a:extLst>
          </p:cNvPr>
          <p:cNvSpPr/>
          <p:nvPr userDrawn="1"/>
        </p:nvSpPr>
        <p:spPr>
          <a:xfrm>
            <a:off x="6833602" y="1240264"/>
            <a:ext cx="2213312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6CC6D58-EFC1-4393-BF39-4417277D24EC}"/>
              </a:ext>
            </a:extLst>
          </p:cNvPr>
          <p:cNvSpPr/>
          <p:nvPr userDrawn="1"/>
        </p:nvSpPr>
        <p:spPr>
          <a:xfrm>
            <a:off x="4572000" y="1240264"/>
            <a:ext cx="2244556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443A6B01-04D8-46AF-932C-649AEB74577D}"/>
              </a:ext>
            </a:extLst>
          </p:cNvPr>
          <p:cNvSpPr/>
          <p:nvPr userDrawn="1"/>
        </p:nvSpPr>
        <p:spPr>
          <a:xfrm>
            <a:off x="5486041" y="1135857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FBE49D7B-DF06-4485-B2C0-F45A97A579E8}"/>
              </a:ext>
            </a:extLst>
          </p:cNvPr>
          <p:cNvSpPr/>
          <p:nvPr userDrawn="1"/>
        </p:nvSpPr>
        <p:spPr>
          <a:xfrm>
            <a:off x="7732690" y="1127751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17A0CD8-FDD2-4E45-AABF-5E6C2DB52DAC}"/>
              </a:ext>
            </a:extLst>
          </p:cNvPr>
          <p:cNvSpPr/>
          <p:nvPr userDrawn="1"/>
        </p:nvSpPr>
        <p:spPr>
          <a:xfrm>
            <a:off x="2342815" y="1230482"/>
            <a:ext cx="2213312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906D058-7C73-40B2-A43C-8F8A15336E2D}"/>
              </a:ext>
            </a:extLst>
          </p:cNvPr>
          <p:cNvSpPr/>
          <p:nvPr userDrawn="1"/>
        </p:nvSpPr>
        <p:spPr>
          <a:xfrm>
            <a:off x="81213" y="1230482"/>
            <a:ext cx="2244556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CF2475-B51C-43A0-B126-43E5046E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B2CCE555-E2EB-4DA9-B981-526D7C8356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5856" y="1514764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00624-010B-4299-8CF1-95AAAB05B0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18958" y="1510672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469E380-E173-4895-ADF4-8995B25211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2346" y="2279654"/>
            <a:ext cx="2151146" cy="333808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788D5C6-7197-4300-8EAB-F4FFF56F7B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898" y="2285344"/>
            <a:ext cx="2151146" cy="333741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837C083C-2FFD-4C38-8FF5-64BC019B0E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15447" y="2285344"/>
            <a:ext cx="2154656" cy="333239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57E2B622-B8E8-4038-B608-74D48116D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77408" y="1510672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53382EB1-2741-4F7C-BD65-083A8F0918C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60509" y="2285343"/>
            <a:ext cx="2151146" cy="333239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C8CA13EE-A735-488B-94FF-5829FF1475C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60509" y="1510671"/>
            <a:ext cx="2151146" cy="465137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D9DDD37-7761-427E-813E-5FB0C8DACC69}"/>
              </a:ext>
            </a:extLst>
          </p:cNvPr>
          <p:cNvSpPr/>
          <p:nvPr userDrawn="1"/>
        </p:nvSpPr>
        <p:spPr>
          <a:xfrm>
            <a:off x="993667" y="1117969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090D032A-3AC7-4106-B166-AEFFBB18BCF9}"/>
              </a:ext>
            </a:extLst>
          </p:cNvPr>
          <p:cNvSpPr/>
          <p:nvPr userDrawn="1"/>
        </p:nvSpPr>
        <p:spPr>
          <a:xfrm>
            <a:off x="3237051" y="1117969"/>
            <a:ext cx="417644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6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3185"/>
            <a:ext cx="7886700" cy="448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3569-3F6A-40A1-9551-7288EB20BB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Chonbuk National University, Korea – Academic Mobility Office of Igor  Sikorsky Kyiv Polytechnic Institute">
            <a:extLst>
              <a:ext uri="{FF2B5EF4-FFF2-40B4-BE49-F238E27FC236}">
                <a16:creationId xmlns:a16="http://schemas.microsoft.com/office/drawing/2014/main" id="{E83C4AB8-7D79-4667-99C2-DC830A20AA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3" t="7917" r="21035" b="36206"/>
          <a:stretch/>
        </p:blipFill>
        <p:spPr bwMode="auto">
          <a:xfrm>
            <a:off x="1" y="1"/>
            <a:ext cx="545726" cy="5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onbuk National University, Korea – Academic Mobility Office of Igor  Sikorsky Kyiv Polytechnic Institute">
            <a:extLst>
              <a:ext uri="{FF2B5EF4-FFF2-40B4-BE49-F238E27FC236}">
                <a16:creationId xmlns:a16="http://schemas.microsoft.com/office/drawing/2014/main" id="{86E560BA-20EF-47E2-AE9D-D4E49E42DC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4" b="6443"/>
          <a:stretch/>
        </p:blipFill>
        <p:spPr bwMode="auto">
          <a:xfrm>
            <a:off x="628650" y="0"/>
            <a:ext cx="934911" cy="2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6" r:id="rId2"/>
    <p:sldLayoutId id="2147483650" r:id="rId3"/>
    <p:sldLayoutId id="2147483653" r:id="rId4"/>
    <p:sldLayoutId id="2147483655" r:id="rId5"/>
    <p:sldLayoutId id="2147483677" r:id="rId6"/>
    <p:sldLayoutId id="2147483678" r:id="rId7"/>
    <p:sldLayoutId id="2147483679" r:id="rId8"/>
    <p:sldLayoutId id="214748368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80529-23E9-4F20-9044-1D4D0776C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z="33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462F3-EA2E-4D73-A353-881C3E71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17156"/>
            <a:ext cx="6858000" cy="165876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Jeonbuk</a:t>
            </a:r>
            <a:r>
              <a:rPr lang="en-US" altLang="zh-CN" sz="2000" dirty="0"/>
              <a:t> National University, Korea</a:t>
            </a:r>
          </a:p>
          <a:p>
            <a:r>
              <a:rPr lang="en-US" altLang="zh-CN" sz="2000" dirty="0"/>
              <a:t>Multimedia Lab</a:t>
            </a:r>
            <a:r>
              <a:rPr lang="zh-CN" altLang="en-US" sz="2000" dirty="0"/>
              <a:t> </a:t>
            </a:r>
            <a:r>
              <a:rPr lang="en-US" altLang="zh-CN" sz="2000" dirty="0"/>
              <a:t>Under Prof. Park and Prof. Yoon</a:t>
            </a:r>
          </a:p>
          <a:p>
            <a:r>
              <a:rPr lang="en-US" altLang="zh-CN" sz="2000" dirty="0"/>
              <a:t>Reporter: Mingle Xu</a:t>
            </a:r>
          </a:p>
          <a:p>
            <a:r>
              <a:rPr lang="en-US" altLang="zh-CN" sz="2000" dirty="0"/>
              <a:t>2021 Sep 24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6B8C9B-318B-453C-81DF-8892F17A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408"/>
            <a:ext cx="9144000" cy="18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0C9D1-9C7C-4556-9BD5-217C8955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A6D90-3D5F-4427-A9E8-418EEC2B6B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67F201-55A8-48E0-9411-9AA34D9F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6" y="2063654"/>
            <a:ext cx="9144000" cy="183082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520A7A-486A-4429-9148-5AF724328FCB}"/>
              </a:ext>
            </a:extLst>
          </p:cNvPr>
          <p:cNvSpPr txBox="1">
            <a:spLocks/>
          </p:cNvSpPr>
          <p:nvPr/>
        </p:nvSpPr>
        <p:spPr>
          <a:xfrm>
            <a:off x="252663" y="4662050"/>
            <a:ext cx="8626643" cy="1530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What are the differences between CNN, Transformers, and MLP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zh-CN" dirty="0"/>
              <a:t>Disadvantages and advantages?</a:t>
            </a:r>
          </a:p>
          <a:p>
            <a:pPr lvl="1"/>
            <a:r>
              <a:rPr lang="en-US" altLang="zh-CN" dirty="0"/>
              <a:t>How to choose the architecture for our applications?</a:t>
            </a:r>
          </a:p>
        </p:txBody>
      </p:sp>
    </p:spTree>
    <p:extLst>
      <p:ext uri="{BB962C8B-B14F-4D97-AF65-F5344CB8AC3E}">
        <p14:creationId xmlns:p14="http://schemas.microsoft.com/office/powerpoint/2010/main" val="79063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ED79-D18A-4810-95B0-9E3B090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96EBE-0F7F-4CE8-BD78-AE97D9F788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939" y="1274764"/>
            <a:ext cx="7413988" cy="4332287"/>
          </a:xfrm>
        </p:spPr>
        <p:txBody>
          <a:bodyPr/>
          <a:lstStyle/>
          <a:p>
            <a:r>
              <a:rPr lang="en-US" altLang="zh-CN" dirty="0"/>
              <a:t>One challenge is to fairly compare models in a systematic way.</a:t>
            </a:r>
          </a:p>
          <a:p>
            <a:pPr lvl="1"/>
            <a:r>
              <a:rPr lang="en-US" altLang="zh-CN" dirty="0"/>
              <a:t>Different training strategies with different hyperparameters.</a:t>
            </a:r>
          </a:p>
          <a:p>
            <a:pPr lvl="1"/>
            <a:r>
              <a:rPr lang="en-US" altLang="zh-CN" dirty="0"/>
              <a:t>Different model environment.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Propose a unified module.</a:t>
            </a:r>
          </a:p>
          <a:p>
            <a:pPr lvl="1"/>
            <a:r>
              <a:rPr lang="en-US" altLang="zh-CN" dirty="0"/>
              <a:t>One-stage vs. multi-stage</a:t>
            </a:r>
          </a:p>
          <a:p>
            <a:pPr lvl="1"/>
            <a:r>
              <a:rPr lang="en-US" altLang="zh-CN" dirty="0"/>
              <a:t>Mixing block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Two fundamental insights from the CNNs and the Transformers.</a:t>
            </a:r>
          </a:p>
        </p:txBody>
      </p:sp>
    </p:spTree>
    <p:extLst>
      <p:ext uri="{BB962C8B-B14F-4D97-AF65-F5344CB8AC3E}">
        <p14:creationId xmlns:p14="http://schemas.microsoft.com/office/powerpoint/2010/main" val="420451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539B-CA4A-414E-A265-11B8096C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One-Stage vs. Multi-Stage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7F03B-0A4C-43BC-A65E-271492D035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Stage, pyramid structure.</a:t>
            </a:r>
          </a:p>
          <a:p>
            <a:pPr lvl="1"/>
            <a:r>
              <a:rPr lang="en-US" altLang="zh-CN" sz="1400" dirty="0"/>
              <a:t>The </a:t>
            </a:r>
            <a:r>
              <a:rPr lang="en-US" altLang="zh-CN" sz="1400" dirty="0" err="1"/>
              <a:t>ViT</a:t>
            </a:r>
            <a:r>
              <a:rPr lang="en-US" altLang="zh-CN" sz="1400" dirty="0"/>
              <a:t> uses one stage.</a:t>
            </a:r>
            <a:endParaRPr lang="zh-CN" altLang="en-US" sz="14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5C8B9EB-A8FE-4C53-8D24-E1831D675263}"/>
              </a:ext>
            </a:extLst>
          </p:cNvPr>
          <p:cNvGrpSpPr/>
          <p:nvPr/>
        </p:nvGrpSpPr>
        <p:grpSpPr>
          <a:xfrm>
            <a:off x="5943675" y="11905"/>
            <a:ext cx="2147805" cy="6858003"/>
            <a:chOff x="6996197" y="-2"/>
            <a:chExt cx="2147805" cy="685800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6CAFCB7-06F4-4CD1-A1D8-0ED5566E5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41098" y="2355097"/>
              <a:ext cx="6858003" cy="214780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77AA1B-3026-451E-88CD-1FC79EEFFACC}"/>
                </a:ext>
              </a:extLst>
            </p:cNvPr>
            <p:cNvSpPr/>
            <p:nvPr/>
          </p:nvSpPr>
          <p:spPr>
            <a:xfrm>
              <a:off x="7157643" y="788592"/>
              <a:ext cx="1983837" cy="693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F7A3DB-9746-42AC-9E52-CA4A4EF8B7EF}"/>
                </a:ext>
              </a:extLst>
            </p:cNvPr>
            <p:cNvSpPr/>
            <p:nvPr/>
          </p:nvSpPr>
          <p:spPr>
            <a:xfrm>
              <a:off x="7157643" y="3197821"/>
              <a:ext cx="1983837" cy="693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F787902-5212-475F-BDD5-5D78896FA723}"/>
                </a:ext>
              </a:extLst>
            </p:cNvPr>
            <p:cNvSpPr/>
            <p:nvPr/>
          </p:nvSpPr>
          <p:spPr>
            <a:xfrm>
              <a:off x="7157643" y="5027911"/>
              <a:ext cx="1983837" cy="693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DD9C508-C063-436E-909C-12AE58585471}"/>
              </a:ext>
            </a:extLst>
          </p:cNvPr>
          <p:cNvGrpSpPr/>
          <p:nvPr/>
        </p:nvGrpSpPr>
        <p:grpSpPr>
          <a:xfrm>
            <a:off x="3306498" y="1155791"/>
            <a:ext cx="2124651" cy="5471002"/>
            <a:chOff x="4204120" y="1135329"/>
            <a:chExt cx="2124651" cy="547100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9C0099D-9A11-426F-9E01-01B704415794}"/>
                </a:ext>
              </a:extLst>
            </p:cNvPr>
            <p:cNvGrpSpPr/>
            <p:nvPr/>
          </p:nvGrpSpPr>
          <p:grpSpPr>
            <a:xfrm>
              <a:off x="4204120" y="1135329"/>
              <a:ext cx="1983836" cy="5471002"/>
              <a:chOff x="4204120" y="1135329"/>
              <a:chExt cx="1983836" cy="5471002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F9CFC94-737B-4F73-906B-FA14E08FD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1901" r="6623" b="11690"/>
              <a:stretch/>
            </p:blipFill>
            <p:spPr>
              <a:xfrm rot="16200000">
                <a:off x="3005822" y="2333627"/>
                <a:ext cx="4380432" cy="198383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CEBBCDF-7038-4BF9-88AB-FD5B727D20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16" t="28750" r="80703" b="22702"/>
              <a:stretch/>
            </p:blipFill>
            <p:spPr>
              <a:xfrm>
                <a:off x="4861419" y="5515761"/>
                <a:ext cx="1077469" cy="1090570"/>
              </a:xfrm>
              <a:prstGeom prst="rect">
                <a:avLst/>
              </a:prstGeom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7AC372-A24A-4187-9233-39F6653A68C5}"/>
                </a:ext>
              </a:extLst>
            </p:cNvPr>
            <p:cNvSpPr/>
            <p:nvPr/>
          </p:nvSpPr>
          <p:spPr>
            <a:xfrm>
              <a:off x="4344934" y="2160193"/>
              <a:ext cx="1983837" cy="693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10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6C7F2-C110-4C48-804D-FDFFCE2B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922F8-463B-479D-96AA-15E02E6A29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D85DAB3-7935-46C3-A62B-AE62E8FB7084}"/>
              </a:ext>
            </a:extLst>
          </p:cNvPr>
          <p:cNvGrpSpPr/>
          <p:nvPr/>
        </p:nvGrpSpPr>
        <p:grpSpPr>
          <a:xfrm>
            <a:off x="1409350" y="1010838"/>
            <a:ext cx="6720356" cy="5633243"/>
            <a:chOff x="1409350" y="1010838"/>
            <a:chExt cx="6720356" cy="563324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B14DE49-7EFC-4AD1-9D66-10EEEDEC7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411"/>
            <a:stretch/>
          </p:blipFill>
          <p:spPr>
            <a:xfrm>
              <a:off x="1409350" y="1010838"/>
              <a:ext cx="6720356" cy="50334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AD56F7F-257C-4E11-B2FB-50BC53E009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358"/>
            <a:stretch/>
          </p:blipFill>
          <p:spPr>
            <a:xfrm>
              <a:off x="2499144" y="6177205"/>
              <a:ext cx="5013197" cy="466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92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74D0-7528-41AB-ACFA-A5699E04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6460B-81F8-49BD-8FD8-22DEAA4CE3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Mixing block: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spatial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mixing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channel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mixing.</a:t>
            </a:r>
          </a:p>
          <a:p>
            <a:pPr lvl="1"/>
            <a:r>
              <a:rPr lang="en-US" altLang="zh-CN" sz="1400" dirty="0"/>
              <a:t>Context info and channel info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Personally, they are Attentions, </a:t>
            </a:r>
          </a:p>
          <a:p>
            <a:pPr lvl="1"/>
            <a:r>
              <a:rPr lang="en-US" altLang="zh-CN" dirty="0"/>
              <a:t>Spatial attention and channel attention.</a:t>
            </a:r>
          </a:p>
          <a:p>
            <a:r>
              <a:rPr lang="en-US" altLang="zh-CN" dirty="0"/>
              <a:t>P.E: position encoding. </a:t>
            </a:r>
            <a:r>
              <a:rPr lang="en-US" altLang="zh-CN" dirty="0">
                <a:solidFill>
                  <a:srgbClr val="FF0000"/>
                </a:solidFill>
              </a:rPr>
              <a:t>Local connection</a:t>
            </a:r>
            <a:r>
              <a:rPr lang="en-US" altLang="zh-CN" dirty="0"/>
              <a:t>: conv3 to do.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E1B19-BBCB-4544-B174-E9B60E86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87" y="2926376"/>
            <a:ext cx="5292300" cy="38155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07C677-B6E2-4A35-A726-DDB430FD6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0"/>
          <a:stretch/>
        </p:blipFill>
        <p:spPr>
          <a:xfrm rot="16200000">
            <a:off x="-203634" y="3945599"/>
            <a:ext cx="3558972" cy="22013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E10436-C0AF-43E3-9D3C-F666C0B43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04" y="2710445"/>
            <a:ext cx="2139193" cy="5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25A07-BB08-4DFA-ADC9-BAC1F190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061D5-A82E-48EB-905A-4C0ADB712C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Local connection is useful.</a:t>
            </a:r>
          </a:p>
          <a:p>
            <a:pPr lvl="1"/>
            <a:r>
              <a:rPr lang="en-US" altLang="zh-CN" dirty="0"/>
              <a:t>Slightly lower speed</a:t>
            </a:r>
          </a:p>
          <a:p>
            <a:pPr lvl="1"/>
            <a:r>
              <a:rPr lang="en-US" altLang="zh-CN" dirty="0"/>
              <a:t>Better performance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F7EB7F-4B8A-47A0-B4E1-83705422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92" y="2412302"/>
            <a:ext cx="5643978" cy="29171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24FB2D4-D81D-4DD0-A53B-4B646B31C268}"/>
              </a:ext>
            </a:extLst>
          </p:cNvPr>
          <p:cNvSpPr/>
          <p:nvPr/>
        </p:nvSpPr>
        <p:spPr>
          <a:xfrm>
            <a:off x="5220545" y="3129825"/>
            <a:ext cx="1983837" cy="1337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4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29ED-B9CF-4E22-AEC5-E97C4A71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1D5ED-7C21-4D32-890A-DDF429C669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Properties of the three architectures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A8801-5D13-4366-82BD-4CEA3E3A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7203"/>
            <a:ext cx="4387442" cy="24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612C-6C02-4514-95EC-4A21DA41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Setting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5C71D-12E5-4C1C-9C7D-C532C38C03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ImageNet-1k, 224*224</a:t>
            </a:r>
          </a:p>
          <a:p>
            <a:r>
              <a:rPr lang="en-US" altLang="zh-CN" dirty="0" err="1"/>
              <a:t>AdamW</a:t>
            </a:r>
            <a:r>
              <a:rPr lang="en-US" altLang="zh-CN" dirty="0"/>
              <a:t> optimizer, 300 epochs,</a:t>
            </a:r>
          </a:p>
          <a:p>
            <a:r>
              <a:rPr lang="en-US" altLang="zh-CN" dirty="0"/>
              <a:t>Learning rate: Cosine decay, 20 epochs of linear warm-up.</a:t>
            </a:r>
          </a:p>
          <a:p>
            <a:r>
              <a:rPr lang="en-US" altLang="zh-CN" dirty="0"/>
              <a:t>8 GPUs, with batch size 128 for each GPU</a:t>
            </a:r>
          </a:p>
          <a:p>
            <a:r>
              <a:rPr lang="en-US" altLang="zh-CN" dirty="0"/>
              <a:t>Data augmentation: rand-augment, random erasing, </a:t>
            </a:r>
            <a:r>
              <a:rPr lang="en-US" altLang="zh-CN" dirty="0" err="1"/>
              <a:t>mixup</a:t>
            </a:r>
            <a:r>
              <a:rPr lang="en-US" altLang="zh-CN" dirty="0"/>
              <a:t>, </a:t>
            </a:r>
            <a:r>
              <a:rPr lang="en-US" altLang="zh-CN" dirty="0" err="1"/>
              <a:t>cutmix</a:t>
            </a:r>
            <a:r>
              <a:rPr lang="en-US" altLang="zh-CN" dirty="0"/>
              <a:t>, stochastic depth, repeated augmentation</a:t>
            </a:r>
          </a:p>
        </p:txBody>
      </p:sp>
    </p:spTree>
    <p:extLst>
      <p:ext uri="{BB962C8B-B14F-4D97-AF65-F5344CB8AC3E}">
        <p14:creationId xmlns:p14="http://schemas.microsoft.com/office/powerpoint/2010/main" val="310167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C83AB-96A5-4715-B09A-3D201DC3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0C62-078A-44A3-8F98-B516649EF7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Number of channels</a:t>
            </a:r>
          </a:p>
          <a:p>
            <a:r>
              <a:rPr lang="en-US" altLang="zh-CN" dirty="0"/>
              <a:t>Number of blocks</a:t>
            </a:r>
          </a:p>
          <a:p>
            <a:r>
              <a:rPr lang="en-US" altLang="zh-CN" dirty="0"/>
              <a:t>Expansion Ratio to combine context info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3A8CE5-0789-40F3-885F-A8B6F1E0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558"/>
            <a:ext cx="9144000" cy="35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9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287EA-5E66-4366-B39D-348F6AB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on MLP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AFA4D-B90C-4F23-9558-D2521BB26A8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61938" y="1245793"/>
                <a:ext cx="8623697" cy="4361258"/>
              </a:xfrm>
            </p:spPr>
            <p:txBody>
              <a:bodyPr/>
              <a:lstStyle/>
              <a:p>
                <a:r>
                  <a:rPr lang="en-US" altLang="zh-CN" dirty="0"/>
                  <a:t>Excessive number of parameters may result in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over-fitting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Multi-stage</a:t>
                </a:r>
              </a:p>
              <a:p>
                <a:pPr lvl="1"/>
                <a:r>
                  <a:rPr lang="en-US" altLang="zh-CN" dirty="0"/>
                  <a:t>Parameter reduction through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weight sharing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, spatial mixing function</a:t>
                </a:r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AFA4D-B90C-4F23-9558-D2521BB26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61938" y="1245793"/>
                <a:ext cx="8623697" cy="4361258"/>
              </a:xfrm>
              <a:blipFill>
                <a:blip r:embed="rId2"/>
                <a:stretch>
                  <a:fillRect l="-212" t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C967D6B-D024-4419-9BCE-A1249C6C0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0296"/>
            <a:ext cx="9144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5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403D3-AE09-45BC-B09C-9AE603EC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did we can get from the </a:t>
            </a:r>
            <a:r>
              <a:rPr lang="en-US" altLang="zh-CN" dirty="0" err="1"/>
              <a:t>ViT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F5D2A-369E-4303-A050-5F21BDE437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Transformers achieves the competent results in ImageNet with the CNNs.</a:t>
            </a:r>
          </a:p>
          <a:p>
            <a:r>
              <a:rPr lang="en-US" altLang="zh-CN" dirty="0"/>
              <a:t>The time of </a:t>
            </a:r>
            <a:r>
              <a:rPr lang="en-US" altLang="zh-CN" dirty="0">
                <a:solidFill>
                  <a:srgbClr val="FF0000"/>
                </a:solidFill>
              </a:rPr>
              <a:t>self-supervision</a:t>
            </a:r>
            <a:r>
              <a:rPr lang="en-US" altLang="zh-CN" dirty="0"/>
              <a:t> in computer vision is coming with the advent of the transformers: </a:t>
            </a:r>
            <a:r>
              <a:rPr lang="en-US" altLang="zh-CN" dirty="0">
                <a:solidFill>
                  <a:srgbClr val="FF0000"/>
                </a:solidFill>
              </a:rPr>
              <a:t>masked patch prediction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2%</a:t>
            </a:r>
            <a:r>
              <a:rPr lang="en-US" altLang="zh-CN" dirty="0"/>
              <a:t> improvement than training from scratch.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E7FA7E-E30E-4BC3-9FD5-5E8E79C0F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16" y="2316330"/>
            <a:ext cx="6345568" cy="4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8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645D1-80E4-4F1E-B1AF-4A82BF57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27204-189C-4798-B286-F388865FEE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2ECC49-83C5-4336-8A35-49AE2A1B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91" y="1345355"/>
            <a:ext cx="4572000" cy="21429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6649FB-5D5E-41D1-862D-FE0CFC90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21" y="3558853"/>
            <a:ext cx="5163540" cy="25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8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1B7C-313B-477D-8353-280884F8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 and 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FEB37-BD3B-452C-9C4F-746BEF9D82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938" y="1274764"/>
            <a:ext cx="8176317" cy="4332287"/>
          </a:xfrm>
        </p:spPr>
        <p:txBody>
          <a:bodyPr/>
          <a:lstStyle/>
          <a:p>
            <a:r>
              <a:rPr lang="en-US" altLang="zh-CN" b="1" dirty="0"/>
              <a:t>CNN</a:t>
            </a:r>
            <a:r>
              <a:rPr lang="en-US" altLang="zh-CN" dirty="0"/>
              <a:t>: (</a:t>
            </a:r>
            <a:r>
              <a:rPr lang="en-US" altLang="zh-CN" dirty="0">
                <a:solidFill>
                  <a:srgbClr val="FF0000"/>
                </a:solidFill>
              </a:rPr>
              <a:t>local or sparse connection</a:t>
            </a:r>
            <a:r>
              <a:rPr lang="en-US" altLang="zh-CN" dirty="0"/>
              <a:t>) the best generalization capability</a:t>
            </a:r>
          </a:p>
          <a:p>
            <a:pPr lvl="1"/>
            <a:r>
              <a:rPr lang="en-US" altLang="zh-CN" dirty="0"/>
              <a:t>Same loss, better accuracy (before Conv-MS saturates)</a:t>
            </a:r>
          </a:p>
          <a:p>
            <a:r>
              <a:rPr lang="en-US" altLang="zh-CN" b="1" dirty="0"/>
              <a:t>Transformer</a:t>
            </a:r>
            <a:r>
              <a:rPr lang="en-US" altLang="zh-CN" dirty="0"/>
              <a:t>: (</a:t>
            </a:r>
            <a:r>
              <a:rPr lang="en-US" altLang="zh-CN" dirty="0">
                <a:solidFill>
                  <a:srgbClr val="FF0000"/>
                </a:solidFill>
              </a:rPr>
              <a:t>dynamic weight</a:t>
            </a:r>
            <a:r>
              <a:rPr lang="en-US" altLang="zh-CN" dirty="0"/>
              <a:t>) largest model capacity</a:t>
            </a:r>
          </a:p>
          <a:p>
            <a:pPr lvl="1"/>
            <a:r>
              <a:rPr lang="en-US" altLang="zh-CN" dirty="0"/>
              <a:t>Can achieve higher accuracy than other two structures when increasing the model size and computations.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388351-CC15-40AE-8A82-FB036F038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" r="2118"/>
          <a:stretch/>
        </p:blipFill>
        <p:spPr>
          <a:xfrm>
            <a:off x="1908962" y="3429000"/>
            <a:ext cx="5326075" cy="32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0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916A2-FD0C-43F9-B917-245CC00F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Models of CNN and Transformers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0AAEA-E6F1-4FBA-8B0B-97FB7732CB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Multi-stage CNN model is the base model</a:t>
            </a:r>
          </a:p>
          <a:p>
            <a:r>
              <a:rPr lang="en-US" altLang="zh-CN" dirty="0"/>
              <a:t>Replacing the later stages of the model as transformers blocks.</a:t>
            </a:r>
          </a:p>
          <a:p>
            <a:pPr lvl="1"/>
            <a:r>
              <a:rPr lang="en-US" altLang="zh-CN" dirty="0"/>
              <a:t>Local connection</a:t>
            </a:r>
          </a:p>
          <a:p>
            <a:pPr lvl="1"/>
            <a:r>
              <a:rPr lang="en-US" altLang="zh-CN" dirty="0"/>
              <a:t>Global connection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4F5A3B-91CF-44EC-B4DB-885AE3A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5" y="2687968"/>
            <a:ext cx="4667236" cy="23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2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9777-7531-48D0-8B2A-035F8FA4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8CD58-DC89-472E-810B-21421D8CF0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2988D-3870-446B-ACB1-B86E698E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43" y="981906"/>
            <a:ext cx="4448344" cy="57073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6A99D6F-7431-440D-AD6A-C3E0DDED0E9D}"/>
              </a:ext>
            </a:extLst>
          </p:cNvPr>
          <p:cNvGrpSpPr/>
          <p:nvPr/>
        </p:nvGrpSpPr>
        <p:grpSpPr>
          <a:xfrm>
            <a:off x="4522905" y="2528408"/>
            <a:ext cx="4621095" cy="2907063"/>
            <a:chOff x="4522905" y="981906"/>
            <a:chExt cx="4621095" cy="290706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1A832E8-7D3A-4563-B11E-3B4D5137B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570"/>
            <a:stretch/>
          </p:blipFill>
          <p:spPr>
            <a:xfrm>
              <a:off x="4695656" y="981906"/>
              <a:ext cx="4448344" cy="59528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0EA07C4-BC61-45E8-B651-80B0AAF65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2905" y="1652838"/>
              <a:ext cx="4621095" cy="2236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28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C6235-E3EF-48BA-AEF1-0ED14D2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32CDD-2AA1-47D0-8E08-901A8B9535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Multi-stage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Local-modeling</a:t>
            </a:r>
            <a:r>
              <a:rPr lang="en-US" altLang="zh-CN" dirty="0"/>
              <a:t> (only in position encoding)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MLP and overfitting</a:t>
            </a:r>
            <a:r>
              <a:rPr lang="en-US" altLang="zh-CN" dirty="0"/>
              <a:t>, can we reduce the overfitting for MLP?</a:t>
            </a:r>
          </a:p>
          <a:p>
            <a:r>
              <a:rPr lang="en-US" altLang="zh-CN" dirty="0"/>
              <a:t>Convolution and Transformer are </a:t>
            </a:r>
            <a:r>
              <a:rPr lang="en-US" altLang="zh-CN" dirty="0">
                <a:solidFill>
                  <a:srgbClr val="FF0000"/>
                </a:solidFill>
              </a:rPr>
              <a:t>complementary</a:t>
            </a:r>
            <a:r>
              <a:rPr lang="en-US" altLang="zh-CN" dirty="0"/>
              <a:t> but how to fuse them?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55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3317-6748-4E4A-A3C3-8C871591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Transformers in NLP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FE381-D4BC-4565-90E3-9F27AFCEFF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Transformers give enough model capacity to do self-supervised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Learn a general representation space.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9513C2-5775-4AA7-8533-CBC9A41F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0" y="2401049"/>
            <a:ext cx="7634319" cy="42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05347-1B0E-4A29-AD6D-0EFE435D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7225C-36F5-4BCB-A14B-8FEECBD875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717520-2277-40B8-B5C8-340F7ED9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007"/>
            <a:ext cx="9144000" cy="19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C6B7F-4360-4A0F-9ADA-343D07B5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MLP: can we remove the attention?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3F954-BDF2-42A6-8C59-AC6251D648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43D11-931D-4181-8175-3243BFD3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949"/>
            <a:ext cx="9144000" cy="2408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784D94-37F4-4B06-9C9E-371E533A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84" y="3874742"/>
            <a:ext cx="3921039" cy="583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F3FEA2-B2E6-4B58-BB36-A30A866BA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609" y="4520696"/>
            <a:ext cx="5388209" cy="1062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39E2EB0-5DA1-401D-857A-4776AF57004B}"/>
              </a:ext>
            </a:extLst>
          </p:cNvPr>
          <p:cNvSpPr txBox="1"/>
          <p:nvPr/>
        </p:nvSpPr>
        <p:spPr>
          <a:xfrm>
            <a:off x="0" y="6517010"/>
            <a:ext cx="75668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2021 </a:t>
            </a:r>
            <a:r>
              <a:rPr lang="zh-CN" altLang="en-US" sz="1600" dirty="0"/>
              <a:t>ResMLP: Feedforward networks for image classification with data-efficient training</a:t>
            </a:r>
          </a:p>
        </p:txBody>
      </p:sp>
    </p:spTree>
    <p:extLst>
      <p:ext uri="{BB962C8B-B14F-4D97-AF65-F5344CB8AC3E}">
        <p14:creationId xmlns:p14="http://schemas.microsoft.com/office/powerpoint/2010/main" val="360760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2FFE-EC97-4486-A9AD-17FA58FB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63110-2EA2-4C2E-BA5E-BF19C6C91F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932D5-92B0-428A-82D9-C855FDF2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963"/>
            <a:ext cx="9144000" cy="43960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159F45-A81B-4443-9E65-7E74130FF263}"/>
              </a:ext>
            </a:extLst>
          </p:cNvPr>
          <p:cNvSpPr txBox="1"/>
          <p:nvPr/>
        </p:nvSpPr>
        <p:spPr>
          <a:xfrm>
            <a:off x="0" y="6517010"/>
            <a:ext cx="75668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2021 </a:t>
            </a:r>
            <a:r>
              <a:rPr lang="zh-CN" altLang="en-US" sz="1600" dirty="0"/>
              <a:t>ResMLP: Feedforward networks for image classification with data-efficient training</a:t>
            </a:r>
          </a:p>
        </p:txBody>
      </p:sp>
    </p:spTree>
    <p:extLst>
      <p:ext uri="{BB962C8B-B14F-4D97-AF65-F5344CB8AC3E}">
        <p14:creationId xmlns:p14="http://schemas.microsoft.com/office/powerpoint/2010/main" val="122778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24AA-C4C6-41EE-801B-B6B6E6F2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6AD14-6D19-4AE0-9C49-2E1D317228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D61CED-7AD6-4978-A71B-DD6EC51D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436"/>
            <a:ext cx="9144000" cy="49387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C8FD53-F49E-4965-B544-506EDE36F1A7}"/>
              </a:ext>
            </a:extLst>
          </p:cNvPr>
          <p:cNvSpPr txBox="1"/>
          <p:nvPr/>
        </p:nvSpPr>
        <p:spPr>
          <a:xfrm>
            <a:off x="0" y="651944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2021 MLP-Mixer An all-MLP Architecture for Vision</a:t>
            </a:r>
          </a:p>
        </p:txBody>
      </p:sp>
    </p:spTree>
    <p:extLst>
      <p:ext uri="{BB962C8B-B14F-4D97-AF65-F5344CB8AC3E}">
        <p14:creationId xmlns:p14="http://schemas.microsoft.com/office/powerpoint/2010/main" val="323108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60586-D9F5-43DA-B79E-F0FAC485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1D417-8069-4C41-B813-3BCA25CDC6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A5773-7AFB-4ED6-9E1A-28506830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592"/>
            <a:ext cx="9144000" cy="46448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714930-80EE-4D23-B91A-8636D1B4D089}"/>
              </a:ext>
            </a:extLst>
          </p:cNvPr>
          <p:cNvSpPr txBox="1"/>
          <p:nvPr/>
        </p:nvSpPr>
        <p:spPr>
          <a:xfrm>
            <a:off x="0" y="651944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2021 MLP-Mixer An all-MLP Architecture for Vision</a:t>
            </a:r>
          </a:p>
        </p:txBody>
      </p:sp>
    </p:spTree>
    <p:extLst>
      <p:ext uri="{BB962C8B-B14F-4D97-AF65-F5344CB8AC3E}">
        <p14:creationId xmlns:p14="http://schemas.microsoft.com/office/powerpoint/2010/main" val="331007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880C9-1B9E-4109-B4E8-EBC64C67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E21BF-9E23-4304-B7FE-4E9C4ED368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663" y="2404644"/>
            <a:ext cx="8626643" cy="1060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The success of MLP suggests that </a:t>
            </a:r>
          </a:p>
          <a:p>
            <a:pPr marL="0" indent="0" algn="ctr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Neither CNN nor attention are necessary for good performance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64299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7501</TotalTime>
  <Words>497</Words>
  <Application>Microsoft Office PowerPoint</Application>
  <PresentationFormat>全屏显示(4:3)</PresentationFormat>
  <Paragraphs>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等线</vt:lpstr>
      <vt:lpstr>Arial</vt:lpstr>
      <vt:lpstr>Bahnschrift SemiBold SemiConden</vt:lpstr>
      <vt:lpstr>Calibri</vt:lpstr>
      <vt:lpstr>Cambria Math</vt:lpstr>
      <vt:lpstr>Main</vt:lpstr>
      <vt:lpstr>PowerPoint 演示文稿</vt:lpstr>
      <vt:lpstr>What did we can get from the ViT?</vt:lpstr>
      <vt:lpstr>Transformers in NLP</vt:lpstr>
      <vt:lpstr>PowerPoint 演示文稿</vt:lpstr>
      <vt:lpstr>MLP: can we remove the attention?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One-Stage vs. Multi-Stage</vt:lpstr>
      <vt:lpstr>PowerPoint 演示文稿</vt:lpstr>
      <vt:lpstr>PowerPoint 演示文稿</vt:lpstr>
      <vt:lpstr>PowerPoint 演示文稿</vt:lpstr>
      <vt:lpstr>PowerPoint 演示文稿</vt:lpstr>
      <vt:lpstr>Experiments Setting</vt:lpstr>
      <vt:lpstr>Model Complexity</vt:lpstr>
      <vt:lpstr>Experiments on MLP</vt:lpstr>
      <vt:lpstr>PowerPoint 演示文稿</vt:lpstr>
      <vt:lpstr>CNN and Transformer</vt:lpstr>
      <vt:lpstr>Hybrid Models of CNN and Transformers</vt:lpstr>
      <vt:lpstr>PowerPoint 演示文稿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Mingle</dc:creator>
  <cp:lastModifiedBy>Xu Mingle</cp:lastModifiedBy>
  <cp:revision>165</cp:revision>
  <dcterms:created xsi:type="dcterms:W3CDTF">2020-12-03T01:13:05Z</dcterms:created>
  <dcterms:modified xsi:type="dcterms:W3CDTF">2021-09-27T06:29:57Z</dcterms:modified>
</cp:coreProperties>
</file>