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8945-C1E4-4181-9EDF-2D4426F4FD35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A149-1DD0-43F7-B65E-BED693465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00034" y="428604"/>
            <a:ext cx="3692881" cy="3643337"/>
            <a:chOff x="2000232" y="1142984"/>
            <a:chExt cx="3714776" cy="41541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l="23047" t="26389" r="52343" b="20833"/>
            <a:stretch>
              <a:fillRect/>
            </a:stretch>
          </p:blipFill>
          <p:spPr bwMode="auto">
            <a:xfrm>
              <a:off x="2000232" y="1285860"/>
              <a:ext cx="3357586" cy="335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6" name="직선 연결선 5"/>
            <p:cNvCxnSpPr/>
            <p:nvPr/>
          </p:nvCxnSpPr>
          <p:spPr>
            <a:xfrm>
              <a:off x="5286380" y="2000240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286380" y="4281493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4357289" y="3142851"/>
              <a:ext cx="2143140" cy="79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5214942" y="1714488"/>
              <a:ext cx="2857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3286116" y="1142984"/>
              <a:ext cx="28575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500430" y="1285860"/>
              <a:ext cx="1714512" cy="50006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4864894" y="4636304"/>
              <a:ext cx="566743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>
              <a:off x="3936200" y="4850618"/>
              <a:ext cx="566743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4286248" y="4857760"/>
              <a:ext cx="785818" cy="21431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816619">
              <a:off x="3952191" y="1219251"/>
              <a:ext cx="1000132" cy="29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1500mm</a:t>
              </a:r>
              <a:endParaRPr lang="ko-KR" alt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5083079" y="3011668"/>
              <a:ext cx="1000132" cy="263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1400mm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20817075">
              <a:off x="4237718" y="4980510"/>
              <a:ext cx="1000132" cy="31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700mm</a:t>
              </a:r>
              <a:endParaRPr lang="ko-KR" alt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72000" y="210476"/>
            <a:ext cx="3500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개발내용</a:t>
            </a:r>
            <a:endParaRPr lang="en-US" altLang="ko-KR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전원공급시스템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냉각시스템 일체화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분리형 유도가열</a:t>
            </a:r>
            <a:r>
              <a:rPr lang="en-US" altLang="ko-KR" sz="1400" dirty="0" smtClean="0"/>
              <a:t>Coil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1067732"/>
            <a:ext cx="42862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피가열체</a:t>
            </a:r>
            <a:r>
              <a:rPr lang="ko-KR" altLang="en-US" sz="1100" dirty="0" smtClean="0"/>
              <a:t> 재질 </a:t>
            </a:r>
            <a:r>
              <a:rPr lang="en-US" altLang="ko-KR" sz="1100" dirty="0" smtClean="0"/>
              <a:t>: Z20C13-F(</a:t>
            </a:r>
            <a:r>
              <a:rPr lang="ko-KR" altLang="en-US" sz="1100" dirty="0" smtClean="0"/>
              <a:t>범용 </a:t>
            </a:r>
            <a:r>
              <a:rPr lang="ko-KR" altLang="en-US" sz="1100" dirty="0" err="1" smtClean="0"/>
              <a:t>단조품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스테인레스강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무게 </a:t>
            </a:r>
            <a:r>
              <a:rPr lang="en-US" altLang="ko-KR" sz="1100" dirty="0" smtClean="0"/>
              <a:t>: 686Kg 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크기</a:t>
            </a:r>
            <a:r>
              <a:rPr lang="en-US" altLang="ko-KR" sz="1100" dirty="0" smtClean="0"/>
              <a:t>  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외경 </a:t>
            </a:r>
            <a:r>
              <a:rPr lang="en-US" altLang="ko-KR" sz="1100" dirty="0" smtClean="0"/>
              <a:t>: 826mm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나</a:t>
            </a:r>
            <a:r>
              <a:rPr lang="en-US" altLang="ko-KR" sz="1100" dirty="0" smtClean="0"/>
              <a:t>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길이 </a:t>
            </a:r>
            <a:r>
              <a:rPr lang="en-US" altLang="ko-KR" sz="1100" dirty="0" smtClean="0"/>
              <a:t>: 445mm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내경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604mm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냉각방식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수냉식</a:t>
            </a:r>
            <a:endParaRPr lang="en-US" altLang="ko-KR" sz="1100" dirty="0" smtClean="0"/>
          </a:p>
          <a:p>
            <a:r>
              <a:rPr lang="ko-KR" altLang="en-US" sz="1100" dirty="0" smtClean="0"/>
              <a:t> 가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보충수</a:t>
            </a:r>
            <a:r>
              <a:rPr lang="ko-KR" altLang="en-US" sz="1100" dirty="0" smtClean="0"/>
              <a:t> 탱크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수위표시기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 수위 경보 장치 포함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가열조건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최대온도 </a:t>
            </a:r>
            <a:r>
              <a:rPr lang="en-US" altLang="ko-KR" sz="1100" dirty="0" smtClean="0"/>
              <a:t>: 150~180</a:t>
            </a:r>
            <a:r>
              <a:rPr lang="ko-KR" altLang="en-US" sz="1100" dirty="0" smtClean="0"/>
              <a:t>도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내측 </a:t>
            </a:r>
            <a:r>
              <a:rPr lang="en-US" altLang="ko-KR" sz="1100" dirty="0" smtClean="0"/>
              <a:t>80℃ </a:t>
            </a:r>
            <a:r>
              <a:rPr lang="ko-KR" altLang="en-US" sz="1100" dirty="0" smtClean="0"/>
              <a:t>수준 조건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 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연속 동작시간 </a:t>
            </a:r>
            <a:r>
              <a:rPr lang="en-US" altLang="ko-KR" sz="1100" dirty="0" smtClean="0"/>
              <a:t>: 1</a:t>
            </a:r>
            <a:r>
              <a:rPr lang="ko-KR" altLang="en-US" sz="1100" dirty="0" smtClean="0"/>
              <a:t>시간</a:t>
            </a:r>
            <a:endParaRPr lang="en-US" altLang="ko-KR" sz="1100" dirty="0" smtClean="0"/>
          </a:p>
          <a:p>
            <a:r>
              <a:rPr lang="ko-KR" altLang="en-US" sz="1100" dirty="0" smtClean="0"/>
              <a:t> 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전원 </a:t>
            </a:r>
            <a:r>
              <a:rPr lang="en-US" altLang="ko-KR" sz="1100" dirty="0" smtClean="0"/>
              <a:t>: AC 480V 3</a:t>
            </a:r>
            <a:r>
              <a:rPr lang="ko-KR" altLang="en-US" sz="1100" dirty="0"/>
              <a:t>Φ</a:t>
            </a:r>
            <a:r>
              <a:rPr lang="en-US" altLang="ko-KR" sz="1100" dirty="0" smtClean="0"/>
              <a:t> 60Hz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제어</a:t>
            </a:r>
            <a:r>
              <a:rPr lang="ko-KR" altLang="en-US" sz="1100" dirty="0" smtClean="0"/>
              <a:t>기능</a:t>
            </a:r>
            <a:endParaRPr lang="en-US" altLang="ko-KR" sz="1100" dirty="0" smtClean="0"/>
          </a:p>
          <a:p>
            <a:r>
              <a:rPr lang="ko-KR" altLang="en-US" sz="1100" dirty="0" smtClean="0"/>
              <a:t> 가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시간 별 온도설정 및 제어</a:t>
            </a:r>
            <a:endParaRPr lang="en-US" altLang="ko-KR" sz="1100" dirty="0" smtClean="0"/>
          </a:p>
          <a:p>
            <a:r>
              <a:rPr lang="ko-KR" altLang="en-US" sz="1100" dirty="0" smtClean="0"/>
              <a:t> 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가변주파수 사용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각각의 장치는 모듈화</a:t>
            </a:r>
            <a:endParaRPr lang="en-US" altLang="ko-KR" sz="1100" dirty="0" smtClean="0"/>
          </a:p>
          <a:p>
            <a:r>
              <a:rPr lang="ko-KR" altLang="en-US" sz="1100" dirty="0" smtClean="0"/>
              <a:t> 라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전원선 </a:t>
            </a:r>
            <a:r>
              <a:rPr lang="en-US" altLang="ko-KR" sz="1100" dirty="0" smtClean="0"/>
              <a:t>: 60M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572000" y="4786322"/>
            <a:ext cx="4286281" cy="1785950"/>
            <a:chOff x="571472" y="4857760"/>
            <a:chExt cx="4357718" cy="1857388"/>
          </a:xfrm>
        </p:grpSpPr>
        <p:sp>
          <p:nvSpPr>
            <p:cNvPr id="31" name="직사각형 30"/>
            <p:cNvSpPr/>
            <p:nvPr/>
          </p:nvSpPr>
          <p:spPr>
            <a:xfrm>
              <a:off x="3071802" y="5143512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Coil </a:t>
              </a:r>
              <a:r>
                <a:rPr lang="ko-KR" altLang="en-US" dirty="0" smtClean="0"/>
                <a:t>위치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28662" y="6143644"/>
              <a:ext cx="135732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본</a:t>
              </a:r>
              <a:r>
                <a:rPr lang="ko-KR" altLang="en-US" dirty="0"/>
                <a:t>체</a:t>
              </a:r>
              <a:r>
                <a:rPr lang="ko-KR" altLang="en-US" dirty="0" smtClean="0"/>
                <a:t>위치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428860" y="6286520"/>
              <a:ext cx="13573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 flipV="1">
              <a:off x="3429786" y="5929330"/>
              <a:ext cx="71358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67131" y="5672661"/>
              <a:ext cx="798915" cy="44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작업높이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4000mm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4793" y="6343670"/>
              <a:ext cx="1627596" cy="27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가로길</a:t>
              </a:r>
              <a:r>
                <a:rPr lang="ko-KR" altLang="en-US" sz="1100" dirty="0"/>
                <a:t>이</a:t>
              </a:r>
              <a:r>
                <a:rPr lang="ko-KR" altLang="en-US" sz="1100" dirty="0" smtClean="0"/>
                <a:t> </a:t>
              </a:r>
              <a:r>
                <a:rPr lang="en-US" altLang="ko-KR" sz="1100" dirty="0" smtClean="0"/>
                <a:t>: 10000mm</a:t>
              </a:r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1472" y="4857760"/>
              <a:ext cx="4357718" cy="18573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28596" y="4143380"/>
            <a:ext cx="3571900" cy="2571768"/>
            <a:chOff x="428596" y="4429132"/>
            <a:chExt cx="3571900" cy="257176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4429156"/>
              <a:ext cx="3571900" cy="2571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500034" y="4429132"/>
              <a:ext cx="1785950" cy="26161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표면 </a:t>
              </a:r>
              <a:r>
                <a:rPr lang="ko-KR" altLang="en-US" sz="1100" dirty="0" err="1" smtClean="0"/>
                <a:t>가열시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열전달</a:t>
              </a:r>
              <a:r>
                <a:rPr lang="ko-KR" altLang="en-US" sz="1100" dirty="0" smtClean="0"/>
                <a:t> 경향</a:t>
              </a:r>
              <a:endParaRPr lang="en-US" altLang="ko-KR" sz="11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718"/>
            <a:ext cx="8716363" cy="640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14480" y="14285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현장사진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9322" y="14285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Mock-up</a:t>
            </a:r>
            <a:r>
              <a:rPr lang="ko-KR" altLang="en-US" dirty="0" smtClean="0"/>
              <a:t>사진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153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</cp:revision>
  <dcterms:created xsi:type="dcterms:W3CDTF">2020-02-05T01:28:50Z</dcterms:created>
  <dcterms:modified xsi:type="dcterms:W3CDTF">2020-02-05T04:32:10Z</dcterms:modified>
</cp:coreProperties>
</file>