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B927-FAFB-4D4B-90AF-98BDD5739A68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0D72-FDF7-4C7D-809C-52AE5FFC3C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B927-FAFB-4D4B-90AF-98BDD5739A68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0D72-FDF7-4C7D-809C-52AE5FFC3C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B927-FAFB-4D4B-90AF-98BDD5739A68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0D72-FDF7-4C7D-809C-52AE5FFC3C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B927-FAFB-4D4B-90AF-98BDD5739A68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0D72-FDF7-4C7D-809C-52AE5FFC3C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B927-FAFB-4D4B-90AF-98BDD5739A68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0D72-FDF7-4C7D-809C-52AE5FFC3C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B927-FAFB-4D4B-90AF-98BDD5739A68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0D72-FDF7-4C7D-809C-52AE5FFC3C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B927-FAFB-4D4B-90AF-98BDD5739A68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0D72-FDF7-4C7D-809C-52AE5FFC3C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B927-FAFB-4D4B-90AF-98BDD5739A68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0D72-FDF7-4C7D-809C-52AE5FFC3C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B927-FAFB-4D4B-90AF-98BDD5739A68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0D72-FDF7-4C7D-809C-52AE5FFC3C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B927-FAFB-4D4B-90AF-98BDD5739A68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0D72-FDF7-4C7D-809C-52AE5FFC3C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B927-FAFB-4D4B-90AF-98BDD5739A68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0D72-FDF7-4C7D-809C-52AE5FFC3C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FB927-FAFB-4D4B-90AF-98BDD5739A68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10D72-FDF7-4C7D-809C-52AE5FFC3C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620688"/>
            <a:ext cx="4104456" cy="28803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20688"/>
            <a:ext cx="4169421" cy="28803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:\개인폴더\3.양양양수 자료\1)양양양수_주기기 2015~2018\1. OH 자료\양양\08년 #1Unit OH\공사사진\분류\Nut Jack\사진 09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V="1">
            <a:off x="179512" y="260647"/>
            <a:ext cx="8424936" cy="62028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531" y="980728"/>
            <a:ext cx="8320925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347864" y="548680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코일높이 확인필요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2771800" y="908720"/>
            <a:ext cx="648072" cy="1728192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_x245856176" descr="EMB00006fcc2b3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548680"/>
            <a:ext cx="8612844" cy="576064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131840" y="6433591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단열재 설치 상태에서 완료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2267744" y="6021288"/>
            <a:ext cx="792088" cy="57606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34"/>
          <p:cNvGrpSpPr/>
          <p:nvPr/>
        </p:nvGrpSpPr>
        <p:grpSpPr>
          <a:xfrm>
            <a:off x="698614" y="908720"/>
            <a:ext cx="7617802" cy="4896544"/>
            <a:chOff x="311784" y="2468626"/>
            <a:chExt cx="8533353" cy="3946754"/>
          </a:xfrm>
        </p:grpSpPr>
        <p:pic>
          <p:nvPicPr>
            <p:cNvPr id="8" name="_x187686664" descr="EMB000060dc304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49713" y="4274763"/>
              <a:ext cx="2674973" cy="1777693"/>
            </a:xfrm>
            <a:prstGeom prst="rect">
              <a:avLst/>
            </a:prstGeom>
            <a:noFill/>
          </p:spPr>
        </p:pic>
        <p:pic>
          <p:nvPicPr>
            <p:cNvPr id="9" name="_x243362944" descr="EMB00006fcc2b3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963" y="2481943"/>
              <a:ext cx="2719523" cy="1756227"/>
            </a:xfrm>
            <a:prstGeom prst="rect">
              <a:avLst/>
            </a:prstGeom>
            <a:noFill/>
          </p:spPr>
        </p:pic>
        <p:pic>
          <p:nvPicPr>
            <p:cNvPr id="10" name="_x92464400" descr="EMB00006fcc2b3b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8115" y="4274457"/>
              <a:ext cx="2676342" cy="1777999"/>
            </a:xfrm>
            <a:prstGeom prst="rect">
              <a:avLst/>
            </a:prstGeom>
            <a:noFill/>
          </p:spPr>
        </p:pic>
        <p:pic>
          <p:nvPicPr>
            <p:cNvPr id="11" name="_x246457264" descr="EMB00006fcc2b3c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47616" y="4277071"/>
              <a:ext cx="2674213" cy="1800225"/>
            </a:xfrm>
            <a:prstGeom prst="rect">
              <a:avLst/>
            </a:prstGeom>
            <a:noFill/>
          </p:spPr>
        </p:pic>
        <p:pic>
          <p:nvPicPr>
            <p:cNvPr id="12" name="_x246457184" descr="EMB00006fcc2b3d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247616" y="2486858"/>
              <a:ext cx="2674213" cy="1800225"/>
            </a:xfrm>
            <a:prstGeom prst="rect">
              <a:avLst/>
            </a:prstGeom>
            <a:noFill/>
          </p:spPr>
        </p:pic>
        <p:grpSp>
          <p:nvGrpSpPr>
            <p:cNvPr id="13" name="그룹 33"/>
            <p:cNvGrpSpPr/>
            <p:nvPr/>
          </p:nvGrpSpPr>
          <p:grpSpPr>
            <a:xfrm>
              <a:off x="311784" y="2468626"/>
              <a:ext cx="8533353" cy="3946754"/>
              <a:chOff x="311784" y="2468626"/>
              <a:chExt cx="8533353" cy="3946754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323368" y="2468626"/>
                <a:ext cx="2700000" cy="180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6135086" y="2471558"/>
                <a:ext cx="2700000" cy="180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311784" y="4265608"/>
                <a:ext cx="2700000" cy="180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3237142" y="4274261"/>
                <a:ext cx="2700000" cy="180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232454" y="2468626"/>
                <a:ext cx="2700000" cy="180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6135086" y="4265610"/>
                <a:ext cx="2700000" cy="180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21837" y="6073895"/>
                <a:ext cx="2700000" cy="33855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TBN Shaft Thread</a:t>
                </a:r>
                <a:r>
                  <a:rPr lang="ko-KR" altLang="en-US" sz="1600" dirty="0"/>
                  <a:t> 손상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236547" y="6076826"/>
                <a:ext cx="2700000" cy="33855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Nut Jack Thread</a:t>
                </a:r>
                <a:r>
                  <a:rPr lang="ko-KR" altLang="en-US" sz="1600" dirty="0"/>
                  <a:t> 손상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145137" y="6070964"/>
                <a:ext cx="2700000" cy="33855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손상 부 가공</a:t>
                </a:r>
              </a:p>
            </p:txBody>
          </p:sp>
        </p:grpSp>
        <p:pic>
          <p:nvPicPr>
            <p:cNvPr id="14" name="_x187686344" descr="EMB000060dc304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151860" y="2483976"/>
              <a:ext cx="2672825" cy="176871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22288" cy="635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B52865B-5C3A-4853-AC39-DBF5AA0CA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1837329-92B9-48BF-A450-39CD657F4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93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</Words>
  <Application>Microsoft Office PowerPoint</Application>
  <PresentationFormat>화면 슬라이드 쇼(4:3)</PresentationFormat>
  <Paragraphs>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TEST</dc:creator>
  <cp:lastModifiedBy>jo yongho</cp:lastModifiedBy>
  <cp:revision>5</cp:revision>
  <dcterms:created xsi:type="dcterms:W3CDTF">2020-12-30T02:14:38Z</dcterms:created>
  <dcterms:modified xsi:type="dcterms:W3CDTF">2021-01-04T04:17:48Z</dcterms:modified>
</cp:coreProperties>
</file>