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858"/>
    <a:srgbClr val="0000FF"/>
    <a:srgbClr val="FF3300"/>
    <a:srgbClr val="FFFFCC"/>
    <a:srgbClr val="8BC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109" d="100"/>
          <a:sy n="109" d="100"/>
        </p:scale>
        <p:origin x="1476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6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r">
              <a:defRPr sz="1200"/>
            </a:lvl1pPr>
          </a:lstStyle>
          <a:p>
            <a:fld id="{FA1DF303-07D8-42C4-A766-7B33026C1D90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6"/>
            <a:ext cx="2945659" cy="498055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6"/>
            <a:ext cx="2945659" cy="498055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r">
              <a:defRPr sz="1200"/>
            </a:lvl1pPr>
          </a:lstStyle>
          <a:p>
            <a:fld id="{1F8D7FB9-72E4-48E9-A47F-C30AF2F970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1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6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38" tIns="45718" rIns="91438" bIns="45718" rtlCol="0"/>
          <a:lstStyle>
            <a:lvl1pPr algn="r">
              <a:defRPr sz="1200"/>
            </a:lvl1pPr>
          </a:lstStyle>
          <a:p>
            <a:fld id="{12689F6A-5BF4-4E87-BEAE-9790966C0227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8" rIns="91438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438" tIns="45718" rIns="91438" bIns="45718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6"/>
            <a:ext cx="2945659" cy="498055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6"/>
            <a:ext cx="2945659" cy="498055"/>
          </a:xfrm>
          <a:prstGeom prst="rect">
            <a:avLst/>
          </a:prstGeom>
        </p:spPr>
        <p:txBody>
          <a:bodyPr vert="horz" lIns="91438" tIns="45718" rIns="91438" bIns="45718" rtlCol="0" anchor="b"/>
          <a:lstStyle>
            <a:lvl1pPr algn="r">
              <a:defRPr sz="1200"/>
            </a:lvl1pPr>
          </a:lstStyle>
          <a:p>
            <a:fld id="{D556C232-CF00-4BCB-AFB9-2EB7FFB096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6C232-CF00-4BCB-AFB9-2EB7FFB096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0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3" name="직선 연결선 26"/>
          <p:cNvCxnSpPr>
            <a:cxnSpLocks noChangeShapeType="1"/>
          </p:cNvCxnSpPr>
          <p:nvPr/>
        </p:nvCxnSpPr>
        <p:spPr bwMode="auto">
          <a:xfrm>
            <a:off x="128776" y="590550"/>
            <a:ext cx="2808000" cy="0"/>
          </a:xfrm>
          <a:prstGeom prst="lin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</p:spPr>
      </p:cxnSp>
      <p:cxnSp>
        <p:nvCxnSpPr>
          <p:cNvPr id="5124" name="직선 연결선 27"/>
          <p:cNvCxnSpPr>
            <a:cxnSpLocks noChangeShapeType="1"/>
          </p:cNvCxnSpPr>
          <p:nvPr/>
        </p:nvCxnSpPr>
        <p:spPr bwMode="auto">
          <a:xfrm>
            <a:off x="2973552" y="592140"/>
            <a:ext cx="6876000" cy="0"/>
          </a:xfrm>
          <a:prstGeom prst="line">
            <a:avLst/>
          </a:prstGeom>
          <a:noFill/>
          <a:ln w="28575" algn="ctr">
            <a:solidFill>
              <a:srgbClr val="006666"/>
            </a:solidFill>
            <a:round/>
            <a:headEnd/>
            <a:tailEnd/>
          </a:ln>
        </p:spPr>
      </p:cxn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23" t="9274" r="-671" b="3224"/>
          <a:stretch/>
        </p:blipFill>
        <p:spPr>
          <a:xfrm>
            <a:off x="190947" y="6530677"/>
            <a:ext cx="966854" cy="144000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209997" y="6672831"/>
            <a:ext cx="3348000" cy="11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marL="342900" indent="-342900" algn="r" eaLnBrk="0" latinLnBrk="0" hangingPunct="0">
              <a:lnSpc>
                <a:spcPct val="110000"/>
              </a:lnSpc>
              <a:buClr>
                <a:srgbClr val="FF9933"/>
              </a:buClr>
              <a:buFont typeface="돋움" pitchFamily="50" charset="-127"/>
              <a:buNone/>
              <a:defRPr/>
            </a:pPr>
            <a:r>
              <a:rPr kumimoji="0" lang="en-US" altLang="ko-KR" sz="700" i="1" dirty="0" smtClean="0">
                <a:solidFill>
                  <a:srgbClr val="F66400"/>
                </a:solidFill>
                <a:latin typeface="맑은 고딕" pitchFamily="50" charset="-127"/>
                <a:ea typeface="맑은 고딕" pitchFamily="50" charset="-127"/>
              </a:rPr>
              <a:t>“ Create </a:t>
            </a:r>
            <a:r>
              <a:rPr kumimoji="0" lang="en-US" altLang="ko-KR" sz="700" dirty="0">
                <a:solidFill>
                  <a:srgbClr val="005E5C"/>
                </a:solidFill>
                <a:latin typeface="맑은 고딕" pitchFamily="50" charset="-127"/>
                <a:ea typeface="맑은 고딕" pitchFamily="50" charset="-127"/>
              </a:rPr>
              <a:t>automobile space, </a:t>
            </a:r>
            <a:r>
              <a:rPr kumimoji="0" lang="en-US" altLang="ko-KR" sz="700" dirty="0">
                <a:solidFill>
                  <a:srgbClr val="F664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700" i="1" dirty="0">
                <a:solidFill>
                  <a:srgbClr val="F66400"/>
                </a:solidFill>
                <a:latin typeface="맑은 고딕" pitchFamily="50" charset="-127"/>
                <a:ea typeface="맑은 고딕" pitchFamily="50" charset="-127"/>
              </a:rPr>
              <a:t>jump</a:t>
            </a:r>
            <a:r>
              <a:rPr kumimoji="0" lang="en-US" altLang="ko-KR" sz="700" i="1" dirty="0">
                <a:solidFill>
                  <a:srgbClr val="005E5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700" dirty="0">
                <a:solidFill>
                  <a:srgbClr val="005E5C"/>
                </a:solidFill>
                <a:latin typeface="맑은 고딕" pitchFamily="50" charset="-127"/>
                <a:ea typeface="맑은 고딕" pitchFamily="50" charset="-127"/>
              </a:rPr>
              <a:t>into the global top 100 auto parts maker</a:t>
            </a:r>
            <a:r>
              <a:rPr kumimoji="0" lang="en-US" altLang="ko-KR" sz="700" dirty="0" smtClean="0">
                <a:solidFill>
                  <a:srgbClr val="005E5C"/>
                </a:solidFill>
                <a:latin typeface="맑은 고딕" pitchFamily="50" charset="-127"/>
                <a:ea typeface="맑은 고딕" pitchFamily="50" charset="-127"/>
              </a:rPr>
              <a:t>! ”</a:t>
            </a:r>
            <a:endParaRPr kumimoji="0" lang="ko-KR" altLang="en-US" sz="700" dirty="0">
              <a:solidFill>
                <a:srgbClr val="47474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74110" y="6547921"/>
            <a:ext cx="3528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INNOVATIVE ENGINEERING TEAM(R&amp;D CENTER)</a:t>
            </a:r>
            <a:endParaRPr lang="ko-KR" altLang="en-US" sz="9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anose="020B0604020202020204" pitchFamily="34" charset="0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464" y="130350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현대하모니 M" pitchFamily="18" charset="-127"/>
                <a:ea typeface="현대하모니 M" pitchFamily="18" charset="-127"/>
              </a:rPr>
              <a:t>▣ </a:t>
            </a:r>
            <a:r>
              <a:rPr lang="ko-KR" altLang="en-US" sz="2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핫스탬핑 패치 블랭크 예비 가열 방안</a:t>
            </a:r>
            <a:endParaRPr lang="ko-KR" altLang="en-US" sz="2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80" y="692696"/>
            <a:ext cx="4370383" cy="31182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4532" y="237222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2.0t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10703" y="194901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1.6t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71805" y="284190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1.6t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92924" y="1648791"/>
            <a:ext cx="10278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kern="0" dirty="0" smtClean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190*210*1.6</a:t>
            </a:r>
            <a:endParaRPr lang="ko-KR" altLang="en-US" sz="1600" dirty="0"/>
          </a:p>
        </p:txBody>
      </p:sp>
      <p:sp>
        <p:nvSpPr>
          <p:cNvPr id="42" name="직사각형 41"/>
          <p:cNvSpPr/>
          <p:nvPr/>
        </p:nvSpPr>
        <p:spPr>
          <a:xfrm>
            <a:off x="8634220" y="2460496"/>
            <a:ext cx="10278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kern="0" dirty="0" smtClean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300*190*1.6</a:t>
            </a:r>
            <a:endParaRPr lang="ko-KR" altLang="en-US" sz="1600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8346188" y="2652466"/>
            <a:ext cx="350173" cy="36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8405967" y="1779596"/>
            <a:ext cx="350173" cy="36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9180" y="692696"/>
            <a:ext cx="31406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smtClean="0">
                <a:latin typeface="현대하모니 M"/>
                <a:ea typeface="현대하모니 M"/>
              </a:rPr>
              <a:t>▣ 대상 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ITEM</a:t>
            </a:r>
          </a:p>
          <a:p>
            <a:r>
              <a:rPr lang="en-US" altLang="ko-KR" sz="1400" kern="0" dirty="0">
                <a:latin typeface="현대하모니 M"/>
                <a:ea typeface="현대하모니 M"/>
              </a:rPr>
              <a:t> 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   - BLANK : 2.0t</a:t>
            </a:r>
          </a:p>
          <a:p>
            <a:r>
              <a:rPr lang="en-US" altLang="ko-KR" sz="1400" kern="0" dirty="0">
                <a:latin typeface="현대하모니 M"/>
                <a:ea typeface="현대하모니 M"/>
              </a:rPr>
              <a:t> 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   - Upper Patch : 1.6t (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총 두께 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3.6t)</a:t>
            </a: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    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M"/>
                <a:ea typeface="현대하모니 M"/>
              </a:rPr>
              <a:t>- </a:t>
            </a:r>
            <a:r>
              <a:rPr lang="en-US" altLang="ko-KR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Lower 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M"/>
                <a:ea typeface="현대하모니 M"/>
              </a:rPr>
              <a:t>Patch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1.6t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M"/>
                <a:ea typeface="현대하모니 M"/>
              </a:rPr>
              <a:t> (</a:t>
            </a:r>
            <a:r>
              <a:rPr lang="ko-KR" altLang="en-US" sz="1400" kern="0" dirty="0">
                <a:solidFill>
                  <a:srgbClr val="000000"/>
                </a:solidFill>
                <a:latin typeface="현대하모니 M"/>
                <a:ea typeface="현대하모니 M"/>
              </a:rPr>
              <a:t>총 두께 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M"/>
                <a:ea typeface="현대하모니 M"/>
              </a:rPr>
              <a:t>3.6t)</a:t>
            </a:r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139180" y="2172169"/>
            <a:ext cx="403988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smtClean="0">
                <a:latin typeface="현대하모니 M"/>
                <a:ea typeface="현대하모니 M"/>
              </a:rPr>
              <a:t>▣ 가열 시간 및 목표 온도</a:t>
            </a:r>
            <a:endParaRPr lang="en-US" altLang="ko-KR" sz="1400" kern="0" dirty="0" smtClean="0">
              <a:latin typeface="현대하모니 M"/>
              <a:ea typeface="현대하모니 M"/>
            </a:endParaRPr>
          </a:p>
          <a:p>
            <a:r>
              <a:rPr lang="en-US" altLang="ko-KR" sz="1400" kern="0" dirty="0" smtClean="0">
                <a:latin typeface="현대하모니 M"/>
                <a:ea typeface="현대하모니 M"/>
              </a:rPr>
              <a:t>    </a:t>
            </a:r>
            <a:r>
              <a:rPr lang="en-US" altLang="ko-KR" sz="1400" kern="0" dirty="0">
                <a:latin typeface="현대하모니 M"/>
                <a:ea typeface="현대하모니 M"/>
              </a:rPr>
              <a:t>- 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가열 시간 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: 5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초 이내</a:t>
            </a:r>
            <a:endParaRPr lang="en-US" altLang="ko-KR" sz="1400" kern="0" dirty="0" smtClean="0">
              <a:latin typeface="현대하모니 M"/>
              <a:ea typeface="현대하모니 M"/>
            </a:endParaRPr>
          </a:p>
          <a:p>
            <a:r>
              <a:rPr lang="en-US" altLang="ko-KR" sz="1400" kern="0" dirty="0" smtClean="0">
                <a:latin typeface="현대하모니 M"/>
                <a:ea typeface="현대하모니 M"/>
              </a:rPr>
              <a:t>    - Upper Patch : 500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℃</a:t>
            </a:r>
            <a:endParaRPr lang="en-US" altLang="ko-KR" sz="1400" kern="0" dirty="0" smtClean="0">
              <a:latin typeface="현대하모니 M"/>
              <a:ea typeface="현대하모니 M"/>
            </a:endParaRP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    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M"/>
                <a:ea typeface="현대하모니 M"/>
              </a:rPr>
              <a:t>- </a:t>
            </a:r>
            <a:r>
              <a:rPr lang="en-US" altLang="ko-KR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Lower </a:t>
            </a:r>
            <a:r>
              <a:rPr lang="en-US" altLang="ko-KR" sz="1400" kern="0" dirty="0">
                <a:solidFill>
                  <a:srgbClr val="000000"/>
                </a:solidFill>
                <a:latin typeface="현대하모니 M"/>
                <a:ea typeface="현대하모니 M"/>
              </a:rPr>
              <a:t>Patch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500</a:t>
            </a:r>
            <a:r>
              <a:rPr lang="ko-KR" altLang="en-US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℃</a:t>
            </a:r>
            <a:endParaRPr lang="en-US" altLang="ko-KR" sz="1400" kern="0" dirty="0" smtClean="0">
              <a:solidFill>
                <a:srgbClr val="000000"/>
              </a:solidFill>
              <a:latin typeface="현대하모니 M"/>
              <a:ea typeface="현대하모니 M"/>
            </a:endParaRPr>
          </a:p>
          <a:p>
            <a:r>
              <a:rPr lang="en-US" altLang="ko-KR" sz="1400" kern="0" dirty="0">
                <a:solidFill>
                  <a:srgbClr val="000000"/>
                </a:solidFill>
                <a:latin typeface="현대하모니 M"/>
                <a:ea typeface="현대하모니 M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   - </a:t>
            </a:r>
            <a:r>
              <a:rPr lang="ko-KR" altLang="en-US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예비 가열 이후 전기로에서 </a:t>
            </a:r>
            <a:r>
              <a:rPr lang="en-US" altLang="ko-KR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950</a:t>
            </a:r>
            <a:r>
              <a:rPr lang="ko-KR" altLang="en-US" sz="1400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℃ 까지 가열 예정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7944572" y="1869888"/>
            <a:ext cx="539766" cy="615163"/>
          </a:xfrm>
          <a:prstGeom prst="rect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</p:spPr>
        <p:txBody>
          <a:bodyPr wrap="none" lIns="92162" tIns="46082" rIns="92162" bIns="46082" rtlCol="0" anchor="ctr"/>
          <a:lstStyle/>
          <a:p>
            <a:pPr algn="ctr" defTabSz="922338">
              <a:spcBef>
                <a:spcPct val="0"/>
              </a:spcBef>
              <a:buFontTx/>
              <a:buNone/>
            </a:pPr>
            <a:endParaRPr lang="ko-KR" altLang="en-US" sz="1400" dirty="0" smtClean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761312" y="2805800"/>
            <a:ext cx="701990" cy="520605"/>
          </a:xfrm>
          <a:prstGeom prst="rect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</p:spPr>
        <p:txBody>
          <a:bodyPr wrap="none" lIns="92162" tIns="46082" rIns="92162" bIns="46082" rtlCol="0" anchor="ctr"/>
          <a:lstStyle/>
          <a:p>
            <a:pPr algn="ctr" defTabSz="922338">
              <a:spcBef>
                <a:spcPct val="0"/>
              </a:spcBef>
              <a:buFontTx/>
              <a:buNone/>
            </a:pPr>
            <a:endParaRPr lang="ko-KR" altLang="en-US" sz="1400" dirty="0" smtClean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996856" y="5429911"/>
            <a:ext cx="3528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2162" tIns="46082" rIns="92162" bIns="46082" rtlCol="0" anchor="ctr"/>
          <a:lstStyle/>
          <a:p>
            <a:pPr algn="ctr" defTabSz="922338">
              <a:spcBef>
                <a:spcPct val="0"/>
              </a:spcBef>
              <a:buFontTx/>
              <a:buNone/>
            </a:pPr>
            <a:endParaRPr lang="ko-KR" altLang="en-US" sz="1400" dirty="0" smtClean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537176" y="5329613"/>
            <a:ext cx="756084" cy="100298"/>
          </a:xfrm>
          <a:prstGeom prst="rect">
            <a:avLst/>
          </a:prstGeom>
          <a:solidFill>
            <a:srgbClr val="EE7858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2162" tIns="46082" rIns="92162" bIns="46082" rtlCol="0" anchor="ctr"/>
          <a:lstStyle/>
          <a:p>
            <a:pPr algn="ctr" defTabSz="922338">
              <a:spcBef>
                <a:spcPct val="0"/>
              </a:spcBef>
              <a:buFontTx/>
              <a:buNone/>
            </a:pPr>
            <a:endParaRPr lang="ko-KR" altLang="en-US" sz="1400" dirty="0" smtClean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8346188" y="5329613"/>
            <a:ext cx="756084" cy="100298"/>
          </a:xfrm>
          <a:prstGeom prst="rect">
            <a:avLst/>
          </a:prstGeom>
          <a:solidFill>
            <a:srgbClr val="EE7858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2162" tIns="46082" rIns="92162" bIns="46082" rtlCol="0" anchor="ctr"/>
          <a:lstStyle/>
          <a:p>
            <a:pPr algn="ctr" defTabSz="922338">
              <a:spcBef>
                <a:spcPct val="0"/>
              </a:spcBef>
              <a:buFontTx/>
              <a:buNone/>
            </a:pPr>
            <a:endParaRPr lang="ko-KR" altLang="en-US" sz="1400" dirty="0" smtClean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393160" y="5552060"/>
            <a:ext cx="1044000" cy="10029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2162" tIns="46082" rIns="92162" bIns="46082" rtlCol="0" anchor="ctr"/>
          <a:lstStyle/>
          <a:p>
            <a:pPr algn="ctr" defTabSz="922338">
              <a:spcBef>
                <a:spcPct val="0"/>
              </a:spcBef>
              <a:buFontTx/>
              <a:buNone/>
            </a:pPr>
            <a:endParaRPr lang="ko-KR" altLang="en-US" sz="1400" dirty="0" smtClean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393160" y="5166207"/>
            <a:ext cx="1044000" cy="10029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2162" tIns="46082" rIns="92162" bIns="46082" rtlCol="0" anchor="ctr"/>
          <a:lstStyle/>
          <a:p>
            <a:pPr algn="ctr" defTabSz="922338">
              <a:spcBef>
                <a:spcPct val="0"/>
              </a:spcBef>
              <a:buFontTx/>
              <a:buNone/>
            </a:pPr>
            <a:endParaRPr lang="ko-KR" altLang="en-US" sz="1400" dirty="0" smtClean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8170924" y="5552060"/>
            <a:ext cx="1044000" cy="10029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2162" tIns="46082" rIns="92162" bIns="46082" rtlCol="0" anchor="ctr"/>
          <a:lstStyle/>
          <a:p>
            <a:pPr algn="ctr" defTabSz="922338">
              <a:spcBef>
                <a:spcPct val="0"/>
              </a:spcBef>
              <a:buFontTx/>
              <a:buNone/>
            </a:pPr>
            <a:endParaRPr lang="ko-KR" altLang="en-US" sz="1400" dirty="0" smtClean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8170924" y="5166207"/>
            <a:ext cx="1044000" cy="10029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2162" tIns="46082" rIns="92162" bIns="46082" rtlCol="0" anchor="ctr"/>
          <a:lstStyle/>
          <a:p>
            <a:pPr algn="ctr" defTabSz="922338">
              <a:spcBef>
                <a:spcPct val="0"/>
              </a:spcBef>
              <a:buFontTx/>
              <a:buNone/>
            </a:pPr>
            <a:endParaRPr lang="ko-KR" altLang="en-US" sz="1400" dirty="0" smtClean="0"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9180" y="4088080"/>
            <a:ext cx="47420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smtClean="0">
                <a:latin typeface="현대하모니 M"/>
                <a:ea typeface="현대하모니 M"/>
              </a:rPr>
              <a:t>▣ 가열 장치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(TF 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고주파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)</a:t>
            </a:r>
          </a:p>
          <a:p>
            <a:r>
              <a:rPr lang="en-US" altLang="ko-KR" sz="1400" kern="0" dirty="0" smtClean="0">
                <a:latin typeface="현대하모니 M"/>
                <a:ea typeface="현대하모니 M"/>
              </a:rPr>
              <a:t>    - A 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타입 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: 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상부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(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로봇 블랭크 이송 </a:t>
            </a:r>
            <a:r>
              <a:rPr lang="ko-KR" altLang="en-US" sz="1400" kern="0" dirty="0" err="1" smtClean="0">
                <a:latin typeface="현대하모니 M"/>
                <a:ea typeface="현대하모니 M"/>
              </a:rPr>
              <a:t>행거에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 장착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)+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하부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(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고정식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)</a:t>
            </a:r>
          </a:p>
          <a:p>
            <a:r>
              <a:rPr lang="en-US" altLang="ko-KR" sz="1400" kern="0" dirty="0" smtClean="0">
                <a:latin typeface="현대하모니 M"/>
                <a:ea typeface="현대하모니 M"/>
              </a:rPr>
              <a:t>    - B 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타입 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: </a:t>
            </a:r>
            <a:r>
              <a:rPr lang="ko-KR" altLang="en-US" sz="1400" kern="0" dirty="0" smtClean="0">
                <a:latin typeface="현대하모니 M"/>
                <a:ea typeface="현대하모니 M"/>
              </a:rPr>
              <a:t>하부</a:t>
            </a:r>
            <a:r>
              <a:rPr lang="en-US" altLang="ko-KR" sz="1400" kern="0" dirty="0">
                <a:latin typeface="현대하모니 M"/>
                <a:ea typeface="현대하모니 M"/>
              </a:rPr>
              <a:t>(</a:t>
            </a:r>
            <a:r>
              <a:rPr lang="ko-KR" altLang="en-US" sz="1400" kern="0" dirty="0">
                <a:latin typeface="현대하모니 M"/>
                <a:ea typeface="현대하모니 M"/>
              </a:rPr>
              <a:t>고정식</a:t>
            </a:r>
            <a:r>
              <a:rPr lang="en-US" altLang="ko-KR" sz="1400" kern="0" dirty="0" smtClean="0">
                <a:latin typeface="현대하모니 M"/>
                <a:ea typeface="현대하모니 M"/>
              </a:rPr>
              <a:t>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312384" y="5815137"/>
            <a:ext cx="9188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smtClean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하부 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TF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코일</a:t>
            </a:r>
            <a:endParaRPr lang="ko-KR" altLang="en-US" sz="1600" dirty="0"/>
          </a:p>
        </p:txBody>
      </p:sp>
      <p:sp>
        <p:nvSpPr>
          <p:cNvPr id="59" name="직사각형 58"/>
          <p:cNvSpPr/>
          <p:nvPr/>
        </p:nvSpPr>
        <p:spPr>
          <a:xfrm>
            <a:off x="7312384" y="4814521"/>
            <a:ext cx="9188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상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부 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TF 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코일</a:t>
            </a:r>
            <a:endParaRPr lang="ko-KR" altLang="en-US" sz="1600" dirty="0"/>
          </a:p>
        </p:txBody>
      </p:sp>
      <p:sp>
        <p:nvSpPr>
          <p:cNvPr id="60" name="직사각형 59"/>
          <p:cNvSpPr/>
          <p:nvPr/>
        </p:nvSpPr>
        <p:spPr>
          <a:xfrm>
            <a:off x="7545548" y="5209061"/>
            <a:ext cx="431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 smtClean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패치</a:t>
            </a:r>
            <a:endParaRPr lang="ko-KR" altLang="en-US" sz="1600" dirty="0"/>
          </a:p>
        </p:txBody>
      </p:sp>
      <p:sp>
        <p:nvSpPr>
          <p:cNvPr id="61" name="직사각형 60"/>
          <p:cNvSpPr/>
          <p:nvPr/>
        </p:nvSpPr>
        <p:spPr>
          <a:xfrm>
            <a:off x="5504908" y="5344730"/>
            <a:ext cx="5549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smtClean="0">
                <a:solidFill>
                  <a:sysClr val="windowText" lastClr="000000"/>
                </a:solidFill>
                <a:latin typeface="현대하모니 M"/>
                <a:ea typeface="현대하모니 M"/>
              </a:rPr>
              <a:t>블랭크</a:t>
            </a:r>
            <a:endParaRPr lang="ko-KR" altLang="en-US" sz="1600" dirty="0"/>
          </a:p>
        </p:txBody>
      </p:sp>
      <p:cxnSp>
        <p:nvCxnSpPr>
          <p:cNvPr id="62" name="직선 연결선 61"/>
          <p:cNvCxnSpPr>
            <a:endCxn id="59" idx="1"/>
          </p:cNvCxnSpPr>
          <p:nvPr/>
        </p:nvCxnSpPr>
        <p:spPr>
          <a:xfrm flipV="1">
            <a:off x="6936471" y="4945326"/>
            <a:ext cx="375913" cy="27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59" idx="3"/>
          </p:cNvCxnSpPr>
          <p:nvPr/>
        </p:nvCxnSpPr>
        <p:spPr>
          <a:xfrm flipH="1" flipV="1">
            <a:off x="8231225" y="4945326"/>
            <a:ext cx="397703" cy="279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49" idx="3"/>
            <a:endCxn id="60" idx="1"/>
          </p:cNvCxnSpPr>
          <p:nvPr/>
        </p:nvCxnSpPr>
        <p:spPr>
          <a:xfrm flipV="1">
            <a:off x="7293260" y="5339866"/>
            <a:ext cx="252288" cy="39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0" idx="1"/>
            <a:endCxn id="60" idx="3"/>
          </p:cNvCxnSpPr>
          <p:nvPr/>
        </p:nvCxnSpPr>
        <p:spPr>
          <a:xfrm flipH="1" flipV="1">
            <a:off x="7977076" y="5339866"/>
            <a:ext cx="369112" cy="39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2" idx="2"/>
            <a:endCxn id="58" idx="1"/>
          </p:cNvCxnSpPr>
          <p:nvPr/>
        </p:nvCxnSpPr>
        <p:spPr>
          <a:xfrm>
            <a:off x="6915160" y="5652358"/>
            <a:ext cx="397224" cy="293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58" idx="3"/>
          </p:cNvCxnSpPr>
          <p:nvPr/>
        </p:nvCxnSpPr>
        <p:spPr>
          <a:xfrm flipH="1">
            <a:off x="8231225" y="5664690"/>
            <a:ext cx="253113" cy="281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bg2"/>
          </a:solidFill>
          <a:miter lim="800000"/>
          <a:headEnd/>
          <a:tailEnd/>
        </a:ln>
      </a:spPr>
      <a:bodyPr wrap="none" lIns="92162" tIns="46082" rIns="92162" bIns="46082" anchor="ctr"/>
      <a:lstStyle>
        <a:defPPr defTabSz="922338">
          <a:spcBef>
            <a:spcPct val="0"/>
          </a:spcBef>
          <a:buFontTx/>
          <a:buNone/>
          <a:defRPr sz="1400" dirty="0" smtClean="0">
            <a:latin typeface="현대하모니 M" pitchFamily="18" charset="-127"/>
            <a:ea typeface="현대하모니 M" pitchFamily="18" charset="-127"/>
          </a:defRPr>
        </a:defPPr>
      </a:lst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2월 품질회의 보고(3층)</Template>
  <TotalTime>13684</TotalTime>
  <Words>123</Words>
  <Application>Microsoft Office PowerPoint</Application>
  <PresentationFormat>A4 용지(210x297mm)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돋움</vt:lpstr>
      <vt:lpstr>맑은 고딕</vt:lpstr>
      <vt:lpstr>현대하모니 L</vt:lpstr>
      <vt:lpstr>현대하모니 M</vt:lpstr>
      <vt:lpstr>Arial</vt:lpstr>
      <vt:lpstr>1_기본 디자인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user1</dc:creator>
  <cp:lastModifiedBy>user</cp:lastModifiedBy>
  <cp:revision>285</cp:revision>
  <cp:lastPrinted>2018-11-08T04:34:52Z</cp:lastPrinted>
  <dcterms:created xsi:type="dcterms:W3CDTF">2015-05-14T08:22:22Z</dcterms:created>
  <dcterms:modified xsi:type="dcterms:W3CDTF">2020-12-09T07:06:29Z</dcterms:modified>
</cp:coreProperties>
</file>