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73127880" y="15995880"/>
            <a:ext cx="12186720" cy="2664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Рисунок 5" descr=""/>
          <p:cNvPicPr/>
          <p:nvPr/>
        </p:nvPicPr>
        <p:blipFill>
          <a:blip r:embed="rId3"/>
          <a:stretch/>
        </p:blipFill>
        <p:spPr>
          <a:xfrm>
            <a:off x="713520" y="716040"/>
            <a:ext cx="3526920" cy="7153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86720" cy="1652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2575080"/>
            <a:ext cx="11168640" cy="19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ru-RU" sz="6000" spc="-1" strike="noStrike">
                <a:solidFill>
                  <a:srgbClr val="333f48"/>
                </a:solidFill>
                <a:latin typeface="SB Sans Display Semibold"/>
                <a:ea typeface="DejaVu Sans"/>
              </a:rPr>
              <a:t>Проект "близкие вакансии"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85800" y="5229360"/>
            <a:ext cx="10791000" cy="5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333f48"/>
                </a:solidFill>
                <a:latin typeface="SB Sans Text Light"/>
                <a:ea typeface="DejaVu Sans"/>
              </a:rPr>
              <a:t>TODO: ФИО</a:t>
            </a:r>
            <a:endParaRPr b="0" lang="ru-RU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608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ФИО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TODO: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Образование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Высшее техническое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Опыт в Сбере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TODO: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Город и готовность к переезду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TODO: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639360"/>
            <a:ext cx="1081836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О себе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608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Проект "близкие вакансии"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Представляет собой систему поиска вакансий по описанию резюме.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Noto Sans CJK SC"/>
              </a:rPr>
              <a:t>Для реализации проекта было взято 5000 случайных описаний вакансий из открытых источников площадки hh.ru.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Noto Sans CJK SC"/>
              </a:rPr>
              <a:t>Цель проекта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Noto Sans CJK SC"/>
              </a:rPr>
              <a:t>Реализовать REST-сервис предоставляющий API для поиска наиболее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Noto Sans CJK SC"/>
              </a:rPr>
              <a:t>релевантных вакансий по описанию резюме.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Noto Sans CJK SC"/>
              </a:rPr>
              <a:t>Cсылка на репозиторий с кодом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Noto Sans CJK SC"/>
              </a:rPr>
              <a:t>https://github.com/xmm5/DSProject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639360"/>
            <a:ext cx="1081836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Описание проекта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639360"/>
            <a:ext cx="1081836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Формат и хранение данных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1518120"/>
            <a:ext cx="86158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качестве модели данных используется:</a:t>
            </a:r>
            <a:endParaRPr b="0" lang="ru-RU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DataFrame из библиотеки Pandas.</a:t>
            </a:r>
            <a:endParaRPr b="0" lang="ru-RU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Модуль pickle (реализующий сериализацию и десериализацию данных).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31520" y="3113280"/>
            <a:ext cx="10726920" cy="176940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685800" y="2797560"/>
            <a:ext cx="45878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Формат данных: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639360"/>
            <a:ext cx="1081836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Описание набора данных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48240" y="1645920"/>
            <a:ext cx="8494560" cy="456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639360"/>
            <a:ext cx="1081836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Описание набора данных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93560" y="1623240"/>
            <a:ext cx="7603920" cy="444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639360"/>
            <a:ext cx="1081836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Бизнес-логика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424160" y="2131920"/>
            <a:ext cx="9342360" cy="362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170640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Для реализации проекта использовались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Интегрированная среда разработки PyCharm (Community Edition)</a:t>
            </a:r>
            <a:endParaRPr b="0" lang="ru-RU" sz="1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Язык программирования Python</a:t>
            </a:r>
            <a:endParaRPr b="0" lang="ru-RU" sz="1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Стандартные библиотеки</a:t>
            </a:r>
            <a:endParaRPr b="0" lang="ru-RU" sz="1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concurrent, datetime, hashlib, json, os, random, re, threading, time</a:t>
            </a:r>
            <a:endParaRPr b="0" lang="ru-RU" sz="14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Дополнительные библиотеки</a:t>
            </a:r>
            <a:endParaRPr b="0" lang="ru-RU" sz="1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DejaVu Sans"/>
              </a:rPr>
              <a:t>bs4, flask, gensim, nltk, numpy, pandas, pickle, pymorphy2, requests, sklearn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5800" y="639360"/>
            <a:ext cx="10818360" cy="19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Используемые технологии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5800" y="3127320"/>
            <a:ext cx="62618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Спасибо за внимание!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LibreOffice/6.0.7.3$Linux_X86_64 LibreOffice_project/00m0$Build-3</Application>
  <Words>54</Words>
  <Paragraphs>16</Paragraphs>
  <Company>ПАО Сбербанк России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2021-02-19T10:44:02Z</dcterms:created>
  <dc:creator>Шумихина Ольга Ивановна</dc:creator>
  <dc:description/>
  <dc:language>en-US</dc:language>
  <cp:lastModifiedBy/>
  <dcterms:modified xsi:type="dcterms:W3CDTF">2023-05-04T12:41:16Z</dcterms:modified>
  <cp:revision>47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ПАО Сбербанк России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