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1" r:id="rId3"/>
    <p:sldId id="288" r:id="rId4"/>
    <p:sldId id="300" r:id="rId5"/>
    <p:sldId id="28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0126" autoAdjust="0"/>
  </p:normalViewPr>
  <p:slideViewPr>
    <p:cSldViewPr>
      <p:cViewPr varScale="1">
        <p:scale>
          <a:sx n="90" d="100"/>
          <a:sy n="90" d="100"/>
        </p:scale>
        <p:origin x="15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9B41D-D5AB-4321-9F86-7B4FC480354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2A9C0-1390-4C4D-BC1B-878530BEB1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2A9C0-1390-4C4D-BC1B-878530BEB1A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36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2A9C0-1390-4C4D-BC1B-878530BEB1A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7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3834-0DF4-4BE2-91AF-A7B4551F15E2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7ABD-F6D2-4D79-9BA3-12DC51EC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Dapper</a:t>
            </a:r>
            <a:r>
              <a:rPr lang="zh-CN" altLang="en-US" dirty="0" smtClean="0"/>
              <a:t>的应用及扩展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大家用过的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有哪些优缺点？</a:t>
            </a:r>
            <a:endParaRPr lang="en-US" altLang="zh-CN" dirty="0" smtClean="0"/>
          </a:p>
          <a:p>
            <a:r>
              <a:rPr lang="zh-CN" altLang="en-US" dirty="0"/>
              <a:t>引入</a:t>
            </a:r>
            <a:r>
              <a:rPr lang="en-US" altLang="zh-CN" dirty="0"/>
              <a:t>ORM</a:t>
            </a:r>
            <a:r>
              <a:rPr lang="zh-CN" altLang="en-US" dirty="0"/>
              <a:t>的</a:t>
            </a:r>
            <a:r>
              <a:rPr lang="zh-CN" altLang="en-US" dirty="0" smtClean="0"/>
              <a:t>目的？</a:t>
            </a:r>
            <a:endParaRPr lang="en-US" altLang="zh-CN" dirty="0" smtClean="0"/>
          </a:p>
          <a:p>
            <a:r>
              <a:rPr lang="zh-CN" altLang="en-US" dirty="0" smtClean="0"/>
              <a:t>开发人员需要什么？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0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数据访问：</a:t>
            </a:r>
            <a:r>
              <a:rPr lang="en-US" altLang="zh-CN" sz="3600" dirty="0" smtClean="0"/>
              <a:t>Dapper-</a:t>
            </a:r>
            <a:r>
              <a:rPr lang="zh-CN" altLang="en-US" sz="3600" dirty="0" smtClean="0"/>
              <a:t>微型</a:t>
            </a:r>
            <a:r>
              <a:rPr lang="en-US" altLang="zh-CN" sz="3600" dirty="0" err="1" smtClean="0"/>
              <a:t>ORMapping</a:t>
            </a:r>
            <a:r>
              <a:rPr lang="zh-CN" altLang="en-US" sz="3600" dirty="0" smtClean="0"/>
              <a:t>框架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Dapper</a:t>
            </a:r>
            <a:r>
              <a:rPr lang="zh-CN" altLang="en-US" dirty="0" smtClean="0"/>
              <a:t>的优势：</a:t>
            </a:r>
            <a:br>
              <a:rPr lang="zh-CN" altLang="en-US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Dapper</a:t>
            </a:r>
            <a:r>
              <a:rPr lang="zh-CN" altLang="en-US" dirty="0" smtClean="0"/>
              <a:t>是一个轻型的</a:t>
            </a:r>
            <a:r>
              <a:rPr lang="en-US" altLang="zh-CN" dirty="0" smtClean="0"/>
              <a:t>ORM</a:t>
            </a:r>
            <a:r>
              <a:rPr lang="zh-CN" altLang="en-US" dirty="0" smtClean="0"/>
              <a:t>类。代码就一个</a:t>
            </a:r>
            <a:r>
              <a:rPr lang="en-US" altLang="zh-CN" dirty="0" err="1" smtClean="0"/>
              <a:t>SqlMapper.cs</a:t>
            </a:r>
            <a:r>
              <a:rPr lang="zh-CN" altLang="en-US" dirty="0" smtClean="0"/>
              <a:t>文件，编译后就</a:t>
            </a:r>
            <a:r>
              <a:rPr lang="en-US" altLang="zh-CN" dirty="0" smtClean="0"/>
              <a:t>40K</a:t>
            </a:r>
            <a:r>
              <a:rPr lang="zh-CN" altLang="en-US" dirty="0" smtClean="0"/>
              <a:t>的一个很小的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Dapper</a:t>
            </a:r>
            <a:r>
              <a:rPr lang="zh-CN" altLang="en-US" dirty="0" smtClean="0"/>
              <a:t>很快。</a:t>
            </a:r>
            <a:r>
              <a:rPr lang="en-US" altLang="zh-CN" dirty="0" smtClean="0"/>
              <a:t>Dapper</a:t>
            </a:r>
            <a:r>
              <a:rPr lang="zh-CN" altLang="en-US" dirty="0" smtClean="0"/>
              <a:t>的速度接近与</a:t>
            </a:r>
            <a:r>
              <a:rPr lang="en-US" altLang="zh-CN" dirty="0" err="1" smtClean="0"/>
              <a:t>IDataReader</a:t>
            </a:r>
            <a:r>
              <a:rPr lang="zh-CN" altLang="en-US" dirty="0" smtClean="0"/>
              <a:t>，取列表的数据超过了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Dapper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Mysql,SqlLite,Mssql,Oracle</a:t>
            </a:r>
            <a:r>
              <a:rPr lang="zh-CN" altLang="en-US" dirty="0" smtClean="0"/>
              <a:t>等一系列</a:t>
            </a:r>
            <a:r>
              <a:rPr lang="zh-CN" altLang="en-US" smtClean="0"/>
              <a:t>的数据库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Dapper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支持多表并联的对象。支持一对多 多对多的关系。并且没侵入性，想用就用，不想用就不用。无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无属性。代码以前怎么写现在还怎么写。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Dapper</a:t>
            </a:r>
            <a:r>
              <a:rPr lang="zh-CN" altLang="en-US" sz="3600" dirty="0" smtClean="0"/>
              <a:t>原理及特性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Dapper</a:t>
            </a:r>
            <a:r>
              <a:rPr lang="zh-CN" altLang="en-US" sz="2400" dirty="0" smtClean="0"/>
              <a:t>原理通过</a:t>
            </a:r>
            <a:r>
              <a:rPr lang="en-US" altLang="zh-CN" sz="2400" dirty="0" smtClean="0"/>
              <a:t>Emit</a:t>
            </a:r>
            <a:r>
              <a:rPr lang="zh-CN" altLang="en-US" sz="2400" dirty="0" smtClean="0"/>
              <a:t>反射</a:t>
            </a:r>
            <a:r>
              <a:rPr lang="en-US" altLang="zh-CN" sz="2400" dirty="0" err="1" smtClean="0"/>
              <a:t>IDataReader</a:t>
            </a:r>
            <a:r>
              <a:rPr lang="zh-CN" altLang="en-US" sz="2400" dirty="0" smtClean="0"/>
              <a:t>的序列队列，来快速的得到和产生对象。性能实在高。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Dapper 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实现，支持</a:t>
            </a:r>
            <a:r>
              <a:rPr lang="en-US" altLang="zh-CN" sz="2400" dirty="0" err="1" smtClean="0"/>
              <a:t>.net</a:t>
            </a:r>
            <a:r>
              <a:rPr lang="en-US" altLang="zh-CN" sz="2400" dirty="0" smtClean="0"/>
              <a:t> framework </a:t>
            </a:r>
            <a:r>
              <a:rPr lang="zh-CN" altLang="en-US" sz="2400" dirty="0" smtClean="0"/>
              <a:t>各种版本；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7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Dapper</a:t>
            </a:r>
            <a:r>
              <a:rPr lang="zh-CN" altLang="en-US" sz="2400" dirty="0" smtClean="0"/>
              <a:t>语法十分简单。并且无须迁就数据库的设计。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国外大型网站采用的有：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StackOverflow</a:t>
            </a:r>
            <a:r>
              <a:rPr lang="en-US" altLang="zh-CN" sz="2000" dirty="0" smtClean="0"/>
              <a:t>,  </a:t>
            </a:r>
            <a:r>
              <a:rPr lang="en-US" altLang="zh-CN" sz="2000" dirty="0" err="1" smtClean="0"/>
              <a:t>StackExcahnge</a:t>
            </a:r>
            <a:r>
              <a:rPr lang="zh-CN" altLang="en-US" sz="2000" dirty="0" smtClean="0"/>
              <a:t>等。。。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数据访问：</a:t>
            </a:r>
            <a:r>
              <a:rPr lang="en-US" altLang="zh-CN" sz="3600" dirty="0" smtClean="0"/>
              <a:t>Dapper-</a:t>
            </a:r>
            <a:r>
              <a:rPr lang="zh-CN" altLang="en-US" sz="3600" dirty="0" smtClean="0"/>
              <a:t>微型</a:t>
            </a:r>
            <a:r>
              <a:rPr lang="en-US" altLang="zh-CN" sz="3600" dirty="0" err="1" smtClean="0"/>
              <a:t>ORMapping</a:t>
            </a:r>
            <a:r>
              <a:rPr lang="zh-CN" altLang="en-US" sz="3600" dirty="0" smtClean="0"/>
              <a:t>框架</a:t>
            </a:r>
            <a:endParaRPr lang="zh-CN" altLang="en-US" sz="3600" dirty="0"/>
          </a:p>
        </p:txBody>
      </p:sp>
      <p:pic>
        <p:nvPicPr>
          <p:cNvPr id="4" name="内容占位符 3" descr="ORM Performan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916832"/>
            <a:ext cx="7560840" cy="4796926"/>
          </a:xfr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5576" y="1484784"/>
            <a:ext cx="653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读取</a:t>
            </a:r>
            <a:r>
              <a:rPr lang="en-US" altLang="zh-CN" dirty="0" smtClean="0">
                <a:solidFill>
                  <a:srgbClr val="00B050"/>
                </a:solidFill>
              </a:rPr>
              <a:t>500</a:t>
            </a:r>
            <a:r>
              <a:rPr lang="zh-CN" altLang="en-US" dirty="0" smtClean="0">
                <a:solidFill>
                  <a:srgbClr val="00B050"/>
                </a:solidFill>
              </a:rPr>
              <a:t>条记录，并做简单对象的序列化操作时间对比如下图：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104</Words>
  <Application>Microsoft Office PowerPoint</Application>
  <PresentationFormat>全屏显示(4:3)</PresentationFormat>
  <Paragraphs>21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Dapper的应用及扩展</vt:lpstr>
      <vt:lpstr>提问</vt:lpstr>
      <vt:lpstr>数据访问：Dapper-微型ORMapping框架</vt:lpstr>
      <vt:lpstr>Dapper原理及特性</vt:lpstr>
      <vt:lpstr>数据访问：Dapper-微型ORMapping框架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Entity Framework 3层分布式框架开发</dc:title>
  <dc:creator>wlg</dc:creator>
  <cp:lastModifiedBy>韩宇</cp:lastModifiedBy>
  <cp:revision>223</cp:revision>
  <dcterms:created xsi:type="dcterms:W3CDTF">2012-10-29T03:33:10Z</dcterms:created>
  <dcterms:modified xsi:type="dcterms:W3CDTF">2016-06-03T06:09:47Z</dcterms:modified>
</cp:coreProperties>
</file>