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13"/>
  </p:notesMasterIdLst>
  <p:sldIdLst>
    <p:sldId id="2718" r:id="rId2"/>
    <p:sldId id="2736" r:id="rId3"/>
    <p:sldId id="2737" r:id="rId4"/>
    <p:sldId id="2720" r:id="rId5"/>
    <p:sldId id="2738" r:id="rId6"/>
    <p:sldId id="2744" r:id="rId7"/>
    <p:sldId id="2739" r:id="rId8"/>
    <p:sldId id="2722" r:id="rId9"/>
    <p:sldId id="2754" r:id="rId10"/>
    <p:sldId id="2749" r:id="rId11"/>
    <p:sldId id="2753" r:id="rId12"/>
  </p:sldIdLst>
  <p:sldSz cx="12858750" cy="7232650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43CAE5"/>
    <a:srgbClr val="6FC4E9"/>
    <a:srgbClr val="06A7DB"/>
    <a:srgbClr val="D4D25C"/>
    <a:srgbClr val="E6CBCE"/>
    <a:srgbClr val="7E9442"/>
    <a:srgbClr val="DDC334"/>
    <a:srgbClr val="70C6EA"/>
    <a:srgbClr val="B3C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0" autoAdjust="0"/>
    <p:restoredTop sz="92986" autoAdjust="0"/>
  </p:normalViewPr>
  <p:slideViewPr>
    <p:cSldViewPr>
      <p:cViewPr>
        <p:scale>
          <a:sx n="125" d="100"/>
          <a:sy n="125" d="100"/>
        </p:scale>
        <p:origin x="-156" y="-612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2A9086-0BB6-4955-A995-C876A5F12E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7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D8A88CB0-5585-4DC3-AF7B-F8B607B001A8}" type="slidenum">
              <a:rPr lang="zh-CN" altLang="en-US"/>
              <a:pPr algn="r" eaLnBrk="1" latinLnBrk="1" hangingPunct="1">
                <a:spcBef>
                  <a:spcPct val="0"/>
                </a:spcBef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644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9EE43-DC1A-4170-8A72-0F755D8E5D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362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9EE43-DC1A-4170-8A72-0F755D8E5D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56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505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9EE43-DC1A-4170-8A72-0F755D8E5D8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162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9EE43-DC1A-4170-8A72-0F755D8E5D8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49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D8A88CB0-5585-4DC3-AF7B-F8B607B001A8}" type="slidenum">
              <a:rPr lang="zh-CN" altLang="en-US"/>
              <a:pPr algn="r" eaLnBrk="1" latinLnBrk="1" hangingPunct="1">
                <a:spcBef>
                  <a:spcPct val="0"/>
                </a:spcBef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471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555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9EE43-DC1A-4170-8A72-0F755D8E5D8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56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bg>
      <p:bgPr>
        <a:gradFill flip="none" rotWithShape="1">
          <a:gsLst>
            <a:gs pos="0">
              <a:srgbClr val="F4F4F4"/>
            </a:gs>
            <a:gs pos="35000">
              <a:srgbClr val="D4D4D4"/>
            </a:gs>
            <a:gs pos="100000">
              <a:srgbClr val="BABBB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Temp\400页超强PPT模板\花PNG\65789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9390624">
            <a:off x="-2328776" y="-4764120"/>
            <a:ext cx="3107903" cy="692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:\Temp\400页超强PPT模板\花PNG\65789.pn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472549">
            <a:off x="11905773" y="-6950734"/>
            <a:ext cx="4374337" cy="974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23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1"/>
            <a:ext cx="10929938" cy="155033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1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4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7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00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3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6"/>
            <a:ext cx="3000375" cy="385072"/>
          </a:xfrm>
          <a:prstGeom prst="rect">
            <a:avLst/>
          </a:prstGeom>
        </p:spPr>
        <p:txBody>
          <a:bodyPr/>
          <a:lstStyle/>
          <a:p>
            <a:fld id="{5BC574C2-0231-498C-86E3-B4ED627D1603}" type="datetimeFigureOut">
              <a:rPr lang="zh-CN" altLang="en-US" smtClean="0"/>
              <a:pPr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6"/>
            <a:ext cx="4071938" cy="38507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5438" y="6703596"/>
            <a:ext cx="3000375" cy="385072"/>
          </a:xfrm>
          <a:prstGeom prst="rect">
            <a:avLst/>
          </a:prstGeom>
        </p:spPr>
        <p:txBody>
          <a:bodyPr/>
          <a:lstStyle/>
          <a:p>
            <a:fld id="{E7A6D03C-65F4-4C13-B424-B28BC9F7B4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07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" y="0"/>
            <a:ext cx="12858045" cy="723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960" r:id="rId2"/>
    <p:sldLayoutId id="2147483961" r:id="rId3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audio" Target="file:///C:\Users\asus\Desktop\&#24037;&#20316;\&#31572;&#36777;&#32032;&#26448;\&#21608;&#26480;&#20262;-&#28129;&#27700;&#28023;&#36793;%20.mp3" TargetMode="Externa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9.jp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25.jpg"/><Relationship Id="rId4" Type="http://schemas.openxmlformats.org/officeDocument/2006/relationships/image" Target="../media/image3.png"/><Relationship Id="rId9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周杰伦-淡水海边 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5" cstate="print"/>
          <a:stretch>
            <a:fillRect/>
          </a:stretch>
        </p:blipFill>
        <p:spPr>
          <a:xfrm>
            <a:off x="1244799" y="952029"/>
            <a:ext cx="203200" cy="203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31929" y="1040121"/>
            <a:ext cx="720080" cy="73802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93871" y="5857088"/>
            <a:ext cx="538399" cy="51998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60121" y="1040121"/>
            <a:ext cx="437159" cy="43474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22201" y="50405"/>
            <a:ext cx="367947" cy="36591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559" r="22559"/>
          <a:stretch/>
        </p:blipFill>
        <p:spPr>
          <a:xfrm>
            <a:off x="9953364" y="4984477"/>
            <a:ext cx="324162" cy="33224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993" b="-1993"/>
          <a:stretch/>
        </p:blipFill>
        <p:spPr>
          <a:xfrm>
            <a:off x="8157567" y="1860999"/>
            <a:ext cx="468084" cy="46549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5015" y="2219634"/>
            <a:ext cx="730211" cy="726179"/>
          </a:xfrm>
          <a:prstGeom prst="rect">
            <a:avLst/>
          </a:prstGeom>
        </p:spPr>
      </p:pic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1748855" y="1960141"/>
            <a:ext cx="921702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6000" b="1" cap="all" dirty="0">
                <a:cs typeface="Arial" panose="020B0604020202020204" pitchFamily="34" charset="0"/>
              </a:rPr>
              <a:t>智能大棚系统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2725430" y="3598387"/>
            <a:ext cx="7407890" cy="0"/>
          </a:xfrm>
          <a:prstGeom prst="line">
            <a:avLst/>
          </a:prstGeom>
          <a:ln w="9525">
            <a:solidFill>
              <a:srgbClr val="004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59"/>
          <p:cNvSpPr>
            <a:spLocks noChangeArrowheads="1"/>
          </p:cNvSpPr>
          <p:nvPr/>
        </p:nvSpPr>
        <p:spPr bwMode="auto">
          <a:xfrm>
            <a:off x="2644412" y="3658436"/>
            <a:ext cx="7569927" cy="48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CONTRACTED WIND POWERPOINT TEMPLATE DESIGNS CONTRACTED WIND POWERPOINT TEMPLATE DESIGNS CONTRACTED WIND POWERPOINT TEMPLATE DESIGNS CONTRACTED WIND POWERPOINT TEMPLATE DESIGNS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6" descr="F:\Temp\400页超强PPT模板\花PNG\65789.png"/>
          <p:cNvPicPr>
            <a:picLocks noChangeAspect="1" noChangeArrowheads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3425735" y="173320"/>
            <a:ext cx="4374337" cy="974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004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25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50"/>
                            </p:stCondLst>
                            <p:childTnLst>
                              <p:par>
                                <p:cTn id="6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000"/>
                            </p:stCondLst>
                            <p:childTnLst>
                              <p:par>
                                <p:cTn id="7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3500"/>
                            </p:stCondLst>
                            <p:childTnLst>
                              <p:par>
                                <p:cTn id="7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4500"/>
                            </p:stCondLst>
                            <p:childTnLst>
                              <p:par>
                                <p:cTn id="8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3" dur="6680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8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21" grpId="0"/>
      <p:bldP spid="21" grpId="1"/>
      <p:bldP spid="25" grpId="0"/>
      <p:bldP spid="2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Temp\400页超强PPT模板\花PNG\57275d238f2bd [转换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5079" y="808013"/>
            <a:ext cx="4932846" cy="2223935"/>
          </a:xfrm>
          <a:prstGeom prst="rect">
            <a:avLst/>
          </a:prstGeom>
          <a:noFill/>
          <a:effectLst>
            <a:outerShdw blurRad="177800" dir="5400000" sx="107000" sy="107000" algn="t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900983" y="4840461"/>
            <a:ext cx="7385633" cy="5466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84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Summer a lot of things began to trivial for example, I hide in behind the morning in a hurry to eat text, breathed life back to the story, then through these years of ladder to update a day in and day out of</a:t>
            </a:r>
            <a:endParaRPr lang="zh-CN" altLang="en-US" sz="984" dirty="0">
              <a:solidFill>
                <a:schemeClr val="tx1">
                  <a:lumMod val="75000"/>
                  <a:lumOff val="25000"/>
                </a:schemeClr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65477" y="3428373"/>
            <a:ext cx="4032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+mj-ea"/>
                <a:ea typeface="+mj-ea"/>
              </a:rPr>
              <a:t>问答环节</a:t>
            </a:r>
          </a:p>
        </p:txBody>
      </p:sp>
    </p:spTree>
    <p:extLst>
      <p:ext uri="{BB962C8B-B14F-4D97-AF65-F5344CB8AC3E}">
        <p14:creationId xmlns:p14="http://schemas.microsoft.com/office/powerpoint/2010/main" val="22974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028775" y="270071"/>
            <a:ext cx="511679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04193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4000" dirty="0">
              <a:solidFill>
                <a:srgbClr val="004193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28775" y="87933"/>
            <a:ext cx="778931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CN" dirty="0">
                <a:solidFill>
                  <a:srgbClr val="004193"/>
                </a:solidFill>
                <a:latin typeface="+mj-lt"/>
                <a:ea typeface="微软雅黑" panose="020B0503020204020204" pitchFamily="34" charset="-122"/>
              </a:rPr>
              <a:t>PART</a:t>
            </a:r>
            <a:endParaRPr lang="zh-CN" altLang="en-US" dirty="0">
              <a:solidFill>
                <a:srgbClr val="004193"/>
              </a:solidFill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25" name="Picture 6" descr="F:\Temp\400页超强PPT模板\花PNG\65789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6234048" y="173321"/>
            <a:ext cx="4374337" cy="974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445D56EC-EECF-4EFA-B09B-938EF0DC5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86"/>
            <a:ext cx="7439025" cy="5276850"/>
          </a:xfrm>
          <a:prstGeom prst="rect">
            <a:avLst/>
          </a:prstGeom>
        </p:spPr>
      </p:pic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C25116AB-118B-4A6D-8EAF-ED266074E7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71" y="0"/>
            <a:ext cx="551497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8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F:\Temp\400页超强PPT模板\花PNG\65789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6048388" y="-480101"/>
            <a:ext cx="4374337" cy="974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49481" y="1479205"/>
            <a:ext cx="15188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500" dirty="0">
                <a:latin typeface="TypeLand 康熙字典體試用版" pitchFamily="50" charset="-120"/>
                <a:ea typeface="TypeLand 康熙字典體試用版" pitchFamily="50" charset="-120"/>
              </a:rPr>
              <a:t>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2957" y="1211500"/>
            <a:ext cx="1518835" cy="126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93" dirty="0">
                <a:latin typeface="TypeLand 康熙字典體試用版" pitchFamily="50" charset="-120"/>
                <a:ea typeface="TypeLand 康熙字典體試用版" pitchFamily="50" charset="-120"/>
              </a:rPr>
              <a:t>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83169" y="2063467"/>
            <a:ext cx="1218603" cy="43858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250" dirty="0">
                <a:latin typeface="TypeLand 康熙字典體試用版" pitchFamily="50" charset="-120"/>
                <a:ea typeface="TypeLand 康熙字典體試用版" pitchFamily="50" charset="-120"/>
              </a:rPr>
              <a:t>summer</a:t>
            </a:r>
            <a:endParaRPr lang="zh-CN" altLang="en-US" sz="2250" dirty="0">
              <a:latin typeface="TypeLand 康熙字典體試用版" pitchFamily="50" charset="-120"/>
              <a:ea typeface="TypeLand 康熙字典體試用版" pitchFamily="50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6854" y="2539533"/>
            <a:ext cx="2454939" cy="7414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703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Summer a lot of things began to trivial for example, I hide in behind the morning in a hurry to eat text, breathed life back to the story, then through these years of ladder to update a day in and day out of</a:t>
            </a:r>
            <a:endParaRPr lang="zh-CN" altLang="en-US" sz="703" dirty="0">
              <a:solidFill>
                <a:schemeClr val="tx1">
                  <a:lumMod val="75000"/>
                  <a:lumOff val="25000"/>
                </a:schemeClr>
              </a:solidFill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13" name="Picture 4" descr="F:\Temp\400页超强PPT模板\花PNG\4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165" t="3382" r="24938"/>
          <a:stretch/>
        </p:blipFill>
        <p:spPr bwMode="auto">
          <a:xfrm>
            <a:off x="500841" y="713848"/>
            <a:ext cx="1947746" cy="3307493"/>
          </a:xfrm>
          <a:prstGeom prst="rect">
            <a:avLst/>
          </a:prstGeom>
          <a:noFill/>
          <a:effectLst>
            <a:outerShdw blurRad="317500" dist="139700" dir="5640000" sx="97000" sy="97000" algn="t" rotWithShape="0">
              <a:prstClr val="black">
                <a:alpha val="1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93271" y="1384077"/>
            <a:ext cx="461665" cy="23042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一、功能概述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3431" y="591989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二、成员分工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01583" y="1456085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三、功能演示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25719" y="591989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四、问答环节</a:t>
            </a:r>
          </a:p>
        </p:txBody>
      </p:sp>
    </p:spTree>
    <p:extLst>
      <p:ext uri="{BB962C8B-B14F-4D97-AF65-F5344CB8AC3E}">
        <p14:creationId xmlns:p14="http://schemas.microsoft.com/office/powerpoint/2010/main" val="372621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 build="p"/>
      <p:bldP spid="2" grpId="0" build="p"/>
      <p:bldP spid="3" grpId="0"/>
      <p:bldP spid="6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Temp\400页超强PPT模板\花PNG\57275d238f2bd [转换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6727" y="1245992"/>
            <a:ext cx="4932846" cy="2223935"/>
          </a:xfrm>
          <a:prstGeom prst="rect">
            <a:avLst/>
          </a:prstGeom>
          <a:noFill/>
          <a:effectLst>
            <a:outerShdw blurRad="177800" dir="5400000" sx="107000" sy="107000" algn="t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939070" y="4280934"/>
            <a:ext cx="7385633" cy="5466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84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Summer a lot of things began to trivial for example, I hide in behind the morning in a hurry to eat text, breathed life back to the story, then through these years of ladder to update a day in and day out of</a:t>
            </a:r>
            <a:endParaRPr lang="zh-CN" altLang="en-US" sz="984" dirty="0">
              <a:solidFill>
                <a:schemeClr val="tx1">
                  <a:lumMod val="75000"/>
                  <a:lumOff val="25000"/>
                </a:schemeClr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21263" y="3688333"/>
            <a:ext cx="48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一、功能概述</a:t>
            </a:r>
          </a:p>
        </p:txBody>
      </p:sp>
    </p:spTree>
    <p:extLst>
      <p:ext uri="{BB962C8B-B14F-4D97-AF65-F5344CB8AC3E}">
        <p14:creationId xmlns:p14="http://schemas.microsoft.com/office/powerpoint/2010/main" val="22974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028775" y="845134"/>
            <a:ext cx="1696298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CN" sz="1600" b="1" dirty="0">
                <a:solidFill>
                  <a:srgbClr val="004193"/>
                </a:solidFill>
                <a:latin typeface="+mj-lt"/>
                <a:ea typeface="微软雅黑" panose="020B0503020204020204" pitchFamily="34" charset="-122"/>
              </a:rPr>
              <a:t>THE HEADLINE</a:t>
            </a:r>
            <a:endParaRPr lang="zh-CN" altLang="en-US" sz="1600" b="1" dirty="0">
              <a:solidFill>
                <a:srgbClr val="004193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28775" y="270071"/>
            <a:ext cx="511679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04193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4000" dirty="0">
              <a:solidFill>
                <a:srgbClr val="004193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28775" y="87933"/>
            <a:ext cx="778931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CN" dirty="0">
                <a:solidFill>
                  <a:srgbClr val="004193"/>
                </a:solidFill>
                <a:latin typeface="+mj-lt"/>
                <a:ea typeface="微软雅黑" panose="020B0503020204020204" pitchFamily="34" charset="-122"/>
              </a:rPr>
              <a:t>PART</a:t>
            </a:r>
            <a:endParaRPr lang="zh-CN" altLang="en-US" dirty="0">
              <a:solidFill>
                <a:srgbClr val="004193"/>
              </a:solidFill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16" name="图片 15" descr="图示, 示意图&#10;&#10;描述已自动生成">
            <a:extLst>
              <a:ext uri="{FF2B5EF4-FFF2-40B4-BE49-F238E27FC236}">
                <a16:creationId xmlns:a16="http://schemas.microsoft.com/office/drawing/2014/main" id="{CC467F80-B798-4979-B565-9B4551884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35" y="818588"/>
            <a:ext cx="11521280" cy="6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Temp\400页超强PPT模板\花PNG\57275d238f2bd [转换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6727" y="1245992"/>
            <a:ext cx="4932846" cy="2223935"/>
          </a:xfrm>
          <a:prstGeom prst="rect">
            <a:avLst/>
          </a:prstGeom>
          <a:noFill/>
          <a:effectLst>
            <a:outerShdw blurRad="177800" dir="5400000" sx="107000" sy="107000" algn="t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939070" y="4280934"/>
            <a:ext cx="7385633" cy="5466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84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Summer a lot of things began to trivial for example, I hide in behind the morning in a hurry to eat text, breathed life back to the story, then through these years of ladder to update a day in and day out of</a:t>
            </a:r>
            <a:endParaRPr lang="zh-CN" altLang="en-US" sz="984" dirty="0">
              <a:solidFill>
                <a:schemeClr val="tx1">
                  <a:lumMod val="75000"/>
                  <a:lumOff val="25000"/>
                </a:schemeClr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17207" y="3760341"/>
            <a:ext cx="48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二、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成员分工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307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9B40E5-1544-4D82-9ABE-F3E3384A1127}"/>
              </a:ext>
            </a:extLst>
          </p:cNvPr>
          <p:cNvSpPr txBox="1"/>
          <p:nvPr/>
        </p:nvSpPr>
        <p:spPr>
          <a:xfrm>
            <a:off x="1452429" y="1647190"/>
            <a:ext cx="2039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成员分工</a:t>
            </a:r>
          </a:p>
        </p:txBody>
      </p:sp>
      <p:pic>
        <p:nvPicPr>
          <p:cNvPr id="3" name="图片 2" descr="6MTN0JN$HO(SA9F_~QMM{}X">
            <a:extLst>
              <a:ext uri="{FF2B5EF4-FFF2-40B4-BE49-F238E27FC236}">
                <a16:creationId xmlns:a16="http://schemas.microsoft.com/office/drawing/2014/main" id="{17C250E8-8C23-49DB-B08C-AA0FF3149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789" y="2522855"/>
            <a:ext cx="909320" cy="11233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5388FE0-A087-4855-A99C-D433336A0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324919" y="2552700"/>
            <a:ext cx="902335" cy="1063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002110-18CF-4B5A-A937-7069BD60D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6729" y="2538095"/>
            <a:ext cx="1127760" cy="1120140"/>
          </a:xfrm>
          <a:prstGeom prst="rect">
            <a:avLst/>
          </a:prstGeom>
        </p:spPr>
      </p:pic>
      <p:pic>
        <p:nvPicPr>
          <p:cNvPr id="8" name="图片 7" descr="4RR_F(_Z(RPH8CXHDKLA3T3">
            <a:extLst>
              <a:ext uri="{FF2B5EF4-FFF2-40B4-BE49-F238E27FC236}">
                <a16:creationId xmlns:a16="http://schemas.microsoft.com/office/drawing/2014/main" id="{2B1DA311-7CC6-4DB2-B926-6CDB04010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449" y="2522855"/>
            <a:ext cx="1149985" cy="114998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A8FEB7A-F564-444D-998B-AC1E68F5EF84}"/>
              </a:ext>
            </a:extLst>
          </p:cNvPr>
          <p:cNvSpPr txBox="1"/>
          <p:nvPr/>
        </p:nvSpPr>
        <p:spPr>
          <a:xfrm>
            <a:off x="2324919" y="3823970"/>
            <a:ext cx="152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172EA3A-51E7-4947-83B0-2327516771E5}"/>
              </a:ext>
            </a:extLst>
          </p:cNvPr>
          <p:cNvSpPr txBox="1"/>
          <p:nvPr/>
        </p:nvSpPr>
        <p:spPr>
          <a:xfrm>
            <a:off x="4492809" y="3823970"/>
            <a:ext cx="152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E927B8-E919-4875-871B-EF2A63A817CC}"/>
              </a:ext>
            </a:extLst>
          </p:cNvPr>
          <p:cNvSpPr txBox="1"/>
          <p:nvPr/>
        </p:nvSpPr>
        <p:spPr>
          <a:xfrm>
            <a:off x="6819449" y="3823970"/>
            <a:ext cx="152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2D4D67C-3B65-413B-AD46-B0702F938FB9}"/>
              </a:ext>
            </a:extLst>
          </p:cNvPr>
          <p:cNvSpPr txBox="1"/>
          <p:nvPr/>
        </p:nvSpPr>
        <p:spPr>
          <a:xfrm>
            <a:off x="9278169" y="3823970"/>
            <a:ext cx="152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F9936D5-BF93-4077-8C67-07E28E64844A}"/>
              </a:ext>
            </a:extLst>
          </p:cNvPr>
          <p:cNvSpPr txBox="1"/>
          <p:nvPr/>
        </p:nvSpPr>
        <p:spPr>
          <a:xfrm>
            <a:off x="1437824" y="4590415"/>
            <a:ext cx="2637155" cy="64516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txBody>
          <a:bodyPr wrap="square" rtlCol="0">
            <a:spAutoFit/>
          </a:bodyPr>
          <a:lstStyle/>
          <a:p>
            <a:r>
              <a:rPr lang="zh-CN" altLang="en-US"/>
              <a:t>组长：</a:t>
            </a:r>
            <a:r>
              <a:rPr lang="en-US" altLang="zh-CN"/>
              <a:t>web</a:t>
            </a:r>
            <a:r>
              <a:rPr lang="zh-CN" altLang="en-US"/>
              <a:t>端以及全部整合调试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E1C0944-B8F7-4A6E-AE80-F2FED17E5954}"/>
              </a:ext>
            </a:extLst>
          </p:cNvPr>
          <p:cNvSpPr txBox="1"/>
          <p:nvPr/>
        </p:nvSpPr>
        <p:spPr>
          <a:xfrm>
            <a:off x="4445819" y="4590415"/>
            <a:ext cx="1623060" cy="64516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安卓</a:t>
            </a:r>
            <a:r>
              <a:rPr lang="en-US" altLang="zh-CN"/>
              <a:t>app</a:t>
            </a:r>
            <a:r>
              <a:rPr lang="zh-CN" altLang="en-US"/>
              <a:t>客户端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C28ED5F-FECC-4A8D-9591-D477527E7986}"/>
              </a:ext>
            </a:extLst>
          </p:cNvPr>
          <p:cNvSpPr txBox="1"/>
          <p:nvPr/>
        </p:nvSpPr>
        <p:spPr>
          <a:xfrm>
            <a:off x="6715944" y="4590415"/>
            <a:ext cx="1632585" cy="64516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硬件部分代码编写及烧录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3EC27BA-3E6D-4343-94F0-9A228E6778DB}"/>
              </a:ext>
            </a:extLst>
          </p:cNvPr>
          <p:cNvSpPr txBox="1"/>
          <p:nvPr/>
        </p:nvSpPr>
        <p:spPr>
          <a:xfrm>
            <a:off x="9329604" y="4590415"/>
            <a:ext cx="1450340" cy="64516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服务器的搭建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Temp\400页超强PPT模板\花PNG\57275d238f2bd [转换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6727" y="1245992"/>
            <a:ext cx="4932846" cy="2223935"/>
          </a:xfrm>
          <a:prstGeom prst="rect">
            <a:avLst/>
          </a:prstGeom>
          <a:noFill/>
          <a:effectLst>
            <a:outerShdw blurRad="177800" dir="5400000" sx="107000" sy="107000" algn="t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939070" y="4280934"/>
            <a:ext cx="7385633" cy="5466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84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Summer a lot of things began to trivial for example, I hide in behind the morning in a hurry to eat text, breathed life back to the story, then through these years of ladder to update a day in and day out of</a:t>
            </a:r>
            <a:endParaRPr lang="zh-CN" altLang="en-US" sz="984" dirty="0">
              <a:solidFill>
                <a:schemeClr val="tx1">
                  <a:lumMod val="75000"/>
                  <a:lumOff val="25000"/>
                </a:schemeClr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05239" y="3760341"/>
            <a:ext cx="48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三、功能演示</a:t>
            </a:r>
          </a:p>
        </p:txBody>
      </p:sp>
    </p:spTree>
    <p:extLst>
      <p:ext uri="{BB962C8B-B14F-4D97-AF65-F5344CB8AC3E}">
        <p14:creationId xmlns:p14="http://schemas.microsoft.com/office/powerpoint/2010/main" val="157287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游戏机, 电缆, 电路&#10;&#10;描述已自动生成">
            <a:extLst>
              <a:ext uri="{FF2B5EF4-FFF2-40B4-BE49-F238E27FC236}">
                <a16:creationId xmlns:a16="http://schemas.microsoft.com/office/drawing/2014/main" id="{A5A3DBEB-7F3A-4F59-A739-D781E99CB0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893" y="1528093"/>
            <a:ext cx="3254693" cy="723265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1028775" y="270071"/>
            <a:ext cx="511679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04193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4000" dirty="0">
              <a:solidFill>
                <a:srgbClr val="004193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28775" y="87933"/>
            <a:ext cx="778931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CN" dirty="0">
                <a:solidFill>
                  <a:srgbClr val="004193"/>
                </a:solidFill>
                <a:latin typeface="+mj-lt"/>
                <a:ea typeface="微软雅黑" panose="020B0503020204020204" pitchFamily="34" charset="-122"/>
              </a:rPr>
              <a:t>PART</a:t>
            </a:r>
            <a:endParaRPr lang="zh-CN" altLang="en-US" dirty="0">
              <a:solidFill>
                <a:srgbClr val="004193"/>
              </a:solidFill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25" name="Picture 6" descr="F:\Temp\400页超强PPT模板\花PNG\65789.pn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6234048" y="173321"/>
            <a:ext cx="4374337" cy="974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86322777-11AC-43F2-BD96-2B1CE38B18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429"/>
            <a:ext cx="1659750" cy="3688333"/>
          </a:xfrm>
          <a:prstGeom prst="rect">
            <a:avLst/>
          </a:prstGeom>
        </p:spPr>
      </p:pic>
      <p:pic>
        <p:nvPicPr>
          <p:cNvPr id="5" name="图片 4" descr="图片包含 游戏机, 电子, 电路&#10;&#10;描述已自动生成">
            <a:extLst>
              <a:ext uri="{FF2B5EF4-FFF2-40B4-BE49-F238E27FC236}">
                <a16:creationId xmlns:a16="http://schemas.microsoft.com/office/drawing/2014/main" id="{71CF7464-8338-451D-9405-21A6B68176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751" y="-55141"/>
            <a:ext cx="1669070" cy="3709045"/>
          </a:xfrm>
          <a:prstGeom prst="rect">
            <a:avLst/>
          </a:prstGeom>
        </p:spPr>
      </p:pic>
      <p:pic>
        <p:nvPicPr>
          <p:cNvPr id="7" name="图片 6" descr="图片包含 桌子, 牙刷, 游戏机, 男人&#10;&#10;描述已自动生成">
            <a:extLst>
              <a:ext uri="{FF2B5EF4-FFF2-40B4-BE49-F238E27FC236}">
                <a16:creationId xmlns:a16="http://schemas.microsoft.com/office/drawing/2014/main" id="{4CE913F1-4F57-402E-9E8A-682D18F032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821" y="1574"/>
            <a:ext cx="1627347" cy="3616325"/>
          </a:xfrm>
          <a:prstGeom prst="rect">
            <a:avLst/>
          </a:prstGeom>
        </p:spPr>
      </p:pic>
      <p:pic>
        <p:nvPicPr>
          <p:cNvPr id="9" name="图片 8" descr="图片包含 游戏机, 电子, 电路&#10;&#10;描述已自动生成">
            <a:extLst>
              <a:ext uri="{FF2B5EF4-FFF2-40B4-BE49-F238E27FC236}">
                <a16:creationId xmlns:a16="http://schemas.microsoft.com/office/drawing/2014/main" id="{E4AAC6A0-A083-4847-B0E1-F6125302E5F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168" y="14008"/>
            <a:ext cx="1669070" cy="3709044"/>
          </a:xfrm>
          <a:prstGeom prst="rect">
            <a:avLst/>
          </a:prstGeom>
        </p:spPr>
      </p:pic>
      <p:pic>
        <p:nvPicPr>
          <p:cNvPr id="11" name="图片 10" descr="电子仪器&#10;&#10;描述已自动生成">
            <a:extLst>
              <a:ext uri="{FF2B5EF4-FFF2-40B4-BE49-F238E27FC236}">
                <a16:creationId xmlns:a16="http://schemas.microsoft.com/office/drawing/2014/main" id="{AB595556-2E0C-4314-913D-AB1ACB6331C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890" y="60367"/>
            <a:ext cx="1627347" cy="3616325"/>
          </a:xfrm>
          <a:prstGeom prst="rect">
            <a:avLst/>
          </a:prstGeom>
        </p:spPr>
      </p:pic>
      <p:pic>
        <p:nvPicPr>
          <p:cNvPr id="13" name="图片 12" descr="图片包含 游戏机, 电路&#10;&#10;描述已自动生成">
            <a:extLst>
              <a:ext uri="{FF2B5EF4-FFF2-40B4-BE49-F238E27FC236}">
                <a16:creationId xmlns:a16="http://schemas.microsoft.com/office/drawing/2014/main" id="{8D1CF0BF-096C-428C-ADB8-766CD48AD40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808" y="113730"/>
            <a:ext cx="2371039" cy="526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0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028775" y="845134"/>
            <a:ext cx="1696298" cy="338554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CN" sz="1600" b="1" dirty="0">
                <a:solidFill>
                  <a:srgbClr val="004193"/>
                </a:solidFill>
                <a:latin typeface="+mj-lt"/>
                <a:ea typeface="微软雅黑" panose="020B0503020204020204" pitchFamily="34" charset="-122"/>
              </a:rPr>
              <a:t>THE HEADLINE</a:t>
            </a:r>
            <a:endParaRPr lang="zh-CN" altLang="en-US" sz="1600" b="1" dirty="0">
              <a:solidFill>
                <a:srgbClr val="004193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28775" y="270071"/>
            <a:ext cx="511679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04193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4000" dirty="0">
              <a:solidFill>
                <a:srgbClr val="004193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28775" y="87933"/>
            <a:ext cx="778931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CN" dirty="0">
                <a:solidFill>
                  <a:srgbClr val="004193"/>
                </a:solidFill>
                <a:latin typeface="+mj-lt"/>
                <a:ea typeface="微软雅黑" panose="020B0503020204020204" pitchFamily="34" charset="-122"/>
              </a:rPr>
              <a:t>PART</a:t>
            </a:r>
            <a:endParaRPr lang="zh-CN" altLang="en-US" dirty="0">
              <a:solidFill>
                <a:srgbClr val="004193"/>
              </a:solidFill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16" name="图片 15" descr="图示, 示意图&#10;&#10;描述已自动生成">
            <a:extLst>
              <a:ext uri="{FF2B5EF4-FFF2-40B4-BE49-F238E27FC236}">
                <a16:creationId xmlns:a16="http://schemas.microsoft.com/office/drawing/2014/main" id="{CC467F80-B798-4979-B565-9B4551884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35" y="818588"/>
            <a:ext cx="11521280" cy="60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13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5234033"/>
  <p:tag name="MH_LIBRARY" val="GRAPHIC"/>
</p:tagLst>
</file>

<file path=ppt/theme/theme1.xml><?xml version="1.0" encoding="utf-8"?>
<a:theme xmlns:a="http://schemas.openxmlformats.org/drawingml/2006/main" name="自定义设计方案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337</Words>
  <Application>Microsoft Office PowerPoint</Application>
  <PresentationFormat>自定义</PresentationFormat>
  <Paragraphs>47</Paragraphs>
  <Slides>11</Slides>
  <Notes>10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TypeLand 康熙字典體試用版</vt:lpstr>
      <vt:lpstr>华文中宋</vt:lpstr>
      <vt:lpstr>微软雅黑</vt:lpstr>
      <vt:lpstr>Agency FB</vt:lpstr>
      <vt:lpstr>Arial</vt:lpstr>
      <vt:lpstr>Calibri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清新唯美花卉</dc:title>
  <dc:creator/>
  <cp:keywords>www.1ppt.com</cp:keywords>
  <cp:lastModifiedBy/>
  <cp:revision>1</cp:revision>
  <dcterms:created xsi:type="dcterms:W3CDTF">2016-09-14T13:55:06Z</dcterms:created>
  <dcterms:modified xsi:type="dcterms:W3CDTF">2020-10-26T11:25:20Z</dcterms:modified>
</cp:coreProperties>
</file>