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8" r:id="rId3"/>
    <p:sldId id="256" r:id="rId4"/>
    <p:sldId id="261" r:id="rId5"/>
    <p:sldId id="263" r:id="rId6"/>
    <p:sldId id="264" r:id="rId7"/>
    <p:sldId id="265" r:id="rId8"/>
    <p:sldId id="270" r:id="rId9"/>
    <p:sldId id="266" r:id="rId10"/>
    <p:sldId id="267" r:id="rId11"/>
    <p:sldId id="274" r:id="rId12"/>
    <p:sldId id="272" r:id="rId13"/>
    <p:sldId id="271" r:id="rId14"/>
    <p:sldId id="273" r:id="rId15"/>
    <p:sldId id="268" r:id="rId16"/>
    <p:sldId id="269" r:id="rId17"/>
    <p:sldId id="276" r:id="rId18"/>
    <p:sldId id="277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A43A6-F7FD-468E-AEC2-C1346ED91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AA7382-19B7-4DB1-8D4A-753FA9569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B73F1-F354-4086-BB8F-E3DA9105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15DC-6C18-446C-93A4-57FC3CF4B61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4D41B-BC6E-4A3A-82D6-28253B9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6BF9B-7EBA-4C03-9AFE-A6022C55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8C23-9EE4-423A-844B-05DF4E5A2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1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33772-7F3E-4E81-8510-18B16BF7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76DAA3-07A3-4CE6-AF42-32FCF163C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CBC7A-4928-42BD-82E5-03D781F2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15DC-6C18-446C-93A4-57FC3CF4B61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2028E-C3BB-4A3C-BD0F-F6EE499D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7DE66-8943-492C-81A5-E0918E62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8C23-9EE4-423A-844B-05DF4E5A2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80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813F70-B945-49C0-8974-FA729F4B8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CDB83C-6384-4917-BAF0-7F8DF12FF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204BB-FC7E-4843-8BCD-47B6D573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15DC-6C18-446C-93A4-57FC3CF4B61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70B26-4241-4F81-9C9F-D78F090E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6DD7B-73A0-44FA-B5B1-F869ADEC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8C23-9EE4-423A-844B-05DF4E5A2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97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28AAF-8801-41A3-81AD-66B56830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B9CDB-C128-4F13-A465-D961074BB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8152D-4EBE-4B71-B2B2-47A822C9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15DC-6C18-446C-93A4-57FC3CF4B61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152A1-D96F-417C-9691-C5B873BE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8DBC2-5879-4BFA-871D-70EDD749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8C23-9EE4-423A-844B-05DF4E5A2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83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5313B-7200-4C47-BFF3-48EFA8B8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3FD53-D56E-43A4-927A-286683DA1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EE678-2A8F-42DB-93D1-8A729D48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15DC-6C18-446C-93A4-57FC3CF4B61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D88F9-051B-4818-AD21-14410FC0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BEF54-401F-4422-ADAD-AF9137E7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8C23-9EE4-423A-844B-05DF4E5A2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12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42859-384C-4FCF-86C3-F4CC7086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085C2-4F92-4CD0-B8F1-DD5E63054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D6F638-5D39-4D42-AD11-F28052FE7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04FAB0-CAED-4D55-8386-7AEC6F10E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15DC-6C18-446C-93A4-57FC3CF4B61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33456-D8DB-4854-8C82-344A27D4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0AB22F-17E5-4FA0-9770-B1274E0C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8C23-9EE4-423A-844B-05DF4E5A2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88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616A4-4420-4EF3-BB5C-3EB2767C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368DDB-46DB-4C15-B395-9C96847DE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A8B86D-BFBD-450C-8B1F-9A9F7C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8613B4-8652-4663-AD6D-36DF20D2E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2EFA56-4281-48B3-912F-163E41B7B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DDB108-EA3E-475D-8B83-4CEDF6CB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15DC-6C18-446C-93A4-57FC3CF4B61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884C33-AB51-4842-AD24-77A2B0F7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D34BE-4E2A-4268-979B-954B1BF8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8C23-9EE4-423A-844B-05DF4E5A2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10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78587-7095-4F7B-86B1-C612E852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3A9D50-641C-4652-B387-CE67F736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15DC-6C18-446C-93A4-57FC3CF4B61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B5C37A-592E-40A3-968F-931FE673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1004C5-52FC-4DCC-B569-E856B651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8C23-9EE4-423A-844B-05DF4E5A2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4E709A-B82F-4313-8686-1018C8A1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15DC-6C18-446C-93A4-57FC3CF4B61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94C77F-BAF5-47DB-8D85-81B290CD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8C40E0-D6E3-4C70-A844-8BD5C4FE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8C23-9EE4-423A-844B-05DF4E5A2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0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9E2EB-3B78-4D51-8F87-6872EBC6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625A9-EBB5-41F7-B03D-A2070EA5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BC08A9-3D1F-47DA-8C2B-FC81EBA3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0EBB32-602A-4377-B4F7-79DBC48A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15DC-6C18-446C-93A4-57FC3CF4B61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3189DF-F95B-4FAB-9684-B77D0662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65F645-F748-45BB-A41A-75A26DC7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8C23-9EE4-423A-844B-05DF4E5A2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05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3D190-8066-4465-9910-D76D6F4C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DCAF90-7BD6-4809-8DBE-77353B0C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66C65E-0581-4225-A870-8CD5D45C8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D7BAA7-8003-4BCD-B391-F0645AF9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15DC-6C18-446C-93A4-57FC3CF4B61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939898-A9FB-4E9E-9709-B5BF489A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A8E86D-F8CF-4919-83E7-2CB887EF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D8C23-9EE4-423A-844B-05DF4E5A2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77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63B8E6-48D4-4961-8216-2634160E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174F48-0C56-4925-BA40-F70E45416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FF5C2-B312-455A-ADB6-3DC00E6CA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615DC-6C18-446C-93A4-57FC3CF4B618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A7DCE-6245-41FE-946E-4E51B47B0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8C09CD-E4E1-4465-8640-44A833CEE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D8C23-9EE4-423A-844B-05DF4E5A2E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3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980521-182A-4DB4-AC30-63ADBABCA623}"/>
              </a:ext>
            </a:extLst>
          </p:cNvPr>
          <p:cNvSpPr txBox="1"/>
          <p:nvPr/>
        </p:nvSpPr>
        <p:spPr>
          <a:xfrm>
            <a:off x="1065321" y="2006353"/>
            <a:ext cx="7155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超级简单的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分享</a:t>
            </a:r>
          </a:p>
        </p:txBody>
      </p:sp>
    </p:spTree>
    <p:extLst>
      <p:ext uri="{BB962C8B-B14F-4D97-AF65-F5344CB8AC3E}">
        <p14:creationId xmlns:p14="http://schemas.microsoft.com/office/powerpoint/2010/main" val="401073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8F97FD-F550-4D2D-96CE-DDD54ACE5036}"/>
              </a:ext>
            </a:extLst>
          </p:cNvPr>
          <p:cNvSpPr txBox="1"/>
          <p:nvPr/>
        </p:nvSpPr>
        <p:spPr>
          <a:xfrm>
            <a:off x="4092606" y="136716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</a:t>
            </a:r>
            <a:r>
              <a:rPr lang="zh-CN" altLang="en-US" dirty="0"/>
              <a:t>层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主要负责路由管理与初始化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99D4F2-A8CD-43CE-B139-D28E7EF1C6DA}"/>
              </a:ext>
            </a:extLst>
          </p:cNvPr>
          <p:cNvSpPr txBox="1"/>
          <p:nvPr/>
        </p:nvSpPr>
        <p:spPr>
          <a:xfrm>
            <a:off x="4092605" y="2902997"/>
            <a:ext cx="5166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db</a:t>
            </a:r>
            <a:r>
              <a:rPr lang="zh-CN" altLang="en-US" dirty="0"/>
              <a:t>层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对于数据库和数据库常规操作进行封装</a:t>
            </a:r>
            <a:r>
              <a:rPr lang="en-US" altLang="zh-CN" dirty="0"/>
              <a:t>(</a:t>
            </a:r>
            <a:r>
              <a:rPr lang="zh-CN" altLang="en-US" dirty="0"/>
              <a:t>增删改查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1605EC-4BCA-40FF-AAFC-E6CC9EA73320}"/>
              </a:ext>
            </a:extLst>
          </p:cNvPr>
          <p:cNvSpPr txBox="1"/>
          <p:nvPr/>
        </p:nvSpPr>
        <p:spPr>
          <a:xfrm>
            <a:off x="4092605" y="213507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service</a:t>
            </a:r>
            <a:r>
              <a:rPr lang="zh-CN" altLang="en-US" dirty="0"/>
              <a:t>层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主要对于主要操作进行封装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17E1B1-3059-46EE-9E05-171B4EE9CB0D}"/>
              </a:ext>
            </a:extLst>
          </p:cNvPr>
          <p:cNvSpPr txBox="1"/>
          <p:nvPr/>
        </p:nvSpPr>
        <p:spPr>
          <a:xfrm>
            <a:off x="790113" y="1043995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响应层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主要对于响应进行格式化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EBE50C-A047-4D58-8940-32E8DB7335E6}"/>
              </a:ext>
            </a:extLst>
          </p:cNvPr>
          <p:cNvSpPr txBox="1"/>
          <p:nvPr/>
        </p:nvSpPr>
        <p:spPr>
          <a:xfrm>
            <a:off x="878889" y="2135079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异常处理层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全局捕获通用异常</a:t>
            </a:r>
            <a:endParaRPr lang="en-US" altLang="zh-CN" dirty="0"/>
          </a:p>
          <a:p>
            <a:r>
              <a:rPr lang="zh-CN" altLang="en-US" dirty="0"/>
              <a:t>和自定义异常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08C026A-14E1-44BB-A2EB-A3CC823015E7}"/>
              </a:ext>
            </a:extLst>
          </p:cNvPr>
          <p:cNvCxnSpPr>
            <a:stCxn id="2" idx="1"/>
            <a:endCxn id="9" idx="3"/>
          </p:cNvCxnSpPr>
          <p:nvPr/>
        </p:nvCxnSpPr>
        <p:spPr>
          <a:xfrm flipH="1" flipV="1">
            <a:off x="3513936" y="1367161"/>
            <a:ext cx="57867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70A4A5-C33F-4E8D-97E0-EC2C3090EEBE}"/>
              </a:ext>
            </a:extLst>
          </p:cNvPr>
          <p:cNvCxnSpPr>
            <a:stCxn id="2" idx="1"/>
            <a:endCxn id="10" idx="3"/>
          </p:cNvCxnSpPr>
          <p:nvPr/>
        </p:nvCxnSpPr>
        <p:spPr>
          <a:xfrm flipH="1">
            <a:off x="2910214" y="1690327"/>
            <a:ext cx="1182392" cy="90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8081C27-6578-441D-9FE5-DB4529C8310F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1894551" y="1621077"/>
            <a:ext cx="1" cy="514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8C1D4C3-668D-4447-A85A-03CB23E55AD0}"/>
              </a:ext>
            </a:extLst>
          </p:cNvPr>
          <p:cNvSpPr txBox="1"/>
          <p:nvPr/>
        </p:nvSpPr>
        <p:spPr>
          <a:xfrm>
            <a:off x="8229651" y="213507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缓存层</a:t>
            </a:r>
            <a:r>
              <a:rPr lang="en-US" altLang="zh-CN" dirty="0"/>
              <a:t>(</a:t>
            </a:r>
            <a:r>
              <a:rPr lang="zh-CN" altLang="en-US" dirty="0"/>
              <a:t>这个可能没时间讲</a:t>
            </a:r>
            <a:r>
              <a:rPr lang="en-US" altLang="zh-CN" dirty="0"/>
              <a:t>):</a:t>
            </a:r>
          </a:p>
          <a:p>
            <a:r>
              <a:rPr lang="zh-CN" altLang="en-US" dirty="0"/>
              <a:t>主要对于缓存操作进行封装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db</a:t>
            </a:r>
            <a:r>
              <a:rPr lang="zh-CN" altLang="en-US" dirty="0"/>
              <a:t>层进行调用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B81005F-896A-4BE9-9793-DD4BAE549ACC}"/>
              </a:ext>
            </a:extLst>
          </p:cNvPr>
          <p:cNvCxnSpPr>
            <a:cxnSpLocks/>
          </p:cNvCxnSpPr>
          <p:nvPr/>
        </p:nvCxnSpPr>
        <p:spPr>
          <a:xfrm flipV="1">
            <a:off x="7357403" y="2458245"/>
            <a:ext cx="872248" cy="44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88F032D-E409-47E3-ADC7-D85E18C5DC87}"/>
              </a:ext>
            </a:extLst>
          </p:cNvPr>
          <p:cNvCxnSpPr>
            <a:stCxn id="2" idx="2"/>
          </p:cNvCxnSpPr>
          <p:nvPr/>
        </p:nvCxnSpPr>
        <p:spPr>
          <a:xfrm flipH="1">
            <a:off x="5569932" y="2013492"/>
            <a:ext cx="2" cy="44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257C61F-913C-475B-B7C9-712060B1163D}"/>
              </a:ext>
            </a:extLst>
          </p:cNvPr>
          <p:cNvCxnSpPr>
            <a:stCxn id="4" idx="2"/>
          </p:cNvCxnSpPr>
          <p:nvPr/>
        </p:nvCxnSpPr>
        <p:spPr>
          <a:xfrm flipH="1">
            <a:off x="5569931" y="2781410"/>
            <a:ext cx="2" cy="44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503AED2-EEED-4264-9F01-4FB58D191D61}"/>
              </a:ext>
            </a:extLst>
          </p:cNvPr>
          <p:cNvSpPr txBox="1"/>
          <p:nvPr/>
        </p:nvSpPr>
        <p:spPr>
          <a:xfrm>
            <a:off x="310719" y="3549328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层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各个层之间数据进行传输的标准格式</a:t>
            </a:r>
            <a:endParaRPr lang="en-US" altLang="zh-CN" dirty="0"/>
          </a:p>
          <a:p>
            <a:r>
              <a:rPr lang="zh-CN" altLang="en-US" dirty="0"/>
              <a:t>也用于对应数据库格式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5B85104-DACE-46A7-A144-770EA1B3E788}"/>
              </a:ext>
            </a:extLst>
          </p:cNvPr>
          <p:cNvCxnSpPr/>
          <p:nvPr/>
        </p:nvCxnSpPr>
        <p:spPr>
          <a:xfrm flipH="1">
            <a:off x="3018408" y="1864311"/>
            <a:ext cx="1233996" cy="168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00353AB-6170-4726-A31C-2A205EEA196F}"/>
              </a:ext>
            </a:extLst>
          </p:cNvPr>
          <p:cNvCxnSpPr/>
          <p:nvPr/>
        </p:nvCxnSpPr>
        <p:spPr>
          <a:xfrm flipH="1">
            <a:off x="3027285" y="2596744"/>
            <a:ext cx="1161419" cy="95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11B4CB3-9EB0-4F5F-BCE2-E9395FF7D090}"/>
              </a:ext>
            </a:extLst>
          </p:cNvPr>
          <p:cNvCxnSpPr>
            <a:stCxn id="3" idx="1"/>
          </p:cNvCxnSpPr>
          <p:nvPr/>
        </p:nvCxnSpPr>
        <p:spPr>
          <a:xfrm flipH="1">
            <a:off x="3018408" y="3226163"/>
            <a:ext cx="1074197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30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F43D4A-9B98-4DDC-A992-57868E87E8CA}"/>
              </a:ext>
            </a:extLst>
          </p:cNvPr>
          <p:cNvSpPr txBox="1"/>
          <p:nvPr/>
        </p:nvSpPr>
        <p:spPr>
          <a:xfrm>
            <a:off x="2897945" y="18288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100021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EAF96F-6697-4202-8516-6B09DC6AE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625"/>
            <a:ext cx="5085714" cy="9523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1D4D37-3828-4D59-A6CE-1DC7CF6BF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3006"/>
            <a:ext cx="5276190" cy="21714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922058C-1361-4E67-B013-69A460C73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367" y="3544434"/>
            <a:ext cx="6824122" cy="31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53B8A12-123E-47EF-8C38-B9B8B26CCED7}"/>
              </a:ext>
            </a:extLst>
          </p:cNvPr>
          <p:cNvSpPr txBox="1"/>
          <p:nvPr/>
        </p:nvSpPr>
        <p:spPr>
          <a:xfrm>
            <a:off x="2254928" y="1740023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docker</a:t>
            </a:r>
            <a:r>
              <a:rPr lang="zh-CN" altLang="en-US" sz="2400" b="1" dirty="0"/>
              <a:t>技术</a:t>
            </a:r>
          </a:p>
        </p:txBody>
      </p:sp>
    </p:spTree>
    <p:extLst>
      <p:ext uri="{BB962C8B-B14F-4D97-AF65-F5344CB8AC3E}">
        <p14:creationId xmlns:p14="http://schemas.microsoft.com/office/powerpoint/2010/main" val="114596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09D7F3-0450-45E3-B9CD-E56E1E868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71428" cy="65428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72DDF25-1210-412F-B8C7-9FA220AC7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476" y="1074830"/>
            <a:ext cx="7409524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7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26DFD6-A5DC-407B-BB24-CBFB96C085BE}"/>
              </a:ext>
            </a:extLst>
          </p:cNvPr>
          <p:cNvSpPr txBox="1"/>
          <p:nvPr/>
        </p:nvSpPr>
        <p:spPr>
          <a:xfrm>
            <a:off x="1220474" y="1601532"/>
            <a:ext cx="374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可能讲到的缓存技术</a:t>
            </a:r>
            <a:r>
              <a:rPr lang="en-US" altLang="zh-CN" sz="2400" b="1" dirty="0"/>
              <a:t>:</a:t>
            </a:r>
            <a:r>
              <a:rPr lang="en-US" altLang="zh-CN" sz="2400" b="1" dirty="0" err="1"/>
              <a:t>redis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00856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EF23F4-1166-49F1-8CA9-795452315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95238" cy="3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4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955B37-F8BC-42A3-AAE8-89E57AF39572}"/>
              </a:ext>
            </a:extLst>
          </p:cNvPr>
          <p:cNvSpPr txBox="1"/>
          <p:nvPr/>
        </p:nvSpPr>
        <p:spPr>
          <a:xfrm>
            <a:off x="1406770" y="1871004"/>
            <a:ext cx="4522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可能讲到的技术</a:t>
            </a:r>
            <a:r>
              <a:rPr lang="en-US" altLang="zh-CN" sz="2400" b="1" dirty="0"/>
              <a:t>:Nginx</a:t>
            </a:r>
            <a:r>
              <a:rPr lang="zh-CN" altLang="en-US" sz="2400" b="1" dirty="0"/>
              <a:t>反向代理</a:t>
            </a:r>
          </a:p>
        </p:txBody>
      </p:sp>
    </p:spTree>
    <p:extLst>
      <p:ext uri="{BB962C8B-B14F-4D97-AF65-F5344CB8AC3E}">
        <p14:creationId xmlns:p14="http://schemas.microsoft.com/office/powerpoint/2010/main" val="377408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00DDBC-63A5-4D7C-8298-C04F5123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3598534"/>
            <a:ext cx="6342857" cy="32857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3DF749-E704-4755-8ED3-E848E4364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25697"/>
            <a:ext cx="6342857" cy="23271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133152-05EE-4073-8986-3A573AE2C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856" y="3429000"/>
            <a:ext cx="4361905" cy="20571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EE3F4A-9D5A-488C-89A7-3D48E4AD0256}"/>
              </a:ext>
            </a:extLst>
          </p:cNvPr>
          <p:cNvSpPr txBox="1"/>
          <p:nvPr/>
        </p:nvSpPr>
        <p:spPr>
          <a:xfrm>
            <a:off x="0" y="320295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应用面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76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FFD49D-80A6-4BA6-AABE-1092F791B557}"/>
              </a:ext>
            </a:extLst>
          </p:cNvPr>
          <p:cNvSpPr txBox="1"/>
          <p:nvPr/>
        </p:nvSpPr>
        <p:spPr>
          <a:xfrm>
            <a:off x="1097280" y="1533378"/>
            <a:ext cx="425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可能讲到的技术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安卓调用接口</a:t>
            </a:r>
          </a:p>
        </p:txBody>
      </p:sp>
    </p:spTree>
    <p:extLst>
      <p:ext uri="{BB962C8B-B14F-4D97-AF65-F5344CB8AC3E}">
        <p14:creationId xmlns:p14="http://schemas.microsoft.com/office/powerpoint/2010/main" val="252732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E093DB-E459-46A3-BCB5-0438CFC66DF6}"/>
              </a:ext>
            </a:extLst>
          </p:cNvPr>
          <p:cNvSpPr txBox="1"/>
          <p:nvPr/>
        </p:nvSpPr>
        <p:spPr>
          <a:xfrm>
            <a:off x="2604693" y="1882066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http</a:t>
            </a:r>
            <a:r>
              <a:rPr lang="zh-CN" altLang="en-US" sz="2400" b="1" dirty="0"/>
              <a:t>协议简介</a:t>
            </a:r>
          </a:p>
        </p:txBody>
      </p:sp>
    </p:spTree>
    <p:extLst>
      <p:ext uri="{BB962C8B-B14F-4D97-AF65-F5344CB8AC3E}">
        <p14:creationId xmlns:p14="http://schemas.microsoft.com/office/powerpoint/2010/main" val="213390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AE1EEC4-7D7A-4CEE-8D9C-15AC722F1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1" y="349209"/>
            <a:ext cx="4971429" cy="18095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B072A34-26A2-4F39-A2B0-3A2229CB95BF}"/>
              </a:ext>
            </a:extLst>
          </p:cNvPr>
          <p:cNvSpPr txBox="1"/>
          <p:nvPr/>
        </p:nvSpPr>
        <p:spPr>
          <a:xfrm>
            <a:off x="6326155" y="970384"/>
            <a:ext cx="306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协议是一种基于</a:t>
            </a:r>
            <a:r>
              <a:rPr lang="en-US" altLang="zh-CN" dirty="0" err="1"/>
              <a:t>tcp</a:t>
            </a:r>
            <a:r>
              <a:rPr lang="en-US" altLang="zh-CN" dirty="0"/>
              <a:t>/</a:t>
            </a:r>
            <a:r>
              <a:rPr lang="en-US" altLang="zh-CN" dirty="0" err="1"/>
              <a:t>ip</a:t>
            </a:r>
            <a:r>
              <a:rPr lang="zh-CN" altLang="en-US" dirty="0"/>
              <a:t>的无状态协议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CB0463-E75D-4BAD-91EB-F0795EB47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91" y="2158733"/>
            <a:ext cx="5371429" cy="26380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015254-0CF8-4246-9789-4DCD9294D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689" y="2091802"/>
            <a:ext cx="4876190" cy="30476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52558EB-41AB-44D5-83A9-2136DFBDC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91" y="2158733"/>
            <a:ext cx="5342857" cy="36095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672304F-FC96-40DB-B0D7-BBC1BA8842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8879" y="4634923"/>
            <a:ext cx="4600000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0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9CA349D-BEB4-4D42-8BCF-FA13A54D5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23809" cy="33047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1F4CA22-2EBF-454F-8D3D-E97A36060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809" y="233088"/>
            <a:ext cx="4142857" cy="2194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2C592A5-7521-459C-906C-39B11E23B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809" y="452564"/>
            <a:ext cx="4876190" cy="30476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71A3398-7522-488B-B9A5-AA1BF8B1E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9000"/>
            <a:ext cx="5647619" cy="1704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F14114-9E67-47F2-90AC-C5029FE4F7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9" y="5133762"/>
            <a:ext cx="3466667" cy="1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4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E093DB-E459-46A3-BCB5-0438CFC66DF6}"/>
              </a:ext>
            </a:extLst>
          </p:cNvPr>
          <p:cNvSpPr txBox="1"/>
          <p:nvPr/>
        </p:nvSpPr>
        <p:spPr>
          <a:xfrm>
            <a:off x="2299317" y="1882066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/>
              <a:t>什么是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服务器</a:t>
            </a:r>
          </a:p>
        </p:txBody>
      </p:sp>
    </p:spTree>
    <p:extLst>
      <p:ext uri="{BB962C8B-B14F-4D97-AF65-F5344CB8AC3E}">
        <p14:creationId xmlns:p14="http://schemas.microsoft.com/office/powerpoint/2010/main" val="405786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561628-C252-4E9D-8D22-C391A2A7BC17}"/>
              </a:ext>
            </a:extLst>
          </p:cNvPr>
          <p:cNvSpPr txBox="1"/>
          <p:nvPr/>
        </p:nvSpPr>
        <p:spPr>
          <a:xfrm>
            <a:off x="0" y="736846"/>
            <a:ext cx="6280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 </a:t>
            </a:r>
            <a:r>
              <a:rPr lang="zh-CN" altLang="en-US" dirty="0"/>
              <a:t>浏览器发送一个</a:t>
            </a:r>
            <a:r>
              <a:rPr lang="en-US" altLang="zh-CN" dirty="0"/>
              <a:t>HTTP</a:t>
            </a:r>
            <a:r>
              <a:rPr lang="zh-CN" altLang="en-US" dirty="0"/>
              <a:t>请求；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服务器收到请求，生成</a:t>
            </a:r>
            <a:r>
              <a:rPr lang="en-US" altLang="zh-CN" dirty="0"/>
              <a:t>json</a:t>
            </a:r>
            <a:r>
              <a:rPr lang="zh-CN" altLang="en-US" dirty="0"/>
              <a:t>信息；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服务器把</a:t>
            </a:r>
            <a:r>
              <a:rPr lang="en-US" altLang="zh-CN" dirty="0"/>
              <a:t>HTML</a:t>
            </a:r>
            <a:r>
              <a:rPr lang="zh-CN" altLang="en-US" dirty="0"/>
              <a:t>文档作为</a:t>
            </a:r>
            <a:r>
              <a:rPr lang="en-US" altLang="zh-CN" dirty="0"/>
              <a:t>HTTP</a:t>
            </a:r>
            <a:r>
              <a:rPr lang="zh-CN" altLang="en-US" dirty="0"/>
              <a:t>响应的</a:t>
            </a:r>
            <a:r>
              <a:rPr lang="en-US" altLang="zh-CN" dirty="0"/>
              <a:t>Body</a:t>
            </a:r>
            <a:r>
              <a:rPr lang="zh-CN" altLang="en-US" dirty="0"/>
              <a:t>发送给浏览器；</a:t>
            </a:r>
          </a:p>
          <a:p>
            <a:r>
              <a:rPr lang="en-US" altLang="zh-CN" dirty="0"/>
              <a:t>- </a:t>
            </a:r>
            <a:r>
              <a:rPr lang="zh-CN" altLang="en-US" dirty="0"/>
              <a:t>浏览器收到</a:t>
            </a:r>
            <a:r>
              <a:rPr lang="en-US" altLang="zh-CN" dirty="0"/>
              <a:t>HTTP</a:t>
            </a:r>
            <a:r>
              <a:rPr lang="zh-CN" altLang="en-US" dirty="0"/>
              <a:t>响应，从</a:t>
            </a:r>
            <a:r>
              <a:rPr lang="en-US" altLang="zh-CN" dirty="0"/>
              <a:t>HTTP Body</a:t>
            </a:r>
            <a:r>
              <a:rPr lang="zh-CN" altLang="en-US" dirty="0"/>
              <a:t>取出</a:t>
            </a:r>
            <a:r>
              <a:rPr lang="en-US" altLang="zh-CN" dirty="0"/>
              <a:t>json</a:t>
            </a:r>
            <a:r>
              <a:rPr lang="zh-CN" altLang="en-US" dirty="0"/>
              <a:t>信息并显示。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A9E37E-9D7C-47B1-BD17-F3C0CD9B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394"/>
            <a:ext cx="5704762" cy="3047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080331-88AA-4500-A0F0-B1A32BB29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4156"/>
            <a:ext cx="5971429" cy="2952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FFB010C-125C-46FB-900C-48F08B37922C}"/>
              </a:ext>
            </a:extLst>
          </p:cNvPr>
          <p:cNvSpPr txBox="1"/>
          <p:nvPr/>
        </p:nvSpPr>
        <p:spPr>
          <a:xfrm>
            <a:off x="4039340" y="2689934"/>
            <a:ext cx="193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应用框架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flask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7DD878-9039-45E1-AD1B-5D0BCE46D2C8}"/>
              </a:ext>
            </a:extLst>
          </p:cNvPr>
          <p:cNvSpPr txBox="1"/>
          <p:nvPr/>
        </p:nvSpPr>
        <p:spPr>
          <a:xfrm>
            <a:off x="1958132" y="2689934"/>
            <a:ext cx="1064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gunicorn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82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9ED1C8-E971-4940-8579-8DCE07A82CF7}"/>
              </a:ext>
            </a:extLst>
          </p:cNvPr>
          <p:cNvSpPr txBox="1"/>
          <p:nvPr/>
        </p:nvSpPr>
        <p:spPr>
          <a:xfrm>
            <a:off x="2228295" y="1704513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Restful </a:t>
            </a:r>
            <a:r>
              <a:rPr lang="en-US" altLang="zh-CN" sz="2400" b="1" dirty="0" err="1"/>
              <a:t>api</a:t>
            </a:r>
            <a:r>
              <a:rPr lang="zh-CN" altLang="en-US" sz="2400" b="1" dirty="0"/>
              <a:t>设计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94533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6D722E2-874D-4FB2-974F-40DE7EBC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90476" cy="220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BBA30A4-FFD1-4891-AA71-6498B5B96F55}"/>
              </a:ext>
            </a:extLst>
          </p:cNvPr>
          <p:cNvSpPr txBox="1"/>
          <p:nvPr/>
        </p:nvSpPr>
        <p:spPr>
          <a:xfrm>
            <a:off x="0" y="2200000"/>
            <a:ext cx="4427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简单来说 就是相当于每一个</a:t>
            </a:r>
            <a:r>
              <a:rPr lang="en-US" altLang="zh-CN" dirty="0" err="1"/>
              <a:t>url</a:t>
            </a:r>
            <a:r>
              <a:rPr lang="zh-CN" altLang="en-US" dirty="0"/>
              <a:t>是一个对象</a:t>
            </a:r>
            <a:endParaRPr lang="en-US" altLang="zh-CN" dirty="0"/>
          </a:p>
          <a:p>
            <a:r>
              <a:rPr lang="zh-CN" altLang="en-US" dirty="0"/>
              <a:t>我们来看一段代码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E795F6-7271-4902-93AC-EBEFF96A1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378" y="974733"/>
            <a:ext cx="5657143" cy="3523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CDC724-E721-44F2-B298-0A9E0DB21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143" y="1973445"/>
            <a:ext cx="4427814" cy="48690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3D5FC4B-6FD7-49F1-A20D-52706A5C2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9319" y="2846331"/>
            <a:ext cx="5706462" cy="157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5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E13DA4-70BC-4B52-8CED-538F0FFE8E4B}"/>
              </a:ext>
            </a:extLst>
          </p:cNvPr>
          <p:cNvSpPr txBox="1"/>
          <p:nvPr/>
        </p:nvSpPr>
        <p:spPr>
          <a:xfrm>
            <a:off x="1518082" y="1606858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AOP</a:t>
            </a:r>
            <a:r>
              <a:rPr lang="zh-CN" altLang="en-US" sz="2400" b="1" dirty="0"/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24389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221</Words>
  <Application>Microsoft Office PowerPoint</Application>
  <PresentationFormat>宽屏</PresentationFormat>
  <Paragraphs>39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马</dc:creator>
  <cp:lastModifiedBy>小 马</cp:lastModifiedBy>
  <cp:revision>83</cp:revision>
  <dcterms:created xsi:type="dcterms:W3CDTF">2020-04-21T12:59:00Z</dcterms:created>
  <dcterms:modified xsi:type="dcterms:W3CDTF">2020-04-22T01:53:28Z</dcterms:modified>
</cp:coreProperties>
</file>