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10907-1906-4BB6-BD34-1C5A3B08B8CF}" v="59" dt="2020-11-30T21:39:32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震宇" userId="afab4f9738b8280b" providerId="LiveId" clId="{D0110907-1906-4BB6-BD34-1C5A3B08B8CF}"/>
    <pc:docChg chg="undo redo custSel mod addSld modSld">
      <pc:chgData name="唐 震宇" userId="afab4f9738b8280b" providerId="LiveId" clId="{D0110907-1906-4BB6-BD34-1C5A3B08B8CF}" dt="2020-11-30T21:45:00.823" v="420" actId="20577"/>
      <pc:docMkLst>
        <pc:docMk/>
      </pc:docMkLst>
      <pc:sldChg chg="addSp delSp modSp new mod">
        <pc:chgData name="唐 震宇" userId="afab4f9738b8280b" providerId="LiveId" clId="{D0110907-1906-4BB6-BD34-1C5A3B08B8CF}" dt="2020-11-30T21:39:11.583" v="367"/>
        <pc:sldMkLst>
          <pc:docMk/>
          <pc:sldMk cId="702054188" sldId="256"/>
        </pc:sldMkLst>
        <pc:spChg chg="del">
          <ac:chgData name="唐 震宇" userId="afab4f9738b8280b" providerId="LiveId" clId="{D0110907-1906-4BB6-BD34-1C5A3B08B8CF}" dt="2020-11-30T21:12:01.808" v="1" actId="478"/>
          <ac:spMkLst>
            <pc:docMk/>
            <pc:sldMk cId="702054188" sldId="256"/>
            <ac:spMk id="2" creationId="{4115E829-32DE-4324-9362-D72C162B9493}"/>
          </ac:spMkLst>
        </pc:spChg>
        <pc:spChg chg="del">
          <ac:chgData name="唐 震宇" userId="afab4f9738b8280b" providerId="LiveId" clId="{D0110907-1906-4BB6-BD34-1C5A3B08B8CF}" dt="2020-11-30T21:12:01.808" v="1" actId="478"/>
          <ac:spMkLst>
            <pc:docMk/>
            <pc:sldMk cId="702054188" sldId="256"/>
            <ac:spMk id="3" creationId="{D31BEC04-E129-4835-BB05-2F8EDA7507D8}"/>
          </ac:spMkLst>
        </pc:spChg>
        <pc:spChg chg="add del mod">
          <ac:chgData name="唐 震宇" userId="afab4f9738b8280b" providerId="LiveId" clId="{D0110907-1906-4BB6-BD34-1C5A3B08B8CF}" dt="2020-11-30T21:12:46.321" v="5" actId="478"/>
          <ac:spMkLst>
            <pc:docMk/>
            <pc:sldMk cId="702054188" sldId="256"/>
            <ac:spMk id="4" creationId="{431F916B-81DE-460B-B20F-D7B226209247}"/>
          </ac:spMkLst>
        </pc:spChg>
        <pc:graphicFrameChg chg="add mod modGraphic">
          <ac:chgData name="唐 震宇" userId="afab4f9738b8280b" providerId="LiveId" clId="{D0110907-1906-4BB6-BD34-1C5A3B08B8CF}" dt="2020-11-30T21:39:11.583" v="367"/>
          <ac:graphicFrameMkLst>
            <pc:docMk/>
            <pc:sldMk cId="702054188" sldId="256"/>
            <ac:graphicFrameMk id="5" creationId="{EAC6CE38-15AC-4AA7-991E-321F174E3AB0}"/>
          </ac:graphicFrameMkLst>
        </pc:graphicFrameChg>
      </pc:sldChg>
      <pc:sldChg chg="addSp delSp modSp new mod setBg">
        <pc:chgData name="唐 震宇" userId="afab4f9738b8280b" providerId="LiveId" clId="{D0110907-1906-4BB6-BD34-1C5A3B08B8CF}" dt="2020-11-30T21:45:00.823" v="420" actId="20577"/>
        <pc:sldMkLst>
          <pc:docMk/>
          <pc:sldMk cId="2782932052" sldId="257"/>
        </pc:sldMkLst>
        <pc:spChg chg="del">
          <ac:chgData name="唐 震宇" userId="afab4f9738b8280b" providerId="LiveId" clId="{D0110907-1906-4BB6-BD34-1C5A3B08B8CF}" dt="2020-11-30T21:28:57.572" v="168" actId="478"/>
          <ac:spMkLst>
            <pc:docMk/>
            <pc:sldMk cId="2782932052" sldId="257"/>
            <ac:spMk id="2" creationId="{6BEA86F3-4B7A-49AD-B489-21E5616D7437}"/>
          </ac:spMkLst>
        </pc:spChg>
        <pc:spChg chg="del">
          <ac:chgData name="唐 震宇" userId="afab4f9738b8280b" providerId="LiveId" clId="{D0110907-1906-4BB6-BD34-1C5A3B08B8CF}" dt="2020-11-30T21:28:57.572" v="168" actId="478"/>
          <ac:spMkLst>
            <pc:docMk/>
            <pc:sldMk cId="2782932052" sldId="257"/>
            <ac:spMk id="3" creationId="{20CC69AE-DDB3-4A65-AB6C-7BE6AAEC597A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9" creationId="{F3060C83-F051-4F0E-ABAD-AA0DFC48B218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1" creationId="{83C98ABE-055B-441F-B07E-44F97F083C39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3" creationId="{29FDB030-9B49-4CED-8CCD-4D99382388AC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5" creationId="{3783CA14-24A1-485C-8B30-D6A5D87987AD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7" creationId="{9A97C86A-04D6-40F7-AE84-31AB43E6A846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9" creationId="{FF9F2414-84E8-453E-B1F3-389FDE8192D9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21" creationId="{3ECA69A1-7536-43AC-85EF-C7106179F5ED}"/>
          </ac:spMkLst>
        </pc:spChg>
        <pc:spChg chg="add mod">
          <ac:chgData name="唐 震宇" userId="afab4f9738b8280b" providerId="LiveId" clId="{D0110907-1906-4BB6-BD34-1C5A3B08B8CF}" dt="2020-11-30T21:44:48.367" v="416" actId="1076"/>
          <ac:spMkLst>
            <pc:docMk/>
            <pc:sldMk cId="2782932052" sldId="257"/>
            <ac:spMk id="22" creationId="{70490AE0-7CDE-4824-AF4B-F3F9D0B096F3}"/>
          </ac:spMkLst>
        </pc:spChg>
        <pc:spChg chg="add del mod">
          <ac:chgData name="唐 震宇" userId="afab4f9738b8280b" providerId="LiveId" clId="{D0110907-1906-4BB6-BD34-1C5A3B08B8CF}" dt="2020-11-30T21:30:50.294" v="188" actId="767"/>
          <ac:spMkLst>
            <pc:docMk/>
            <pc:sldMk cId="2782932052" sldId="257"/>
            <ac:spMk id="23" creationId="{F078DC56-D5F3-4FE4-A086-70B9CDEBD17C}"/>
          </ac:spMkLst>
        </pc:spChg>
        <pc:spChg chg="add mod">
          <ac:chgData name="唐 震宇" userId="afab4f9738b8280b" providerId="LiveId" clId="{D0110907-1906-4BB6-BD34-1C5A3B08B8CF}" dt="2020-11-30T21:45:00.823" v="420" actId="20577"/>
          <ac:spMkLst>
            <pc:docMk/>
            <pc:sldMk cId="2782932052" sldId="257"/>
            <ac:spMk id="24" creationId="{761C6EB7-603B-400A-82CB-0E36A3F2CA41}"/>
          </ac:spMkLst>
        </pc:spChg>
        <pc:picChg chg="add del mod">
          <ac:chgData name="唐 震宇" userId="afab4f9738b8280b" providerId="LiveId" clId="{D0110907-1906-4BB6-BD34-1C5A3B08B8CF}" dt="2020-11-30T21:39:32.114" v="368" actId="478"/>
          <ac:picMkLst>
            <pc:docMk/>
            <pc:sldMk cId="2782932052" sldId="257"/>
            <ac:picMk id="4" creationId="{F080443E-00A7-40F7-B26A-000ECAB43DCF}"/>
          </ac:picMkLst>
        </pc:picChg>
        <pc:picChg chg="add mod ord">
          <ac:chgData name="唐 震宇" userId="afab4f9738b8280b" providerId="LiveId" clId="{D0110907-1906-4BB6-BD34-1C5A3B08B8CF}" dt="2020-11-30T21:39:53.010" v="374" actId="1076"/>
          <ac:picMkLst>
            <pc:docMk/>
            <pc:sldMk cId="2782932052" sldId="257"/>
            <ac:picMk id="25" creationId="{07A8D77F-6312-4946-9D97-B805D1CAAEAB}"/>
          </ac:picMkLst>
        </pc:picChg>
        <pc:cxnChg chg="add del">
          <ac:chgData name="唐 震宇" userId="afab4f9738b8280b" providerId="LiveId" clId="{D0110907-1906-4BB6-BD34-1C5A3B08B8CF}" dt="2020-11-30T21:29:17.881" v="173" actId="11529"/>
          <ac:cxnSpMkLst>
            <pc:docMk/>
            <pc:sldMk cId="2782932052" sldId="257"/>
            <ac:cxnSpMk id="6" creationId="{FFF9AEC2-1202-4463-AE85-D033DD688A63}"/>
          </ac:cxnSpMkLst>
        </pc:cxnChg>
        <pc:cxnChg chg="add mod">
          <ac:chgData name="唐 震宇" userId="afab4f9738b8280b" providerId="LiveId" clId="{D0110907-1906-4BB6-BD34-1C5A3B08B8CF}" dt="2020-11-30T21:33:12.152" v="215" actId="208"/>
          <ac:cxnSpMkLst>
            <pc:docMk/>
            <pc:sldMk cId="2782932052" sldId="257"/>
            <ac:cxnSpMk id="8" creationId="{8C9F7433-D5EB-4EDD-BA2C-34633A487206}"/>
          </ac:cxnSpMkLst>
        </pc:cxnChg>
        <pc:cxnChg chg="add mod">
          <ac:chgData name="唐 震宇" userId="afab4f9738b8280b" providerId="LiveId" clId="{D0110907-1906-4BB6-BD34-1C5A3B08B8CF}" dt="2020-11-30T21:33:03.082" v="214" actId="208"/>
          <ac:cxnSpMkLst>
            <pc:docMk/>
            <pc:sldMk cId="2782932052" sldId="257"/>
            <ac:cxnSpMk id="18" creationId="{28C3C07A-B4DF-4AC8-9EBA-1688EA3179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3B7E-5524-48F0-B321-A578B94CC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182257-DF80-4AD5-A187-81A595F4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9AF77-7E5F-40E5-8B9A-9E8B66D6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0E69E-2E84-4B60-A67E-C3F0C941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C186A-AE50-47FC-8B19-C71B593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C6698-E72A-4362-AB99-657DA37A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1974C-702B-4D23-A98A-ADBB0F5E8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07E10-0B7F-4588-B04C-EF0846D2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85C5D-5300-401C-808C-F95A883E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F2B4A-E8D1-4471-8DC3-5145A8E9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8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41CB5-0D56-4745-B706-2D71ECBBF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812CA-42C7-4B88-9C24-AF1DF730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F610B-3719-41FE-9AFB-CF06E305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19BCA-C664-42EE-BD43-2CF1F52A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461E-9AAB-4EB6-B15B-7DDE405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7C00-C42D-4C30-AC34-42D5C2A5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9EAB2-5C13-42F2-9546-7AD6FE8D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7230C-02B4-4E52-B235-26779A50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0D394-7FA0-43A7-96FE-4C425FAB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2137A-D140-4C42-8B4A-1387F020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E881-D10A-411F-8E0F-5EAE7319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7F2AC-2DF9-48CC-A4D4-03CBDF95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7B8B5-0A62-44AD-B684-463FA20D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F99B3-F007-4D95-ADFC-6FECFB04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3CE5E-F21F-4641-9829-D692C0C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1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A1287-F5F3-443B-BA1A-60CA9641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D7590-C129-4EEE-84D3-6CBA66530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ABE9B-94DC-4B60-8108-15A70620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0AD89-881E-49F7-BD5D-5F0A7B7A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77466-E73D-4147-821D-C176E1C6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BF584-8B15-4421-8A10-11042C4C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7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3FB01-572A-4B2C-96D7-5DFCCDC9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427DC-BDE1-4CA2-93CB-3D772BE3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0ACE4-C997-447B-87CC-F0E720543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EF553A-0102-4D6C-AAE7-360CC6640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F1F3C-45DB-41A9-96AE-E542C7FAB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7665E7-E511-4133-89F8-1609CC2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547AEF-E8F5-4045-8F96-A80FB72F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A79D24-D402-4FD9-A037-3117C5E4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E2843-7F89-4F82-99D1-97453BAE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99BA3-3F5F-4827-82ED-55B6E82A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B3F9E5-C19E-4F7E-ACB7-FD73BC75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E97FC-5CF4-4D4C-9C88-26862A44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381864-8AEB-4E63-8E56-A453D587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E405FF-1713-455F-97F6-F1F76159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8DCAD-B060-4B7A-A960-81D7471C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1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7B37A-ECC2-4EFA-86BD-66E4B30F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7A045-F7D1-4B4D-ABF0-16941B4C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F1ED2-729F-42FB-8CE3-0AFB9D77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E712D-BD07-499B-8B2A-4A83FECC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A445E-4D19-423E-9CEA-A9BEB387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1EEA3-8917-46A1-AF1B-3C752952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5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2C3B9-F57E-49DC-B4D7-1B21199D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D4ABFA-296F-47E3-A6F6-D5B29A420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CD4BD-AD9A-4C55-95A9-284F2346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9DF8D-4E0E-4B6A-9C57-26C583C6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FE483-1F5A-43CA-A109-4E0312C6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98EF8-4EDA-453E-8302-6E71DC75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B93A9-FAD0-4CC2-ABA4-E95E57F3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3285-51CD-4B33-A992-A7593C4B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8F3F-112A-4687-9EEE-EC6E207B7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19B1-CC01-44C6-B518-3FF6E7FE4FAA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D80E4-23C4-4B86-AF7B-47FACEBF0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C2851-87A0-4FD2-BE30-A4D40C2EF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4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AC6CE38-15AC-4AA7-991E-321F174E3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61514"/>
              </p:ext>
            </p:extLst>
          </p:nvPr>
        </p:nvGraphicFramePr>
        <p:xfrm>
          <a:off x="2066783" y="377687"/>
          <a:ext cx="5964032" cy="589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04">
                  <a:extLst>
                    <a:ext uri="{9D8B030D-6E8A-4147-A177-3AD203B41FA5}">
                      <a16:colId xmlns:a16="http://schemas.microsoft.com/office/drawing/2014/main" val="2699445603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436066745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1457035790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719204601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3989939628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1401167443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2883246457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399073820"/>
                    </a:ext>
                  </a:extLst>
                </a:gridCol>
              </a:tblGrid>
              <a:tr h="742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06925"/>
                  </a:ext>
                </a:extLst>
              </a:tr>
              <a:tr h="74202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3280"/>
                  </a:ext>
                </a:extLst>
              </a:tr>
              <a:tr h="74202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2880"/>
                  </a:ext>
                </a:extLst>
              </a:tr>
              <a:tr h="74202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10253"/>
                  </a:ext>
                </a:extLst>
              </a:tr>
              <a:tr h="7319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59986"/>
                  </a:ext>
                </a:extLst>
              </a:tr>
              <a:tr h="731926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30118"/>
                  </a:ext>
                </a:extLst>
              </a:tr>
              <a:tr h="7319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77354"/>
                  </a:ext>
                </a:extLst>
              </a:tr>
              <a:tr h="731926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2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05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07A8D77F-6312-4946-9D97-B805D1CA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89" y="680613"/>
            <a:ext cx="5506022" cy="540213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C9F7433-D5EB-4EDD-BA2C-34633A487206}"/>
              </a:ext>
            </a:extLst>
          </p:cNvPr>
          <p:cNvCxnSpPr>
            <a:cxnSpLocks/>
          </p:cNvCxnSpPr>
          <p:nvPr/>
        </p:nvCxnSpPr>
        <p:spPr>
          <a:xfrm>
            <a:off x="2119187" y="3429000"/>
            <a:ext cx="80336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C3C07A-B4DF-4AC8-9EBA-1688EA317900}"/>
              </a:ext>
            </a:extLst>
          </p:cNvPr>
          <p:cNvCxnSpPr>
            <a:cxnSpLocks/>
          </p:cNvCxnSpPr>
          <p:nvPr/>
        </p:nvCxnSpPr>
        <p:spPr>
          <a:xfrm flipV="1">
            <a:off x="6096000" y="114300"/>
            <a:ext cx="0" cy="650516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0490AE0-7CDE-4824-AF4B-F3F9D0B096F3}"/>
              </a:ext>
            </a:extLst>
          </p:cNvPr>
          <p:cNvSpPr txBox="1"/>
          <p:nvPr/>
        </p:nvSpPr>
        <p:spPr>
          <a:xfrm>
            <a:off x="2039178" y="3136048"/>
            <a:ext cx="829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X- …… -4    -3    -2     -1      0      1      2      3      4……  X+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1C6EB7-603B-400A-82CB-0E36A3F2CA41}"/>
              </a:ext>
            </a:extLst>
          </p:cNvPr>
          <p:cNvSpPr txBox="1"/>
          <p:nvPr/>
        </p:nvSpPr>
        <p:spPr>
          <a:xfrm>
            <a:off x="5651765" y="-118125"/>
            <a:ext cx="610175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Y+</a:t>
            </a:r>
          </a:p>
          <a:p>
            <a:pPr algn="r"/>
            <a:r>
              <a:rPr lang="en-US" altLang="zh-CN" sz="1100" b="1" dirty="0">
                <a:solidFill>
                  <a:srgbClr val="002060"/>
                </a:solidFill>
              </a:rPr>
              <a:t>……</a:t>
            </a: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4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3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2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1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endParaRPr lang="en-US" altLang="zh-CN" sz="1600" b="1" dirty="0">
              <a:solidFill>
                <a:srgbClr val="002060"/>
              </a:solidFill>
            </a:endParaRP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-1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-2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-3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-4</a:t>
            </a:r>
          </a:p>
          <a:p>
            <a:pPr algn="r"/>
            <a:r>
              <a:rPr lang="en-US" altLang="zh-CN" sz="1050" b="1" dirty="0">
                <a:solidFill>
                  <a:srgbClr val="002060"/>
                </a:solidFill>
              </a:rPr>
              <a:t>……</a:t>
            </a: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Y-</a:t>
            </a:r>
          </a:p>
        </p:txBody>
      </p:sp>
    </p:spTree>
    <p:extLst>
      <p:ext uri="{BB962C8B-B14F-4D97-AF65-F5344CB8AC3E}">
        <p14:creationId xmlns:p14="http://schemas.microsoft.com/office/powerpoint/2010/main" val="278293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震宇</dc:creator>
  <cp:lastModifiedBy>唐 震宇</cp:lastModifiedBy>
  <cp:revision>1</cp:revision>
  <dcterms:created xsi:type="dcterms:W3CDTF">2020-11-30T21:11:57Z</dcterms:created>
  <dcterms:modified xsi:type="dcterms:W3CDTF">2020-11-30T21:45:25Z</dcterms:modified>
</cp:coreProperties>
</file>