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23"/>
  </p:notesMasterIdLst>
  <p:sldIdLst>
    <p:sldId id="256" r:id="rId2"/>
    <p:sldId id="1406" r:id="rId3"/>
    <p:sldId id="1418" r:id="rId4"/>
    <p:sldId id="1407" r:id="rId5"/>
    <p:sldId id="1409" r:id="rId6"/>
    <p:sldId id="1410" r:id="rId7"/>
    <p:sldId id="1408" r:id="rId8"/>
    <p:sldId id="1413" r:id="rId9"/>
    <p:sldId id="1412" r:id="rId10"/>
    <p:sldId id="1411" r:id="rId11"/>
    <p:sldId id="1414" r:id="rId12"/>
    <p:sldId id="1415" r:id="rId13"/>
    <p:sldId id="1417" r:id="rId14"/>
    <p:sldId id="1416" r:id="rId15"/>
    <p:sldId id="1419" r:id="rId16"/>
    <p:sldId id="1420" r:id="rId17"/>
    <p:sldId id="1421" r:id="rId18"/>
    <p:sldId id="1423" r:id="rId19"/>
    <p:sldId id="1424" r:id="rId20"/>
    <p:sldId id="1425" r:id="rId21"/>
    <p:sldId id="142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8164BF-DEB2-430F-A231-A790798A39CC}" v="118" dt="2019-09-27T22:27:42.0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8" autoAdjust="0"/>
    <p:restoredTop sz="83271" autoAdjust="0"/>
  </p:normalViewPr>
  <p:slideViewPr>
    <p:cSldViewPr snapToGrid="0">
      <p:cViewPr varScale="1">
        <p:scale>
          <a:sx n="95" d="100"/>
          <a:sy n="95" d="100"/>
        </p:scale>
        <p:origin x="139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Chirtsabesan" userId="f8b9e090-ead3-4d62-aee0-5806f274d13a" providerId="ADAL" clId="{548164BF-DEB2-430F-A231-A790798A39CC}"/>
    <pc:docChg chg="undo redo custSel mod addSld delSld modSld sldOrd">
      <pc:chgData name="Bala Chirtsabesan" userId="f8b9e090-ead3-4d62-aee0-5806f274d13a" providerId="ADAL" clId="{548164BF-DEB2-430F-A231-A790798A39CC}" dt="2019-09-27T22:27:55.841" v="7901" actId="20577"/>
      <pc:docMkLst>
        <pc:docMk/>
      </pc:docMkLst>
      <pc:sldChg chg="addSp delSp modSp mod setBg delDesignElem">
        <pc:chgData name="Bala Chirtsabesan" userId="f8b9e090-ead3-4d62-aee0-5806f274d13a" providerId="ADAL" clId="{548164BF-DEB2-430F-A231-A790798A39CC}" dt="2019-09-27T20:13:06.772" v="3164" actId="20577"/>
        <pc:sldMkLst>
          <pc:docMk/>
          <pc:sldMk cId="1590169662" sldId="256"/>
        </pc:sldMkLst>
        <pc:spChg chg="mod ord">
          <ac:chgData name="Bala Chirtsabesan" userId="f8b9e090-ead3-4d62-aee0-5806f274d13a" providerId="ADAL" clId="{548164BF-DEB2-430F-A231-A790798A39CC}" dt="2019-09-26T13:15:52.429" v="314" actId="26606"/>
          <ac:spMkLst>
            <pc:docMk/>
            <pc:sldMk cId="1590169662" sldId="256"/>
            <ac:spMk id="2" creationId="{3A49A3FC-6BC4-4727-B82C-30384C0858F7}"/>
          </ac:spMkLst>
        </pc:spChg>
        <pc:spChg chg="mod">
          <ac:chgData name="Bala Chirtsabesan" userId="f8b9e090-ead3-4d62-aee0-5806f274d13a" providerId="ADAL" clId="{548164BF-DEB2-430F-A231-A790798A39CC}" dt="2019-09-27T20:13:06.772" v="3164" actId="20577"/>
          <ac:spMkLst>
            <pc:docMk/>
            <pc:sldMk cId="1590169662" sldId="256"/>
            <ac:spMk id="3" creationId="{1E113158-F9F3-4D4B-907B-637BCF4F9FD8}"/>
          </ac:spMkLst>
        </pc:spChg>
        <pc:spChg chg="add del">
          <ac:chgData name="Bala Chirtsabesan" userId="f8b9e090-ead3-4d62-aee0-5806f274d13a" providerId="ADAL" clId="{548164BF-DEB2-430F-A231-A790798A39CC}" dt="2019-09-26T13:18:12.060" v="322"/>
          <ac:spMkLst>
            <pc:docMk/>
            <pc:sldMk cId="1590169662" sldId="256"/>
            <ac:spMk id="8" creationId="{50EBAE0B-DD72-4094-8934-3B46A91428CF}"/>
          </ac:spMkLst>
        </pc:spChg>
      </pc:sldChg>
      <pc:sldChg chg="addSp delSp modSp del delDesignElem">
        <pc:chgData name="Bala Chirtsabesan" userId="f8b9e090-ead3-4d62-aee0-5806f274d13a" providerId="ADAL" clId="{548164BF-DEB2-430F-A231-A790798A39CC}" dt="2019-09-26T12:53:33.806" v="140" actId="47"/>
        <pc:sldMkLst>
          <pc:docMk/>
          <pc:sldMk cId="271799937" sldId="257"/>
        </pc:sldMkLst>
        <pc:spChg chg="mod ord">
          <ac:chgData name="Bala Chirtsabesan" userId="f8b9e090-ead3-4d62-aee0-5806f274d13a" providerId="ADAL" clId="{548164BF-DEB2-430F-A231-A790798A39CC}" dt="2019-09-26T12:45:04.440" v="71" actId="26606"/>
          <ac:spMkLst>
            <pc:docMk/>
            <pc:sldMk cId="271799937" sldId="257"/>
            <ac:spMk id="2" creationId="{44FEF62B-4001-4D7F-97A1-68C7C6B80712}"/>
          </ac:spMkLst>
        </pc:spChg>
        <pc:spChg chg="mod ord">
          <ac:chgData name="Bala Chirtsabesan" userId="f8b9e090-ead3-4d62-aee0-5806f274d13a" providerId="ADAL" clId="{548164BF-DEB2-430F-A231-A790798A39CC}" dt="2019-09-26T12:52:24.380" v="110" actId="21"/>
          <ac:spMkLst>
            <pc:docMk/>
            <pc:sldMk cId="271799937" sldId="257"/>
            <ac:spMk id="3" creationId="{371F1A01-3C69-49C6-9149-BFF902D68E17}"/>
          </ac:spMkLst>
        </pc:spChg>
        <pc:spChg chg="add del mod">
          <ac:chgData name="Bala Chirtsabesan" userId="f8b9e090-ead3-4d62-aee0-5806f274d13a" providerId="ADAL" clId="{548164BF-DEB2-430F-A231-A790798A39CC}" dt="2019-09-26T12:44:53.271" v="70" actId="21"/>
          <ac:spMkLst>
            <pc:docMk/>
            <pc:sldMk cId="271799937" sldId="257"/>
            <ac:spMk id="4" creationId="{0675FCED-759C-43AD-8434-9DB4482D0F0B}"/>
          </ac:spMkLst>
        </pc:spChg>
        <pc:spChg chg="del">
          <ac:chgData name="Bala Chirtsabesan" userId="f8b9e090-ead3-4d62-aee0-5806f274d13a" providerId="ADAL" clId="{548164BF-DEB2-430F-A231-A790798A39CC}" dt="2019-09-26T12:42:28.330" v="20" actId="26606"/>
          <ac:spMkLst>
            <pc:docMk/>
            <pc:sldMk cId="271799937" sldId="257"/>
            <ac:spMk id="8" creationId="{B1CCD5EF-766D-43B9-A25D-19122E5FB181}"/>
          </ac:spMkLst>
        </pc:spChg>
        <pc:spChg chg="del">
          <ac:chgData name="Bala Chirtsabesan" userId="f8b9e090-ead3-4d62-aee0-5806f274d13a" providerId="ADAL" clId="{548164BF-DEB2-430F-A231-A790798A39CC}" dt="2019-09-26T12:42:28.330" v="20" actId="26606"/>
          <ac:spMkLst>
            <pc:docMk/>
            <pc:sldMk cId="271799937" sldId="257"/>
            <ac:spMk id="10" creationId="{FD9699C9-77F1-4E33-A750-CB78C7EA29E6}"/>
          </ac:spMkLst>
        </pc:spChg>
        <pc:spChg chg="add del">
          <ac:chgData name="Bala Chirtsabesan" userId="f8b9e090-ead3-4d62-aee0-5806f274d13a" providerId="ADAL" clId="{548164BF-DEB2-430F-A231-A790798A39CC}" dt="2019-09-26T12:45:04.440" v="71" actId="26606"/>
          <ac:spMkLst>
            <pc:docMk/>
            <pc:sldMk cId="271799937" sldId="257"/>
            <ac:spMk id="15" creationId="{854C4829-CF39-4CF4-973E-6F5A32F80A25}"/>
          </ac:spMkLst>
        </pc:spChg>
        <pc:spChg chg="add del">
          <ac:chgData name="Bala Chirtsabesan" userId="f8b9e090-ead3-4d62-aee0-5806f274d13a" providerId="ADAL" clId="{548164BF-DEB2-430F-A231-A790798A39CC}" dt="2019-09-26T12:45:20.241" v="74"/>
          <ac:spMkLst>
            <pc:docMk/>
            <pc:sldMk cId="271799937" sldId="257"/>
            <ac:spMk id="20" creationId="{B1CCD5EF-766D-43B9-A25D-19122E5FB181}"/>
          </ac:spMkLst>
        </pc:spChg>
        <pc:spChg chg="add del">
          <ac:chgData name="Bala Chirtsabesan" userId="f8b9e090-ead3-4d62-aee0-5806f274d13a" providerId="ADAL" clId="{548164BF-DEB2-430F-A231-A790798A39CC}" dt="2019-09-26T12:45:20.241" v="74"/>
          <ac:spMkLst>
            <pc:docMk/>
            <pc:sldMk cId="271799937" sldId="257"/>
            <ac:spMk id="22" creationId="{FD9699C9-77F1-4E33-A750-CB78C7EA29E6}"/>
          </ac:spMkLst>
        </pc:spChg>
      </pc:sldChg>
      <pc:sldChg chg="addSp delSp modSp new del mod setBg delDesignElem">
        <pc:chgData name="Bala Chirtsabesan" userId="f8b9e090-ead3-4d62-aee0-5806f274d13a" providerId="ADAL" clId="{548164BF-DEB2-430F-A231-A790798A39CC}" dt="2019-09-26T12:53:35.086" v="141" actId="47"/>
        <pc:sldMkLst>
          <pc:docMk/>
          <pc:sldMk cId="3681882869" sldId="258"/>
        </pc:sldMkLst>
        <pc:spChg chg="mod">
          <ac:chgData name="Bala Chirtsabesan" userId="f8b9e090-ead3-4d62-aee0-5806f274d13a" providerId="ADAL" clId="{548164BF-DEB2-430F-A231-A790798A39CC}" dt="2019-09-26T12:41:59.298" v="19" actId="14100"/>
          <ac:spMkLst>
            <pc:docMk/>
            <pc:sldMk cId="3681882869" sldId="258"/>
            <ac:spMk id="2" creationId="{FEAFB57A-42B2-4EBD-997A-93AF69E2B9FE}"/>
          </ac:spMkLst>
        </pc:spChg>
        <pc:spChg chg="mod">
          <ac:chgData name="Bala Chirtsabesan" userId="f8b9e090-ead3-4d62-aee0-5806f274d13a" providerId="ADAL" clId="{548164BF-DEB2-430F-A231-A790798A39CC}" dt="2019-09-26T12:41:39.391" v="5" actId="26606"/>
          <ac:spMkLst>
            <pc:docMk/>
            <pc:sldMk cId="3681882869" sldId="258"/>
            <ac:spMk id="3" creationId="{3E1AABDA-2073-4DFE-9D66-A2FFC71F2BB1}"/>
          </ac:spMkLst>
        </pc:spChg>
        <pc:spChg chg="add del">
          <ac:chgData name="Bala Chirtsabesan" userId="f8b9e090-ead3-4d62-aee0-5806f274d13a" providerId="ADAL" clId="{548164BF-DEB2-430F-A231-A790798A39CC}" dt="2019-09-26T12:45:20.241" v="74"/>
          <ac:spMkLst>
            <pc:docMk/>
            <pc:sldMk cId="3681882869" sldId="258"/>
            <ac:spMk id="8" creationId="{B1CCD5EF-766D-43B9-A25D-19122E5FB181}"/>
          </ac:spMkLst>
        </pc:spChg>
        <pc:spChg chg="add del">
          <ac:chgData name="Bala Chirtsabesan" userId="f8b9e090-ead3-4d62-aee0-5806f274d13a" providerId="ADAL" clId="{548164BF-DEB2-430F-A231-A790798A39CC}" dt="2019-09-26T12:45:20.241" v="74"/>
          <ac:spMkLst>
            <pc:docMk/>
            <pc:sldMk cId="3681882869" sldId="258"/>
            <ac:spMk id="10" creationId="{FD9699C9-77F1-4E33-A750-CB78C7EA29E6}"/>
          </ac:spMkLst>
        </pc:spChg>
      </pc:sldChg>
      <pc:sldChg chg="delSp add del setBg delDesignElem">
        <pc:chgData name="Bala Chirtsabesan" userId="f8b9e090-ead3-4d62-aee0-5806f274d13a" providerId="ADAL" clId="{548164BF-DEB2-430F-A231-A790798A39CC}" dt="2019-09-26T12:41:07.701" v="2" actId="47"/>
        <pc:sldMkLst>
          <pc:docMk/>
          <pc:sldMk cId="4000537690" sldId="258"/>
        </pc:sldMkLst>
        <pc:spChg chg="del">
          <ac:chgData name="Bala Chirtsabesan" userId="f8b9e090-ead3-4d62-aee0-5806f274d13a" providerId="ADAL" clId="{548164BF-DEB2-430F-A231-A790798A39CC}" dt="2019-09-26T12:41:01.683" v="1"/>
          <ac:spMkLst>
            <pc:docMk/>
            <pc:sldMk cId="4000537690" sldId="258"/>
            <ac:spMk id="8" creationId="{B1CCD5EF-766D-43B9-A25D-19122E5FB181}"/>
          </ac:spMkLst>
        </pc:spChg>
        <pc:spChg chg="del">
          <ac:chgData name="Bala Chirtsabesan" userId="f8b9e090-ead3-4d62-aee0-5806f274d13a" providerId="ADAL" clId="{548164BF-DEB2-430F-A231-A790798A39CC}" dt="2019-09-26T12:41:01.683" v="1"/>
          <ac:spMkLst>
            <pc:docMk/>
            <pc:sldMk cId="4000537690" sldId="258"/>
            <ac:spMk id="10" creationId="{FD9699C9-77F1-4E33-A750-CB78C7EA29E6}"/>
          </ac:spMkLst>
        </pc:spChg>
      </pc:sldChg>
      <pc:sldChg chg="modSp add mod modClrScheme chgLayout modNotesTx">
        <pc:chgData name="Bala Chirtsabesan" userId="f8b9e090-ead3-4d62-aee0-5806f274d13a" providerId="ADAL" clId="{548164BF-DEB2-430F-A231-A790798A39CC}" dt="2019-09-27T20:43:21.554" v="3264" actId="20577"/>
        <pc:sldMkLst>
          <pc:docMk/>
          <pc:sldMk cId="3254044237" sldId="1406"/>
        </pc:sldMkLst>
        <pc:spChg chg="mod ord">
          <ac:chgData name="Bala Chirtsabesan" userId="f8b9e090-ead3-4d62-aee0-5806f274d13a" providerId="ADAL" clId="{548164BF-DEB2-430F-A231-A790798A39CC}" dt="2019-09-26T12:53:45.537" v="150" actId="20577"/>
          <ac:spMkLst>
            <pc:docMk/>
            <pc:sldMk cId="3254044237" sldId="1406"/>
            <ac:spMk id="2" creationId="{9D1499F6-80D3-4188-93E3-997D10FBB242}"/>
          </ac:spMkLst>
        </pc:spChg>
        <pc:spChg chg="mod ord">
          <ac:chgData name="Bala Chirtsabesan" userId="f8b9e090-ead3-4d62-aee0-5806f274d13a" providerId="ADAL" clId="{548164BF-DEB2-430F-A231-A790798A39CC}" dt="2019-09-27T20:43:21.554" v="3264" actId="20577"/>
          <ac:spMkLst>
            <pc:docMk/>
            <pc:sldMk cId="3254044237" sldId="1406"/>
            <ac:spMk id="3" creationId="{5695B908-484E-4155-8C14-E6018D6D871A}"/>
          </ac:spMkLst>
        </pc:spChg>
      </pc:sldChg>
      <pc:sldChg chg="modSp add modNotesTx">
        <pc:chgData name="Bala Chirtsabesan" userId="f8b9e090-ead3-4d62-aee0-5806f274d13a" providerId="ADAL" clId="{548164BF-DEB2-430F-A231-A790798A39CC}" dt="2019-09-26T13:32:34.131" v="834" actId="20577"/>
        <pc:sldMkLst>
          <pc:docMk/>
          <pc:sldMk cId="2267241158" sldId="1407"/>
        </pc:sldMkLst>
        <pc:spChg chg="mod">
          <ac:chgData name="Bala Chirtsabesan" userId="f8b9e090-ead3-4d62-aee0-5806f274d13a" providerId="ADAL" clId="{548164BF-DEB2-430F-A231-A790798A39CC}" dt="2019-09-26T12:55:32.853" v="178" actId="20577"/>
          <ac:spMkLst>
            <pc:docMk/>
            <pc:sldMk cId="2267241158" sldId="1407"/>
            <ac:spMk id="2" creationId="{9D1499F6-80D3-4188-93E3-997D10FBB242}"/>
          </ac:spMkLst>
        </pc:spChg>
        <pc:spChg chg="mod">
          <ac:chgData name="Bala Chirtsabesan" userId="f8b9e090-ead3-4d62-aee0-5806f274d13a" providerId="ADAL" clId="{548164BF-DEB2-430F-A231-A790798A39CC}" dt="2019-09-26T13:17:14.187" v="319" actId="255"/>
          <ac:spMkLst>
            <pc:docMk/>
            <pc:sldMk cId="2267241158" sldId="1407"/>
            <ac:spMk id="3" creationId="{5695B908-484E-4155-8C14-E6018D6D871A}"/>
          </ac:spMkLst>
        </pc:spChg>
      </pc:sldChg>
      <pc:sldChg chg="addSp delSp modSp new mod setBg delDesignElem">
        <pc:chgData name="Bala Chirtsabesan" userId="f8b9e090-ead3-4d62-aee0-5806f274d13a" providerId="ADAL" clId="{548164BF-DEB2-430F-A231-A790798A39CC}" dt="2019-09-27T00:15:08.654" v="2070"/>
        <pc:sldMkLst>
          <pc:docMk/>
          <pc:sldMk cId="1274834108" sldId="1408"/>
        </pc:sldMkLst>
        <pc:spChg chg="mod">
          <ac:chgData name="Bala Chirtsabesan" userId="f8b9e090-ead3-4d62-aee0-5806f274d13a" providerId="ADAL" clId="{548164BF-DEB2-430F-A231-A790798A39CC}" dt="2019-09-26T13:36:56.295" v="1123" actId="20577"/>
          <ac:spMkLst>
            <pc:docMk/>
            <pc:sldMk cId="1274834108" sldId="1408"/>
            <ac:spMk id="2" creationId="{E50B50D7-142F-4A51-92B7-EF9D8BEA3EB3}"/>
          </ac:spMkLst>
        </pc:spChg>
        <pc:spChg chg="add del">
          <ac:chgData name="Bala Chirtsabesan" userId="f8b9e090-ead3-4d62-aee0-5806f274d13a" providerId="ADAL" clId="{548164BF-DEB2-430F-A231-A790798A39CC}" dt="2019-09-27T00:15:08.654" v="2070"/>
          <ac:spMkLst>
            <pc:docMk/>
            <pc:sldMk cId="1274834108" sldId="1408"/>
            <ac:spMk id="7" creationId="{BD976C13-68E6-4E25-B13E-FC3A2D3F66E3}"/>
          </ac:spMkLst>
        </pc:spChg>
        <pc:spChg chg="add del">
          <ac:chgData name="Bala Chirtsabesan" userId="f8b9e090-ead3-4d62-aee0-5806f274d13a" providerId="ADAL" clId="{548164BF-DEB2-430F-A231-A790798A39CC}" dt="2019-09-27T00:15:08.654" v="2070"/>
          <ac:spMkLst>
            <pc:docMk/>
            <pc:sldMk cId="1274834108" sldId="1408"/>
            <ac:spMk id="9" creationId="{50EBAE0B-DD72-4094-8934-3B46A91428CF}"/>
          </ac:spMkLst>
        </pc:spChg>
      </pc:sldChg>
      <pc:sldChg chg="addSp delSp modSp add modNotesTx">
        <pc:chgData name="Bala Chirtsabesan" userId="f8b9e090-ead3-4d62-aee0-5806f274d13a" providerId="ADAL" clId="{548164BF-DEB2-430F-A231-A790798A39CC}" dt="2019-09-27T22:27:55.841" v="7901" actId="20577"/>
        <pc:sldMkLst>
          <pc:docMk/>
          <pc:sldMk cId="1815287359" sldId="1409"/>
        </pc:sldMkLst>
        <pc:spChg chg="mod">
          <ac:chgData name="Bala Chirtsabesan" userId="f8b9e090-ead3-4d62-aee0-5806f274d13a" providerId="ADAL" clId="{548164BF-DEB2-430F-A231-A790798A39CC}" dt="2019-09-26T13:18:45.653" v="360" actId="20577"/>
          <ac:spMkLst>
            <pc:docMk/>
            <pc:sldMk cId="1815287359" sldId="1409"/>
            <ac:spMk id="2" creationId="{9D1499F6-80D3-4188-93E3-997D10FBB242}"/>
          </ac:spMkLst>
        </pc:spChg>
        <pc:spChg chg="del">
          <ac:chgData name="Bala Chirtsabesan" userId="f8b9e090-ead3-4d62-aee0-5806f274d13a" providerId="ADAL" clId="{548164BF-DEB2-430F-A231-A790798A39CC}" dt="2019-09-26T13:18:49.522" v="361" actId="478"/>
          <ac:spMkLst>
            <pc:docMk/>
            <pc:sldMk cId="1815287359" sldId="1409"/>
            <ac:spMk id="3" creationId="{5695B908-484E-4155-8C14-E6018D6D871A}"/>
          </ac:spMkLst>
        </pc:spChg>
        <pc:spChg chg="add del mod">
          <ac:chgData name="Bala Chirtsabesan" userId="f8b9e090-ead3-4d62-aee0-5806f274d13a" providerId="ADAL" clId="{548164BF-DEB2-430F-A231-A790798A39CC}" dt="2019-09-26T13:19:09.929" v="365" actId="478"/>
          <ac:spMkLst>
            <pc:docMk/>
            <pc:sldMk cId="1815287359" sldId="1409"/>
            <ac:spMk id="5" creationId="{C64DE503-E68F-44B2-ACFA-99CB7C5A597D}"/>
          </ac:spMkLst>
        </pc:spChg>
        <pc:spChg chg="add mod">
          <ac:chgData name="Bala Chirtsabesan" userId="f8b9e090-ead3-4d62-aee0-5806f274d13a" providerId="ADAL" clId="{548164BF-DEB2-430F-A231-A790798A39CC}" dt="2019-09-27T22:27:55.841" v="7901" actId="20577"/>
          <ac:spMkLst>
            <pc:docMk/>
            <pc:sldMk cId="1815287359" sldId="1409"/>
            <ac:spMk id="8" creationId="{173092C5-427C-448D-B935-35303FF484A7}"/>
          </ac:spMkLst>
        </pc:spChg>
        <pc:graphicFrameChg chg="add mod modGraphic">
          <ac:chgData name="Bala Chirtsabesan" userId="f8b9e090-ead3-4d62-aee0-5806f274d13a" providerId="ADAL" clId="{548164BF-DEB2-430F-A231-A790798A39CC}" dt="2019-09-27T22:27:49.446" v="7899" actId="20577"/>
          <ac:graphicFrameMkLst>
            <pc:docMk/>
            <pc:sldMk cId="1815287359" sldId="1409"/>
            <ac:graphicFrameMk id="6" creationId="{50223D16-8D27-4023-8899-44489E14D68F}"/>
          </ac:graphicFrameMkLst>
        </pc:graphicFrameChg>
      </pc:sldChg>
      <pc:sldChg chg="addSp modSp add modNotesTx">
        <pc:chgData name="Bala Chirtsabesan" userId="f8b9e090-ead3-4d62-aee0-5806f274d13a" providerId="ADAL" clId="{548164BF-DEB2-430F-A231-A790798A39CC}" dt="2019-09-27T19:17:10.458" v="2877" actId="20577"/>
        <pc:sldMkLst>
          <pc:docMk/>
          <pc:sldMk cId="2122151251" sldId="1410"/>
        </pc:sldMkLst>
        <pc:spChg chg="mod">
          <ac:chgData name="Bala Chirtsabesan" userId="f8b9e090-ead3-4d62-aee0-5806f274d13a" providerId="ADAL" clId="{548164BF-DEB2-430F-A231-A790798A39CC}" dt="2019-09-26T13:26:39.173" v="483" actId="20577"/>
          <ac:spMkLst>
            <pc:docMk/>
            <pc:sldMk cId="2122151251" sldId="1410"/>
            <ac:spMk id="2" creationId="{9D1499F6-80D3-4188-93E3-997D10FBB242}"/>
          </ac:spMkLst>
        </pc:spChg>
        <pc:spChg chg="mod">
          <ac:chgData name="Bala Chirtsabesan" userId="f8b9e090-ead3-4d62-aee0-5806f274d13a" providerId="ADAL" clId="{548164BF-DEB2-430F-A231-A790798A39CC}" dt="2019-09-27T19:17:10.458" v="2877" actId="20577"/>
          <ac:spMkLst>
            <pc:docMk/>
            <pc:sldMk cId="2122151251" sldId="1410"/>
            <ac:spMk id="3" creationId="{5695B908-484E-4155-8C14-E6018D6D871A}"/>
          </ac:spMkLst>
        </pc:spChg>
        <pc:picChg chg="add mod">
          <ac:chgData name="Bala Chirtsabesan" userId="f8b9e090-ead3-4d62-aee0-5806f274d13a" providerId="ADAL" clId="{548164BF-DEB2-430F-A231-A790798A39CC}" dt="2019-09-26T13:44:12.743" v="1298" actId="14100"/>
          <ac:picMkLst>
            <pc:docMk/>
            <pc:sldMk cId="2122151251" sldId="1410"/>
            <ac:picMk id="4" creationId="{E6224666-3727-4FF5-94BB-B428CE2CB562}"/>
          </ac:picMkLst>
        </pc:picChg>
      </pc:sldChg>
      <pc:sldChg chg="addSp delSp modSp add ord modNotesTx">
        <pc:chgData name="Bala Chirtsabesan" userId="f8b9e090-ead3-4d62-aee0-5806f274d13a" providerId="ADAL" clId="{548164BF-DEB2-430F-A231-A790798A39CC}" dt="2019-09-27T18:48:55.419" v="2498" actId="20577"/>
        <pc:sldMkLst>
          <pc:docMk/>
          <pc:sldMk cId="3293766817" sldId="1411"/>
        </pc:sldMkLst>
        <pc:spChg chg="mod">
          <ac:chgData name="Bala Chirtsabesan" userId="f8b9e090-ead3-4d62-aee0-5806f274d13a" providerId="ADAL" clId="{548164BF-DEB2-430F-A231-A790798A39CC}" dt="2019-09-27T17:34:22.988" v="2174" actId="20577"/>
          <ac:spMkLst>
            <pc:docMk/>
            <pc:sldMk cId="3293766817" sldId="1411"/>
            <ac:spMk id="2" creationId="{9D1499F6-80D3-4188-93E3-997D10FBB242}"/>
          </ac:spMkLst>
        </pc:spChg>
        <pc:spChg chg="mod">
          <ac:chgData name="Bala Chirtsabesan" userId="f8b9e090-ead3-4d62-aee0-5806f274d13a" providerId="ADAL" clId="{548164BF-DEB2-430F-A231-A790798A39CC}" dt="2019-09-27T18:48:55.419" v="2498" actId="20577"/>
          <ac:spMkLst>
            <pc:docMk/>
            <pc:sldMk cId="3293766817" sldId="1411"/>
            <ac:spMk id="3" creationId="{5695B908-484E-4155-8C14-E6018D6D871A}"/>
          </ac:spMkLst>
        </pc:spChg>
        <pc:picChg chg="del">
          <ac:chgData name="Bala Chirtsabesan" userId="f8b9e090-ead3-4d62-aee0-5806f274d13a" providerId="ADAL" clId="{548164BF-DEB2-430F-A231-A790798A39CC}" dt="2019-09-26T23:52:43.272" v="1506" actId="478"/>
          <ac:picMkLst>
            <pc:docMk/>
            <pc:sldMk cId="3293766817" sldId="1411"/>
            <ac:picMk id="4" creationId="{E6224666-3727-4FF5-94BB-B428CE2CB562}"/>
          </ac:picMkLst>
        </pc:picChg>
        <pc:picChg chg="add del mod">
          <ac:chgData name="Bala Chirtsabesan" userId="f8b9e090-ead3-4d62-aee0-5806f274d13a" providerId="ADAL" clId="{548164BF-DEB2-430F-A231-A790798A39CC}" dt="2019-09-27T17:24:47.401" v="2160" actId="478"/>
          <ac:picMkLst>
            <pc:docMk/>
            <pc:sldMk cId="3293766817" sldId="1411"/>
            <ac:picMk id="5" creationId="{FFE159D9-1601-4D31-9A76-BF158914C57D}"/>
          </ac:picMkLst>
        </pc:picChg>
        <pc:picChg chg="add mod">
          <ac:chgData name="Bala Chirtsabesan" userId="f8b9e090-ead3-4d62-aee0-5806f274d13a" providerId="ADAL" clId="{548164BF-DEB2-430F-A231-A790798A39CC}" dt="2019-09-27T17:25:36.246" v="2165" actId="14100"/>
          <ac:picMkLst>
            <pc:docMk/>
            <pc:sldMk cId="3293766817" sldId="1411"/>
            <ac:picMk id="6" creationId="{601D741F-6595-40BE-83E2-E0B31662AFED}"/>
          </ac:picMkLst>
        </pc:picChg>
      </pc:sldChg>
      <pc:sldChg chg="addSp delSp modSp add mod setBg delDesignElem modNotesTx">
        <pc:chgData name="Bala Chirtsabesan" userId="f8b9e090-ead3-4d62-aee0-5806f274d13a" providerId="ADAL" clId="{548164BF-DEB2-430F-A231-A790798A39CC}" dt="2019-09-27T17:21:49.140" v="2105"/>
        <pc:sldMkLst>
          <pc:docMk/>
          <pc:sldMk cId="146165119" sldId="1412"/>
        </pc:sldMkLst>
        <pc:spChg chg="mod">
          <ac:chgData name="Bala Chirtsabesan" userId="f8b9e090-ead3-4d62-aee0-5806f274d13a" providerId="ADAL" clId="{548164BF-DEB2-430F-A231-A790798A39CC}" dt="2019-09-27T00:14:54.162" v="2068" actId="20577"/>
          <ac:spMkLst>
            <pc:docMk/>
            <pc:sldMk cId="146165119" sldId="1412"/>
            <ac:spMk id="2" creationId="{E50B50D7-142F-4A51-92B7-EF9D8BEA3EB3}"/>
          </ac:spMkLst>
        </pc:spChg>
        <pc:spChg chg="add del">
          <ac:chgData name="Bala Chirtsabesan" userId="f8b9e090-ead3-4d62-aee0-5806f274d13a" providerId="ADAL" clId="{548164BF-DEB2-430F-A231-A790798A39CC}" dt="2019-09-27T17:21:49.140" v="2105"/>
          <ac:spMkLst>
            <pc:docMk/>
            <pc:sldMk cId="146165119" sldId="1412"/>
            <ac:spMk id="4" creationId="{BD976C13-68E6-4E25-B13E-FC3A2D3F66E3}"/>
          </ac:spMkLst>
        </pc:spChg>
        <pc:spChg chg="add del">
          <ac:chgData name="Bala Chirtsabesan" userId="f8b9e090-ead3-4d62-aee0-5806f274d13a" providerId="ADAL" clId="{548164BF-DEB2-430F-A231-A790798A39CC}" dt="2019-09-27T17:21:49.140" v="2105"/>
          <ac:spMkLst>
            <pc:docMk/>
            <pc:sldMk cId="146165119" sldId="1412"/>
            <ac:spMk id="5" creationId="{50EBAE0B-DD72-4094-8934-3B46A91428CF}"/>
          </ac:spMkLst>
        </pc:spChg>
        <pc:spChg chg="del">
          <ac:chgData name="Bala Chirtsabesan" userId="f8b9e090-ead3-4d62-aee0-5806f274d13a" providerId="ADAL" clId="{548164BF-DEB2-430F-A231-A790798A39CC}" dt="2019-09-26T23:42:38.642" v="1466"/>
          <ac:spMkLst>
            <pc:docMk/>
            <pc:sldMk cId="146165119" sldId="1412"/>
            <ac:spMk id="7" creationId="{BD976C13-68E6-4E25-B13E-FC3A2D3F66E3}"/>
          </ac:spMkLst>
        </pc:spChg>
        <pc:spChg chg="del">
          <ac:chgData name="Bala Chirtsabesan" userId="f8b9e090-ead3-4d62-aee0-5806f274d13a" providerId="ADAL" clId="{548164BF-DEB2-430F-A231-A790798A39CC}" dt="2019-09-26T23:42:38.642" v="1466"/>
          <ac:spMkLst>
            <pc:docMk/>
            <pc:sldMk cId="146165119" sldId="1412"/>
            <ac:spMk id="9" creationId="{50EBAE0B-DD72-4094-8934-3B46A91428CF}"/>
          </ac:spMkLst>
        </pc:spChg>
      </pc:sldChg>
      <pc:sldChg chg="modSp ord">
        <pc:chgData name="Bala Chirtsabesan" userId="f8b9e090-ead3-4d62-aee0-5806f274d13a" providerId="ADAL" clId="{548164BF-DEB2-430F-A231-A790798A39CC}" dt="2019-09-27T19:18:26.512" v="2930" actId="20577"/>
        <pc:sldMkLst>
          <pc:docMk/>
          <pc:sldMk cId="3240304215" sldId="1413"/>
        </pc:sldMkLst>
        <pc:spChg chg="mod">
          <ac:chgData name="Bala Chirtsabesan" userId="f8b9e090-ead3-4d62-aee0-5806f274d13a" providerId="ADAL" clId="{548164BF-DEB2-430F-A231-A790798A39CC}" dt="2019-09-27T17:34:14.779" v="2172" actId="20577"/>
          <ac:spMkLst>
            <pc:docMk/>
            <pc:sldMk cId="3240304215" sldId="1413"/>
            <ac:spMk id="2" creationId="{9D1499F6-80D3-4188-93E3-997D10FBB242}"/>
          </ac:spMkLst>
        </pc:spChg>
        <pc:spChg chg="mod">
          <ac:chgData name="Bala Chirtsabesan" userId="f8b9e090-ead3-4d62-aee0-5806f274d13a" providerId="ADAL" clId="{548164BF-DEB2-430F-A231-A790798A39CC}" dt="2019-09-27T19:18:26.512" v="2930" actId="20577"/>
          <ac:spMkLst>
            <pc:docMk/>
            <pc:sldMk cId="3240304215" sldId="1413"/>
            <ac:spMk id="3" creationId="{5695B908-484E-4155-8C14-E6018D6D871A}"/>
          </ac:spMkLst>
        </pc:spChg>
      </pc:sldChg>
      <pc:sldChg chg="addSp delSp modSp mod setBg delDesignElem modNotesTx">
        <pc:chgData name="Bala Chirtsabesan" userId="f8b9e090-ead3-4d62-aee0-5806f274d13a" providerId="ADAL" clId="{548164BF-DEB2-430F-A231-A790798A39CC}" dt="2019-09-27T20:02:12.306" v="2963" actId="20577"/>
        <pc:sldMkLst>
          <pc:docMk/>
          <pc:sldMk cId="2458071964" sldId="1414"/>
        </pc:sldMkLst>
        <pc:spChg chg="mod">
          <ac:chgData name="Bala Chirtsabesan" userId="f8b9e090-ead3-4d62-aee0-5806f274d13a" providerId="ADAL" clId="{548164BF-DEB2-430F-A231-A790798A39CC}" dt="2019-09-27T17:21:27.194" v="2103" actId="20577"/>
          <ac:spMkLst>
            <pc:docMk/>
            <pc:sldMk cId="2458071964" sldId="1414"/>
            <ac:spMk id="2" creationId="{E50B50D7-142F-4A51-92B7-EF9D8BEA3EB3}"/>
          </ac:spMkLst>
        </pc:spChg>
        <pc:spChg chg="add del">
          <ac:chgData name="Bala Chirtsabesan" userId="f8b9e090-ead3-4d62-aee0-5806f274d13a" providerId="ADAL" clId="{548164BF-DEB2-430F-A231-A790798A39CC}" dt="2019-09-27T20:00:14.620" v="2934"/>
          <ac:spMkLst>
            <pc:docMk/>
            <pc:sldMk cId="2458071964" sldId="1414"/>
            <ac:spMk id="7" creationId="{BD976C13-68E6-4E25-B13E-FC3A2D3F66E3}"/>
          </ac:spMkLst>
        </pc:spChg>
        <pc:spChg chg="add del">
          <ac:chgData name="Bala Chirtsabesan" userId="f8b9e090-ead3-4d62-aee0-5806f274d13a" providerId="ADAL" clId="{548164BF-DEB2-430F-A231-A790798A39CC}" dt="2019-09-27T20:00:14.620" v="2934"/>
          <ac:spMkLst>
            <pc:docMk/>
            <pc:sldMk cId="2458071964" sldId="1414"/>
            <ac:spMk id="9" creationId="{50EBAE0B-DD72-4094-8934-3B46A91428CF}"/>
          </ac:spMkLst>
        </pc:spChg>
      </pc:sldChg>
      <pc:sldChg chg="addSp delSp modSp add modNotesTx">
        <pc:chgData name="Bala Chirtsabesan" userId="f8b9e090-ead3-4d62-aee0-5806f274d13a" providerId="ADAL" clId="{548164BF-DEB2-430F-A231-A790798A39CC}" dt="2019-09-27T19:15:05.497" v="2837" actId="113"/>
        <pc:sldMkLst>
          <pc:docMk/>
          <pc:sldMk cId="1662133555" sldId="1415"/>
        </pc:sldMkLst>
        <pc:spChg chg="mod">
          <ac:chgData name="Bala Chirtsabesan" userId="f8b9e090-ead3-4d62-aee0-5806f274d13a" providerId="ADAL" clId="{548164BF-DEB2-430F-A231-A790798A39CC}" dt="2019-09-27T18:55:48.658" v="2518" actId="20577"/>
          <ac:spMkLst>
            <pc:docMk/>
            <pc:sldMk cId="1662133555" sldId="1415"/>
            <ac:spMk id="2" creationId="{9D1499F6-80D3-4188-93E3-997D10FBB242}"/>
          </ac:spMkLst>
        </pc:spChg>
        <pc:spChg chg="mod">
          <ac:chgData name="Bala Chirtsabesan" userId="f8b9e090-ead3-4d62-aee0-5806f274d13a" providerId="ADAL" clId="{548164BF-DEB2-430F-A231-A790798A39CC}" dt="2019-09-27T19:15:05.497" v="2837" actId="113"/>
          <ac:spMkLst>
            <pc:docMk/>
            <pc:sldMk cId="1662133555" sldId="1415"/>
            <ac:spMk id="3" creationId="{5695B908-484E-4155-8C14-E6018D6D871A}"/>
          </ac:spMkLst>
        </pc:spChg>
        <pc:picChg chg="add mod">
          <ac:chgData name="Bala Chirtsabesan" userId="f8b9e090-ead3-4d62-aee0-5806f274d13a" providerId="ADAL" clId="{548164BF-DEB2-430F-A231-A790798A39CC}" dt="2019-09-27T19:10:48.209" v="2836" actId="14100"/>
          <ac:picMkLst>
            <pc:docMk/>
            <pc:sldMk cId="1662133555" sldId="1415"/>
            <ac:picMk id="4" creationId="{5172655D-0340-4676-8BA2-2F78C85EA9A6}"/>
          </ac:picMkLst>
        </pc:picChg>
        <pc:picChg chg="del">
          <ac:chgData name="Bala Chirtsabesan" userId="f8b9e090-ead3-4d62-aee0-5806f274d13a" providerId="ADAL" clId="{548164BF-DEB2-430F-A231-A790798A39CC}" dt="2019-09-27T19:07:02.944" v="2521" actId="478"/>
          <ac:picMkLst>
            <pc:docMk/>
            <pc:sldMk cId="1662133555" sldId="1415"/>
            <ac:picMk id="6" creationId="{601D741F-6595-40BE-83E2-E0B31662AFED}"/>
          </ac:picMkLst>
        </pc:picChg>
      </pc:sldChg>
      <pc:sldChg chg="addSp delSp modSp add mod setBg delDesignElem modNotesTx">
        <pc:chgData name="Bala Chirtsabesan" userId="f8b9e090-ead3-4d62-aee0-5806f274d13a" providerId="ADAL" clId="{548164BF-DEB2-430F-A231-A790798A39CC}" dt="2019-09-27T20:02:20.607" v="2964" actId="20577"/>
        <pc:sldMkLst>
          <pc:docMk/>
          <pc:sldMk cId="2236403520" sldId="1416"/>
        </pc:sldMkLst>
        <pc:spChg chg="mod">
          <ac:chgData name="Bala Chirtsabesan" userId="f8b9e090-ead3-4d62-aee0-5806f274d13a" providerId="ADAL" clId="{548164BF-DEB2-430F-A231-A790798A39CC}" dt="2019-09-27T20:01:51.109" v="2962" actId="14100"/>
          <ac:spMkLst>
            <pc:docMk/>
            <pc:sldMk cId="2236403520" sldId="1416"/>
            <ac:spMk id="2" creationId="{E50B50D7-142F-4A51-92B7-EF9D8BEA3EB3}"/>
          </ac:spMkLst>
        </pc:spChg>
        <pc:spChg chg="add">
          <ac:chgData name="Bala Chirtsabesan" userId="f8b9e090-ead3-4d62-aee0-5806f274d13a" providerId="ADAL" clId="{548164BF-DEB2-430F-A231-A790798A39CC}" dt="2019-09-27T20:00:18.537" v="2935" actId="26606"/>
          <ac:spMkLst>
            <pc:docMk/>
            <pc:sldMk cId="2236403520" sldId="1416"/>
            <ac:spMk id="4" creationId="{BD976C13-68E6-4E25-B13E-FC3A2D3F66E3}"/>
          </ac:spMkLst>
        </pc:spChg>
        <pc:spChg chg="add">
          <ac:chgData name="Bala Chirtsabesan" userId="f8b9e090-ead3-4d62-aee0-5806f274d13a" providerId="ADAL" clId="{548164BF-DEB2-430F-A231-A790798A39CC}" dt="2019-09-27T20:00:18.537" v="2935" actId="26606"/>
          <ac:spMkLst>
            <pc:docMk/>
            <pc:sldMk cId="2236403520" sldId="1416"/>
            <ac:spMk id="5" creationId="{50EBAE0B-DD72-4094-8934-3B46A91428CF}"/>
          </ac:spMkLst>
        </pc:spChg>
        <pc:spChg chg="del">
          <ac:chgData name="Bala Chirtsabesan" userId="f8b9e090-ead3-4d62-aee0-5806f274d13a" providerId="ADAL" clId="{548164BF-DEB2-430F-A231-A790798A39CC}" dt="2019-09-27T20:00:07.690" v="2932"/>
          <ac:spMkLst>
            <pc:docMk/>
            <pc:sldMk cId="2236403520" sldId="1416"/>
            <ac:spMk id="7" creationId="{BD976C13-68E6-4E25-B13E-FC3A2D3F66E3}"/>
          </ac:spMkLst>
        </pc:spChg>
        <pc:spChg chg="del">
          <ac:chgData name="Bala Chirtsabesan" userId="f8b9e090-ead3-4d62-aee0-5806f274d13a" providerId="ADAL" clId="{548164BF-DEB2-430F-A231-A790798A39CC}" dt="2019-09-27T20:00:07.690" v="2932"/>
          <ac:spMkLst>
            <pc:docMk/>
            <pc:sldMk cId="2236403520" sldId="1416"/>
            <ac:spMk id="9" creationId="{50EBAE0B-DD72-4094-8934-3B46A91428CF}"/>
          </ac:spMkLst>
        </pc:spChg>
      </pc:sldChg>
      <pc:sldChg chg="modSp add">
        <pc:chgData name="Bala Chirtsabesan" userId="f8b9e090-ead3-4d62-aee0-5806f274d13a" providerId="ADAL" clId="{548164BF-DEB2-430F-A231-A790798A39CC}" dt="2019-09-27T20:13:59.461" v="3216" actId="20577"/>
        <pc:sldMkLst>
          <pc:docMk/>
          <pc:sldMk cId="2506576082" sldId="1417"/>
        </pc:sldMkLst>
        <pc:spChg chg="mod">
          <ac:chgData name="Bala Chirtsabesan" userId="f8b9e090-ead3-4d62-aee0-5806f274d13a" providerId="ADAL" clId="{548164BF-DEB2-430F-A231-A790798A39CC}" dt="2019-09-27T20:05:12.764" v="2982" actId="20577"/>
          <ac:spMkLst>
            <pc:docMk/>
            <pc:sldMk cId="2506576082" sldId="1417"/>
            <ac:spMk id="2" creationId="{9D1499F6-80D3-4188-93E3-997D10FBB242}"/>
          </ac:spMkLst>
        </pc:spChg>
        <pc:spChg chg="mod">
          <ac:chgData name="Bala Chirtsabesan" userId="f8b9e090-ead3-4d62-aee0-5806f274d13a" providerId="ADAL" clId="{548164BF-DEB2-430F-A231-A790798A39CC}" dt="2019-09-27T20:13:59.461" v="3216" actId="20577"/>
          <ac:spMkLst>
            <pc:docMk/>
            <pc:sldMk cId="2506576082" sldId="1417"/>
            <ac:spMk id="3" creationId="{5695B908-484E-4155-8C14-E6018D6D871A}"/>
          </ac:spMkLst>
        </pc:spChg>
      </pc:sldChg>
      <pc:sldChg chg="addSp delSp modSp add setBg">
        <pc:chgData name="Bala Chirtsabesan" userId="f8b9e090-ead3-4d62-aee0-5806f274d13a" providerId="ADAL" clId="{548164BF-DEB2-430F-A231-A790798A39CC}" dt="2019-09-27T20:45:05.114" v="3274" actId="1076"/>
        <pc:sldMkLst>
          <pc:docMk/>
          <pc:sldMk cId="1673662759" sldId="1418"/>
        </pc:sldMkLst>
        <pc:spChg chg="mod">
          <ac:chgData name="Bala Chirtsabesan" userId="f8b9e090-ead3-4d62-aee0-5806f274d13a" providerId="ADAL" clId="{548164BF-DEB2-430F-A231-A790798A39CC}" dt="2019-09-27T20:45:05.114" v="3274" actId="1076"/>
          <ac:spMkLst>
            <pc:docMk/>
            <pc:sldMk cId="1673662759" sldId="1418"/>
            <ac:spMk id="2" creationId="{3A49A3FC-6BC4-4727-B82C-30384C0858F7}"/>
          </ac:spMkLst>
        </pc:spChg>
        <pc:spChg chg="del">
          <ac:chgData name="Bala Chirtsabesan" userId="f8b9e090-ead3-4d62-aee0-5806f274d13a" providerId="ADAL" clId="{548164BF-DEB2-430F-A231-A790798A39CC}" dt="2019-09-27T20:44:36.674" v="3266" actId="478"/>
          <ac:spMkLst>
            <pc:docMk/>
            <pc:sldMk cId="1673662759" sldId="1418"/>
            <ac:spMk id="3" creationId="{1E113158-F9F3-4D4B-907B-637BCF4F9FD8}"/>
          </ac:spMkLst>
        </pc:spChg>
        <pc:spChg chg="add del mod">
          <ac:chgData name="Bala Chirtsabesan" userId="f8b9e090-ead3-4d62-aee0-5806f274d13a" providerId="ADAL" clId="{548164BF-DEB2-430F-A231-A790798A39CC}" dt="2019-09-27T20:44:49.779" v="3272" actId="478"/>
          <ac:spMkLst>
            <pc:docMk/>
            <pc:sldMk cId="1673662759" sldId="1418"/>
            <ac:spMk id="5" creationId="{D1BB34B1-AAB7-48E9-837B-461596E42214}"/>
          </ac:spMkLst>
        </pc:spChg>
      </pc:sldChg>
      <pc:sldChg chg="modSp add">
        <pc:chgData name="Bala Chirtsabesan" userId="f8b9e090-ead3-4d62-aee0-5806f274d13a" providerId="ADAL" clId="{548164BF-DEB2-430F-A231-A790798A39CC}" dt="2019-09-27T20:45:21.167" v="3283" actId="20577"/>
        <pc:sldMkLst>
          <pc:docMk/>
          <pc:sldMk cId="2048171310" sldId="1419"/>
        </pc:sldMkLst>
        <pc:spChg chg="mod">
          <ac:chgData name="Bala Chirtsabesan" userId="f8b9e090-ead3-4d62-aee0-5806f274d13a" providerId="ADAL" clId="{548164BF-DEB2-430F-A231-A790798A39CC}" dt="2019-09-27T20:45:21.167" v="3283" actId="20577"/>
          <ac:spMkLst>
            <pc:docMk/>
            <pc:sldMk cId="2048171310" sldId="1419"/>
            <ac:spMk id="2" creationId="{3A49A3FC-6BC4-4727-B82C-30384C0858F7}"/>
          </ac:spMkLst>
        </pc:spChg>
      </pc:sldChg>
      <pc:sldChg chg="modSp add modNotesTx">
        <pc:chgData name="Bala Chirtsabesan" userId="f8b9e090-ead3-4d62-aee0-5806f274d13a" providerId="ADAL" clId="{548164BF-DEB2-430F-A231-A790798A39CC}" dt="2019-09-27T21:25:37.307" v="5327" actId="20577"/>
        <pc:sldMkLst>
          <pc:docMk/>
          <pc:sldMk cId="1775877302" sldId="1420"/>
        </pc:sldMkLst>
        <pc:spChg chg="mod">
          <ac:chgData name="Bala Chirtsabesan" userId="f8b9e090-ead3-4d62-aee0-5806f274d13a" providerId="ADAL" clId="{548164BF-DEB2-430F-A231-A790798A39CC}" dt="2019-09-27T20:46:39.312" v="3311" actId="20577"/>
          <ac:spMkLst>
            <pc:docMk/>
            <pc:sldMk cId="1775877302" sldId="1420"/>
            <ac:spMk id="2" creationId="{9D1499F6-80D3-4188-93E3-997D10FBB242}"/>
          </ac:spMkLst>
        </pc:spChg>
        <pc:spChg chg="mod">
          <ac:chgData name="Bala Chirtsabesan" userId="f8b9e090-ead3-4d62-aee0-5806f274d13a" providerId="ADAL" clId="{548164BF-DEB2-430F-A231-A790798A39CC}" dt="2019-09-27T21:25:10.377" v="5324" actId="20577"/>
          <ac:spMkLst>
            <pc:docMk/>
            <pc:sldMk cId="1775877302" sldId="1420"/>
            <ac:spMk id="3" creationId="{5695B908-484E-4155-8C14-E6018D6D871A}"/>
          </ac:spMkLst>
        </pc:spChg>
      </pc:sldChg>
      <pc:sldChg chg="addSp delSp modSp add modNotesTx">
        <pc:chgData name="Bala Chirtsabesan" userId="f8b9e090-ead3-4d62-aee0-5806f274d13a" providerId="ADAL" clId="{548164BF-DEB2-430F-A231-A790798A39CC}" dt="2019-09-27T21:27:57.118" v="5496" actId="20577"/>
        <pc:sldMkLst>
          <pc:docMk/>
          <pc:sldMk cId="2415048038" sldId="1421"/>
        </pc:sldMkLst>
        <pc:spChg chg="mod">
          <ac:chgData name="Bala Chirtsabesan" userId="f8b9e090-ead3-4d62-aee0-5806f274d13a" providerId="ADAL" clId="{548164BF-DEB2-430F-A231-A790798A39CC}" dt="2019-09-27T21:03:26.353" v="4099" actId="6549"/>
          <ac:spMkLst>
            <pc:docMk/>
            <pc:sldMk cId="2415048038" sldId="1421"/>
            <ac:spMk id="2" creationId="{9D1499F6-80D3-4188-93E3-997D10FBB242}"/>
          </ac:spMkLst>
        </pc:spChg>
        <pc:spChg chg="mod">
          <ac:chgData name="Bala Chirtsabesan" userId="f8b9e090-ead3-4d62-aee0-5806f274d13a" providerId="ADAL" clId="{548164BF-DEB2-430F-A231-A790798A39CC}" dt="2019-09-27T21:03:47.810" v="4106" actId="20577"/>
          <ac:spMkLst>
            <pc:docMk/>
            <pc:sldMk cId="2415048038" sldId="1421"/>
            <ac:spMk id="3" creationId="{5695B908-484E-4155-8C14-E6018D6D871A}"/>
          </ac:spMkLst>
        </pc:spChg>
        <pc:spChg chg="add del">
          <ac:chgData name="Bala Chirtsabesan" userId="f8b9e090-ead3-4d62-aee0-5806f274d13a" providerId="ADAL" clId="{548164BF-DEB2-430F-A231-A790798A39CC}" dt="2019-09-27T21:03:41.445" v="4103" actId="478"/>
          <ac:spMkLst>
            <pc:docMk/>
            <pc:sldMk cId="2415048038" sldId="1421"/>
            <ac:spMk id="6" creationId="{0F411910-7980-45DA-A7A7-55B7860B1E8A}"/>
          </ac:spMkLst>
        </pc:spChg>
        <pc:picChg chg="add del mod">
          <ac:chgData name="Bala Chirtsabesan" userId="f8b9e090-ead3-4d62-aee0-5806f274d13a" providerId="ADAL" clId="{548164BF-DEB2-430F-A231-A790798A39CC}" dt="2019-09-27T20:57:41.778" v="3757" actId="478"/>
          <ac:picMkLst>
            <pc:docMk/>
            <pc:sldMk cId="2415048038" sldId="1421"/>
            <ac:picMk id="4" creationId="{154450D8-AC5C-4EDD-A86E-755B1154F5C1}"/>
          </ac:picMkLst>
        </pc:picChg>
        <pc:picChg chg="add mod">
          <ac:chgData name="Bala Chirtsabesan" userId="f8b9e090-ead3-4d62-aee0-5806f274d13a" providerId="ADAL" clId="{548164BF-DEB2-430F-A231-A790798A39CC}" dt="2019-09-27T21:03:43.855" v="4104" actId="1076"/>
          <ac:picMkLst>
            <pc:docMk/>
            <pc:sldMk cId="2415048038" sldId="1421"/>
            <ac:picMk id="5" creationId="{43A73221-0ECD-4869-A10B-EB927779B529}"/>
          </ac:picMkLst>
        </pc:picChg>
        <pc:picChg chg="add del">
          <ac:chgData name="Bala Chirtsabesan" userId="f8b9e090-ead3-4d62-aee0-5806f274d13a" providerId="ADAL" clId="{548164BF-DEB2-430F-A231-A790798A39CC}" dt="2019-09-27T21:02:08.932" v="4083"/>
          <ac:picMkLst>
            <pc:docMk/>
            <pc:sldMk cId="2415048038" sldId="1421"/>
            <ac:picMk id="7" creationId="{07B72FD0-5508-428D-93B0-8D19ABB1E612}"/>
          </ac:picMkLst>
        </pc:picChg>
      </pc:sldChg>
      <pc:sldChg chg="addSp delSp modSp add del">
        <pc:chgData name="Bala Chirtsabesan" userId="f8b9e090-ead3-4d62-aee0-5806f274d13a" providerId="ADAL" clId="{548164BF-DEB2-430F-A231-A790798A39CC}" dt="2019-09-27T21:10:49.122" v="4712" actId="47"/>
        <pc:sldMkLst>
          <pc:docMk/>
          <pc:sldMk cId="2156893239" sldId="1422"/>
        </pc:sldMkLst>
        <pc:spChg chg="mod">
          <ac:chgData name="Bala Chirtsabesan" userId="f8b9e090-ead3-4d62-aee0-5806f274d13a" providerId="ADAL" clId="{548164BF-DEB2-430F-A231-A790798A39CC}" dt="2019-09-27T21:02:29.802" v="4085" actId="21"/>
          <ac:spMkLst>
            <pc:docMk/>
            <pc:sldMk cId="2156893239" sldId="1422"/>
            <ac:spMk id="2" creationId="{9D1499F6-80D3-4188-93E3-997D10FBB242}"/>
          </ac:spMkLst>
        </pc:spChg>
        <pc:spChg chg="mod">
          <ac:chgData name="Bala Chirtsabesan" userId="f8b9e090-ead3-4d62-aee0-5806f274d13a" providerId="ADAL" clId="{548164BF-DEB2-430F-A231-A790798A39CC}" dt="2019-09-27T21:03:03.974" v="4091" actId="21"/>
          <ac:spMkLst>
            <pc:docMk/>
            <pc:sldMk cId="2156893239" sldId="1422"/>
            <ac:spMk id="3" creationId="{5695B908-484E-4155-8C14-E6018D6D871A}"/>
          </ac:spMkLst>
        </pc:spChg>
        <pc:spChg chg="del mod">
          <ac:chgData name="Bala Chirtsabesan" userId="f8b9e090-ead3-4d62-aee0-5806f274d13a" providerId="ADAL" clId="{548164BF-DEB2-430F-A231-A790798A39CC}" dt="2019-09-27T21:00:22.673" v="3932" actId="478"/>
          <ac:spMkLst>
            <pc:docMk/>
            <pc:sldMk cId="2156893239" sldId="1422"/>
            <ac:spMk id="6" creationId="{0F411910-7980-45DA-A7A7-55B7860B1E8A}"/>
          </ac:spMkLst>
        </pc:spChg>
        <pc:picChg chg="add del mod">
          <ac:chgData name="Bala Chirtsabesan" userId="f8b9e090-ead3-4d62-aee0-5806f274d13a" providerId="ADAL" clId="{548164BF-DEB2-430F-A231-A790798A39CC}" dt="2019-09-27T21:04:33.355" v="4126" actId="21"/>
          <ac:picMkLst>
            <pc:docMk/>
            <pc:sldMk cId="2156893239" sldId="1422"/>
            <ac:picMk id="4" creationId="{62C3FCD6-6F24-44B1-9A33-AB838F227576}"/>
          </ac:picMkLst>
        </pc:picChg>
        <pc:picChg chg="del mod">
          <ac:chgData name="Bala Chirtsabesan" userId="f8b9e090-ead3-4d62-aee0-5806f274d13a" providerId="ADAL" clId="{548164BF-DEB2-430F-A231-A790798A39CC}" dt="2019-09-27T21:00:25.152" v="3934" actId="478"/>
          <ac:picMkLst>
            <pc:docMk/>
            <pc:sldMk cId="2156893239" sldId="1422"/>
            <ac:picMk id="5" creationId="{43A73221-0ECD-4869-A10B-EB927779B529}"/>
          </ac:picMkLst>
        </pc:picChg>
      </pc:sldChg>
      <pc:sldChg chg="addSp delSp modSp add modNotesTx">
        <pc:chgData name="Bala Chirtsabesan" userId="f8b9e090-ead3-4d62-aee0-5806f274d13a" providerId="ADAL" clId="{548164BF-DEB2-430F-A231-A790798A39CC}" dt="2019-09-27T21:30:53.756" v="5793" actId="27636"/>
        <pc:sldMkLst>
          <pc:docMk/>
          <pc:sldMk cId="521919446" sldId="1423"/>
        </pc:sldMkLst>
        <pc:spChg chg="mod">
          <ac:chgData name="Bala Chirtsabesan" userId="f8b9e090-ead3-4d62-aee0-5806f274d13a" providerId="ADAL" clId="{548164BF-DEB2-430F-A231-A790798A39CC}" dt="2019-09-27T21:04:02.974" v="4123" actId="20577"/>
          <ac:spMkLst>
            <pc:docMk/>
            <pc:sldMk cId="521919446" sldId="1423"/>
            <ac:spMk id="2" creationId="{9D1499F6-80D3-4188-93E3-997D10FBB242}"/>
          </ac:spMkLst>
        </pc:spChg>
        <pc:spChg chg="mod">
          <ac:chgData name="Bala Chirtsabesan" userId="f8b9e090-ead3-4d62-aee0-5806f274d13a" providerId="ADAL" clId="{548164BF-DEB2-430F-A231-A790798A39CC}" dt="2019-09-27T21:30:53.756" v="5793" actId="27636"/>
          <ac:spMkLst>
            <pc:docMk/>
            <pc:sldMk cId="521919446" sldId="1423"/>
            <ac:spMk id="3" creationId="{5695B908-484E-4155-8C14-E6018D6D871A}"/>
          </ac:spMkLst>
        </pc:spChg>
        <pc:picChg chg="del mod">
          <ac:chgData name="Bala Chirtsabesan" userId="f8b9e090-ead3-4d62-aee0-5806f274d13a" providerId="ADAL" clId="{548164BF-DEB2-430F-A231-A790798A39CC}" dt="2019-09-27T21:04:06.785" v="4124" actId="478"/>
          <ac:picMkLst>
            <pc:docMk/>
            <pc:sldMk cId="521919446" sldId="1423"/>
            <ac:picMk id="5" creationId="{FFE159D9-1601-4D31-9A76-BF158914C57D}"/>
          </ac:picMkLst>
        </pc:picChg>
        <pc:picChg chg="add mod">
          <ac:chgData name="Bala Chirtsabesan" userId="f8b9e090-ead3-4d62-aee0-5806f274d13a" providerId="ADAL" clId="{548164BF-DEB2-430F-A231-A790798A39CC}" dt="2019-09-27T21:04:43.349" v="4129" actId="14100"/>
          <ac:picMkLst>
            <pc:docMk/>
            <pc:sldMk cId="521919446" sldId="1423"/>
            <ac:picMk id="6" creationId="{9717D4E4-F926-454E-BEE4-AAF1BB2070DE}"/>
          </ac:picMkLst>
        </pc:picChg>
      </pc:sldChg>
      <pc:sldChg chg="addSp delSp modSp add modNotesTx">
        <pc:chgData name="Bala Chirtsabesan" userId="f8b9e090-ead3-4d62-aee0-5806f274d13a" providerId="ADAL" clId="{548164BF-DEB2-430F-A231-A790798A39CC}" dt="2019-09-27T21:56:24.278" v="7134" actId="27636"/>
        <pc:sldMkLst>
          <pc:docMk/>
          <pc:sldMk cId="2916589523" sldId="1424"/>
        </pc:sldMkLst>
        <pc:spChg chg="mod">
          <ac:chgData name="Bala Chirtsabesan" userId="f8b9e090-ead3-4d62-aee0-5806f274d13a" providerId="ADAL" clId="{548164BF-DEB2-430F-A231-A790798A39CC}" dt="2019-09-27T21:11:10.406" v="4743" actId="20577"/>
          <ac:spMkLst>
            <pc:docMk/>
            <pc:sldMk cId="2916589523" sldId="1424"/>
            <ac:spMk id="2" creationId="{9D1499F6-80D3-4188-93E3-997D10FBB242}"/>
          </ac:spMkLst>
        </pc:spChg>
        <pc:spChg chg="mod">
          <ac:chgData name="Bala Chirtsabesan" userId="f8b9e090-ead3-4d62-aee0-5806f274d13a" providerId="ADAL" clId="{548164BF-DEB2-430F-A231-A790798A39CC}" dt="2019-09-27T21:56:24.278" v="7134" actId="27636"/>
          <ac:spMkLst>
            <pc:docMk/>
            <pc:sldMk cId="2916589523" sldId="1424"/>
            <ac:spMk id="3" creationId="{5695B908-484E-4155-8C14-E6018D6D871A}"/>
          </ac:spMkLst>
        </pc:spChg>
        <pc:picChg chg="add mod">
          <ac:chgData name="Bala Chirtsabesan" userId="f8b9e090-ead3-4d62-aee0-5806f274d13a" providerId="ADAL" clId="{548164BF-DEB2-430F-A231-A790798A39CC}" dt="2019-09-27T21:55:53.873" v="7119" actId="14100"/>
          <ac:picMkLst>
            <pc:docMk/>
            <pc:sldMk cId="2916589523" sldId="1424"/>
            <ac:picMk id="4" creationId="{B069E491-C5C0-498C-8DAA-4DB8DA2BC34C}"/>
          </ac:picMkLst>
        </pc:picChg>
        <pc:picChg chg="del">
          <ac:chgData name="Bala Chirtsabesan" userId="f8b9e090-ead3-4d62-aee0-5806f274d13a" providerId="ADAL" clId="{548164BF-DEB2-430F-A231-A790798A39CC}" dt="2019-09-27T21:11:16.020" v="4744" actId="478"/>
          <ac:picMkLst>
            <pc:docMk/>
            <pc:sldMk cId="2916589523" sldId="1424"/>
            <ac:picMk id="6" creationId="{9717D4E4-F926-454E-BEE4-AAF1BB2070DE}"/>
          </ac:picMkLst>
        </pc:picChg>
      </pc:sldChg>
      <pc:sldChg chg="addSp delSp modSp add modNotesTx">
        <pc:chgData name="Bala Chirtsabesan" userId="f8b9e090-ead3-4d62-aee0-5806f274d13a" providerId="ADAL" clId="{548164BF-DEB2-430F-A231-A790798A39CC}" dt="2019-09-27T22:19:03.796" v="7706" actId="20577"/>
        <pc:sldMkLst>
          <pc:docMk/>
          <pc:sldMk cId="1841661823" sldId="1425"/>
        </pc:sldMkLst>
        <pc:spChg chg="mod">
          <ac:chgData name="Bala Chirtsabesan" userId="f8b9e090-ead3-4d62-aee0-5806f274d13a" providerId="ADAL" clId="{548164BF-DEB2-430F-A231-A790798A39CC}" dt="2019-09-27T21:58:04.735" v="7160" actId="20577"/>
          <ac:spMkLst>
            <pc:docMk/>
            <pc:sldMk cId="1841661823" sldId="1425"/>
            <ac:spMk id="2" creationId="{9D1499F6-80D3-4188-93E3-997D10FBB242}"/>
          </ac:spMkLst>
        </pc:spChg>
        <pc:spChg chg="mod">
          <ac:chgData name="Bala Chirtsabesan" userId="f8b9e090-ead3-4d62-aee0-5806f274d13a" providerId="ADAL" clId="{548164BF-DEB2-430F-A231-A790798A39CC}" dt="2019-09-27T22:19:03.796" v="7706" actId="20577"/>
          <ac:spMkLst>
            <pc:docMk/>
            <pc:sldMk cId="1841661823" sldId="1425"/>
            <ac:spMk id="3" creationId="{5695B908-484E-4155-8C14-E6018D6D871A}"/>
          </ac:spMkLst>
        </pc:spChg>
        <pc:picChg chg="add mod">
          <ac:chgData name="Bala Chirtsabesan" userId="f8b9e090-ead3-4d62-aee0-5806f274d13a" providerId="ADAL" clId="{548164BF-DEB2-430F-A231-A790798A39CC}" dt="2019-09-27T22:18:24.930" v="7629" actId="14100"/>
          <ac:picMkLst>
            <pc:docMk/>
            <pc:sldMk cId="1841661823" sldId="1425"/>
            <ac:picMk id="4" creationId="{BFAED466-FEEE-443C-83CE-4EA316F8496A}"/>
          </ac:picMkLst>
        </pc:picChg>
        <pc:picChg chg="del">
          <ac:chgData name="Bala Chirtsabesan" userId="f8b9e090-ead3-4d62-aee0-5806f274d13a" providerId="ADAL" clId="{548164BF-DEB2-430F-A231-A790798A39CC}" dt="2019-09-27T22:12:46.239" v="7161" actId="478"/>
          <ac:picMkLst>
            <pc:docMk/>
            <pc:sldMk cId="1841661823" sldId="1425"/>
            <ac:picMk id="6" creationId="{9717D4E4-F926-454E-BEE4-AAF1BB2070DE}"/>
          </ac:picMkLst>
        </pc:picChg>
      </pc:sldChg>
      <pc:sldChg chg="addSp delSp modSp add modNotesTx">
        <pc:chgData name="Bala Chirtsabesan" userId="f8b9e090-ead3-4d62-aee0-5806f274d13a" providerId="ADAL" clId="{548164BF-DEB2-430F-A231-A790798A39CC}" dt="2019-09-27T22:23:36.855" v="7875" actId="20577"/>
        <pc:sldMkLst>
          <pc:docMk/>
          <pc:sldMk cId="2114174668" sldId="1426"/>
        </pc:sldMkLst>
        <pc:spChg chg="mod">
          <ac:chgData name="Bala Chirtsabesan" userId="f8b9e090-ead3-4d62-aee0-5806f274d13a" providerId="ADAL" clId="{548164BF-DEB2-430F-A231-A790798A39CC}" dt="2019-09-27T22:23:36.855" v="7875" actId="20577"/>
          <ac:spMkLst>
            <pc:docMk/>
            <pc:sldMk cId="2114174668" sldId="1426"/>
            <ac:spMk id="3" creationId="{5695B908-484E-4155-8C14-E6018D6D871A}"/>
          </ac:spMkLst>
        </pc:spChg>
        <pc:picChg chg="del">
          <ac:chgData name="Bala Chirtsabesan" userId="f8b9e090-ead3-4d62-aee0-5806f274d13a" providerId="ADAL" clId="{548164BF-DEB2-430F-A231-A790798A39CC}" dt="2019-09-27T22:21:41.822" v="7709" actId="478"/>
          <ac:picMkLst>
            <pc:docMk/>
            <pc:sldMk cId="2114174668" sldId="1426"/>
            <ac:picMk id="4" creationId="{BFAED466-FEEE-443C-83CE-4EA316F8496A}"/>
          </ac:picMkLst>
        </pc:picChg>
        <pc:picChg chg="add mod">
          <ac:chgData name="Bala Chirtsabesan" userId="f8b9e090-ead3-4d62-aee0-5806f274d13a" providerId="ADAL" clId="{548164BF-DEB2-430F-A231-A790798A39CC}" dt="2019-09-27T22:22:26.165" v="7723" actId="14100"/>
          <ac:picMkLst>
            <pc:docMk/>
            <pc:sldMk cId="2114174668" sldId="1426"/>
            <ac:picMk id="5" creationId="{4B73A8FF-9055-42E0-9221-11C84ED462A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A05CB3-E36C-4A67-A83A-F457F9F7C060}" type="datetimeFigureOut">
              <a:rPr lang="en-US" smtClean="0"/>
              <a:t>9/26/2019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DDA58-DCCA-4BE8-A2C5-942030E1D147}" type="slidenum">
              <a:rPr lang="en-US" smtClean="0"/>
              <a:t>‹#›</a:t>
            </a:fld>
            <a:endParaRPr lang="en-US"/>
          </a:p>
        </p:txBody>
      </p:sp>
    </p:spTree>
    <p:extLst>
      <p:ext uri="{BB962C8B-B14F-4D97-AF65-F5344CB8AC3E}">
        <p14:creationId xmlns:p14="http://schemas.microsoft.com/office/powerpoint/2010/main" val="2971598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My presentation is based on a couple of sessions from .NET Conf 2019</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2</a:t>
            </a:fld>
            <a:endParaRPr lang="en-US"/>
          </a:p>
        </p:txBody>
      </p:sp>
    </p:spTree>
    <p:extLst>
      <p:ext uri="{BB962C8B-B14F-4D97-AF65-F5344CB8AC3E}">
        <p14:creationId xmlns:p14="http://schemas.microsoft.com/office/powerpoint/2010/main" val="2354268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12</a:t>
            </a:fld>
            <a:endParaRPr lang="en-US"/>
          </a:p>
        </p:txBody>
      </p:sp>
    </p:spTree>
    <p:extLst>
      <p:ext uri="{BB962C8B-B14F-4D97-AF65-F5344CB8AC3E}">
        <p14:creationId xmlns:p14="http://schemas.microsoft.com/office/powerpoint/2010/main" val="2921355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13</a:t>
            </a:fld>
            <a:endParaRPr lang="en-US"/>
          </a:p>
        </p:txBody>
      </p:sp>
    </p:spTree>
    <p:extLst>
      <p:ext uri="{BB962C8B-B14F-4D97-AF65-F5344CB8AC3E}">
        <p14:creationId xmlns:p14="http://schemas.microsoft.com/office/powerpoint/2010/main" val="346950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43DDA58-DCCA-4BE8-A2C5-942030E1D147}" type="slidenum">
              <a:rPr lang="en-US" smtClean="0"/>
              <a:t>14</a:t>
            </a:fld>
            <a:endParaRPr lang="en-US"/>
          </a:p>
        </p:txBody>
      </p:sp>
    </p:spTree>
    <p:extLst>
      <p:ext uri="{BB962C8B-B14F-4D97-AF65-F5344CB8AC3E}">
        <p14:creationId xmlns:p14="http://schemas.microsoft.com/office/powerpoint/2010/main" val="1217640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Accounts can come from variety of sources - Ways to access these resources in multiple ways from multiple devices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Identity is important. When something goes wrong, it can go catastrophically wrong such as multi-million-dollar breach on a social network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Developers want to focus on shipping products. Identity is seen as an infrastructure concern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Depending on the application, user will have different attributes that represent the user - digital identity</a:t>
            </a:r>
          </a:p>
          <a:p>
            <a:r>
              <a:rPr lang="en-US" sz="1200" kern="1200" dirty="0" err="1">
                <a:solidFill>
                  <a:schemeClr val="tx1"/>
                </a:solidFill>
                <a:effectLst/>
                <a:latin typeface="+mn-lt"/>
                <a:ea typeface="+mn-ea"/>
                <a:cs typeface="+mn-cs"/>
              </a:rPr>
              <a:t>Eg</a:t>
            </a:r>
            <a:r>
              <a:rPr lang="en-US" sz="1200" kern="1200" dirty="0">
                <a:solidFill>
                  <a:schemeClr val="tx1"/>
                </a:solidFill>
                <a:effectLst/>
                <a:latin typeface="+mn-lt"/>
                <a:ea typeface="+mn-ea"/>
                <a:cs typeface="+mn-cs"/>
              </a:rPr>
              <a:t>: Amazon - credit card, shipping address</a:t>
            </a:r>
          </a:p>
          <a:p>
            <a:r>
              <a:rPr lang="en-US" sz="1200" kern="1200" dirty="0">
                <a:solidFill>
                  <a:schemeClr val="tx1"/>
                </a:solidFill>
                <a:effectLst/>
                <a:latin typeface="+mn-lt"/>
                <a:ea typeface="+mn-ea"/>
                <a:cs typeface="+mn-cs"/>
              </a:rPr>
              <a:t>Tax system - PAN number, tax return</a:t>
            </a:r>
          </a:p>
          <a:p>
            <a:endParaRPr lang="en-US" sz="1200" kern="1200" dirty="0">
              <a:solidFill>
                <a:schemeClr val="tx1"/>
              </a:solidFill>
              <a:effectLst/>
              <a:latin typeface="+mn-lt"/>
              <a:ea typeface="+mn-ea"/>
              <a:cs typeface="+mn-cs"/>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16</a:t>
            </a:fld>
            <a:endParaRPr lang="en-US"/>
          </a:p>
        </p:txBody>
      </p:sp>
    </p:spTree>
    <p:extLst>
      <p:ext uri="{BB962C8B-B14F-4D97-AF65-F5344CB8AC3E}">
        <p14:creationId xmlns:p14="http://schemas.microsoft.com/office/powerpoint/2010/main" val="226772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early days, we had the simple user name and password techniques to verify identity. Still very much relevant today.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With Identity, typically new techniques come along to address new scenarios that weren’t possible before, unless there’s a direct competitor / replacement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17</a:t>
            </a:fld>
            <a:endParaRPr lang="en-US"/>
          </a:p>
        </p:txBody>
      </p:sp>
    </p:spTree>
    <p:extLst>
      <p:ext uri="{BB962C8B-B14F-4D97-AF65-F5344CB8AC3E}">
        <p14:creationId xmlns:p14="http://schemas.microsoft.com/office/powerpoint/2010/main" val="123868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Allows enterprises to control access at a higher level. Easy to manage when new users join or leave the company</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18</a:t>
            </a:fld>
            <a:endParaRPr lang="en-US"/>
          </a:p>
        </p:txBody>
      </p:sp>
    </p:spTree>
    <p:extLst>
      <p:ext uri="{BB962C8B-B14F-4D97-AF65-F5344CB8AC3E}">
        <p14:creationId xmlns:p14="http://schemas.microsoft.com/office/powerpoint/2010/main" val="2755413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Simple directory-based solution no longer works. Solution needs to deal with multiple directories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Imagine there’s web application in the right-domain that a user from the left-domain needs to access. But the right-domain only knows about the users in its domain.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Industry addressed this by raising the level of abstraction. Instead of network level authentication, it is handled at the application level. So it can work on the public internet. This is handled by SAML.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Digital signature provides confidence that the XML payload is truly coming from the trusted IP</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19</a:t>
            </a:fld>
            <a:endParaRPr lang="en-US"/>
          </a:p>
        </p:txBody>
      </p:sp>
    </p:spTree>
    <p:extLst>
      <p:ext uri="{BB962C8B-B14F-4D97-AF65-F5344CB8AC3E}">
        <p14:creationId xmlns:p14="http://schemas.microsoft.com/office/powerpoint/2010/main" val="405052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 the meantime, in the consumer world, services needed access to other services on the user's behalf</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OAuth - open standard, delegated authorization protocol. Allows users to delegate authorization from one resource to another resource without revealing user credentials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Standard that exposes 2 endpoints – there is an authorization server with 2 endpoints – authorization endpoint and token endpoint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After authentication, Gmail checks for User consent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Gmail gives auth code to Linked In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Linked In uses auth code to get access token from Gmail (opaque access token)</a:t>
            </a:r>
          </a:p>
        </p:txBody>
      </p:sp>
      <p:sp>
        <p:nvSpPr>
          <p:cNvPr id="4" name="Slide Number Placeholder 3"/>
          <p:cNvSpPr>
            <a:spLocks noGrp="1"/>
          </p:cNvSpPr>
          <p:nvPr>
            <p:ph type="sldNum" sz="quarter" idx="5"/>
          </p:nvPr>
        </p:nvSpPr>
        <p:spPr/>
        <p:txBody>
          <a:bodyPr/>
          <a:lstStyle/>
          <a:p>
            <a:fld id="{05B8A340-0DD4-44FE-970F-AE3D1A210232}" type="slidenum">
              <a:rPr lang="en-US" smtClean="0"/>
              <a:t>20</a:t>
            </a:fld>
            <a:endParaRPr lang="en-US"/>
          </a:p>
        </p:txBody>
      </p:sp>
    </p:spTree>
    <p:extLst>
      <p:ext uri="{BB962C8B-B14F-4D97-AF65-F5344CB8AC3E}">
        <p14:creationId xmlns:p14="http://schemas.microsoft.com/office/powerpoint/2010/main" val="36165388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21</a:t>
            </a:fld>
            <a:endParaRPr lang="en-US"/>
          </a:p>
        </p:txBody>
      </p:sp>
    </p:spTree>
    <p:extLst>
      <p:ext uri="{BB962C8B-B14F-4D97-AF65-F5344CB8AC3E}">
        <p14:creationId xmlns:p14="http://schemas.microsoft.com/office/powerpoint/2010/main" val="50254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4</a:t>
            </a:fld>
            <a:endParaRPr lang="en-US"/>
          </a:p>
        </p:txBody>
      </p:sp>
    </p:spTree>
    <p:extLst>
      <p:ext uri="{BB962C8B-B14F-4D97-AF65-F5344CB8AC3E}">
        <p14:creationId xmlns:p14="http://schemas.microsoft.com/office/powerpoint/2010/main" val="2822577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5</a:t>
            </a:fld>
            <a:endParaRPr lang="en-US"/>
          </a:p>
        </p:txBody>
      </p:sp>
    </p:spTree>
    <p:extLst>
      <p:ext uri="{BB962C8B-B14F-4D97-AF65-F5344CB8AC3E}">
        <p14:creationId xmlns:p14="http://schemas.microsoft.com/office/powerpoint/2010/main" val="394725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Typical use – some websites will include a hash along with the software download, so you can use a hashing algorithm to verify the integrity of the data</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6</a:t>
            </a:fld>
            <a:endParaRPr lang="en-US"/>
          </a:p>
        </p:txBody>
      </p:sp>
    </p:spTree>
    <p:extLst>
      <p:ext uri="{BB962C8B-B14F-4D97-AF65-F5344CB8AC3E}">
        <p14:creationId xmlns:p14="http://schemas.microsoft.com/office/powerpoint/2010/main" val="79621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SHA512 part of the SHA 2 family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Cryptographic functions all operate on Byte arrays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UTF8 is a common encoding scheme to take strings and encode them as bytes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Irrespective of length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Common use - if you download from a given site, they provide the hash (</a:t>
            </a:r>
            <a:r>
              <a:rPr lang="en-US" dirty="0" err="1"/>
              <a:t>eg</a:t>
            </a:r>
            <a:r>
              <a:rPr lang="en-US" dirty="0"/>
              <a:t>: SHA256). You can download and compute the hash and verify that the contents haven't been tampered with</a:t>
            </a:r>
          </a:p>
          <a:p>
            <a:pPr marL="0" indent="0">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C43DDA58-DCCA-4BE8-A2C5-942030E1D147}" type="slidenum">
              <a:rPr lang="en-US" smtClean="0"/>
              <a:t>7</a:t>
            </a:fld>
            <a:endParaRPr lang="en-US"/>
          </a:p>
        </p:txBody>
      </p:sp>
    </p:spTree>
    <p:extLst>
      <p:ext uri="{BB962C8B-B14F-4D97-AF65-F5344CB8AC3E}">
        <p14:creationId xmlns:p14="http://schemas.microsoft.com/office/powerpoint/2010/main" val="202512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itchFamily="34" charset="0"/>
              <a:buChar char="•"/>
            </a:pPr>
            <a:r>
              <a:rPr lang="en-US" dirty="0"/>
              <a:t> http://en.wikipedia.org/wiki/Block_cipher_modes_of_operation </a:t>
            </a:r>
          </a:p>
          <a:p>
            <a:pPr lvl="1">
              <a:buFont typeface="Arial" pitchFamily="34" charset="0"/>
              <a:buChar char="•"/>
            </a:pPr>
            <a:r>
              <a:rPr lang="en-US" dirty="0"/>
              <a:t> ECB –</a:t>
            </a:r>
            <a:r>
              <a:rPr lang="en-US" baseline="0" dirty="0"/>
              <a:t> each block encrypted on its own</a:t>
            </a:r>
          </a:p>
          <a:p>
            <a:pPr lvl="1">
              <a:buFont typeface="Arial" pitchFamily="34" charset="0"/>
              <a:buChar char="•"/>
            </a:pPr>
            <a:r>
              <a:rPr lang="en-US" baseline="0" dirty="0"/>
              <a:t> CBC – uses encrypted data from first block as input into the next block’s encryption</a:t>
            </a:r>
            <a:endParaRPr lang="en-US" dirty="0"/>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r>
              <a:rPr lang="en-US" sz="1200" b="0" i="0" kern="1200" dirty="0">
                <a:solidFill>
                  <a:schemeClr val="tx1"/>
                </a:solidFill>
                <a:effectLst/>
                <a:latin typeface="+mn-lt"/>
                <a:ea typeface="+mn-ea"/>
                <a:cs typeface="+mn-cs"/>
              </a:rPr>
              <a:t>ECB mode is not considered secure, because it does not use an initialization vector to initialize the first plaintext block. For a given secret key </a:t>
            </a:r>
            <a:r>
              <a:rPr lang="en-US" sz="1200" b="0" i="1" kern="1200" dirty="0">
                <a:solidFill>
                  <a:schemeClr val="tx1"/>
                </a:solidFill>
                <a:effectLst/>
                <a:latin typeface="+mn-lt"/>
                <a:ea typeface="+mn-ea"/>
                <a:cs typeface="+mn-cs"/>
              </a:rPr>
              <a:t>k</a:t>
            </a:r>
            <a:r>
              <a:rPr lang="en-US" sz="1200" b="0" i="0" kern="1200" dirty="0">
                <a:solidFill>
                  <a:schemeClr val="tx1"/>
                </a:solidFill>
                <a:effectLst/>
                <a:latin typeface="+mn-lt"/>
                <a:ea typeface="+mn-ea"/>
                <a:cs typeface="+mn-cs"/>
              </a:rPr>
              <a:t>, a simple block cipher that does not use an initialization vector will encrypt the same input block of plaintext into the same output block of ciphertext. Therefore, if you have duplicate blocks in your input plaintext stream, you will have duplicate blocks in your output ciphertext stream. These duplicate output blocks alert unauthorized users to the weak encryption used the algorithms that might have been employed, and the possible modes of attack. The ECB cipher mode is therefore quite vulnerable to analysis, and ultimately, key discovery.</a:t>
            </a:r>
          </a:p>
          <a:p>
            <a:pPr marL="0" indent="0">
              <a:buFont typeface="Arial" panose="020B0604020202020204" pitchFamily="34" charset="0"/>
              <a:buNone/>
            </a:pPr>
            <a:endParaRPr lang="en-US" sz="1200" b="0" i="0" kern="1200" dirty="0">
              <a:solidFill>
                <a:schemeClr val="tx1"/>
              </a:solidFill>
              <a:effectLst/>
              <a:latin typeface="+mn-lt"/>
              <a:ea typeface="+mn-ea"/>
              <a:cs typeface="+mn-cs"/>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8</a:t>
            </a:fld>
            <a:endParaRPr lang="en-US"/>
          </a:p>
        </p:txBody>
      </p:sp>
    </p:spTree>
    <p:extLst>
      <p:ext uri="{BB962C8B-B14F-4D97-AF65-F5344CB8AC3E}">
        <p14:creationId xmlns:p14="http://schemas.microsoft.com/office/powerpoint/2010/main" val="1903812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TODO</a:t>
            </a:r>
            <a:r>
              <a:rPr lang="en-US" dirty="0"/>
              <a:t>: Typical uses?</a:t>
            </a:r>
          </a:p>
          <a:p>
            <a:endParaRPr lang="en-US" dirty="0"/>
          </a:p>
          <a:p>
            <a:endParaRPr lang="en-US" dirty="0"/>
          </a:p>
        </p:txBody>
      </p:sp>
      <p:sp>
        <p:nvSpPr>
          <p:cNvPr id="4" name="Slide Number Placeholder 3"/>
          <p:cNvSpPr>
            <a:spLocks noGrp="1"/>
          </p:cNvSpPr>
          <p:nvPr>
            <p:ph type="sldNum" sz="quarter" idx="5"/>
          </p:nvPr>
        </p:nvSpPr>
        <p:spPr/>
        <p:txBody>
          <a:bodyPr/>
          <a:lstStyle/>
          <a:p>
            <a:fld id="{C43DDA58-DCCA-4BE8-A2C5-942030E1D147}" type="slidenum">
              <a:rPr lang="en-US" smtClean="0"/>
              <a:t>9</a:t>
            </a:fld>
            <a:endParaRPr lang="en-US"/>
          </a:p>
        </p:txBody>
      </p:sp>
    </p:spTree>
    <p:extLst>
      <p:ext uri="{BB962C8B-B14F-4D97-AF65-F5344CB8AC3E}">
        <p14:creationId xmlns:p14="http://schemas.microsoft.com/office/powerpoint/2010/main" val="368006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Two uses</a:t>
            </a:r>
          </a:p>
          <a:p>
            <a:pPr marL="171450" indent="-171450">
              <a:buFont typeface="Arial" panose="020B0604020202020204" pitchFamily="34" charset="0"/>
              <a:buChar char="•"/>
            </a:pPr>
            <a:r>
              <a:rPr lang="en-US" dirty="0"/>
              <a:t>Data that is encrypted with the public key can be decrypted only with the private key, and </a:t>
            </a:r>
          </a:p>
          <a:p>
            <a:pPr marL="171450" indent="-171450">
              <a:buFont typeface="Arial" panose="020B0604020202020204" pitchFamily="34" charset="0"/>
              <a:buChar char="•"/>
            </a:pPr>
            <a:r>
              <a:rPr lang="en-US" dirty="0"/>
              <a:t>Data that is signed with the private key can be verified only with the public key</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05B8A340-0DD4-44FE-970F-AE3D1A210232}" type="slidenum">
              <a:rPr lang="en-US" smtClean="0"/>
              <a:t>10</a:t>
            </a:fld>
            <a:endParaRPr lang="en-US"/>
          </a:p>
        </p:txBody>
      </p:sp>
    </p:spTree>
    <p:extLst>
      <p:ext uri="{BB962C8B-B14F-4D97-AF65-F5344CB8AC3E}">
        <p14:creationId xmlns:p14="http://schemas.microsoft.com/office/powerpoint/2010/main" val="78360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C43DDA58-DCCA-4BE8-A2C5-942030E1D147}" type="slidenum">
              <a:rPr lang="en-US" smtClean="0"/>
              <a:t>11</a:t>
            </a:fld>
            <a:endParaRPr lang="en-US"/>
          </a:p>
        </p:txBody>
      </p:sp>
    </p:spTree>
    <p:extLst>
      <p:ext uri="{BB962C8B-B14F-4D97-AF65-F5344CB8AC3E}">
        <p14:creationId xmlns:p14="http://schemas.microsoft.com/office/powerpoint/2010/main" val="40518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tx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01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604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4058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7440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19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854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66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837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76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18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77910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Date Placeholder 8"/>
          <p:cNvSpPr>
            <a:spLocks noGrp="1"/>
          </p:cNvSpPr>
          <p:nvPr>
            <p:ph type="dt" sz="half" idx="10"/>
          </p:nvPr>
        </p:nvSpPr>
        <p:spPr/>
        <p:txBody>
          <a:bodyPr/>
          <a:lstStyle/>
          <a:p>
            <a:fld id="{48A87A34-81AB-432B-8DAE-1953F412C126}" type="datetimeFigureOut">
              <a:rPr lang="en-US" smtClean="0"/>
              <a:pPr/>
              <a:t>9/26/2019</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98948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8A87A34-81AB-432B-8DAE-1953F412C126}" type="datetimeFigureOut">
              <a:rPr lang="en-US" smtClean="0"/>
              <a:pPr/>
              <a:t>9/26/2019</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tx1">
                    <a:alpha val="20000"/>
                  </a:schemeClr>
                </a:solidFill>
                <a:latin typeface="+mj-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01706168"/>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accent1"/>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75000"/>
              <a:lumOff val="2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65000"/>
              <a:lumOff val="3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alachir/2019DotNetConf-CryptographyAndIdentity"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witch.tv/videos/486001703?filter=archives&amp;sort=tim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dotnet/standard/security/cryptographic-services#primitiv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A3FC-6BC4-4727-B82C-30384C0858F7}"/>
              </a:ext>
            </a:extLst>
          </p:cNvPr>
          <p:cNvSpPr>
            <a:spLocks noGrp="1"/>
          </p:cNvSpPr>
          <p:nvPr>
            <p:ph type="ctrTitle"/>
          </p:nvPr>
        </p:nvSpPr>
        <p:spPr>
          <a:xfrm>
            <a:off x="704850" y="770467"/>
            <a:ext cx="10782300" cy="3294159"/>
          </a:xfrm>
        </p:spPr>
        <p:txBody>
          <a:bodyPr>
            <a:normAutofit/>
          </a:bodyPr>
          <a:lstStyle/>
          <a:p>
            <a:pPr algn="ctr"/>
            <a:r>
              <a:rPr lang="en-US" sz="6600"/>
              <a:t>Cryptography and Identity with .NET Core</a:t>
            </a:r>
            <a:br>
              <a:rPr lang="en-US" sz="6600"/>
            </a:br>
            <a:endParaRPr lang="en-US" sz="6600"/>
          </a:p>
        </p:txBody>
      </p:sp>
      <p:sp>
        <p:nvSpPr>
          <p:cNvPr id="3" name="Subtitle 2">
            <a:extLst>
              <a:ext uri="{FF2B5EF4-FFF2-40B4-BE49-F238E27FC236}">
                <a16:creationId xmlns:a16="http://schemas.microsoft.com/office/drawing/2014/main" id="{1E113158-F9F3-4D4B-907B-637BCF4F9FD8}"/>
              </a:ext>
            </a:extLst>
          </p:cNvPr>
          <p:cNvSpPr>
            <a:spLocks noGrp="1"/>
          </p:cNvSpPr>
          <p:nvPr>
            <p:ph type="subTitle" idx="1"/>
          </p:nvPr>
        </p:nvSpPr>
        <p:spPr>
          <a:xfrm>
            <a:off x="1481900" y="4064626"/>
            <a:ext cx="9228201" cy="1788170"/>
          </a:xfrm>
        </p:spPr>
        <p:txBody>
          <a:bodyPr>
            <a:normAutofit/>
          </a:bodyPr>
          <a:lstStyle/>
          <a:p>
            <a:pPr algn="ctr"/>
            <a:r>
              <a:rPr lang="en-US" sz="2800" dirty="0">
                <a:solidFill>
                  <a:srgbClr val="FFFFFF"/>
                </a:solidFill>
              </a:rPr>
              <a:t>Bala Chirtsabesan</a:t>
            </a:r>
          </a:p>
          <a:p>
            <a:pPr algn="ctr"/>
            <a:r>
              <a:rPr lang="en-US" sz="2800" dirty="0">
                <a:solidFill>
                  <a:srgbClr val="FFFFFF"/>
                </a:solidFill>
              </a:rPr>
              <a:t>Software Engineer, Microsoft</a:t>
            </a:r>
          </a:p>
          <a:p>
            <a:pPr algn="ctr"/>
            <a:r>
              <a:rPr lang="en-US" sz="2800" dirty="0">
                <a:solidFill>
                  <a:srgbClr val="FFFFFF"/>
                </a:solidFill>
              </a:rPr>
              <a:t>@</a:t>
            </a:r>
            <a:r>
              <a:rPr lang="en-US" sz="2800" dirty="0" err="1">
                <a:solidFill>
                  <a:srgbClr val="FFFFFF"/>
                </a:solidFill>
              </a:rPr>
              <a:t>balachir</a:t>
            </a:r>
            <a:endParaRPr lang="en-US" sz="2800" dirty="0">
              <a:solidFill>
                <a:srgbClr val="FFFFFF"/>
              </a:solidFill>
            </a:endParaRPr>
          </a:p>
        </p:txBody>
      </p:sp>
    </p:spTree>
    <p:extLst>
      <p:ext uri="{BB962C8B-B14F-4D97-AF65-F5344CB8AC3E}">
        <p14:creationId xmlns:p14="http://schemas.microsoft.com/office/powerpoint/2010/main" val="159016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Asymmetric Cryptography</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47500" lnSpcReduction="20000"/>
          </a:bodyPr>
          <a:lstStyle/>
          <a:p>
            <a:r>
              <a:rPr lang="en-US" dirty="0"/>
              <a:t>Public key encryption – Two partners, each with their own public / private key pair</a:t>
            </a:r>
          </a:p>
          <a:p>
            <a:endParaRPr lang="en-US" dirty="0"/>
          </a:p>
          <a:p>
            <a:endParaRPr lang="en-US" sz="3100" dirty="0"/>
          </a:p>
          <a:p>
            <a:endParaRPr lang="en-US" sz="3100" dirty="0"/>
          </a:p>
          <a:p>
            <a:endParaRPr lang="en-US" sz="3100" dirty="0"/>
          </a:p>
          <a:p>
            <a:endParaRPr lang="en-US" sz="3100" dirty="0"/>
          </a:p>
          <a:p>
            <a:endParaRPr lang="en-US" sz="3100" dirty="0"/>
          </a:p>
          <a:p>
            <a:r>
              <a:rPr lang="en-US" sz="3100" dirty="0"/>
              <a:t>Generally, 1000 times slower than symmetric algorithms</a:t>
            </a:r>
          </a:p>
          <a:p>
            <a:endParaRPr lang="en-US" sz="3100" dirty="0"/>
          </a:p>
          <a:p>
            <a:pPr>
              <a:lnSpc>
                <a:spcPct val="120000"/>
              </a:lnSpc>
            </a:pPr>
            <a:r>
              <a:rPr lang="en-US" sz="3100" dirty="0"/>
              <a:t>Common application – Use public-key (asymmetric) encryption to transfer a secret (symmetric) key and use secret-key encryption for the remainder of their session. </a:t>
            </a:r>
            <a:r>
              <a:rPr lang="en-US" sz="3100" dirty="0" err="1"/>
              <a:t>Eg</a:t>
            </a:r>
            <a:r>
              <a:rPr lang="en-US" sz="3100" dirty="0"/>
              <a:t>: HTTPS / TLS</a:t>
            </a:r>
          </a:p>
          <a:p>
            <a:endParaRPr lang="en-US" sz="3100" dirty="0"/>
          </a:p>
          <a:p>
            <a:r>
              <a:rPr lang="en-US" sz="3100" dirty="0"/>
              <a:t>Algorithms</a:t>
            </a:r>
          </a:p>
          <a:p>
            <a:pPr marL="457200" indent="-457200">
              <a:buFont typeface="Arial" panose="020B0604020202020204" pitchFamily="34" charset="0"/>
              <a:buChar char="•"/>
            </a:pPr>
            <a:r>
              <a:rPr lang="en-US" sz="3100" dirty="0"/>
              <a:t>RSA (Encryption and signing)</a:t>
            </a:r>
          </a:p>
          <a:p>
            <a:pPr marL="457200" indent="-457200">
              <a:buFont typeface="Arial" panose="020B0604020202020204" pitchFamily="34" charset="0"/>
              <a:buChar char="•"/>
            </a:pPr>
            <a:r>
              <a:rPr lang="en-US" sz="3100" dirty="0"/>
              <a:t>DSA (Digital Signatures only)</a:t>
            </a:r>
          </a:p>
          <a:p>
            <a:pPr marL="457200" indent="-457200">
              <a:buFont typeface="Arial" panose="020B0604020202020204" pitchFamily="34" charset="0"/>
              <a:buChar char="•"/>
            </a:pPr>
            <a:r>
              <a:rPr lang="en-US" sz="3100" dirty="0" err="1"/>
              <a:t>ECDiffieHelman</a:t>
            </a:r>
            <a:r>
              <a:rPr lang="en-US" sz="3100" dirty="0"/>
              <a:t> (Key generation only)</a:t>
            </a:r>
          </a:p>
          <a:p>
            <a:endParaRPr lang="en-US" sz="3100" dirty="0"/>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6" name="Picture 5">
            <a:extLst>
              <a:ext uri="{FF2B5EF4-FFF2-40B4-BE49-F238E27FC236}">
                <a16:creationId xmlns:a16="http://schemas.microsoft.com/office/drawing/2014/main" id="{601D741F-6595-40BE-83E2-E0B31662AFED}"/>
              </a:ext>
            </a:extLst>
          </p:cNvPr>
          <p:cNvPicPr>
            <a:picLocks noChangeAspect="1"/>
          </p:cNvPicPr>
          <p:nvPr/>
        </p:nvPicPr>
        <p:blipFill>
          <a:blip r:embed="rId3"/>
          <a:stretch>
            <a:fillRect/>
          </a:stretch>
        </p:blipFill>
        <p:spPr>
          <a:xfrm>
            <a:off x="1395664" y="1445098"/>
            <a:ext cx="4531893" cy="1743503"/>
          </a:xfrm>
          <a:prstGeom prst="rect">
            <a:avLst/>
          </a:prstGeom>
        </p:spPr>
      </p:pic>
    </p:spTree>
    <p:extLst>
      <p:ext uri="{BB962C8B-B14F-4D97-AF65-F5344CB8AC3E}">
        <p14:creationId xmlns:p14="http://schemas.microsoft.com/office/powerpoint/2010/main" val="329376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50D7-142F-4A51-92B7-EF9D8BEA3EB3}"/>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Asymmetric Cryptography Demo</a:t>
            </a:r>
          </a:p>
        </p:txBody>
      </p:sp>
    </p:spTree>
    <p:extLst>
      <p:ext uri="{BB962C8B-B14F-4D97-AF65-F5344CB8AC3E}">
        <p14:creationId xmlns:p14="http://schemas.microsoft.com/office/powerpoint/2010/main" val="24580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Digital Signatures</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70000" lnSpcReduction="20000"/>
          </a:bodyPr>
          <a:lstStyle/>
          <a:p>
            <a:r>
              <a:rPr lang="en-US" dirty="0"/>
              <a:t>Provides </a:t>
            </a:r>
            <a:r>
              <a:rPr lang="en-US" b="1" dirty="0"/>
              <a:t>integrity</a:t>
            </a:r>
            <a:r>
              <a:rPr lang="en-US" dirty="0"/>
              <a:t> and </a:t>
            </a:r>
            <a:r>
              <a:rPr lang="en-US" b="1" dirty="0"/>
              <a:t>non-repudiation</a:t>
            </a:r>
          </a:p>
          <a:p>
            <a:endParaRPr lang="en-US" sz="3100" dirty="0"/>
          </a:p>
          <a:p>
            <a:endParaRPr lang="en-US" sz="3100" dirty="0"/>
          </a:p>
          <a:p>
            <a:endParaRPr lang="en-US" sz="3100" dirty="0"/>
          </a:p>
          <a:p>
            <a:endParaRPr lang="en-US" sz="3100" dirty="0"/>
          </a:p>
          <a:p>
            <a:endParaRPr lang="en-US" sz="3100" dirty="0"/>
          </a:p>
          <a:p>
            <a:endParaRPr lang="en-US" sz="3100" dirty="0"/>
          </a:p>
          <a:p>
            <a:endParaRPr lang="en-US" sz="3100" dirty="0"/>
          </a:p>
          <a:p>
            <a:pPr>
              <a:lnSpc>
                <a:spcPct val="120000"/>
              </a:lnSpc>
            </a:pPr>
            <a:r>
              <a:rPr lang="en-US" sz="3100" dirty="0"/>
              <a:t>Hash the contents of the message, sign it (encrypt) with sender’s private key</a:t>
            </a:r>
          </a:p>
          <a:p>
            <a:endParaRPr lang="en-US" sz="3100" dirty="0"/>
          </a:p>
          <a:p>
            <a:pPr>
              <a:lnSpc>
                <a:spcPct val="120000"/>
              </a:lnSpc>
            </a:pPr>
            <a:r>
              <a:rPr lang="en-US" sz="3100" dirty="0"/>
              <a:t>By default, does not provide </a:t>
            </a:r>
            <a:r>
              <a:rPr lang="en-US" sz="3100" b="1" dirty="0"/>
              <a:t>confidentiality</a:t>
            </a:r>
            <a:r>
              <a:rPr lang="en-US" sz="3100" dirty="0"/>
              <a:t>. To get this, you can encrypt with receiver’s public key before signing.</a:t>
            </a:r>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4" name="Picture 3">
            <a:extLst>
              <a:ext uri="{FF2B5EF4-FFF2-40B4-BE49-F238E27FC236}">
                <a16:creationId xmlns:a16="http://schemas.microsoft.com/office/drawing/2014/main" id="{5172655D-0340-4676-8BA2-2F78C85EA9A6}"/>
              </a:ext>
            </a:extLst>
          </p:cNvPr>
          <p:cNvPicPr>
            <a:picLocks noChangeAspect="1"/>
          </p:cNvPicPr>
          <p:nvPr/>
        </p:nvPicPr>
        <p:blipFill>
          <a:blip r:embed="rId3"/>
          <a:stretch>
            <a:fillRect/>
          </a:stretch>
        </p:blipFill>
        <p:spPr>
          <a:xfrm>
            <a:off x="1395664" y="1459912"/>
            <a:ext cx="6280483" cy="2542065"/>
          </a:xfrm>
          <a:prstGeom prst="rect">
            <a:avLst/>
          </a:prstGeom>
        </p:spPr>
      </p:pic>
    </p:spTree>
    <p:extLst>
      <p:ext uri="{BB962C8B-B14F-4D97-AF65-F5344CB8AC3E}">
        <p14:creationId xmlns:p14="http://schemas.microsoft.com/office/powerpoint/2010/main" val="166213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Cryptography in .NET Core 3.0</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9228201" cy="4422757"/>
          </a:xfrm>
        </p:spPr>
        <p:txBody>
          <a:bodyPr>
            <a:normAutofit/>
          </a:bodyPr>
          <a:lstStyle/>
          <a:p>
            <a:r>
              <a:rPr lang="en-US" dirty="0"/>
              <a:t>Authenticated Encryption</a:t>
            </a:r>
          </a:p>
          <a:p>
            <a:pPr marL="914400" lvl="1" indent="-457200" algn="l">
              <a:buFont typeface="Arial" panose="020B0604020202020204" pitchFamily="34" charset="0"/>
              <a:buChar char="•"/>
            </a:pPr>
            <a:r>
              <a:rPr lang="en-US" sz="3200" dirty="0">
                <a:solidFill>
                  <a:prstClr val="white"/>
                </a:solidFill>
              </a:rPr>
              <a:t>Combines encryption and a MAC (hash) </a:t>
            </a:r>
          </a:p>
          <a:p>
            <a:pPr marL="914400" lvl="1" indent="-457200" algn="l">
              <a:buFont typeface="Arial" panose="020B0604020202020204" pitchFamily="34" charset="0"/>
              <a:buChar char="•"/>
            </a:pPr>
            <a:r>
              <a:rPr lang="en-US" sz="3200" dirty="0">
                <a:solidFill>
                  <a:prstClr val="white"/>
                </a:solidFill>
              </a:rPr>
              <a:t>MAC is Message Authentication Code</a:t>
            </a:r>
          </a:p>
          <a:p>
            <a:pPr marL="914400" lvl="1" indent="-457200" algn="l">
              <a:buFont typeface="Arial" panose="020B0604020202020204" pitchFamily="34" charset="0"/>
              <a:buChar char="•"/>
            </a:pPr>
            <a:r>
              <a:rPr lang="en-US" sz="3200" dirty="0">
                <a:solidFill>
                  <a:prstClr val="white"/>
                </a:solidFill>
              </a:rPr>
              <a:t>Ensures ciphertext was not tampered with</a:t>
            </a:r>
          </a:p>
          <a:p>
            <a:endParaRPr lang="en-US" dirty="0"/>
          </a:p>
          <a:p>
            <a:r>
              <a:rPr lang="en-US" dirty="0"/>
              <a:t>Expanded Cryptographic Key Import/Export </a:t>
            </a:r>
          </a:p>
          <a:p>
            <a:pPr marL="914400" lvl="1" indent="-457200" algn="l">
              <a:buFont typeface="Arial" panose="020B0604020202020204" pitchFamily="34" charset="0"/>
              <a:buChar char="•"/>
            </a:pPr>
            <a:r>
              <a:rPr lang="en-US" sz="3100" dirty="0">
                <a:solidFill>
                  <a:prstClr val="white"/>
                </a:solidFill>
              </a:rPr>
              <a:t>More key format than what we had in the past</a:t>
            </a:r>
          </a:p>
          <a:p>
            <a:endParaRPr lang="en-US" sz="2800" i="0" dirty="0">
              <a:solidFill>
                <a:schemeClr val="bg1"/>
              </a:solidFill>
              <a:latin typeface="+mj-lt"/>
            </a:endParaRPr>
          </a:p>
          <a:p>
            <a:pPr marL="1485900" lvl="2" indent="-571500" algn="l">
              <a:buFont typeface="Arial" panose="020B0604020202020204" pitchFamily="34" charset="0"/>
              <a:buChar char="•"/>
            </a:pPr>
            <a:endParaRPr lang="en-US" sz="2800" i="0" dirty="0">
              <a:solidFill>
                <a:schemeClr val="bg1"/>
              </a:solidFill>
            </a:endParaRPr>
          </a:p>
        </p:txBody>
      </p:sp>
    </p:spTree>
    <p:extLst>
      <p:ext uri="{BB962C8B-B14F-4D97-AF65-F5344CB8AC3E}">
        <p14:creationId xmlns:p14="http://schemas.microsoft.com/office/powerpoint/2010/main" val="2506576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8">
            <a:extLst>
              <a:ext uri="{FF2B5EF4-FFF2-40B4-BE49-F238E27FC236}">
                <a16:creationId xmlns:a16="http://schemas.microsoft.com/office/drawing/2014/main" id="{50EBAE0B-DD72-4094-8934-3B46A9142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0B50D7-142F-4A51-92B7-EF9D8BEA3EB3}"/>
              </a:ext>
            </a:extLst>
          </p:cNvPr>
          <p:cNvSpPr>
            <a:spLocks noGrp="1"/>
          </p:cNvSpPr>
          <p:nvPr>
            <p:ph type="title"/>
          </p:nvPr>
        </p:nvSpPr>
        <p:spPr>
          <a:xfrm>
            <a:off x="704850" y="409075"/>
            <a:ext cx="10782300" cy="4668252"/>
          </a:xfrm>
        </p:spPr>
        <p:txBody>
          <a:bodyPr vert="horz" lIns="91440" tIns="45720" rIns="91440" bIns="45720" rtlCol="0" anchor="b">
            <a:normAutofit fontScale="90000"/>
          </a:bodyPr>
          <a:lstStyle/>
          <a:p>
            <a:pPr algn="ctr">
              <a:lnSpc>
                <a:spcPct val="80000"/>
              </a:lnSpc>
            </a:pPr>
            <a:br>
              <a:rPr lang="en-US" sz="6600" dirty="0">
                <a:solidFill>
                  <a:srgbClr val="FFFFFF"/>
                </a:solidFill>
              </a:rPr>
            </a:br>
            <a:r>
              <a:rPr lang="en-US" sz="6600" dirty="0">
                <a:solidFill>
                  <a:srgbClr val="FFFFFF"/>
                </a:solidFill>
              </a:rPr>
              <a:t>Sample Code</a:t>
            </a:r>
            <a:br>
              <a:rPr lang="en-US" sz="6600" dirty="0">
                <a:solidFill>
                  <a:srgbClr val="FFFFFF"/>
                </a:solidFill>
              </a:rPr>
            </a:br>
            <a:br>
              <a:rPr lang="en-US" sz="6600" dirty="0">
                <a:solidFill>
                  <a:srgbClr val="FFFFFF"/>
                </a:solidFill>
              </a:rPr>
            </a:br>
            <a:r>
              <a:rPr lang="en-US" sz="6600" dirty="0">
                <a:hlinkClick r:id="rId3"/>
              </a:rPr>
              <a:t>https://github.com/balachir/</a:t>
            </a:r>
            <a:br>
              <a:rPr lang="en-US" sz="6600" dirty="0">
                <a:hlinkClick r:id="rId3"/>
              </a:rPr>
            </a:br>
            <a:r>
              <a:rPr lang="en-US" sz="6600" dirty="0">
                <a:hlinkClick r:id="rId3"/>
              </a:rPr>
              <a:t>2019DotNetConf-CryptographyAndIdentity</a:t>
            </a:r>
            <a:br>
              <a:rPr lang="en-US" sz="6600" dirty="0"/>
            </a:br>
            <a:endParaRPr lang="en-US" sz="6600" dirty="0">
              <a:solidFill>
                <a:srgbClr val="FFFFFF"/>
              </a:solidFill>
            </a:endParaRPr>
          </a:p>
        </p:txBody>
      </p:sp>
    </p:spTree>
    <p:extLst>
      <p:ext uri="{BB962C8B-B14F-4D97-AF65-F5344CB8AC3E}">
        <p14:creationId xmlns:p14="http://schemas.microsoft.com/office/powerpoint/2010/main" val="223640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A3FC-6BC4-4727-B82C-30384C0858F7}"/>
              </a:ext>
            </a:extLst>
          </p:cNvPr>
          <p:cNvSpPr>
            <a:spLocks noGrp="1"/>
          </p:cNvSpPr>
          <p:nvPr>
            <p:ph type="ctrTitle"/>
          </p:nvPr>
        </p:nvSpPr>
        <p:spPr>
          <a:xfrm>
            <a:off x="704850" y="1388088"/>
            <a:ext cx="10782300" cy="3294159"/>
          </a:xfrm>
        </p:spPr>
        <p:txBody>
          <a:bodyPr>
            <a:normAutofit/>
          </a:bodyPr>
          <a:lstStyle/>
          <a:p>
            <a:pPr algn="ctr"/>
            <a:r>
              <a:rPr lang="en-US" sz="6600" dirty="0"/>
              <a:t>Identity</a:t>
            </a:r>
            <a:br>
              <a:rPr lang="en-US" sz="6600" dirty="0"/>
            </a:br>
            <a:endParaRPr lang="en-US" sz="6600" dirty="0"/>
          </a:p>
        </p:txBody>
      </p:sp>
    </p:spTree>
    <p:extLst>
      <p:ext uri="{BB962C8B-B14F-4D97-AF65-F5344CB8AC3E}">
        <p14:creationId xmlns:p14="http://schemas.microsoft.com/office/powerpoint/2010/main" val="204817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Problem of Identity</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9228201" cy="4422757"/>
          </a:xfrm>
        </p:spPr>
        <p:txBody>
          <a:bodyPr>
            <a:normAutofit fontScale="70000" lnSpcReduction="20000"/>
          </a:bodyPr>
          <a:lstStyle/>
          <a:p>
            <a:r>
              <a:rPr lang="en-US" dirty="0"/>
              <a:t>Deceptively Simple</a:t>
            </a:r>
          </a:p>
          <a:p>
            <a:pPr marL="914400" lvl="1" indent="-457200" algn="l">
              <a:buFont typeface="Arial" panose="020B0604020202020204" pitchFamily="34" charset="0"/>
              <a:buChar char="•"/>
            </a:pPr>
            <a:r>
              <a:rPr lang="en-US" sz="3200" dirty="0">
                <a:solidFill>
                  <a:prstClr val="white"/>
                </a:solidFill>
              </a:rPr>
              <a:t>There exists a resource, give a user access to the resource</a:t>
            </a:r>
          </a:p>
          <a:p>
            <a:pPr marL="914400" lvl="1" indent="-457200" algn="l">
              <a:buFont typeface="Arial" panose="020B0604020202020204" pitchFamily="34" charset="0"/>
              <a:buChar char="•"/>
            </a:pPr>
            <a:r>
              <a:rPr lang="en-US" sz="3200" dirty="0">
                <a:solidFill>
                  <a:prstClr val="white"/>
                </a:solidFill>
              </a:rPr>
              <a:t>But there are many complexities</a:t>
            </a:r>
          </a:p>
          <a:p>
            <a:endParaRPr lang="en-US" dirty="0"/>
          </a:p>
          <a:p>
            <a:r>
              <a:rPr lang="en-US" dirty="0"/>
              <a:t>Authentication</a:t>
            </a:r>
          </a:p>
          <a:p>
            <a:pPr marL="914400" lvl="1" indent="-457200" algn="l">
              <a:buFont typeface="Arial" panose="020B0604020202020204" pitchFamily="34" charset="0"/>
              <a:buChar char="•"/>
            </a:pPr>
            <a:r>
              <a:rPr lang="en-US" sz="3100" dirty="0">
                <a:solidFill>
                  <a:prstClr val="white"/>
                </a:solidFill>
              </a:rPr>
              <a:t>Verify user’s identity</a:t>
            </a:r>
          </a:p>
          <a:p>
            <a:pPr marL="914400" lvl="1" indent="-457200" algn="l">
              <a:buFont typeface="Arial" panose="020B0604020202020204" pitchFamily="34" charset="0"/>
              <a:buChar char="•"/>
            </a:pPr>
            <a:r>
              <a:rPr lang="en-US" sz="3100" dirty="0">
                <a:solidFill>
                  <a:prstClr val="white"/>
                </a:solidFill>
              </a:rPr>
              <a:t>Obtain some sort of credentials from the user for this</a:t>
            </a:r>
          </a:p>
          <a:p>
            <a:endParaRPr lang="en-US" sz="2800" i="0" dirty="0">
              <a:solidFill>
                <a:schemeClr val="bg1"/>
              </a:solidFill>
              <a:latin typeface="+mj-lt"/>
            </a:endParaRPr>
          </a:p>
          <a:p>
            <a:r>
              <a:rPr lang="en-US" dirty="0"/>
              <a:t>Authorization</a:t>
            </a:r>
          </a:p>
          <a:p>
            <a:pPr marL="914400" lvl="1" indent="-457200" algn="l">
              <a:buFont typeface="Arial" panose="020B0604020202020204" pitchFamily="34" charset="0"/>
              <a:buChar char="•"/>
            </a:pPr>
            <a:r>
              <a:rPr lang="en-US" sz="3100" dirty="0">
                <a:solidFill>
                  <a:prstClr val="white"/>
                </a:solidFill>
              </a:rPr>
              <a:t>For an authenticated user, control access to resource</a:t>
            </a:r>
          </a:p>
          <a:p>
            <a:endParaRPr lang="en-US" sz="2800" i="0" dirty="0">
              <a:solidFill>
                <a:schemeClr val="bg1"/>
              </a:solidFill>
              <a:latin typeface="+mj-lt"/>
            </a:endParaRPr>
          </a:p>
          <a:p>
            <a:r>
              <a:rPr lang="en-US" dirty="0"/>
              <a:t>Digital Identity</a:t>
            </a:r>
          </a:p>
          <a:p>
            <a:pPr marL="914400" lvl="1" indent="-457200" algn="l">
              <a:buFont typeface="Arial" panose="020B0604020202020204" pitchFamily="34" charset="0"/>
              <a:buChar char="•"/>
            </a:pPr>
            <a:r>
              <a:rPr lang="en-US" sz="3100" dirty="0">
                <a:solidFill>
                  <a:prstClr val="white"/>
                </a:solidFill>
              </a:rPr>
              <a:t>Each application has certain user attributes that are </a:t>
            </a:r>
            <a:r>
              <a:rPr lang="en-US" sz="3100" dirty="0" err="1">
                <a:solidFill>
                  <a:prstClr val="white"/>
                </a:solidFill>
              </a:rPr>
              <a:t>relavant</a:t>
            </a:r>
            <a:endParaRPr lang="en-US" sz="3100" dirty="0">
              <a:solidFill>
                <a:prstClr val="white"/>
              </a:solidFill>
            </a:endParaRPr>
          </a:p>
          <a:p>
            <a:endParaRPr lang="en-US" sz="2800" i="0" dirty="0">
              <a:solidFill>
                <a:schemeClr val="bg1"/>
              </a:solidFill>
              <a:latin typeface="+mj-lt"/>
            </a:endParaRPr>
          </a:p>
          <a:p>
            <a:endParaRPr lang="en-US" sz="2800" i="0" dirty="0">
              <a:solidFill>
                <a:schemeClr val="bg1"/>
              </a:solidFill>
              <a:latin typeface="+mj-lt"/>
            </a:endParaRPr>
          </a:p>
          <a:p>
            <a:pPr marL="1485900" lvl="2" indent="-571500" algn="l">
              <a:buFont typeface="Arial" panose="020B0604020202020204" pitchFamily="34" charset="0"/>
              <a:buChar char="•"/>
            </a:pPr>
            <a:endParaRPr lang="en-US" sz="2800" i="0" dirty="0">
              <a:solidFill>
                <a:schemeClr val="bg1"/>
              </a:solidFill>
            </a:endParaRPr>
          </a:p>
        </p:txBody>
      </p:sp>
    </p:spTree>
    <p:extLst>
      <p:ext uri="{BB962C8B-B14F-4D97-AF65-F5344CB8AC3E}">
        <p14:creationId xmlns:p14="http://schemas.microsoft.com/office/powerpoint/2010/main" val="1775877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Identity - Username and password</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9228201" cy="4422757"/>
          </a:xfrm>
        </p:spPr>
        <p:txBody>
          <a:bodyPr>
            <a:normAutofit/>
          </a:bodyPr>
          <a:lstStyle/>
          <a:p>
            <a:r>
              <a:rPr lang="en-US" sz="3200" dirty="0">
                <a:solidFill>
                  <a:prstClr val="white"/>
                </a:solidFill>
              </a:rPr>
              <a:t>Primitive method – still exists in many places</a:t>
            </a:r>
            <a:endParaRPr lang="en-US" sz="2800" i="0" dirty="0">
              <a:solidFill>
                <a:schemeClr val="bg1"/>
              </a:solidFill>
              <a:latin typeface="+mj-lt"/>
            </a:endParaRPr>
          </a:p>
        </p:txBody>
      </p:sp>
      <p:pic>
        <p:nvPicPr>
          <p:cNvPr id="5" name="Picture 4">
            <a:extLst>
              <a:ext uri="{FF2B5EF4-FFF2-40B4-BE49-F238E27FC236}">
                <a16:creationId xmlns:a16="http://schemas.microsoft.com/office/drawing/2014/main" id="{43A73221-0ECD-4869-A10B-EB927779B529}"/>
              </a:ext>
            </a:extLst>
          </p:cNvPr>
          <p:cNvPicPr>
            <a:picLocks noChangeAspect="1"/>
          </p:cNvPicPr>
          <p:nvPr/>
        </p:nvPicPr>
        <p:blipFill>
          <a:blip r:embed="rId3"/>
          <a:stretch>
            <a:fillRect/>
          </a:stretch>
        </p:blipFill>
        <p:spPr>
          <a:xfrm>
            <a:off x="1746022" y="2315435"/>
            <a:ext cx="7071180" cy="1113565"/>
          </a:xfrm>
          <a:prstGeom prst="rect">
            <a:avLst/>
          </a:prstGeom>
        </p:spPr>
      </p:pic>
    </p:spTree>
    <p:extLst>
      <p:ext uri="{BB962C8B-B14F-4D97-AF65-F5344CB8AC3E}">
        <p14:creationId xmlns:p14="http://schemas.microsoft.com/office/powerpoint/2010/main" val="2415048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Identity - Directories</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55000" lnSpcReduction="20000"/>
          </a:bodyPr>
          <a:lstStyle/>
          <a:p>
            <a:r>
              <a:rPr lang="en-US" dirty="0"/>
              <a:t>When there are many applications in an enterprise, </a:t>
            </a:r>
          </a:p>
          <a:p>
            <a:endParaRPr lang="en-US" dirty="0"/>
          </a:p>
          <a:p>
            <a:endParaRPr lang="en-US" dirty="0"/>
          </a:p>
          <a:p>
            <a:endParaRPr lang="en-US" dirty="0"/>
          </a:p>
          <a:p>
            <a:endParaRPr lang="en-US" sz="3100" dirty="0"/>
          </a:p>
          <a:p>
            <a:endParaRPr lang="en-US" sz="3100" dirty="0"/>
          </a:p>
          <a:p>
            <a:endParaRPr lang="en-US" sz="3100" dirty="0"/>
          </a:p>
          <a:p>
            <a:endParaRPr lang="en-US" sz="3100" dirty="0"/>
          </a:p>
          <a:p>
            <a:r>
              <a:rPr lang="en-US" sz="3100" dirty="0"/>
              <a:t>Username and password does not scale</a:t>
            </a:r>
          </a:p>
          <a:p>
            <a:pPr marL="457200" indent="-457200">
              <a:buFont typeface="Arial" panose="020B0604020202020204" pitchFamily="34" charset="0"/>
              <a:buChar char="•"/>
            </a:pPr>
            <a:r>
              <a:rPr lang="en-US" sz="3100" dirty="0"/>
              <a:t>User needs to remember multiple passwords. Or worse, they use same password for multiple applications</a:t>
            </a:r>
          </a:p>
          <a:p>
            <a:pPr marL="457200" indent="-457200">
              <a:buFont typeface="Arial" panose="020B0604020202020204" pitchFamily="34" charset="0"/>
              <a:buChar char="•"/>
            </a:pPr>
            <a:r>
              <a:rPr lang="en-US" sz="3100" dirty="0"/>
              <a:t>Waste of resources – developers need to duplicate functionality</a:t>
            </a:r>
          </a:p>
          <a:p>
            <a:pPr marL="457200" indent="-457200">
              <a:buFont typeface="Arial" panose="020B0604020202020204" pitchFamily="34" charset="0"/>
              <a:buChar char="•"/>
            </a:pPr>
            <a:r>
              <a:rPr lang="en-US" sz="3100" dirty="0"/>
              <a:t>More complicated for business administrators to manage permission rules across applications</a:t>
            </a:r>
          </a:p>
          <a:p>
            <a:endParaRPr lang="en-US" sz="3100" dirty="0"/>
          </a:p>
          <a:p>
            <a:r>
              <a:rPr lang="en-US" sz="3100" dirty="0"/>
              <a:t>Solution – Active Directories. </a:t>
            </a:r>
            <a:r>
              <a:rPr lang="en-US" sz="3100" dirty="0" err="1"/>
              <a:t>Eg</a:t>
            </a:r>
            <a:r>
              <a:rPr lang="en-US" sz="3100" dirty="0"/>
              <a:t>: Azure Active Directory is a modern example</a:t>
            </a:r>
          </a:p>
          <a:p>
            <a:pPr marL="457200" indent="-457200">
              <a:buFont typeface="Arial" panose="020B0604020202020204" pitchFamily="34" charset="0"/>
              <a:buChar char="•"/>
            </a:pPr>
            <a:r>
              <a:rPr lang="en-US" sz="3100" dirty="0"/>
              <a:t>Centralized repository that performs credential management and digital identity storage</a:t>
            </a:r>
          </a:p>
          <a:p>
            <a:endParaRPr lang="en-US" sz="3100" dirty="0"/>
          </a:p>
          <a:p>
            <a:endParaRPr lang="en-US" sz="3100" dirty="0"/>
          </a:p>
          <a:p>
            <a:endParaRPr lang="en-US" sz="3100" dirty="0"/>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6" name="Picture 5">
            <a:extLst>
              <a:ext uri="{FF2B5EF4-FFF2-40B4-BE49-F238E27FC236}">
                <a16:creationId xmlns:a16="http://schemas.microsoft.com/office/drawing/2014/main" id="{9717D4E4-F926-454E-BEE4-AAF1BB2070DE}"/>
              </a:ext>
            </a:extLst>
          </p:cNvPr>
          <p:cNvPicPr>
            <a:picLocks noChangeAspect="1"/>
          </p:cNvPicPr>
          <p:nvPr/>
        </p:nvPicPr>
        <p:blipFill>
          <a:blip r:embed="rId3"/>
          <a:stretch>
            <a:fillRect/>
          </a:stretch>
        </p:blipFill>
        <p:spPr>
          <a:xfrm>
            <a:off x="1359658" y="1485252"/>
            <a:ext cx="4656131" cy="2080925"/>
          </a:xfrm>
          <a:prstGeom prst="rect">
            <a:avLst/>
          </a:prstGeom>
        </p:spPr>
      </p:pic>
    </p:spTree>
    <p:extLst>
      <p:ext uri="{BB962C8B-B14F-4D97-AF65-F5344CB8AC3E}">
        <p14:creationId xmlns:p14="http://schemas.microsoft.com/office/powerpoint/2010/main" val="521919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Identity – Cross domain Single Sign-On</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281226" cy="5493975"/>
          </a:xfrm>
        </p:spPr>
        <p:txBody>
          <a:bodyPr>
            <a:normAutofit fontScale="55000" lnSpcReduction="20000"/>
          </a:bodyPr>
          <a:lstStyle/>
          <a:p>
            <a:r>
              <a:rPr lang="en-US" dirty="0"/>
              <a:t>Business scenario like retailer – suppliers, warehouse management, corporate customers, end customers</a:t>
            </a:r>
          </a:p>
          <a:p>
            <a:endParaRPr lang="en-US" dirty="0"/>
          </a:p>
          <a:p>
            <a:endParaRPr lang="en-US" dirty="0"/>
          </a:p>
          <a:p>
            <a:endParaRPr lang="en-US" dirty="0"/>
          </a:p>
          <a:p>
            <a:endParaRPr lang="en-US" dirty="0"/>
          </a:p>
          <a:p>
            <a:endParaRPr lang="en-US" sz="3100" dirty="0"/>
          </a:p>
          <a:p>
            <a:endParaRPr lang="en-US" sz="3100" dirty="0"/>
          </a:p>
          <a:p>
            <a:endParaRPr lang="en-US" sz="3100" dirty="0"/>
          </a:p>
          <a:p>
            <a:r>
              <a:rPr lang="en-US" sz="3100" dirty="0"/>
              <a:t>SAML – Software to handle identity management at a higher level of abstraction</a:t>
            </a:r>
          </a:p>
          <a:p>
            <a:endParaRPr lang="en-US" sz="3100" dirty="0"/>
          </a:p>
          <a:p>
            <a:r>
              <a:rPr lang="en-US" sz="3100" dirty="0"/>
              <a:t>Two domains establish a “trust relationship”. Domain on right will trust domain on the left on what it says about its users.</a:t>
            </a:r>
          </a:p>
          <a:p>
            <a:endParaRPr lang="en-US" sz="3100" dirty="0"/>
          </a:p>
          <a:p>
            <a:r>
              <a:rPr lang="en-US" sz="3100" b="1" dirty="0"/>
              <a:t>Security Token </a:t>
            </a:r>
            <a:r>
              <a:rPr lang="en-US" sz="3100" dirty="0"/>
              <a:t>– proof that user is authenticated with the domain on left (trusted Identity Provider). SAML security token includes XML payload and digital signature. </a:t>
            </a:r>
          </a:p>
          <a:p>
            <a:r>
              <a:rPr lang="en-US" sz="3100" b="1" dirty="0"/>
              <a:t>Claim </a:t>
            </a:r>
            <a:r>
              <a:rPr lang="en-US" sz="3100" dirty="0"/>
              <a:t>- Attribute describing a user that travels inside a security token. Attribute combined with a signature asserting that the attribute came from a specific source.</a:t>
            </a:r>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4" name="Picture 3">
            <a:extLst>
              <a:ext uri="{FF2B5EF4-FFF2-40B4-BE49-F238E27FC236}">
                <a16:creationId xmlns:a16="http://schemas.microsoft.com/office/drawing/2014/main" id="{B069E491-C5C0-498C-8DAA-4DB8DA2BC34C}"/>
              </a:ext>
            </a:extLst>
          </p:cNvPr>
          <p:cNvPicPr>
            <a:picLocks noChangeAspect="1"/>
          </p:cNvPicPr>
          <p:nvPr/>
        </p:nvPicPr>
        <p:blipFill>
          <a:blip r:embed="rId3"/>
          <a:stretch>
            <a:fillRect/>
          </a:stretch>
        </p:blipFill>
        <p:spPr>
          <a:xfrm>
            <a:off x="1439442" y="1499358"/>
            <a:ext cx="5378453" cy="2175056"/>
          </a:xfrm>
          <a:prstGeom prst="rect">
            <a:avLst/>
          </a:prstGeom>
        </p:spPr>
      </p:pic>
    </p:spTree>
    <p:extLst>
      <p:ext uri="{BB962C8B-B14F-4D97-AF65-F5344CB8AC3E}">
        <p14:creationId xmlns:p14="http://schemas.microsoft.com/office/powerpoint/2010/main" val="291658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.NET Conf 2019</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9228201" cy="4422757"/>
          </a:xfrm>
        </p:spPr>
        <p:txBody>
          <a:bodyPr>
            <a:normAutofit/>
          </a:bodyPr>
          <a:lstStyle/>
          <a:p>
            <a:pPr marL="571500" indent="-571500">
              <a:buFont typeface="Arial" panose="020B0604020202020204" pitchFamily="34" charset="0"/>
              <a:buChar char="•"/>
            </a:pPr>
            <a:endParaRPr lang="en-US" sz="2800" dirty="0">
              <a:hlinkClick r:id="rId3"/>
            </a:endParaRPr>
          </a:p>
          <a:p>
            <a:pPr marL="571500" indent="-571500">
              <a:buFont typeface="Arial" panose="020B0604020202020204" pitchFamily="34" charset="0"/>
              <a:buChar char="•"/>
            </a:pPr>
            <a:r>
              <a:rPr lang="en-US" sz="2800" dirty="0">
                <a:hlinkClick r:id="rId3"/>
              </a:rPr>
              <a:t>Cryptography 101</a:t>
            </a:r>
            <a:r>
              <a:rPr lang="en-US" sz="2800" dirty="0"/>
              <a:t> [at 00:39:46 in the video]</a:t>
            </a:r>
          </a:p>
          <a:p>
            <a:pPr marL="1485900" lvl="2" indent="-571500" algn="l">
              <a:buFont typeface="Arial" panose="020B0604020202020204" pitchFamily="34" charset="0"/>
              <a:buChar char="•"/>
            </a:pPr>
            <a:r>
              <a:rPr lang="en-US" sz="2800" i="0" dirty="0">
                <a:solidFill>
                  <a:schemeClr val="tx1"/>
                </a:solidFill>
                <a:latin typeface="+mj-lt"/>
              </a:rPr>
              <a:t>By Robert Boedigheimer, Microsoft MVP</a:t>
            </a:r>
          </a:p>
          <a:p>
            <a:pPr marL="1485900" lvl="2" indent="-571500" algn="l">
              <a:buFont typeface="Arial" panose="020B0604020202020204" pitchFamily="34" charset="0"/>
              <a:buChar char="•"/>
            </a:pPr>
            <a:r>
              <a:rPr lang="en-US" sz="2800" i="0" dirty="0">
                <a:solidFill>
                  <a:schemeClr val="tx1"/>
                </a:solidFill>
                <a:latin typeface="+mj-lt"/>
              </a:rPr>
              <a:t>@</a:t>
            </a:r>
            <a:r>
              <a:rPr lang="en-US" sz="2800" i="0" dirty="0" err="1">
                <a:solidFill>
                  <a:schemeClr val="tx1"/>
                </a:solidFill>
                <a:latin typeface="+mj-lt"/>
              </a:rPr>
              <a:t>boedie</a:t>
            </a:r>
            <a:endParaRPr lang="en-US" sz="2800" i="0" dirty="0">
              <a:solidFill>
                <a:schemeClr val="tx1"/>
              </a:solidFill>
              <a:latin typeface="+mj-lt"/>
            </a:endParaRPr>
          </a:p>
          <a:p>
            <a:pPr marL="1485900" lvl="2" indent="-571500" algn="l">
              <a:buFont typeface="Arial" panose="020B0604020202020204" pitchFamily="34" charset="0"/>
              <a:buChar char="•"/>
            </a:pPr>
            <a:endParaRPr lang="en-US" sz="2400" dirty="0"/>
          </a:p>
          <a:p>
            <a:pPr marL="1485900" lvl="2" indent="-571500" algn="l">
              <a:buFont typeface="Arial" panose="020B0604020202020204" pitchFamily="34" charset="0"/>
              <a:buChar char="•"/>
            </a:pPr>
            <a:endParaRPr lang="en-US" sz="2400" dirty="0"/>
          </a:p>
          <a:p>
            <a:pPr marL="571500" indent="-571500">
              <a:buFont typeface="Arial" panose="020B0604020202020204" pitchFamily="34" charset="0"/>
              <a:buChar char="•"/>
            </a:pPr>
            <a:r>
              <a:rPr lang="en-US" sz="2800" dirty="0">
                <a:hlinkClick r:id="rId3"/>
              </a:rPr>
              <a:t>Identity 101</a:t>
            </a:r>
            <a:r>
              <a:rPr lang="en-US" sz="2800" dirty="0"/>
              <a:t> [at 01:36:30 in the video]</a:t>
            </a:r>
          </a:p>
          <a:p>
            <a:pPr marL="1485900" lvl="2" indent="-571500" algn="l">
              <a:buFont typeface="Arial" panose="020B0604020202020204" pitchFamily="34" charset="0"/>
              <a:buChar char="•"/>
            </a:pPr>
            <a:r>
              <a:rPr lang="en-US" sz="2800" i="0" dirty="0">
                <a:solidFill>
                  <a:schemeClr val="tx1"/>
                </a:solidFill>
                <a:latin typeface="+mj-lt"/>
              </a:rPr>
              <a:t>By Bobby Johnson, Developer Advocate</a:t>
            </a:r>
          </a:p>
          <a:p>
            <a:pPr marL="1485900" lvl="2" indent="-571500" algn="l">
              <a:buFont typeface="Arial" panose="020B0604020202020204" pitchFamily="34" charset="0"/>
              <a:buChar char="•"/>
            </a:pPr>
            <a:r>
              <a:rPr lang="en-US" sz="2800" i="0" dirty="0">
                <a:solidFill>
                  <a:schemeClr val="tx1"/>
                </a:solidFill>
                <a:latin typeface="+mj-lt"/>
              </a:rPr>
              <a:t>@</a:t>
            </a:r>
            <a:r>
              <a:rPr lang="en-US" sz="2800" i="0" dirty="0" err="1">
                <a:solidFill>
                  <a:schemeClr val="tx1"/>
                </a:solidFill>
                <a:latin typeface="+mj-lt"/>
              </a:rPr>
              <a:t>NotMyself</a:t>
            </a:r>
            <a:endParaRPr lang="en-US" sz="2800" i="0" dirty="0">
              <a:solidFill>
                <a:schemeClr val="tx1"/>
              </a:solidFill>
              <a:latin typeface="+mj-lt"/>
            </a:endParaRPr>
          </a:p>
          <a:p>
            <a:pPr marL="1485900" lvl="2" indent="-571500" algn="l">
              <a:buFont typeface="Arial" panose="020B0604020202020204" pitchFamily="34" charset="0"/>
              <a:buChar char="•"/>
            </a:pPr>
            <a:endParaRPr lang="en-US" sz="2800" i="0" dirty="0">
              <a:solidFill>
                <a:schemeClr val="bg1"/>
              </a:solidFill>
            </a:endParaRPr>
          </a:p>
        </p:txBody>
      </p:sp>
    </p:spTree>
    <p:extLst>
      <p:ext uri="{BB962C8B-B14F-4D97-AF65-F5344CB8AC3E}">
        <p14:creationId xmlns:p14="http://schemas.microsoft.com/office/powerpoint/2010/main" val="3254044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Identity – Consumer Use Cases</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55000" lnSpcReduction="20000"/>
          </a:bodyPr>
          <a:lstStyle/>
          <a:p>
            <a:r>
              <a:rPr lang="en-US" dirty="0"/>
              <a:t>OAuth2 – Delegated Authorization </a:t>
            </a:r>
          </a:p>
          <a:p>
            <a:endParaRPr lang="en-US" dirty="0"/>
          </a:p>
          <a:p>
            <a:endParaRPr lang="en-US" dirty="0"/>
          </a:p>
          <a:p>
            <a:endParaRPr lang="en-US" sz="3100" dirty="0"/>
          </a:p>
          <a:p>
            <a:endParaRPr lang="en-US" sz="3100" dirty="0"/>
          </a:p>
          <a:p>
            <a:endParaRPr lang="en-US" sz="3100" dirty="0"/>
          </a:p>
          <a:p>
            <a:endParaRPr lang="en-US" sz="3100" dirty="0"/>
          </a:p>
          <a:p>
            <a:endParaRPr lang="en-US" sz="3100" dirty="0"/>
          </a:p>
          <a:p>
            <a:endParaRPr lang="en-US" sz="3100" dirty="0"/>
          </a:p>
          <a:p>
            <a:r>
              <a:rPr lang="en-US" sz="3100" dirty="0"/>
              <a:t>LinkedIn – wants to get access to Gmail contents and permissions to send email on user’s behalf. Registers as an app with Gmail and sends OAuth request to Gmail</a:t>
            </a:r>
          </a:p>
          <a:p>
            <a:endParaRPr lang="en-US" sz="3100" dirty="0"/>
          </a:p>
          <a:p>
            <a:r>
              <a:rPr lang="en-US" sz="3100" dirty="0"/>
              <a:t>Gmail – authenticates user, gets user consent to allow access and generates an authorization code</a:t>
            </a:r>
          </a:p>
          <a:p>
            <a:endParaRPr lang="en-US" sz="3100" dirty="0"/>
          </a:p>
          <a:p>
            <a:r>
              <a:rPr lang="en-US" sz="3100" dirty="0"/>
              <a:t>LinkedIn – uses the authorization code to get access to the resource</a:t>
            </a:r>
          </a:p>
          <a:p>
            <a:endParaRPr lang="en-US" sz="3100" dirty="0"/>
          </a:p>
          <a:p>
            <a:endParaRPr lang="en-US" sz="3100" dirty="0"/>
          </a:p>
          <a:p>
            <a:endParaRPr lang="en-US" sz="3100" dirty="0"/>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4" name="Picture 3">
            <a:extLst>
              <a:ext uri="{FF2B5EF4-FFF2-40B4-BE49-F238E27FC236}">
                <a16:creationId xmlns:a16="http://schemas.microsoft.com/office/drawing/2014/main" id="{BFAED466-FEEE-443C-83CE-4EA316F8496A}"/>
              </a:ext>
            </a:extLst>
          </p:cNvPr>
          <p:cNvPicPr>
            <a:picLocks noChangeAspect="1"/>
          </p:cNvPicPr>
          <p:nvPr/>
        </p:nvPicPr>
        <p:blipFill>
          <a:blip r:embed="rId3"/>
          <a:stretch>
            <a:fillRect/>
          </a:stretch>
        </p:blipFill>
        <p:spPr>
          <a:xfrm>
            <a:off x="1902881" y="1498143"/>
            <a:ext cx="4040719" cy="2430380"/>
          </a:xfrm>
          <a:prstGeom prst="rect">
            <a:avLst/>
          </a:prstGeom>
        </p:spPr>
      </p:pic>
    </p:spTree>
    <p:extLst>
      <p:ext uri="{BB962C8B-B14F-4D97-AF65-F5344CB8AC3E}">
        <p14:creationId xmlns:p14="http://schemas.microsoft.com/office/powerpoint/2010/main" val="184166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Identity – Consumer Use Cases</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85000" lnSpcReduction="20000"/>
          </a:bodyPr>
          <a:lstStyle/>
          <a:p>
            <a:r>
              <a:rPr lang="en-US" dirty="0"/>
              <a:t>OIDC – Delegated Authentication </a:t>
            </a:r>
          </a:p>
          <a:p>
            <a:endParaRPr lang="en-US" dirty="0"/>
          </a:p>
          <a:p>
            <a:endParaRPr lang="en-US" dirty="0"/>
          </a:p>
          <a:p>
            <a:endParaRPr lang="en-US" dirty="0"/>
          </a:p>
          <a:p>
            <a:endParaRPr lang="en-US" sz="3100" dirty="0"/>
          </a:p>
          <a:p>
            <a:endParaRPr lang="en-US" sz="3100" dirty="0"/>
          </a:p>
          <a:p>
            <a:endParaRPr lang="en-US" sz="3100" dirty="0"/>
          </a:p>
          <a:p>
            <a:endParaRPr lang="en-US" sz="3100" dirty="0"/>
          </a:p>
          <a:p>
            <a:endParaRPr lang="en-US" sz="3100" dirty="0"/>
          </a:p>
          <a:p>
            <a:endParaRPr lang="en-US" sz="3100" dirty="0"/>
          </a:p>
          <a:p>
            <a:r>
              <a:rPr lang="en-US" sz="3100" dirty="0"/>
              <a:t>Open ID Connect (OIDC) – Built on top of OAuth2. Provides similar functionality like SAML for the internet domains</a:t>
            </a:r>
          </a:p>
          <a:p>
            <a:endParaRPr lang="en-US" sz="3100" dirty="0"/>
          </a:p>
          <a:p>
            <a:endParaRPr lang="en-US" sz="3100" dirty="0"/>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5" name="Picture 4">
            <a:extLst>
              <a:ext uri="{FF2B5EF4-FFF2-40B4-BE49-F238E27FC236}">
                <a16:creationId xmlns:a16="http://schemas.microsoft.com/office/drawing/2014/main" id="{4B73A8FF-9055-42E0-9221-11C84ED462AB}"/>
              </a:ext>
            </a:extLst>
          </p:cNvPr>
          <p:cNvPicPr>
            <a:picLocks noChangeAspect="1"/>
          </p:cNvPicPr>
          <p:nvPr/>
        </p:nvPicPr>
        <p:blipFill>
          <a:blip r:embed="rId3"/>
          <a:stretch>
            <a:fillRect/>
          </a:stretch>
        </p:blipFill>
        <p:spPr>
          <a:xfrm>
            <a:off x="2435074" y="1669596"/>
            <a:ext cx="5473684" cy="3216144"/>
          </a:xfrm>
          <a:prstGeom prst="rect">
            <a:avLst/>
          </a:prstGeom>
        </p:spPr>
      </p:pic>
    </p:spTree>
    <p:extLst>
      <p:ext uri="{BB962C8B-B14F-4D97-AF65-F5344CB8AC3E}">
        <p14:creationId xmlns:p14="http://schemas.microsoft.com/office/powerpoint/2010/main" val="211417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A3FC-6BC4-4727-B82C-30384C0858F7}"/>
              </a:ext>
            </a:extLst>
          </p:cNvPr>
          <p:cNvSpPr>
            <a:spLocks noGrp="1"/>
          </p:cNvSpPr>
          <p:nvPr>
            <p:ph type="ctrTitle"/>
          </p:nvPr>
        </p:nvSpPr>
        <p:spPr>
          <a:xfrm>
            <a:off x="704850" y="1388088"/>
            <a:ext cx="10782300" cy="3294159"/>
          </a:xfrm>
        </p:spPr>
        <p:txBody>
          <a:bodyPr>
            <a:normAutofit/>
          </a:bodyPr>
          <a:lstStyle/>
          <a:p>
            <a:pPr algn="ctr"/>
            <a:r>
              <a:rPr lang="en-US" sz="6600" dirty="0"/>
              <a:t>Cryptography</a:t>
            </a:r>
            <a:br>
              <a:rPr lang="en-US" sz="6600" dirty="0"/>
            </a:br>
            <a:endParaRPr lang="en-US" sz="6600" dirty="0"/>
          </a:p>
        </p:txBody>
      </p:sp>
    </p:spTree>
    <p:extLst>
      <p:ext uri="{BB962C8B-B14F-4D97-AF65-F5344CB8AC3E}">
        <p14:creationId xmlns:p14="http://schemas.microsoft.com/office/powerpoint/2010/main" val="1673662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Cryptography</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9228201" cy="4422757"/>
          </a:xfrm>
        </p:spPr>
        <p:txBody>
          <a:bodyPr>
            <a:normAutofit fontScale="70000" lnSpcReduction="20000"/>
          </a:bodyPr>
          <a:lstStyle/>
          <a:p>
            <a:r>
              <a:rPr lang="en-US" dirty="0"/>
              <a:t>What is Cryptography?</a:t>
            </a:r>
          </a:p>
          <a:p>
            <a:pPr marL="914400" lvl="1" indent="-457200" algn="l">
              <a:buFont typeface="Arial" panose="020B0604020202020204" pitchFamily="34" charset="0"/>
              <a:buChar char="•"/>
            </a:pPr>
            <a:r>
              <a:rPr lang="en-US" sz="3200" dirty="0">
                <a:solidFill>
                  <a:prstClr val="white"/>
                </a:solidFill>
              </a:rPr>
              <a:t>Science of keeping messages secure </a:t>
            </a:r>
          </a:p>
          <a:p>
            <a:endParaRPr lang="en-US" dirty="0"/>
          </a:p>
          <a:p>
            <a:r>
              <a:rPr lang="en-US" dirty="0"/>
              <a:t>Why do you want cryptography? </a:t>
            </a:r>
          </a:p>
          <a:p>
            <a:pPr marL="914400" lvl="1" indent="-457200" algn="l">
              <a:buFont typeface="Arial" panose="020B0604020202020204" pitchFamily="34" charset="0"/>
              <a:buChar char="•"/>
            </a:pPr>
            <a:r>
              <a:rPr lang="en-US" sz="3100" dirty="0">
                <a:solidFill>
                  <a:prstClr val="white"/>
                </a:solidFill>
              </a:rPr>
              <a:t>Confidentiality – protect data from being read</a:t>
            </a:r>
          </a:p>
          <a:p>
            <a:pPr marL="914400" lvl="1" indent="-457200" algn="l">
              <a:buFont typeface="Arial" panose="020B0604020202020204" pitchFamily="34" charset="0"/>
              <a:buChar char="•"/>
            </a:pPr>
            <a:r>
              <a:rPr lang="en-US" sz="3100" dirty="0">
                <a:solidFill>
                  <a:prstClr val="white"/>
                </a:solidFill>
              </a:rPr>
              <a:t>Integrity – verify that data was not modified</a:t>
            </a:r>
          </a:p>
          <a:p>
            <a:pPr marL="914400" lvl="1" indent="-457200" algn="l">
              <a:buFont typeface="Arial" panose="020B0604020202020204" pitchFamily="34" charset="0"/>
              <a:buChar char="•"/>
            </a:pPr>
            <a:r>
              <a:rPr lang="en-US" sz="3100" dirty="0">
                <a:solidFill>
                  <a:prstClr val="white"/>
                </a:solidFill>
              </a:rPr>
              <a:t>Authentication – identify and validate a user</a:t>
            </a:r>
          </a:p>
          <a:p>
            <a:pPr marL="914400" lvl="1" indent="-457200" algn="l">
              <a:buFont typeface="Arial" panose="020B0604020202020204" pitchFamily="34" charset="0"/>
              <a:buChar char="•"/>
            </a:pPr>
            <a:r>
              <a:rPr lang="en-US" sz="3100" dirty="0">
                <a:solidFill>
                  <a:prstClr val="white"/>
                </a:solidFill>
              </a:rPr>
              <a:t>Non-repudiation – sender cannot deny later that he sent a message</a:t>
            </a:r>
          </a:p>
          <a:p>
            <a:endParaRPr lang="en-US" sz="2800" i="0" dirty="0">
              <a:solidFill>
                <a:schemeClr val="bg1"/>
              </a:solidFill>
              <a:latin typeface="+mj-lt"/>
            </a:endParaRPr>
          </a:p>
          <a:p>
            <a:r>
              <a:rPr lang="en-US" sz="3100" dirty="0" err="1"/>
              <a:t>System.Security.Cryptography</a:t>
            </a:r>
            <a:r>
              <a:rPr lang="en-US" sz="3100" dirty="0"/>
              <a:t> namespace</a:t>
            </a:r>
          </a:p>
          <a:p>
            <a:pPr marL="109728" defTabSz="914363">
              <a:lnSpc>
                <a:spcPct val="80000"/>
              </a:lnSpc>
              <a:defRPr/>
            </a:pPr>
            <a:endParaRPr lang="en-US" sz="3100" dirty="0"/>
          </a:p>
          <a:p>
            <a:pPr defTabSz="914363" fontAlgn="auto">
              <a:lnSpc>
                <a:spcPct val="80000"/>
              </a:lnSpc>
              <a:spcAft>
                <a:spcPts val="0"/>
              </a:spcAft>
              <a:defRPr/>
            </a:pPr>
            <a:r>
              <a:rPr lang="en-US" sz="4600" b="1" dirty="0"/>
              <a:t>Don’t write own!!</a:t>
            </a:r>
          </a:p>
          <a:p>
            <a:endParaRPr lang="en-US" sz="2800" i="0" dirty="0">
              <a:solidFill>
                <a:schemeClr val="bg1"/>
              </a:solidFill>
              <a:latin typeface="+mj-lt"/>
            </a:endParaRPr>
          </a:p>
          <a:p>
            <a:pPr marL="1485900" lvl="2" indent="-571500" algn="l">
              <a:buFont typeface="Arial" panose="020B0604020202020204" pitchFamily="34" charset="0"/>
              <a:buChar char="•"/>
            </a:pPr>
            <a:endParaRPr lang="en-US" sz="2800" i="0" dirty="0">
              <a:solidFill>
                <a:schemeClr val="bg1"/>
              </a:solidFill>
            </a:endParaRPr>
          </a:p>
        </p:txBody>
      </p:sp>
    </p:spTree>
    <p:extLst>
      <p:ext uri="{BB962C8B-B14F-4D97-AF65-F5344CB8AC3E}">
        <p14:creationId xmlns:p14="http://schemas.microsoft.com/office/powerpoint/2010/main" val="2267241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Cryptography – Building Blocks</a:t>
            </a:r>
          </a:p>
        </p:txBody>
      </p:sp>
      <p:graphicFrame>
        <p:nvGraphicFramePr>
          <p:cNvPr id="6" name="Table 6">
            <a:extLst>
              <a:ext uri="{FF2B5EF4-FFF2-40B4-BE49-F238E27FC236}">
                <a16:creationId xmlns:a16="http://schemas.microsoft.com/office/drawing/2014/main" id="{50223D16-8D27-4023-8899-44489E14D68F}"/>
              </a:ext>
            </a:extLst>
          </p:cNvPr>
          <p:cNvGraphicFramePr>
            <a:graphicFrameLocks noGrp="1"/>
          </p:cNvGraphicFramePr>
          <p:nvPr>
            <p:extLst>
              <p:ext uri="{D42A27DB-BD31-4B8C-83A1-F6EECF244321}">
                <p14:modId xmlns:p14="http://schemas.microsoft.com/office/powerpoint/2010/main" val="3449631859"/>
              </p:ext>
            </p:extLst>
          </p:nvPr>
        </p:nvGraphicFramePr>
        <p:xfrm>
          <a:off x="998328" y="1186453"/>
          <a:ext cx="9855202" cy="3754120"/>
        </p:xfrm>
        <a:graphic>
          <a:graphicData uri="http://schemas.openxmlformats.org/drawingml/2006/table">
            <a:tbl>
              <a:tblPr firstRow="1" bandRow="1">
                <a:tableStyleId>{5C22544A-7EE6-4342-B048-85BDC9FD1C3A}</a:tableStyleId>
              </a:tblPr>
              <a:tblGrid>
                <a:gridCol w="3779081">
                  <a:extLst>
                    <a:ext uri="{9D8B030D-6E8A-4147-A177-3AD203B41FA5}">
                      <a16:colId xmlns:a16="http://schemas.microsoft.com/office/drawing/2014/main" val="2750941147"/>
                    </a:ext>
                  </a:extLst>
                </a:gridCol>
                <a:gridCol w="6076121">
                  <a:extLst>
                    <a:ext uri="{9D8B030D-6E8A-4147-A177-3AD203B41FA5}">
                      <a16:colId xmlns:a16="http://schemas.microsoft.com/office/drawing/2014/main" val="950811679"/>
                    </a:ext>
                  </a:extLst>
                </a:gridCol>
              </a:tblGrid>
              <a:tr h="370840">
                <a:tc>
                  <a:txBody>
                    <a:bodyPr/>
                    <a:lstStyle/>
                    <a:p>
                      <a:r>
                        <a:rPr lang="en-US" dirty="0"/>
                        <a:t>Cryptographic Primitive</a:t>
                      </a:r>
                    </a:p>
                  </a:txBody>
                  <a:tcPr/>
                </a:tc>
                <a:tc>
                  <a:txBody>
                    <a:bodyPr/>
                    <a:lstStyle/>
                    <a:p>
                      <a:r>
                        <a:rPr lang="en-US" dirty="0"/>
                        <a:t>Use</a:t>
                      </a:r>
                    </a:p>
                  </a:txBody>
                  <a:tcPr/>
                </a:tc>
                <a:extLst>
                  <a:ext uri="{0D108BD9-81ED-4DB2-BD59-A6C34878D82A}">
                    <a16:rowId xmlns:a16="http://schemas.microsoft.com/office/drawing/2014/main" val="734954239"/>
                  </a:ext>
                </a:extLst>
              </a:tr>
              <a:tr h="370840">
                <a:tc>
                  <a:txBody>
                    <a:bodyPr/>
                    <a:lstStyle/>
                    <a:p>
                      <a:r>
                        <a:rPr lang="en-US" dirty="0"/>
                        <a:t>Hashes</a:t>
                      </a:r>
                    </a:p>
                  </a:txBody>
                  <a:tcPr/>
                </a:tc>
                <a:tc>
                  <a:txBody>
                    <a:bodyPr/>
                    <a:lstStyle/>
                    <a:p>
                      <a:r>
                        <a:rPr lang="en-US" sz="1800" b="0" i="0" kern="1200" dirty="0">
                          <a:solidFill>
                            <a:schemeClr val="dk1"/>
                          </a:solidFill>
                          <a:effectLst/>
                          <a:latin typeface="+mn-lt"/>
                          <a:ea typeface="+mn-ea"/>
                          <a:cs typeface="+mn-cs"/>
                        </a:rPr>
                        <a:t>Maps data from any length to a fixed-length byte sequence. </a:t>
                      </a:r>
                    </a:p>
                    <a:p>
                      <a:endParaRPr lang="en-US" dirty="0"/>
                    </a:p>
                  </a:txBody>
                  <a:tcPr/>
                </a:tc>
                <a:extLst>
                  <a:ext uri="{0D108BD9-81ED-4DB2-BD59-A6C34878D82A}">
                    <a16:rowId xmlns:a16="http://schemas.microsoft.com/office/drawing/2014/main" val="973697990"/>
                  </a:ext>
                </a:extLst>
              </a:tr>
              <a:tr h="370840">
                <a:tc>
                  <a:txBody>
                    <a:bodyPr/>
                    <a:lstStyle/>
                    <a:p>
                      <a:r>
                        <a:rPr lang="en-US" dirty="0"/>
                        <a:t>Symmetric Cryptography (secret-key)</a:t>
                      </a:r>
                    </a:p>
                    <a:p>
                      <a:endParaRPr lang="en-US" dirty="0"/>
                    </a:p>
                  </a:txBody>
                  <a:tcPr/>
                </a:tc>
                <a:tc>
                  <a:txBody>
                    <a:bodyPr/>
                    <a:lstStyle/>
                    <a:p>
                      <a:r>
                        <a:rPr lang="en-US" dirty="0"/>
                        <a:t>Transform data using a single shared key to encrypt and decrypt data</a:t>
                      </a:r>
                    </a:p>
                    <a:p>
                      <a:endParaRPr lang="en-US" dirty="0"/>
                    </a:p>
                  </a:txBody>
                  <a:tcPr/>
                </a:tc>
                <a:extLst>
                  <a:ext uri="{0D108BD9-81ED-4DB2-BD59-A6C34878D82A}">
                    <a16:rowId xmlns:a16="http://schemas.microsoft.com/office/drawing/2014/main" val="42707071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Asymmetric Cryptography (public-key)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 data using a pubic/private key pair to encrypt and decrypt data</a:t>
                      </a:r>
                    </a:p>
                    <a:p>
                      <a:endParaRPr lang="en-US" dirty="0"/>
                    </a:p>
                  </a:txBody>
                  <a:tcPr/>
                </a:tc>
                <a:extLst>
                  <a:ext uri="{0D108BD9-81ED-4DB2-BD59-A6C34878D82A}">
                    <a16:rowId xmlns:a16="http://schemas.microsoft.com/office/drawing/2014/main" val="861769324"/>
                  </a:ext>
                </a:extLst>
              </a:tr>
              <a:tr h="370840">
                <a:tc>
                  <a:txBody>
                    <a:bodyPr/>
                    <a:lstStyle/>
                    <a:p>
                      <a:r>
                        <a:rPr lang="en-US" dirty="0"/>
                        <a:t>Digital Signatures</a:t>
                      </a:r>
                    </a:p>
                    <a:p>
                      <a:endParaRPr lang="en-US" dirty="0"/>
                    </a:p>
                  </a:txBody>
                  <a:tcPr/>
                </a:tc>
                <a:tc>
                  <a:txBody>
                    <a:bodyPr/>
                    <a:lstStyle/>
                    <a:p>
                      <a:r>
                        <a:rPr lang="en-US" dirty="0"/>
                        <a:t>Verify data originates from a specific party by creating a digital signature that is unique to that party. </a:t>
                      </a:r>
                    </a:p>
                    <a:p>
                      <a:endParaRPr lang="en-US" dirty="0"/>
                    </a:p>
                  </a:txBody>
                  <a:tcPr/>
                </a:tc>
                <a:extLst>
                  <a:ext uri="{0D108BD9-81ED-4DB2-BD59-A6C34878D82A}">
                    <a16:rowId xmlns:a16="http://schemas.microsoft.com/office/drawing/2014/main" val="3458478435"/>
                  </a:ext>
                </a:extLst>
              </a:tr>
            </a:tbl>
          </a:graphicData>
        </a:graphic>
      </p:graphicFrame>
      <p:sp>
        <p:nvSpPr>
          <p:cNvPr id="8" name="TextBox 7">
            <a:extLst>
              <a:ext uri="{FF2B5EF4-FFF2-40B4-BE49-F238E27FC236}">
                <a16:creationId xmlns:a16="http://schemas.microsoft.com/office/drawing/2014/main" id="{173092C5-427C-448D-B935-35303FF484A7}"/>
              </a:ext>
            </a:extLst>
          </p:cNvPr>
          <p:cNvSpPr txBox="1"/>
          <p:nvPr/>
        </p:nvSpPr>
        <p:spPr>
          <a:xfrm>
            <a:off x="998328" y="4946989"/>
            <a:ext cx="9512969" cy="1200329"/>
          </a:xfrm>
          <a:prstGeom prst="rect">
            <a:avLst/>
          </a:prstGeom>
          <a:noFill/>
        </p:spPr>
        <p:txBody>
          <a:bodyPr wrap="square" rtlCol="0">
            <a:spAutoFit/>
          </a:bodyPr>
          <a:lstStyle/>
          <a:p>
            <a:endParaRPr lang="en-US" dirty="0"/>
          </a:p>
          <a:p>
            <a:r>
              <a:rPr lang="en-US" dirty="0"/>
              <a:t>Cryptographic Primitives</a:t>
            </a:r>
          </a:p>
          <a:p>
            <a:r>
              <a:rPr lang="en-US" dirty="0">
                <a:hlinkClick r:id="rId3"/>
              </a:rPr>
              <a:t>https://docs.microsoft.com/en-us/dotnet/standard/security/cryptographic-services#primitives</a:t>
            </a:r>
            <a:endParaRPr lang="en-US" dirty="0"/>
          </a:p>
          <a:p>
            <a:endParaRPr lang="en-US" dirty="0"/>
          </a:p>
        </p:txBody>
      </p:sp>
    </p:spTree>
    <p:extLst>
      <p:ext uri="{BB962C8B-B14F-4D97-AF65-F5344CB8AC3E}">
        <p14:creationId xmlns:p14="http://schemas.microsoft.com/office/powerpoint/2010/main" val="181528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Hashing</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67512" y="1430039"/>
            <a:ext cx="10136845" cy="4625855"/>
          </a:xfrm>
        </p:spPr>
        <p:txBody>
          <a:bodyPr>
            <a:normAutofit fontScale="55000" lnSpcReduction="20000"/>
          </a:bodyPr>
          <a:lstStyle/>
          <a:p>
            <a:r>
              <a:rPr lang="en-US" dirty="0"/>
              <a:t>Convert variable length input message to fixed-length byte sequence</a:t>
            </a:r>
          </a:p>
          <a:p>
            <a:endParaRPr lang="en-US" dirty="0"/>
          </a:p>
          <a:p>
            <a:endParaRPr lang="en-US" sz="3100" dirty="0"/>
          </a:p>
          <a:p>
            <a:endParaRPr lang="en-US" sz="3100" dirty="0"/>
          </a:p>
          <a:p>
            <a:endParaRPr lang="en-US" sz="3100" dirty="0"/>
          </a:p>
          <a:p>
            <a:endParaRPr lang="en-US" sz="3100" dirty="0"/>
          </a:p>
          <a:p>
            <a:r>
              <a:rPr lang="en-US" sz="3100" dirty="0"/>
              <a:t>Easy to compute using a hashing algorithm (</a:t>
            </a:r>
            <a:r>
              <a:rPr lang="en-US" sz="3100" dirty="0" err="1"/>
              <a:t>eg</a:t>
            </a:r>
            <a:r>
              <a:rPr lang="en-US" sz="3100" dirty="0"/>
              <a:t>: SHA) but significantly harder to reverse</a:t>
            </a:r>
          </a:p>
          <a:p>
            <a:endParaRPr lang="en-US" sz="3100" dirty="0"/>
          </a:p>
          <a:p>
            <a:r>
              <a:rPr lang="en-US" sz="3100" dirty="0"/>
              <a:t>Creates a “data fingerprint” (message digest) – unique representation of the data</a:t>
            </a:r>
          </a:p>
          <a:p>
            <a:endParaRPr lang="en-US" sz="3100" dirty="0"/>
          </a:p>
          <a:p>
            <a:r>
              <a:rPr lang="en-US" sz="3100" dirty="0"/>
              <a:t>Ok to see the message, easy to verify that the data hasn’t been tampered with (</a:t>
            </a:r>
            <a:r>
              <a:rPr lang="en-US" sz="3100" b="1" dirty="0"/>
              <a:t>integrity</a:t>
            </a:r>
            <a:r>
              <a:rPr lang="en-US" sz="3100" dirty="0"/>
              <a:t>)</a:t>
            </a:r>
          </a:p>
          <a:p>
            <a:endParaRPr lang="en-US" sz="3100" dirty="0"/>
          </a:p>
          <a:p>
            <a:r>
              <a:rPr lang="en-US" sz="3100" dirty="0"/>
              <a:t>Hashing Algorithms – SHA-2 algorithms (</a:t>
            </a:r>
            <a:r>
              <a:rPr lang="en-US" sz="3100" dirty="0" err="1"/>
              <a:t>eg</a:t>
            </a:r>
            <a:r>
              <a:rPr lang="en-US" sz="3100" dirty="0"/>
              <a:t>: SHA512) are recommended now. MD5 and SHA-1 based algorithms are insecure. </a:t>
            </a:r>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4" name="Picture 3">
            <a:extLst>
              <a:ext uri="{FF2B5EF4-FFF2-40B4-BE49-F238E27FC236}">
                <a16:creationId xmlns:a16="http://schemas.microsoft.com/office/drawing/2014/main" id="{E6224666-3727-4FF5-94BB-B428CE2CB562}"/>
              </a:ext>
            </a:extLst>
          </p:cNvPr>
          <p:cNvPicPr>
            <a:picLocks noChangeAspect="1"/>
          </p:cNvPicPr>
          <p:nvPr/>
        </p:nvPicPr>
        <p:blipFill>
          <a:blip r:embed="rId3"/>
          <a:stretch>
            <a:fillRect/>
          </a:stretch>
        </p:blipFill>
        <p:spPr>
          <a:xfrm>
            <a:off x="2262942" y="1797376"/>
            <a:ext cx="3504195" cy="1547838"/>
          </a:xfrm>
          <a:prstGeom prst="rect">
            <a:avLst/>
          </a:prstGeom>
        </p:spPr>
      </p:pic>
    </p:spTree>
    <p:extLst>
      <p:ext uri="{BB962C8B-B14F-4D97-AF65-F5344CB8AC3E}">
        <p14:creationId xmlns:p14="http://schemas.microsoft.com/office/powerpoint/2010/main" val="212215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50D7-142F-4A51-92B7-EF9D8BEA3EB3}"/>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Hashing Demo</a:t>
            </a:r>
          </a:p>
        </p:txBody>
      </p:sp>
    </p:spTree>
    <p:extLst>
      <p:ext uri="{BB962C8B-B14F-4D97-AF65-F5344CB8AC3E}">
        <p14:creationId xmlns:p14="http://schemas.microsoft.com/office/powerpoint/2010/main" val="1274834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499F6-80D3-4188-93E3-997D10FBB242}"/>
              </a:ext>
            </a:extLst>
          </p:cNvPr>
          <p:cNvSpPr>
            <a:spLocks noGrp="1"/>
          </p:cNvSpPr>
          <p:nvPr>
            <p:ph type="ctrTitle"/>
          </p:nvPr>
        </p:nvSpPr>
        <p:spPr>
          <a:xfrm>
            <a:off x="459125" y="247953"/>
            <a:ext cx="10782300" cy="805595"/>
          </a:xfrm>
        </p:spPr>
        <p:txBody>
          <a:bodyPr anchor="ctr"/>
          <a:lstStyle/>
          <a:p>
            <a:pPr algn="ctr"/>
            <a:r>
              <a:rPr lang="en-US" sz="4800" dirty="0"/>
              <a:t>Symmetric Cryptography</a:t>
            </a:r>
          </a:p>
        </p:txBody>
      </p:sp>
      <p:sp>
        <p:nvSpPr>
          <p:cNvPr id="3" name="Text Placeholder 2">
            <a:extLst>
              <a:ext uri="{FF2B5EF4-FFF2-40B4-BE49-F238E27FC236}">
                <a16:creationId xmlns:a16="http://schemas.microsoft.com/office/drawing/2014/main" id="{5695B908-484E-4155-8C14-E6018D6D871A}"/>
              </a:ext>
            </a:extLst>
          </p:cNvPr>
          <p:cNvSpPr>
            <a:spLocks noGrp="1"/>
          </p:cNvSpPr>
          <p:nvPr>
            <p:ph type="subTitle" idx="1"/>
          </p:nvPr>
        </p:nvSpPr>
        <p:spPr>
          <a:xfrm>
            <a:off x="659490" y="1116072"/>
            <a:ext cx="10136845" cy="4971907"/>
          </a:xfrm>
        </p:spPr>
        <p:txBody>
          <a:bodyPr>
            <a:normAutofit fontScale="62500" lnSpcReduction="20000"/>
          </a:bodyPr>
          <a:lstStyle/>
          <a:p>
            <a:r>
              <a:rPr lang="en-US" dirty="0"/>
              <a:t>Single secret key to encrypt and decrypt data. Keeps the data private (</a:t>
            </a:r>
            <a:r>
              <a:rPr lang="en-US" b="1" dirty="0"/>
              <a:t>confidentiality</a:t>
            </a:r>
            <a:r>
              <a:rPr lang="en-US" dirty="0"/>
              <a:t>)</a:t>
            </a:r>
          </a:p>
          <a:p>
            <a:endParaRPr lang="en-US" dirty="0"/>
          </a:p>
          <a:p>
            <a:endParaRPr lang="en-US" sz="3100" dirty="0"/>
          </a:p>
          <a:p>
            <a:endParaRPr lang="en-US" sz="3100" dirty="0"/>
          </a:p>
          <a:p>
            <a:endParaRPr lang="en-US" sz="3100" dirty="0"/>
          </a:p>
          <a:p>
            <a:endParaRPr lang="en-US" sz="3100" dirty="0"/>
          </a:p>
          <a:p>
            <a:r>
              <a:rPr lang="en-US" sz="3100" dirty="0"/>
              <a:t>Block cipher – Algorithm used to encrypt data one block at a time. </a:t>
            </a:r>
            <a:r>
              <a:rPr lang="en-US" sz="3100" dirty="0" err="1"/>
              <a:t>Eg</a:t>
            </a:r>
            <a:r>
              <a:rPr lang="en-US" sz="3100" dirty="0"/>
              <a:t>: DES, Triple DES, AES</a:t>
            </a:r>
          </a:p>
          <a:p>
            <a:endParaRPr lang="en-US" sz="3100" dirty="0"/>
          </a:p>
          <a:p>
            <a:r>
              <a:rPr lang="en-US" sz="3100" dirty="0"/>
              <a:t>Two modes of block cipher</a:t>
            </a:r>
          </a:p>
          <a:p>
            <a:pPr marL="457200" indent="-457200">
              <a:buFont typeface="Arial" panose="020B0604020202020204" pitchFamily="34" charset="0"/>
              <a:buChar char="•"/>
            </a:pPr>
            <a:r>
              <a:rPr lang="en-US" sz="3100" dirty="0"/>
              <a:t>Electronic codebook (ECB) mode – less secure. Key can be compromised if there are duplicate blocks</a:t>
            </a:r>
          </a:p>
          <a:p>
            <a:pPr marL="457200" indent="-457200">
              <a:buFont typeface="Arial" panose="020B0604020202020204" pitchFamily="34" charset="0"/>
              <a:buChar char="•"/>
            </a:pPr>
            <a:r>
              <a:rPr lang="en-US" sz="3100" dirty="0"/>
              <a:t>Cipher-block chaining (CBC) mode – more secure as it uses an Initialization Vector (IV). Primary attack is “brute-force”, i.e. try all possible keys. But it’s infeasible to do.</a:t>
            </a:r>
          </a:p>
          <a:p>
            <a:endParaRPr lang="en-US" sz="3100" dirty="0"/>
          </a:p>
          <a:p>
            <a:r>
              <a:rPr lang="en-US" sz="3100" dirty="0"/>
              <a:t>Disadvantage – key distribution is difficult since key needs to be a secret</a:t>
            </a:r>
          </a:p>
          <a:p>
            <a:endParaRPr lang="en-US" sz="3100" dirty="0"/>
          </a:p>
          <a:p>
            <a:endParaRPr lang="en-US" sz="3100" dirty="0"/>
          </a:p>
          <a:p>
            <a:endParaRPr lang="en-US" sz="3100" dirty="0"/>
          </a:p>
          <a:p>
            <a:endParaRPr lang="en-US" sz="3100" dirty="0"/>
          </a:p>
          <a:p>
            <a:pPr marL="109728" defTabSz="914363">
              <a:lnSpc>
                <a:spcPct val="80000"/>
              </a:lnSpc>
              <a:defRPr/>
            </a:pPr>
            <a:endParaRPr lang="en-US" sz="3100" dirty="0"/>
          </a:p>
          <a:p>
            <a:endParaRPr lang="en-US" sz="2800" i="0" dirty="0">
              <a:solidFill>
                <a:schemeClr val="bg1"/>
              </a:solidFill>
              <a:latin typeface="+mj-lt"/>
            </a:endParaRPr>
          </a:p>
        </p:txBody>
      </p:sp>
      <p:pic>
        <p:nvPicPr>
          <p:cNvPr id="5" name="Picture 4">
            <a:extLst>
              <a:ext uri="{FF2B5EF4-FFF2-40B4-BE49-F238E27FC236}">
                <a16:creationId xmlns:a16="http://schemas.microsoft.com/office/drawing/2014/main" id="{FFE159D9-1601-4D31-9A76-BF158914C57D}"/>
              </a:ext>
            </a:extLst>
          </p:cNvPr>
          <p:cNvPicPr>
            <a:picLocks noChangeAspect="1"/>
          </p:cNvPicPr>
          <p:nvPr/>
        </p:nvPicPr>
        <p:blipFill>
          <a:blip r:embed="rId3"/>
          <a:stretch>
            <a:fillRect/>
          </a:stretch>
        </p:blipFill>
        <p:spPr>
          <a:xfrm>
            <a:off x="1395665" y="1511268"/>
            <a:ext cx="4674081" cy="1563291"/>
          </a:xfrm>
          <a:prstGeom prst="rect">
            <a:avLst/>
          </a:prstGeom>
        </p:spPr>
      </p:pic>
    </p:spTree>
    <p:extLst>
      <p:ext uri="{BB962C8B-B14F-4D97-AF65-F5344CB8AC3E}">
        <p14:creationId xmlns:p14="http://schemas.microsoft.com/office/powerpoint/2010/main" val="324030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B50D7-142F-4A51-92B7-EF9D8BEA3EB3}"/>
              </a:ext>
            </a:extLst>
          </p:cNvPr>
          <p:cNvSpPr>
            <a:spLocks noGrp="1"/>
          </p:cNvSpPr>
          <p:nvPr>
            <p:ph type="title"/>
          </p:nvPr>
        </p:nvSpPr>
        <p:spPr>
          <a:xfrm>
            <a:off x="704850" y="770467"/>
            <a:ext cx="10782300" cy="3294159"/>
          </a:xfrm>
        </p:spPr>
        <p:txBody>
          <a:bodyPr vert="horz" lIns="91440" tIns="45720" rIns="91440" bIns="45720" rtlCol="0" anchor="b">
            <a:normAutofit/>
          </a:bodyPr>
          <a:lstStyle/>
          <a:p>
            <a:pPr algn="ctr">
              <a:lnSpc>
                <a:spcPct val="80000"/>
              </a:lnSpc>
            </a:pPr>
            <a:r>
              <a:rPr lang="en-US" sz="6600" dirty="0">
                <a:solidFill>
                  <a:srgbClr val="FFFFFF"/>
                </a:solidFill>
              </a:rPr>
              <a:t>Symmetric Cryptography Demo</a:t>
            </a:r>
          </a:p>
        </p:txBody>
      </p:sp>
    </p:spTree>
    <p:extLst>
      <p:ext uri="{BB962C8B-B14F-4D97-AF65-F5344CB8AC3E}">
        <p14:creationId xmlns:p14="http://schemas.microsoft.com/office/powerpoint/2010/main" val="14616511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44E3BB9A-3BF5-4BE4-90CF-48BFABC78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1487</Words>
  <Application>Microsoft Office PowerPoint</Application>
  <PresentationFormat>Widescreen</PresentationFormat>
  <Paragraphs>292</Paragraphs>
  <Slides>21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Metropolitan</vt:lpstr>
      <vt:lpstr>Cryptography and Identity with .NET Core </vt:lpstr>
      <vt:lpstr>.NET Conf 2019</vt:lpstr>
      <vt:lpstr>Cryptography </vt:lpstr>
      <vt:lpstr>Cryptography</vt:lpstr>
      <vt:lpstr>Cryptography – Building Blocks</vt:lpstr>
      <vt:lpstr>Hashing</vt:lpstr>
      <vt:lpstr>Hashing Demo</vt:lpstr>
      <vt:lpstr>Symmetric Cryptography</vt:lpstr>
      <vt:lpstr>Symmetric Cryptography Demo</vt:lpstr>
      <vt:lpstr>Asymmetric Cryptography</vt:lpstr>
      <vt:lpstr>Asymmetric Cryptography Demo</vt:lpstr>
      <vt:lpstr>Digital Signatures</vt:lpstr>
      <vt:lpstr>Cryptography in .NET Core 3.0</vt:lpstr>
      <vt:lpstr> Sample Code  https://github.com/balachir/ 2019DotNetConf-CryptographyAndIdentity </vt:lpstr>
      <vt:lpstr>Identity </vt:lpstr>
      <vt:lpstr>Problem of Identity</vt:lpstr>
      <vt:lpstr>Identity - Username and password</vt:lpstr>
      <vt:lpstr>Identity - Directories</vt:lpstr>
      <vt:lpstr>Identity – Cross domain Single Sign-On</vt:lpstr>
      <vt:lpstr>Identity – Consumer Use Cases</vt:lpstr>
      <vt:lpstr>Identity – Consumer Use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Identity with .NET Core </dc:title>
  <dc:creator>Bala Chirtsabesan</dc:creator>
  <cp:lastModifiedBy>Bala Chirtsabesan</cp:lastModifiedBy>
  <cp:revision>1</cp:revision>
  <dcterms:created xsi:type="dcterms:W3CDTF">2019-09-27T20:00:18Z</dcterms:created>
  <dcterms:modified xsi:type="dcterms:W3CDTF">2019-09-27T22:28:03Z</dcterms:modified>
</cp:coreProperties>
</file>