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1393" r:id="rId2"/>
    <p:sldId id="1404" r:id="rId3"/>
    <p:sldId id="1406" r:id="rId4"/>
    <p:sldId id="1405" r:id="rId5"/>
    <p:sldId id="1407" r:id="rId6"/>
    <p:sldId id="1409" r:id="rId7"/>
    <p:sldId id="1410" r:id="rId8"/>
    <p:sldId id="1411" r:id="rId9"/>
    <p:sldId id="1412" r:id="rId10"/>
    <p:sldId id="1413" r:id="rId11"/>
    <p:sldId id="1403" r:id="rId12"/>
    <p:sldId id="1414" r:id="rId13"/>
    <p:sldId id="139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3E51A-C113-4A98-8177-681121AC24BC}" v="60" dt="2018-12-15T08:17:50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0129" autoAdjust="0"/>
  </p:normalViewPr>
  <p:slideViewPr>
    <p:cSldViewPr snapToGrid="0">
      <p:cViewPr varScale="1">
        <p:scale>
          <a:sx n="64" d="100"/>
          <a:sy n="64" d="100"/>
        </p:scale>
        <p:origin x="18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7958F-9BBF-4C58-8146-3010762DB1C0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A340-0DD4-44FE-970F-AE3D1A21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12/16/2018 5:04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7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CI?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Continuous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more contributors, you need CI. Upon every commit, code is downloaded on to a CI machine (“build agent”), compiled, tested and packaged for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is CD?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Continuous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Continuously deliver software to any cloud (Azure, AWS, </a:t>
            </a:r>
            <a:r>
              <a:rPr lang="en-US" dirty="0" err="1"/>
              <a:t>etc</a:t>
            </a:r>
            <a:r>
              <a:rPr lang="en-US" dirty="0"/>
              <a:t>) and deploy through different stages like test / production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Easily connect Azure Pipelines to your repo via GitHub marketplace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4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this in the Azure DevOps portal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7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34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BACKUP slides below in case </a:t>
            </a:r>
            <a:r>
              <a:rPr lang="en-US"/>
              <a:t>of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with CI</a:t>
            </a:r>
          </a:p>
          <a:p>
            <a:r>
              <a:rPr lang="en-US" dirty="0"/>
              <a:t>	Add Azure Pipelines to your repo via GitHub Marketplace</a:t>
            </a:r>
          </a:p>
          <a:p>
            <a:r>
              <a:rPr lang="en-US" dirty="0"/>
              <a:t>		The GitHub Marketplace provides a variety of tools from Microsoft and 3rd parties that help you extend your project workflows. Click Marketplace from the top navigation to visit it.</a:t>
            </a:r>
          </a:p>
          <a:p>
            <a:endParaRPr lang="en-US" dirty="0"/>
          </a:p>
          <a:p>
            <a:r>
              <a:rPr lang="en-US" dirty="0"/>
              <a:t>	Configure Azure Pipelines to your project : Add </a:t>
            </a:r>
            <a:r>
              <a:rPr lang="en-US" dirty="0" err="1"/>
              <a:t>yaml</a:t>
            </a:r>
            <a:r>
              <a:rPr lang="en-US" dirty="0"/>
              <a:t> file</a:t>
            </a:r>
          </a:p>
          <a:p>
            <a:r>
              <a:rPr lang="en-US" dirty="0"/>
              <a:t>		Template to use is suggested for you</a:t>
            </a:r>
          </a:p>
          <a:p>
            <a:r>
              <a:rPr lang="en-US" dirty="0"/>
              <a:t>		First CI build is automatically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9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 Workflow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Build and run tests</a:t>
            </a:r>
          </a:p>
          <a:p>
            <a:endParaRPr lang="en-US" dirty="0"/>
          </a:p>
          <a:p>
            <a:r>
              <a:rPr lang="en-US" dirty="0"/>
              <a:t>Setup CD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60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Submit a PR to fix an issue</a:t>
            </a:r>
          </a:p>
          <a:p>
            <a:r>
              <a:rPr lang="en-US" dirty="0"/>
              <a:t>	PR will automatically get checks of Azure Pipeline build in your branch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Merge PR</a:t>
            </a:r>
          </a:p>
          <a:p>
            <a:r>
              <a:rPr lang="en-US" dirty="0"/>
              <a:t>	Kicks off build in master branch</a:t>
            </a:r>
          </a:p>
          <a:p>
            <a:endParaRPr lang="en-US" dirty="0"/>
          </a:p>
          <a:p>
            <a:r>
              <a:rPr lang="en-US" dirty="0"/>
              <a:t>------------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-------------</a:t>
            </a:r>
          </a:p>
          <a:p>
            <a:endParaRPr lang="en-US" dirty="0"/>
          </a:p>
          <a:p>
            <a:r>
              <a:rPr lang="en-US" dirty="0"/>
              <a:t>            //if (candidate &lt; 2)</a:t>
            </a:r>
          </a:p>
          <a:p>
            <a:r>
              <a:rPr lang="en-US" dirty="0"/>
              <a:t>            //{</a:t>
            </a:r>
          </a:p>
          <a:p>
            <a:r>
              <a:rPr lang="en-US" dirty="0"/>
              <a:t>            //    return false;</a:t>
            </a:r>
          </a:p>
          <a:p>
            <a:r>
              <a:rPr lang="en-US" dirty="0"/>
              <a:t>            //}</a:t>
            </a:r>
          </a:p>
          <a:p>
            <a:endParaRPr lang="en-US" dirty="0"/>
          </a:p>
          <a:p>
            <a:r>
              <a:rPr lang="en-US" dirty="0"/>
              <a:t>        [Fact]</a:t>
            </a:r>
          </a:p>
          <a:p>
            <a:r>
              <a:rPr lang="en-US" dirty="0"/>
              <a:t>        public void ReturnFalseGivenValueOf1()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var result = _</a:t>
            </a:r>
            <a:r>
              <a:rPr lang="en-US" dirty="0" err="1"/>
              <a:t>primeService.IsPrime</a:t>
            </a:r>
            <a:r>
              <a:rPr lang="en-US" dirty="0"/>
              <a:t>(1);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Assert.False</a:t>
            </a:r>
            <a:r>
              <a:rPr lang="en-US" dirty="0"/>
              <a:t>(result, $"1 should not be prime");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[Fact]</a:t>
            </a:r>
          </a:p>
          <a:p>
            <a:r>
              <a:rPr lang="en-US" dirty="0"/>
              <a:t>        public void ReturnFalseGivenValueOf0()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var result = _</a:t>
            </a:r>
            <a:r>
              <a:rPr lang="en-US" dirty="0" err="1"/>
              <a:t>primeService.IsPrime</a:t>
            </a:r>
            <a:r>
              <a:rPr lang="en-US" dirty="0"/>
              <a:t>(0);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Assert.False</a:t>
            </a:r>
            <a:r>
              <a:rPr lang="en-US" dirty="0"/>
              <a:t>(result, $"0 should not be prime");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[Fact]</a:t>
            </a:r>
          </a:p>
          <a:p>
            <a:r>
              <a:rPr lang="en-US" dirty="0"/>
              <a:t>        public void ReturnFalseGivenValueOfMinus23()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var result = _</a:t>
            </a:r>
            <a:r>
              <a:rPr lang="en-US" dirty="0" err="1"/>
              <a:t>primeService.IsPrime</a:t>
            </a:r>
            <a:r>
              <a:rPr lang="en-US" dirty="0"/>
              <a:t>(-23);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Assert.False</a:t>
            </a:r>
            <a:r>
              <a:rPr lang="en-US" dirty="0"/>
              <a:t>(result, $"-23 should be prime");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55018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29418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71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3715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46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330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87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531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Title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" y="3933"/>
            <a:ext cx="12175023" cy="685757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6540"/>
            <a:ext cx="11653523" cy="116011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3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303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_Option 3 - Org ID til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4" y="6112611"/>
            <a:ext cx="1075699" cy="2058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79" y="1591061"/>
            <a:ext cx="3131824" cy="42138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69"/>
            <a:ext cx="7888452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17714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389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479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830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74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3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6999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64799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354803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19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zuredevopslabs.com/labs/azuredevops/github-integr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laTest/TestRepo-07-PrimeService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laweb2018121401.azurewebsites.net/" TargetMode="External"/><Relationship Id="rId4" Type="http://schemas.openxmlformats.org/officeDocument/2006/relationships/hyperlink" Target="https://dev.azure.com/balaDevOps01/PrimeService03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lachir/AzureDevOpsDay2018-PrimeServiceSample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lachir/AzureDevOpsDay2018-PrimeService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devopsday2018-primeservice.azurewebsites.net/" TargetMode="External"/><Relationship Id="rId4" Type="http://schemas.openxmlformats.org/officeDocument/2006/relationships/hyperlink" Target="https://dev.azure.com/DotNetConf2018Friends/AzurePipelinesDem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your GitHub projects with Azure Pipelines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Bala Chirtsabesan</a:t>
            </a:r>
          </a:p>
          <a:p>
            <a:r>
              <a:rPr lang="en-US" dirty="0"/>
              <a:t>@</a:t>
            </a:r>
            <a:r>
              <a:rPr lang="en-US" dirty="0" err="1"/>
              <a:t>balachir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3FCB-888A-4BFB-840E-0245C579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0FD42-C9FC-4F6E-92B8-ABE736824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673454"/>
          </a:xfrm>
        </p:spPr>
        <p:txBody>
          <a:bodyPr/>
          <a:lstStyle/>
          <a:p>
            <a:r>
              <a:rPr lang="en-US" dirty="0">
                <a:hlinkClick r:id="rId2"/>
              </a:rPr>
              <a:t>Integrate Your GitHub Projects With Azure Pipelines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4431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ECBB-B41D-4DEC-B770-32008EEF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B0F07-B8A4-4719-8C07-78598DD1C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168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577D-AE88-4A7A-B566-70C572B3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565254"/>
          </a:xfrm>
        </p:spPr>
        <p:txBody>
          <a:bodyPr/>
          <a:lstStyle/>
          <a:p>
            <a:pPr algn="ctr"/>
            <a:r>
              <a:rPr lang="en-US" sz="3600" dirty="0"/>
              <a:t>DEMO: 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4EBDB-C5E4-4A92-85AA-ED45BC05D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461" y="854766"/>
            <a:ext cx="11655078" cy="6074292"/>
          </a:xfrm>
        </p:spPr>
        <p:txBody>
          <a:bodyPr/>
          <a:lstStyle/>
          <a:p>
            <a:r>
              <a:rPr lang="en-US" dirty="0"/>
              <a:t>In my case, I have: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GitHub account : </a:t>
            </a:r>
            <a:r>
              <a:rPr lang="en-US" dirty="0" err="1"/>
              <a:t>balatest</a:t>
            </a:r>
            <a:endParaRPr lang="en-US" dirty="0"/>
          </a:p>
          <a:p>
            <a:pPr lvl="3"/>
            <a:r>
              <a:rPr lang="en-US" dirty="0"/>
              <a:t>My own GitHub repo for this demo</a:t>
            </a:r>
          </a:p>
          <a:p>
            <a:pPr lvl="3"/>
            <a:r>
              <a:rPr lang="en-US" sz="2800" dirty="0">
                <a:hlinkClick r:id="rId3"/>
              </a:rPr>
              <a:t>https://github.com/balaTest/TestRepo-07-PrimeService.git</a:t>
            </a:r>
            <a:r>
              <a:rPr lang="en-US" sz="2800" dirty="0"/>
              <a:t> </a:t>
            </a:r>
          </a:p>
          <a:p>
            <a:pPr lvl="3"/>
            <a:endParaRPr lang="en-US" sz="2604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DevOps account</a:t>
            </a:r>
          </a:p>
          <a:p>
            <a:pPr lvl="3"/>
            <a:r>
              <a:rPr lang="en-US" sz="2000" dirty="0"/>
              <a:t>My own Azure DevOps project that I pre-created</a:t>
            </a:r>
          </a:p>
          <a:p>
            <a:pPr lvl="3"/>
            <a:r>
              <a:rPr lang="en-US" sz="2800" dirty="0">
                <a:hlinkClick r:id="rId4"/>
              </a:rPr>
              <a:t>https://dev.azure.com/balaDevOps01/PrimeService03</a:t>
            </a:r>
            <a:r>
              <a:rPr lang="en-US" sz="2800" dirty="0"/>
              <a:t> </a:t>
            </a:r>
          </a:p>
          <a:p>
            <a:pPr lvl="3"/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account and Azure App Service (to try CD)</a:t>
            </a:r>
          </a:p>
          <a:p>
            <a:pPr lvl="3"/>
            <a:r>
              <a:rPr lang="en-US" sz="2000" dirty="0"/>
              <a:t>My own Azure App Service</a:t>
            </a:r>
          </a:p>
          <a:p>
            <a:pPr lvl="3"/>
            <a:r>
              <a:rPr lang="en-US" sz="2800" dirty="0">
                <a:hlinkClick r:id="rId5"/>
              </a:rPr>
              <a:t>https://balaweb2018121401.azurewebsites.net/</a:t>
            </a:r>
            <a:r>
              <a:rPr lang="en-US" sz="2800" dirty="0"/>
              <a:t> 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486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2514-EBAA-4EA6-804B-F8AA6A02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673454"/>
          </a:xfrm>
        </p:spPr>
        <p:txBody>
          <a:bodyPr/>
          <a:lstStyle/>
          <a:p>
            <a:r>
              <a:rPr lang="en-US" sz="3600" b="1" dirty="0"/>
              <a:t>Azure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97890-7ACE-42C0-ACE1-6E9967D73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640" y="2015031"/>
            <a:ext cx="11655078" cy="355187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Boards : Work item tracking (Scrum / Kanban)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Repos : Git repos, PRs, code search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Pipelines : Continuous build / test (CI), continuous deploy (CD)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Artifacts : Share packages (NuGet, </a:t>
            </a:r>
            <a:r>
              <a:rPr lang="en-US" dirty="0" err="1"/>
              <a:t>npm</a:t>
            </a:r>
            <a:r>
              <a:rPr lang="en-US" dirty="0"/>
              <a:t>, Maven)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Test Plans : Manual and exploratory testing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275F454-A265-457B-B621-8282F77D35AA}"/>
              </a:ext>
            </a:extLst>
          </p:cNvPr>
          <p:cNvSpPr txBox="1">
            <a:spLocks/>
          </p:cNvSpPr>
          <p:nvPr/>
        </p:nvSpPr>
        <p:spPr>
          <a:xfrm>
            <a:off x="421640" y="1073221"/>
            <a:ext cx="11655078" cy="67345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52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of modern services for development teams</a:t>
            </a:r>
          </a:p>
        </p:txBody>
      </p:sp>
    </p:spTree>
    <p:extLst>
      <p:ext uri="{BB962C8B-B14F-4D97-AF65-F5344CB8AC3E}">
        <p14:creationId xmlns:p14="http://schemas.microsoft.com/office/powerpoint/2010/main" val="3358134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2985-383F-4D82-A3BA-CF05882C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724280"/>
          </a:xfrm>
        </p:spPr>
        <p:txBody>
          <a:bodyPr/>
          <a:lstStyle/>
          <a:p>
            <a:pPr algn="ctr"/>
            <a:r>
              <a:rPr lang="en-US" sz="4000" dirty="0"/>
              <a:t>Azure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F4374-F766-4D37-886B-9B8C390578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5220403"/>
          </a:xfrm>
        </p:spPr>
        <p:txBody>
          <a:bodyPr/>
          <a:lstStyle/>
          <a:p>
            <a:r>
              <a:rPr lang="en-US" dirty="0"/>
              <a:t>CI / CD offering from Microsoft as part of Azure DevOps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Cloud-hosted CI/CD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Hosted pools of Linux / Mac / Windows VMs</a:t>
            </a:r>
          </a:p>
          <a:p>
            <a:pPr marL="1019693" lvl="2" indent="-571500">
              <a:buFont typeface="Arial" panose="020B0604020202020204" pitchFamily="34" charset="0"/>
              <a:buChar char="•"/>
            </a:pPr>
            <a:r>
              <a:rPr lang="en-US" dirty="0"/>
              <a:t>One YAML file that rules them all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Easy to use with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509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99F6-80D3-4188-93E3-997D10FB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Pipelines and Open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B908-484E-4155-8C14-E6018D6D8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5344092"/>
          </a:xfrm>
        </p:spPr>
        <p:txBody>
          <a:bodyPr/>
          <a:lstStyle/>
          <a:p>
            <a:r>
              <a:rPr lang="en-US" dirty="0"/>
              <a:t>Amazingly free for open source (your open source project or public repo)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Unlimited build minutes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10 free parallel jobs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single most generous CI/CD offering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442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1ECB-F464-47A4-B3C6-F25F5D4F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694463"/>
          </a:xfrm>
        </p:spPr>
        <p:txBody>
          <a:bodyPr/>
          <a:lstStyle/>
          <a:p>
            <a:pPr algn="ctr"/>
            <a:r>
              <a:rPr lang="en-US" sz="4000" dirty="0"/>
              <a:t>Azure DevOps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6C55-6792-4022-AF40-AAC1C37D1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4257897"/>
          </a:xfrm>
        </p:spPr>
        <p:txBody>
          <a:bodyPr/>
          <a:lstStyle/>
          <a:p>
            <a:r>
              <a:rPr lang="en-US" dirty="0"/>
              <a:t>Azure DevOps account</a:t>
            </a:r>
          </a:p>
          <a:p>
            <a:endParaRPr lang="en-US" dirty="0"/>
          </a:p>
          <a:p>
            <a:r>
              <a:rPr lang="en-US" dirty="0"/>
              <a:t>	Azure DevOps Organization</a:t>
            </a:r>
          </a:p>
          <a:p>
            <a:endParaRPr lang="en-US" dirty="0"/>
          </a:p>
          <a:p>
            <a:r>
              <a:rPr lang="en-US" dirty="0"/>
              <a:t>	Azure DevOps Project</a:t>
            </a:r>
          </a:p>
          <a:p>
            <a:endParaRPr lang="en-US" dirty="0"/>
          </a:p>
          <a:p>
            <a:r>
              <a:rPr lang="en-US" dirty="0"/>
              <a:t>	Boards / Repos / Pipelines</a:t>
            </a:r>
          </a:p>
        </p:txBody>
      </p:sp>
    </p:spTree>
    <p:extLst>
      <p:ext uri="{BB962C8B-B14F-4D97-AF65-F5344CB8AC3E}">
        <p14:creationId xmlns:p14="http://schemas.microsoft.com/office/powerpoint/2010/main" val="34599179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577D-AE88-4A7A-B566-70C572B3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DEMO: Pre-</a:t>
            </a:r>
            <a:r>
              <a:rPr lang="en-US" dirty="0" err="1"/>
              <a:t>reqs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4EBDB-C5E4-4A92-85AA-ED45BC05D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5607882"/>
          </a:xfrm>
        </p:spPr>
        <p:txBody>
          <a:bodyPr/>
          <a:lstStyle/>
          <a:p>
            <a:r>
              <a:rPr lang="en-US" dirty="0"/>
              <a:t>To try out yourself, you need: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GitHub account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Your own GitHub repo</a:t>
            </a:r>
          </a:p>
          <a:p>
            <a:pPr lvl="4"/>
            <a:r>
              <a:rPr lang="en-US" dirty="0"/>
              <a:t>Or you can fork this repo:</a:t>
            </a:r>
          </a:p>
          <a:p>
            <a:pPr lvl="4"/>
            <a:r>
              <a:rPr lang="en-US" sz="3200" dirty="0">
                <a:hlinkClick r:id="rId3"/>
              </a:rPr>
              <a:t>https://github.com/balachir/AzureDevOpsDay2018-PrimeService</a:t>
            </a:r>
            <a:r>
              <a:rPr lang="en-US" sz="3200" dirty="0">
                <a:highlight>
                  <a:srgbClr val="800080"/>
                </a:highlight>
                <a:hlinkClick r:id="rId3"/>
              </a:rPr>
              <a:t>Sample</a:t>
            </a:r>
            <a:r>
              <a:rPr lang="en-US" sz="3200" dirty="0">
                <a:hlinkClick r:id="rId3"/>
              </a:rPr>
              <a:t>.git</a:t>
            </a:r>
            <a:r>
              <a:rPr lang="en-US" dirty="0"/>
              <a:t> 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DevOps account and Azure DevOps 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account and Azure App Service (to try CD)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31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577D-AE88-4A7A-B566-70C572B3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565254"/>
          </a:xfrm>
        </p:spPr>
        <p:txBody>
          <a:bodyPr/>
          <a:lstStyle/>
          <a:p>
            <a:pPr algn="ctr"/>
            <a:r>
              <a:rPr lang="en-US" sz="3600" dirty="0"/>
              <a:t>DEMO: 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4EBDB-C5E4-4A92-85AA-ED45BC05D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461" y="854766"/>
            <a:ext cx="11655078" cy="6074292"/>
          </a:xfrm>
        </p:spPr>
        <p:txBody>
          <a:bodyPr/>
          <a:lstStyle/>
          <a:p>
            <a:r>
              <a:rPr lang="en-US" dirty="0"/>
              <a:t>In my case, I have: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GitHub account : </a:t>
            </a:r>
            <a:r>
              <a:rPr lang="en-US" dirty="0" err="1"/>
              <a:t>balachir</a:t>
            </a:r>
            <a:endParaRPr lang="en-US" dirty="0"/>
          </a:p>
          <a:p>
            <a:pPr lvl="3"/>
            <a:r>
              <a:rPr lang="en-US" dirty="0"/>
              <a:t>My own GitHub repo for this demo</a:t>
            </a:r>
          </a:p>
          <a:p>
            <a:pPr lvl="3"/>
            <a:r>
              <a:rPr lang="en-US" sz="2800" dirty="0">
                <a:hlinkClick r:id="rId3"/>
              </a:rPr>
              <a:t>https://github.com/balachir/AzureDevOpsDay2018-PrimeService.git</a:t>
            </a:r>
            <a:r>
              <a:rPr lang="en-US" sz="2800" dirty="0"/>
              <a:t> </a:t>
            </a:r>
          </a:p>
          <a:p>
            <a:pPr lvl="3"/>
            <a:endParaRPr lang="en-US" sz="2604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DevOps account</a:t>
            </a:r>
          </a:p>
          <a:p>
            <a:pPr lvl="3"/>
            <a:r>
              <a:rPr lang="en-US" sz="2000" dirty="0"/>
              <a:t>My own Azure DevOps project that I pre-created</a:t>
            </a:r>
          </a:p>
          <a:p>
            <a:pPr lvl="3"/>
            <a:r>
              <a:rPr lang="en-US" sz="2800" dirty="0">
                <a:hlinkClick r:id="rId4"/>
              </a:rPr>
              <a:t>https://dev.azure.com/DotNetConf2018Friends/AzurePipelinesDemo</a:t>
            </a:r>
            <a:endParaRPr lang="en-US" sz="2800" dirty="0"/>
          </a:p>
          <a:p>
            <a:pPr lvl="3"/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account and Azure App Service (to try CD)</a:t>
            </a:r>
          </a:p>
          <a:p>
            <a:pPr lvl="3"/>
            <a:r>
              <a:rPr lang="en-US" sz="2000" dirty="0"/>
              <a:t>My own Azure App Service</a:t>
            </a:r>
          </a:p>
          <a:p>
            <a:pPr lvl="3"/>
            <a:r>
              <a:rPr lang="en-US" sz="2800" dirty="0">
                <a:hlinkClick r:id="rId5"/>
              </a:rPr>
              <a:t>https://azuredevopsday2018-primeservice.azurewebsites.net/</a:t>
            </a:r>
            <a:r>
              <a:rPr lang="en-US" sz="2800" dirty="0"/>
              <a:t>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408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4D5F-57FA-402A-960F-F5938B11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663-1035-4A12-9470-D8EFB8DFE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4855304"/>
          </a:xfrm>
        </p:spPr>
        <p:txBody>
          <a:bodyPr/>
          <a:lstStyle/>
          <a:p>
            <a:r>
              <a:rPr lang="en-US" dirty="0"/>
              <a:t>Install Azure Pipelines to your GitHub account</a:t>
            </a:r>
          </a:p>
          <a:p>
            <a:r>
              <a:rPr lang="en-US" dirty="0"/>
              <a:t>	Find Azure Pipelines app in GitHub Marketplace</a:t>
            </a:r>
          </a:p>
          <a:p>
            <a:r>
              <a:rPr lang="en-US" dirty="0"/>
              <a:t>	Install Azure Pipelines</a:t>
            </a:r>
          </a:p>
          <a:p>
            <a:endParaRPr lang="en-US" dirty="0"/>
          </a:p>
          <a:p>
            <a:r>
              <a:rPr lang="en-US" dirty="0"/>
              <a:t>Setup CI for your GitHub repo</a:t>
            </a:r>
          </a:p>
          <a:p>
            <a:r>
              <a:rPr lang="en-US" dirty="0"/>
              <a:t>	Configure Azure Pipelines : Add </a:t>
            </a:r>
            <a:r>
              <a:rPr lang="en-US" dirty="0" err="1"/>
              <a:t>yaml</a:t>
            </a:r>
            <a:r>
              <a:rPr lang="en-US" dirty="0"/>
              <a:t> file</a:t>
            </a:r>
          </a:p>
          <a:p>
            <a:r>
              <a:rPr lang="en-US" dirty="0"/>
              <a:t>	Different </a:t>
            </a:r>
            <a:r>
              <a:rPr lang="en-US" dirty="0" err="1"/>
              <a:t>yaml</a:t>
            </a:r>
            <a:r>
              <a:rPr lang="en-US" dirty="0"/>
              <a:t> templates are available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219093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4225-F306-409F-BA79-C2070893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AB6FA-C855-4504-9621-BDDC47E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3063083"/>
          </a:xfrm>
        </p:spPr>
        <p:txBody>
          <a:bodyPr/>
          <a:lstStyle/>
          <a:p>
            <a:r>
              <a:rPr lang="en-US" dirty="0"/>
              <a:t>Build and Run Tests on CI</a:t>
            </a:r>
          </a:p>
          <a:p>
            <a:endParaRPr lang="en-US" dirty="0"/>
          </a:p>
          <a:p>
            <a:r>
              <a:rPr lang="en-US" dirty="0"/>
              <a:t>Setup CD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64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E437-C8AD-410F-94E8-64915794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0FF56-29E4-41C1-99BE-DF64F4DD8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4257897"/>
          </a:xfrm>
        </p:spPr>
        <p:txBody>
          <a:bodyPr/>
          <a:lstStyle/>
          <a:p>
            <a:r>
              <a:rPr lang="en-US" dirty="0"/>
              <a:t>Submit PR to fix issue</a:t>
            </a:r>
          </a:p>
          <a:p>
            <a:r>
              <a:rPr lang="en-US" dirty="0"/>
              <a:t>	Create fix in local branch and push to GitHub</a:t>
            </a:r>
          </a:p>
          <a:p>
            <a:r>
              <a:rPr lang="en-US" dirty="0"/>
              <a:t>	CI gets started for PRs too and you get a </a:t>
            </a:r>
            <a:r>
              <a:rPr lang="en-US"/>
              <a:t>PR build</a:t>
            </a:r>
            <a:endParaRPr lang="en-US" dirty="0"/>
          </a:p>
          <a:p>
            <a:endParaRPr lang="en-US" dirty="0"/>
          </a:p>
          <a:p>
            <a:r>
              <a:rPr lang="en-US" dirty="0"/>
              <a:t>Merge PR and watch CI / CD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789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1021</TotalTime>
  <Words>540</Words>
  <Application>Microsoft Office PowerPoint</Application>
  <PresentationFormat>Widescreen</PresentationFormat>
  <Paragraphs>168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5-50111_Build 2017_DARK GRAY TEMPLATE</vt:lpstr>
      <vt:lpstr>Integrate your GitHub projects with Azure Pipelines</vt:lpstr>
      <vt:lpstr>Azure Pipelines</vt:lpstr>
      <vt:lpstr>Azure Pipelines and Open Source</vt:lpstr>
      <vt:lpstr>Azure DevOps Recap</vt:lpstr>
      <vt:lpstr>DEMO: Pre-reqs</vt:lpstr>
      <vt:lpstr>DEMO: Source code</vt:lpstr>
      <vt:lpstr>STEPS</vt:lpstr>
      <vt:lpstr>STEPS</vt:lpstr>
      <vt:lpstr>STEPS</vt:lpstr>
      <vt:lpstr>REFERENCES</vt:lpstr>
      <vt:lpstr>BACKUP</vt:lpstr>
      <vt:lpstr>DEMO: Source code</vt:lpstr>
      <vt:lpstr>Azure DevOps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Open Source projects using Azure DevOps</dc:title>
  <dc:creator>Bala Chirtsabesan</dc:creator>
  <cp:lastModifiedBy>Bala Chirtsabesan</cp:lastModifiedBy>
  <cp:revision>2</cp:revision>
  <dcterms:created xsi:type="dcterms:W3CDTF">2018-09-18T10:57:28Z</dcterms:created>
  <dcterms:modified xsi:type="dcterms:W3CDTF">2018-12-16T13:04:50Z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balach@microsoft.com</vt:lpwstr>
  </property>
  <property fmtid="{D5CDD505-2E9C-101B-9397-08002B2CF9AE}" pid="5" name="MSIP_Label_f42aa342-8706-4288-bd11-ebb85995028c_SetDate">
    <vt:lpwstr>2018-09-18T11:07:17.2815917Z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