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6"/>
  </p:notesMasterIdLst>
  <p:handoutMasterIdLst>
    <p:handoutMasterId r:id="rId17"/>
  </p:handoutMasterIdLst>
  <p:sldIdLst>
    <p:sldId id="2076136255" r:id="rId7"/>
    <p:sldId id="2076136256" r:id="rId8"/>
    <p:sldId id="2076136261" r:id="rId9"/>
    <p:sldId id="2076136245" r:id="rId10"/>
    <p:sldId id="2076136257" r:id="rId11"/>
    <p:sldId id="2076136258" r:id="rId12"/>
    <p:sldId id="2076136259" r:id="rId13"/>
    <p:sldId id="2076136260" r:id="rId14"/>
    <p:sldId id="2076136262" r:id="rId15"/>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61"/>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31" autoAdjust="0"/>
  </p:normalViewPr>
  <p:slideViewPr>
    <p:cSldViewPr snapToGrid="0">
      <p:cViewPr varScale="1">
        <p:scale>
          <a:sx n="69" d="100"/>
          <a:sy n="69" d="100"/>
        </p:scale>
        <p:origin x="558"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7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12/11/2019 12:30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12/11/2019 12:29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02"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03"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00" name="CorelDRAW" r:id="rId3" imgW="10437565" imgH="1396161" progId="CorelDraw.Graphic.21">
                  <p:embed/>
                </p:oleObj>
              </mc:Choice>
              <mc:Fallback>
                <p:oleObj name="CorelDRAW" r:id="rId3"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4"/>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01" name="CorelDRAW" r:id="rId5" imgW="1486020" imgH="1396161" progId="CorelDraw.Graphic.21">
                  <p:embed/>
                </p:oleObj>
              </mc:Choice>
              <mc:Fallback>
                <p:oleObj name="CorelDRAW" r:id="rId5"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6"/>
                      <a:stretch>
                        <a:fillRect/>
                      </a:stretch>
                    </p:blipFill>
                    <p:spPr>
                      <a:xfrm>
                        <a:off x="4226748" y="-1288548"/>
                        <a:ext cx="3716176" cy="3489871"/>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27791"/>
            <a:ext cx="3139223" cy="800219"/>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br>
            <a:r>
              <a:rPr lang="es-ES" sz="2800" b="0" i="0" kern="1200" cap="none" spc="-50" baseline="0" dirty="0" err="1">
                <a:ln w="3175">
                  <a:noFill/>
                </a:ln>
                <a:solidFill>
                  <a:srgbClr val="D6532B"/>
                </a:solidFill>
                <a:effectLst/>
                <a:latin typeface="Quicksand" pitchFamily="2" charset="0"/>
                <a:ea typeface="+mn-ea"/>
                <a:cs typeface="Segoe UI" panose="020B0502040204020203" pitchFamily="34" charset="0"/>
              </a:rPr>
              <a:t>Help</a:t>
            </a: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 </a:t>
            </a:r>
            <a:r>
              <a:rPr lang="es-ES" sz="2800" b="0" i="0" kern="1200" cap="none" spc="-50" baseline="0" dirty="0" err="1">
                <a:ln w="3175">
                  <a:noFill/>
                </a:ln>
                <a:solidFill>
                  <a:srgbClr val="D6532B"/>
                </a:solidFill>
                <a:effectLst/>
                <a:latin typeface="Quicksand" pitchFamily="2" charset="0"/>
                <a:ea typeface="+mn-ea"/>
                <a:cs typeface="Segoe UI" panose="020B0502040204020203" pitchFamily="34" charset="0"/>
              </a:rPr>
              <a:t>us</a:t>
            </a: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 </a:t>
            </a:r>
            <a:r>
              <a:rPr lang="es-ES" sz="2800" b="0" i="0" kern="1200" cap="none" spc="-50" baseline="0" dirty="0" err="1">
                <a:ln w="3175">
                  <a:noFill/>
                </a:ln>
                <a:solidFill>
                  <a:srgbClr val="D6532B"/>
                </a:solidFill>
                <a:effectLst/>
                <a:latin typeface="Quicksand" pitchFamily="2" charset="0"/>
                <a:ea typeface="+mn-ea"/>
                <a:cs typeface="Segoe UI" panose="020B0502040204020203" pitchFamily="34" charset="0"/>
              </a:rPr>
              <a:t>grow</a:t>
            </a: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a:t>
            </a:r>
            <a:endParaRPr lang="es-ES" sz="2400" b="1" dirty="0">
              <a:solidFill>
                <a:srgbClr val="D6532B"/>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err="1">
                <a:solidFill>
                  <a:schemeClr val="bg1"/>
                </a:solidFill>
                <a:latin typeface="Quicksand" pitchFamily="2" charset="0"/>
              </a:rPr>
              <a:t>Thanks</a:t>
            </a:r>
            <a:r>
              <a:rPr lang="es-ES" sz="5400" b="1" dirty="0">
                <a:solidFill>
                  <a:schemeClr val="bg1"/>
                </a:solidFill>
                <a:latin typeface="Quicksand" pitchFamily="2" charset="0"/>
              </a:rPr>
              <a:t>!</a:t>
            </a:r>
          </a:p>
        </p:txBody>
      </p:sp>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167"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168"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48"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49"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1338501801"/>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249"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250"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spid="_x0000_s7251"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chemeClr val="bg1"/>
                </a:solidFill>
                <a:latin typeface="Quicksand" pitchFamily="2" charset="0"/>
              </a:rPr>
              <a:t>Sponsors</a:t>
            </a:r>
          </a:p>
        </p:txBody>
      </p:sp>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152"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153"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154"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284"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285"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286"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254"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255"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256"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257"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258"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259"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Chennai – India</a:t>
            </a:r>
            <a:br>
              <a:rPr lang="es-ES" dirty="0"/>
            </a:br>
            <a:r>
              <a:rPr lang="es-ES" dirty="0"/>
              <a:t>14 </a:t>
            </a:r>
            <a:r>
              <a:rPr lang="es-ES" dirty="0" err="1"/>
              <a:t>December</a:t>
            </a:r>
            <a:r>
              <a:rPr lang="es-ES" dirty="0"/>
              <a:t> 2019</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p:txBody>
          <a:bodyPr/>
          <a:lstStyle/>
          <a:p>
            <a:endParaRPr lang="es-ES" dirty="0"/>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a:xfrm>
            <a:off x="6597944" y="2320226"/>
            <a:ext cx="4714906" cy="492443"/>
          </a:xfrm>
        </p:spPr>
        <p:txBody>
          <a:bodyPr/>
          <a:lstStyle/>
          <a:p>
            <a:r>
              <a:rPr lang="es-ES" dirty="0"/>
              <a:t>@Chennai</a:t>
            </a:r>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p:txBody>
          <a:bodyPr/>
          <a:lstStyle/>
          <a:p>
            <a:endParaRPr lang="es-ES" dirty="0"/>
          </a:p>
        </p:txBody>
      </p:sp>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p:txBody>
          <a:bodyPr/>
          <a:lstStyle/>
          <a:p>
            <a:endParaRPr lang="es-ES"/>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endParaRPr lang="es-ES"/>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@Chennai</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endParaRPr lang="es-ES"/>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endParaRPr lang="es-ES"/>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EF261F9-12B4-48C1-80C2-A2F33B306EB9}"/>
              </a:ext>
            </a:extLst>
          </p:cNvPr>
          <p:cNvPicPr>
            <a:picLocks noChangeAspect="1"/>
          </p:cNvPicPr>
          <p:nvPr/>
        </p:nvPicPr>
        <p:blipFill>
          <a:blip r:embed="rId2"/>
          <a:stretch>
            <a:fillRect/>
          </a:stretch>
        </p:blipFill>
        <p:spPr>
          <a:xfrm>
            <a:off x="916515" y="2750916"/>
            <a:ext cx="2964216" cy="912066"/>
          </a:xfrm>
          <a:prstGeom prst="rect">
            <a:avLst/>
          </a:prstGeom>
        </p:spPr>
      </p:pic>
      <p:pic>
        <p:nvPicPr>
          <p:cNvPr id="13" name="Picture 12" descr="A close up of a logo&#10;&#10;Description automatically generated">
            <a:extLst>
              <a:ext uri="{FF2B5EF4-FFF2-40B4-BE49-F238E27FC236}">
                <a16:creationId xmlns:a16="http://schemas.microsoft.com/office/drawing/2014/main" id="{C8F79BE0-40CA-4C63-B938-274B3E7A6CB1}"/>
              </a:ext>
            </a:extLst>
          </p:cNvPr>
          <p:cNvPicPr>
            <a:picLocks noChangeAspect="1"/>
          </p:cNvPicPr>
          <p:nvPr/>
        </p:nvPicPr>
        <p:blipFill>
          <a:blip r:embed="rId3"/>
          <a:stretch>
            <a:fillRect/>
          </a:stretch>
        </p:blipFill>
        <p:spPr>
          <a:xfrm>
            <a:off x="9076317" y="2620523"/>
            <a:ext cx="2548895" cy="1274448"/>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8BC600B7-615C-423A-9A5C-107B765DB1AB}"/>
              </a:ext>
            </a:extLst>
          </p:cNvPr>
          <p:cNvPicPr>
            <a:picLocks noChangeAspect="1"/>
          </p:cNvPicPr>
          <p:nvPr/>
        </p:nvPicPr>
        <p:blipFill>
          <a:blip r:embed="rId4"/>
          <a:stretch>
            <a:fillRect/>
          </a:stretch>
        </p:blipFill>
        <p:spPr>
          <a:xfrm>
            <a:off x="5011336" y="2750916"/>
            <a:ext cx="3152728" cy="1013662"/>
          </a:xfrm>
          <a:prstGeom prst="rect">
            <a:avLst/>
          </a:prstGeom>
        </p:spPr>
      </p:pic>
      <p:pic>
        <p:nvPicPr>
          <p:cNvPr id="17" name="Picture 16" descr="A close up of a sign&#10;&#10;Description automatically generated">
            <a:extLst>
              <a:ext uri="{FF2B5EF4-FFF2-40B4-BE49-F238E27FC236}">
                <a16:creationId xmlns:a16="http://schemas.microsoft.com/office/drawing/2014/main" id="{E694E06D-1860-422B-93BE-D28B96C37D91}"/>
              </a:ext>
            </a:extLst>
          </p:cNvPr>
          <p:cNvPicPr>
            <a:picLocks noChangeAspect="1"/>
          </p:cNvPicPr>
          <p:nvPr/>
        </p:nvPicPr>
        <p:blipFill>
          <a:blip r:embed="rId5"/>
          <a:stretch>
            <a:fillRect/>
          </a:stretch>
        </p:blipFill>
        <p:spPr>
          <a:xfrm>
            <a:off x="3282529" y="4162808"/>
            <a:ext cx="1728807" cy="1874027"/>
          </a:xfrm>
          <a:prstGeom prst="rect">
            <a:avLst/>
          </a:prstGeom>
        </p:spPr>
      </p:pic>
      <p:pic>
        <p:nvPicPr>
          <p:cNvPr id="19" name="Picture 18" descr="A close up of a sign&#10;&#10;Description automatically generated">
            <a:extLst>
              <a:ext uri="{FF2B5EF4-FFF2-40B4-BE49-F238E27FC236}">
                <a16:creationId xmlns:a16="http://schemas.microsoft.com/office/drawing/2014/main" id="{74DCAADD-995B-4DDE-A56A-39F70A64258A}"/>
              </a:ext>
            </a:extLst>
          </p:cNvPr>
          <p:cNvPicPr>
            <a:picLocks noChangeAspect="1"/>
          </p:cNvPicPr>
          <p:nvPr/>
        </p:nvPicPr>
        <p:blipFill>
          <a:blip r:embed="rId6"/>
          <a:stretch>
            <a:fillRect/>
          </a:stretch>
        </p:blipFill>
        <p:spPr>
          <a:xfrm>
            <a:off x="5980623" y="4746117"/>
            <a:ext cx="3599081" cy="684865"/>
          </a:xfrm>
          <a:prstGeom prst="rect">
            <a:avLst/>
          </a:prstGeom>
        </p:spPr>
      </p:pic>
    </p:spTree>
    <p:extLst>
      <p:ext uri="{BB962C8B-B14F-4D97-AF65-F5344CB8AC3E}">
        <p14:creationId xmlns:p14="http://schemas.microsoft.com/office/powerpoint/2010/main" val="29420811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dirty="0"/>
          </a:p>
        </p:txBody>
      </p:sp>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err="1"/>
              <a:t>Any</a:t>
            </a:r>
            <a:r>
              <a:rPr lang="es-ES" dirty="0"/>
              <a:t> </a:t>
            </a:r>
            <a:r>
              <a:rPr lang="es-ES" dirty="0" err="1"/>
              <a:t>Questions</a:t>
            </a:r>
            <a:r>
              <a:rPr lang="es-ES" dirty="0"/>
              <a:t>?</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pic>
        <p:nvPicPr>
          <p:cNvPr id="19" name="Imagen 18">
            <a:extLst>
              <a:ext uri="{FF2B5EF4-FFF2-40B4-BE49-F238E27FC236}">
                <a16:creationId xmlns:a16="http://schemas.microsoft.com/office/drawing/2014/main" id="{EE1DEB38-3702-4C79-8344-94D3D12C3BCC}"/>
              </a:ext>
            </a:extLst>
          </p:cNvPr>
          <p:cNvPicPr>
            <a:picLocks noChangeAspect="1"/>
          </p:cNvPicPr>
          <p:nvPr/>
        </p:nvPicPr>
        <p:blipFill>
          <a:blip r:embed="rId2"/>
          <a:stretch>
            <a:fillRect/>
          </a:stretch>
        </p:blipFill>
        <p:spPr>
          <a:xfrm>
            <a:off x="8358695" y="1056249"/>
            <a:ext cx="3265871" cy="3265871"/>
          </a:xfrm>
          <a:prstGeom prst="rect">
            <a:avLst/>
          </a:prstGeom>
        </p:spPr>
      </p:pic>
      <p:pic>
        <p:nvPicPr>
          <p:cNvPr id="20" name="Imagen 3">
            <a:extLst>
              <a:ext uri="{FF2B5EF4-FFF2-40B4-BE49-F238E27FC236}">
                <a16:creationId xmlns:a16="http://schemas.microsoft.com/office/drawing/2014/main" id="{C5C52842-2409-4B59-ACA1-7C515658C6E5}"/>
              </a:ext>
            </a:extLst>
          </p:cNvPr>
          <p:cNvPicPr>
            <a:picLocks noChangeAspect="1"/>
          </p:cNvPicPr>
          <p:nvPr/>
        </p:nvPicPr>
        <p:blipFill>
          <a:blip r:embed="rId3"/>
          <a:stretch>
            <a:fillRect/>
          </a:stretch>
        </p:blipFill>
        <p:spPr>
          <a:xfrm>
            <a:off x="1465845" y="4616781"/>
            <a:ext cx="2588686" cy="796518"/>
          </a:xfrm>
          <a:prstGeom prst="rect">
            <a:avLst/>
          </a:prstGeom>
        </p:spPr>
      </p:pic>
      <p:pic>
        <p:nvPicPr>
          <p:cNvPr id="21" name="Picture 20" descr="A close up of a logo&#10;&#10;Description automatically generated">
            <a:extLst>
              <a:ext uri="{FF2B5EF4-FFF2-40B4-BE49-F238E27FC236}">
                <a16:creationId xmlns:a16="http://schemas.microsoft.com/office/drawing/2014/main" id="{C2EBD37C-244E-43AC-A66E-41A27E14B724}"/>
              </a:ext>
            </a:extLst>
          </p:cNvPr>
          <p:cNvPicPr>
            <a:picLocks noChangeAspect="1"/>
          </p:cNvPicPr>
          <p:nvPr/>
        </p:nvPicPr>
        <p:blipFill>
          <a:blip r:embed="rId4"/>
          <a:stretch>
            <a:fillRect/>
          </a:stretch>
        </p:blipFill>
        <p:spPr>
          <a:xfrm>
            <a:off x="8036289" y="4512312"/>
            <a:ext cx="2548895" cy="1274448"/>
          </a:xfrm>
          <a:prstGeom prst="rect">
            <a:avLst/>
          </a:prstGeom>
        </p:spPr>
      </p:pic>
      <p:pic>
        <p:nvPicPr>
          <p:cNvPr id="22" name="Picture 21" descr="A picture containing table&#10;&#10;Description automatically generated">
            <a:extLst>
              <a:ext uri="{FF2B5EF4-FFF2-40B4-BE49-F238E27FC236}">
                <a16:creationId xmlns:a16="http://schemas.microsoft.com/office/drawing/2014/main" id="{080862FA-A403-44A8-9C25-6CF7BEC6D1D1}"/>
              </a:ext>
            </a:extLst>
          </p:cNvPr>
          <p:cNvPicPr>
            <a:picLocks noChangeAspect="1"/>
          </p:cNvPicPr>
          <p:nvPr/>
        </p:nvPicPr>
        <p:blipFill>
          <a:blip r:embed="rId5"/>
          <a:stretch>
            <a:fillRect/>
          </a:stretch>
        </p:blipFill>
        <p:spPr>
          <a:xfrm>
            <a:off x="4510611" y="4616781"/>
            <a:ext cx="3152728" cy="1013662"/>
          </a:xfrm>
          <a:prstGeom prst="rect">
            <a:avLst/>
          </a:prstGeom>
        </p:spPr>
      </p:pic>
      <p:pic>
        <p:nvPicPr>
          <p:cNvPr id="23" name="Picture 22" descr="A close up of a sign&#10;&#10;Description automatically generated">
            <a:extLst>
              <a:ext uri="{FF2B5EF4-FFF2-40B4-BE49-F238E27FC236}">
                <a16:creationId xmlns:a16="http://schemas.microsoft.com/office/drawing/2014/main" id="{82881814-142C-426A-904F-F30994129DAC}"/>
              </a:ext>
            </a:extLst>
          </p:cNvPr>
          <p:cNvPicPr>
            <a:picLocks noChangeAspect="1"/>
          </p:cNvPicPr>
          <p:nvPr/>
        </p:nvPicPr>
        <p:blipFill>
          <a:blip r:embed="rId6"/>
          <a:stretch>
            <a:fillRect/>
          </a:stretch>
        </p:blipFill>
        <p:spPr>
          <a:xfrm>
            <a:off x="3823529" y="5383550"/>
            <a:ext cx="1291033" cy="1399480"/>
          </a:xfrm>
          <a:prstGeom prst="rect">
            <a:avLst/>
          </a:prstGeom>
        </p:spPr>
      </p:pic>
      <p:pic>
        <p:nvPicPr>
          <p:cNvPr id="24" name="Picture 23" descr="A close up of a sign&#10;&#10;Description automatically generated">
            <a:extLst>
              <a:ext uri="{FF2B5EF4-FFF2-40B4-BE49-F238E27FC236}">
                <a16:creationId xmlns:a16="http://schemas.microsoft.com/office/drawing/2014/main" id="{04FB5379-087D-4E1B-AFE3-D8794AC723DB}"/>
              </a:ext>
            </a:extLst>
          </p:cNvPr>
          <p:cNvPicPr>
            <a:picLocks noChangeAspect="1"/>
          </p:cNvPicPr>
          <p:nvPr/>
        </p:nvPicPr>
        <p:blipFill>
          <a:blip r:embed="rId7"/>
          <a:stretch>
            <a:fillRect/>
          </a:stretch>
        </p:blipFill>
        <p:spPr>
          <a:xfrm>
            <a:off x="6158008" y="5801751"/>
            <a:ext cx="3152728" cy="599929"/>
          </a:xfrm>
          <a:prstGeom prst="rect">
            <a:avLst/>
          </a:prstGeom>
        </p:spPr>
      </p:pic>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694</TotalTime>
  <Words>10</Words>
  <Application>Microsoft Office PowerPoint</Application>
  <PresentationFormat>Widescreen</PresentationFormat>
  <Paragraphs>4</Paragraphs>
  <Slides>9</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20"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Chennai – India 14 December 2019</vt:lpstr>
      <vt:lpstr>PowerPoint Presentation</vt:lpstr>
      <vt:lpstr>PowerPoint Presentation</vt:lpstr>
      <vt:lpstr>PowerPoint Presentation</vt:lpstr>
      <vt:lpstr>PowerPoint Presentation</vt:lpstr>
      <vt:lpstr>PowerPoint Presentation</vt:lpstr>
      <vt:lpstr>PowerPoint Presentation</vt:lpstr>
      <vt:lpstr>Any Questions?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Butler;Anbu Mani</dc:creator>
  <cp:keywords>Global AI Bootcamp 2019</cp:keywords>
  <dc:description/>
  <cp:lastModifiedBy>Anbu Mani</cp:lastModifiedBy>
  <cp:revision>58</cp:revision>
  <dcterms:created xsi:type="dcterms:W3CDTF">2019-08-09T15:41:27Z</dcterms:created>
  <dcterms:modified xsi:type="dcterms:W3CDTF">2019-12-10T19:00:21Z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