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602B-C29E-56C4-159D-6855B548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3B8C7-9AC0-1618-9F78-20A21D09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E5EC-CF57-4CC7-A674-2A586D8586FF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4463C-4ACD-D0FC-1857-4B0FB9C5B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94584-2C82-A870-9152-26C9D8BD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0E98-E396-457B-858C-8005A251E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77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769742-29F6-2D72-3622-485ADBB5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88C4-2342-C8AB-65D5-23B8E134F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1BE4B-1CFA-ADB4-A6E9-8179067A3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9E5EC-CF57-4CC7-A674-2A586D8586FF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0D0EB-51D2-3C93-2926-45920A0C9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43578-AD33-DF3E-FB38-7FBAC2EC5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70E98-E396-457B-858C-8005A251E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11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21084CD-45E7-24D2-A761-7D117A52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Community Conference 2021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875066-FD35-ADB5-6F17-DAC2869CFC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5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2B7F1E0-0133-2CDD-4F17-E468BDCA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+mn-lt"/>
              </a:rPr>
              <a:t>Q &amp; A</a:t>
            </a:r>
            <a:endParaRPr lang="en-IN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AF61F8-8002-1DEB-4890-8A51A695D4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4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AC75F21-3094-E14A-6DD6-D289B5E2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+mn-lt"/>
              </a:rPr>
              <a:t>THANK YOU!</a:t>
            </a:r>
            <a:endParaRPr lang="en-IN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D8D4DE-DCD9-227D-0329-CFDD50A0F5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7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93F2853-EB71-98DB-0B4B-027D215B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Lakshman.S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93F3FE-27D5-AA80-DAD3-1A47AD7E49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0ECA2F9-5F11-8F51-B069-CCBA6227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b="1">
                <a:latin typeface="+mn-lt"/>
                <a:cs typeface="Segoe UI"/>
              </a:rPr>
              <a:t>Build your Azure infrastructure with Pulumi on Typescript</a:t>
            </a:r>
            <a:endParaRPr lang="en-IN" sz="4300" b="1" dirty="0">
              <a:latin typeface="+mn-lt"/>
              <a:cs typeface="Segoe U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390AD5-7AA2-73C6-5226-DD5BB9C9D2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7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8446942-8EDA-7DDD-CEA6-0C6C619E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+mn-lt"/>
              </a:rPr>
              <a:t>Agenda</a:t>
            </a:r>
            <a:endParaRPr lang="en-IN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29C41-64FA-2B0A-A65D-709D8F29E6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6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C4D5379-32CE-260D-042C-1A7D6901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/>
              <a:t>Introduction</a:t>
            </a:r>
            <a:endParaRPr lang="en-IN" sz="5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2AD2C8-B86F-8683-8AE4-AF8F1D9EF0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0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3067AD0-165F-9F4B-F384-BD45325E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is Pulumi ?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BAAB40-DE65-AA54-29FC-CB2EDD560E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3FF3EE1-A36F-0061-7B7A-9847C037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Why Pulumi ?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4E68C1-BF48-87FC-0ACB-BEA4399EFA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4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58B3BEB-ABC2-1815-ADA0-1D17B6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Pulumi Structure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DBA6FD-5F4F-B5E7-D220-2F5AF7DCC9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1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84792AC-794B-1698-E102-F5A77AA2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4400"/>
              <a:t>Demo with Pulumi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A07542-13A2-90C1-9431-29BFED8D75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1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Custom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Azure Community Conference 2021</vt:lpstr>
      <vt:lpstr>Lakshman.S</vt:lpstr>
      <vt:lpstr>Build your Azure infrastructure with Pulumi on Typescript</vt:lpstr>
      <vt:lpstr>Agenda</vt:lpstr>
      <vt:lpstr>Introduction</vt:lpstr>
      <vt:lpstr>What is Pulumi ?</vt:lpstr>
      <vt:lpstr>Why Pulumi ?</vt:lpstr>
      <vt:lpstr>Pulumi Structure</vt:lpstr>
      <vt:lpstr>Demo with Pulumi</vt:lpstr>
      <vt:lpstr>Q &amp; 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Community Conference 2021</dc:title>
  <dc:creator>Lakshman S</dc:creator>
  <cp:lastModifiedBy>Lakshman S</cp:lastModifiedBy>
  <cp:revision>1</cp:revision>
  <dcterms:created xsi:type="dcterms:W3CDTF">2023-05-13T15:57:30Z</dcterms:created>
  <dcterms:modified xsi:type="dcterms:W3CDTF">2023-05-13T15:57:30Z</dcterms:modified>
</cp:coreProperties>
</file>