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1393" r:id="rId2"/>
    <p:sldId id="1404" r:id="rId3"/>
    <p:sldId id="1406" r:id="rId4"/>
    <p:sldId id="1437" r:id="rId5"/>
    <p:sldId id="1420" r:id="rId6"/>
    <p:sldId id="1421" r:id="rId7"/>
    <p:sldId id="1422" r:id="rId8"/>
    <p:sldId id="1423" r:id="rId9"/>
    <p:sldId id="1424" r:id="rId10"/>
    <p:sldId id="1425" r:id="rId11"/>
    <p:sldId id="1426" r:id="rId12"/>
    <p:sldId id="1427" r:id="rId13"/>
    <p:sldId id="1428" r:id="rId14"/>
    <p:sldId id="1429" r:id="rId15"/>
    <p:sldId id="1431" r:id="rId16"/>
    <p:sldId id="1430" r:id="rId17"/>
    <p:sldId id="1438" r:id="rId18"/>
    <p:sldId id="1439" r:id="rId19"/>
    <p:sldId id="1432" r:id="rId20"/>
    <p:sldId id="1434" r:id="rId21"/>
    <p:sldId id="1433" r:id="rId22"/>
    <p:sldId id="1435" r:id="rId23"/>
    <p:sldId id="144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4E3"/>
    <a:srgbClr val="E4E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C9E25-6527-422B-A676-1B582A697B42}" v="149" dt="2019-06-01T09:52:1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70129" autoAdjust="0"/>
  </p:normalViewPr>
  <p:slideViewPr>
    <p:cSldViewPr snapToGrid="0">
      <p:cViewPr varScale="1">
        <p:scale>
          <a:sx n="81" d="100"/>
          <a:sy n="81" d="100"/>
        </p:scale>
        <p:origin x="20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Chirtsabesan" userId="f8b9e090-ead3-4d62-aee0-5806f274d13a" providerId="ADAL" clId="{ABDCB6D0-EF9D-4D8F-B540-0B83C50C9306}"/>
  </pc:docChgLst>
  <pc:docChgLst>
    <pc:chgData name="Bala Chirtsabesan" userId="f8b9e090-ead3-4d62-aee0-5806f274d13a" providerId="ADAL" clId="{9A33E51A-C113-4A98-8177-681121AC24BC}"/>
    <pc:docChg chg="undo custSel addSld delSld modSld sldOrd">
      <pc:chgData name="Bala Chirtsabesan" userId="f8b9e090-ead3-4d62-aee0-5806f274d13a" providerId="ADAL" clId="{9A33E51A-C113-4A98-8177-681121AC24BC}" dt="2018-12-15T08:18:45.545" v="2222" actId="20577"/>
      <pc:docMkLst>
        <pc:docMk/>
      </pc:docMkLst>
      <pc:sldChg chg="modSp modNotesTx">
        <pc:chgData name="Bala Chirtsabesan" userId="f8b9e090-ead3-4d62-aee0-5806f274d13a" providerId="ADAL" clId="{9A33E51A-C113-4A98-8177-681121AC24BC}" dt="2018-12-15T08:18:08.335" v="2179" actId="6549"/>
        <pc:sldMkLst>
          <pc:docMk/>
          <pc:sldMk cId="2760755950" sldId="1393"/>
        </pc:sldMkLst>
        <pc:spChg chg="mod">
          <ac:chgData name="Bala Chirtsabesan" userId="f8b9e090-ead3-4d62-aee0-5806f274d13a" providerId="ADAL" clId="{9A33E51A-C113-4A98-8177-681121AC24BC}" dt="2018-12-15T01:43:38.539" v="50" actId="20577"/>
          <ac:spMkLst>
            <pc:docMk/>
            <pc:sldMk cId="2760755950" sldId="1393"/>
            <ac:spMk id="4" creationId="{00000000-0000-0000-0000-000000000000}"/>
          </ac:spMkLst>
        </pc:spChg>
        <pc:spChg chg="mod">
          <ac:chgData name="Bala Chirtsabesan" userId="f8b9e090-ead3-4d62-aee0-5806f274d13a" providerId="ADAL" clId="{9A33E51A-C113-4A98-8177-681121AC24BC}" dt="2018-12-15T08:06:19.859" v="2159" actId="20577"/>
          <ac:spMkLst>
            <pc:docMk/>
            <pc:sldMk cId="2760755950" sldId="1393"/>
            <ac:spMk id="5" creationId="{00000000-0000-0000-0000-000000000000}"/>
          </ac:spMkLst>
        </pc:spChg>
      </pc:sldChg>
      <pc:sldChg chg="modSp add modNotesTx">
        <pc:chgData name="Bala Chirtsabesan" userId="f8b9e090-ead3-4d62-aee0-5806f274d13a" providerId="ADAL" clId="{9A33E51A-C113-4A98-8177-681121AC24BC}" dt="2018-12-15T03:07:06.835" v="2037" actId="14"/>
        <pc:sldMkLst>
          <pc:docMk/>
          <pc:sldMk cId="3541350924" sldId="1404"/>
        </pc:sldMkLst>
        <pc:spChg chg="mod">
          <ac:chgData name="Bala Chirtsabesan" userId="f8b9e090-ead3-4d62-aee0-5806f274d13a" providerId="ADAL" clId="{9A33E51A-C113-4A98-8177-681121AC24BC}" dt="2018-12-15T02:11:30.857" v="745" actId="122"/>
          <ac:spMkLst>
            <pc:docMk/>
            <pc:sldMk cId="3541350924" sldId="1404"/>
            <ac:spMk id="2" creationId="{7AA02985-383F-4D82-A3BA-CF05882C769F}"/>
          </ac:spMkLst>
        </pc:spChg>
        <pc:spChg chg="mod">
          <ac:chgData name="Bala Chirtsabesan" userId="f8b9e090-ead3-4d62-aee0-5806f274d13a" providerId="ADAL" clId="{9A33E51A-C113-4A98-8177-681121AC24BC}" dt="2018-12-15T03:07:06.835" v="2037" actId="14"/>
          <ac:spMkLst>
            <pc:docMk/>
            <pc:sldMk cId="3541350924" sldId="1404"/>
            <ac:spMk id="3" creationId="{392F4374-F766-4D37-886B-9B8C3905783D}"/>
          </ac:spMkLst>
        </pc:spChg>
      </pc:sldChg>
      <pc:sldChg chg="modSp add ord modNotesTx">
        <pc:chgData name="Bala Chirtsabesan" userId="f8b9e090-ead3-4d62-aee0-5806f274d13a" providerId="ADAL" clId="{9A33E51A-C113-4A98-8177-681121AC24BC}" dt="2018-12-15T02:49:11.809" v="1196"/>
        <pc:sldMkLst>
          <pc:docMk/>
          <pc:sldMk cId="3459917906" sldId="1405"/>
        </pc:sldMkLst>
        <pc:spChg chg="mod">
          <ac:chgData name="Bala Chirtsabesan" userId="f8b9e090-ead3-4d62-aee0-5806f274d13a" providerId="ADAL" clId="{9A33E51A-C113-4A98-8177-681121AC24BC}" dt="2018-12-15T02:11:15.385" v="742" actId="122"/>
          <ac:spMkLst>
            <pc:docMk/>
            <pc:sldMk cId="3459917906" sldId="1405"/>
            <ac:spMk id="2" creationId="{F9541ECB-F464-47A4-B3C6-F25F5D4F8036}"/>
          </ac:spMkLst>
        </pc:spChg>
        <pc:spChg chg="mod">
          <ac:chgData name="Bala Chirtsabesan" userId="f8b9e090-ead3-4d62-aee0-5806f274d13a" providerId="ADAL" clId="{9A33E51A-C113-4A98-8177-681121AC24BC}" dt="2018-12-15T02:11:39.659" v="747" actId="6549"/>
          <ac:spMkLst>
            <pc:docMk/>
            <pc:sldMk cId="3459917906" sldId="1405"/>
            <ac:spMk id="3" creationId="{A6BC6C55-6792-4022-AF40-AAC1C37D1FC5}"/>
          </ac:spMkLst>
        </pc:spChg>
      </pc:sldChg>
      <pc:sldChg chg="modSp add">
        <pc:chgData name="Bala Chirtsabesan" userId="f8b9e090-ead3-4d62-aee0-5806f274d13a" providerId="ADAL" clId="{9A33E51A-C113-4A98-8177-681121AC24BC}" dt="2018-12-15T02:14:05.182" v="813" actId="6549"/>
        <pc:sldMkLst>
          <pc:docMk/>
          <pc:sldMk cId="3254044237" sldId="1406"/>
        </pc:sldMkLst>
        <pc:spChg chg="mod">
          <ac:chgData name="Bala Chirtsabesan" userId="f8b9e090-ead3-4d62-aee0-5806f274d13a" providerId="ADAL" clId="{9A33E51A-C113-4A98-8177-681121AC24BC}" dt="2018-12-15T02:12:38.785" v="784" actId="122"/>
          <ac:spMkLst>
            <pc:docMk/>
            <pc:sldMk cId="3254044237" sldId="1406"/>
            <ac:spMk id="2" creationId="{9D1499F6-80D3-4188-93E3-997D10FBB242}"/>
          </ac:spMkLst>
        </pc:spChg>
        <pc:spChg chg="mod">
          <ac:chgData name="Bala Chirtsabesan" userId="f8b9e090-ead3-4d62-aee0-5806f274d13a" providerId="ADAL" clId="{9A33E51A-C113-4A98-8177-681121AC24BC}" dt="2018-12-15T02:14:05.182" v="813" actId="6549"/>
          <ac:spMkLst>
            <pc:docMk/>
            <pc:sldMk cId="3254044237" sldId="1406"/>
            <ac:spMk id="3" creationId="{5695B908-484E-4155-8C14-E6018D6D871A}"/>
          </ac:spMkLst>
        </pc:spChg>
      </pc:sldChg>
    </pc:docChg>
  </pc:docChgLst>
  <pc:docChgLst>
    <pc:chgData name="Bala Chirtsabesan" userId="f8b9e090-ead3-4d62-aee0-5806f274d13a" providerId="ADAL" clId="{621C9E25-6527-422B-A676-1B582A697B42}"/>
    <pc:docChg chg="undo custSel addSld delSld modSld sldOrd modMainMaster">
      <pc:chgData name="Bala Chirtsabesan" userId="f8b9e090-ead3-4d62-aee0-5806f274d13a" providerId="ADAL" clId="{621C9E25-6527-422B-A676-1B582A697B42}" dt="2019-06-01T09:52:58.434" v="4604" actId="20577"/>
      <pc:docMkLst>
        <pc:docMk/>
      </pc:docMkLst>
      <pc:sldChg chg="addSp delSp modSp">
        <pc:chgData name="Bala Chirtsabesan" userId="f8b9e090-ead3-4d62-aee0-5806f274d13a" providerId="ADAL" clId="{621C9E25-6527-422B-A676-1B582A697B42}" dt="2019-05-31T18:45:44.659" v="3472"/>
        <pc:sldMkLst>
          <pc:docMk/>
          <pc:sldMk cId="2760755950" sldId="1393"/>
        </pc:sldMkLst>
        <pc:spChg chg="mod">
          <ac:chgData name="Bala Chirtsabesan" userId="f8b9e090-ead3-4d62-aee0-5806f274d13a" providerId="ADAL" clId="{621C9E25-6527-422B-A676-1B582A697B42}" dt="2019-05-31T14:46:31.653" v="28" actId="20577"/>
          <ac:spMkLst>
            <pc:docMk/>
            <pc:sldMk cId="2760755950" sldId="1393"/>
            <ac:spMk id="4" creationId="{00000000-0000-0000-0000-000000000000}"/>
          </ac:spMkLst>
        </pc:spChg>
        <pc:spChg chg="mod">
          <ac:chgData name="Bala Chirtsabesan" userId="f8b9e090-ead3-4d62-aee0-5806f274d13a" providerId="ADAL" clId="{621C9E25-6527-422B-A676-1B582A697B42}" dt="2019-05-31T14:47:21.772" v="70" actId="20577"/>
          <ac:spMkLst>
            <pc:docMk/>
            <pc:sldMk cId="2760755950" sldId="1393"/>
            <ac:spMk id="5" creationId="{00000000-0000-0000-0000-000000000000}"/>
          </ac:spMkLst>
        </pc:spChg>
        <pc:picChg chg="add del">
          <ac:chgData name="Bala Chirtsabesan" userId="f8b9e090-ead3-4d62-aee0-5806f274d13a" providerId="ADAL" clId="{621C9E25-6527-422B-A676-1B582A697B42}" dt="2019-05-31T18:45:44.659" v="3472"/>
          <ac:picMkLst>
            <pc:docMk/>
            <pc:sldMk cId="2760755950" sldId="1393"/>
            <ac:picMk id="4098" creationId="{69D72449-389E-4B33-BC29-84ED9FE4FAE9}"/>
          </ac:picMkLst>
        </pc:picChg>
      </pc:sldChg>
      <pc:sldChg chg="del">
        <pc:chgData name="Bala Chirtsabesan" userId="f8b9e090-ead3-4d62-aee0-5806f274d13a" providerId="ADAL" clId="{621C9E25-6527-422B-A676-1B582A697B42}" dt="2019-05-31T19:04:41.574" v="3656" actId="47"/>
        <pc:sldMkLst>
          <pc:docMk/>
          <pc:sldMk cId="1412316822" sldId="1403"/>
        </pc:sldMkLst>
      </pc:sldChg>
      <pc:sldChg chg="addSp delSp modSp modNotesTx">
        <pc:chgData name="Bala Chirtsabesan" userId="f8b9e090-ead3-4d62-aee0-5806f274d13a" providerId="ADAL" clId="{621C9E25-6527-422B-A676-1B582A697B42}" dt="2019-05-31T19:32:15.023" v="3870" actId="20577"/>
        <pc:sldMkLst>
          <pc:docMk/>
          <pc:sldMk cId="3541350924" sldId="1404"/>
        </pc:sldMkLst>
        <pc:spChg chg="mod">
          <ac:chgData name="Bala Chirtsabesan" userId="f8b9e090-ead3-4d62-aee0-5806f274d13a" providerId="ADAL" clId="{621C9E25-6527-422B-A676-1B582A697B42}" dt="2019-05-31T14:48:38.854" v="82" actId="20577"/>
          <ac:spMkLst>
            <pc:docMk/>
            <pc:sldMk cId="3541350924" sldId="1404"/>
            <ac:spMk id="2" creationId="{7AA02985-383F-4D82-A3BA-CF05882C769F}"/>
          </ac:spMkLst>
        </pc:spChg>
        <pc:spChg chg="del">
          <ac:chgData name="Bala Chirtsabesan" userId="f8b9e090-ead3-4d62-aee0-5806f274d13a" providerId="ADAL" clId="{621C9E25-6527-422B-A676-1B582A697B42}" dt="2019-05-31T14:48:45.495" v="83" actId="478"/>
          <ac:spMkLst>
            <pc:docMk/>
            <pc:sldMk cId="3541350924" sldId="1404"/>
            <ac:spMk id="3" creationId="{392F4374-F766-4D37-886B-9B8C3905783D}"/>
          </ac:spMkLst>
        </pc:spChg>
        <pc:spChg chg="add del mod">
          <ac:chgData name="Bala Chirtsabesan" userId="f8b9e090-ead3-4d62-aee0-5806f274d13a" providerId="ADAL" clId="{621C9E25-6527-422B-A676-1B582A697B42}" dt="2019-05-31T14:48:58.614" v="84" actId="478"/>
          <ac:spMkLst>
            <pc:docMk/>
            <pc:sldMk cId="3541350924" sldId="1404"/>
            <ac:spMk id="5" creationId="{908F878C-3084-48CF-8721-75B2C66D72DF}"/>
          </ac:spMkLst>
        </pc:spChg>
        <pc:picChg chg="add mod">
          <ac:chgData name="Bala Chirtsabesan" userId="f8b9e090-ead3-4d62-aee0-5806f274d13a" providerId="ADAL" clId="{621C9E25-6527-422B-A676-1B582A697B42}" dt="2019-05-31T14:50:55.159" v="93" actId="1076"/>
          <ac:picMkLst>
            <pc:docMk/>
            <pc:sldMk cId="3541350924" sldId="1404"/>
            <ac:picMk id="6" creationId="{A27D94B1-0865-4078-BDCC-719484AA1360}"/>
          </ac:picMkLst>
        </pc:picChg>
        <pc:picChg chg="add del mod">
          <ac:chgData name="Bala Chirtsabesan" userId="f8b9e090-ead3-4d62-aee0-5806f274d13a" providerId="ADAL" clId="{621C9E25-6527-422B-A676-1B582A697B42}" dt="2019-05-31T14:49:35.358" v="88" actId="478"/>
          <ac:picMkLst>
            <pc:docMk/>
            <pc:sldMk cId="3541350924" sldId="1404"/>
            <ac:picMk id="1026" creationId="{21EA6824-9623-4F9C-9AFB-50C027139F39}"/>
          </ac:picMkLst>
        </pc:picChg>
      </pc:sldChg>
      <pc:sldChg chg="del">
        <pc:chgData name="Bala Chirtsabesan" userId="f8b9e090-ead3-4d62-aee0-5806f274d13a" providerId="ADAL" clId="{621C9E25-6527-422B-A676-1B582A697B42}" dt="2019-05-31T19:04:41.574" v="3656" actId="47"/>
        <pc:sldMkLst>
          <pc:docMk/>
          <pc:sldMk cId="3459917906" sldId="1405"/>
        </pc:sldMkLst>
      </pc:sldChg>
      <pc:sldChg chg="modSp modNotesTx">
        <pc:chgData name="Bala Chirtsabesan" userId="f8b9e090-ead3-4d62-aee0-5806f274d13a" providerId="ADAL" clId="{621C9E25-6527-422B-A676-1B582A697B42}" dt="2019-05-31T15:53:40.003" v="2101" actId="20577"/>
        <pc:sldMkLst>
          <pc:docMk/>
          <pc:sldMk cId="3254044237" sldId="1406"/>
        </pc:sldMkLst>
        <pc:spChg chg="mod">
          <ac:chgData name="Bala Chirtsabesan" userId="f8b9e090-ead3-4d62-aee0-5806f274d13a" providerId="ADAL" clId="{621C9E25-6527-422B-A676-1B582A697B42}" dt="2019-05-31T15:06:44.529" v="1078" actId="20577"/>
          <ac:spMkLst>
            <pc:docMk/>
            <pc:sldMk cId="3254044237" sldId="1406"/>
            <ac:spMk id="2" creationId="{9D1499F6-80D3-4188-93E3-997D10FBB242}"/>
          </ac:spMkLst>
        </pc:spChg>
        <pc:spChg chg="mod">
          <ac:chgData name="Bala Chirtsabesan" userId="f8b9e090-ead3-4d62-aee0-5806f274d13a" providerId="ADAL" clId="{621C9E25-6527-422B-A676-1B582A697B42}" dt="2019-05-31T15:20:42.006" v="1502" actId="20577"/>
          <ac:spMkLst>
            <pc:docMk/>
            <pc:sldMk cId="3254044237" sldId="1406"/>
            <ac:spMk id="3" creationId="{5695B908-484E-4155-8C14-E6018D6D871A}"/>
          </ac:spMkLst>
        </pc:spChg>
      </pc:sldChg>
      <pc:sldChg chg="del">
        <pc:chgData name="Bala Chirtsabesan" userId="f8b9e090-ead3-4d62-aee0-5806f274d13a" providerId="ADAL" clId="{621C9E25-6527-422B-A676-1B582A697B42}" dt="2019-05-31T19:04:41.574" v="3656" actId="47"/>
        <pc:sldMkLst>
          <pc:docMk/>
          <pc:sldMk cId="3130327095" sldId="1415"/>
        </pc:sldMkLst>
      </pc:sldChg>
      <pc:sldChg chg="del">
        <pc:chgData name="Bala Chirtsabesan" userId="f8b9e090-ead3-4d62-aee0-5806f274d13a" providerId="ADAL" clId="{621C9E25-6527-422B-A676-1B582A697B42}" dt="2019-05-31T19:04:41.574" v="3656" actId="47"/>
        <pc:sldMkLst>
          <pc:docMk/>
          <pc:sldMk cId="3841355359" sldId="1416"/>
        </pc:sldMkLst>
      </pc:sldChg>
      <pc:sldChg chg="del">
        <pc:chgData name="Bala Chirtsabesan" userId="f8b9e090-ead3-4d62-aee0-5806f274d13a" providerId="ADAL" clId="{621C9E25-6527-422B-A676-1B582A697B42}" dt="2019-05-31T19:04:41.574" v="3656" actId="47"/>
        <pc:sldMkLst>
          <pc:docMk/>
          <pc:sldMk cId="3197941161" sldId="1417"/>
        </pc:sldMkLst>
      </pc:sldChg>
      <pc:sldChg chg="del">
        <pc:chgData name="Bala Chirtsabesan" userId="f8b9e090-ead3-4d62-aee0-5806f274d13a" providerId="ADAL" clId="{621C9E25-6527-422B-A676-1B582A697B42}" dt="2019-05-31T19:04:41.574" v="3656" actId="47"/>
        <pc:sldMkLst>
          <pc:docMk/>
          <pc:sldMk cId="4050548816" sldId="1418"/>
        </pc:sldMkLst>
      </pc:sldChg>
      <pc:sldChg chg="add del">
        <pc:chgData name="Bala Chirtsabesan" userId="f8b9e090-ead3-4d62-aee0-5806f274d13a" providerId="ADAL" clId="{621C9E25-6527-422B-A676-1B582A697B42}" dt="2019-05-31T19:04:41.574" v="3656" actId="47"/>
        <pc:sldMkLst>
          <pc:docMk/>
          <pc:sldMk cId="4234080804" sldId="1419"/>
        </pc:sldMkLst>
      </pc:sldChg>
      <pc:sldChg chg="modSp add ord">
        <pc:chgData name="Bala Chirtsabesan" userId="f8b9e090-ead3-4d62-aee0-5806f274d13a" providerId="ADAL" clId="{621C9E25-6527-422B-A676-1B582A697B42}" dt="2019-05-31T15:24:53.674" v="1537"/>
        <pc:sldMkLst>
          <pc:docMk/>
          <pc:sldMk cId="3207241533" sldId="1420"/>
        </pc:sldMkLst>
        <pc:spChg chg="mod">
          <ac:chgData name="Bala Chirtsabesan" userId="f8b9e090-ead3-4d62-aee0-5806f274d13a" providerId="ADAL" clId="{621C9E25-6527-422B-A676-1B582A697B42}" dt="2019-05-31T15:24:45.016" v="1536" actId="20577"/>
          <ac:spMkLst>
            <pc:docMk/>
            <pc:sldMk cId="3207241533" sldId="1420"/>
            <ac:spMk id="2" creationId="{A9BAEE7A-C911-4EE6-8D55-5FE3E9A13DA6}"/>
          </ac:spMkLst>
        </pc:spChg>
      </pc:sldChg>
      <pc:sldChg chg="modSp add modNotesTx">
        <pc:chgData name="Bala Chirtsabesan" userId="f8b9e090-ead3-4d62-aee0-5806f274d13a" providerId="ADAL" clId="{621C9E25-6527-422B-A676-1B582A697B42}" dt="2019-06-01T07:38:07.063" v="4130" actId="20577"/>
        <pc:sldMkLst>
          <pc:docMk/>
          <pc:sldMk cId="3803317634" sldId="1421"/>
        </pc:sldMkLst>
        <pc:spChg chg="mod">
          <ac:chgData name="Bala Chirtsabesan" userId="f8b9e090-ead3-4d62-aee0-5806f274d13a" providerId="ADAL" clId="{621C9E25-6527-422B-A676-1B582A697B42}" dt="2019-05-31T15:25:33.235" v="1570" actId="20577"/>
          <ac:spMkLst>
            <pc:docMk/>
            <pc:sldMk cId="3803317634" sldId="1421"/>
            <ac:spMk id="2" creationId="{F9541ECB-F464-47A4-B3C6-F25F5D4F8036}"/>
          </ac:spMkLst>
        </pc:spChg>
        <pc:spChg chg="mod">
          <ac:chgData name="Bala Chirtsabesan" userId="f8b9e090-ead3-4d62-aee0-5806f274d13a" providerId="ADAL" clId="{621C9E25-6527-422B-A676-1B582A697B42}" dt="2019-06-01T07:31:08.734" v="4036" actId="20577"/>
          <ac:spMkLst>
            <pc:docMk/>
            <pc:sldMk cId="3803317634" sldId="1421"/>
            <ac:spMk id="3" creationId="{A6BC6C55-6792-4022-AF40-AAC1C37D1FC5}"/>
          </ac:spMkLst>
        </pc:spChg>
      </pc:sldChg>
      <pc:sldChg chg="addSp delSp add del">
        <pc:chgData name="Bala Chirtsabesan" userId="f8b9e090-ead3-4d62-aee0-5806f274d13a" providerId="ADAL" clId="{621C9E25-6527-422B-A676-1B582A697B42}" dt="2019-05-31T15:38:26.249" v="1721"/>
        <pc:sldMkLst>
          <pc:docMk/>
          <pc:sldMk cId="769139492" sldId="1422"/>
        </pc:sldMkLst>
        <pc:picChg chg="add del">
          <ac:chgData name="Bala Chirtsabesan" userId="f8b9e090-ead3-4d62-aee0-5806f274d13a" providerId="ADAL" clId="{621C9E25-6527-422B-A676-1B582A697B42}" dt="2019-05-31T15:38:25.388" v="1720"/>
          <ac:picMkLst>
            <pc:docMk/>
            <pc:sldMk cId="769139492" sldId="1422"/>
            <ac:picMk id="3" creationId="{B03FC5FD-D7FF-4283-82FF-EE6C45E64786}"/>
          </ac:picMkLst>
        </pc:picChg>
      </pc:sldChg>
      <pc:sldChg chg="add del">
        <pc:chgData name="Bala Chirtsabesan" userId="f8b9e090-ead3-4d62-aee0-5806f274d13a" providerId="ADAL" clId="{621C9E25-6527-422B-A676-1B582A697B42}" dt="2019-05-31T15:38:06.227" v="1717"/>
        <pc:sldMkLst>
          <pc:docMk/>
          <pc:sldMk cId="953692311" sldId="1422"/>
        </pc:sldMkLst>
      </pc:sldChg>
      <pc:sldChg chg="addSp modSp add ord modNotesTx">
        <pc:chgData name="Bala Chirtsabesan" userId="f8b9e090-ead3-4d62-aee0-5806f274d13a" providerId="ADAL" clId="{621C9E25-6527-422B-A676-1B582A697B42}" dt="2019-06-01T07:37:03.372" v="4086" actId="20577"/>
        <pc:sldMkLst>
          <pc:docMk/>
          <pc:sldMk cId="1013547963" sldId="1422"/>
        </pc:sldMkLst>
        <pc:picChg chg="add mod">
          <ac:chgData name="Bala Chirtsabesan" userId="f8b9e090-ead3-4d62-aee0-5806f274d13a" providerId="ADAL" clId="{621C9E25-6527-422B-A676-1B582A697B42}" dt="2019-05-31T15:39:29.667" v="1736" actId="1076"/>
          <ac:picMkLst>
            <pc:docMk/>
            <pc:sldMk cId="1013547963" sldId="1422"/>
            <ac:picMk id="2" creationId="{FF208321-5D6B-4164-92D0-33B40ABB30D8}"/>
          </ac:picMkLst>
        </pc:picChg>
      </pc:sldChg>
      <pc:sldChg chg="addSp modSp add modNotesTx">
        <pc:chgData name="Bala Chirtsabesan" userId="f8b9e090-ead3-4d62-aee0-5806f274d13a" providerId="ADAL" clId="{621C9E25-6527-422B-A676-1B582A697B42}" dt="2019-05-31T19:42:22.865" v="3947" actId="113"/>
        <pc:sldMkLst>
          <pc:docMk/>
          <pc:sldMk cId="2990624954" sldId="1423"/>
        </pc:sldMkLst>
        <pc:spChg chg="mod">
          <ac:chgData name="Bala Chirtsabesan" userId="f8b9e090-ead3-4d62-aee0-5806f274d13a" providerId="ADAL" clId="{621C9E25-6527-422B-A676-1B582A697B42}" dt="2019-05-31T15:45:23.679" v="1920" actId="20577"/>
          <ac:spMkLst>
            <pc:docMk/>
            <pc:sldMk cId="2990624954" sldId="1423"/>
            <ac:spMk id="2" creationId="{F9541ECB-F464-47A4-B3C6-F25F5D4F8036}"/>
          </ac:spMkLst>
        </pc:spChg>
        <pc:spChg chg="mod">
          <ac:chgData name="Bala Chirtsabesan" userId="f8b9e090-ead3-4d62-aee0-5806f274d13a" providerId="ADAL" clId="{621C9E25-6527-422B-A676-1B582A697B42}" dt="2019-05-31T18:00:03.753" v="2308" actId="14100"/>
          <ac:spMkLst>
            <pc:docMk/>
            <pc:sldMk cId="2990624954" sldId="1423"/>
            <ac:spMk id="3" creationId="{A6BC6C55-6792-4022-AF40-AAC1C37D1FC5}"/>
          </ac:spMkLst>
        </pc:spChg>
        <pc:picChg chg="add mod">
          <ac:chgData name="Bala Chirtsabesan" userId="f8b9e090-ead3-4d62-aee0-5806f274d13a" providerId="ADAL" clId="{621C9E25-6527-422B-A676-1B582A697B42}" dt="2019-05-31T18:00:30.319" v="2313" actId="1076"/>
          <ac:picMkLst>
            <pc:docMk/>
            <pc:sldMk cId="2990624954" sldId="1423"/>
            <ac:picMk id="4" creationId="{ABA37AE3-F532-4431-8739-B76173991D67}"/>
          </ac:picMkLst>
        </pc:picChg>
      </pc:sldChg>
      <pc:sldChg chg="addSp modSp add modNotesTx">
        <pc:chgData name="Bala Chirtsabesan" userId="f8b9e090-ead3-4d62-aee0-5806f274d13a" providerId="ADAL" clId="{621C9E25-6527-422B-A676-1B582A697B42}" dt="2019-05-31T19:46:56.844" v="3953" actId="20577"/>
        <pc:sldMkLst>
          <pc:docMk/>
          <pc:sldMk cId="4052493075" sldId="1424"/>
        </pc:sldMkLst>
        <pc:spChg chg="mod">
          <ac:chgData name="Bala Chirtsabesan" userId="f8b9e090-ead3-4d62-aee0-5806f274d13a" providerId="ADAL" clId="{621C9E25-6527-422B-A676-1B582A697B42}" dt="2019-05-31T17:54:55.882" v="2133" actId="20577"/>
          <ac:spMkLst>
            <pc:docMk/>
            <pc:sldMk cId="4052493075" sldId="1424"/>
            <ac:spMk id="2" creationId="{F9541ECB-F464-47A4-B3C6-F25F5D4F8036}"/>
          </ac:spMkLst>
        </pc:spChg>
        <pc:spChg chg="mod">
          <ac:chgData name="Bala Chirtsabesan" userId="f8b9e090-ead3-4d62-aee0-5806f274d13a" providerId="ADAL" clId="{621C9E25-6527-422B-A676-1B582A697B42}" dt="2019-05-31T17:56:39.593" v="2181" actId="20577"/>
          <ac:spMkLst>
            <pc:docMk/>
            <pc:sldMk cId="4052493075" sldId="1424"/>
            <ac:spMk id="3" creationId="{A6BC6C55-6792-4022-AF40-AAC1C37D1FC5}"/>
          </ac:spMkLst>
        </pc:spChg>
        <pc:picChg chg="add mod">
          <ac:chgData name="Bala Chirtsabesan" userId="f8b9e090-ead3-4d62-aee0-5806f274d13a" providerId="ADAL" clId="{621C9E25-6527-422B-A676-1B582A697B42}" dt="2019-05-31T17:57:31.503" v="2187" actId="14100"/>
          <ac:picMkLst>
            <pc:docMk/>
            <pc:sldMk cId="4052493075" sldId="1424"/>
            <ac:picMk id="2050" creationId="{3D45AF53-953E-4086-B5FF-72594DD40185}"/>
          </ac:picMkLst>
        </pc:picChg>
      </pc:sldChg>
      <pc:sldChg chg="modSp add modNotesTx">
        <pc:chgData name="Bala Chirtsabesan" userId="f8b9e090-ead3-4d62-aee0-5806f274d13a" providerId="ADAL" clId="{621C9E25-6527-422B-A676-1B582A697B42}" dt="2019-05-31T18:06:19.675" v="2545" actId="20577"/>
        <pc:sldMkLst>
          <pc:docMk/>
          <pc:sldMk cId="4040033855" sldId="1425"/>
        </pc:sldMkLst>
        <pc:spChg chg="mod">
          <ac:chgData name="Bala Chirtsabesan" userId="f8b9e090-ead3-4d62-aee0-5806f274d13a" providerId="ADAL" clId="{621C9E25-6527-422B-A676-1B582A697B42}" dt="2019-05-31T18:04:04.340" v="2327" actId="20577"/>
          <ac:spMkLst>
            <pc:docMk/>
            <pc:sldMk cId="4040033855" sldId="1425"/>
            <ac:spMk id="2" creationId="{F9541ECB-F464-47A4-B3C6-F25F5D4F8036}"/>
          </ac:spMkLst>
        </pc:spChg>
        <pc:spChg chg="mod">
          <ac:chgData name="Bala Chirtsabesan" userId="f8b9e090-ead3-4d62-aee0-5806f274d13a" providerId="ADAL" clId="{621C9E25-6527-422B-A676-1B582A697B42}" dt="2019-05-31T18:06:00.793" v="2544" actId="20577"/>
          <ac:spMkLst>
            <pc:docMk/>
            <pc:sldMk cId="4040033855" sldId="1425"/>
            <ac:spMk id="3" creationId="{A6BC6C55-6792-4022-AF40-AAC1C37D1FC5}"/>
          </ac:spMkLst>
        </pc:spChg>
      </pc:sldChg>
      <pc:sldChg chg="modSp add modNotesTx">
        <pc:chgData name="Bala Chirtsabesan" userId="f8b9e090-ead3-4d62-aee0-5806f274d13a" providerId="ADAL" clId="{621C9E25-6527-422B-A676-1B582A697B42}" dt="2019-06-01T07:43:25.399" v="4140" actId="20577"/>
        <pc:sldMkLst>
          <pc:docMk/>
          <pc:sldMk cId="388563065" sldId="1426"/>
        </pc:sldMkLst>
        <pc:spChg chg="mod">
          <ac:chgData name="Bala Chirtsabesan" userId="f8b9e090-ead3-4d62-aee0-5806f274d13a" providerId="ADAL" clId="{621C9E25-6527-422B-A676-1B582A697B42}" dt="2019-05-31T18:20:39.598" v="2877" actId="20577"/>
          <ac:spMkLst>
            <pc:docMk/>
            <pc:sldMk cId="388563065" sldId="1426"/>
            <ac:spMk id="2" creationId="{F9541ECB-F464-47A4-B3C6-F25F5D4F8036}"/>
          </ac:spMkLst>
        </pc:spChg>
        <pc:spChg chg="mod">
          <ac:chgData name="Bala Chirtsabesan" userId="f8b9e090-ead3-4d62-aee0-5806f274d13a" providerId="ADAL" clId="{621C9E25-6527-422B-A676-1B582A697B42}" dt="2019-06-01T07:43:25.399" v="4140" actId="20577"/>
          <ac:spMkLst>
            <pc:docMk/>
            <pc:sldMk cId="388563065" sldId="1426"/>
            <ac:spMk id="3" creationId="{A6BC6C55-6792-4022-AF40-AAC1C37D1FC5}"/>
          </ac:spMkLst>
        </pc:spChg>
      </pc:sldChg>
      <pc:sldChg chg="modSp add modNotesTx">
        <pc:chgData name="Bala Chirtsabesan" userId="f8b9e090-ead3-4d62-aee0-5806f274d13a" providerId="ADAL" clId="{621C9E25-6527-422B-A676-1B582A697B42}" dt="2019-06-01T09:52:58.434" v="4604" actId="20577"/>
        <pc:sldMkLst>
          <pc:docMk/>
          <pc:sldMk cId="2002826061" sldId="1427"/>
        </pc:sldMkLst>
        <pc:spChg chg="mod">
          <ac:chgData name="Bala Chirtsabesan" userId="f8b9e090-ead3-4d62-aee0-5806f274d13a" providerId="ADAL" clId="{621C9E25-6527-422B-A676-1B582A697B42}" dt="2019-05-31T18:20:51.216" v="2878"/>
          <ac:spMkLst>
            <pc:docMk/>
            <pc:sldMk cId="2002826061" sldId="1427"/>
            <ac:spMk id="2" creationId="{F9541ECB-F464-47A4-B3C6-F25F5D4F8036}"/>
          </ac:spMkLst>
        </pc:spChg>
        <pc:spChg chg="mod">
          <ac:chgData name="Bala Chirtsabesan" userId="f8b9e090-ead3-4d62-aee0-5806f274d13a" providerId="ADAL" clId="{621C9E25-6527-422B-A676-1B582A697B42}" dt="2019-06-01T09:52:58.434" v="4604" actId="20577"/>
          <ac:spMkLst>
            <pc:docMk/>
            <pc:sldMk cId="2002826061" sldId="1427"/>
            <ac:spMk id="3" creationId="{A6BC6C55-6792-4022-AF40-AAC1C37D1FC5}"/>
          </ac:spMkLst>
        </pc:spChg>
      </pc:sldChg>
      <pc:sldChg chg="modSp add modNotesTx">
        <pc:chgData name="Bala Chirtsabesan" userId="f8b9e090-ead3-4d62-aee0-5806f274d13a" providerId="ADAL" clId="{621C9E25-6527-422B-A676-1B582A697B42}" dt="2019-06-01T07:56:50.330" v="4453" actId="20577"/>
        <pc:sldMkLst>
          <pc:docMk/>
          <pc:sldMk cId="533569870" sldId="1428"/>
        </pc:sldMkLst>
        <pc:spChg chg="mod">
          <ac:chgData name="Bala Chirtsabesan" userId="f8b9e090-ead3-4d62-aee0-5806f274d13a" providerId="ADAL" clId="{621C9E25-6527-422B-A676-1B582A697B42}" dt="2019-06-01T07:56:50.330" v="4453" actId="20577"/>
          <ac:spMkLst>
            <pc:docMk/>
            <pc:sldMk cId="533569870" sldId="1428"/>
            <ac:spMk id="2" creationId="{F9541ECB-F464-47A4-B3C6-F25F5D4F8036}"/>
          </ac:spMkLst>
        </pc:spChg>
        <pc:spChg chg="mod">
          <ac:chgData name="Bala Chirtsabesan" userId="f8b9e090-ead3-4d62-aee0-5806f274d13a" providerId="ADAL" clId="{621C9E25-6527-422B-A676-1B582A697B42}" dt="2019-05-31T18:29:07.860" v="3092" actId="20577"/>
          <ac:spMkLst>
            <pc:docMk/>
            <pc:sldMk cId="533569870" sldId="1428"/>
            <ac:spMk id="3" creationId="{A6BC6C55-6792-4022-AF40-AAC1C37D1FC5}"/>
          </ac:spMkLst>
        </pc:spChg>
      </pc:sldChg>
      <pc:sldChg chg="modSp add modNotesTx">
        <pc:chgData name="Bala Chirtsabesan" userId="f8b9e090-ead3-4d62-aee0-5806f274d13a" providerId="ADAL" clId="{621C9E25-6527-422B-A676-1B582A697B42}" dt="2019-05-31T18:34:07.686" v="3387" actId="20577"/>
        <pc:sldMkLst>
          <pc:docMk/>
          <pc:sldMk cId="553314913" sldId="1429"/>
        </pc:sldMkLst>
        <pc:spChg chg="mod">
          <ac:chgData name="Bala Chirtsabesan" userId="f8b9e090-ead3-4d62-aee0-5806f274d13a" providerId="ADAL" clId="{621C9E25-6527-422B-A676-1B582A697B42}" dt="2019-05-31T18:30:43.518" v="3127" actId="20577"/>
          <ac:spMkLst>
            <pc:docMk/>
            <pc:sldMk cId="553314913" sldId="1429"/>
            <ac:spMk id="2" creationId="{F9541ECB-F464-47A4-B3C6-F25F5D4F8036}"/>
          </ac:spMkLst>
        </pc:spChg>
        <pc:spChg chg="mod">
          <ac:chgData name="Bala Chirtsabesan" userId="f8b9e090-ead3-4d62-aee0-5806f274d13a" providerId="ADAL" clId="{621C9E25-6527-422B-A676-1B582A697B42}" dt="2019-05-31T18:34:02.487" v="3386" actId="20577"/>
          <ac:spMkLst>
            <pc:docMk/>
            <pc:sldMk cId="553314913" sldId="1429"/>
            <ac:spMk id="3" creationId="{A6BC6C55-6792-4022-AF40-AAC1C37D1FC5}"/>
          </ac:spMkLst>
        </pc:spChg>
      </pc:sldChg>
      <pc:sldChg chg="addSp delSp add ord setBg modNotesTx">
        <pc:chgData name="Bala Chirtsabesan" userId="f8b9e090-ead3-4d62-aee0-5806f274d13a" providerId="ADAL" clId="{621C9E25-6527-422B-A676-1B582A697B42}" dt="2019-05-31T19:02:34.862" v="3654" actId="6549"/>
        <pc:sldMkLst>
          <pc:docMk/>
          <pc:sldMk cId="2080902935" sldId="1430"/>
        </pc:sldMkLst>
        <pc:picChg chg="add del">
          <ac:chgData name="Bala Chirtsabesan" userId="f8b9e090-ead3-4d62-aee0-5806f274d13a" providerId="ADAL" clId="{621C9E25-6527-422B-A676-1B582A697B42}" dt="2019-05-31T18:40:35.612" v="3392"/>
          <ac:picMkLst>
            <pc:docMk/>
            <pc:sldMk cId="2080902935" sldId="1430"/>
            <ac:picMk id="2" creationId="{186B6295-24CB-4D41-BD1D-FFB64C4DAF5A}"/>
          </ac:picMkLst>
        </pc:picChg>
        <pc:picChg chg="add del">
          <ac:chgData name="Bala Chirtsabesan" userId="f8b9e090-ead3-4d62-aee0-5806f274d13a" providerId="ADAL" clId="{621C9E25-6527-422B-A676-1B582A697B42}" dt="2019-05-31T18:38:22.619" v="3390"/>
          <ac:picMkLst>
            <pc:docMk/>
            <pc:sldMk cId="2080902935" sldId="1430"/>
            <ac:picMk id="3074" creationId="{69EBA236-2239-4FFD-8FB6-9C25C6838C2E}"/>
          </ac:picMkLst>
        </pc:picChg>
        <pc:picChg chg="add">
          <ac:chgData name="Bala Chirtsabesan" userId="f8b9e090-ead3-4d62-aee0-5806f274d13a" providerId="ADAL" clId="{621C9E25-6527-422B-A676-1B582A697B42}" dt="2019-05-31T18:40:44.886" v="3393"/>
          <ac:picMkLst>
            <pc:docMk/>
            <pc:sldMk cId="2080902935" sldId="1430"/>
            <ac:picMk id="3076" creationId="{095DB088-C77A-4DB3-8710-37BDBD2D2E8A}"/>
          </ac:picMkLst>
        </pc:picChg>
      </pc:sldChg>
      <pc:sldChg chg="modSp add del">
        <pc:chgData name="Bala Chirtsabesan" userId="f8b9e090-ead3-4d62-aee0-5806f274d13a" providerId="ADAL" clId="{621C9E25-6527-422B-A676-1B582A697B42}" dt="2019-05-31T18:46:15.275" v="3484" actId="47"/>
        <pc:sldMkLst>
          <pc:docMk/>
          <pc:sldMk cId="3504716955" sldId="1431"/>
        </pc:sldMkLst>
        <pc:spChg chg="mod">
          <ac:chgData name="Bala Chirtsabesan" userId="f8b9e090-ead3-4d62-aee0-5806f274d13a" providerId="ADAL" clId="{621C9E25-6527-422B-A676-1B582A697B42}" dt="2019-05-31T18:45:57.460" v="3483" actId="20577"/>
          <ac:spMkLst>
            <pc:docMk/>
            <pc:sldMk cId="3504716955" sldId="1431"/>
            <ac:spMk id="2" creationId="{A9BAEE7A-C911-4EE6-8D55-5FE3E9A13DA6}"/>
          </ac:spMkLst>
        </pc:spChg>
      </pc:sldChg>
      <pc:sldChg chg="modSp add setBg">
        <pc:chgData name="Bala Chirtsabesan" userId="f8b9e090-ead3-4d62-aee0-5806f274d13a" providerId="ADAL" clId="{621C9E25-6527-422B-A676-1B582A697B42}" dt="2019-05-31T18:52:14.202" v="3518" actId="207"/>
        <pc:sldMkLst>
          <pc:docMk/>
          <pc:sldMk cId="3536731019" sldId="1431"/>
        </pc:sldMkLst>
        <pc:spChg chg="mod">
          <ac:chgData name="Bala Chirtsabesan" userId="f8b9e090-ead3-4d62-aee0-5806f274d13a" providerId="ADAL" clId="{621C9E25-6527-422B-A676-1B582A697B42}" dt="2019-05-31T18:52:14.202" v="3518" actId="207"/>
          <ac:spMkLst>
            <pc:docMk/>
            <pc:sldMk cId="3536731019" sldId="1431"/>
            <ac:spMk id="2" creationId="{A9BAEE7A-C911-4EE6-8D55-5FE3E9A13DA6}"/>
          </ac:spMkLst>
        </pc:spChg>
      </pc:sldChg>
      <pc:sldChg chg="addSp add setBg">
        <pc:chgData name="Bala Chirtsabesan" userId="f8b9e090-ead3-4d62-aee0-5806f274d13a" providerId="ADAL" clId="{621C9E25-6527-422B-A676-1B582A697B42}" dt="2019-05-31T18:50:53.362" v="3515"/>
        <pc:sldMkLst>
          <pc:docMk/>
          <pc:sldMk cId="595459714" sldId="1432"/>
        </pc:sldMkLst>
        <pc:picChg chg="add">
          <ac:chgData name="Bala Chirtsabesan" userId="f8b9e090-ead3-4d62-aee0-5806f274d13a" providerId="ADAL" clId="{621C9E25-6527-422B-A676-1B582A697B42}" dt="2019-05-31T18:47:49.259" v="3502"/>
          <ac:picMkLst>
            <pc:docMk/>
            <pc:sldMk cId="595459714" sldId="1432"/>
            <ac:picMk id="5122" creationId="{5828E7C3-B1F1-4F40-B4DC-C4B4B0D89A93}"/>
          </ac:picMkLst>
        </pc:picChg>
      </pc:sldChg>
      <pc:sldChg chg="addSp delSp add setBg modNotesTx">
        <pc:chgData name="Bala Chirtsabesan" userId="f8b9e090-ead3-4d62-aee0-5806f274d13a" providerId="ADAL" clId="{621C9E25-6527-422B-A676-1B582A697B42}" dt="2019-06-01T09:36:25.540" v="4513" actId="15"/>
        <pc:sldMkLst>
          <pc:docMk/>
          <pc:sldMk cId="2342154947" sldId="1433"/>
        </pc:sldMkLst>
        <pc:picChg chg="add">
          <ac:chgData name="Bala Chirtsabesan" userId="f8b9e090-ead3-4d62-aee0-5806f274d13a" providerId="ADAL" clId="{621C9E25-6527-422B-A676-1B582A697B42}" dt="2019-05-31T18:48:09.535" v="3504"/>
          <ac:picMkLst>
            <pc:docMk/>
            <pc:sldMk cId="2342154947" sldId="1433"/>
            <ac:picMk id="6146" creationId="{096B4BB6-A0E2-4ACF-AF77-66E765120C6C}"/>
          </ac:picMkLst>
        </pc:picChg>
        <pc:picChg chg="add del">
          <ac:chgData name="Bala Chirtsabesan" userId="f8b9e090-ead3-4d62-aee0-5806f274d13a" providerId="ADAL" clId="{621C9E25-6527-422B-A676-1B582A697B42}" dt="2019-05-31T18:48:25.241" v="3506"/>
          <ac:picMkLst>
            <pc:docMk/>
            <pc:sldMk cId="2342154947" sldId="1433"/>
            <ac:picMk id="6148" creationId="{BE063708-A58A-4DD7-B293-4ED661FCDDA0}"/>
          </ac:picMkLst>
        </pc:picChg>
      </pc:sldChg>
      <pc:sldChg chg="addSp add ord setBg modNotesTx">
        <pc:chgData name="Bala Chirtsabesan" userId="f8b9e090-ead3-4d62-aee0-5806f274d13a" providerId="ADAL" clId="{621C9E25-6527-422B-A676-1B582A697B42}" dt="2019-06-01T09:35:50.651" v="4509" actId="12"/>
        <pc:sldMkLst>
          <pc:docMk/>
          <pc:sldMk cId="2912506080" sldId="1434"/>
        </pc:sldMkLst>
        <pc:picChg chg="add">
          <ac:chgData name="Bala Chirtsabesan" userId="f8b9e090-ead3-4d62-aee0-5806f274d13a" providerId="ADAL" clId="{621C9E25-6527-422B-A676-1B582A697B42}" dt="2019-05-31T18:48:32.572" v="3508"/>
          <ac:picMkLst>
            <pc:docMk/>
            <pc:sldMk cId="2912506080" sldId="1434"/>
            <ac:picMk id="7170" creationId="{4D26FE3F-35AD-410E-B68B-5D2169104E80}"/>
          </ac:picMkLst>
        </pc:picChg>
      </pc:sldChg>
      <pc:sldChg chg="addSp delSp add setBg modNotesTx">
        <pc:chgData name="Bala Chirtsabesan" userId="f8b9e090-ead3-4d62-aee0-5806f274d13a" providerId="ADAL" clId="{621C9E25-6527-422B-A676-1B582A697B42}" dt="2019-06-01T09:39:00.609" v="4579" actId="20577"/>
        <pc:sldMkLst>
          <pc:docMk/>
          <pc:sldMk cId="2583598851" sldId="1435"/>
        </pc:sldMkLst>
        <pc:picChg chg="add del">
          <ac:chgData name="Bala Chirtsabesan" userId="f8b9e090-ead3-4d62-aee0-5806f274d13a" providerId="ADAL" clId="{621C9E25-6527-422B-A676-1B582A697B42}" dt="2019-06-01T09:08:41.185" v="4456"/>
          <ac:picMkLst>
            <pc:docMk/>
            <pc:sldMk cId="2583598851" sldId="1435"/>
            <ac:picMk id="1026" creationId="{E1D65869-1CCA-43AA-AF49-AE469AD10637}"/>
          </ac:picMkLst>
        </pc:picChg>
        <pc:picChg chg="add">
          <ac:chgData name="Bala Chirtsabesan" userId="f8b9e090-ead3-4d62-aee0-5806f274d13a" providerId="ADAL" clId="{621C9E25-6527-422B-A676-1B582A697B42}" dt="2019-05-31T18:48:55.485" v="3510"/>
          <ac:picMkLst>
            <pc:docMk/>
            <pc:sldMk cId="2583598851" sldId="1435"/>
            <ac:picMk id="8194" creationId="{E3781945-E04D-4EA0-98CD-BB11F5BE7B7C}"/>
          </ac:picMkLst>
        </pc:picChg>
      </pc:sldChg>
      <pc:sldChg chg="modSp add del">
        <pc:chgData name="Bala Chirtsabesan" userId="f8b9e090-ead3-4d62-aee0-5806f274d13a" providerId="ADAL" clId="{621C9E25-6527-422B-A676-1B582A697B42}" dt="2019-05-31T19:12:31.192" v="3660" actId="47"/>
        <pc:sldMkLst>
          <pc:docMk/>
          <pc:sldMk cId="354681374" sldId="1436"/>
        </pc:sldMkLst>
        <pc:spChg chg="mod">
          <ac:chgData name="Bala Chirtsabesan" userId="f8b9e090-ead3-4d62-aee0-5806f274d13a" providerId="ADAL" clId="{621C9E25-6527-422B-A676-1B582A697B42}" dt="2019-05-31T19:12:17.474" v="3658" actId="20577"/>
          <ac:spMkLst>
            <pc:docMk/>
            <pc:sldMk cId="354681374" sldId="1436"/>
            <ac:spMk id="2" creationId="{D5FF2DED-B6FD-4D88-9A6F-117BE4CDE699}"/>
          </ac:spMkLst>
        </pc:spChg>
      </pc:sldChg>
      <pc:sldChg chg="addSp modSp add modNotesTx">
        <pc:chgData name="Bala Chirtsabesan" userId="f8b9e090-ead3-4d62-aee0-5806f274d13a" providerId="ADAL" clId="{621C9E25-6527-422B-A676-1B582A697B42}" dt="2019-05-31T19:19:46.170" v="3829" actId="20577"/>
        <pc:sldMkLst>
          <pc:docMk/>
          <pc:sldMk cId="3631102923" sldId="1437"/>
        </pc:sldMkLst>
        <pc:spChg chg="mod">
          <ac:chgData name="Bala Chirtsabesan" userId="f8b9e090-ead3-4d62-aee0-5806f274d13a" providerId="ADAL" clId="{621C9E25-6527-422B-A676-1B582A697B42}" dt="2019-05-31T19:17:30.221" v="3723" actId="1076"/>
          <ac:spMkLst>
            <pc:docMk/>
            <pc:sldMk cId="3631102923" sldId="1437"/>
            <ac:spMk id="2" creationId="{9D1499F6-80D3-4188-93E3-997D10FBB242}"/>
          </ac:spMkLst>
        </pc:spChg>
        <pc:spChg chg="mod">
          <ac:chgData name="Bala Chirtsabesan" userId="f8b9e090-ead3-4d62-aee0-5806f274d13a" providerId="ADAL" clId="{621C9E25-6527-422B-A676-1B582A697B42}" dt="2019-05-31T19:18:44.795" v="3741" actId="1076"/>
          <ac:spMkLst>
            <pc:docMk/>
            <pc:sldMk cId="3631102923" sldId="1437"/>
            <ac:spMk id="3" creationId="{5695B908-484E-4155-8C14-E6018D6D871A}"/>
          </ac:spMkLst>
        </pc:spChg>
        <pc:picChg chg="add mod">
          <ac:chgData name="Bala Chirtsabesan" userId="f8b9e090-ead3-4d62-aee0-5806f274d13a" providerId="ADAL" clId="{621C9E25-6527-422B-A676-1B582A697B42}" dt="2019-05-31T19:17:43.061" v="3726" actId="1076"/>
          <ac:picMkLst>
            <pc:docMk/>
            <pc:sldMk cId="3631102923" sldId="1437"/>
            <ac:picMk id="4" creationId="{DC3F84D3-1C47-46AF-9B9C-7A3626E204C9}"/>
          </ac:picMkLst>
        </pc:picChg>
      </pc:sldChg>
      <pc:sldChg chg="addSp delSp add setBg">
        <pc:chgData name="Bala Chirtsabesan" userId="f8b9e090-ead3-4d62-aee0-5806f274d13a" providerId="ADAL" clId="{621C9E25-6527-422B-A676-1B582A697B42}" dt="2019-05-31T19:28:01.419" v="3834"/>
        <pc:sldMkLst>
          <pc:docMk/>
          <pc:sldMk cId="1107723427" sldId="1438"/>
        </pc:sldMkLst>
        <pc:picChg chg="del">
          <ac:chgData name="Bala Chirtsabesan" userId="f8b9e090-ead3-4d62-aee0-5806f274d13a" providerId="ADAL" clId="{621C9E25-6527-422B-A676-1B582A697B42}" dt="2019-05-31T19:27:39.794" v="3832" actId="478"/>
          <ac:picMkLst>
            <pc:docMk/>
            <pc:sldMk cId="1107723427" sldId="1438"/>
            <ac:picMk id="5122" creationId="{5828E7C3-B1F1-4F40-B4DC-C4B4B0D89A93}"/>
          </ac:picMkLst>
        </pc:picChg>
        <pc:picChg chg="add">
          <ac:chgData name="Bala Chirtsabesan" userId="f8b9e090-ead3-4d62-aee0-5806f274d13a" providerId="ADAL" clId="{621C9E25-6527-422B-A676-1B582A697B42}" dt="2019-05-31T19:27:42.338" v="3833"/>
          <ac:picMkLst>
            <pc:docMk/>
            <pc:sldMk cId="1107723427" sldId="1438"/>
            <ac:picMk id="10242" creationId="{CB62A9C8-8436-42D3-ABEB-BB40A044C439}"/>
          </ac:picMkLst>
        </pc:picChg>
      </pc:sldChg>
      <pc:sldChg chg="addSp delSp add setBg">
        <pc:chgData name="Bala Chirtsabesan" userId="f8b9e090-ead3-4d62-aee0-5806f274d13a" providerId="ADAL" clId="{621C9E25-6527-422B-A676-1B582A697B42}" dt="2019-05-31T19:28:29.482" v="3837"/>
        <pc:sldMkLst>
          <pc:docMk/>
          <pc:sldMk cId="1037017786" sldId="1439"/>
        </pc:sldMkLst>
        <pc:picChg chg="del">
          <ac:chgData name="Bala Chirtsabesan" userId="f8b9e090-ead3-4d62-aee0-5806f274d13a" providerId="ADAL" clId="{621C9E25-6527-422B-A676-1B582A697B42}" dt="2019-05-31T19:28:10.421" v="3835" actId="478"/>
          <ac:picMkLst>
            <pc:docMk/>
            <pc:sldMk cId="1037017786" sldId="1439"/>
            <ac:picMk id="5122" creationId="{5828E7C3-B1F1-4F40-B4DC-C4B4B0D89A93}"/>
          </ac:picMkLst>
        </pc:picChg>
        <pc:picChg chg="add">
          <ac:chgData name="Bala Chirtsabesan" userId="f8b9e090-ead3-4d62-aee0-5806f274d13a" providerId="ADAL" clId="{621C9E25-6527-422B-A676-1B582A697B42}" dt="2019-05-31T19:28:16.693" v="3836"/>
          <ac:picMkLst>
            <pc:docMk/>
            <pc:sldMk cId="1037017786" sldId="1439"/>
            <ac:picMk id="9218" creationId="{4672FCAA-17EA-4E01-B38F-7433AEEE19B3}"/>
          </ac:picMkLst>
        </pc:picChg>
      </pc:sldChg>
      <pc:sldChg chg="addSp modSp add setBg">
        <pc:chgData name="Bala Chirtsabesan" userId="f8b9e090-ead3-4d62-aee0-5806f274d13a" providerId="ADAL" clId="{621C9E25-6527-422B-A676-1B582A697B42}" dt="2019-06-01T09:09:30.351" v="4461" actId="1076"/>
        <pc:sldMkLst>
          <pc:docMk/>
          <pc:sldMk cId="254724356" sldId="1440"/>
        </pc:sldMkLst>
        <pc:picChg chg="add mod">
          <ac:chgData name="Bala Chirtsabesan" userId="f8b9e090-ead3-4d62-aee0-5806f274d13a" providerId="ADAL" clId="{621C9E25-6527-422B-A676-1B582A697B42}" dt="2019-06-01T09:09:30.351" v="4461" actId="1076"/>
          <ac:picMkLst>
            <pc:docMk/>
            <pc:sldMk cId="254724356" sldId="1440"/>
            <ac:picMk id="2050" creationId="{F12ACB66-CDE1-49F8-81A3-B20D083E71AF}"/>
          </ac:picMkLst>
        </pc:picChg>
      </pc:sldChg>
      <pc:sldMasterChg chg="modSldLayout">
        <pc:chgData name="Bala Chirtsabesan" userId="f8b9e090-ead3-4d62-aee0-5806f274d13a" providerId="ADAL" clId="{621C9E25-6527-422B-A676-1B582A697B42}" dt="2019-05-31T18:49:49.231" v="3512"/>
        <pc:sldMasterMkLst>
          <pc:docMk/>
          <pc:sldMasterMk cId="575019401" sldId="2147483678"/>
        </pc:sldMasterMkLst>
        <pc:sldLayoutChg chg="setBg">
          <pc:chgData name="Bala Chirtsabesan" userId="f8b9e090-ead3-4d62-aee0-5806f274d13a" providerId="ADAL" clId="{621C9E25-6527-422B-A676-1B582A697B42}" dt="2019-05-31T18:49:49.231" v="3512"/>
          <pc:sldLayoutMkLst>
            <pc:docMk/>
            <pc:sldMasterMk cId="575019401" sldId="2147483678"/>
            <pc:sldLayoutMk cId="1550189785" sldId="2147483679"/>
          </pc:sldLayoutMkLst>
        </pc:sldLayoutChg>
        <pc:sldLayoutChg chg="setBg">
          <pc:chgData name="Bala Chirtsabesan" userId="f8b9e090-ead3-4d62-aee0-5806f274d13a" providerId="ADAL" clId="{621C9E25-6527-422B-A676-1B582A697B42}" dt="2019-05-31T18:49:49.231" v="3512"/>
          <pc:sldLayoutMkLst>
            <pc:docMk/>
            <pc:sldMasterMk cId="575019401" sldId="2147483678"/>
            <pc:sldLayoutMk cId="3469992736" sldId="2147483685"/>
          </pc:sldLayoutMkLst>
        </pc:sldLayoutChg>
        <pc:sldLayoutChg chg="setBg">
          <pc:chgData name="Bala Chirtsabesan" userId="f8b9e090-ead3-4d62-aee0-5806f274d13a" providerId="ADAL" clId="{621C9E25-6527-422B-A676-1B582A697B42}" dt="2019-05-31T18:49:49.231" v="3512"/>
          <pc:sldLayoutMkLst>
            <pc:docMk/>
            <pc:sldMasterMk cId="575019401" sldId="2147483678"/>
            <pc:sldLayoutMk cId="3264799971" sldId="2147483686"/>
          </pc:sldLayoutMkLst>
        </pc:sldLayoutChg>
        <pc:sldLayoutChg chg="setBg">
          <pc:chgData name="Bala Chirtsabesan" userId="f8b9e090-ead3-4d62-aee0-5806f274d13a" providerId="ADAL" clId="{621C9E25-6527-422B-A676-1B582A697B42}" dt="2019-05-31T18:49:49.231" v="3512"/>
          <pc:sldLayoutMkLst>
            <pc:docMk/>
            <pc:sldMasterMk cId="575019401" sldId="2147483678"/>
            <pc:sldLayoutMk cId="729418613" sldId="2147483688"/>
          </pc:sldLayoutMkLst>
        </pc:sldLayoutChg>
        <pc:sldLayoutChg chg="setBg">
          <pc:chgData name="Bala Chirtsabesan" userId="f8b9e090-ead3-4d62-aee0-5806f274d13a" providerId="ADAL" clId="{621C9E25-6527-422B-A676-1B582A697B42}" dt="2019-05-31T18:49:49.231" v="3512"/>
          <pc:sldLayoutMkLst>
            <pc:docMk/>
            <pc:sldMasterMk cId="575019401" sldId="2147483678"/>
            <pc:sldLayoutMk cId="1380464111" sldId="2147483691"/>
          </pc:sldLayoutMkLst>
        </pc:sldLayoutChg>
        <pc:sldLayoutChg chg="setBg">
          <pc:chgData name="Bala Chirtsabesan" userId="f8b9e090-ead3-4d62-aee0-5806f274d13a" providerId="ADAL" clId="{621C9E25-6527-422B-A676-1B582A697B42}" dt="2019-05-31T18:49:49.231" v="3512"/>
          <pc:sldLayoutMkLst>
            <pc:docMk/>
            <pc:sldMasterMk cId="575019401" sldId="2147483678"/>
            <pc:sldLayoutMk cId="3903787316" sldId="2147483693"/>
          </pc:sldLayoutMkLst>
        </pc:sldLayoutChg>
        <pc:sldLayoutChg chg="setBg">
          <pc:chgData name="Bala Chirtsabesan" userId="f8b9e090-ead3-4d62-aee0-5806f274d13a" providerId="ADAL" clId="{621C9E25-6527-422B-A676-1B582A697B42}" dt="2019-05-31T18:49:49.231" v="3512"/>
          <pc:sldLayoutMkLst>
            <pc:docMk/>
            <pc:sldMasterMk cId="575019401" sldId="2147483678"/>
            <pc:sldLayoutMk cId="1194153123" sldId="2147483694"/>
          </pc:sldLayoutMkLst>
        </pc:sldLayoutChg>
        <pc:sldLayoutChg chg="setBg">
          <pc:chgData name="Bala Chirtsabesan" userId="f8b9e090-ead3-4d62-aee0-5806f274d13a" providerId="ADAL" clId="{621C9E25-6527-422B-A676-1B582A697B42}" dt="2019-05-31T18:49:49.231" v="3512"/>
          <pc:sldLayoutMkLst>
            <pc:docMk/>
            <pc:sldMasterMk cId="575019401" sldId="2147483678"/>
            <pc:sldLayoutMk cId="1630324036" sldId="2147483695"/>
          </pc:sldLayoutMkLst>
        </pc:sldLayoutChg>
        <pc:sldLayoutChg chg="setBg">
          <pc:chgData name="Bala Chirtsabesan" userId="f8b9e090-ead3-4d62-aee0-5806f274d13a" providerId="ADAL" clId="{621C9E25-6527-422B-A676-1B582A697B42}" dt="2019-05-31T18:49:49.231" v="3512"/>
          <pc:sldLayoutMkLst>
            <pc:docMk/>
            <pc:sldMasterMk cId="575019401" sldId="2147483678"/>
            <pc:sldLayoutMk cId="3177149152" sldId="2147483696"/>
          </pc:sldLayoutMkLst>
        </pc:sldLayoutChg>
      </pc:sldMasterChg>
    </pc:docChg>
  </pc:docChgLst>
  <pc:docChgLst>
    <pc:chgData name="Bala Chirtsabesan" userId="f8b9e090-ead3-4d62-aee0-5806f274d13a" providerId="ADAL" clId="{D22FE961-C2E2-4539-9FF1-3CE3B7DD7D05}"/>
    <pc:docChg chg="undo redo custSel addSld delSld modSld">
      <pc:chgData name="Bala Chirtsabesan" userId="f8b9e090-ead3-4d62-aee0-5806f274d13a" providerId="ADAL" clId="{D22FE961-C2E2-4539-9FF1-3CE3B7DD7D05}" dt="2019-02-02T01:34:40.989" v="1691" actId="20577"/>
      <pc:docMkLst>
        <pc:docMk/>
      </pc:docMkLst>
      <pc:sldChg chg="modSp">
        <pc:chgData name="Bala Chirtsabesan" userId="f8b9e090-ead3-4d62-aee0-5806f274d13a" providerId="ADAL" clId="{D22FE961-C2E2-4539-9FF1-3CE3B7DD7D05}" dt="2019-02-01T23:16:20.591" v="25" actId="20577"/>
        <pc:sldMkLst>
          <pc:docMk/>
          <pc:sldMk cId="2760755950" sldId="1393"/>
        </pc:sldMkLst>
        <pc:spChg chg="mod">
          <ac:chgData name="Bala Chirtsabesan" userId="f8b9e090-ead3-4d62-aee0-5806f274d13a" providerId="ADAL" clId="{D22FE961-C2E2-4539-9FF1-3CE3B7DD7D05}" dt="2019-02-01T23:16:20.591" v="25" actId="20577"/>
          <ac:spMkLst>
            <pc:docMk/>
            <pc:sldMk cId="2760755950" sldId="1393"/>
            <ac:spMk id="4" creationId="{00000000-0000-0000-0000-000000000000}"/>
          </ac:spMkLst>
        </pc:spChg>
      </pc:sldChg>
      <pc:sldChg chg="del">
        <pc:chgData name="Bala Chirtsabesan" userId="f8b9e090-ead3-4d62-aee0-5806f274d13a" providerId="ADAL" clId="{D22FE961-C2E2-4539-9FF1-3CE3B7DD7D05}" dt="2019-02-01T23:31:09.952" v="773" actId="2696"/>
        <pc:sldMkLst>
          <pc:docMk/>
          <pc:sldMk cId="3358134718" sldId="1399"/>
        </pc:sldMkLst>
      </pc:sldChg>
      <pc:sldChg chg="modSp modNotesTx">
        <pc:chgData name="Bala Chirtsabesan" userId="f8b9e090-ead3-4d62-aee0-5806f274d13a" providerId="ADAL" clId="{D22FE961-C2E2-4539-9FF1-3CE3B7DD7D05}" dt="2019-02-01T23:20:02.923" v="190" actId="20577"/>
        <pc:sldMkLst>
          <pc:docMk/>
          <pc:sldMk cId="3541350924" sldId="1404"/>
        </pc:sldMkLst>
        <pc:spChg chg="mod">
          <ac:chgData name="Bala Chirtsabesan" userId="f8b9e090-ead3-4d62-aee0-5806f274d13a" providerId="ADAL" clId="{D22FE961-C2E2-4539-9FF1-3CE3B7DD7D05}" dt="2019-02-01T23:19:41.316" v="165" actId="20577"/>
          <ac:spMkLst>
            <pc:docMk/>
            <pc:sldMk cId="3541350924" sldId="1404"/>
            <ac:spMk id="2" creationId="{7AA02985-383F-4D82-A3BA-CF05882C769F}"/>
          </ac:spMkLst>
        </pc:spChg>
        <pc:spChg chg="mod">
          <ac:chgData name="Bala Chirtsabesan" userId="f8b9e090-ead3-4d62-aee0-5806f274d13a" providerId="ADAL" clId="{D22FE961-C2E2-4539-9FF1-3CE3B7DD7D05}" dt="2019-02-01T23:20:02.923" v="190" actId="20577"/>
          <ac:spMkLst>
            <pc:docMk/>
            <pc:sldMk cId="3541350924" sldId="1404"/>
            <ac:spMk id="3" creationId="{392F4374-F766-4D37-886B-9B8C3905783D}"/>
          </ac:spMkLst>
        </pc:spChg>
      </pc:sldChg>
      <pc:sldChg chg="modSp modNotesTx">
        <pc:chgData name="Bala Chirtsabesan" userId="f8b9e090-ead3-4d62-aee0-5806f274d13a" providerId="ADAL" clId="{D22FE961-C2E2-4539-9FF1-3CE3B7DD7D05}" dt="2019-02-02T00:05:14.378" v="1300" actId="20577"/>
        <pc:sldMkLst>
          <pc:docMk/>
          <pc:sldMk cId="3459917906" sldId="1405"/>
        </pc:sldMkLst>
        <pc:spChg chg="mod">
          <ac:chgData name="Bala Chirtsabesan" userId="f8b9e090-ead3-4d62-aee0-5806f274d13a" providerId="ADAL" clId="{D22FE961-C2E2-4539-9FF1-3CE3B7DD7D05}" dt="2019-02-01T23:23:17.014" v="371" actId="20577"/>
          <ac:spMkLst>
            <pc:docMk/>
            <pc:sldMk cId="3459917906" sldId="1405"/>
            <ac:spMk id="2" creationId="{F9541ECB-F464-47A4-B3C6-F25F5D4F8036}"/>
          </ac:spMkLst>
        </pc:spChg>
        <pc:spChg chg="mod">
          <ac:chgData name="Bala Chirtsabesan" userId="f8b9e090-ead3-4d62-aee0-5806f274d13a" providerId="ADAL" clId="{D22FE961-C2E2-4539-9FF1-3CE3B7DD7D05}" dt="2019-02-02T00:01:46.748" v="1234" actId="20577"/>
          <ac:spMkLst>
            <pc:docMk/>
            <pc:sldMk cId="3459917906" sldId="1405"/>
            <ac:spMk id="3" creationId="{A6BC6C55-6792-4022-AF40-AAC1C37D1FC5}"/>
          </ac:spMkLst>
        </pc:spChg>
      </pc:sldChg>
      <pc:sldChg chg="modSp">
        <pc:chgData name="Bala Chirtsabesan" userId="f8b9e090-ead3-4d62-aee0-5806f274d13a" providerId="ADAL" clId="{D22FE961-C2E2-4539-9FF1-3CE3B7DD7D05}" dt="2019-02-01T23:30:32.994" v="765" actId="20577"/>
        <pc:sldMkLst>
          <pc:docMk/>
          <pc:sldMk cId="3254044237" sldId="1406"/>
        </pc:sldMkLst>
        <pc:spChg chg="mod">
          <ac:chgData name="Bala Chirtsabesan" userId="f8b9e090-ead3-4d62-aee0-5806f274d13a" providerId="ADAL" clId="{D22FE961-C2E2-4539-9FF1-3CE3B7DD7D05}" dt="2019-02-01T23:21:01.586" v="224" actId="20577"/>
          <ac:spMkLst>
            <pc:docMk/>
            <pc:sldMk cId="3254044237" sldId="1406"/>
            <ac:spMk id="2" creationId="{9D1499F6-80D3-4188-93E3-997D10FBB242}"/>
          </ac:spMkLst>
        </pc:spChg>
        <pc:spChg chg="mod">
          <ac:chgData name="Bala Chirtsabesan" userId="f8b9e090-ead3-4d62-aee0-5806f274d13a" providerId="ADAL" clId="{D22FE961-C2E2-4539-9FF1-3CE3B7DD7D05}" dt="2019-02-01T23:30:32.994" v="765" actId="20577"/>
          <ac:spMkLst>
            <pc:docMk/>
            <pc:sldMk cId="3254044237" sldId="1406"/>
            <ac:spMk id="3" creationId="{5695B908-484E-4155-8C14-E6018D6D871A}"/>
          </ac:spMkLst>
        </pc:spChg>
      </pc:sldChg>
      <pc:sldChg chg="del">
        <pc:chgData name="Bala Chirtsabesan" userId="f8b9e090-ead3-4d62-aee0-5806f274d13a" providerId="ADAL" clId="{D22FE961-C2E2-4539-9FF1-3CE3B7DD7D05}" dt="2019-02-01T23:30:54.956" v="766" actId="2696"/>
        <pc:sldMkLst>
          <pc:docMk/>
          <pc:sldMk cId="394153133" sldId="1407"/>
        </pc:sldMkLst>
      </pc:sldChg>
      <pc:sldChg chg="del">
        <pc:chgData name="Bala Chirtsabesan" userId="f8b9e090-ead3-4d62-aee0-5806f274d13a" providerId="ADAL" clId="{D22FE961-C2E2-4539-9FF1-3CE3B7DD7D05}" dt="2019-02-01T23:30:57.280" v="767" actId="2696"/>
        <pc:sldMkLst>
          <pc:docMk/>
          <pc:sldMk cId="2357140826" sldId="1409"/>
        </pc:sldMkLst>
      </pc:sldChg>
      <pc:sldChg chg="del">
        <pc:chgData name="Bala Chirtsabesan" userId="f8b9e090-ead3-4d62-aee0-5806f274d13a" providerId="ADAL" clId="{D22FE961-C2E2-4539-9FF1-3CE3B7DD7D05}" dt="2019-02-01T23:31:01.545" v="768" actId="2696"/>
        <pc:sldMkLst>
          <pc:docMk/>
          <pc:sldMk cId="2321909314" sldId="1410"/>
        </pc:sldMkLst>
      </pc:sldChg>
      <pc:sldChg chg="del">
        <pc:chgData name="Bala Chirtsabesan" userId="f8b9e090-ead3-4d62-aee0-5806f274d13a" providerId="ADAL" clId="{D22FE961-C2E2-4539-9FF1-3CE3B7DD7D05}" dt="2019-02-01T23:31:02.536" v="769" actId="2696"/>
        <pc:sldMkLst>
          <pc:docMk/>
          <pc:sldMk cId="344936492" sldId="1411"/>
        </pc:sldMkLst>
      </pc:sldChg>
      <pc:sldChg chg="del">
        <pc:chgData name="Bala Chirtsabesan" userId="f8b9e090-ead3-4d62-aee0-5806f274d13a" providerId="ADAL" clId="{D22FE961-C2E2-4539-9FF1-3CE3B7DD7D05}" dt="2019-02-01T23:31:03.539" v="770" actId="2696"/>
        <pc:sldMkLst>
          <pc:docMk/>
          <pc:sldMk cId="2191478902" sldId="1412"/>
        </pc:sldMkLst>
      </pc:sldChg>
      <pc:sldChg chg="del">
        <pc:chgData name="Bala Chirtsabesan" userId="f8b9e090-ead3-4d62-aee0-5806f274d13a" providerId="ADAL" clId="{D22FE961-C2E2-4539-9FF1-3CE3B7DD7D05}" dt="2019-02-01T23:31:04.989" v="771" actId="2696"/>
        <pc:sldMkLst>
          <pc:docMk/>
          <pc:sldMk cId="4237344315" sldId="1413"/>
        </pc:sldMkLst>
      </pc:sldChg>
      <pc:sldChg chg="del">
        <pc:chgData name="Bala Chirtsabesan" userId="f8b9e090-ead3-4d62-aee0-5806f274d13a" providerId="ADAL" clId="{D22FE961-C2E2-4539-9FF1-3CE3B7DD7D05}" dt="2019-02-01T23:31:08.808" v="772" actId="2696"/>
        <pc:sldMkLst>
          <pc:docMk/>
          <pc:sldMk cId="751348639" sldId="1414"/>
        </pc:sldMkLst>
      </pc:sldChg>
      <pc:sldChg chg="addSp delSp modSp add modNotesTx">
        <pc:chgData name="Bala Chirtsabesan" userId="f8b9e090-ead3-4d62-aee0-5806f274d13a" providerId="ADAL" clId="{D22FE961-C2E2-4539-9FF1-3CE3B7DD7D05}" dt="2019-02-02T01:14:57.532" v="1679" actId="5793"/>
        <pc:sldMkLst>
          <pc:docMk/>
          <pc:sldMk cId="3130327095" sldId="1415"/>
        </pc:sldMkLst>
        <pc:spChg chg="mod">
          <ac:chgData name="Bala Chirtsabesan" userId="f8b9e090-ead3-4d62-aee0-5806f274d13a" providerId="ADAL" clId="{D22FE961-C2E2-4539-9FF1-3CE3B7DD7D05}" dt="2019-02-01T23:25:17.043" v="492" actId="20577"/>
          <ac:spMkLst>
            <pc:docMk/>
            <pc:sldMk cId="3130327095" sldId="1415"/>
            <ac:spMk id="2" creationId="{F9541ECB-F464-47A4-B3C6-F25F5D4F8036}"/>
          </ac:spMkLst>
        </pc:spChg>
        <pc:spChg chg="mod">
          <ac:chgData name="Bala Chirtsabesan" userId="f8b9e090-ead3-4d62-aee0-5806f274d13a" providerId="ADAL" clId="{D22FE961-C2E2-4539-9FF1-3CE3B7DD7D05}" dt="2019-02-02T01:14:47.094" v="1674"/>
          <ac:spMkLst>
            <pc:docMk/>
            <pc:sldMk cId="3130327095" sldId="1415"/>
            <ac:spMk id="3" creationId="{A6BC6C55-6792-4022-AF40-AAC1C37D1FC5}"/>
          </ac:spMkLst>
        </pc:spChg>
        <pc:spChg chg="add del">
          <ac:chgData name="Bala Chirtsabesan" userId="f8b9e090-ead3-4d62-aee0-5806f274d13a" providerId="ADAL" clId="{D22FE961-C2E2-4539-9FF1-3CE3B7DD7D05}" dt="2019-02-01T23:28:16.955" v="673"/>
          <ac:spMkLst>
            <pc:docMk/>
            <pc:sldMk cId="3130327095" sldId="1415"/>
            <ac:spMk id="4" creationId="{3C4739AA-CDB2-49AE-A18E-A90666F202C8}"/>
          </ac:spMkLst>
        </pc:spChg>
      </pc:sldChg>
      <pc:sldChg chg="modSp add del">
        <pc:chgData name="Bala Chirtsabesan" userId="f8b9e090-ead3-4d62-aee0-5806f274d13a" providerId="ADAL" clId="{D22FE961-C2E2-4539-9FF1-3CE3B7DD7D05}" dt="2019-02-01T23:17:22.682" v="30" actId="2696"/>
        <pc:sldMkLst>
          <pc:docMk/>
          <pc:sldMk cId="3541850545" sldId="1415"/>
        </pc:sldMkLst>
        <pc:spChg chg="mod">
          <ac:chgData name="Bala Chirtsabesan" userId="f8b9e090-ead3-4d62-aee0-5806f274d13a" providerId="ADAL" clId="{D22FE961-C2E2-4539-9FF1-3CE3B7DD7D05}" dt="2019-02-01T23:17:18.069" v="29" actId="20577"/>
          <ac:spMkLst>
            <pc:docMk/>
            <pc:sldMk cId="3541850545" sldId="1415"/>
            <ac:spMk id="2" creationId="{305FBFCF-A4DC-4AF0-958F-AD18A9D0566B}"/>
          </ac:spMkLst>
        </pc:spChg>
      </pc:sldChg>
      <pc:sldChg chg="modSp add modNotesTx">
        <pc:chgData name="Bala Chirtsabesan" userId="f8b9e090-ead3-4d62-aee0-5806f274d13a" providerId="ADAL" clId="{D22FE961-C2E2-4539-9FF1-3CE3B7DD7D05}" dt="2019-02-02T01:34:40.989" v="1691" actId="20577"/>
        <pc:sldMkLst>
          <pc:docMk/>
          <pc:sldMk cId="3841355359" sldId="1416"/>
        </pc:sldMkLst>
        <pc:spChg chg="mod">
          <ac:chgData name="Bala Chirtsabesan" userId="f8b9e090-ead3-4d62-aee0-5806f274d13a" providerId="ADAL" clId="{D22FE961-C2E2-4539-9FF1-3CE3B7DD7D05}" dt="2019-02-01T23:29:12.681" v="704"/>
          <ac:spMkLst>
            <pc:docMk/>
            <pc:sldMk cId="3841355359" sldId="1416"/>
            <ac:spMk id="2" creationId="{F9541ECB-F464-47A4-B3C6-F25F5D4F8036}"/>
          </ac:spMkLst>
        </pc:spChg>
        <pc:spChg chg="mod">
          <ac:chgData name="Bala Chirtsabesan" userId="f8b9e090-ead3-4d62-aee0-5806f274d13a" providerId="ADAL" clId="{D22FE961-C2E2-4539-9FF1-3CE3B7DD7D05}" dt="2019-02-02T01:34:40.989" v="1691" actId="20577"/>
          <ac:spMkLst>
            <pc:docMk/>
            <pc:sldMk cId="3841355359" sldId="1416"/>
            <ac:spMk id="3" creationId="{A6BC6C55-6792-4022-AF40-AAC1C37D1FC5}"/>
          </ac:spMkLst>
        </pc:spChg>
      </pc:sldChg>
      <pc:sldChg chg="modSp add modNotesTx">
        <pc:chgData name="Bala Chirtsabesan" userId="f8b9e090-ead3-4d62-aee0-5806f274d13a" providerId="ADAL" clId="{D22FE961-C2E2-4539-9FF1-3CE3B7DD7D05}" dt="2019-02-01T23:54:47.735" v="1171" actId="20577"/>
        <pc:sldMkLst>
          <pc:docMk/>
          <pc:sldMk cId="3197941161" sldId="1417"/>
        </pc:sldMkLst>
        <pc:spChg chg="mod">
          <ac:chgData name="Bala Chirtsabesan" userId="f8b9e090-ead3-4d62-aee0-5806f274d13a" providerId="ADAL" clId="{D22FE961-C2E2-4539-9FF1-3CE3B7DD7D05}" dt="2019-02-01T23:31:49.703" v="802" actId="20577"/>
          <ac:spMkLst>
            <pc:docMk/>
            <pc:sldMk cId="3197941161" sldId="1417"/>
            <ac:spMk id="2" creationId="{F9541ECB-F464-47A4-B3C6-F25F5D4F8036}"/>
          </ac:spMkLst>
        </pc:spChg>
        <pc:spChg chg="mod">
          <ac:chgData name="Bala Chirtsabesan" userId="f8b9e090-ead3-4d62-aee0-5806f274d13a" providerId="ADAL" clId="{D22FE961-C2E2-4539-9FF1-3CE3B7DD7D05}" dt="2019-02-01T23:33:34.256" v="865" actId="20577"/>
          <ac:spMkLst>
            <pc:docMk/>
            <pc:sldMk cId="3197941161" sldId="1417"/>
            <ac:spMk id="3" creationId="{A6BC6C55-6792-4022-AF40-AAC1C37D1FC5}"/>
          </ac:spMkLst>
        </pc:spChg>
      </pc:sldChg>
      <pc:sldChg chg="modSp add modNotesTx">
        <pc:chgData name="Bala Chirtsabesan" userId="f8b9e090-ead3-4d62-aee0-5806f274d13a" providerId="ADAL" clId="{D22FE961-C2E2-4539-9FF1-3CE3B7DD7D05}" dt="2019-02-02T01:06:20.441" v="1533" actId="20577"/>
        <pc:sldMkLst>
          <pc:docMk/>
          <pc:sldMk cId="4050548816" sldId="1418"/>
        </pc:sldMkLst>
        <pc:spChg chg="mod">
          <ac:chgData name="Bala Chirtsabesan" userId="f8b9e090-ead3-4d62-aee0-5806f274d13a" providerId="ADAL" clId="{D22FE961-C2E2-4539-9FF1-3CE3B7DD7D05}" dt="2019-02-01T23:34:10.666" v="895" actId="20577"/>
          <ac:spMkLst>
            <pc:docMk/>
            <pc:sldMk cId="4050548816" sldId="1418"/>
            <ac:spMk id="2" creationId="{F9541ECB-F464-47A4-B3C6-F25F5D4F8036}"/>
          </ac:spMkLst>
        </pc:spChg>
        <pc:spChg chg="mod">
          <ac:chgData name="Bala Chirtsabesan" userId="f8b9e090-ead3-4d62-aee0-5806f274d13a" providerId="ADAL" clId="{D22FE961-C2E2-4539-9FF1-3CE3B7DD7D05}" dt="2019-02-02T00:28:35.964" v="1442" actId="20577"/>
          <ac:spMkLst>
            <pc:docMk/>
            <pc:sldMk cId="4050548816" sldId="1418"/>
            <ac:spMk id="3" creationId="{A6BC6C55-6792-4022-AF40-AAC1C37D1F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958F-9BBF-4C58-8146-3010762DB1C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A340-0DD4-44FE-970F-AE3D1A210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platform/support/policy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Ignite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6/1/2019 12:58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WinForms developer : why move to .NET Core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SxS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Self-contained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DPI support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8.0 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Winforms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designer : preview available.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 using existing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winforms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apps want a way forward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easy but tricky. Process can load only 1 .NET - so the WinForms designer that runs on .NET Core is out-of-proc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XAML islands - so you can slowly evolve your apps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9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0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 RPC protocol stack built on top of HTTP2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Protobuf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language-agnostic high-performance RPC framework. You can make RPC calls across frameworks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on a new .NET Core implementation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.NET Core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 Service template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worker process 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template is intended to give you a starting point for writing long running services in .NET Core.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Config/ logging / DI on a generic host - class to host generic applications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You can create a worker and run it as a Windows Service.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for SPA apps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framework for building interactive client-side web UI with .NET: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hosting models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Client-side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Server-side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Blazor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applications that render from the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Client-centric components : web socket connection using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you to do full stack C# web apps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WASM is for web platform, similar to IL is for .NET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02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35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.NET Framework is not ‘dead’. Good analogy: Classic ASP exists and ships in Windows today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people don't realize: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and many services in Azure and other Microsoft products are built on .NET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make your lives easier as we'll quit breaking you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taking the best of Mono, best of .NET Core : unify and call it .NET 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as the core, and what are we adding?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.NET Core 3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winForms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WPF, EF6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 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PS4, Android/iOS devices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ahead-of-time compile. Compile the app to native code, does not need JIT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for smaller devices, startup, more secure in some ways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 will be part of .NET 5 as well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BCL will be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corefx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3 implementations of BCL today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.NET Core, Mono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Forms - why not?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Blog post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System.web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existing web stack inside .NET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won't be compatible. It is heavily tied to IIS, windows-centric and windows-only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customers have move to MVC - it's easier to migrate MVC app to ASP.NET Core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Forms - huge cost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Telerik/DevExpress need to update their controls to make it work on the designer in Core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3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 vs Current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LTS : if you're on 2.1, you can stay on that for 3 years. We'll continue to give security patches/bug fixes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Current, if you're on 2.2, you need to keep moving forward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frameworks : customers consume these and move forward very quickly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make moving from version to version easier in the future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support policy: </a:t>
            </a:r>
            <a:r>
              <a:rPr lang="en-US" dirty="0">
                <a:hlinkClick r:id="rId3"/>
              </a:rPr>
              <a:t>https://dotnet.microsoft.com/platform/support/policy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ASP.NET Core 2.2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 (.NET Framework)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 (.NET Framework)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term support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2.2 (.NET Core) to 3.0 : will be a simple migration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should I update target framework?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up-to the DevOps process to decide when to update. There's also framework-dependent and self-contained options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1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look at the term “.NET” and how it has evolved over the years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easy to associate the term .NET with some of the older technology that was successful with the initial versions of .NET. And many people still do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.NET helping with forms over data. </a:t>
            </a:r>
            <a:r>
              <a:rPr lang="en-US" dirty="0" err="1"/>
              <a:t>Eg</a:t>
            </a:r>
            <a:r>
              <a:rPr lang="en-US" dirty="0"/>
              <a:t>: Win Forms and Web Forms.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Later ASP.NET MVC and WPF got added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in more recent years, Xamarin joined as part of .NET family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 2019, “.NET” means a lot of things. We are striving to make .NET your platform of choice for building any type of app, on various platforms. Some of the common examples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Desktop application for Windows using WPF and .NET Core 3.0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app with .NET using Xamarin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Core microservices on Linux in Kubernetes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Gaming app with Unity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the past year, we have released libraries supported new workloads such as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Incorporate machine learning in your app with ML.NET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libraries for processing Big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 great time to be a .NET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learn languages like C# that allow you to build applications across a variety of different use-cases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Over 1 million developers on .NET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Rate of adoption in 3 years is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Supported on VS (on Windows) , VS for Mac (on MacOS), VS Code + CLI (Windows / Mac / Linux)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Nice blog post that explains the architecture on the .NET 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Spark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free, open-source, and cross-platform big data analytics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Spark can be used for processing batches of data, real-time streams, machine learning, and ad-hoc query.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now available for .NET as well.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ML.NET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ML.NET gives you the ability to add machine learning to .NET applications. With this capability, you can make automatic predictions using the data available to your application.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machine learning is a feature of ML.NET that performs automatic model selection and training. You specify the machine learning task and supply a dataset, and automated ML chooses the model with the best metrics.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ML.NET Model Builder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tool for any developer to go and build some machine learning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Model Builder GIF : in the dot.net/ML home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2019 : install size is greatly reduced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 creation and build is faster as well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2019 and Xamarin : Focus has been on fundamentals and perf improvements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47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/ ML and Big Data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saw in the previous slides</a:t>
            </a:r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A340-0DD4-44FE-970F-AE3D1A2102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233488" y="291069"/>
            <a:ext cx="2689274" cy="452654"/>
          </a:xfrm>
        </p:spPr>
        <p:txBody>
          <a:bodyPr/>
          <a:lstStyle>
            <a:lvl1pPr marL="0" marR="0" indent="0" algn="r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55018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2941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71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3715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46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330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531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" y="3933"/>
            <a:ext cx="12175023" cy="685757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6540"/>
            <a:ext cx="11653523" cy="116011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3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303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_Option 3 - Org I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4" y="6112611"/>
            <a:ext cx="1075699" cy="2058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579" y="1591061"/>
            <a:ext cx="3131824" cy="421381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725569"/>
            <a:ext cx="7888452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1771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389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479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830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74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3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6999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64799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54803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19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cesardelatorre/net-core-1-0-net-framework-xamarin-the-whatand-when-to-use-i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t.net/Spar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.net/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 and Tomorrow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Bala Chirtsabesan</a:t>
            </a:r>
          </a:p>
          <a:p>
            <a:r>
              <a:rPr lang="en-US" dirty="0"/>
              <a:t>Microsoft Visual Studio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balachir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ECB-F464-47A4-B3C6-F25F5D4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94463"/>
          </a:xfrm>
        </p:spPr>
        <p:txBody>
          <a:bodyPr/>
          <a:lstStyle/>
          <a:p>
            <a:pPr algn="ctr"/>
            <a:r>
              <a:rPr lang="en-US" sz="4000" dirty="0"/>
              <a:t>.NET Core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6C55-6792-4022-AF40-AAC1C37D1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746684"/>
          </a:xfrm>
        </p:spPr>
        <p:txBody>
          <a:bodyPr/>
          <a:lstStyle/>
          <a:p>
            <a:r>
              <a:rPr lang="en-US" dirty="0"/>
              <a:t>Windows desktop support with WPF and Win Forms, also open source</a:t>
            </a:r>
          </a:p>
          <a:p>
            <a:endParaRPr lang="en-US" dirty="0"/>
          </a:p>
          <a:p>
            <a:r>
              <a:rPr lang="en-US" dirty="0"/>
              <a:t>Full-stack web development with C# and Razor</a:t>
            </a:r>
          </a:p>
          <a:p>
            <a:endParaRPr lang="en-US" dirty="0"/>
          </a:p>
          <a:p>
            <a:r>
              <a:rPr lang="en-US" dirty="0"/>
              <a:t>Significant performance improvements</a:t>
            </a:r>
          </a:p>
          <a:p>
            <a:endParaRPr lang="en-US" dirty="0"/>
          </a:p>
          <a:p>
            <a:r>
              <a:rPr lang="en-US" dirty="0"/>
              <a:t>New C# language features for productivity and less errors</a:t>
            </a:r>
          </a:p>
        </p:txBody>
      </p:sp>
    </p:spTree>
    <p:extLst>
      <p:ext uri="{BB962C8B-B14F-4D97-AF65-F5344CB8AC3E}">
        <p14:creationId xmlns:p14="http://schemas.microsoft.com/office/powerpoint/2010/main" val="40400338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ECB-F464-47A4-B3C6-F25F5D4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94463"/>
          </a:xfrm>
        </p:spPr>
        <p:txBody>
          <a:bodyPr/>
          <a:lstStyle/>
          <a:p>
            <a:pPr algn="ctr"/>
            <a:r>
              <a:rPr lang="en-US" sz="4000" dirty="0"/>
              <a:t>.NET Core 3 : Why Windows Desktop on 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6C55-6792-4022-AF40-AAC1C37D1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855175"/>
          </a:xfrm>
        </p:spPr>
        <p:txBody>
          <a:bodyPr/>
          <a:lstStyle/>
          <a:p>
            <a:r>
              <a:rPr lang="en-US" dirty="0"/>
              <a:t>Deployment Flexibility</a:t>
            </a:r>
          </a:p>
          <a:p>
            <a:pPr marL="1019693" lvl="2" indent="-571500">
              <a:buFont typeface="Arial" panose="020B0604020202020204" pitchFamily="34" charset="0"/>
              <a:buChar char="•"/>
            </a:pPr>
            <a:r>
              <a:rPr lang="en-US" dirty="0"/>
              <a:t>Side-by-side support</a:t>
            </a:r>
          </a:p>
          <a:p>
            <a:pPr marL="1019693" lvl="2" indent="-571500">
              <a:buFont typeface="Arial" panose="020B0604020202020204" pitchFamily="34" charset="0"/>
              <a:buChar char="•"/>
            </a:pPr>
            <a:r>
              <a:rPr lang="en-US" dirty="0"/>
              <a:t>Machine global or app local framework</a:t>
            </a:r>
          </a:p>
          <a:p>
            <a:pPr marL="1019693" lvl="2" indent="-571500">
              <a:buFont typeface="Arial" panose="020B0604020202020204" pitchFamily="34" charset="0"/>
              <a:buChar char="•"/>
            </a:pPr>
            <a:r>
              <a:rPr lang="en-US" dirty="0"/>
              <a:t>Self-contained EXEs</a:t>
            </a:r>
          </a:p>
          <a:p>
            <a:pPr marL="1019693" lvl="2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Core runtime and API improvements</a:t>
            </a:r>
          </a:p>
          <a:p>
            <a:pPr marL="1019693" lvl="2" indent="-571500">
              <a:buFont typeface="Arial" panose="020B0604020202020204" pitchFamily="34" charset="0"/>
              <a:buChar char="•"/>
            </a:pPr>
            <a:r>
              <a:rPr lang="en-US" dirty="0"/>
              <a:t>First-class support for modern requirements like High-DPI multi-monitor</a:t>
            </a:r>
          </a:p>
          <a:p>
            <a:pPr marL="1019693" lvl="2" indent="-5715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30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ECB-F464-47A4-B3C6-F25F5D4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94463"/>
          </a:xfrm>
        </p:spPr>
        <p:txBody>
          <a:bodyPr/>
          <a:lstStyle/>
          <a:p>
            <a:pPr algn="ctr"/>
            <a:r>
              <a:rPr lang="en-US" sz="4000" dirty="0"/>
              <a:t>.NET Core 3 : C# 8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6C55-6792-4022-AF40-AAC1C37D1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379934"/>
          </a:xfrm>
        </p:spPr>
        <p:txBody>
          <a:bodyPr/>
          <a:lstStyle/>
          <a:p>
            <a:r>
              <a:rPr lang="en-US" sz="2800" dirty="0"/>
              <a:t>Nullable reference types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string?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{ get; set; }</a:t>
            </a:r>
          </a:p>
          <a:p>
            <a:endParaRPr lang="en-US" sz="2800" dirty="0"/>
          </a:p>
          <a:p>
            <a:r>
              <a:rPr lang="en-US" sz="2800" dirty="0"/>
              <a:t>Switch expressions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colorBand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switch {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Rainbow.Red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=&gt; 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RGBColor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(0xFF, 0x00, 0x00),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Rainbow.Orange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=&gt; 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RGBColor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(0xFF, 0x7F, 0x00),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};</a:t>
            </a:r>
          </a:p>
          <a:p>
            <a:endParaRPr lang="en-US" sz="2800" dirty="0"/>
          </a:p>
          <a:p>
            <a:r>
              <a:rPr lang="en-US" sz="2800" dirty="0"/>
              <a:t>Indices and ranges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var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quickBrownFox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words[1..4];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Console.WriteLine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($"The last word is {words[^1]}");</a:t>
            </a:r>
          </a:p>
        </p:txBody>
      </p:sp>
    </p:spTree>
    <p:extLst>
      <p:ext uri="{BB962C8B-B14F-4D97-AF65-F5344CB8AC3E}">
        <p14:creationId xmlns:p14="http://schemas.microsoft.com/office/powerpoint/2010/main" val="20028260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ECB-F464-47A4-B3C6-F25F5D4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94463"/>
          </a:xfrm>
        </p:spPr>
        <p:txBody>
          <a:bodyPr/>
          <a:lstStyle/>
          <a:p>
            <a:pPr algn="ctr"/>
            <a:r>
              <a:rPr lang="en-US" sz="4000" dirty="0"/>
              <a:t>ASP .NET Core 3 : New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6C55-6792-4022-AF40-AAC1C37D1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3416320"/>
          </a:xfrm>
        </p:spPr>
        <p:txBody>
          <a:bodyPr/>
          <a:lstStyle/>
          <a:p>
            <a:r>
              <a:rPr lang="en-US" sz="2800" dirty="0" err="1"/>
              <a:t>gRPC</a:t>
            </a:r>
            <a:r>
              <a:rPr lang="en-US" sz="2800" dirty="0"/>
              <a:t> template</a:t>
            </a:r>
          </a:p>
          <a:p>
            <a:endParaRPr lang="en-US" sz="2800" dirty="0"/>
          </a:p>
          <a:p>
            <a:r>
              <a:rPr lang="en-US" sz="2800" dirty="0"/>
              <a:t>Worker Service</a:t>
            </a:r>
          </a:p>
          <a:p>
            <a:endParaRPr lang="en-US" sz="2800" dirty="0"/>
          </a:p>
          <a:p>
            <a:r>
              <a:rPr lang="en-US" sz="2800" dirty="0"/>
              <a:t>Web APIs + Identity</a:t>
            </a:r>
          </a:p>
          <a:p>
            <a:endParaRPr lang="en-US" sz="2800" dirty="0"/>
          </a:p>
          <a:p>
            <a:r>
              <a:rPr lang="en-US" sz="2800" dirty="0" err="1"/>
              <a:t>Blazor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35698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ECB-F464-47A4-B3C6-F25F5D4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94463"/>
          </a:xfrm>
        </p:spPr>
        <p:txBody>
          <a:bodyPr/>
          <a:lstStyle/>
          <a:p>
            <a:pPr algn="ctr"/>
            <a:r>
              <a:rPr lang="en-US" sz="4000" dirty="0"/>
              <a:t>.NET Framework 4.8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6C55-6792-4022-AF40-AAC1C37D1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746684"/>
          </a:xfrm>
        </p:spPr>
        <p:txBody>
          <a:bodyPr/>
          <a:lstStyle/>
          <a:p>
            <a:r>
              <a:rPr lang="en-US" dirty="0"/>
              <a:t>Released on April 18</a:t>
            </a:r>
            <a:r>
              <a:rPr lang="en-US" baseline="30000" dirty="0"/>
              <a:t>th</a:t>
            </a:r>
            <a:r>
              <a:rPr lang="en-US" dirty="0"/>
              <a:t>, available on Windows Update later this year</a:t>
            </a:r>
          </a:p>
          <a:p>
            <a:endParaRPr lang="en-US" dirty="0"/>
          </a:p>
          <a:p>
            <a:r>
              <a:rPr lang="en-US" dirty="0"/>
              <a:t>Accessibility improvements</a:t>
            </a:r>
          </a:p>
          <a:p>
            <a:endParaRPr lang="en-US" dirty="0"/>
          </a:p>
          <a:p>
            <a:r>
              <a:rPr lang="en-US" dirty="0"/>
              <a:t>Improved High DPI support for multi-monitor scenarios</a:t>
            </a:r>
          </a:p>
          <a:p>
            <a:endParaRPr lang="en-US" dirty="0"/>
          </a:p>
          <a:p>
            <a:r>
              <a:rPr lang="en-US" dirty="0"/>
              <a:t>General security, performance and reliability improvements</a:t>
            </a:r>
          </a:p>
        </p:txBody>
      </p:sp>
    </p:spTree>
    <p:extLst>
      <p:ext uri="{BB962C8B-B14F-4D97-AF65-F5344CB8AC3E}">
        <p14:creationId xmlns:p14="http://schemas.microsoft.com/office/powerpoint/2010/main" val="55331491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EE7A-C911-4EE6-8D55-5FE3E9A1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.NET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5367310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 future of .NET Framework &#10;.NET Framework 4.8 is the last major version of .NET &#10;Framework on Windows &#10;Support policy remains the same: &#10;Will always be in Windows &#10;Will be patched with Windows &#10;Will be supported with Windows &#10;Keep existing applications on .NET Framework &#10;• Recommend .NET Core for new applications ">
            <a:extLst>
              <a:ext uri="{FF2B5EF4-FFF2-40B4-BE49-F238E27FC236}">
                <a16:creationId xmlns:a16="http://schemas.microsoft.com/office/drawing/2014/main" id="{095DB088-C77A-4DB3-8710-37BDBD2D2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09600"/>
            <a:ext cx="10925175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029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he . &#10;Many &#10;.NETs &#10;2014 &#10;.NET FRAMEWORK &#10;Runtime &#10;Base class library &#10;NET Roadmap &#10;.NET CORE &#10;Runtime &#10;Core library &#10;XAMARIN / MONO &#10;Runtime &#10;Mono class library ">
            <a:extLst>
              <a:ext uri="{FF2B5EF4-FFF2-40B4-BE49-F238E27FC236}">
                <a16:creationId xmlns:a16="http://schemas.microsoft.com/office/drawing/2014/main" id="{CB62A9C8-8436-42D3-ABEB-BB40A044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57188"/>
            <a:ext cx="1183005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7234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. &#10;.NET FRAMEWORK &#10;Runtime &#10;Base class library &#10;NET Roadmap &#10;.NET &#10;standard &#10;2016 &#10;.NET CORE &#10;Runtime &#10;Core library &#10;.NET STANDARD &#10;XAMARIN / MONO &#10;Runtime &#10;Mono class library ">
            <a:extLst>
              <a:ext uri="{FF2B5EF4-FFF2-40B4-BE49-F238E27FC236}">
                <a16:creationId xmlns:a16="http://schemas.microsoft.com/office/drawing/2014/main" id="{4672FCAA-17EA-4E01-B38F-7433AEEE1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342900"/>
            <a:ext cx="1182052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177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troducing &#10;.NET &#10;Runtime &#10;.NET 5 &#10;.NET &#10;Next &#10;(JIT &amp; native) &#10;One base class library &#10;.NET STANDARD ">
            <a:extLst>
              <a:ext uri="{FF2B5EF4-FFF2-40B4-BE49-F238E27FC236}">
                <a16:creationId xmlns:a16="http://schemas.microsoft.com/office/drawing/2014/main" id="{5828E7C3-B1F1-4F40-B4DC-C4B4B0D8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2913"/>
            <a:ext cx="118872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597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2985-383F-4D82-A3BA-CF05882C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724280"/>
          </a:xfrm>
        </p:spPr>
        <p:txBody>
          <a:bodyPr/>
          <a:lstStyle/>
          <a:p>
            <a:pPr algn="ctr"/>
            <a:r>
              <a:rPr lang="en-US" sz="4000" dirty="0"/>
              <a:t>.NET Today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D94B1-0865-4078-BDCC-719484AA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61" y="1210944"/>
            <a:ext cx="9858677" cy="50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5092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.NET &#10;forms &#10;—A unified platform &#10;CLOUD &#10;MOBILE &#10;.NET STANDARD &#10;.NET 5 &#10;INFRASTRUCTURE &#10;COMPILERS &#10;GAMING &#10;COWONENTS &#10;IOT &#10;MLNET &#10;, NET for &#10;Apache Spark &#10;LANGUAGES &#10;TOOLS &#10;VISUAL STUDIO &#10;VISUAL STUDIO FOR MAC &#10;VISUAL STUDIO CODE &#10;COMMAND LINE INTERFACE ">
            <a:extLst>
              <a:ext uri="{FF2B5EF4-FFF2-40B4-BE49-F238E27FC236}">
                <a16:creationId xmlns:a16="http://schemas.microsoft.com/office/drawing/2014/main" id="{4D26FE3F-35AD-410E-B68B-5D216910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04825"/>
            <a:ext cx="1160145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060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not in .NET 5? &#10;Web forms, WCF server and Windows workflow remain on &#10;.NET Framework 4.8 only. There are no plans to port these. &#10;Recommendations &#10;ASP.NET Blazor for ASP.NET Web forms (we will provide a migration guide) &#10;gRPC for WCF server and remoting (we will provide a migration guide) &#10;Open source core workflow for Windows workflow (WF): https://github.com/UiPath/corewf ">
            <a:extLst>
              <a:ext uri="{FF2B5EF4-FFF2-40B4-BE49-F238E27FC236}">
                <a16:creationId xmlns:a16="http://schemas.microsoft.com/office/drawing/2014/main" id="{096B4BB6-A0E2-4ACF-AF77-66E76512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709613"/>
            <a:ext cx="1138237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549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.NET Schedule &#10;July 2019 &#10;.NET Core 3.0 &#10;sept 2019 &#10;.NET core 3.0 &#10;Nov 2019 &#10;.NET Core 3.1 &#10;LTS &#10;Nov 2020 &#10;.NET 5.0 &#10;Nov 2021 &#10;.NET 6.0 &#10;LTS &#10;Nov 2022 &#10;.NET 7.0 &#10;Nov 2023 &#10;.NET 8.0 &#10;LTS &#10;• .NET Core 3.0 release in September &#10;• .NET Core 31 &#10;. = Long term support (LTS) &#10;• .NET 5.0 release in November 2020 &#10;• Major releases every year, LTS for even numbered releases &#10;• Predictable schedule, minor releases if needed ">
            <a:extLst>
              <a:ext uri="{FF2B5EF4-FFF2-40B4-BE49-F238E27FC236}">
                <a16:creationId xmlns:a16="http://schemas.microsoft.com/office/drawing/2014/main" id="{E3781945-E04D-4EA0-98CD-BB11F5BE7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57175"/>
            <a:ext cx="118491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59885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ey takeaways &#10;.NET continues to expand to more workloads &#10;• ML.NET 1.0—dot.net/ml &#10;.NET for Spark preview—dot.net/spark &#10;.NET Core is the future of .NET &#10;• .NET Core preview 3—dot.net/get-core3 &#10;Build new applications on .NET Core &#10;• Keep existing applications on .NET Framework ">
            <a:extLst>
              <a:ext uri="{FF2B5EF4-FFF2-40B4-BE49-F238E27FC236}">
                <a16:creationId xmlns:a16="http://schemas.microsoft.com/office/drawing/2014/main" id="{F12ACB66-CDE1-49F8-81A3-B20D083E7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06" y="445957"/>
            <a:ext cx="897255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43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99F6-80D3-4188-93E3-997D10FB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.NET is growing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908-484E-4155-8C14-E6018D6D8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454752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Millions of developers using .NET today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Over 1 million developers on .NET Core alone which got to v1 only in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Tool chains for different platforms</a:t>
            </a:r>
          </a:p>
          <a:p>
            <a:pPr marL="1019693" lvl="2" indent="-571500">
              <a:buFont typeface="Arial" panose="020B0604020202020204" pitchFamily="34" charset="0"/>
              <a:buChar char="•"/>
            </a:pPr>
            <a:r>
              <a:rPr lang="en-US" dirty="0"/>
              <a:t>VS / VS for Mac / VS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442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99F6-80D3-4188-93E3-997D10FB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pPr algn="ctr"/>
            <a:r>
              <a:rPr lang="en-US" dirty="0"/>
              <a:t>.NET Framework, .NET Core, Xamarin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908-484E-4155-8C14-E6018D6D8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20" y="1066629"/>
            <a:ext cx="11759362" cy="70561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Blog post (2016) : </a:t>
            </a:r>
            <a:r>
              <a:rPr lang="en-US" dirty="0">
                <a:hlinkClick r:id="rId3"/>
              </a:rPr>
              <a:t>The “WHAT and WHEN to use it”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F84D3-1C47-46AF-9B9C-7A3626E2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111" y="1894788"/>
            <a:ext cx="7993778" cy="474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0292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EE7A-C911-4EE6-8D55-5FE3E9A1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with .NET</a:t>
            </a:r>
          </a:p>
        </p:txBody>
      </p:sp>
    </p:spTree>
    <p:extLst>
      <p:ext uri="{BB962C8B-B14F-4D97-AF65-F5344CB8AC3E}">
        <p14:creationId xmlns:p14="http://schemas.microsoft.com/office/powerpoint/2010/main" val="32072415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ECB-F464-47A4-B3C6-F25F5D4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94463"/>
          </a:xfrm>
        </p:spPr>
        <p:txBody>
          <a:bodyPr/>
          <a:lstStyle/>
          <a:p>
            <a:pPr algn="ctr"/>
            <a:r>
              <a:rPr lang="en-US" sz="4000" dirty="0"/>
              <a:t>.NET supports new workloads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6C55-6792-4022-AF40-AAC1C37D1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5416676"/>
          </a:xfrm>
        </p:spPr>
        <p:txBody>
          <a:bodyPr/>
          <a:lstStyle/>
          <a:p>
            <a:r>
              <a:rPr lang="en-US" dirty="0"/>
              <a:t>.NET support for Apache Spark (</a:t>
            </a:r>
            <a:r>
              <a:rPr lang="en-US" dirty="0">
                <a:hlinkClick r:id="rId3"/>
              </a:rPr>
              <a:t>dot.net/Spark</a:t>
            </a:r>
            <a:r>
              <a:rPr lang="en-US" dirty="0"/>
              <a:t>) </a:t>
            </a:r>
          </a:p>
          <a:p>
            <a:pPr marL="795597" lvl="1" indent="-571500">
              <a:buFont typeface="Arial" panose="020B0604020202020204" pitchFamily="34" charset="0"/>
              <a:buChar char="•"/>
            </a:pPr>
            <a:r>
              <a:rPr lang="en-US" dirty="0"/>
              <a:t>Distributed analytics engine for large datasets, typically terabytes or petabytes</a:t>
            </a:r>
          </a:p>
          <a:p>
            <a:pPr marL="795597" lvl="1" indent="-571500">
              <a:buFont typeface="Arial" panose="020B0604020202020204" pitchFamily="34" charset="0"/>
              <a:buChar char="•"/>
            </a:pPr>
            <a:r>
              <a:rPr lang="en-US" dirty="0"/>
              <a:t>Previously only available for Scala, Java, Python, R. Now .NET as well</a:t>
            </a:r>
          </a:p>
          <a:p>
            <a:endParaRPr lang="en-US" dirty="0"/>
          </a:p>
          <a:p>
            <a:r>
              <a:rPr lang="en-US" dirty="0"/>
              <a:t>ML.NET 1.0 (</a:t>
            </a:r>
            <a:r>
              <a:rPr lang="en-US" dirty="0">
                <a:hlinkClick r:id="rId4"/>
              </a:rPr>
              <a:t>dot.net/ML</a:t>
            </a:r>
            <a:r>
              <a:rPr lang="en-US" dirty="0"/>
              <a:t>)</a:t>
            </a:r>
          </a:p>
          <a:p>
            <a:pPr marL="795597" lvl="1" indent="-571500">
              <a:buFont typeface="Arial" panose="020B0604020202020204" pitchFamily="34" charset="0"/>
              <a:buChar char="•"/>
            </a:pPr>
            <a:r>
              <a:rPr lang="en-US" dirty="0"/>
              <a:t>Create custom ML models using C# or F# without leaving the ecosystem</a:t>
            </a:r>
          </a:p>
          <a:p>
            <a:pPr marL="795597" lvl="1" indent="-571500">
              <a:buFont typeface="Arial" panose="020B0604020202020204" pitchFamily="34" charset="0"/>
              <a:buChar char="•"/>
            </a:pPr>
            <a:r>
              <a:rPr lang="en-US" dirty="0"/>
              <a:t>Automatic predictions using available data</a:t>
            </a:r>
          </a:p>
          <a:p>
            <a:pPr marL="795597" lvl="1" indent="-571500">
              <a:buFont typeface="Arial" panose="020B0604020202020204" pitchFamily="34" charset="0"/>
              <a:buChar char="•"/>
            </a:pPr>
            <a:r>
              <a:rPr lang="en-US" dirty="0"/>
              <a:t>Custom ML made easy with </a:t>
            </a:r>
            <a:r>
              <a:rPr lang="en-US" dirty="0" err="1"/>
              <a:t>AutoML</a:t>
            </a:r>
            <a:r>
              <a:rPr lang="en-US" dirty="0"/>
              <a:t> and ML.NET Model Builder</a:t>
            </a:r>
          </a:p>
          <a:p>
            <a:pPr marL="79559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176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208321-5D6B-4164-92D0-33B40ABB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6" y="698808"/>
            <a:ext cx="10829048" cy="51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479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ECB-F464-47A4-B3C6-F25F5D4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94463"/>
          </a:xfrm>
        </p:spPr>
        <p:txBody>
          <a:bodyPr/>
          <a:lstStyle/>
          <a:p>
            <a:pPr algn="ctr"/>
            <a:r>
              <a:rPr lang="en-US" sz="4000" dirty="0"/>
              <a:t>Xamarin in VS 2019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6C55-6792-4022-AF40-AAC1C37D1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21156"/>
            <a:ext cx="11495412" cy="988411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Smaller </a:t>
            </a:r>
            <a:r>
              <a:rPr lang="en-US" sz="2800" dirty="0"/>
              <a:t>: VS 2017 : 23 GB. VS 2019 : down to 7 GB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Faster </a:t>
            </a:r>
            <a:r>
              <a:rPr lang="en-US" sz="28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37AE3-F532-4431-8739-B7617399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48" y="2479249"/>
            <a:ext cx="9842081" cy="37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49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1ECB-F464-47A4-B3C6-F25F5D4F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694463"/>
          </a:xfrm>
        </p:spPr>
        <p:txBody>
          <a:bodyPr/>
          <a:lstStyle/>
          <a:p>
            <a:pPr algn="ctr"/>
            <a:r>
              <a:rPr lang="en-US" sz="4000" dirty="0"/>
              <a:t>.NET Core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6C55-6792-4022-AF40-AAC1C37D1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673454"/>
          </a:xfrm>
        </p:spPr>
        <p:txBody>
          <a:bodyPr/>
          <a:lstStyle/>
          <a:p>
            <a:r>
              <a:rPr lang="en-US" dirty="0"/>
              <a:t>3.0 Preview 5 = Available; 3.0 GA = September</a:t>
            </a:r>
          </a:p>
        </p:txBody>
      </p:sp>
      <p:pic>
        <p:nvPicPr>
          <p:cNvPr id="2050" name="Picture 2" descr=".NET Core 3.0 themes &#10;Windows &#10;desktop apps &#10;Full-stack web &#10;development &#10;Artificial &#10;intelligence &amp; &#10;Machine Learning &#10;Big data ">
            <a:extLst>
              <a:ext uri="{FF2B5EF4-FFF2-40B4-BE49-F238E27FC236}">
                <a16:creationId xmlns:a16="http://schemas.microsoft.com/office/drawing/2014/main" id="{3D45AF53-953E-4086-B5FF-72594DD40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067832"/>
            <a:ext cx="9653291" cy="43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9307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111_Build 2017_DARK GRAY TEMPLATE">
  <a:themeElements>
    <a:clrScheme name="Build 2017 Colors (Dark Gray)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EAEAEA"/>
      </a:accent3>
      <a:accent4>
        <a:srgbClr val="002050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2017_Template.potx" id="{5417D3E2-C3A5-48BF-8802-FB8B38AE9E9C}" vid="{D138E69B-724A-4446-A2DA-FF3B08B16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1606</TotalTime>
  <Words>1089</Words>
  <Application>Microsoft Office PowerPoint</Application>
  <PresentationFormat>Widescreen</PresentationFormat>
  <Paragraphs>232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5-50111_Build 2017_DARK GRAY TEMPLATE</vt:lpstr>
      <vt:lpstr>.NET Today and Tomorrow</vt:lpstr>
      <vt:lpstr>.NET Today</vt:lpstr>
      <vt:lpstr>.NET is growing</vt:lpstr>
      <vt:lpstr>.NET Framework, .NET Core, Xamarin</vt:lpstr>
      <vt:lpstr>What’s New with .NET</vt:lpstr>
      <vt:lpstr>.NET supports new workloads</vt:lpstr>
      <vt:lpstr>PowerPoint Presentation</vt:lpstr>
      <vt:lpstr>Xamarin in VS 2019</vt:lpstr>
      <vt:lpstr>.NET Core 3</vt:lpstr>
      <vt:lpstr>.NET Core 3</vt:lpstr>
      <vt:lpstr>.NET Core 3 : Why Windows Desktop on .NET Core</vt:lpstr>
      <vt:lpstr>.NET Core 3 : C# 8 Features</vt:lpstr>
      <vt:lpstr>ASP .NET Core 3 : New templates</vt:lpstr>
      <vt:lpstr>.NET Framework 4.8</vt:lpstr>
      <vt:lpstr>.NET in the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Open Source projects using Azure DevOps</dc:title>
  <dc:creator>Bala Chirtsabesan</dc:creator>
  <cp:lastModifiedBy>Bala Chirtsabesan</cp:lastModifiedBy>
  <cp:revision>2</cp:revision>
  <dcterms:created xsi:type="dcterms:W3CDTF">2018-09-18T10:57:28Z</dcterms:created>
  <dcterms:modified xsi:type="dcterms:W3CDTF">2019-06-01T09:53:04Z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balach@microsoft.com</vt:lpwstr>
  </property>
  <property fmtid="{D5CDD505-2E9C-101B-9397-08002B2CF9AE}" pid="5" name="MSIP_Label_f42aa342-8706-4288-bd11-ebb85995028c_SetDate">
    <vt:lpwstr>2018-09-18T11:07:17.2815917Z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