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6" r:id="rId2"/>
    <p:sldId id="265" r:id="rId3"/>
    <p:sldId id="266" r:id="rId4"/>
    <p:sldId id="267" r:id="rId5"/>
    <p:sldId id="257" r:id="rId6"/>
    <p:sldId id="258" r:id="rId7"/>
    <p:sldId id="284" r:id="rId8"/>
    <p:sldId id="279" r:id="rId9"/>
    <p:sldId id="285" r:id="rId10"/>
    <p:sldId id="292" r:id="rId11"/>
    <p:sldId id="293" r:id="rId12"/>
    <p:sldId id="294" r:id="rId13"/>
    <p:sldId id="295" r:id="rId14"/>
    <p:sldId id="286"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4632" autoAdjust="0"/>
  </p:normalViewPr>
  <p:slideViewPr>
    <p:cSldViewPr snapToGrid="0">
      <p:cViewPr varScale="1">
        <p:scale>
          <a:sx n="48" d="100"/>
          <a:sy n="48" d="100"/>
        </p:scale>
        <p:origin x="1578"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08DA-5038-4778-ACC9-BA24F66A92BB}" type="datetimeFigureOut">
              <a:rPr lang="en-IN" smtClean="0"/>
              <a:t>04-02-2019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DCBE7-122C-4C5B-AA75-3EC34E2AA013}" type="slidenum">
              <a:rPr lang="en-IN" smtClean="0"/>
              <a:t>‹#›</a:t>
            </a:fld>
            <a:endParaRPr lang="en-IN"/>
          </a:p>
        </p:txBody>
      </p:sp>
    </p:spTree>
    <p:extLst>
      <p:ext uri="{BB962C8B-B14F-4D97-AF65-F5344CB8AC3E}">
        <p14:creationId xmlns:p14="http://schemas.microsoft.com/office/powerpoint/2010/main" val="2922415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https://www.facebook.com/aspiringDotnetArchitects/</a:t>
            </a:r>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a:t>
            </a:fld>
            <a:endParaRPr lang="en-IN"/>
          </a:p>
        </p:txBody>
      </p:sp>
    </p:spTree>
    <p:extLst>
      <p:ext uri="{BB962C8B-B14F-4D97-AF65-F5344CB8AC3E}">
        <p14:creationId xmlns:p14="http://schemas.microsoft.com/office/powerpoint/2010/main" val="123479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3</a:t>
            </a:fld>
            <a:endParaRPr lang="en-IN"/>
          </a:p>
        </p:txBody>
      </p:sp>
    </p:spTree>
    <p:extLst>
      <p:ext uri="{BB962C8B-B14F-4D97-AF65-F5344CB8AC3E}">
        <p14:creationId xmlns:p14="http://schemas.microsoft.com/office/powerpoint/2010/main" val="211292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 :</a:t>
            </a:r>
          </a:p>
          <a:p>
            <a:pPr marL="0" indent="0">
              <a:buNone/>
            </a:pPr>
            <a:r>
              <a:rPr lang="en-US" dirty="0" smtClean="0"/>
              <a:t>                          Containers include the application and all of its           dependencies– but share the kernel with other containers, running as isolated processes in user space on the host operating system. Containers are not tied to any specific infrastructure: they run on any computer, on any infrastructure and in any cloud.</a:t>
            </a:r>
          </a:p>
          <a:p>
            <a:endParaRPr lang="en-US" dirty="0" smtClean="0"/>
          </a:p>
          <a:p>
            <a:r>
              <a:rPr lang="en-US" dirty="0" smtClean="0"/>
              <a:t>Virtual Machines :</a:t>
            </a:r>
          </a:p>
          <a:p>
            <a:pPr marL="0" indent="0">
              <a:buNone/>
            </a:pPr>
            <a:r>
              <a:rPr lang="en-US" dirty="0" smtClean="0"/>
              <a:t>                                    Virtual Machines include the application, the necessary binaries and libraries, and an entire operating system.</a:t>
            </a:r>
          </a:p>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4</a:t>
            </a:fld>
            <a:endParaRPr lang="en-IN"/>
          </a:p>
        </p:txBody>
      </p:sp>
    </p:spTree>
    <p:extLst>
      <p:ext uri="{BB962C8B-B14F-4D97-AF65-F5344CB8AC3E}">
        <p14:creationId xmlns:p14="http://schemas.microsoft.com/office/powerpoint/2010/main" val="107450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9</a:t>
            </a:fld>
            <a:endParaRPr lang="en-IN"/>
          </a:p>
        </p:txBody>
      </p:sp>
    </p:spTree>
    <p:extLst>
      <p:ext uri="{BB962C8B-B14F-4D97-AF65-F5344CB8AC3E}">
        <p14:creationId xmlns:p14="http://schemas.microsoft.com/office/powerpoint/2010/main" val="2969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10</a:t>
            </a:fld>
            <a:endParaRPr lang="en-IN"/>
          </a:p>
        </p:txBody>
      </p:sp>
    </p:spTree>
    <p:extLst>
      <p:ext uri="{BB962C8B-B14F-4D97-AF65-F5344CB8AC3E}">
        <p14:creationId xmlns:p14="http://schemas.microsoft.com/office/powerpoint/2010/main" val="176086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11</a:t>
            </a:fld>
            <a:endParaRPr lang="en-IN"/>
          </a:p>
        </p:txBody>
      </p:sp>
    </p:spTree>
    <p:extLst>
      <p:ext uri="{BB962C8B-B14F-4D97-AF65-F5344CB8AC3E}">
        <p14:creationId xmlns:p14="http://schemas.microsoft.com/office/powerpoint/2010/main" val="64337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12</a:t>
            </a:fld>
            <a:endParaRPr lang="en-IN"/>
          </a:p>
        </p:txBody>
      </p:sp>
    </p:spTree>
    <p:extLst>
      <p:ext uri="{BB962C8B-B14F-4D97-AF65-F5344CB8AC3E}">
        <p14:creationId xmlns:p14="http://schemas.microsoft.com/office/powerpoint/2010/main" val="225006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13</a:t>
            </a:fld>
            <a:endParaRPr lang="en-IN"/>
          </a:p>
        </p:txBody>
      </p:sp>
    </p:spTree>
    <p:extLst>
      <p:ext uri="{BB962C8B-B14F-4D97-AF65-F5344CB8AC3E}">
        <p14:creationId xmlns:p14="http://schemas.microsoft.com/office/powerpoint/2010/main" val="3037704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14</a:t>
            </a:fld>
            <a:endParaRPr lang="en-IN"/>
          </a:p>
        </p:txBody>
      </p:sp>
    </p:spTree>
    <p:extLst>
      <p:ext uri="{BB962C8B-B14F-4D97-AF65-F5344CB8AC3E}">
        <p14:creationId xmlns:p14="http://schemas.microsoft.com/office/powerpoint/2010/main" val="21463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39020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30376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048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
        <p:nvSpPr>
          <p:cNvPr id="8" name="Rectangle 7"/>
          <p:cNvSpPr/>
          <p:nvPr userDrawn="1"/>
        </p:nvSpPr>
        <p:spPr>
          <a:xfrm>
            <a:off x="0" y="6208268"/>
            <a:ext cx="6096000" cy="646331"/>
          </a:xfrm>
          <a:prstGeom prst="rect">
            <a:avLst/>
          </a:prstGeom>
        </p:spPr>
        <p:txBody>
          <a:bodyPr>
            <a:spAutoFit/>
          </a:bodyPr>
          <a:lstStyle/>
          <a:p>
            <a:pPr algn="l"/>
            <a:r>
              <a:rPr lang="en-IN" sz="1800" dirty="0" smtClean="0"/>
              <a:t>Twitter: @Karthik3030</a:t>
            </a:r>
          </a:p>
          <a:p>
            <a:pPr algn="l"/>
            <a:r>
              <a:rPr lang="en-IN" sz="1800" dirty="0" smtClean="0"/>
              <a:t>Blogs.karthikeyanvk.in</a:t>
            </a:r>
            <a:endParaRPr lang="en-IN" sz="1800" dirty="0"/>
          </a:p>
        </p:txBody>
      </p:sp>
    </p:spTree>
    <p:extLst>
      <p:ext uri="{BB962C8B-B14F-4D97-AF65-F5344CB8AC3E}">
        <p14:creationId xmlns:p14="http://schemas.microsoft.com/office/powerpoint/2010/main" val="3744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90285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291792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5904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28334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09372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55440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EFE1-C10C-40D0-BB21-432E19A17D92}" type="datetimeFigureOut">
              <a:rPr lang="en-US" smtClean="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8615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9EFE1-C10C-40D0-BB21-432E19A17D92}" type="datetimeFigureOut">
              <a:rPr lang="en-US" smtClean="0"/>
              <a:t>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F18FA-16E0-468C-93CE-661499C828E5}" type="slidenum">
              <a:rPr lang="en-US" smtClean="0"/>
              <a:t>‹#›</a:t>
            </a:fld>
            <a:endParaRPr lang="en-US" dirty="0"/>
          </a:p>
        </p:txBody>
      </p:sp>
    </p:spTree>
    <p:extLst>
      <p:ext uri="{BB962C8B-B14F-4D97-AF65-F5344CB8AC3E}">
        <p14:creationId xmlns:p14="http://schemas.microsoft.com/office/powerpoint/2010/main" val="99026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5" name="Title 1"/>
          <p:cNvSpPr txBox="1">
            <a:spLocks/>
          </p:cNvSpPr>
          <p:nvPr/>
        </p:nvSpPr>
        <p:spPr>
          <a:xfrm>
            <a:off x="430755" y="1059895"/>
            <a:ext cx="11330490" cy="10306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rPr>
              <a:t>Kubernetes for </a:t>
            </a:r>
            <a:r>
              <a:rPr lang="en-IN" b="1" dirty="0" err="1" smtClean="0">
                <a:solidFill>
                  <a:schemeClr val="bg1"/>
                </a:solidFill>
              </a:rPr>
              <a:t>Klueless</a:t>
            </a:r>
            <a:endParaRPr lang="en-IN" b="1" dirty="0">
              <a:solidFill>
                <a:schemeClr val="bg1"/>
              </a:solidFill>
            </a:endParaRPr>
          </a:p>
        </p:txBody>
      </p:sp>
      <p:sp>
        <p:nvSpPr>
          <p:cNvPr id="11" name="Subtitle 2"/>
          <p:cNvSpPr txBox="1">
            <a:spLocks/>
          </p:cNvSpPr>
          <p:nvPr/>
        </p:nvSpPr>
        <p:spPr>
          <a:xfrm>
            <a:off x="157276" y="4825453"/>
            <a:ext cx="3017724" cy="12959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bg1"/>
                </a:solidFill>
                <a:latin typeface="Segoe UI" panose="020B0502040204020203" pitchFamily="34" charset="0"/>
                <a:ea typeface="Segoe UI" panose="020B0502040204020203" pitchFamily="34" charset="0"/>
                <a:cs typeface="Segoe UI" panose="020B0502040204020203" pitchFamily="34" charset="0"/>
              </a:rPr>
              <a:t>Karthikeyan VK </a:t>
            </a:r>
          </a:p>
          <a:p>
            <a:r>
              <a:rPr lang="en-IN" sz="2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Twitter</a:t>
            </a:r>
            <a:r>
              <a:rPr lang="en-IN" sz="2000" dirty="0">
                <a:solidFill>
                  <a:schemeClr val="bg1"/>
                </a:solidFill>
                <a:latin typeface="Segoe UI" panose="020B0502040204020203" pitchFamily="34" charset="0"/>
                <a:ea typeface="Segoe UI" panose="020B0502040204020203" pitchFamily="34" charset="0"/>
                <a:cs typeface="Segoe UI" panose="020B0502040204020203" pitchFamily="34" charset="0"/>
              </a:rPr>
              <a:t>: @Karthik3030</a:t>
            </a:r>
          </a:p>
          <a:p>
            <a:r>
              <a:rPr lang="en-IN" sz="2000" dirty="0">
                <a:solidFill>
                  <a:schemeClr val="bg1"/>
                </a:solidFill>
                <a:latin typeface="Segoe UI" panose="020B0502040204020203" pitchFamily="34" charset="0"/>
                <a:ea typeface="Segoe UI" panose="020B0502040204020203" pitchFamily="34" charset="0"/>
                <a:cs typeface="Segoe UI" panose="020B0502040204020203" pitchFamily="34" charset="0"/>
              </a:rPr>
              <a:t>Blogs.karthikeyanvk.in</a:t>
            </a:r>
          </a:p>
        </p:txBody>
      </p:sp>
    </p:spTree>
    <p:extLst>
      <p:ext uri="{BB962C8B-B14F-4D97-AF65-F5344CB8AC3E}">
        <p14:creationId xmlns:p14="http://schemas.microsoft.com/office/powerpoint/2010/main" val="1511399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a:t>
            </a:r>
            <a:r>
              <a:rPr lang="en-US" dirty="0" err="1" smtClean="0">
                <a:solidFill>
                  <a:schemeClr val="accent2"/>
                </a:solidFill>
              </a:rPr>
              <a:t>Kubectl</a:t>
            </a:r>
            <a:r>
              <a:rPr lang="en-US" dirty="0" smtClean="0">
                <a:solidFill>
                  <a:schemeClr val="accent2"/>
                </a:solidFill>
              </a:rPr>
              <a:t> ?</a:t>
            </a:r>
            <a:endParaRPr lang="en-IN" dirty="0"/>
          </a:p>
        </p:txBody>
      </p:sp>
      <p:sp>
        <p:nvSpPr>
          <p:cNvPr id="3" name="Content Placeholder 2"/>
          <p:cNvSpPr>
            <a:spLocks noGrp="1"/>
          </p:cNvSpPr>
          <p:nvPr>
            <p:ph idx="1"/>
          </p:nvPr>
        </p:nvSpPr>
        <p:spPr>
          <a:xfrm>
            <a:off x="838200" y="1825625"/>
            <a:ext cx="10515600" cy="1195871"/>
          </a:xfrm>
        </p:spPr>
        <p:txBody>
          <a:bodyPr>
            <a:noAutofit/>
          </a:bodyPr>
          <a:lstStyle/>
          <a:p>
            <a:r>
              <a:rPr lang="en-IN" sz="2600" dirty="0" err="1"/>
              <a:t>Kubectl</a:t>
            </a:r>
            <a:r>
              <a:rPr lang="en-IN" sz="2600" dirty="0"/>
              <a:t> is a command line interface for running commands against Kubernetes clusters. </a:t>
            </a:r>
            <a:r>
              <a:rPr lang="en-IN" sz="2600" dirty="0" smtClean="0"/>
              <a:t> </a:t>
            </a:r>
            <a:endParaRPr lang="en-IN" sz="2600" dirty="0"/>
          </a:p>
        </p:txBody>
      </p:sp>
    </p:spTree>
    <p:extLst>
      <p:ext uri="{BB962C8B-B14F-4D97-AF65-F5344CB8AC3E}">
        <p14:creationId xmlns:p14="http://schemas.microsoft.com/office/powerpoint/2010/main" val="1277838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Pod?</a:t>
            </a:r>
            <a:endParaRPr lang="en-IN" dirty="0"/>
          </a:p>
        </p:txBody>
      </p:sp>
      <p:sp>
        <p:nvSpPr>
          <p:cNvPr id="3" name="Content Placeholder 2"/>
          <p:cNvSpPr>
            <a:spLocks noGrp="1"/>
          </p:cNvSpPr>
          <p:nvPr>
            <p:ph idx="1"/>
          </p:nvPr>
        </p:nvSpPr>
        <p:spPr>
          <a:xfrm>
            <a:off x="838200" y="1825625"/>
            <a:ext cx="10515600" cy="1195871"/>
          </a:xfrm>
        </p:spPr>
        <p:txBody>
          <a:bodyPr>
            <a:noAutofit/>
          </a:bodyPr>
          <a:lstStyle/>
          <a:p>
            <a:r>
              <a:rPr lang="en-IN" sz="2600" dirty="0" smtClean="0"/>
              <a:t>A </a:t>
            </a:r>
            <a:r>
              <a:rPr lang="en-IN" sz="2600" dirty="0"/>
              <a:t>Kubernetes pod is a group of containers that are deployed together on the same host.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257425"/>
            <a:ext cx="2876550" cy="2343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257425"/>
            <a:ext cx="2876550" cy="2343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05" y="3578225"/>
            <a:ext cx="2876550" cy="23431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762" y="3781425"/>
            <a:ext cx="2876550" cy="2343150"/>
          </a:xfrm>
          <a:prstGeom prst="rect">
            <a:avLst/>
          </a:prstGeom>
        </p:spPr>
      </p:pic>
    </p:spTree>
    <p:extLst>
      <p:ext uri="{BB962C8B-B14F-4D97-AF65-F5344CB8AC3E}">
        <p14:creationId xmlns:p14="http://schemas.microsoft.com/office/powerpoint/2010/main" val="2929121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Kubernetes Service?</a:t>
            </a:r>
            <a:endParaRPr lang="en-IN" dirty="0"/>
          </a:p>
        </p:txBody>
      </p:sp>
      <p:sp>
        <p:nvSpPr>
          <p:cNvPr id="3" name="Content Placeholder 2"/>
          <p:cNvSpPr>
            <a:spLocks noGrp="1"/>
          </p:cNvSpPr>
          <p:nvPr>
            <p:ph idx="1"/>
          </p:nvPr>
        </p:nvSpPr>
        <p:spPr>
          <a:xfrm>
            <a:off x="838200" y="1825625"/>
            <a:ext cx="10515600" cy="1195871"/>
          </a:xfrm>
        </p:spPr>
        <p:txBody>
          <a:bodyPr>
            <a:noAutofit/>
          </a:bodyPr>
          <a:lstStyle/>
          <a:p>
            <a:r>
              <a:rPr lang="en-IN" sz="2400" dirty="0"/>
              <a:t>A Kubernetes Service is an abstraction which defines a logical </a:t>
            </a:r>
            <a:r>
              <a:rPr lang="en-IN" sz="2400" i="1" dirty="0"/>
              <a:t>set</a:t>
            </a:r>
            <a:r>
              <a:rPr lang="en-IN" sz="2400" dirty="0"/>
              <a:t> of Pods and a policy by which to access them</a:t>
            </a:r>
            <a:endParaRPr lang="en-IN" sz="2600" dirty="0"/>
          </a:p>
        </p:txBody>
      </p:sp>
    </p:spTree>
    <p:extLst>
      <p:ext uri="{BB962C8B-B14F-4D97-AF65-F5344CB8AC3E}">
        <p14:creationId xmlns:p14="http://schemas.microsoft.com/office/powerpoint/2010/main" val="425107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Kubernetes Replica Sets?</a:t>
            </a:r>
            <a:endParaRPr lang="en-IN" dirty="0"/>
          </a:p>
        </p:txBody>
      </p:sp>
      <p:sp>
        <p:nvSpPr>
          <p:cNvPr id="3" name="Content Placeholder 2"/>
          <p:cNvSpPr>
            <a:spLocks noGrp="1"/>
          </p:cNvSpPr>
          <p:nvPr>
            <p:ph idx="1"/>
          </p:nvPr>
        </p:nvSpPr>
        <p:spPr>
          <a:xfrm>
            <a:off x="838200" y="1825625"/>
            <a:ext cx="10515600" cy="1195871"/>
          </a:xfrm>
        </p:spPr>
        <p:txBody>
          <a:bodyPr>
            <a:noAutofit/>
          </a:bodyPr>
          <a:lstStyle/>
          <a:p>
            <a:r>
              <a:rPr lang="en-IN" sz="2400" dirty="0"/>
              <a:t>Replica Set ensures how many replica of pod should be running. It can be considered as a replacement of </a:t>
            </a:r>
            <a:r>
              <a:rPr lang="en-IN" sz="2400" b="1" dirty="0"/>
              <a:t>replication controller</a:t>
            </a:r>
            <a:r>
              <a:rPr lang="en-IN" sz="2400" dirty="0"/>
              <a:t>.</a:t>
            </a:r>
            <a:endParaRPr lang="en-IN" sz="2600" dirty="0"/>
          </a:p>
        </p:txBody>
      </p:sp>
    </p:spTree>
    <p:extLst>
      <p:ext uri="{BB962C8B-B14F-4D97-AF65-F5344CB8AC3E}">
        <p14:creationId xmlns:p14="http://schemas.microsoft.com/office/powerpoint/2010/main" val="899980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52" y="795131"/>
            <a:ext cx="11784496" cy="835923"/>
          </a:xfrm>
        </p:spPr>
        <p:txBody>
          <a:bodyPr>
            <a:normAutofit/>
          </a:bodyPr>
          <a:lstStyle/>
          <a:p>
            <a:pPr algn="ctr"/>
            <a:r>
              <a:rPr lang="en-US" dirty="0" smtClean="0">
                <a:solidFill>
                  <a:schemeClr val="accent2"/>
                </a:solidFill>
              </a:rPr>
              <a:t>What is </a:t>
            </a:r>
            <a:r>
              <a:rPr lang="en-IN" dirty="0">
                <a:solidFill>
                  <a:schemeClr val="accent2"/>
                </a:solidFill>
              </a:rPr>
              <a:t>Azure Kubernetes </a:t>
            </a:r>
            <a:r>
              <a:rPr lang="en-IN" dirty="0" smtClean="0">
                <a:solidFill>
                  <a:schemeClr val="accent2"/>
                </a:solidFill>
              </a:rPr>
              <a:t>Service </a:t>
            </a:r>
            <a:r>
              <a:rPr lang="en-US" dirty="0" smtClean="0">
                <a:solidFill>
                  <a:schemeClr val="accent2"/>
                </a:solidFill>
              </a:rPr>
              <a:t>?</a:t>
            </a:r>
            <a:endParaRPr lang="en-IN" dirty="0">
              <a:solidFill>
                <a:schemeClr val="accent2"/>
              </a:solidFill>
            </a:endParaRPr>
          </a:p>
        </p:txBody>
      </p:sp>
      <p:sp>
        <p:nvSpPr>
          <p:cNvPr id="3" name="Content Placeholder 2"/>
          <p:cNvSpPr>
            <a:spLocks noGrp="1"/>
          </p:cNvSpPr>
          <p:nvPr>
            <p:ph idx="1"/>
          </p:nvPr>
        </p:nvSpPr>
        <p:spPr>
          <a:xfrm>
            <a:off x="838200" y="1825625"/>
            <a:ext cx="11150048" cy="3004792"/>
          </a:xfrm>
        </p:spPr>
        <p:txBody>
          <a:bodyPr>
            <a:noAutofit/>
          </a:bodyPr>
          <a:lstStyle/>
          <a:p>
            <a:r>
              <a:rPr lang="en-IN" dirty="0" smtClean="0"/>
              <a:t>Azure </a:t>
            </a:r>
            <a:r>
              <a:rPr lang="en-IN" dirty="0"/>
              <a:t>Kubernetes Service (AKS) manages your hosted Kubernetes environment, making it quick and easy to deploy and manage containerized applications without container orchestration expertise.</a:t>
            </a:r>
          </a:p>
          <a:p>
            <a:r>
              <a:rPr lang="en-IN" dirty="0"/>
              <a:t>It </a:t>
            </a:r>
            <a:r>
              <a:rPr lang="en-IN" dirty="0" smtClean="0"/>
              <a:t> eliminates </a:t>
            </a:r>
            <a:r>
              <a:rPr lang="en-IN" dirty="0"/>
              <a:t>the burden of ongoing operations and </a:t>
            </a:r>
            <a:r>
              <a:rPr lang="en-IN" dirty="0" smtClean="0"/>
              <a:t>maintenance.</a:t>
            </a:r>
            <a:endParaRPr lang="en-IN" dirty="0"/>
          </a:p>
        </p:txBody>
      </p:sp>
    </p:spTree>
    <p:extLst>
      <p:ext uri="{BB962C8B-B14F-4D97-AF65-F5344CB8AC3E}">
        <p14:creationId xmlns:p14="http://schemas.microsoft.com/office/powerpoint/2010/main" val="1961246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838200" y="1825625"/>
            <a:ext cx="10515600" cy="1831975"/>
          </a:xfrm>
        </p:spPr>
        <p:txBody>
          <a:bodyPr>
            <a:normAutofit fontScale="40000" lnSpcReduction="20000"/>
          </a:bodyPr>
          <a:lstStyle/>
          <a:p>
            <a:pPr marL="0" indent="0">
              <a:buNone/>
            </a:pPr>
            <a:r>
              <a:rPr lang="en-US" dirty="0" smtClean="0"/>
              <a:t>              </a:t>
            </a:r>
            <a:endParaRPr lang="en-US" dirty="0"/>
          </a:p>
          <a:p>
            <a:pPr marL="0" indent="0">
              <a:buNone/>
            </a:pPr>
            <a:r>
              <a:rPr lang="en-US" dirty="0" smtClean="0"/>
              <a:t>           </a:t>
            </a:r>
          </a:p>
          <a:p>
            <a:pPr marL="0" indent="0" algn="ctr">
              <a:buNone/>
            </a:pPr>
            <a:r>
              <a:rPr lang="en-US" sz="14500" dirty="0" smtClean="0">
                <a:solidFill>
                  <a:schemeClr val="accent2"/>
                </a:solidFill>
              </a:rPr>
              <a:t>DEMO !!!</a:t>
            </a:r>
            <a:endParaRPr lang="en-US" sz="14500" dirty="0">
              <a:solidFill>
                <a:schemeClr val="accent2"/>
              </a:solidFill>
            </a:endParaRP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543287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0886"/>
            <a:ext cx="10515600" cy="793974"/>
          </a:xfrm>
        </p:spPr>
        <p:txBody>
          <a:bodyPr/>
          <a:lstStyle/>
          <a:p>
            <a:r>
              <a:rPr lang="en-US" dirty="0" smtClean="0"/>
              <a:t>                        </a:t>
            </a:r>
            <a:r>
              <a:rPr lang="en-US" dirty="0" smtClean="0">
                <a:solidFill>
                  <a:schemeClr val="accent2"/>
                </a:solidFill>
              </a:rPr>
              <a:t>What is a Container?</a:t>
            </a:r>
            <a:endParaRPr lang="en-US" dirty="0">
              <a:solidFill>
                <a:schemeClr val="accent2"/>
              </a:solidFill>
            </a:endParaRPr>
          </a:p>
        </p:txBody>
      </p:sp>
      <p:sp>
        <p:nvSpPr>
          <p:cNvPr id="3" name="Content Placeholder 2"/>
          <p:cNvSpPr>
            <a:spLocks noGrp="1"/>
          </p:cNvSpPr>
          <p:nvPr>
            <p:ph idx="1"/>
          </p:nvPr>
        </p:nvSpPr>
        <p:spPr>
          <a:xfrm>
            <a:off x="838200" y="1524860"/>
            <a:ext cx="10830059" cy="954755"/>
          </a:xfrm>
        </p:spPr>
        <p:txBody>
          <a:bodyPr/>
          <a:lstStyle/>
          <a:p>
            <a:pPr marL="0" indent="0">
              <a:buNone/>
            </a:pPr>
            <a:r>
              <a:rPr lang="en-US" dirty="0" smtClean="0"/>
              <a:t>Windows Containers provide operating system virtualization that allows multiple isolated applications to be run on a single system.</a:t>
            </a:r>
          </a:p>
          <a:p>
            <a:pPr marL="0" indent="0">
              <a:buNone/>
            </a:pP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770" y="2518535"/>
            <a:ext cx="4800460" cy="3676028"/>
          </a:xfrm>
          <a:prstGeom prst="rect">
            <a:avLst/>
          </a:prstGeom>
        </p:spPr>
      </p:pic>
    </p:spTree>
    <p:extLst>
      <p:ext uri="{BB962C8B-B14F-4D97-AF65-F5344CB8AC3E}">
        <p14:creationId xmlns:p14="http://schemas.microsoft.com/office/powerpoint/2010/main" val="156790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Difference between Containers and VMs</a:t>
            </a:r>
            <a:endParaRPr lang="en-US" dirty="0">
              <a:solidFill>
                <a:schemeClr val="accent2"/>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3665" y="1815235"/>
            <a:ext cx="5682335" cy="435133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036" y="1845181"/>
            <a:ext cx="5604122" cy="4291445"/>
          </a:xfrm>
          <a:prstGeom prst="rect">
            <a:avLst/>
          </a:prstGeom>
        </p:spPr>
      </p:pic>
    </p:spTree>
    <p:extLst>
      <p:ext uri="{BB962C8B-B14F-4D97-AF65-F5344CB8AC3E}">
        <p14:creationId xmlns:p14="http://schemas.microsoft.com/office/powerpoint/2010/main" val="71213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5" y="2348471"/>
            <a:ext cx="10515600" cy="1325563"/>
          </a:xfrm>
        </p:spPr>
        <p:txBody>
          <a:bodyPr/>
          <a:lstStyle/>
          <a:p>
            <a:r>
              <a:rPr lang="en-US" dirty="0" smtClean="0">
                <a:solidFill>
                  <a:schemeClr val="accent2"/>
                </a:solidFill>
              </a:rPr>
              <a:t>Difference between Containers and VMs</a:t>
            </a:r>
            <a:endParaRPr lang="en-US" dirty="0">
              <a:solidFill>
                <a:schemeClr val="accent2"/>
              </a:solidFill>
            </a:endParaRPr>
          </a:p>
        </p:txBody>
      </p:sp>
    </p:spTree>
    <p:extLst>
      <p:ext uri="{BB962C8B-B14F-4D97-AF65-F5344CB8AC3E}">
        <p14:creationId xmlns:p14="http://schemas.microsoft.com/office/powerpoint/2010/main" val="139905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53" y="2412866"/>
            <a:ext cx="10515600" cy="1325563"/>
          </a:xfrm>
        </p:spPr>
        <p:txBody>
          <a:bodyPr/>
          <a:lstStyle/>
          <a:p>
            <a:pPr algn="ctr"/>
            <a:r>
              <a:rPr lang="en-US" dirty="0" smtClean="0">
                <a:solidFill>
                  <a:schemeClr val="accent2"/>
                </a:solidFill>
              </a:rPr>
              <a:t>Why Containers ?</a:t>
            </a:r>
            <a:endParaRPr lang="en-IN" dirty="0"/>
          </a:p>
        </p:txBody>
      </p:sp>
    </p:spTree>
    <p:extLst>
      <p:ext uri="{BB962C8B-B14F-4D97-AF65-F5344CB8AC3E}">
        <p14:creationId xmlns:p14="http://schemas.microsoft.com/office/powerpoint/2010/main" val="2719497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Why Containers?</a:t>
            </a:r>
            <a:endParaRPr lang="en-US" dirty="0">
              <a:solidFill>
                <a:schemeClr val="accent2"/>
              </a:solidFill>
            </a:endParaRPr>
          </a:p>
        </p:txBody>
      </p:sp>
      <p:sp>
        <p:nvSpPr>
          <p:cNvPr id="3" name="Content Placeholder 2"/>
          <p:cNvSpPr>
            <a:spLocks noGrp="1"/>
          </p:cNvSpPr>
          <p:nvPr>
            <p:ph idx="1"/>
          </p:nvPr>
        </p:nvSpPr>
        <p:spPr>
          <a:xfrm>
            <a:off x="838200" y="1825625"/>
            <a:ext cx="10515600" cy="3884295"/>
          </a:xfrm>
        </p:spPr>
        <p:txBody>
          <a:bodyPr>
            <a:normAutofit/>
          </a:bodyPr>
          <a:lstStyle/>
          <a:p>
            <a:r>
              <a:rPr lang="en-US" dirty="0" smtClean="0"/>
              <a:t>Transforming existing applications into cloud </a:t>
            </a:r>
            <a:r>
              <a:rPr lang="en-US" dirty="0"/>
              <a:t>I</a:t>
            </a:r>
            <a:r>
              <a:rPr lang="en-US" dirty="0" smtClean="0"/>
              <a:t>s  Hard!</a:t>
            </a:r>
          </a:p>
          <a:p>
            <a:r>
              <a:rPr lang="en-US" dirty="0" smtClean="0"/>
              <a:t>Building Hybrid Cloud applications Is Hard!</a:t>
            </a:r>
          </a:p>
          <a:p>
            <a:r>
              <a:rPr lang="en-US" dirty="0" smtClean="0"/>
              <a:t>Think about building solutions that should be deployed in Azure, AWS &amp; GCP at the same time</a:t>
            </a:r>
          </a:p>
          <a:p>
            <a:endParaRPr lang="en-US" dirty="0" smtClean="0"/>
          </a:p>
          <a:p>
            <a:endParaRPr lang="en-US" dirty="0" smtClean="0"/>
          </a:p>
          <a:p>
            <a:endParaRPr lang="en-US" dirty="0"/>
          </a:p>
        </p:txBody>
      </p:sp>
    </p:spTree>
    <p:extLst>
      <p:ext uri="{BB962C8B-B14F-4D97-AF65-F5344CB8AC3E}">
        <p14:creationId xmlns:p14="http://schemas.microsoft.com/office/powerpoint/2010/main" val="4016240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Docker ?</a:t>
            </a:r>
            <a:endParaRPr lang="en-IN" dirty="0"/>
          </a:p>
        </p:txBody>
      </p:sp>
      <p:sp>
        <p:nvSpPr>
          <p:cNvPr id="3" name="Content Placeholder 2"/>
          <p:cNvSpPr>
            <a:spLocks noGrp="1"/>
          </p:cNvSpPr>
          <p:nvPr>
            <p:ph idx="1"/>
          </p:nvPr>
        </p:nvSpPr>
        <p:spPr>
          <a:xfrm>
            <a:off x="838200" y="1825625"/>
            <a:ext cx="10515600" cy="1195871"/>
          </a:xfrm>
        </p:spPr>
        <p:txBody>
          <a:bodyPr/>
          <a:lstStyle/>
          <a:p>
            <a:r>
              <a:rPr lang="en-IN" dirty="0"/>
              <a:t>Docker is an open platform for developing, shipping, and running applications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325" y="3156433"/>
            <a:ext cx="2876550" cy="2343150"/>
          </a:xfrm>
          <a:prstGeom prst="rect">
            <a:avLst/>
          </a:prstGeom>
        </p:spPr>
      </p:pic>
    </p:spTree>
    <p:extLst>
      <p:ext uri="{BB962C8B-B14F-4D97-AF65-F5344CB8AC3E}">
        <p14:creationId xmlns:p14="http://schemas.microsoft.com/office/powerpoint/2010/main" val="375673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838200" y="1825625"/>
            <a:ext cx="10515600" cy="1831975"/>
          </a:xfrm>
        </p:spPr>
        <p:txBody>
          <a:bodyPr>
            <a:normAutofit fontScale="40000" lnSpcReduction="20000"/>
          </a:bodyPr>
          <a:lstStyle/>
          <a:p>
            <a:pPr marL="0" indent="0">
              <a:buNone/>
            </a:pPr>
            <a:r>
              <a:rPr lang="en-US" dirty="0" smtClean="0"/>
              <a:t>              </a:t>
            </a:r>
            <a:endParaRPr lang="en-US" dirty="0"/>
          </a:p>
          <a:p>
            <a:pPr marL="0" indent="0">
              <a:buNone/>
            </a:pPr>
            <a:r>
              <a:rPr lang="en-US" dirty="0" smtClean="0"/>
              <a:t>           </a:t>
            </a:r>
          </a:p>
          <a:p>
            <a:pPr marL="0" indent="0" algn="ctr">
              <a:buNone/>
            </a:pPr>
            <a:r>
              <a:rPr lang="en-US" sz="14500" dirty="0" smtClean="0">
                <a:solidFill>
                  <a:schemeClr val="accent2"/>
                </a:solidFill>
              </a:rPr>
              <a:t>DEMO !!!</a:t>
            </a:r>
            <a:endParaRPr lang="en-US" sz="14500" dirty="0">
              <a:solidFill>
                <a:schemeClr val="accent2"/>
              </a:solidFill>
            </a:endParaRP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819793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Kubernetes ?</a:t>
            </a:r>
            <a:endParaRPr lang="en-IN" dirty="0"/>
          </a:p>
        </p:txBody>
      </p:sp>
      <p:sp>
        <p:nvSpPr>
          <p:cNvPr id="3" name="Content Placeholder 2"/>
          <p:cNvSpPr>
            <a:spLocks noGrp="1"/>
          </p:cNvSpPr>
          <p:nvPr>
            <p:ph idx="1"/>
          </p:nvPr>
        </p:nvSpPr>
        <p:spPr>
          <a:xfrm>
            <a:off x="838200" y="1825625"/>
            <a:ext cx="10515600" cy="1195871"/>
          </a:xfrm>
        </p:spPr>
        <p:txBody>
          <a:bodyPr>
            <a:normAutofit fontScale="92500" lnSpcReduction="10000"/>
          </a:bodyPr>
          <a:lstStyle/>
          <a:p>
            <a:r>
              <a:rPr lang="en-IN" dirty="0"/>
              <a:t>Kubernetes is an open-source system for automating deployment, scaling, and management of containerized applications</a:t>
            </a:r>
            <a:r>
              <a:rPr lang="en-IN" dirty="0" smtClean="0"/>
              <a:t>. </a:t>
            </a:r>
          </a:p>
          <a:p>
            <a:r>
              <a:rPr lang="en-IN" dirty="0" smtClean="0"/>
              <a:t>Orchestrator for Containers</a:t>
            </a:r>
            <a:endParaRPr lang="en-IN" dirty="0"/>
          </a:p>
        </p:txBody>
      </p:sp>
    </p:spTree>
    <p:extLst>
      <p:ext uri="{BB962C8B-B14F-4D97-AF65-F5344CB8AC3E}">
        <p14:creationId xmlns:p14="http://schemas.microsoft.com/office/powerpoint/2010/main" val="2015767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10961</TotalTime>
  <Words>366</Words>
  <Application>Microsoft Office PowerPoint</Application>
  <PresentationFormat>Widescreen</PresentationFormat>
  <Paragraphs>57</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Segoe UI</vt:lpstr>
      <vt:lpstr>Office Theme</vt:lpstr>
      <vt:lpstr>PowerPoint Presentation</vt:lpstr>
      <vt:lpstr>                        What is a Container?</vt:lpstr>
      <vt:lpstr>Difference between Containers and VMs</vt:lpstr>
      <vt:lpstr>Difference between Containers and VMs</vt:lpstr>
      <vt:lpstr>Why Containers ?</vt:lpstr>
      <vt:lpstr>Why Containers?</vt:lpstr>
      <vt:lpstr>What is Docker ?</vt:lpstr>
      <vt:lpstr>                   </vt:lpstr>
      <vt:lpstr>What is Kubernetes ?</vt:lpstr>
      <vt:lpstr>What is Kubectl ?</vt:lpstr>
      <vt:lpstr>What is Pod?</vt:lpstr>
      <vt:lpstr>What is Kubernetes Service?</vt:lpstr>
      <vt:lpstr>What is Kubernetes Replica Sets?</vt:lpstr>
      <vt:lpstr>What is Azure Kubernetes Service ?</vt:lpstr>
      <vt:lpstr>                   </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Containers</dc:title>
  <dc:creator>V, Ravindra Kumar</dc:creator>
  <cp:lastModifiedBy>Karthikeyan Kalaichelvan</cp:lastModifiedBy>
  <cp:revision>143</cp:revision>
  <dcterms:created xsi:type="dcterms:W3CDTF">2016-11-22T14:24:14Z</dcterms:created>
  <dcterms:modified xsi:type="dcterms:W3CDTF">2019-02-04T05:39:23Z</dcterms:modified>
</cp:coreProperties>
</file>