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F3A-48AA-4C10-AECA-DCB893E57C15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145C-DEB5-4434-8472-963E2DDC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3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F3A-48AA-4C10-AECA-DCB893E57C15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145C-DEB5-4434-8472-963E2DDC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7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F3A-48AA-4C10-AECA-DCB893E57C15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145C-DEB5-4434-8472-963E2DDC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F3A-48AA-4C10-AECA-DCB893E57C15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145C-DEB5-4434-8472-963E2DDC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F3A-48AA-4C10-AECA-DCB893E57C15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145C-DEB5-4434-8472-963E2DDC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4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F3A-48AA-4C10-AECA-DCB893E57C15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145C-DEB5-4434-8472-963E2DDC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9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F3A-48AA-4C10-AECA-DCB893E57C15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145C-DEB5-4434-8472-963E2DDC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5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F3A-48AA-4C10-AECA-DCB893E57C15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145C-DEB5-4434-8472-963E2DDC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F3A-48AA-4C10-AECA-DCB893E57C15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145C-DEB5-4434-8472-963E2DDC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F3A-48AA-4C10-AECA-DCB893E57C15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145C-DEB5-4434-8472-963E2DDC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0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F3A-48AA-4C10-AECA-DCB893E57C15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145C-DEB5-4434-8472-963E2DDC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4000"/>
            <a:lum/>
          </a:blip>
          <a:srcRect/>
          <a:stretch>
            <a:fillRect l="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ACF3A-48AA-4C10-AECA-DCB893E57C15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A145C-DEB5-4434-8472-963E2DDC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functions-python-worker" TargetMode="External"/><Relationship Id="rId2" Type="http://schemas.openxmlformats.org/officeDocument/2006/relationships/hyperlink" Target="https://docs.microsoft.com/en-us/azure/azure-functions/functions-create-first-function-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bhishekmishragithub/MSConnect-Chennai" TargetMode="External"/><Relationship Id="rId4" Type="http://schemas.openxmlformats.org/officeDocument/2006/relationships/hyperlink" Target="https://r-vm.com/python-on-azure-func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connect/" TargetMode="External"/><Relationship Id="rId2" Type="http://schemas.openxmlformats.org/officeDocument/2006/relationships/hyperlink" Target="https://www.microsoft.com/en-us/connecteven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9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Resources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8077200" cy="3810000"/>
          </a:xfrm>
        </p:spPr>
        <p:txBody>
          <a:bodyPr>
            <a:normAutofit fontScale="70000" lnSpcReduction="20000"/>
          </a:bodyPr>
          <a:lstStyle/>
          <a:p>
            <a:pPr marL="514350" indent="-514350" algn="l">
              <a:buAutoNum type="arabicPeriod"/>
            </a:pPr>
            <a:r>
              <a:rPr lang="en-US" dirty="0" smtClean="0">
                <a:hlinkClick r:id="rId2"/>
              </a:rPr>
              <a:t>https://docs.microsoft.com/en-us/azure/azure-functions/functions-create-first-function-</a:t>
            </a:r>
            <a:endParaRPr lang="en-US" dirty="0" smtClean="0"/>
          </a:p>
          <a:p>
            <a:pPr marL="514350" indent="-514350" algn="l">
              <a:buAutoNum type="arabicPeriod"/>
            </a:pPr>
            <a:endParaRPr lang="en-US" dirty="0" smtClean="0"/>
          </a:p>
          <a:p>
            <a:pPr marL="514350" indent="-514350" algn="l">
              <a:buAutoNum type="arabicPeriod"/>
            </a:pPr>
            <a:r>
              <a:rPr lang="en-US" dirty="0" smtClean="0">
                <a:hlinkClick r:id="rId3"/>
              </a:rPr>
              <a:t>https://github.com/Azure/azure-functions-python-worker</a:t>
            </a:r>
            <a:endParaRPr lang="en-US" dirty="0" smtClean="0"/>
          </a:p>
          <a:p>
            <a:pPr marL="514350" indent="-514350" algn="l">
              <a:buAutoNum type="arabicPeriod"/>
            </a:pPr>
            <a:endParaRPr lang="en-US" dirty="0" smtClean="0"/>
          </a:p>
          <a:p>
            <a:pPr marL="514350" indent="-514350" algn="l">
              <a:buAutoNum type="arabicPeriod"/>
            </a:pPr>
            <a:r>
              <a:rPr lang="en-US" dirty="0" smtClean="0">
                <a:hlinkClick r:id="rId4"/>
              </a:rPr>
              <a:t>https://r-vm.com/python-on-azure-functions</a:t>
            </a:r>
            <a:endParaRPr lang="en-US" dirty="0" smtClean="0"/>
          </a:p>
          <a:p>
            <a:pPr marL="514350" indent="-514350" algn="l">
              <a:buAutoNum type="arabicPeriod"/>
            </a:pPr>
            <a:endParaRPr lang="en-US" dirty="0" smtClean="0"/>
          </a:p>
          <a:p>
            <a:pPr marL="514350" indent="-514350" algn="l">
              <a:buAutoNum type="arabicPeriod"/>
            </a:pPr>
            <a:r>
              <a:rPr lang="en-US" dirty="0" smtClean="0">
                <a:hlinkClick r:id="rId5"/>
              </a:rPr>
              <a:t>https://github.com/abhishekmishragithub/MSConnect-Chennai</a:t>
            </a:r>
            <a:endParaRPr lang="en-US" dirty="0" smtClean="0"/>
          </a:p>
          <a:p>
            <a:pPr marL="514350" indent="-514350" algn="l">
              <a:buAutoNum type="arabicPeriod"/>
            </a:pPr>
            <a:endParaRPr lang="en-US" dirty="0" smtClean="0"/>
          </a:p>
          <a:p>
            <a:pPr marL="514350" indent="-514350" algn="l">
              <a:buAutoNum type="arabicPeriod"/>
            </a:pPr>
            <a:r>
              <a:rPr lang="en-US" sz="3100" b="1" dirty="0">
                <a:solidFill>
                  <a:schemeClr val="tx2"/>
                </a:solidFill>
              </a:rPr>
              <a:t>Updated Repo and blog – Coming Soon…. </a:t>
            </a:r>
          </a:p>
        </p:txBody>
      </p:sp>
    </p:spTree>
    <p:extLst>
      <p:ext uri="{BB962C8B-B14F-4D97-AF65-F5344CB8AC3E}">
        <p14:creationId xmlns:p14="http://schemas.microsoft.com/office/powerpoint/2010/main" val="274031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6255" y="2667000"/>
            <a:ext cx="8991600" cy="198437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hlinkClick r:id="rId2"/>
              </a:rPr>
              <a:t>https://www.microsoft.com/en-us/connectevent/</a:t>
            </a:r>
            <a:br>
              <a:rPr lang="en-US" sz="3600" dirty="0" smtClean="0">
                <a:hlinkClick r:id="rId2"/>
              </a:rPr>
            </a:br>
            <a:r>
              <a:rPr lang="en-US" sz="3600" dirty="0"/>
              <a:t>OR</a:t>
            </a:r>
            <a:br>
              <a:rPr lang="en-US" sz="3600" dirty="0"/>
            </a:br>
            <a:r>
              <a:rPr lang="en-US" sz="3600" dirty="0">
                <a:hlinkClick r:id="rId3"/>
              </a:rPr>
              <a:t>https://azure.microsoft.com/en-in/connect/</a:t>
            </a:r>
            <a:endParaRPr lang="en-US" sz="36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34636" y="381000"/>
            <a:ext cx="8991600" cy="19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MS Connect() 2018 Session &amp; Resources: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229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Resources :</vt:lpstr>
      <vt:lpstr>https://www.microsoft.com/en-us/connectevent/ OR https://azure.microsoft.com/en-in/connect/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mishra</dc:creator>
  <cp:lastModifiedBy>abhishek mishra</cp:lastModifiedBy>
  <cp:revision>5</cp:revision>
  <dcterms:created xsi:type="dcterms:W3CDTF">2019-02-02T04:10:17Z</dcterms:created>
  <dcterms:modified xsi:type="dcterms:W3CDTF">2019-02-02T05:07:14Z</dcterms:modified>
</cp:coreProperties>
</file>