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1393" r:id="rId2"/>
    <p:sldId id="1404" r:id="rId3"/>
    <p:sldId id="1406" r:id="rId4"/>
    <p:sldId id="1405" r:id="rId5"/>
    <p:sldId id="1415" r:id="rId6"/>
    <p:sldId id="1416" r:id="rId7"/>
    <p:sldId id="1417" r:id="rId8"/>
    <p:sldId id="1418" r:id="rId9"/>
    <p:sldId id="14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FE961-C2E2-4539-9FF1-3CE3B7DD7D05}" v="31" dt="2019-02-02T01:14:50.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0129" autoAdjust="0"/>
  </p:normalViewPr>
  <p:slideViewPr>
    <p:cSldViewPr snapToGrid="0">
      <p:cViewPr varScale="1">
        <p:scale>
          <a:sx n="81" d="100"/>
          <a:sy n="81" d="100"/>
        </p:scale>
        <p:origin x="20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Chirtsabesan" userId="f8b9e090-ead3-4d62-aee0-5806f274d13a" providerId="ADAL" clId="{ABDCB6D0-EF9D-4D8F-B540-0B83C50C9306}"/>
  </pc:docChgLst>
  <pc:docChgLst>
    <pc:chgData name="Bala Chirtsabesan" userId="f8b9e090-ead3-4d62-aee0-5806f274d13a" providerId="ADAL" clId="{9A33E51A-C113-4A98-8177-681121AC24BC}"/>
    <pc:docChg chg="undo custSel addSld delSld modSld sldOrd">
      <pc:chgData name="Bala Chirtsabesan" userId="f8b9e090-ead3-4d62-aee0-5806f274d13a" providerId="ADAL" clId="{9A33E51A-C113-4A98-8177-681121AC24BC}" dt="2018-12-15T08:18:45.545" v="2222" actId="20577"/>
      <pc:docMkLst>
        <pc:docMk/>
      </pc:docMkLst>
      <pc:sldChg chg="modSp modNotesTx">
        <pc:chgData name="Bala Chirtsabesan" userId="f8b9e090-ead3-4d62-aee0-5806f274d13a" providerId="ADAL" clId="{9A33E51A-C113-4A98-8177-681121AC24BC}" dt="2018-12-15T08:18:08.335" v="2179" actId="6549"/>
        <pc:sldMkLst>
          <pc:docMk/>
          <pc:sldMk cId="2760755950" sldId="1393"/>
        </pc:sldMkLst>
        <pc:spChg chg="mod">
          <ac:chgData name="Bala Chirtsabesan" userId="f8b9e090-ead3-4d62-aee0-5806f274d13a" providerId="ADAL" clId="{9A33E51A-C113-4A98-8177-681121AC24BC}" dt="2018-12-15T01:43:38.539" v="50" actId="20577"/>
          <ac:spMkLst>
            <pc:docMk/>
            <pc:sldMk cId="2760755950" sldId="1393"/>
            <ac:spMk id="4" creationId="{00000000-0000-0000-0000-000000000000}"/>
          </ac:spMkLst>
        </pc:spChg>
        <pc:spChg chg="mod">
          <ac:chgData name="Bala Chirtsabesan" userId="f8b9e090-ead3-4d62-aee0-5806f274d13a" providerId="ADAL" clId="{9A33E51A-C113-4A98-8177-681121AC24BC}" dt="2018-12-15T08:06:19.859" v="2159" actId="20577"/>
          <ac:spMkLst>
            <pc:docMk/>
            <pc:sldMk cId="2760755950" sldId="1393"/>
            <ac:spMk id="5" creationId="{00000000-0000-0000-0000-000000000000}"/>
          </ac:spMkLst>
        </pc:spChg>
      </pc:sldChg>
      <pc:sldChg chg="modSp add modNotesTx">
        <pc:chgData name="Bala Chirtsabesan" userId="f8b9e090-ead3-4d62-aee0-5806f274d13a" providerId="ADAL" clId="{9A33E51A-C113-4A98-8177-681121AC24BC}" dt="2018-12-15T03:07:06.835" v="2037" actId="14"/>
        <pc:sldMkLst>
          <pc:docMk/>
          <pc:sldMk cId="3541350924" sldId="1404"/>
        </pc:sldMkLst>
        <pc:spChg chg="mod">
          <ac:chgData name="Bala Chirtsabesan" userId="f8b9e090-ead3-4d62-aee0-5806f274d13a" providerId="ADAL" clId="{9A33E51A-C113-4A98-8177-681121AC24BC}" dt="2018-12-15T02:11:30.857" v="745" actId="122"/>
          <ac:spMkLst>
            <pc:docMk/>
            <pc:sldMk cId="3541350924" sldId="1404"/>
            <ac:spMk id="2" creationId="{7AA02985-383F-4D82-A3BA-CF05882C769F}"/>
          </ac:spMkLst>
        </pc:spChg>
        <pc:spChg chg="mod">
          <ac:chgData name="Bala Chirtsabesan" userId="f8b9e090-ead3-4d62-aee0-5806f274d13a" providerId="ADAL" clId="{9A33E51A-C113-4A98-8177-681121AC24BC}" dt="2018-12-15T03:07:06.835" v="2037" actId="14"/>
          <ac:spMkLst>
            <pc:docMk/>
            <pc:sldMk cId="3541350924" sldId="1404"/>
            <ac:spMk id="3" creationId="{392F4374-F766-4D37-886B-9B8C3905783D}"/>
          </ac:spMkLst>
        </pc:spChg>
      </pc:sldChg>
      <pc:sldChg chg="modSp add ord modNotesTx">
        <pc:chgData name="Bala Chirtsabesan" userId="f8b9e090-ead3-4d62-aee0-5806f274d13a" providerId="ADAL" clId="{9A33E51A-C113-4A98-8177-681121AC24BC}" dt="2018-12-15T02:49:11.809" v="1196"/>
        <pc:sldMkLst>
          <pc:docMk/>
          <pc:sldMk cId="3459917906" sldId="1405"/>
        </pc:sldMkLst>
        <pc:spChg chg="mod">
          <ac:chgData name="Bala Chirtsabesan" userId="f8b9e090-ead3-4d62-aee0-5806f274d13a" providerId="ADAL" clId="{9A33E51A-C113-4A98-8177-681121AC24BC}" dt="2018-12-15T02:11:15.385" v="742" actId="122"/>
          <ac:spMkLst>
            <pc:docMk/>
            <pc:sldMk cId="3459917906" sldId="1405"/>
            <ac:spMk id="2" creationId="{F9541ECB-F464-47A4-B3C6-F25F5D4F8036}"/>
          </ac:spMkLst>
        </pc:spChg>
        <pc:spChg chg="mod">
          <ac:chgData name="Bala Chirtsabesan" userId="f8b9e090-ead3-4d62-aee0-5806f274d13a" providerId="ADAL" clId="{9A33E51A-C113-4A98-8177-681121AC24BC}" dt="2018-12-15T02:11:39.659" v="747" actId="6549"/>
          <ac:spMkLst>
            <pc:docMk/>
            <pc:sldMk cId="3459917906" sldId="1405"/>
            <ac:spMk id="3" creationId="{A6BC6C55-6792-4022-AF40-AAC1C37D1FC5}"/>
          </ac:spMkLst>
        </pc:spChg>
      </pc:sldChg>
      <pc:sldChg chg="modSp add">
        <pc:chgData name="Bala Chirtsabesan" userId="f8b9e090-ead3-4d62-aee0-5806f274d13a" providerId="ADAL" clId="{9A33E51A-C113-4A98-8177-681121AC24BC}" dt="2018-12-15T02:14:05.182" v="813" actId="6549"/>
        <pc:sldMkLst>
          <pc:docMk/>
          <pc:sldMk cId="3254044237" sldId="1406"/>
        </pc:sldMkLst>
        <pc:spChg chg="mod">
          <ac:chgData name="Bala Chirtsabesan" userId="f8b9e090-ead3-4d62-aee0-5806f274d13a" providerId="ADAL" clId="{9A33E51A-C113-4A98-8177-681121AC24BC}" dt="2018-12-15T02:12:38.785" v="784" actId="122"/>
          <ac:spMkLst>
            <pc:docMk/>
            <pc:sldMk cId="3254044237" sldId="1406"/>
            <ac:spMk id="2" creationId="{9D1499F6-80D3-4188-93E3-997D10FBB242}"/>
          </ac:spMkLst>
        </pc:spChg>
        <pc:spChg chg="mod">
          <ac:chgData name="Bala Chirtsabesan" userId="f8b9e090-ead3-4d62-aee0-5806f274d13a" providerId="ADAL" clId="{9A33E51A-C113-4A98-8177-681121AC24BC}" dt="2018-12-15T02:14:05.182" v="813" actId="6549"/>
          <ac:spMkLst>
            <pc:docMk/>
            <pc:sldMk cId="3254044237" sldId="1406"/>
            <ac:spMk id="3" creationId="{5695B908-484E-4155-8C14-E6018D6D871A}"/>
          </ac:spMkLst>
        </pc:spChg>
      </pc:sldChg>
    </pc:docChg>
  </pc:docChgLst>
  <pc:docChgLst>
    <pc:chgData name="Bala Chirtsabesan" userId="f8b9e090-ead3-4d62-aee0-5806f274d13a" providerId="ADAL" clId="{D22FE961-C2E2-4539-9FF1-3CE3B7DD7D05}"/>
    <pc:docChg chg="undo redo custSel addSld delSld modSld">
      <pc:chgData name="Bala Chirtsabesan" userId="f8b9e090-ead3-4d62-aee0-5806f274d13a" providerId="ADAL" clId="{D22FE961-C2E2-4539-9FF1-3CE3B7DD7D05}" dt="2019-02-02T01:34:40.989" v="1691" actId="20577"/>
      <pc:docMkLst>
        <pc:docMk/>
      </pc:docMkLst>
      <pc:sldChg chg="modSp">
        <pc:chgData name="Bala Chirtsabesan" userId="f8b9e090-ead3-4d62-aee0-5806f274d13a" providerId="ADAL" clId="{D22FE961-C2E2-4539-9FF1-3CE3B7DD7D05}" dt="2019-02-01T23:16:20.591" v="25" actId="20577"/>
        <pc:sldMkLst>
          <pc:docMk/>
          <pc:sldMk cId="2760755950" sldId="1393"/>
        </pc:sldMkLst>
        <pc:spChg chg="mod">
          <ac:chgData name="Bala Chirtsabesan" userId="f8b9e090-ead3-4d62-aee0-5806f274d13a" providerId="ADAL" clId="{D22FE961-C2E2-4539-9FF1-3CE3B7DD7D05}" dt="2019-02-01T23:16:20.591" v="25" actId="20577"/>
          <ac:spMkLst>
            <pc:docMk/>
            <pc:sldMk cId="2760755950" sldId="1393"/>
            <ac:spMk id="4" creationId="{00000000-0000-0000-0000-000000000000}"/>
          </ac:spMkLst>
        </pc:spChg>
      </pc:sldChg>
      <pc:sldChg chg="del">
        <pc:chgData name="Bala Chirtsabesan" userId="f8b9e090-ead3-4d62-aee0-5806f274d13a" providerId="ADAL" clId="{D22FE961-C2E2-4539-9FF1-3CE3B7DD7D05}" dt="2019-02-01T23:31:09.952" v="773" actId="2696"/>
        <pc:sldMkLst>
          <pc:docMk/>
          <pc:sldMk cId="3358134718" sldId="1399"/>
        </pc:sldMkLst>
      </pc:sldChg>
      <pc:sldChg chg="modSp modNotesTx">
        <pc:chgData name="Bala Chirtsabesan" userId="f8b9e090-ead3-4d62-aee0-5806f274d13a" providerId="ADAL" clId="{D22FE961-C2E2-4539-9FF1-3CE3B7DD7D05}" dt="2019-02-01T23:20:02.923" v="190" actId="20577"/>
        <pc:sldMkLst>
          <pc:docMk/>
          <pc:sldMk cId="3541350924" sldId="1404"/>
        </pc:sldMkLst>
        <pc:spChg chg="mod">
          <ac:chgData name="Bala Chirtsabesan" userId="f8b9e090-ead3-4d62-aee0-5806f274d13a" providerId="ADAL" clId="{D22FE961-C2E2-4539-9FF1-3CE3B7DD7D05}" dt="2019-02-01T23:19:41.316" v="165" actId="20577"/>
          <ac:spMkLst>
            <pc:docMk/>
            <pc:sldMk cId="3541350924" sldId="1404"/>
            <ac:spMk id="2" creationId="{7AA02985-383F-4D82-A3BA-CF05882C769F}"/>
          </ac:spMkLst>
        </pc:spChg>
        <pc:spChg chg="mod">
          <ac:chgData name="Bala Chirtsabesan" userId="f8b9e090-ead3-4d62-aee0-5806f274d13a" providerId="ADAL" clId="{D22FE961-C2E2-4539-9FF1-3CE3B7DD7D05}" dt="2019-02-01T23:20:02.923" v="190" actId="20577"/>
          <ac:spMkLst>
            <pc:docMk/>
            <pc:sldMk cId="3541350924" sldId="1404"/>
            <ac:spMk id="3" creationId="{392F4374-F766-4D37-886B-9B8C3905783D}"/>
          </ac:spMkLst>
        </pc:spChg>
      </pc:sldChg>
      <pc:sldChg chg="modSp modNotesTx">
        <pc:chgData name="Bala Chirtsabesan" userId="f8b9e090-ead3-4d62-aee0-5806f274d13a" providerId="ADAL" clId="{D22FE961-C2E2-4539-9FF1-3CE3B7DD7D05}" dt="2019-02-02T00:05:14.378" v="1300" actId="20577"/>
        <pc:sldMkLst>
          <pc:docMk/>
          <pc:sldMk cId="3459917906" sldId="1405"/>
        </pc:sldMkLst>
        <pc:spChg chg="mod">
          <ac:chgData name="Bala Chirtsabesan" userId="f8b9e090-ead3-4d62-aee0-5806f274d13a" providerId="ADAL" clId="{D22FE961-C2E2-4539-9FF1-3CE3B7DD7D05}" dt="2019-02-01T23:23:17.014" v="371" actId="20577"/>
          <ac:spMkLst>
            <pc:docMk/>
            <pc:sldMk cId="3459917906" sldId="1405"/>
            <ac:spMk id="2" creationId="{F9541ECB-F464-47A4-B3C6-F25F5D4F8036}"/>
          </ac:spMkLst>
        </pc:spChg>
        <pc:spChg chg="mod">
          <ac:chgData name="Bala Chirtsabesan" userId="f8b9e090-ead3-4d62-aee0-5806f274d13a" providerId="ADAL" clId="{D22FE961-C2E2-4539-9FF1-3CE3B7DD7D05}" dt="2019-02-02T00:01:46.748" v="1234" actId="20577"/>
          <ac:spMkLst>
            <pc:docMk/>
            <pc:sldMk cId="3459917906" sldId="1405"/>
            <ac:spMk id="3" creationId="{A6BC6C55-6792-4022-AF40-AAC1C37D1FC5}"/>
          </ac:spMkLst>
        </pc:spChg>
      </pc:sldChg>
      <pc:sldChg chg="modSp">
        <pc:chgData name="Bala Chirtsabesan" userId="f8b9e090-ead3-4d62-aee0-5806f274d13a" providerId="ADAL" clId="{D22FE961-C2E2-4539-9FF1-3CE3B7DD7D05}" dt="2019-02-01T23:30:32.994" v="765" actId="20577"/>
        <pc:sldMkLst>
          <pc:docMk/>
          <pc:sldMk cId="3254044237" sldId="1406"/>
        </pc:sldMkLst>
        <pc:spChg chg="mod">
          <ac:chgData name="Bala Chirtsabesan" userId="f8b9e090-ead3-4d62-aee0-5806f274d13a" providerId="ADAL" clId="{D22FE961-C2E2-4539-9FF1-3CE3B7DD7D05}" dt="2019-02-01T23:21:01.586" v="224" actId="20577"/>
          <ac:spMkLst>
            <pc:docMk/>
            <pc:sldMk cId="3254044237" sldId="1406"/>
            <ac:spMk id="2" creationId="{9D1499F6-80D3-4188-93E3-997D10FBB242}"/>
          </ac:spMkLst>
        </pc:spChg>
        <pc:spChg chg="mod">
          <ac:chgData name="Bala Chirtsabesan" userId="f8b9e090-ead3-4d62-aee0-5806f274d13a" providerId="ADAL" clId="{D22FE961-C2E2-4539-9FF1-3CE3B7DD7D05}" dt="2019-02-01T23:30:32.994" v="765" actId="20577"/>
          <ac:spMkLst>
            <pc:docMk/>
            <pc:sldMk cId="3254044237" sldId="1406"/>
            <ac:spMk id="3" creationId="{5695B908-484E-4155-8C14-E6018D6D871A}"/>
          </ac:spMkLst>
        </pc:spChg>
      </pc:sldChg>
      <pc:sldChg chg="del">
        <pc:chgData name="Bala Chirtsabesan" userId="f8b9e090-ead3-4d62-aee0-5806f274d13a" providerId="ADAL" clId="{D22FE961-C2E2-4539-9FF1-3CE3B7DD7D05}" dt="2019-02-01T23:30:54.956" v="766" actId="2696"/>
        <pc:sldMkLst>
          <pc:docMk/>
          <pc:sldMk cId="394153133" sldId="1407"/>
        </pc:sldMkLst>
      </pc:sldChg>
      <pc:sldChg chg="del">
        <pc:chgData name="Bala Chirtsabesan" userId="f8b9e090-ead3-4d62-aee0-5806f274d13a" providerId="ADAL" clId="{D22FE961-C2E2-4539-9FF1-3CE3B7DD7D05}" dt="2019-02-01T23:30:57.280" v="767" actId="2696"/>
        <pc:sldMkLst>
          <pc:docMk/>
          <pc:sldMk cId="2357140826" sldId="1409"/>
        </pc:sldMkLst>
      </pc:sldChg>
      <pc:sldChg chg="del">
        <pc:chgData name="Bala Chirtsabesan" userId="f8b9e090-ead3-4d62-aee0-5806f274d13a" providerId="ADAL" clId="{D22FE961-C2E2-4539-9FF1-3CE3B7DD7D05}" dt="2019-02-01T23:31:01.545" v="768" actId="2696"/>
        <pc:sldMkLst>
          <pc:docMk/>
          <pc:sldMk cId="2321909314" sldId="1410"/>
        </pc:sldMkLst>
      </pc:sldChg>
      <pc:sldChg chg="del">
        <pc:chgData name="Bala Chirtsabesan" userId="f8b9e090-ead3-4d62-aee0-5806f274d13a" providerId="ADAL" clId="{D22FE961-C2E2-4539-9FF1-3CE3B7DD7D05}" dt="2019-02-01T23:31:02.536" v="769" actId="2696"/>
        <pc:sldMkLst>
          <pc:docMk/>
          <pc:sldMk cId="344936492" sldId="1411"/>
        </pc:sldMkLst>
      </pc:sldChg>
      <pc:sldChg chg="del">
        <pc:chgData name="Bala Chirtsabesan" userId="f8b9e090-ead3-4d62-aee0-5806f274d13a" providerId="ADAL" clId="{D22FE961-C2E2-4539-9FF1-3CE3B7DD7D05}" dt="2019-02-01T23:31:03.539" v="770" actId="2696"/>
        <pc:sldMkLst>
          <pc:docMk/>
          <pc:sldMk cId="2191478902" sldId="1412"/>
        </pc:sldMkLst>
      </pc:sldChg>
      <pc:sldChg chg="del">
        <pc:chgData name="Bala Chirtsabesan" userId="f8b9e090-ead3-4d62-aee0-5806f274d13a" providerId="ADAL" clId="{D22FE961-C2E2-4539-9FF1-3CE3B7DD7D05}" dt="2019-02-01T23:31:04.989" v="771" actId="2696"/>
        <pc:sldMkLst>
          <pc:docMk/>
          <pc:sldMk cId="4237344315" sldId="1413"/>
        </pc:sldMkLst>
      </pc:sldChg>
      <pc:sldChg chg="del">
        <pc:chgData name="Bala Chirtsabesan" userId="f8b9e090-ead3-4d62-aee0-5806f274d13a" providerId="ADAL" clId="{D22FE961-C2E2-4539-9FF1-3CE3B7DD7D05}" dt="2019-02-01T23:31:08.808" v="772" actId="2696"/>
        <pc:sldMkLst>
          <pc:docMk/>
          <pc:sldMk cId="751348639" sldId="1414"/>
        </pc:sldMkLst>
      </pc:sldChg>
      <pc:sldChg chg="addSp delSp modSp add modNotesTx">
        <pc:chgData name="Bala Chirtsabesan" userId="f8b9e090-ead3-4d62-aee0-5806f274d13a" providerId="ADAL" clId="{D22FE961-C2E2-4539-9FF1-3CE3B7DD7D05}" dt="2019-02-02T01:14:57.532" v="1679" actId="5793"/>
        <pc:sldMkLst>
          <pc:docMk/>
          <pc:sldMk cId="3130327095" sldId="1415"/>
        </pc:sldMkLst>
        <pc:spChg chg="mod">
          <ac:chgData name="Bala Chirtsabesan" userId="f8b9e090-ead3-4d62-aee0-5806f274d13a" providerId="ADAL" clId="{D22FE961-C2E2-4539-9FF1-3CE3B7DD7D05}" dt="2019-02-01T23:25:17.043" v="492" actId="20577"/>
          <ac:spMkLst>
            <pc:docMk/>
            <pc:sldMk cId="3130327095" sldId="1415"/>
            <ac:spMk id="2" creationId="{F9541ECB-F464-47A4-B3C6-F25F5D4F8036}"/>
          </ac:spMkLst>
        </pc:spChg>
        <pc:spChg chg="mod">
          <ac:chgData name="Bala Chirtsabesan" userId="f8b9e090-ead3-4d62-aee0-5806f274d13a" providerId="ADAL" clId="{D22FE961-C2E2-4539-9FF1-3CE3B7DD7D05}" dt="2019-02-02T01:14:47.094" v="1674"/>
          <ac:spMkLst>
            <pc:docMk/>
            <pc:sldMk cId="3130327095" sldId="1415"/>
            <ac:spMk id="3" creationId="{A6BC6C55-6792-4022-AF40-AAC1C37D1FC5}"/>
          </ac:spMkLst>
        </pc:spChg>
        <pc:spChg chg="add del">
          <ac:chgData name="Bala Chirtsabesan" userId="f8b9e090-ead3-4d62-aee0-5806f274d13a" providerId="ADAL" clId="{D22FE961-C2E2-4539-9FF1-3CE3B7DD7D05}" dt="2019-02-01T23:28:16.955" v="673"/>
          <ac:spMkLst>
            <pc:docMk/>
            <pc:sldMk cId="3130327095" sldId="1415"/>
            <ac:spMk id="4" creationId="{3C4739AA-CDB2-49AE-A18E-A90666F202C8}"/>
          </ac:spMkLst>
        </pc:spChg>
      </pc:sldChg>
      <pc:sldChg chg="modSp add del">
        <pc:chgData name="Bala Chirtsabesan" userId="f8b9e090-ead3-4d62-aee0-5806f274d13a" providerId="ADAL" clId="{D22FE961-C2E2-4539-9FF1-3CE3B7DD7D05}" dt="2019-02-01T23:17:22.682" v="30" actId="2696"/>
        <pc:sldMkLst>
          <pc:docMk/>
          <pc:sldMk cId="3541850545" sldId="1415"/>
        </pc:sldMkLst>
        <pc:spChg chg="mod">
          <ac:chgData name="Bala Chirtsabesan" userId="f8b9e090-ead3-4d62-aee0-5806f274d13a" providerId="ADAL" clId="{D22FE961-C2E2-4539-9FF1-3CE3B7DD7D05}" dt="2019-02-01T23:17:18.069" v="29" actId="20577"/>
          <ac:spMkLst>
            <pc:docMk/>
            <pc:sldMk cId="3541850545" sldId="1415"/>
            <ac:spMk id="2" creationId="{305FBFCF-A4DC-4AF0-958F-AD18A9D0566B}"/>
          </ac:spMkLst>
        </pc:spChg>
      </pc:sldChg>
      <pc:sldChg chg="modSp add modNotesTx">
        <pc:chgData name="Bala Chirtsabesan" userId="f8b9e090-ead3-4d62-aee0-5806f274d13a" providerId="ADAL" clId="{D22FE961-C2E2-4539-9FF1-3CE3B7DD7D05}" dt="2019-02-02T01:34:40.989" v="1691" actId="20577"/>
        <pc:sldMkLst>
          <pc:docMk/>
          <pc:sldMk cId="3841355359" sldId="1416"/>
        </pc:sldMkLst>
        <pc:spChg chg="mod">
          <ac:chgData name="Bala Chirtsabesan" userId="f8b9e090-ead3-4d62-aee0-5806f274d13a" providerId="ADAL" clId="{D22FE961-C2E2-4539-9FF1-3CE3B7DD7D05}" dt="2019-02-01T23:29:12.681" v="704"/>
          <ac:spMkLst>
            <pc:docMk/>
            <pc:sldMk cId="3841355359" sldId="1416"/>
            <ac:spMk id="2" creationId="{F9541ECB-F464-47A4-B3C6-F25F5D4F8036}"/>
          </ac:spMkLst>
        </pc:spChg>
        <pc:spChg chg="mod">
          <ac:chgData name="Bala Chirtsabesan" userId="f8b9e090-ead3-4d62-aee0-5806f274d13a" providerId="ADAL" clId="{D22FE961-C2E2-4539-9FF1-3CE3B7DD7D05}" dt="2019-02-02T01:34:40.989" v="1691" actId="20577"/>
          <ac:spMkLst>
            <pc:docMk/>
            <pc:sldMk cId="3841355359" sldId="1416"/>
            <ac:spMk id="3" creationId="{A6BC6C55-6792-4022-AF40-AAC1C37D1FC5}"/>
          </ac:spMkLst>
        </pc:spChg>
      </pc:sldChg>
      <pc:sldChg chg="modSp add modNotesTx">
        <pc:chgData name="Bala Chirtsabesan" userId="f8b9e090-ead3-4d62-aee0-5806f274d13a" providerId="ADAL" clId="{D22FE961-C2E2-4539-9FF1-3CE3B7DD7D05}" dt="2019-02-01T23:54:47.735" v="1171" actId="20577"/>
        <pc:sldMkLst>
          <pc:docMk/>
          <pc:sldMk cId="3197941161" sldId="1417"/>
        </pc:sldMkLst>
        <pc:spChg chg="mod">
          <ac:chgData name="Bala Chirtsabesan" userId="f8b9e090-ead3-4d62-aee0-5806f274d13a" providerId="ADAL" clId="{D22FE961-C2E2-4539-9FF1-3CE3B7DD7D05}" dt="2019-02-01T23:31:49.703" v="802" actId="20577"/>
          <ac:spMkLst>
            <pc:docMk/>
            <pc:sldMk cId="3197941161" sldId="1417"/>
            <ac:spMk id="2" creationId="{F9541ECB-F464-47A4-B3C6-F25F5D4F8036}"/>
          </ac:spMkLst>
        </pc:spChg>
        <pc:spChg chg="mod">
          <ac:chgData name="Bala Chirtsabesan" userId="f8b9e090-ead3-4d62-aee0-5806f274d13a" providerId="ADAL" clId="{D22FE961-C2E2-4539-9FF1-3CE3B7DD7D05}" dt="2019-02-01T23:33:34.256" v="865" actId="20577"/>
          <ac:spMkLst>
            <pc:docMk/>
            <pc:sldMk cId="3197941161" sldId="1417"/>
            <ac:spMk id="3" creationId="{A6BC6C55-6792-4022-AF40-AAC1C37D1FC5}"/>
          </ac:spMkLst>
        </pc:spChg>
      </pc:sldChg>
      <pc:sldChg chg="modSp add modNotesTx">
        <pc:chgData name="Bala Chirtsabesan" userId="f8b9e090-ead3-4d62-aee0-5806f274d13a" providerId="ADAL" clId="{D22FE961-C2E2-4539-9FF1-3CE3B7DD7D05}" dt="2019-02-02T01:06:20.441" v="1533" actId="20577"/>
        <pc:sldMkLst>
          <pc:docMk/>
          <pc:sldMk cId="4050548816" sldId="1418"/>
        </pc:sldMkLst>
        <pc:spChg chg="mod">
          <ac:chgData name="Bala Chirtsabesan" userId="f8b9e090-ead3-4d62-aee0-5806f274d13a" providerId="ADAL" clId="{D22FE961-C2E2-4539-9FF1-3CE3B7DD7D05}" dt="2019-02-01T23:34:10.666" v="895" actId="20577"/>
          <ac:spMkLst>
            <pc:docMk/>
            <pc:sldMk cId="4050548816" sldId="1418"/>
            <ac:spMk id="2" creationId="{F9541ECB-F464-47A4-B3C6-F25F5D4F8036}"/>
          </ac:spMkLst>
        </pc:spChg>
        <pc:spChg chg="mod">
          <ac:chgData name="Bala Chirtsabesan" userId="f8b9e090-ead3-4d62-aee0-5806f274d13a" providerId="ADAL" clId="{D22FE961-C2E2-4539-9FF1-3CE3B7DD7D05}" dt="2019-02-02T00:28:35.964" v="1442" actId="20577"/>
          <ac:spMkLst>
            <pc:docMk/>
            <pc:sldMk cId="4050548816" sldId="1418"/>
            <ac:spMk id="3" creationId="{A6BC6C55-6792-4022-AF40-AAC1C37D1F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7958F-9BBF-4C58-8146-3010762DB1C0}" type="datetimeFigureOut">
              <a:rPr lang="en-US" smtClean="0"/>
              <a:t>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8A340-0DD4-44FE-970F-AE3D1A210232}" type="slidenum">
              <a:rPr lang="en-US" smtClean="0"/>
              <a:t>‹#›</a:t>
            </a:fld>
            <a:endParaRPr lang="en-US"/>
          </a:p>
        </p:txBody>
      </p:sp>
    </p:spTree>
    <p:extLst>
      <p:ext uri="{BB962C8B-B14F-4D97-AF65-F5344CB8AC3E}">
        <p14:creationId xmlns:p14="http://schemas.microsoft.com/office/powerpoint/2010/main" val="300012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rketplace.visualstudio.com/items?itemName=VisualStudioExptTeam.VSIntelliCod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marketplace.visualstudio.com/items?itemName=vsideversioncontrolmsft.pr4vs" TargetMode="External"/><Relationship Id="rId4" Type="http://schemas.openxmlformats.org/officeDocument/2006/relationships/hyperlink" Target="https://docs.microsoft.com/en-us/visualstudio/ide/code-styles-and-quick-action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s.msdn.microsoft.com/dotnet/2019/01/24/do-more-with-patterns-in-c-8-0/"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logs.msdn.microsoft.com/dotnet/2018/11/12/building-c-8-0/" TargetMode="External"/><Relationship Id="rId4" Type="http://schemas.openxmlformats.org/officeDocument/2006/relationships/hyperlink" Target="https://blogs.msdn.microsoft.com/dotnet/2018/12/05/take-c-8-0-for-a-spi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2/1/2019 3:16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6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2</a:t>
            </a:fld>
            <a:endParaRPr lang="en-US"/>
          </a:p>
        </p:txBody>
      </p:sp>
    </p:spTree>
    <p:extLst>
      <p:ext uri="{BB962C8B-B14F-4D97-AF65-F5344CB8AC3E}">
        <p14:creationId xmlns:p14="http://schemas.microsoft.com/office/powerpoint/2010/main" val="397464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Filters for menus, components, and templates during search in the 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Capability to create and add new projects and items directly from the search box</a:t>
            </a:r>
          </a:p>
          <a:p>
            <a:endParaRPr lang="en-US" sz="1200" b="0" i="0" kern="1200" dirty="0">
              <a:solidFill>
                <a:schemeClr val="tx1"/>
              </a:solidFill>
              <a:effectLst/>
              <a:latin typeface="+mn-lt"/>
              <a:ea typeface="+mn-ea"/>
              <a:cs typeface="+mn-cs"/>
            </a:endParaRPr>
          </a:p>
          <a:p>
            <a:r>
              <a:rPr lang="en-US" dirty="0"/>
              <a:t>Fuzzy search – matches partial words and misspellings too</a:t>
            </a:r>
          </a:p>
          <a:p>
            <a:endParaRPr lang="en-US" dirty="0"/>
          </a:p>
          <a:p>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4</a:t>
            </a:fld>
            <a:endParaRPr lang="en-US"/>
          </a:p>
        </p:txBody>
      </p:sp>
    </p:spTree>
    <p:extLst>
      <p:ext uri="{BB962C8B-B14F-4D97-AF65-F5344CB8AC3E}">
        <p14:creationId xmlns:p14="http://schemas.microsoft.com/office/powerpoint/2010/main" val="57907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IntelliCode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Automatically infer .</a:t>
            </a:r>
            <a:r>
              <a:rPr lang="en-US" sz="1200" kern="1200" dirty="0" err="1">
                <a:solidFill>
                  <a:schemeClr val="tx1"/>
                </a:solidFill>
                <a:effectLst/>
                <a:latin typeface="+mn-lt"/>
                <a:ea typeface="+mn-ea"/>
                <a:cs typeface="+mn-cs"/>
              </a:rPr>
              <a:t>editorconfig</a:t>
            </a:r>
            <a:r>
              <a:rPr lang="en-US" sz="1200" kern="1200" dirty="0">
                <a:solidFill>
                  <a:schemeClr val="tx1"/>
                </a:solidFill>
                <a:effectLst/>
                <a:latin typeface="+mn-lt"/>
                <a:ea typeface="+mn-ea"/>
                <a:cs typeface="+mn-cs"/>
              </a:rPr>
              <a:t> from your project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 assisted </a:t>
            </a:r>
            <a:r>
              <a:rPr lang="en-US" sz="1200" kern="1200" dirty="0" err="1">
                <a:solidFill>
                  <a:schemeClr val="tx1"/>
                </a:solidFill>
                <a:effectLst/>
                <a:latin typeface="+mn-lt"/>
                <a:ea typeface="+mn-ea"/>
                <a:cs typeface="+mn-cs"/>
              </a:rPr>
              <a:t>intellisense</a:t>
            </a:r>
            <a:r>
              <a:rPr lang="en-US" sz="1200" kern="1200" dirty="0">
                <a:solidFill>
                  <a:schemeClr val="tx1"/>
                </a:solidFill>
                <a:effectLst/>
                <a:latin typeface="+mn-lt"/>
                <a:ea typeface="+mn-ea"/>
                <a:cs typeface="+mn-cs"/>
              </a:rPr>
              <a:t> recommendations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demo with </a:t>
            </a:r>
            <a:r>
              <a:rPr lang="en-US" sz="1200" kern="1200" dirty="0" err="1">
                <a:solidFill>
                  <a:schemeClr val="tx1"/>
                </a:solidFill>
                <a:effectLst/>
                <a:latin typeface="+mn-lt"/>
                <a:ea typeface="+mn-ea"/>
                <a:cs typeface="+mn-cs"/>
              </a:rPr>
              <a:t>OrderService.cs</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Need to </a:t>
            </a:r>
            <a:r>
              <a:rPr lang="en-US" dirty="0">
                <a:hlinkClick r:id="rId3"/>
              </a:rPr>
              <a:t>install extension</a:t>
            </a:r>
            <a:endParaRPr lang="en-US" dirty="0"/>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The document health indicator allows you to look in one place to know if code style errors or warnings are present in the file you have open and makes it easy to jump to them. The indicator appears in the bottom right corner of your code editor making it easy to access </a:t>
            </a:r>
            <a:r>
              <a:rPr lang="en-US" sz="1200" b="0" i="0" u="none" strike="noStrike" kern="1200" dirty="0">
                <a:solidFill>
                  <a:schemeClr val="tx1"/>
                </a:solidFill>
                <a:effectLst/>
                <a:latin typeface="+mn-lt"/>
                <a:ea typeface="+mn-ea"/>
                <a:cs typeface="+mn-cs"/>
                <a:hlinkClick r:id="rId4"/>
              </a:rPr>
              <a:t>code style configurations</a:t>
            </a:r>
            <a:r>
              <a:rPr lang="en-US" sz="1200" b="0" i="0" kern="1200" dirty="0">
                <a:solidFill>
                  <a:schemeClr val="tx1"/>
                </a:solidFill>
                <a:effectLst/>
                <a:latin typeface="+mn-lt"/>
                <a:ea typeface="+mn-ea"/>
                <a:cs typeface="+mn-cs"/>
              </a:rPr>
              <a:t> and run code cleanup.</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Code Cleanup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Remove unused </a:t>
            </a:r>
            <a:r>
              <a:rPr lang="en-US" sz="1200" kern="1200" dirty="0" err="1">
                <a:solidFill>
                  <a:schemeClr val="tx1"/>
                </a:solidFill>
                <a:effectLst/>
                <a:latin typeface="+mn-lt"/>
                <a:ea typeface="+mn-ea"/>
                <a:cs typeface="+mn-cs"/>
              </a:rPr>
              <a:t>usings</a:t>
            </a:r>
            <a:r>
              <a:rPr lang="en-US" sz="1200" kern="1200" dirty="0">
                <a:solidFill>
                  <a:schemeClr val="tx1"/>
                </a:solidFill>
                <a:effectLst/>
                <a:latin typeface="+mn-lt"/>
                <a:ea typeface="+mn-ea"/>
                <a:cs typeface="+mn-cs"/>
              </a:rPr>
              <a:t> with one keystroke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Better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integration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Need to </a:t>
            </a:r>
            <a:r>
              <a:rPr lang="en-US" dirty="0">
                <a:hlinkClick r:id="rId5"/>
              </a:rPr>
              <a:t>install extension</a:t>
            </a:r>
            <a:endParaRPr lang="en-US" sz="1200" kern="1200" dirty="0">
              <a:solidFill>
                <a:schemeClr val="tx1"/>
              </a:solidFill>
              <a:effectLst/>
              <a:latin typeface="+mn-lt"/>
              <a:ea typeface="+mn-ea"/>
              <a:cs typeface="+mn-cs"/>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5</a:t>
            </a:fld>
            <a:endParaRPr lang="en-US"/>
          </a:p>
        </p:txBody>
      </p:sp>
    </p:spTree>
    <p:extLst>
      <p:ext uri="{BB962C8B-B14F-4D97-AF65-F5344CB8AC3E}">
        <p14:creationId xmlns:p14="http://schemas.microsoft.com/office/powerpoint/2010/main" val="283364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B8A340-0DD4-44FE-970F-AE3D1A210232}" type="slidenum">
              <a:rPr lang="en-US" smtClean="0"/>
              <a:t>6</a:t>
            </a:fld>
            <a:endParaRPr lang="en-US"/>
          </a:p>
        </p:txBody>
      </p:sp>
    </p:spTree>
    <p:extLst>
      <p:ext uri="{BB962C8B-B14F-4D97-AF65-F5344CB8AC3E}">
        <p14:creationId xmlns:p14="http://schemas.microsoft.com/office/powerpoint/2010/main" val="17681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B8A340-0DD4-44FE-970F-AE3D1A210232}" type="slidenum">
              <a:rPr lang="en-US" smtClean="0"/>
              <a:t>7</a:t>
            </a:fld>
            <a:endParaRPr lang="en-US"/>
          </a:p>
        </p:txBody>
      </p:sp>
    </p:spTree>
    <p:extLst>
      <p:ext uri="{BB962C8B-B14F-4D97-AF65-F5344CB8AC3E}">
        <p14:creationId xmlns:p14="http://schemas.microsoft.com/office/powerpoint/2010/main" val="2478843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a:solidFill>
                  <a:schemeClr val="tx1"/>
                </a:solidFill>
                <a:effectLst/>
                <a:latin typeface="+mn-lt"/>
                <a:ea typeface="+mn-ea"/>
                <a:cs typeface="+mn-cs"/>
              </a:rPr>
              <a:t>C# 8 is a major release of the language, as Mads describes in </a:t>
            </a:r>
            <a:r>
              <a:rPr lang="en-US" sz="1200" b="0" i="0" u="none" strike="noStrike" kern="1200" dirty="0">
                <a:solidFill>
                  <a:schemeClr val="tx1"/>
                </a:solidFill>
                <a:effectLst/>
                <a:latin typeface="+mn-lt"/>
                <a:ea typeface="+mn-ea"/>
                <a:cs typeface="+mn-cs"/>
                <a:hlinkClick r:id="rId3"/>
              </a:rPr>
              <a:t>Do more with patterns in C# 8.0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Take C# 8.0 for a spin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Building C# 8.0</a:t>
            </a:r>
            <a:r>
              <a:rPr lang="en-US" sz="1200" b="0" i="0" kern="1200" dirty="0">
                <a:solidFill>
                  <a:schemeClr val="tx1"/>
                </a:solidFill>
                <a:effectLst/>
                <a:latin typeface="+mn-lt"/>
                <a:ea typeface="+mn-ea"/>
                <a:cs typeface="+mn-cs"/>
              </a:rPr>
              <a:t>.</a:t>
            </a:r>
          </a:p>
          <a:p>
            <a:pPr lvl="0"/>
            <a:endParaRPr lang="en-US" sz="1200" b="0" i="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B8A340-0DD4-44FE-970F-AE3D1A210232}" type="slidenum">
              <a:rPr lang="en-US" smtClean="0"/>
              <a:t>8</a:t>
            </a:fld>
            <a:endParaRPr lang="en-US"/>
          </a:p>
        </p:txBody>
      </p:sp>
    </p:spTree>
    <p:extLst>
      <p:ext uri="{BB962C8B-B14F-4D97-AF65-F5344CB8AC3E}">
        <p14:creationId xmlns:p14="http://schemas.microsoft.com/office/powerpoint/2010/main" val="339727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7"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550189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294186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177108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3715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464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3233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9037873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941531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6" y="3933"/>
            <a:ext cx="12175023" cy="6857577"/>
          </a:xfrm>
          <a:prstGeom prst="rect">
            <a:avLst/>
          </a:prstGeom>
        </p:spPr>
      </p:pic>
      <p:sp>
        <p:nvSpPr>
          <p:cNvPr id="4" name="Title 1"/>
          <p:cNvSpPr>
            <a:spLocks noGrp="1"/>
          </p:cNvSpPr>
          <p:nvPr>
            <p:ph type="title" hasCustomPrompt="1"/>
          </p:nvPr>
        </p:nvSpPr>
        <p:spPr>
          <a:xfrm>
            <a:off x="269241" y="2086540"/>
            <a:ext cx="11653523" cy="1160110"/>
          </a:xfrm>
          <a:noFill/>
        </p:spPr>
        <p:txBody>
          <a:bodyPr tIns="91440" bIns="91440" anchor="t" anchorCtr="0">
            <a:spAutoFit/>
          </a:bodyPr>
          <a:lstStyle>
            <a:lvl1pPr>
              <a:defRPr sz="7053"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3032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584" y="6112611"/>
            <a:ext cx="1075699" cy="20587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06579" y="1591061"/>
            <a:ext cx="3131824" cy="4213816"/>
          </a:xfrm>
          <a:prstGeom prst="rect">
            <a:avLst/>
          </a:prstGeom>
        </p:spPr>
      </p:pic>
      <p:sp>
        <p:nvSpPr>
          <p:cNvPr id="8"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spTree>
    <p:extLst>
      <p:ext uri="{BB962C8B-B14F-4D97-AF65-F5344CB8AC3E}">
        <p14:creationId xmlns:p14="http://schemas.microsoft.com/office/powerpoint/2010/main" val="3177149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48389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0479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7997830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347274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218134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469992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64799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354803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5750194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visualstudio.com/pre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msdn.microsoft.com/visualstudio/2018/12/13/get-to-code-how-we-designed-the-new-visual-studio-start-wind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s.msdn.microsoft.com/visualstudio/2019/01/28/enhanced-in-visual-studio-2019-search-for-objects-and-properties-in-the-watch-autos-and-locals-window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s.msdn.microsoft.com/webdev/2018/10/29/a-first-look-at-changes-coming-in-asp-net-core-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New In VS 2019</a:t>
            </a:r>
          </a:p>
        </p:txBody>
      </p:sp>
      <p:sp>
        <p:nvSpPr>
          <p:cNvPr id="5" name="Text Placeholder 4"/>
          <p:cNvSpPr>
            <a:spLocks noGrp="1"/>
          </p:cNvSpPr>
          <p:nvPr>
            <p:ph type="body" sz="quarter" idx="12"/>
          </p:nvPr>
        </p:nvSpPr>
        <p:spPr/>
        <p:txBody>
          <a:bodyPr/>
          <a:lstStyle/>
          <a:p>
            <a:r>
              <a:rPr lang="en-US" dirty="0"/>
              <a:t>Bala Chirtsabesan</a:t>
            </a:r>
          </a:p>
          <a:p>
            <a:r>
              <a:rPr lang="en-US" dirty="0"/>
              <a:t>@</a:t>
            </a:r>
            <a:r>
              <a:rPr lang="en-US" dirty="0" err="1"/>
              <a:t>balachir</a:t>
            </a:r>
            <a:endParaRPr lang="en-US" dirty="0"/>
          </a:p>
        </p:txBody>
      </p:sp>
      <p:sp>
        <p:nvSpPr>
          <p:cNvPr id="2" name="Text Placeholder 1"/>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2985-383F-4D82-A3BA-CF05882C769F}"/>
              </a:ext>
            </a:extLst>
          </p:cNvPr>
          <p:cNvSpPr>
            <a:spLocks noGrp="1"/>
          </p:cNvSpPr>
          <p:nvPr>
            <p:ph type="title"/>
          </p:nvPr>
        </p:nvSpPr>
        <p:spPr>
          <a:xfrm>
            <a:off x="269240" y="289512"/>
            <a:ext cx="11655840" cy="724280"/>
          </a:xfrm>
        </p:spPr>
        <p:txBody>
          <a:bodyPr/>
          <a:lstStyle/>
          <a:p>
            <a:pPr algn="ctr"/>
            <a:r>
              <a:rPr lang="en-US" sz="4000" dirty="0"/>
              <a:t>Visual Studio 2019</a:t>
            </a:r>
          </a:p>
        </p:txBody>
      </p:sp>
      <p:sp>
        <p:nvSpPr>
          <p:cNvPr id="3" name="Text Placeholder 2">
            <a:extLst>
              <a:ext uri="{FF2B5EF4-FFF2-40B4-BE49-F238E27FC236}">
                <a16:creationId xmlns:a16="http://schemas.microsoft.com/office/drawing/2014/main" id="{392F4374-F766-4D37-886B-9B8C3905783D}"/>
              </a:ext>
            </a:extLst>
          </p:cNvPr>
          <p:cNvSpPr>
            <a:spLocks noGrp="1"/>
          </p:cNvSpPr>
          <p:nvPr>
            <p:ph type="body" sz="quarter" idx="10"/>
          </p:nvPr>
        </p:nvSpPr>
        <p:spPr>
          <a:xfrm>
            <a:off x="269240" y="1189177"/>
            <a:ext cx="11655078" cy="4149277"/>
          </a:xfrm>
        </p:spPr>
        <p:txBody>
          <a:bodyPr/>
          <a:lstStyle/>
          <a:p>
            <a:r>
              <a:rPr lang="en-US" dirty="0"/>
              <a:t>Next major version of Visual Studio</a:t>
            </a:r>
          </a:p>
          <a:p>
            <a:endParaRPr lang="en-US" dirty="0"/>
          </a:p>
          <a:p>
            <a:pPr marL="571500" indent="-571500">
              <a:buFont typeface="Arial" panose="020B0604020202020204" pitchFamily="34" charset="0"/>
              <a:buChar char="•"/>
            </a:pPr>
            <a:r>
              <a:rPr lang="en-US" dirty="0"/>
              <a:t>Available in Preview right now, 16.0 GA later this year</a:t>
            </a:r>
            <a:br>
              <a:rPr lang="en-US" dirty="0"/>
            </a:br>
            <a:r>
              <a:rPr lang="en-US" dirty="0">
                <a:hlinkClick r:id="rId3"/>
              </a:rPr>
              <a:t>https://visualstudio.com/preview</a:t>
            </a:r>
            <a:r>
              <a:rPr lang="en-US" dirty="0"/>
              <a:t> </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Works </a:t>
            </a:r>
            <a:r>
              <a:rPr lang="en-US" dirty="0" err="1"/>
              <a:t>SxS</a:t>
            </a:r>
            <a:r>
              <a:rPr lang="en-US" dirty="0"/>
              <a:t> with your VS 2017 installation</a:t>
            </a:r>
          </a:p>
          <a:p>
            <a:endParaRPr lang="en-US" dirty="0"/>
          </a:p>
        </p:txBody>
      </p:sp>
    </p:spTree>
    <p:extLst>
      <p:ext uri="{BB962C8B-B14F-4D97-AF65-F5344CB8AC3E}">
        <p14:creationId xmlns:p14="http://schemas.microsoft.com/office/powerpoint/2010/main" val="35413509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title"/>
          </p:nvPr>
        </p:nvSpPr>
        <p:spPr/>
        <p:txBody>
          <a:bodyPr/>
          <a:lstStyle/>
          <a:p>
            <a:pPr algn="ctr"/>
            <a:r>
              <a:rPr lang="en-US" dirty="0"/>
              <a:t>What’s new in VS 2019</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body" sz="quarter" idx="10"/>
          </p:nvPr>
        </p:nvSpPr>
        <p:spPr>
          <a:xfrm>
            <a:off x="269240" y="1189177"/>
            <a:ext cx="11655078" cy="5344092"/>
          </a:xfrm>
        </p:spPr>
        <p:txBody>
          <a:bodyPr/>
          <a:lstStyle/>
          <a:p>
            <a:pPr marL="571500" indent="-571500">
              <a:buFont typeface="Arial" panose="020B0604020202020204" pitchFamily="34" charset="0"/>
              <a:buChar char="•"/>
            </a:pPr>
            <a:r>
              <a:rPr lang="en-US" dirty="0"/>
              <a:t>UI / UX Improvements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Helping your team work together (Productivity Improvements, Debugging Improvements)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Work better with Azure services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Frameworks and Fundamentals</a:t>
            </a:r>
          </a:p>
          <a:p>
            <a:endParaRPr lang="en-US" dirty="0"/>
          </a:p>
        </p:txBody>
      </p:sp>
    </p:spTree>
    <p:extLst>
      <p:ext uri="{BB962C8B-B14F-4D97-AF65-F5344CB8AC3E}">
        <p14:creationId xmlns:p14="http://schemas.microsoft.com/office/powerpoint/2010/main" val="32540442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ECB-F464-47A4-B3C6-F25F5D4F8036}"/>
              </a:ext>
            </a:extLst>
          </p:cNvPr>
          <p:cNvSpPr>
            <a:spLocks noGrp="1"/>
          </p:cNvSpPr>
          <p:nvPr>
            <p:ph type="title"/>
          </p:nvPr>
        </p:nvSpPr>
        <p:spPr>
          <a:xfrm>
            <a:off x="269240" y="289511"/>
            <a:ext cx="11655840" cy="694463"/>
          </a:xfrm>
        </p:spPr>
        <p:txBody>
          <a:bodyPr/>
          <a:lstStyle/>
          <a:p>
            <a:pPr algn="ctr"/>
            <a:r>
              <a:rPr lang="en-US" sz="4000" dirty="0"/>
              <a:t>UI / UX Improvements</a:t>
            </a:r>
          </a:p>
        </p:txBody>
      </p:sp>
      <p:sp>
        <p:nvSpPr>
          <p:cNvPr id="3" name="Text Placeholder 2">
            <a:extLst>
              <a:ext uri="{FF2B5EF4-FFF2-40B4-BE49-F238E27FC236}">
                <a16:creationId xmlns:a16="http://schemas.microsoft.com/office/drawing/2014/main" id="{A6BC6C55-6792-4022-AF40-AAC1C37D1FC5}"/>
              </a:ext>
            </a:extLst>
          </p:cNvPr>
          <p:cNvSpPr>
            <a:spLocks noGrp="1"/>
          </p:cNvSpPr>
          <p:nvPr>
            <p:ph type="body" sz="quarter" idx="10"/>
          </p:nvPr>
        </p:nvSpPr>
        <p:spPr>
          <a:xfrm>
            <a:off x="269240" y="1189177"/>
            <a:ext cx="11655078" cy="4257897"/>
          </a:xfrm>
        </p:spPr>
        <p:txBody>
          <a:bodyPr/>
          <a:lstStyle/>
          <a:p>
            <a:r>
              <a:rPr lang="en-US" dirty="0"/>
              <a:t>Updated Start Page (i.e. </a:t>
            </a:r>
            <a:r>
              <a:rPr lang="en-US" dirty="0">
                <a:hlinkClick r:id="rId3"/>
              </a:rPr>
              <a:t>Start Window</a:t>
            </a:r>
            <a:r>
              <a:rPr lang="en-US" dirty="0"/>
              <a:t>)</a:t>
            </a:r>
          </a:p>
          <a:p>
            <a:endParaRPr lang="en-US" dirty="0"/>
          </a:p>
          <a:p>
            <a:r>
              <a:rPr lang="en-US" dirty="0"/>
              <a:t>Helpful Search (Ctrl Q)</a:t>
            </a:r>
          </a:p>
          <a:p>
            <a:endParaRPr lang="en-US" dirty="0"/>
          </a:p>
          <a:p>
            <a:r>
              <a:rPr lang="en-US" dirty="0"/>
              <a:t>Updated Notifications</a:t>
            </a:r>
          </a:p>
          <a:p>
            <a:endParaRPr lang="en-US" dirty="0"/>
          </a:p>
          <a:p>
            <a:r>
              <a:rPr lang="en-US" dirty="0"/>
              <a:t>Updated themes, enhanced syntax coloring (experimental)</a:t>
            </a:r>
          </a:p>
        </p:txBody>
      </p:sp>
    </p:spTree>
    <p:extLst>
      <p:ext uri="{BB962C8B-B14F-4D97-AF65-F5344CB8AC3E}">
        <p14:creationId xmlns:p14="http://schemas.microsoft.com/office/powerpoint/2010/main" val="34599179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ECB-F464-47A4-B3C6-F25F5D4F8036}"/>
              </a:ext>
            </a:extLst>
          </p:cNvPr>
          <p:cNvSpPr>
            <a:spLocks noGrp="1"/>
          </p:cNvSpPr>
          <p:nvPr>
            <p:ph type="title"/>
          </p:nvPr>
        </p:nvSpPr>
        <p:spPr>
          <a:xfrm>
            <a:off x="269240" y="289511"/>
            <a:ext cx="11655840" cy="694463"/>
          </a:xfrm>
        </p:spPr>
        <p:txBody>
          <a:bodyPr/>
          <a:lstStyle/>
          <a:p>
            <a:pPr algn="ctr"/>
            <a:r>
              <a:rPr lang="en-US" sz="4000" dirty="0"/>
              <a:t>Productivity Improvements</a:t>
            </a:r>
          </a:p>
        </p:txBody>
      </p:sp>
      <p:sp>
        <p:nvSpPr>
          <p:cNvPr id="3" name="Text Placeholder 2">
            <a:extLst>
              <a:ext uri="{FF2B5EF4-FFF2-40B4-BE49-F238E27FC236}">
                <a16:creationId xmlns:a16="http://schemas.microsoft.com/office/drawing/2014/main" id="{A6BC6C55-6792-4022-AF40-AAC1C37D1FC5}"/>
              </a:ext>
            </a:extLst>
          </p:cNvPr>
          <p:cNvSpPr>
            <a:spLocks noGrp="1"/>
          </p:cNvSpPr>
          <p:nvPr>
            <p:ph type="body" sz="quarter" idx="10"/>
          </p:nvPr>
        </p:nvSpPr>
        <p:spPr>
          <a:xfrm>
            <a:off x="269240" y="1189177"/>
            <a:ext cx="11655078" cy="4257897"/>
          </a:xfrm>
        </p:spPr>
        <p:txBody>
          <a:bodyPr/>
          <a:lstStyle/>
          <a:p>
            <a:r>
              <a:rPr lang="en-US" dirty="0"/>
              <a:t>Improved </a:t>
            </a:r>
            <a:r>
              <a:rPr lang="en-US" dirty="0" err="1"/>
              <a:t>IntelliCode</a:t>
            </a:r>
            <a:endParaRPr lang="en-US" dirty="0"/>
          </a:p>
          <a:p>
            <a:endParaRPr lang="en-US" dirty="0"/>
          </a:p>
          <a:p>
            <a:r>
              <a:rPr lang="en-US" dirty="0"/>
              <a:t>Document Health Indicator and Code Cleanup</a:t>
            </a:r>
          </a:p>
          <a:p>
            <a:endParaRPr lang="en-US" dirty="0"/>
          </a:p>
          <a:p>
            <a:r>
              <a:rPr lang="en-US" dirty="0"/>
              <a:t>Live Share included in VS 2019</a:t>
            </a:r>
          </a:p>
          <a:p>
            <a:endParaRPr lang="en-US" dirty="0"/>
          </a:p>
          <a:p>
            <a:r>
              <a:rPr lang="en-US" dirty="0"/>
              <a:t>Better integration with GitHub (new PR experience)</a:t>
            </a:r>
          </a:p>
        </p:txBody>
      </p:sp>
    </p:spTree>
    <p:extLst>
      <p:ext uri="{BB962C8B-B14F-4D97-AF65-F5344CB8AC3E}">
        <p14:creationId xmlns:p14="http://schemas.microsoft.com/office/powerpoint/2010/main" val="3130327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ECB-F464-47A4-B3C6-F25F5D4F8036}"/>
              </a:ext>
            </a:extLst>
          </p:cNvPr>
          <p:cNvSpPr>
            <a:spLocks noGrp="1"/>
          </p:cNvSpPr>
          <p:nvPr>
            <p:ph type="title"/>
          </p:nvPr>
        </p:nvSpPr>
        <p:spPr>
          <a:xfrm>
            <a:off x="269240" y="289511"/>
            <a:ext cx="11655840" cy="694463"/>
          </a:xfrm>
        </p:spPr>
        <p:txBody>
          <a:bodyPr/>
          <a:lstStyle/>
          <a:p>
            <a:pPr algn="ctr"/>
            <a:r>
              <a:rPr lang="en-US" sz="4000" dirty="0"/>
              <a:t>Debugging Improvements</a:t>
            </a:r>
          </a:p>
        </p:txBody>
      </p:sp>
      <p:sp>
        <p:nvSpPr>
          <p:cNvPr id="3" name="Text Placeholder 2">
            <a:extLst>
              <a:ext uri="{FF2B5EF4-FFF2-40B4-BE49-F238E27FC236}">
                <a16:creationId xmlns:a16="http://schemas.microsoft.com/office/drawing/2014/main" id="{A6BC6C55-6792-4022-AF40-AAC1C37D1FC5}"/>
              </a:ext>
            </a:extLst>
          </p:cNvPr>
          <p:cNvSpPr>
            <a:spLocks noGrp="1"/>
          </p:cNvSpPr>
          <p:nvPr>
            <p:ph type="body" sz="quarter" idx="10"/>
          </p:nvPr>
        </p:nvSpPr>
        <p:spPr>
          <a:xfrm>
            <a:off x="269240" y="1189177"/>
            <a:ext cx="11655078" cy="2357056"/>
          </a:xfrm>
        </p:spPr>
        <p:txBody>
          <a:bodyPr/>
          <a:lstStyle/>
          <a:p>
            <a:r>
              <a:rPr lang="en-US" dirty="0">
                <a:hlinkClick r:id="rId3"/>
              </a:rPr>
              <a:t>Enhanced Search </a:t>
            </a:r>
            <a:r>
              <a:rPr lang="en-US" dirty="0"/>
              <a:t>capabilities to Autos/Locals/Watch windows</a:t>
            </a:r>
          </a:p>
          <a:p>
            <a:endParaRPr lang="en-US" dirty="0"/>
          </a:p>
          <a:p>
            <a:r>
              <a:rPr lang="en-US" dirty="0"/>
              <a:t>Integrated Console Window</a:t>
            </a:r>
          </a:p>
        </p:txBody>
      </p:sp>
    </p:spTree>
    <p:extLst>
      <p:ext uri="{BB962C8B-B14F-4D97-AF65-F5344CB8AC3E}">
        <p14:creationId xmlns:p14="http://schemas.microsoft.com/office/powerpoint/2010/main" val="3841355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ECB-F464-47A4-B3C6-F25F5D4F8036}"/>
              </a:ext>
            </a:extLst>
          </p:cNvPr>
          <p:cNvSpPr>
            <a:spLocks noGrp="1"/>
          </p:cNvSpPr>
          <p:nvPr>
            <p:ph type="title"/>
          </p:nvPr>
        </p:nvSpPr>
        <p:spPr>
          <a:xfrm>
            <a:off x="269240" y="289511"/>
            <a:ext cx="11655840" cy="694463"/>
          </a:xfrm>
        </p:spPr>
        <p:txBody>
          <a:bodyPr/>
          <a:lstStyle/>
          <a:p>
            <a:pPr algn="ctr"/>
            <a:r>
              <a:rPr lang="en-US" sz="4000" dirty="0"/>
              <a:t>Work better with Azure</a:t>
            </a:r>
          </a:p>
        </p:txBody>
      </p:sp>
      <p:sp>
        <p:nvSpPr>
          <p:cNvPr id="3" name="Text Placeholder 2">
            <a:extLst>
              <a:ext uri="{FF2B5EF4-FFF2-40B4-BE49-F238E27FC236}">
                <a16:creationId xmlns:a16="http://schemas.microsoft.com/office/drawing/2014/main" id="{A6BC6C55-6792-4022-AF40-AAC1C37D1FC5}"/>
              </a:ext>
            </a:extLst>
          </p:cNvPr>
          <p:cNvSpPr>
            <a:spLocks noGrp="1"/>
          </p:cNvSpPr>
          <p:nvPr>
            <p:ph type="body" sz="quarter" idx="10"/>
          </p:nvPr>
        </p:nvSpPr>
        <p:spPr>
          <a:xfrm>
            <a:off x="269240" y="1189177"/>
            <a:ext cx="11655078" cy="2465675"/>
          </a:xfrm>
        </p:spPr>
        <p:txBody>
          <a:bodyPr/>
          <a:lstStyle/>
          <a:p>
            <a:r>
              <a:rPr lang="en-US" dirty="0"/>
              <a:t>Improved Publish UX</a:t>
            </a:r>
          </a:p>
          <a:p>
            <a:endParaRPr lang="en-US" dirty="0"/>
          </a:p>
          <a:p>
            <a:r>
              <a:rPr lang="en-US" dirty="0"/>
              <a:t>Connected Services – add Storage Account</a:t>
            </a:r>
          </a:p>
          <a:p>
            <a:endParaRPr lang="en-US" dirty="0"/>
          </a:p>
        </p:txBody>
      </p:sp>
    </p:spTree>
    <p:extLst>
      <p:ext uri="{BB962C8B-B14F-4D97-AF65-F5344CB8AC3E}">
        <p14:creationId xmlns:p14="http://schemas.microsoft.com/office/powerpoint/2010/main" val="3197941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ECB-F464-47A4-B3C6-F25F5D4F8036}"/>
              </a:ext>
            </a:extLst>
          </p:cNvPr>
          <p:cNvSpPr>
            <a:spLocks noGrp="1"/>
          </p:cNvSpPr>
          <p:nvPr>
            <p:ph type="title"/>
          </p:nvPr>
        </p:nvSpPr>
        <p:spPr>
          <a:xfrm>
            <a:off x="269240" y="289511"/>
            <a:ext cx="11655840" cy="694463"/>
          </a:xfrm>
        </p:spPr>
        <p:txBody>
          <a:bodyPr/>
          <a:lstStyle/>
          <a:p>
            <a:pPr algn="ctr"/>
            <a:r>
              <a:rPr lang="en-US" sz="4000" dirty="0"/>
              <a:t>Frameworks and Fundamentals</a:t>
            </a:r>
          </a:p>
        </p:txBody>
      </p:sp>
      <p:sp>
        <p:nvSpPr>
          <p:cNvPr id="3" name="Text Placeholder 2">
            <a:extLst>
              <a:ext uri="{FF2B5EF4-FFF2-40B4-BE49-F238E27FC236}">
                <a16:creationId xmlns:a16="http://schemas.microsoft.com/office/drawing/2014/main" id="{A6BC6C55-6792-4022-AF40-AAC1C37D1FC5}"/>
              </a:ext>
            </a:extLst>
          </p:cNvPr>
          <p:cNvSpPr>
            <a:spLocks noGrp="1"/>
          </p:cNvSpPr>
          <p:nvPr>
            <p:ph type="body" sz="quarter" idx="10"/>
          </p:nvPr>
        </p:nvSpPr>
        <p:spPr>
          <a:xfrm>
            <a:off x="269240" y="1189177"/>
            <a:ext cx="11655078" cy="6050118"/>
          </a:xfrm>
        </p:spPr>
        <p:txBody>
          <a:bodyPr/>
          <a:lstStyle/>
          <a:p>
            <a:r>
              <a:rPr lang="en-US" dirty="0"/>
              <a:t>.NET Core 3</a:t>
            </a:r>
          </a:p>
          <a:p>
            <a:r>
              <a:rPr lang="en-US" dirty="0"/>
              <a:t>	WPF / Win Forms : On .NET Core and Open Source</a:t>
            </a:r>
          </a:p>
          <a:p>
            <a:endParaRPr lang="en-US" dirty="0"/>
          </a:p>
          <a:p>
            <a:r>
              <a:rPr lang="en-US" dirty="0"/>
              <a:t>ASP.NET Core 3 (introduction in </a:t>
            </a:r>
            <a:r>
              <a:rPr lang="en-US" dirty="0">
                <a:hlinkClick r:id="rId3"/>
              </a:rPr>
              <a:t>blog post</a:t>
            </a:r>
            <a:r>
              <a:rPr lang="en-US" dirty="0"/>
              <a:t>)</a:t>
            </a:r>
          </a:p>
          <a:p>
            <a:r>
              <a:rPr lang="en-US" dirty="0"/>
              <a:t>	ASP.NET Core as a shared framework</a:t>
            </a:r>
          </a:p>
          <a:p>
            <a:r>
              <a:rPr lang="en-US" dirty="0"/>
              <a:t>	ASP.NET Core will run only on .NET Core</a:t>
            </a:r>
          </a:p>
          <a:p>
            <a:r>
              <a:rPr lang="en-US" dirty="0"/>
              <a:t>	Razor Components (server-side </a:t>
            </a:r>
            <a:r>
              <a:rPr lang="en-US" dirty="0" err="1"/>
              <a:t>Blazor</a:t>
            </a:r>
            <a:r>
              <a:rPr lang="en-US" dirty="0"/>
              <a:t>)</a:t>
            </a:r>
          </a:p>
          <a:p>
            <a:endParaRPr lang="en-US" dirty="0"/>
          </a:p>
          <a:p>
            <a:r>
              <a:rPr lang="en-US" dirty="0"/>
              <a:t>C# 8</a:t>
            </a:r>
          </a:p>
          <a:p>
            <a:endParaRPr lang="en-US" dirty="0"/>
          </a:p>
        </p:txBody>
      </p:sp>
    </p:spTree>
    <p:extLst>
      <p:ext uri="{BB962C8B-B14F-4D97-AF65-F5344CB8AC3E}">
        <p14:creationId xmlns:p14="http://schemas.microsoft.com/office/powerpoint/2010/main" val="4050548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ECBB-B41D-4DEC-B770-32008EEF7A1F}"/>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A2B0F07-B8A4-4719-8C07-78598DD1C7A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2316822"/>
      </p:ext>
    </p:extLst>
  </p:cSld>
  <p:clrMapOvr>
    <a:masterClrMapping/>
  </p:clrMapOvr>
  <p:transition>
    <p:fade/>
  </p:transition>
</p:sld>
</file>

<file path=ppt/theme/theme1.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1159</TotalTime>
  <Words>319</Words>
  <Application>Microsoft Office PowerPoint</Application>
  <PresentationFormat>Widescreen</PresentationFormat>
  <Paragraphs>80</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Consolas</vt:lpstr>
      <vt:lpstr>Segoe UI</vt:lpstr>
      <vt:lpstr>Segoe UI Light</vt:lpstr>
      <vt:lpstr>Segoe UI Semilight</vt:lpstr>
      <vt:lpstr>Wingdings</vt:lpstr>
      <vt:lpstr>5-50111_Build 2017_DARK GRAY TEMPLATE</vt:lpstr>
      <vt:lpstr>What’s New In VS 2019</vt:lpstr>
      <vt:lpstr>Visual Studio 2019</vt:lpstr>
      <vt:lpstr>What’s new in VS 2019</vt:lpstr>
      <vt:lpstr>UI / UX Improvements</vt:lpstr>
      <vt:lpstr>Productivity Improvements</vt:lpstr>
      <vt:lpstr>Debugging Improvements</vt:lpstr>
      <vt:lpstr>Work better with Azure</vt:lpstr>
      <vt:lpstr>Frameworks and Fundamentals</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your Open Source projects using Azure DevOps</dc:title>
  <dc:creator>Bala Chirtsabesan</dc:creator>
  <cp:lastModifiedBy>Bala Chirtsabesan</cp:lastModifiedBy>
  <cp:revision>2</cp:revision>
  <dcterms:created xsi:type="dcterms:W3CDTF">2018-09-18T10:57:28Z</dcterms:created>
  <dcterms:modified xsi:type="dcterms:W3CDTF">2019-02-02T01:34:48Z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balach@microsoft.com</vt:lpwstr>
  </property>
  <property fmtid="{D5CDD505-2E9C-101B-9397-08002B2CF9AE}" pid="5" name="MSIP_Label_f42aa342-8706-4288-bd11-ebb85995028c_SetDate">
    <vt:lpwstr>2018-09-18T11:07:17.2815917Z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