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7" r:id="rId1"/>
  </p:sldMasterIdLst>
  <p:sldIdLst>
    <p:sldId id="256" r:id="rId2"/>
    <p:sldId id="272" r:id="rId3"/>
    <p:sldId id="262" r:id="rId4"/>
    <p:sldId id="263" r:id="rId5"/>
    <p:sldId id="271" r:id="rId6"/>
    <p:sldId id="268" r:id="rId7"/>
    <p:sldId id="269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6433" autoAdjust="0"/>
  </p:normalViewPr>
  <p:slideViewPr>
    <p:cSldViewPr snapToGrid="0">
      <p:cViewPr varScale="1">
        <p:scale>
          <a:sx n="82" d="100"/>
          <a:sy n="82" d="100"/>
        </p:scale>
        <p:origin x="25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5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3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5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7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9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1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3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4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2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4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35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n2debug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an2debug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8056" y="2152930"/>
            <a:ext cx="7772400" cy="146304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>
          <a:xfrm>
            <a:off x="0" y="-3"/>
            <a:ext cx="12188952" cy="5550410"/>
          </a:xfrm>
          <a:pattFill prst="pct5">
            <a:fgClr>
              <a:srgbClr val="00B0F0"/>
            </a:fgClr>
            <a:bgClr>
              <a:srgbClr val="00B0F0"/>
            </a:bgClr>
          </a:pattFill>
        </p:spPr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750520"/>
            <a:ext cx="12188952" cy="1508760"/>
          </a:xfrm>
        </p:spPr>
        <p:txBody>
          <a:bodyPr>
            <a:normAutofit/>
          </a:bodyPr>
          <a:lstStyle/>
          <a:p>
            <a:r>
              <a:rPr lang="en-IN" sz="4800" cap="none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IN" sz="4200" cap="none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What’s new for .Net Developers</a:t>
            </a:r>
            <a:endParaRPr lang="en-IN" sz="4200" cap="none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7" y="5898579"/>
            <a:ext cx="1700784" cy="511810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448055" y="2775202"/>
            <a:ext cx="4423047" cy="1188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280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Santhakumar Munuswamy</a:t>
            </a:r>
          </a:p>
          <a:p>
            <a:pPr>
              <a:lnSpc>
                <a:spcPct val="150000"/>
              </a:lnSpc>
            </a:pPr>
            <a:r>
              <a:rPr lang="en-IN" sz="120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Senior Technical Lead, Certified Scrum Master </a:t>
            </a:r>
          </a:p>
          <a:p>
            <a:pPr>
              <a:lnSpc>
                <a:spcPct val="150000"/>
              </a:lnSpc>
            </a:pPr>
            <a:r>
              <a:rPr lang="en-IN" sz="120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http://san2debug.net</a:t>
            </a:r>
            <a:endParaRPr lang="en-IN" sz="1200" cap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IN" sz="1200" cap="none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40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952" y="6475128"/>
            <a:ext cx="361944" cy="337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1"/>
          <p:cNvSpPr txBox="1"/>
          <p:nvPr/>
        </p:nvSpPr>
        <p:spPr>
          <a:xfrm>
            <a:off x="4502271" y="6475128"/>
            <a:ext cx="1546104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x-none" sz="1400" dirty="0">
                <a:solidFill>
                  <a:srgbClr val="0070C0"/>
                </a:solidFill>
                <a:latin typeface="Calibri" panose="020F0502020204030204" charset="0"/>
                <a:ea typeface="SimSun" panose="02010600030101010101" pitchFamily="2" charset="-122"/>
              </a:rPr>
              <a:t>@msanthakumara</a:t>
            </a:r>
          </a:p>
        </p:txBody>
      </p:sp>
      <p:pic>
        <p:nvPicPr>
          <p:cNvPr id="10" name="Picture 4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427" y="6474083"/>
            <a:ext cx="369905" cy="339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2"/>
          <p:cNvSpPr txBox="1"/>
          <p:nvPr/>
        </p:nvSpPr>
        <p:spPr>
          <a:xfrm>
            <a:off x="6707425" y="6427708"/>
            <a:ext cx="2125325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x-none" sz="1400" dirty="0">
                <a:solidFill>
                  <a:srgbClr val="0070C0"/>
                </a:solidFill>
                <a:latin typeface="Calibri" panose="020F0502020204030204" charset="0"/>
                <a:ea typeface="SimSun" panose="02010600030101010101" pitchFamily="2" charset="-122"/>
              </a:rPr>
              <a:t>santhakumarmunuswamy</a:t>
            </a:r>
            <a:r>
              <a:rPr lang="en-US" altLang="x-none" dirty="0">
                <a:solidFill>
                  <a:srgbClr val="0070C0"/>
                </a:solidFill>
                <a:latin typeface="Calibri" panose="020F0502020204030204" charset="0"/>
                <a:ea typeface="SimSun" panose="02010600030101010101" pitchFamily="2" charset="-122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4756" y="5614645"/>
            <a:ext cx="2097244" cy="74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About 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x-none" sz="2400" dirty="0">
                <a:latin typeface="Calibri" panose="020F0502020204030204" charset="0"/>
                <a:ea typeface="SimSun" panose="02010600030101010101" pitchFamily="2" charset="-122"/>
              </a:rPr>
              <a:t>Around 12 year’s experience in IT Industry</a:t>
            </a:r>
            <a:r>
              <a:rPr lang="en-US" altLang="x-none" sz="2400" dirty="0" smtClean="0">
                <a:latin typeface="Calibri" panose="020F0502020204030204" charset="0"/>
                <a:ea typeface="SimSun" panose="02010600030101010101" pitchFamily="2" charset="-122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x-none" sz="2400" dirty="0">
                <a:latin typeface="Calibri" panose="020F0502020204030204" charset="0"/>
                <a:ea typeface="SimSun" panose="02010600030101010101" pitchFamily="2" charset="-122"/>
              </a:rPr>
              <a:t>Expertise in .NET, DevOps, Agile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x-none" sz="2400" dirty="0" smtClean="0">
                <a:latin typeface="Calibri" panose="020F0502020204030204" charset="0"/>
                <a:ea typeface="SimSun" panose="02010600030101010101" pitchFamily="2" charset="-122"/>
              </a:rPr>
              <a:t>Author</a:t>
            </a:r>
            <a:r>
              <a:rPr lang="en-US" altLang="x-none" sz="2400" dirty="0">
                <a:latin typeface="Calibri" panose="020F0502020204030204" charset="0"/>
                <a:ea typeface="SimSun" panose="02010600030101010101" pitchFamily="2" charset="-122"/>
              </a:rPr>
              <a:t>, </a:t>
            </a:r>
            <a:r>
              <a:rPr lang="en-US" altLang="x-none" sz="2400" dirty="0" smtClean="0">
                <a:latin typeface="Calibri" panose="020F0502020204030204" charset="0"/>
                <a:ea typeface="SimSun" panose="02010600030101010101" pitchFamily="2" charset="-122"/>
              </a:rPr>
              <a:t>Speaker, MVP</a:t>
            </a:r>
            <a:endParaRPr lang="en-IN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x-none" sz="2400" dirty="0">
                <a:latin typeface="Calibri" panose="020F0502020204030204" charset="0"/>
                <a:ea typeface="SimSun" panose="02010600030101010101" pitchFamily="2" charset="-122"/>
              </a:rPr>
              <a:t>My Blog: </a:t>
            </a:r>
            <a:r>
              <a:rPr lang="zh-CN" altLang="en-US" u="sng" dirty="0">
                <a:latin typeface="Calibri" panose="020F0502020204030204" charset="0"/>
                <a:ea typeface="SimSun" panose="02010600030101010101" pitchFamily="2" charset="-122"/>
                <a:hlinkClick r:id="rId2"/>
              </a:rPr>
              <a:t>http://</a:t>
            </a:r>
            <a:r>
              <a:rPr lang="zh-CN" altLang="en-US" u="sng" dirty="0" smtClean="0">
                <a:latin typeface="Calibri" panose="020F0502020204030204" charset="0"/>
                <a:ea typeface="SimSun" panose="02010600030101010101" pitchFamily="2" charset="-122"/>
                <a:hlinkClick r:id="rId2"/>
              </a:rPr>
              <a:t>san2debug.net</a:t>
            </a:r>
            <a:endParaRPr lang="en-IN" altLang="zh-CN" u="sng" dirty="0" smtClean="0">
              <a:latin typeface="Calibri" panose="020F0502020204030204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altLang="x-none" sz="2400" dirty="0">
                <a:latin typeface="Calibri" panose="020F0502020204030204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x-none" sz="2400" dirty="0" smtClean="0">
                <a:latin typeface="Calibri" panose="020F0502020204030204" charset="0"/>
                <a:ea typeface="SimSun" panose="02010600030101010101" pitchFamily="2" charset="-122"/>
              </a:rPr>
              <a:t>Follow </a:t>
            </a:r>
            <a:r>
              <a:rPr lang="en-US" altLang="x-none" sz="2400" dirty="0">
                <a:latin typeface="Calibri" panose="020F0502020204030204" charset="0"/>
                <a:ea typeface="SimSun" panose="02010600030101010101" pitchFamily="2" charset="-122"/>
              </a:rPr>
              <a:t>me on</a:t>
            </a:r>
            <a:endParaRPr lang="en-IN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x-none" dirty="0">
                <a:latin typeface="Calibri" panose="020F0502020204030204" charset="0"/>
                <a:ea typeface="SimSun" panose="02010600030101010101" pitchFamily="2" charset="-122"/>
              </a:rPr>
              <a:t> </a:t>
            </a:r>
            <a:r>
              <a:rPr lang="en-US" altLang="x-none" dirty="0" smtClean="0">
                <a:latin typeface="Calibri" panose="020F0502020204030204" charset="0"/>
                <a:ea typeface="SimSun" panose="02010600030101010101" pitchFamily="2" charset="-122"/>
              </a:rPr>
              <a:t>           @msanthakumara</a:t>
            </a:r>
            <a:endParaRPr lang="en-US" altLang="x-none" dirty="0">
              <a:latin typeface="Calibri" panose="020F0502020204030204" charset="0"/>
              <a:ea typeface="SimSun" panose="02010600030101010101" pitchFamily="2" charset="-122"/>
            </a:endParaRPr>
          </a:p>
          <a:p>
            <a:pPr lvl="1" indent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x-none" dirty="0">
                <a:latin typeface="Calibri" panose="020F0502020204030204" charset="0"/>
                <a:ea typeface="SimSun" panose="02010600030101010101" pitchFamily="2" charset="-122"/>
              </a:rPr>
              <a:t>             </a:t>
            </a:r>
            <a:r>
              <a:rPr lang="en-US" altLang="x-none" dirty="0" smtClean="0">
                <a:latin typeface="Calibri" panose="020F0502020204030204" charset="0"/>
                <a:ea typeface="SimSun" panose="02010600030101010101" pitchFamily="2" charset="-122"/>
              </a:rPr>
              <a:t>santhakumarmunuswamy </a:t>
            </a:r>
            <a:endParaRPr lang="en-IN" dirty="0"/>
          </a:p>
        </p:txBody>
      </p:sp>
      <p:pic>
        <p:nvPicPr>
          <p:cNvPr id="7" name="Picture 6" descr="bird, logo, logotype, twitt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51" y="4761075"/>
            <a:ext cx="420546" cy="4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2" descr="Linkedi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51" y="5265224"/>
            <a:ext cx="420546" cy="43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2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Agenda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Roadmaps of .NET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What’s New in .NET Core 3.0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What’s New in </a:t>
            </a: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ASP.NET Core 3.0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Basic in .NET Core 3.0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Recap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52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81869" y="284176"/>
            <a:ext cx="9705130" cy="1508760"/>
          </a:xfrm>
        </p:spPr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.Net Roadmaps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202919" y="2011680"/>
            <a:ext cx="3161944" cy="1828800"/>
          </a:xfrm>
          <a:prstGeom prst="round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2"/>
                </a:solidFill>
              </a:rPr>
              <a:t>.NET</a:t>
            </a:r>
          </a:p>
          <a:p>
            <a:pPr algn="ctr"/>
            <a:r>
              <a:rPr lang="en-IN" sz="1400" dirty="0" smtClean="0">
                <a:solidFill>
                  <a:schemeClr val="bg2"/>
                </a:solidFill>
              </a:rPr>
              <a:t>Initial Release on 13</a:t>
            </a:r>
            <a:r>
              <a:rPr lang="en-IN" sz="1400" baseline="30000" dirty="0" smtClean="0">
                <a:solidFill>
                  <a:schemeClr val="bg2"/>
                </a:solidFill>
              </a:rPr>
              <a:t>th</a:t>
            </a:r>
            <a:r>
              <a:rPr lang="en-IN" sz="1400" dirty="0" smtClean="0">
                <a:solidFill>
                  <a:schemeClr val="bg2"/>
                </a:solidFill>
              </a:rPr>
              <a:t> Feb 2002</a:t>
            </a:r>
          </a:p>
          <a:p>
            <a:pPr algn="ctr"/>
            <a:r>
              <a:rPr lang="en-IN" sz="1400" dirty="0" smtClean="0">
                <a:solidFill>
                  <a:schemeClr val="bg2"/>
                </a:solidFill>
              </a:rPr>
              <a:t>Latest Release on 30</a:t>
            </a:r>
            <a:r>
              <a:rPr lang="en-IN" sz="1400" baseline="30000" dirty="0" smtClean="0">
                <a:solidFill>
                  <a:schemeClr val="bg2"/>
                </a:solidFill>
              </a:rPr>
              <a:t>th</a:t>
            </a:r>
            <a:r>
              <a:rPr lang="en-IN" sz="1400" dirty="0" smtClean="0">
                <a:solidFill>
                  <a:schemeClr val="bg2"/>
                </a:solidFill>
              </a:rPr>
              <a:t> Apr 2018</a:t>
            </a:r>
          </a:p>
          <a:p>
            <a:pPr algn="ctr"/>
            <a:r>
              <a:rPr lang="en-IN" sz="1600" dirty="0" smtClean="0">
                <a:solidFill>
                  <a:schemeClr val="bg2"/>
                </a:solidFill>
              </a:rPr>
              <a:t> </a:t>
            </a:r>
            <a:endParaRPr lang="en-IN" b="1" dirty="0" smtClean="0">
              <a:solidFill>
                <a:schemeClr val="bg2"/>
              </a:solidFill>
            </a:endParaRPr>
          </a:p>
          <a:p>
            <a:pPr algn="ctr"/>
            <a:r>
              <a:rPr lang="en-IN" dirty="0" smtClean="0">
                <a:solidFill>
                  <a:srgbClr val="00B050"/>
                </a:solidFill>
              </a:rPr>
              <a:t>Windows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53462" y="3128472"/>
            <a:ext cx="3161944" cy="1828800"/>
          </a:xfrm>
          <a:prstGeom prst="round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2"/>
                </a:solidFill>
              </a:rPr>
              <a:t>.NET Core</a:t>
            </a:r>
          </a:p>
          <a:p>
            <a:pPr algn="ctr"/>
            <a:r>
              <a:rPr lang="en-IN" sz="1400" dirty="0" smtClean="0">
                <a:solidFill>
                  <a:schemeClr val="bg2"/>
                </a:solidFill>
              </a:rPr>
              <a:t>Initial Release on 27</a:t>
            </a:r>
            <a:r>
              <a:rPr lang="en-IN" sz="1400" baseline="30000" dirty="0" smtClean="0">
                <a:solidFill>
                  <a:schemeClr val="bg2"/>
                </a:solidFill>
              </a:rPr>
              <a:t>th</a:t>
            </a:r>
            <a:r>
              <a:rPr lang="en-IN" sz="1400" dirty="0" smtClean="0">
                <a:solidFill>
                  <a:schemeClr val="bg2"/>
                </a:solidFill>
              </a:rPr>
              <a:t> June 2016</a:t>
            </a:r>
          </a:p>
          <a:p>
            <a:pPr algn="ctr"/>
            <a:r>
              <a:rPr lang="en-IN" sz="1400" dirty="0" smtClean="0">
                <a:solidFill>
                  <a:schemeClr val="bg2"/>
                </a:solidFill>
              </a:rPr>
              <a:t>Latest Release on 29</a:t>
            </a:r>
            <a:r>
              <a:rPr lang="en-IN" sz="1400" baseline="30000" dirty="0" smtClean="0">
                <a:solidFill>
                  <a:schemeClr val="bg2"/>
                </a:solidFill>
              </a:rPr>
              <a:t>th</a:t>
            </a:r>
            <a:r>
              <a:rPr lang="en-IN" sz="1400" dirty="0" smtClean="0">
                <a:solidFill>
                  <a:schemeClr val="bg2"/>
                </a:solidFill>
              </a:rPr>
              <a:t> Jan 2019</a:t>
            </a:r>
          </a:p>
          <a:p>
            <a:pPr algn="ctr"/>
            <a:r>
              <a:rPr lang="en-IN" sz="1600" dirty="0" smtClean="0">
                <a:solidFill>
                  <a:schemeClr val="bg2"/>
                </a:solidFill>
              </a:rPr>
              <a:t> </a:t>
            </a:r>
          </a:p>
          <a:p>
            <a:pPr algn="ctr"/>
            <a:endParaRPr lang="en-IN" b="1" dirty="0" smtClean="0">
              <a:solidFill>
                <a:schemeClr val="bg2"/>
              </a:solidFill>
            </a:endParaRPr>
          </a:p>
          <a:p>
            <a:pPr algn="ctr"/>
            <a:r>
              <a:rPr lang="en-IN" dirty="0" smtClean="0">
                <a:solidFill>
                  <a:srgbClr val="00B050"/>
                </a:solidFill>
              </a:rPr>
              <a:t>Windows, Linux and macOS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825055" y="4389120"/>
            <a:ext cx="3161944" cy="1828800"/>
          </a:xfrm>
          <a:prstGeom prst="round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 smtClean="0">
              <a:solidFill>
                <a:schemeClr val="bg2"/>
              </a:solidFill>
            </a:endParaRPr>
          </a:p>
          <a:p>
            <a:pPr algn="ctr"/>
            <a:endParaRPr lang="en-IN" sz="2400" b="1" dirty="0">
              <a:solidFill>
                <a:schemeClr val="bg2"/>
              </a:solidFill>
            </a:endParaRPr>
          </a:p>
          <a:p>
            <a:pPr algn="ctr"/>
            <a:endParaRPr lang="en-IN" sz="2400" b="1" dirty="0" smtClean="0">
              <a:solidFill>
                <a:schemeClr val="bg2"/>
              </a:solidFill>
            </a:endParaRPr>
          </a:p>
          <a:p>
            <a:pPr algn="ctr"/>
            <a:endParaRPr lang="en-IN" sz="2400" b="1" dirty="0">
              <a:solidFill>
                <a:schemeClr val="bg2"/>
              </a:solidFill>
            </a:endParaRPr>
          </a:p>
          <a:p>
            <a:pPr algn="ctr"/>
            <a:r>
              <a:rPr lang="en-IN" sz="2400" b="1" dirty="0" smtClean="0">
                <a:solidFill>
                  <a:schemeClr val="bg2"/>
                </a:solidFill>
              </a:rPr>
              <a:t>.NET?</a:t>
            </a:r>
          </a:p>
          <a:p>
            <a:pPr algn="ctr"/>
            <a:r>
              <a:rPr lang="en-IN" sz="2400" b="1" dirty="0" smtClean="0">
                <a:solidFill>
                  <a:schemeClr val="bg2"/>
                </a:solidFill>
              </a:rPr>
              <a:t> </a:t>
            </a:r>
          </a:p>
          <a:p>
            <a:pPr algn="ctr"/>
            <a:endParaRPr lang="en-IN" sz="1400" dirty="0" smtClean="0">
              <a:solidFill>
                <a:schemeClr val="bg2"/>
              </a:solidFill>
            </a:endParaRPr>
          </a:p>
          <a:p>
            <a:pPr algn="ctr"/>
            <a:r>
              <a:rPr lang="en-IN" sz="1600" dirty="0" smtClean="0">
                <a:solidFill>
                  <a:schemeClr val="bg2"/>
                </a:solidFill>
              </a:rPr>
              <a:t> </a:t>
            </a:r>
          </a:p>
          <a:p>
            <a:pPr algn="ctr"/>
            <a:endParaRPr lang="en-IN" b="1" dirty="0" smtClean="0">
              <a:solidFill>
                <a:schemeClr val="bg2"/>
              </a:solidFill>
            </a:endParaRPr>
          </a:p>
          <a:p>
            <a:pPr algn="ctr"/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What’s new in .NET Core 3.0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Windows desktop application using WPF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Windows 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Visual Basic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ASP.NET Core 3 enables client-side development with Razor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EF Core 3 will have support for Azure Cosmos 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Support C# 8.0 and .NET Standard 2.1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2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>
                <a:solidFill>
                  <a:srgbClr val="00B0F0"/>
                </a:solidFill>
                <a:latin typeface="Comic Sans MS" panose="030F0702030302020204" pitchFamily="66" charset="0"/>
              </a:rPr>
              <a:t>What’s </a:t>
            </a:r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new in ASP.NET </a:t>
            </a:r>
            <a:r>
              <a:rPr lang="en-IN" sz="4800" cap="none" dirty="0">
                <a:solidFill>
                  <a:srgbClr val="00B0F0"/>
                </a:solidFill>
                <a:latin typeface="Comic Sans MS" panose="030F0702030302020204" pitchFamily="66" charset="0"/>
              </a:rPr>
              <a:t>Core 3.0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Razor </a:t>
            </a:r>
            <a:r>
              <a:rPr lang="en-IN" dirty="0"/>
              <a:t>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SignalR client-to-server streaming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Pipes on HttpContext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Generic host in templates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Endpoint routing updates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Visual Basic in .NET Core 3.0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en-US" dirty="0"/>
              <a:t>Visual Basic.NET compiles and runs on .NET Core today and this will continue</a:t>
            </a:r>
          </a:p>
          <a:p>
            <a:pPr fontAlgn="base"/>
            <a:r>
              <a:rPr lang="en-US" dirty="0"/>
              <a:t>The familiar Visual Basic Runtime is not yet part of .NET Core, but will be included in .NET Core 3.0</a:t>
            </a:r>
          </a:p>
          <a:p>
            <a:pPr fontAlgn="base"/>
            <a:r>
              <a:rPr lang="en-US" dirty="0"/>
              <a:t>Visual Basic 16.0 will ship at the same time C# 8.0 ships</a:t>
            </a:r>
          </a:p>
          <a:p>
            <a:pPr marL="228600" lvl="1" indent="0">
              <a:buNone/>
            </a:pP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1" indent="0">
              <a:buNone/>
            </a:pP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9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Demo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x-none" sz="2400" dirty="0" smtClean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 WPF and WinForms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x-none" sz="2400" dirty="0" smtClean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 Razor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 Visual Basic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54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Contact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5375" y="2211225"/>
            <a:ext cx="108112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x-none" dirty="0" smtClean="0">
                <a:ea typeface="SimSun" panose="02010600030101010101" pitchFamily="2" charset="-122"/>
              </a:rPr>
              <a:t> Follow </a:t>
            </a:r>
            <a:r>
              <a:rPr lang="en-US" altLang="x-none" dirty="0">
                <a:ea typeface="SimSun" panose="02010600030101010101" pitchFamily="2" charset="-122"/>
              </a:rPr>
              <a:t>me </a:t>
            </a:r>
            <a:r>
              <a:rPr lang="en-US" altLang="x-none" dirty="0" smtClean="0">
                <a:ea typeface="SimSun" panose="02010600030101010101" pitchFamily="2" charset="-122"/>
              </a:rPr>
              <a:t>on</a:t>
            </a: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dirty="0">
                <a:ea typeface="SimSun" panose="02010600030101010101" pitchFamily="2" charset="-122"/>
              </a:rPr>
              <a:t>	</a:t>
            </a:r>
            <a:endParaRPr lang="en-US" altLang="x-none" dirty="0" smtClean="0">
              <a:ea typeface="SimSun" panose="02010600030101010101" pitchFamily="2" charset="-122"/>
            </a:endParaRP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x-none" sz="1600" dirty="0" smtClean="0">
              <a:ea typeface="SimSun" panose="02010600030101010101" pitchFamily="2" charset="-122"/>
            </a:endParaRP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x-none" sz="1600" dirty="0">
              <a:ea typeface="SimSun" panose="02010600030101010101" pitchFamily="2" charset="-122"/>
            </a:endParaRP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x-none" sz="1600" dirty="0" smtClean="0">
              <a:ea typeface="SimSun" panose="02010600030101010101" pitchFamily="2" charset="-122"/>
            </a:endParaRP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x-none" sz="1600" dirty="0" smtClean="0">
                <a:ea typeface="SimSun" panose="02010600030101010101" pitchFamily="2" charset="-122"/>
              </a:rPr>
              <a:t> Follow us on      </a:t>
            </a:r>
            <a:r>
              <a:rPr lang="en-US" altLang="x-none" sz="1600" dirty="0" smtClean="0">
                <a:solidFill>
                  <a:srgbClr val="000000"/>
                </a:solidFill>
                <a:ea typeface="SimSun" panose="02010600030101010101" pitchFamily="2" charset="-122"/>
              </a:rPr>
              <a:t>	</a:t>
            </a: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sz="1600" dirty="0" smtClean="0">
                <a:solidFill>
                  <a:srgbClr val="000000"/>
                </a:solidFill>
                <a:ea typeface="SimSun" panose="02010600030101010101" pitchFamily="2" charset="-122"/>
              </a:rPr>
              <a:t>	</a:t>
            </a:r>
            <a:r>
              <a:rPr lang="en-US" altLang="x-none" sz="2000" dirty="0" smtClean="0">
                <a:solidFill>
                  <a:srgbClr val="000000"/>
                </a:solidFill>
                <a:latin typeface="Calibri" panose="020F0502020204030204" charset="0"/>
                <a:ea typeface="SimSun" panose="02010600030101010101" pitchFamily="2" charset="-122"/>
              </a:rPr>
              <a:t>     			</a:t>
            </a:r>
            <a:endParaRPr lang="en-US" altLang="x-none" sz="2000" dirty="0">
              <a:solidFill>
                <a:srgbClr val="000000"/>
              </a:solidFill>
              <a:latin typeface="Calibri" panose="020F0502020204030204" charset="0"/>
              <a:ea typeface="SimSun" panose="02010600030101010101" pitchFamily="2" charset="-122"/>
            </a:endParaRPr>
          </a:p>
        </p:txBody>
      </p:sp>
      <p:pic>
        <p:nvPicPr>
          <p:cNvPr id="4" name="Picture 32" descr="Linkedi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03" y="3166446"/>
            <a:ext cx="419398" cy="43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bird, logo, logotype, twitt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03" y="2694242"/>
            <a:ext cx="419398" cy="4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f, facebook, letter, logo, logotyp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04" y="3668813"/>
            <a:ext cx="419398" cy="4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"/>
          <p:cNvSpPr txBox="1"/>
          <p:nvPr/>
        </p:nvSpPr>
        <p:spPr>
          <a:xfrm>
            <a:off x="2612601" y="2749562"/>
            <a:ext cx="143674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1200" dirty="0" smtClean="0">
                <a:latin typeface="Calibri" panose="020F0502020204030204" charset="0"/>
                <a:ea typeface="SimSun" panose="02010600030101010101" pitchFamily="2" charset="-122"/>
              </a:rPr>
              <a:t>@</a:t>
            </a:r>
            <a:r>
              <a:rPr lang="en-US" altLang="x-none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msanthakumara</a:t>
            </a:r>
            <a:endParaRPr lang="en-US" altLang="x-non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Box 1"/>
          <p:cNvSpPr txBox="1"/>
          <p:nvPr/>
        </p:nvSpPr>
        <p:spPr>
          <a:xfrm>
            <a:off x="2612600" y="3728120"/>
            <a:ext cx="2448418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Santhakumarm.munuswamy</a:t>
            </a:r>
            <a:endParaRPr lang="en-US" altLang="x-non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 Box 2"/>
          <p:cNvSpPr txBox="1"/>
          <p:nvPr/>
        </p:nvSpPr>
        <p:spPr>
          <a:xfrm>
            <a:off x="2612601" y="3140872"/>
            <a:ext cx="2020400" cy="3847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santhakumarmunuswamy</a:t>
            </a:r>
            <a:r>
              <a:rPr lang="en-US" altLang="x-none" sz="1900" dirty="0">
                <a:solidFill>
                  <a:srgbClr val="0070C0"/>
                </a:solidFill>
                <a:latin typeface="Calibri" panose="020F0502020204030204" charset="0"/>
                <a:ea typeface="SimSun" panose="02010600030101010101" pitchFamily="2" charset="-122"/>
              </a:rPr>
              <a:t> </a:t>
            </a:r>
          </a:p>
        </p:txBody>
      </p:sp>
      <p:pic>
        <p:nvPicPr>
          <p:cNvPr id="11" name="Picture 10" descr="bird, logo, logotype, twitt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02" y="4609225"/>
            <a:ext cx="419398" cy="4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 descr="f, facebook, letter, logo, logotyp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03" y="5174221"/>
            <a:ext cx="419398" cy="4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"/>
          <p:cNvSpPr txBox="1"/>
          <p:nvPr/>
        </p:nvSpPr>
        <p:spPr>
          <a:xfrm>
            <a:off x="2612600" y="4664545"/>
            <a:ext cx="143674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@san2debug</a:t>
            </a:r>
          </a:p>
        </p:txBody>
      </p:sp>
      <p:sp>
        <p:nvSpPr>
          <p:cNvPr id="14" name="Text Box 1"/>
          <p:cNvSpPr txBox="1"/>
          <p:nvPr/>
        </p:nvSpPr>
        <p:spPr>
          <a:xfrm>
            <a:off x="2612599" y="5233528"/>
            <a:ext cx="1121201" cy="280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san2debug</a:t>
            </a:r>
            <a:endParaRPr lang="en-US" altLang="x-non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2" descr="video, you tube, youtub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02" y="5723449"/>
            <a:ext cx="419397" cy="42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612598" y="5773774"/>
            <a:ext cx="49037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https://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www.youtube.com/channel/UChU0DXw-Oyd5926bcEWB_3w</a:t>
            </a:r>
          </a:p>
        </p:txBody>
      </p:sp>
    </p:spTree>
    <p:extLst>
      <p:ext uri="{BB962C8B-B14F-4D97-AF65-F5344CB8AC3E}">
        <p14:creationId xmlns:p14="http://schemas.microsoft.com/office/powerpoint/2010/main" val="9775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15037</TotalTime>
  <Words>297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SimSun</vt:lpstr>
      <vt:lpstr>Arial</vt:lpstr>
      <vt:lpstr>Calibri</vt:lpstr>
      <vt:lpstr>Comic Sans MS</vt:lpstr>
      <vt:lpstr>Corbel</vt:lpstr>
      <vt:lpstr>Tahoma</vt:lpstr>
      <vt:lpstr>Wingdings</vt:lpstr>
      <vt:lpstr>Banded</vt:lpstr>
      <vt:lpstr>PowerPoint Presentation</vt:lpstr>
      <vt:lpstr>About </vt:lpstr>
      <vt:lpstr>Agenda</vt:lpstr>
      <vt:lpstr>.Net Roadmaps</vt:lpstr>
      <vt:lpstr>What’s new in .NET Core 3.0</vt:lpstr>
      <vt:lpstr>What’s new in ASP.NET Core 3.0</vt:lpstr>
      <vt:lpstr>Visual Basic in .NET Core 3.0</vt:lpstr>
      <vt:lpstr>Demo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VSTS</dc:title>
  <dc:creator>Windows User</dc:creator>
  <cp:lastModifiedBy>Santhakumar M</cp:lastModifiedBy>
  <cp:revision>137</cp:revision>
  <dcterms:created xsi:type="dcterms:W3CDTF">2017-07-23T07:15:47Z</dcterms:created>
  <dcterms:modified xsi:type="dcterms:W3CDTF">2019-02-10T05:16:38Z</dcterms:modified>
</cp:coreProperties>
</file>