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34"/>
  </p:notesMasterIdLst>
  <p:handoutMasterIdLst>
    <p:handoutMasterId r:id="rId35"/>
  </p:handoutMasterIdLst>
  <p:sldIdLst>
    <p:sldId id="293" r:id="rId5"/>
    <p:sldId id="294" r:id="rId6"/>
    <p:sldId id="296" r:id="rId7"/>
    <p:sldId id="299" r:id="rId8"/>
    <p:sldId id="300" r:id="rId9"/>
    <p:sldId id="301" r:id="rId10"/>
    <p:sldId id="302" r:id="rId11"/>
    <p:sldId id="284" r:id="rId12"/>
    <p:sldId id="285" r:id="rId13"/>
    <p:sldId id="295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80" r:id="rId32"/>
    <p:sldId id="32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616DA"/>
    <a:srgbClr val="C030AF"/>
    <a:srgbClr val="0EC217"/>
    <a:srgbClr val="43E808"/>
    <a:srgbClr val="A51B46"/>
    <a:srgbClr val="F000C2"/>
    <a:srgbClr val="2395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0A6FB-44D7-4852-AE92-92B33D494417}" type="datetimeFigureOut">
              <a:rPr lang="en-US"/>
              <a:pPr/>
              <a:t>5/10/2019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7A23-0249-498D-95B3-93F16DE736C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9953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F662A-7DEF-46D3-A63B-3DEDA708C724}" type="datetimeFigureOut">
              <a:rPr lang="en-US"/>
              <a:pPr/>
              <a:t>5/10/2019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AE350-FCB4-48CA-9F3A-68918BFFC9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63775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pPr/>
              <a:t>5/10/2019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4236191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pPr/>
              <a:t>5/10/2019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pPr/>
              <a:t>5/10/2019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pPr/>
              <a:t>5/10/2019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pPr/>
              <a:t>5/10/2019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pPr/>
              <a:t>5/10/2019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pPr/>
              <a:t>5/10/2019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pPr/>
              <a:t>5/10/2019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pPr/>
              <a:t>5/10/2019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pPr/>
              <a:t>5/10/2019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pPr/>
              <a:t>5/10/2019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pPr/>
              <a:t>5/10/2019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916" y="1564103"/>
            <a:ext cx="11670632" cy="17325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 smtClean="0">
                <a:solidFill>
                  <a:srgbClr val="0070C0"/>
                </a:solidFill>
              </a:rPr>
              <a:t>Overview and New Features of Visual Studio 2019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3410" y="3204997"/>
            <a:ext cx="9144000" cy="3027362"/>
          </a:xfrm>
        </p:spPr>
        <p:txBody>
          <a:bodyPr>
            <a:normAutofit lnSpcReduction="10000"/>
          </a:bodyPr>
          <a:lstStyle/>
          <a:p>
            <a:endParaRPr lang="en-US" sz="3600" b="1" dirty="0" smtClean="0">
              <a:solidFill>
                <a:srgbClr val="0070C0"/>
              </a:solidFill>
            </a:endParaRPr>
          </a:p>
          <a:p>
            <a:r>
              <a:rPr lang="en-US" sz="3600" b="1" dirty="0" smtClean="0">
                <a:solidFill>
                  <a:srgbClr val="0070C0"/>
                </a:solidFill>
              </a:rPr>
              <a:t>	      Vignesh Mani,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/>
              <a:t>         				 Speaker, Author, C# Corner MVP,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                                        </a:t>
            </a:r>
            <a:r>
              <a:rPr lang="en-US" sz="2800" b="1" dirty="0" smtClean="0"/>
              <a:t>Senior Software Engineer,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/>
              <a:t>                              </a:t>
            </a:r>
            <a:r>
              <a:rPr lang="it-IT" sz="2800" b="1" dirty="0" smtClean="0"/>
              <a:t>Capgemini India Pvt Ltd.</a:t>
            </a:r>
            <a:endParaRPr lang="en-US" sz="2800" b="1" dirty="0" smtClean="0"/>
          </a:p>
          <a:p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32" y="204538"/>
            <a:ext cx="2406315" cy="112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mage result for microsoft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953" y="5110955"/>
            <a:ext cx="2334126" cy="17470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751" y="57897"/>
            <a:ext cx="9419272" cy="664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9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9348" y="2868328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New Search Experience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476" y="96939"/>
            <a:ext cx="10147771" cy="661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663" y="2772076"/>
            <a:ext cx="11144159" cy="1325562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            New Features In Copy and Paste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13" y="1094878"/>
            <a:ext cx="11559119" cy="469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5167" y="462011"/>
            <a:ext cx="11369843" cy="60952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                         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/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Refactoring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/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“</a:t>
            </a:r>
            <a:r>
              <a:rPr lang="en-GB" b="1" dirty="0" smtClean="0">
                <a:solidFill>
                  <a:schemeClr val="bg1"/>
                </a:solidFill>
              </a:rPr>
              <a:t>The process of restructuring existing computer code</a:t>
            </a:r>
            <a:r>
              <a:rPr lang="en-US" sz="4800" b="1" dirty="0" smtClean="0">
                <a:solidFill>
                  <a:schemeClr val="bg1"/>
                </a:solidFill>
              </a:rPr>
              <a:t>”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/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14" y="745961"/>
            <a:ext cx="11764298" cy="555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1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6840" y="2651751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                               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sz="5300" b="1" dirty="0" err="1" smtClean="0">
                <a:solidFill>
                  <a:schemeClr val="bg1"/>
                </a:solidFill>
              </a:rPr>
              <a:t>IntelliCode</a:t>
            </a:r>
            <a:r>
              <a:rPr lang="en-US" sz="5300" b="1" dirty="0" smtClean="0"/>
              <a:t/>
            </a:r>
            <a:br>
              <a:rPr lang="en-US" sz="5300" b="1" dirty="0" smtClean="0"/>
            </a:b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1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288759"/>
            <a:ext cx="10515600" cy="6160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GB" sz="3600" dirty="0" smtClean="0">
              <a:solidFill>
                <a:srgbClr val="0070C0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GB" sz="4400" b="1" dirty="0" smtClean="0">
                <a:solidFill>
                  <a:schemeClr val="bg1"/>
                </a:solidFill>
              </a:rPr>
              <a:t>“Visual Studio </a:t>
            </a:r>
            <a:r>
              <a:rPr lang="en-GB" sz="4400" b="1" dirty="0" err="1" smtClean="0">
                <a:solidFill>
                  <a:schemeClr val="bg1"/>
                </a:solidFill>
              </a:rPr>
              <a:t>IntelliCode</a:t>
            </a:r>
            <a:r>
              <a:rPr lang="en-GB" sz="4400" b="1" dirty="0" smtClean="0">
                <a:solidFill>
                  <a:schemeClr val="bg1"/>
                </a:solidFill>
              </a:rPr>
              <a:t> is an extension that enhances your software development efforts by using artificial intelligence (AI)”. </a:t>
            </a:r>
          </a:p>
          <a:p>
            <a:pPr algn="ctr">
              <a:lnSpc>
                <a:spcPct val="110000"/>
              </a:lnSpc>
            </a:pPr>
            <a:endParaRPr lang="en-GB" sz="4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GB" sz="4400" b="1" dirty="0" smtClean="0">
                <a:solidFill>
                  <a:schemeClr val="bg1"/>
                </a:solidFill>
              </a:rPr>
              <a:t>“</a:t>
            </a:r>
            <a:r>
              <a:rPr lang="en-GB" sz="4400" b="1" dirty="0" err="1" smtClean="0">
                <a:solidFill>
                  <a:schemeClr val="bg1"/>
                </a:solidFill>
              </a:rPr>
              <a:t>IntelliCode</a:t>
            </a:r>
            <a:r>
              <a:rPr lang="en-GB" sz="4400" b="1" dirty="0" smtClean="0">
                <a:solidFill>
                  <a:schemeClr val="bg1"/>
                </a:solidFill>
              </a:rPr>
              <a:t> trains across 2,000 open-source projects on </a:t>
            </a:r>
            <a:r>
              <a:rPr lang="en-GB" sz="4400" b="1" dirty="0" err="1" smtClean="0">
                <a:solidFill>
                  <a:schemeClr val="bg1"/>
                </a:solidFill>
              </a:rPr>
              <a:t>GitHub</a:t>
            </a:r>
            <a:r>
              <a:rPr lang="en-GB" sz="4400" b="1" dirty="0" smtClean="0">
                <a:solidFill>
                  <a:schemeClr val="bg1"/>
                </a:solidFill>
              </a:rPr>
              <a:t> each with over 100 stars to generate its recommendations”.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41" y="950500"/>
            <a:ext cx="11337673" cy="498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43" y="0"/>
            <a:ext cx="10515600" cy="99349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Most Popular Development Environments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0853" y="950782"/>
            <a:ext cx="7243010" cy="567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360947"/>
            <a:ext cx="10515600" cy="569187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000C2"/>
                </a:solidFill>
              </a:rPr>
              <a:t>Install </a:t>
            </a:r>
            <a:r>
              <a:rPr lang="en-US" sz="2800" b="1" dirty="0" err="1" smtClean="0">
                <a:solidFill>
                  <a:srgbClr val="F000C2"/>
                </a:solidFill>
              </a:rPr>
              <a:t>IntelliCode</a:t>
            </a:r>
            <a:r>
              <a:rPr lang="en-US" sz="2800" b="1" dirty="0" smtClean="0">
                <a:solidFill>
                  <a:srgbClr val="F000C2"/>
                </a:solidFill>
              </a:rPr>
              <a:t> </a:t>
            </a:r>
            <a:r>
              <a:rPr lang="en-US" sz="2800" b="1" dirty="0" err="1" smtClean="0">
                <a:solidFill>
                  <a:srgbClr val="F000C2"/>
                </a:solidFill>
              </a:rPr>
              <a:t>Extention</a:t>
            </a:r>
            <a:endParaRPr lang="en-US" sz="2800" b="1" dirty="0" smtClean="0">
              <a:solidFill>
                <a:srgbClr val="F000C2"/>
              </a:solidFill>
            </a:endParaRPr>
          </a:p>
          <a:p>
            <a:r>
              <a:rPr lang="en-US" sz="2800" b="1" dirty="0" smtClean="0"/>
              <a:t>https://marketplace.visualstudio.com/items?itemName=VisualStudioExptTeam.VSIntelliCode</a:t>
            </a:r>
          </a:p>
          <a:p>
            <a:r>
              <a:rPr lang="en-US" sz="2800" b="1" dirty="0" smtClean="0">
                <a:solidFill>
                  <a:srgbClr val="F000C2"/>
                </a:solidFill>
              </a:rPr>
              <a:t>Enable </a:t>
            </a:r>
            <a:r>
              <a:rPr lang="en-US" sz="2800" b="1" dirty="0" err="1" smtClean="0">
                <a:solidFill>
                  <a:srgbClr val="F000C2"/>
                </a:solidFill>
              </a:rPr>
              <a:t>IntelliCode</a:t>
            </a:r>
            <a:endParaRPr lang="en-US" sz="2800" b="1" dirty="0" smtClean="0">
              <a:solidFill>
                <a:srgbClr val="F000C2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698" y="2253665"/>
            <a:ext cx="9691186" cy="416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475" y="3157086"/>
            <a:ext cx="10515600" cy="9456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 smtClean="0">
                <a:solidFill>
                  <a:schemeClr val="bg1"/>
                </a:solidFill>
              </a:rPr>
              <a:t>Search </a:t>
            </a:r>
            <a:r>
              <a:rPr lang="en-US" sz="5300" b="1" dirty="0" smtClean="0">
                <a:solidFill>
                  <a:schemeClr val="bg1"/>
                </a:solidFill>
              </a:rPr>
              <a:t>While Debugging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" y="485627"/>
            <a:ext cx="10852485" cy="597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747" y="2832233"/>
            <a:ext cx="105156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 smtClean="0">
                <a:solidFill>
                  <a:schemeClr val="bg1"/>
                </a:solidFill>
              </a:rPr>
              <a:t>Code </a:t>
            </a:r>
            <a:r>
              <a:rPr lang="en-US" sz="5300" b="1" dirty="0" smtClean="0">
                <a:solidFill>
                  <a:schemeClr val="bg1"/>
                </a:solidFill>
              </a:rPr>
              <a:t>Cleanup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0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2779" y="2832234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Do Not Load Project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1064" y="2988644"/>
            <a:ext cx="10515600" cy="13255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Live Share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4854" y="1985211"/>
            <a:ext cx="11867146" cy="29958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GB" dirty="0" smtClean="0">
                <a:solidFill>
                  <a:schemeClr val="bg1"/>
                </a:solidFill>
              </a:rPr>
              <a:t>When </a:t>
            </a:r>
            <a:r>
              <a:rPr lang="en-GB" dirty="0" smtClean="0">
                <a:solidFill>
                  <a:schemeClr val="bg1"/>
                </a:solidFill>
              </a:rPr>
              <a:t>you need to collaborate, Live Share will instantly share your project with a teammate. 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Edit </a:t>
            </a:r>
            <a:r>
              <a:rPr lang="en-GB" dirty="0" smtClean="0">
                <a:solidFill>
                  <a:schemeClr val="bg1"/>
                </a:solidFill>
              </a:rPr>
              <a:t>and debug together in real time without teammates needing to clone a repo or set up their environment.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870" y="269181"/>
            <a:ext cx="10864515" cy="64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0" y="161365"/>
            <a:ext cx="10515600" cy="1325562"/>
          </a:xfrm>
        </p:spPr>
        <p:txBody>
          <a:bodyPr/>
          <a:lstStyle/>
          <a:p>
            <a:r>
              <a:rPr lang="en-US" b="1" dirty="0" smtClean="0"/>
              <a:t>                             Contact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49824" y="1411942"/>
            <a:ext cx="8417858" cy="47745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189218" y="1607543"/>
            <a:ext cx="10515600" cy="4351337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sz="3200" b="1" dirty="0" smtClean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+91 9788004734</a:t>
            </a:r>
          </a:p>
          <a:p>
            <a:pPr>
              <a:lnSpc>
                <a:spcPct val="200000"/>
              </a:lnSpc>
              <a:buNone/>
            </a:pPr>
            <a:r>
              <a:rPr lang="en-US" sz="3200" b="1" dirty="0" smtClean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mcavickymas@gmail.com </a:t>
            </a:r>
            <a:endParaRPr lang="en-US" sz="3200" dirty="0" smtClean="0">
              <a:solidFill>
                <a:srgbClr val="00B0F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3200" b="1" dirty="0" smtClean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sz="3200" b="1" dirty="0" err="1" smtClean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mcavickymas</a:t>
            </a:r>
            <a:endParaRPr lang="en-US" sz="3200" b="1" dirty="0" smtClean="0">
              <a:solidFill>
                <a:srgbClr val="00B0F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3200" b="1" dirty="0" err="1" smtClean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SinfoV</a:t>
            </a:r>
            <a:r>
              <a:rPr lang="en-US" sz="3200" b="1" dirty="0" smtClean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Tech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descr="Image result for icon for mai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4870" y="2990285"/>
            <a:ext cx="753036" cy="7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Related imag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8695" y="1715336"/>
            <a:ext cx="1325656" cy="115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Image result for twitter ico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8059" y="4116472"/>
            <a:ext cx="768164" cy="72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C:\Users\Vignesh\Downloads\inde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3260" y="5162550"/>
            <a:ext cx="909638" cy="909638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8875" y="2796138"/>
            <a:ext cx="10515600" cy="13255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Thank You To All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32" y="204538"/>
            <a:ext cx="2406315" cy="112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AutoShape 2" descr="Image result for microsof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microsoft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1305" y="5110955"/>
            <a:ext cx="2334126" cy="17470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6590" y="1503948"/>
            <a:ext cx="10287000" cy="3585410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</a:rPr>
              <a:t>What can you do with Visual Studio?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46747" y="1756611"/>
            <a:ext cx="10287000" cy="3585410"/>
          </a:xfrm>
        </p:spPr>
        <p:txBody>
          <a:bodyPr>
            <a:normAutofit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625642" y="409074"/>
            <a:ext cx="11008895" cy="5835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GB" sz="4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You can build any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GB" sz="44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GB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App,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GB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Game,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GB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Extension using any language.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GB" sz="44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GB" sz="4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 about the features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GB" sz="44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GB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Productivity,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GB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Improve code quality,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GB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 to team agility.</a:t>
            </a: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3315"/>
            <a:ext cx="12192000" cy="37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257300"/>
            <a:ext cx="116395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433513"/>
            <a:ext cx="116205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073" y="2844265"/>
            <a:ext cx="11442031" cy="1325562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            </a:t>
            </a:r>
            <a:r>
              <a:rPr lang="en-US" sz="4800" b="1" dirty="0" smtClean="0">
                <a:solidFill>
                  <a:schemeClr val="bg1"/>
                </a:solidFill>
              </a:rPr>
              <a:t>NEW USER INTERFACE LOOK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031" y="77383"/>
            <a:ext cx="10163748" cy="640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5716" y="264696"/>
            <a:ext cx="2406315" cy="112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g Chart 01 16x9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3Banded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3Banded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3Banded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CD667D-F7FE-4A26-96EC-790FBAE48F73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D2629B-3BAD-42BB-8D6C-74A71EEB32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E068CB-60BB-4659-95DB-7C3F3E2E1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155</Words>
  <Application>Microsoft Office PowerPoint</Application>
  <PresentationFormat>Custom</PresentationFormat>
  <Paragraphs>43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Org Chart 01 16x9</vt:lpstr>
      <vt:lpstr>Overview and New Features of Visual Studio 2019</vt:lpstr>
      <vt:lpstr>Most Popular Development Environments</vt:lpstr>
      <vt:lpstr>What can you do with Visual Studio? </vt:lpstr>
      <vt:lpstr> </vt:lpstr>
      <vt:lpstr>Slide 5</vt:lpstr>
      <vt:lpstr>Slide 6</vt:lpstr>
      <vt:lpstr>Slide 7</vt:lpstr>
      <vt:lpstr>            NEW USER INTERFACE LOOK</vt:lpstr>
      <vt:lpstr>Slide 9</vt:lpstr>
      <vt:lpstr>Slide 10</vt:lpstr>
      <vt:lpstr>New Search Experience</vt:lpstr>
      <vt:lpstr>Slide 12</vt:lpstr>
      <vt:lpstr>            New Features In Copy and Paste</vt:lpstr>
      <vt:lpstr>Slide 14</vt:lpstr>
      <vt:lpstr>                           Refactoring  “The process of restructuring existing computer code”   </vt:lpstr>
      <vt:lpstr>Slide 16</vt:lpstr>
      <vt:lpstr>                                                                IntelliCode </vt:lpstr>
      <vt:lpstr>Slide 18</vt:lpstr>
      <vt:lpstr>Slide 19</vt:lpstr>
      <vt:lpstr>Slide 20</vt:lpstr>
      <vt:lpstr>Search While Debugging </vt:lpstr>
      <vt:lpstr>Slide 22</vt:lpstr>
      <vt:lpstr>Code Cleanup </vt:lpstr>
      <vt:lpstr>Do Not Load Project</vt:lpstr>
      <vt:lpstr>Live Share</vt:lpstr>
      <vt:lpstr>“When you need to collaborate, Live Share will instantly share your project with a teammate.   Edit and debug together in real time without teammates needing to clone a repo or set up their environment.”</vt:lpstr>
      <vt:lpstr>Slide 27</vt:lpstr>
      <vt:lpstr>                             Contact</vt:lpstr>
      <vt:lpstr>Thank You To 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Hierarchy SmartArt</dc:title>
  <dc:creator/>
  <cp:keywords/>
  <cp:lastModifiedBy>Vignesh</cp:lastModifiedBy>
  <cp:revision>133</cp:revision>
  <dcterms:modified xsi:type="dcterms:W3CDTF">2019-05-10T20:18:13Z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TC028891679991</vt:lpwstr>
  </property>
  <property fmtid="{D5CDD505-2E9C-101B-9397-08002B2CF9AE}" pid="3" name="ContentTypeId">
    <vt:lpwstr>0x0101007C1D5F340F01F94FA2FD29A5E6DC872E</vt:lpwstr>
  </property>
</Properties>
</file>