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A5F0-1F3C-4D16-84B7-4140220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5EA0E-FAAE-4428-88AC-8B59952A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FE9-7C92-46B6-B975-98A6E12E3487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9822B-D2EA-41F5-B522-A6DA3FBC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2A2C-7DA0-416D-9948-FDC316D5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0B4-0866-483C-BBDC-909E2C99A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06FB7-4BB2-467D-A829-DCB33A6C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7493-02A6-4ECC-A2D6-67383A18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FAD0-0748-4B48-888A-EBFA9D1B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3FE9-7C92-46B6-B975-98A6E12E3487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2405B-FD8E-4D71-A0BB-B63A02D6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1AA0-1CBB-47FF-A15F-BE67473AF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00B4-0866-483C-BBDC-909E2C99A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7FA90C-F6BC-43F8-BF0F-87DA04A3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E103C-98B5-4896-B2C3-692B67FDC7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670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A84FE4-1699-4D6C-8A11-83B395F1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D48BD-CBF5-47B9-AC20-CC842B5944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09276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237B45-D1D2-4E46-88E6-610FC07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61F7F-1A6C-4DC6-AA02-889366145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454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05E54D-BFB2-4275-B2D4-1A33A0B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89C5F-AF36-4731-B5D9-5D980D91BF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7641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21C77-AAD2-4015-A8DB-796377F7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712A8-4F8C-4E81-9B83-44DC08DD0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3726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116D8D-2989-4988-BC52-DD5DB9C9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00B56-A8C6-43FF-BAA5-4F2101187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74EF91-821C-41F2-9C76-E1FB3DD7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16043-0D2B-4DC8-A54C-A91912009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C4CF67-F267-439C-B5B6-89F313C4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A486D-73A8-42E1-B851-66F5D1A5EE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8073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AD27B2-260A-4EEE-AC48-33CC596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FC44C-DC02-438C-8C77-E7992293E6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1155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61A282-1EDC-4122-8C07-19572496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8A4DD-27AA-46D6-9E5B-806A39A7E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98950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56FFB9-E5BB-4CA9-984E-39E811E3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930C6-8EA4-4EA8-8F9E-DFBA97AC20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44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31FBCD-043F-48F9-8FC6-F5EA0EF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99F70-580F-4F4E-9973-FA84DA330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12186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AF7A75-0C6C-4B29-AA72-E7D2A14E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6740F-FCF0-4229-B029-EEF2E8C865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94153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6B7D29-3E74-4961-9922-FA809965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7879B-C057-4256-A325-4C02D8F72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8902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CDDB9A-F341-43B7-9A6A-B822A135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23B46-C2A1-482B-95AA-E6DC6AEB70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5349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S</dc:creator>
  <cp:lastModifiedBy>Lakshman S</cp:lastModifiedBy>
  <cp:revision>1</cp:revision>
  <dcterms:created xsi:type="dcterms:W3CDTF">2019-05-11T15:10:38Z</dcterms:created>
  <dcterms:modified xsi:type="dcterms:W3CDTF">2019-05-11T15:10:39Z</dcterms:modified>
</cp:coreProperties>
</file>