
<file path=[Content_Types].xml><?xml version="1.0" encoding="utf-8"?>
<Types xmlns="http://schemas.openxmlformats.org/package/2006/content-types">
  <Default Extension="emf" ContentType="image/x-emf"/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5" r:id="rId4"/>
    <p:sldId id="266" r:id="rId5"/>
    <p:sldId id="268" r:id="rId6"/>
    <p:sldId id="263" r:id="rId7"/>
    <p:sldId id="267" r:id="rId8"/>
    <p:sldId id="13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svg"/><Relationship Id="rId1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6ECC0-B0F8-4CA2-9E97-73A552E8326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6F66D57A-744F-4539-A234-266B88E14718}">
      <dgm:prSet/>
      <dgm:spPr/>
      <dgm:t>
        <a:bodyPr/>
        <a:lstStyle/>
        <a:p>
          <a:pPr>
            <a:defRPr cap="all"/>
          </a:pPr>
          <a:r>
            <a:rPr lang="en-US"/>
            <a:t>Awesome feature it is, Capturing the location on tap.</a:t>
          </a:r>
        </a:p>
      </dgm:t>
    </dgm:pt>
    <dgm:pt modelId="{95883D35-CEB7-4E25-BDF0-C8FDD8713FF0}" type="parTrans" cxnId="{9ADFD242-0C3E-42FB-BF8B-FD857C9FCBBF}">
      <dgm:prSet/>
      <dgm:spPr/>
      <dgm:t>
        <a:bodyPr/>
        <a:lstStyle/>
        <a:p>
          <a:endParaRPr lang="en-US"/>
        </a:p>
      </dgm:t>
    </dgm:pt>
    <dgm:pt modelId="{D26D6C23-B2A2-4E32-AAC3-B4A118D4FE21}" type="sibTrans" cxnId="{9ADFD242-0C3E-42FB-BF8B-FD857C9FCBBF}">
      <dgm:prSet/>
      <dgm:spPr/>
      <dgm:t>
        <a:bodyPr/>
        <a:lstStyle/>
        <a:p>
          <a:endParaRPr lang="en-US"/>
        </a:p>
      </dgm:t>
    </dgm:pt>
    <dgm:pt modelId="{125C1E64-6F71-4C9E-8A2D-86D8DA0448D4}">
      <dgm:prSet/>
      <dgm:spPr/>
      <dgm:t>
        <a:bodyPr/>
        <a:lstStyle/>
        <a:p>
          <a:pPr>
            <a:defRPr cap="all"/>
          </a:pPr>
          <a:r>
            <a:rPr lang="en-US"/>
            <a:t>OnMapClicked event.</a:t>
          </a:r>
        </a:p>
      </dgm:t>
    </dgm:pt>
    <dgm:pt modelId="{EBC1CDBC-32FE-4E60-8EE8-13FA4CED5BA0}" type="parTrans" cxnId="{19DF67FF-0AF9-407D-B339-D8E0CBA38716}">
      <dgm:prSet/>
      <dgm:spPr/>
      <dgm:t>
        <a:bodyPr/>
        <a:lstStyle/>
        <a:p>
          <a:endParaRPr lang="en-US"/>
        </a:p>
      </dgm:t>
    </dgm:pt>
    <dgm:pt modelId="{4F261E8D-A7E1-4B67-A493-2F4C345F3AF5}" type="sibTrans" cxnId="{19DF67FF-0AF9-407D-B339-D8E0CBA38716}">
      <dgm:prSet/>
      <dgm:spPr/>
      <dgm:t>
        <a:bodyPr/>
        <a:lstStyle/>
        <a:p>
          <a:endParaRPr lang="en-US"/>
        </a:p>
      </dgm:t>
    </dgm:pt>
    <dgm:pt modelId="{D45BC77B-76C3-42D9-A87A-8E3E7D3AFC43}" type="pres">
      <dgm:prSet presAssocID="{6AB6ECC0-B0F8-4CA2-9E97-73A552E83263}" presName="root" presStyleCnt="0">
        <dgm:presLayoutVars>
          <dgm:dir/>
          <dgm:resizeHandles val="exact"/>
        </dgm:presLayoutVars>
      </dgm:prSet>
      <dgm:spPr/>
    </dgm:pt>
    <dgm:pt modelId="{541B585B-D476-4D6F-B6F7-41EBEA989214}" type="pres">
      <dgm:prSet presAssocID="{6F66D57A-744F-4539-A234-266B88E14718}" presName="compNode" presStyleCnt="0"/>
      <dgm:spPr/>
    </dgm:pt>
    <dgm:pt modelId="{64CBA712-6D43-458C-8123-F7FF724438D1}" type="pres">
      <dgm:prSet presAssocID="{6F66D57A-744F-4539-A234-266B88E14718}" presName="iconBgRect" presStyleLbl="bgShp" presStyleIdx="0" presStyleCnt="2" custLinFactNeighborX="-5746" custLinFactNeighborY="7183"/>
      <dgm:spPr/>
    </dgm:pt>
    <dgm:pt modelId="{83D5FA6F-A526-48FB-B8B1-899EDCCB1E58}" type="pres">
      <dgm:prSet presAssocID="{6F66D57A-744F-4539-A234-266B88E147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2CAEF31-C396-4A68-B012-7EB5CD1C746E}" type="pres">
      <dgm:prSet presAssocID="{6F66D57A-744F-4539-A234-266B88E14718}" presName="spaceRect" presStyleCnt="0"/>
      <dgm:spPr/>
    </dgm:pt>
    <dgm:pt modelId="{548E3C1D-A5AA-4FFE-BC43-3827E78E6778}" type="pres">
      <dgm:prSet presAssocID="{6F66D57A-744F-4539-A234-266B88E14718}" presName="textRect" presStyleLbl="revTx" presStyleIdx="0" presStyleCnt="2">
        <dgm:presLayoutVars>
          <dgm:chMax val="1"/>
          <dgm:chPref val="1"/>
        </dgm:presLayoutVars>
      </dgm:prSet>
      <dgm:spPr/>
    </dgm:pt>
    <dgm:pt modelId="{2410AD04-04FC-4B01-A660-3A3B66B0DBEC}" type="pres">
      <dgm:prSet presAssocID="{D26D6C23-B2A2-4E32-AAC3-B4A118D4FE21}" presName="sibTrans" presStyleCnt="0"/>
      <dgm:spPr/>
    </dgm:pt>
    <dgm:pt modelId="{B9B23298-9FC8-4B88-B043-FBB924C361C2}" type="pres">
      <dgm:prSet presAssocID="{125C1E64-6F71-4C9E-8A2D-86D8DA0448D4}" presName="compNode" presStyleCnt="0"/>
      <dgm:spPr/>
    </dgm:pt>
    <dgm:pt modelId="{2BBC56B1-666F-4532-AF0A-461BEA17325A}" type="pres">
      <dgm:prSet presAssocID="{125C1E64-6F71-4C9E-8A2D-86D8DA0448D4}" presName="iconBgRect" presStyleLbl="bgShp" presStyleIdx="1" presStyleCnt="2"/>
      <dgm:spPr/>
    </dgm:pt>
    <dgm:pt modelId="{775084D2-97F6-47BC-A1DB-FAE755E5E371}" type="pres">
      <dgm:prSet presAssocID="{125C1E64-6F71-4C9E-8A2D-86D8DA0448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98C606F6-7A1B-4DBC-A129-86135CB51B52}" type="pres">
      <dgm:prSet presAssocID="{125C1E64-6F71-4C9E-8A2D-86D8DA0448D4}" presName="spaceRect" presStyleCnt="0"/>
      <dgm:spPr/>
    </dgm:pt>
    <dgm:pt modelId="{74F752F1-EA06-44C2-8707-A0F8B2FFA448}" type="pres">
      <dgm:prSet presAssocID="{125C1E64-6F71-4C9E-8A2D-86D8DA0448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B5D01F-8540-47CF-B42B-1B97E632AE05}" type="presOf" srcId="{6F66D57A-744F-4539-A234-266B88E14718}" destId="{548E3C1D-A5AA-4FFE-BC43-3827E78E6778}" srcOrd="0" destOrd="0" presId="urn:microsoft.com/office/officeart/2018/5/layout/IconCircleLabelList"/>
    <dgm:cxn modelId="{9ADFD242-0C3E-42FB-BF8B-FD857C9FCBBF}" srcId="{6AB6ECC0-B0F8-4CA2-9E97-73A552E83263}" destId="{6F66D57A-744F-4539-A234-266B88E14718}" srcOrd="0" destOrd="0" parTransId="{95883D35-CEB7-4E25-BDF0-C8FDD8713FF0}" sibTransId="{D26D6C23-B2A2-4E32-AAC3-B4A118D4FE21}"/>
    <dgm:cxn modelId="{54740A59-4504-4265-9486-6A2E921FFDFD}" type="presOf" srcId="{125C1E64-6F71-4C9E-8A2D-86D8DA0448D4}" destId="{74F752F1-EA06-44C2-8707-A0F8B2FFA448}" srcOrd="0" destOrd="0" presId="urn:microsoft.com/office/officeart/2018/5/layout/IconCircleLabelList"/>
    <dgm:cxn modelId="{3E1B1889-D8F1-4B1D-8FD3-DA41E3297D2D}" type="presOf" srcId="{6AB6ECC0-B0F8-4CA2-9E97-73A552E83263}" destId="{D45BC77B-76C3-42D9-A87A-8E3E7D3AFC43}" srcOrd="0" destOrd="0" presId="urn:microsoft.com/office/officeart/2018/5/layout/IconCircleLabelList"/>
    <dgm:cxn modelId="{19DF67FF-0AF9-407D-B339-D8E0CBA38716}" srcId="{6AB6ECC0-B0F8-4CA2-9E97-73A552E83263}" destId="{125C1E64-6F71-4C9E-8A2D-86D8DA0448D4}" srcOrd="1" destOrd="0" parTransId="{EBC1CDBC-32FE-4E60-8EE8-13FA4CED5BA0}" sibTransId="{4F261E8D-A7E1-4B67-A493-2F4C345F3AF5}"/>
    <dgm:cxn modelId="{BED0F952-0342-4168-9C7C-FA39A8E72A36}" type="presParOf" srcId="{D45BC77B-76C3-42D9-A87A-8E3E7D3AFC43}" destId="{541B585B-D476-4D6F-B6F7-41EBEA989214}" srcOrd="0" destOrd="0" presId="urn:microsoft.com/office/officeart/2018/5/layout/IconCircleLabelList"/>
    <dgm:cxn modelId="{9156A327-F533-4C53-9F5A-359AA5AC4FDE}" type="presParOf" srcId="{541B585B-D476-4D6F-B6F7-41EBEA989214}" destId="{64CBA712-6D43-458C-8123-F7FF724438D1}" srcOrd="0" destOrd="0" presId="urn:microsoft.com/office/officeart/2018/5/layout/IconCircleLabelList"/>
    <dgm:cxn modelId="{4A6FE87A-96E7-4679-ACAE-C7B49143A460}" type="presParOf" srcId="{541B585B-D476-4D6F-B6F7-41EBEA989214}" destId="{83D5FA6F-A526-48FB-B8B1-899EDCCB1E58}" srcOrd="1" destOrd="0" presId="urn:microsoft.com/office/officeart/2018/5/layout/IconCircleLabelList"/>
    <dgm:cxn modelId="{F9F019B5-64DD-46AC-BFDA-5EC6610D0BCC}" type="presParOf" srcId="{541B585B-D476-4D6F-B6F7-41EBEA989214}" destId="{B2CAEF31-C396-4A68-B012-7EB5CD1C746E}" srcOrd="2" destOrd="0" presId="urn:microsoft.com/office/officeart/2018/5/layout/IconCircleLabelList"/>
    <dgm:cxn modelId="{38560B19-3FCF-47FD-9A7C-F11E2247DB31}" type="presParOf" srcId="{541B585B-D476-4D6F-B6F7-41EBEA989214}" destId="{548E3C1D-A5AA-4FFE-BC43-3827E78E6778}" srcOrd="3" destOrd="0" presId="urn:microsoft.com/office/officeart/2018/5/layout/IconCircleLabelList"/>
    <dgm:cxn modelId="{693B1995-E11C-4DB2-8C97-4107D11D1DFA}" type="presParOf" srcId="{D45BC77B-76C3-42D9-A87A-8E3E7D3AFC43}" destId="{2410AD04-04FC-4B01-A660-3A3B66B0DBEC}" srcOrd="1" destOrd="0" presId="urn:microsoft.com/office/officeart/2018/5/layout/IconCircleLabelList"/>
    <dgm:cxn modelId="{5B720D44-6363-40FB-956C-0F01AE7A944C}" type="presParOf" srcId="{D45BC77B-76C3-42D9-A87A-8E3E7D3AFC43}" destId="{B9B23298-9FC8-4B88-B043-FBB924C361C2}" srcOrd="2" destOrd="0" presId="urn:microsoft.com/office/officeart/2018/5/layout/IconCircleLabelList"/>
    <dgm:cxn modelId="{4C32D1E1-097A-4E5A-B729-B73C4837ABC9}" type="presParOf" srcId="{B9B23298-9FC8-4B88-B043-FBB924C361C2}" destId="{2BBC56B1-666F-4532-AF0A-461BEA17325A}" srcOrd="0" destOrd="0" presId="urn:microsoft.com/office/officeart/2018/5/layout/IconCircleLabelList"/>
    <dgm:cxn modelId="{FA212F0B-7E3D-4072-A0E7-17828B7AAD76}" type="presParOf" srcId="{B9B23298-9FC8-4B88-B043-FBB924C361C2}" destId="{775084D2-97F6-47BC-A1DB-FAE755E5E371}" srcOrd="1" destOrd="0" presId="urn:microsoft.com/office/officeart/2018/5/layout/IconCircleLabelList"/>
    <dgm:cxn modelId="{186C7EDE-F2EC-4C30-B143-C1335AEBB428}" type="presParOf" srcId="{B9B23298-9FC8-4B88-B043-FBB924C361C2}" destId="{98C606F6-7A1B-4DBC-A129-86135CB51B52}" srcOrd="2" destOrd="0" presId="urn:microsoft.com/office/officeart/2018/5/layout/IconCircleLabelList"/>
    <dgm:cxn modelId="{BC173F2E-DFE5-4400-907C-5A7A67978A52}" type="presParOf" srcId="{B9B23298-9FC8-4B88-B043-FBB924C361C2}" destId="{74F752F1-EA06-44C2-8707-A0F8B2FFA4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BA712-6D43-458C-8123-F7FF724438D1}">
      <dsp:nvSpPr>
        <dsp:cNvPr id="0" name=""/>
        <dsp:cNvSpPr/>
      </dsp:nvSpPr>
      <dsp:spPr>
        <a:xfrm>
          <a:off x="2294419" y="143809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5FA6F-A526-48FB-B8B1-899EDCCB1E58}">
      <dsp:nvSpPr>
        <dsp:cNvPr id="0" name=""/>
        <dsp:cNvSpPr/>
      </dsp:nvSpPr>
      <dsp:spPr>
        <a:xfrm>
          <a:off x="2786476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E3C1D-A5AA-4FFE-BC43-3827E78E6778}">
      <dsp:nvSpPr>
        <dsp:cNvPr id="0" name=""/>
        <dsp:cNvSpPr/>
      </dsp:nvSpPr>
      <dsp:spPr>
        <a:xfrm>
          <a:off x="1817570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Awesome feature it is, Capturing the location on tap.</a:t>
          </a:r>
        </a:p>
      </dsp:txBody>
      <dsp:txXfrm>
        <a:off x="1817570" y="2398182"/>
        <a:ext cx="2981250" cy="720000"/>
      </dsp:txXfrm>
    </dsp:sp>
    <dsp:sp modelId="{2BBC56B1-666F-4532-AF0A-461BEA17325A}">
      <dsp:nvSpPr>
        <dsp:cNvPr id="0" name=""/>
        <dsp:cNvSpPr/>
      </dsp:nvSpPr>
      <dsp:spPr>
        <a:xfrm>
          <a:off x="5901883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084D2-97F6-47BC-A1DB-FAE755E5E371}">
      <dsp:nvSpPr>
        <dsp:cNvPr id="0" name=""/>
        <dsp:cNvSpPr/>
      </dsp:nvSpPr>
      <dsp:spPr>
        <a:xfrm>
          <a:off x="6289445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752F1-EA06-44C2-8707-A0F8B2FFA448}">
      <dsp:nvSpPr>
        <dsp:cNvPr id="0" name=""/>
        <dsp:cNvSpPr/>
      </dsp:nvSpPr>
      <dsp:spPr>
        <a:xfrm>
          <a:off x="5320539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OnMapClicked event.</a:t>
          </a:r>
        </a:p>
      </dsp:txBody>
      <dsp:txXfrm>
        <a:off x="5320539" y="239818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4538-5148-154C-8E3E-7AF7DCD47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95A7-4BCC-754E-97F2-E143FE8B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62EA-8C1D-E842-A0B4-7A475D5C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90D51-F02D-C440-867A-FC7B75EF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7A38-CDCC-F547-AA37-62D51409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5BD7-ADE6-A247-BD12-9CC6B96E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45EB8-AEF5-2646-801C-6409845D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5E93-FDFB-954B-A785-ED31CBB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FDF6-B0B2-1A41-9917-9BEFDE23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D2A1-F2F3-7347-AF32-D0743D27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EFAC7-5D5C-444B-9097-EEADF4DD9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D10CF-8D81-6745-AEAF-7C457E1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66F2-DEF7-CE49-B61B-5073F261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984E-3A0F-1543-8DF3-3DFD0657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1E60-5F44-F045-B0BF-6DC9A0ED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472A6C-37AE-4560-87F2-7B312680534A}"/>
              </a:ext>
            </a:extLst>
          </p:cNvPr>
          <p:cNvSpPr/>
          <p:nvPr userDrawn="1"/>
        </p:nvSpPr>
        <p:spPr>
          <a:xfrm>
            <a:off x="2740851" y="2177919"/>
            <a:ext cx="4508589" cy="525767"/>
          </a:xfrm>
          <a:prstGeom prst="rect">
            <a:avLst/>
          </a:prstGeom>
          <a:solidFill>
            <a:srgbClr val="1E73BE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lowchart: Card 25">
            <a:extLst>
              <a:ext uri="{FF2B5EF4-FFF2-40B4-BE49-F238E27FC236}">
                <a16:creationId xmlns:a16="http://schemas.microsoft.com/office/drawing/2014/main" id="{94155573-0391-4CAC-8B0D-C91BF0CCCF6A}"/>
              </a:ext>
            </a:extLst>
          </p:cNvPr>
          <p:cNvSpPr/>
          <p:nvPr userDrawn="1"/>
        </p:nvSpPr>
        <p:spPr>
          <a:xfrm rot="10800000" flipH="1">
            <a:off x="7002090" y="2177909"/>
            <a:ext cx="2328483" cy="525767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43 w 10000"/>
              <a:gd name="connsiteY0" fmla="*/ 981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43 w 10000"/>
              <a:gd name="connsiteY5" fmla="*/ 9813 h 10000"/>
              <a:gd name="connsiteX0" fmla="*/ 43 w 10000"/>
              <a:gd name="connsiteY0" fmla="*/ 9813 h 10000"/>
              <a:gd name="connsiteX1" fmla="*/ 68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43 w 10000"/>
              <a:gd name="connsiteY5" fmla="*/ 98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3" y="9813"/>
                </a:moveTo>
                <a:cubicBezTo>
                  <a:pt x="258" y="6542"/>
                  <a:pt x="474" y="3271"/>
                  <a:pt x="689" y="0"/>
                </a:cubicBez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14" y="9938"/>
                  <a:pt x="29" y="9875"/>
                  <a:pt x="43" y="9813"/>
                </a:cubicBezTo>
                <a:close/>
              </a:path>
            </a:pathLst>
          </a:custGeom>
          <a:solidFill>
            <a:srgbClr val="2B2A29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5EAF0-59A5-4FEE-8C44-AAF2A29738CC}"/>
              </a:ext>
            </a:extLst>
          </p:cNvPr>
          <p:cNvSpPr txBox="1"/>
          <p:nvPr userDrawn="1"/>
        </p:nvSpPr>
        <p:spPr>
          <a:xfrm>
            <a:off x="2837518" y="2265328"/>
            <a:ext cx="416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Chennai, Tamil Nadu,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A5D3B-8170-450D-A7ED-BED2EA3AA4A7}"/>
              </a:ext>
            </a:extLst>
          </p:cNvPr>
          <p:cNvSpPr txBox="1"/>
          <p:nvPr userDrawn="1"/>
        </p:nvSpPr>
        <p:spPr>
          <a:xfrm>
            <a:off x="7246089" y="2265328"/>
            <a:ext cx="208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July 27,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55EB6-55EA-46DE-837D-D118D2B99978}"/>
              </a:ext>
            </a:extLst>
          </p:cNvPr>
          <p:cNvSpPr txBox="1"/>
          <p:nvPr userDrawn="1"/>
        </p:nvSpPr>
        <p:spPr>
          <a:xfrm>
            <a:off x="10638055" y="5900499"/>
            <a:ext cx="102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Powered by</a:t>
            </a:r>
          </a:p>
        </p:txBody>
      </p:sp>
      <p:pic>
        <p:nvPicPr>
          <p:cNvPr id="12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ACEBB9AA-F452-4808-B18A-33585F527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68" y="6224371"/>
            <a:ext cx="1194460" cy="2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63FD5-EC8A-49E9-9A02-61CC05E23C6F}"/>
              </a:ext>
            </a:extLst>
          </p:cNvPr>
          <p:cNvSpPr txBox="1"/>
          <p:nvPr userDrawn="1"/>
        </p:nvSpPr>
        <p:spPr>
          <a:xfrm>
            <a:off x="3015082" y="1047808"/>
            <a:ext cx="616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200" b="1" kern="1200" dirty="0">
                <a:solidFill>
                  <a:srgbClr val="66666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</a:t>
            </a:r>
            <a:r>
              <a:rPr lang="en-IN" sz="6600" b="1" kern="1200" dirty="0">
                <a:solidFill>
                  <a:srgbClr val="666666"/>
                </a:solidFill>
                <a:latin typeface="Old English Text MT" panose="03040902040508030806" pitchFamily="66" charset="0"/>
                <a:ea typeface="+mn-ea"/>
                <a:cs typeface="Arial" panose="020B0604020202020204" pitchFamily="34" charset="0"/>
              </a:rPr>
              <a:t>amarin </a:t>
            </a:r>
            <a:r>
              <a:rPr lang="en-IN" sz="7200" b="1" kern="1200" dirty="0">
                <a:solidFill>
                  <a:srgbClr val="6666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IN" sz="6600" b="1" kern="1200" dirty="0">
                <a:solidFill>
                  <a:srgbClr val="666666"/>
                </a:solidFill>
                <a:latin typeface="Old English Text MT" panose="03040902040508030806" pitchFamily="66" charset="0"/>
                <a:ea typeface="+mn-ea"/>
                <a:cs typeface="Arial" panose="020B0604020202020204" pitchFamily="34" charset="0"/>
              </a:rPr>
              <a:t>eek</a:t>
            </a:r>
            <a:endParaRPr lang="en-IN" sz="5400" b="1" kern="1200" dirty="0">
              <a:solidFill>
                <a:srgbClr val="666666"/>
              </a:solidFill>
              <a:latin typeface="Old English Text MT" panose="03040902040508030806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88F8EF55-0AEC-46C2-9C34-93606ED05652}"/>
              </a:ext>
            </a:extLst>
          </p:cNvPr>
          <p:cNvSpPr/>
          <p:nvPr userDrawn="1"/>
        </p:nvSpPr>
        <p:spPr>
          <a:xfrm>
            <a:off x="1351044" y="3008498"/>
            <a:ext cx="2668244" cy="2666517"/>
          </a:xfrm>
          <a:prstGeom prst="donut">
            <a:avLst>
              <a:gd name="adj" fmla="val 12578"/>
            </a:avLst>
          </a:prstGeom>
          <a:solidFill>
            <a:srgbClr val="1E73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12000" endPos="35000" dir="5400000" sy="-100000" algn="bl" rotWithShape="0"/>
          </a:effectLst>
          <a:scene3d>
            <a:camera prst="orthographicFront"/>
            <a:lightRig rig="freezing" dir="t"/>
          </a:scene3d>
          <a:sp3d prstMaterial="matte"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4D41-37F1-4101-8240-DF8514D157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7" y="3150687"/>
            <a:ext cx="2382139" cy="23821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23AD8F-DA31-4AF7-BD65-A38514B280D2}"/>
              </a:ext>
            </a:extLst>
          </p:cNvPr>
          <p:cNvSpPr txBox="1"/>
          <p:nvPr userDrawn="1"/>
        </p:nvSpPr>
        <p:spPr>
          <a:xfrm>
            <a:off x="4162341" y="3558503"/>
            <a:ext cx="47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Anbu Mani</a:t>
            </a:r>
            <a:endParaRPr lang="en-IN" sz="36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A211-0391-4609-BA30-AEE189425022}"/>
              </a:ext>
            </a:extLst>
          </p:cNvPr>
          <p:cNvSpPr txBox="1"/>
          <p:nvPr userDrawn="1"/>
        </p:nvSpPr>
        <p:spPr>
          <a:xfrm>
            <a:off x="4162341" y="4867711"/>
            <a:ext cx="76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kern="1200" cap="none" spc="-150" baseline="0" dirty="0">
                <a:ln w="3175">
                  <a:noFill/>
                </a:ln>
                <a:solidFill>
                  <a:srgbClr val="505050"/>
                </a:solidFill>
                <a:effectLst/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Xamarin Forms Latest &amp; Greatest</a:t>
            </a:r>
            <a:endParaRPr lang="en-IN" sz="2800" b="1" i="0" kern="1200" cap="none" spc="-150" baseline="0" dirty="0">
              <a:ln w="3175">
                <a:noFill/>
              </a:ln>
              <a:solidFill>
                <a:srgbClr val="505050"/>
              </a:solidFill>
              <a:effectLst/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A8BD5-CCE4-4284-868C-4A8964D6624B}"/>
              </a:ext>
            </a:extLst>
          </p:cNvPr>
          <p:cNvGrpSpPr/>
          <p:nvPr userDrawn="1"/>
        </p:nvGrpSpPr>
        <p:grpSpPr>
          <a:xfrm>
            <a:off x="1141807" y="5519791"/>
            <a:ext cx="2593639" cy="704580"/>
            <a:chOff x="1126123" y="5761597"/>
            <a:chExt cx="2593639" cy="7045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6D5712-8E85-49AF-A1EC-E9F983EFC1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23" y="5761597"/>
              <a:ext cx="704580" cy="70458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A588A0-071D-4370-8039-1FD445AB41A1}"/>
                </a:ext>
              </a:extLst>
            </p:cNvPr>
            <p:cNvSpPr/>
            <p:nvPr userDrawn="1"/>
          </p:nvSpPr>
          <p:spPr>
            <a:xfrm>
              <a:off x="1701261" y="597637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dirty="0">
                  <a:solidFill>
                    <a:srgbClr val="505050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@</a:t>
              </a:r>
              <a:r>
                <a:rPr lang="en-IN" sz="1800" b="1" kern="1200" dirty="0">
                  <a:solidFill>
                    <a:srgbClr val="505050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Anbu_Mani27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0648E-C848-43A1-8062-D44F0FD5E24D}"/>
              </a:ext>
            </a:extLst>
          </p:cNvPr>
          <p:cNvSpPr/>
          <p:nvPr userDrawn="1"/>
        </p:nvSpPr>
        <p:spPr>
          <a:xfrm>
            <a:off x="4162341" y="4274952"/>
            <a:ext cx="361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Associate Technical Analyst</a:t>
            </a:r>
            <a:endParaRPr lang="en-IN" sz="2000" b="0" kern="120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C5D84F-7D56-49A4-B71D-D9E0EC369DC8}"/>
              </a:ext>
            </a:extLst>
          </p:cNvPr>
          <p:cNvGrpSpPr/>
          <p:nvPr userDrawn="1"/>
        </p:nvGrpSpPr>
        <p:grpSpPr>
          <a:xfrm>
            <a:off x="-280895" y="255010"/>
            <a:ext cx="2950010" cy="1297307"/>
            <a:chOff x="-280895" y="255010"/>
            <a:chExt cx="2950010" cy="12973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F93E61-EC68-4B72-B920-B2355CBFD6AA}"/>
                </a:ext>
              </a:extLst>
            </p:cNvPr>
            <p:cNvSpPr txBox="1"/>
            <p:nvPr/>
          </p:nvSpPr>
          <p:spPr>
            <a:xfrm>
              <a:off x="-280895" y="1182985"/>
              <a:ext cx="29500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rgbClr val="1E73BE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Presents</a:t>
              </a:r>
              <a:endParaRPr lang="en-IN" sz="1050" b="1" dirty="0">
                <a:solidFill>
                  <a:srgbClr val="1E73BE"/>
                </a:solidFill>
                <a:latin typeface="Square721 BT" panose="020B050402020206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56F6A1-F3CE-4945-84E4-CC0476AC77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45" y="255010"/>
              <a:ext cx="1705131" cy="898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9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240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7FE7-515B-744C-B9E0-E736B6DE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D7E4-0B7C-DE4A-8CF8-F2546E01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6CF7-91B3-CF47-8EA6-CF611698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BC0E-DA14-EC48-946B-09F329D2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CA718-58C2-7844-9B12-6D93EC63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E10D-84EC-AB4C-A48D-224161CC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795C-2679-DF41-98D8-4681334E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2337-AA43-674E-B681-2209F10F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6577-C08E-DB4C-9481-0C252004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084D8-2BBA-AE46-9224-B772D3E1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CD8-29CD-A14A-A9F2-5AE5CC6D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2A7C-C6BC-C449-941E-56B2D42F6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71A50-E709-CD48-9AE1-7CD7243DF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49BF5-3C8F-F44E-84DD-F0A87CDA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06489-C948-AA45-BAA1-3E09C839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DEFD1-B120-7C49-BCDA-972612EC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0C62-FEA8-3041-85FD-E66D2FB6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299F-7C4D-4B42-B603-9697F2AA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9794-27D5-1D49-97EE-A77BC5AE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66B0B-B50D-E341-800E-B531E4374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860A5-309F-1B4A-B22C-4CB9C88DA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2F88E-A7E9-1640-868F-FEEBDF65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BEDC7-91FC-C84C-A77E-E254C68A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E019A-1B2E-654C-B0FE-C3081565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8B53-803F-CA48-AB33-CCB45208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AA1A8-5235-8D46-BB5E-5347D066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BAE51-C31C-1A47-BCE2-DBA44B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4082B-FD0C-3745-9E6C-A193392A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EA047-0D71-A743-8303-FFCBB91E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F5BA8-0EA9-AA4D-99AE-FB335DEB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CB1B5-EADC-284E-9823-2C2547D5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F48-A664-154F-9C45-609AFC17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9E0F-7230-7349-9108-8EC6CD11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9616B-0647-224E-B158-307F3CAA1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32A2D-3EBE-154F-B875-E79B9F8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A888B-2B6D-634D-BC5B-85B8042D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A5D3-4318-754A-B9A9-30B26569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8B9-C010-4142-B22B-E1505B5F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97CB9-C59F-A14D-A0BA-038A98530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83D46-6232-7B45-AA16-966EDBBBF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3BED-1F6C-3943-AB40-C18FF493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196FB-6AF2-9141-BBB3-18719EA5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04AF0-E559-814C-9979-20F16585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2AD87-711F-6343-B30E-E4AB70BC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A470-930F-A444-9F6C-B0C2291D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1CE6-BF32-5341-B2B0-77C634B54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A9AD-DF2F-FA4D-8053-79134CCBB8B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ECFF-5272-5F4C-B9AE-F355ADFA7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01E0-DC68-B94C-96DA-790C69D8D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707B-85CD-8D46-ADDD-920292D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xmonkeys360.com/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994C6-3880-433E-B639-549731CD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95" y="2723606"/>
            <a:ext cx="2237704" cy="22377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324C1F-54A8-4BF8-8227-78258351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295" y="624535"/>
            <a:ext cx="1857875" cy="6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Checkmark">
            <a:extLst>
              <a:ext uri="{FF2B5EF4-FFF2-40B4-BE49-F238E27FC236}">
                <a16:creationId xmlns:a16="http://schemas.microsoft.com/office/drawing/2014/main" id="{D8064B22-5047-4CCC-9E41-A05BD9310E93}"/>
              </a:ext>
            </a:extLst>
          </p:cNvPr>
          <p:cNvSpPr/>
          <p:nvPr/>
        </p:nvSpPr>
        <p:spPr>
          <a:xfrm>
            <a:off x="968906" y="711562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B4B3E7-5775-4E26-B33D-132CAE8FED04}"/>
              </a:ext>
            </a:extLst>
          </p:cNvPr>
          <p:cNvGrpSpPr/>
          <p:nvPr/>
        </p:nvGrpSpPr>
        <p:grpSpPr>
          <a:xfrm>
            <a:off x="322910" y="873280"/>
            <a:ext cx="5058245" cy="881719"/>
            <a:chOff x="-2010909" y="2236463"/>
            <a:chExt cx="5058245" cy="881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83FEAA-990F-4798-ACAC-53512913607E}"/>
                </a:ext>
              </a:extLst>
            </p:cNvPr>
            <p:cNvSpPr/>
            <p:nvPr/>
          </p:nvSpPr>
          <p:spPr>
            <a:xfrm>
              <a:off x="66086" y="239818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E65DB0-1529-4AEF-91D0-AC73BEB4F38D}"/>
                </a:ext>
              </a:extLst>
            </p:cNvPr>
            <p:cNvSpPr txBox="1"/>
            <p:nvPr/>
          </p:nvSpPr>
          <p:spPr>
            <a:xfrm>
              <a:off x="-2010909" y="2236463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Box</a:t>
              </a:r>
            </a:p>
          </p:txBody>
        </p:sp>
      </p:grp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51F7CB7-F33C-4FCC-A9CB-791488A79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155" y="2847543"/>
            <a:ext cx="6574519" cy="4010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FEA50-C5BE-4990-8E65-1BD9BAC976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9413" y="1383012"/>
            <a:ext cx="6762234" cy="15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8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B4B3E7-5775-4E26-B33D-132CAE8FED04}"/>
              </a:ext>
            </a:extLst>
          </p:cNvPr>
          <p:cNvGrpSpPr/>
          <p:nvPr/>
        </p:nvGrpSpPr>
        <p:grpSpPr>
          <a:xfrm>
            <a:off x="367465" y="452930"/>
            <a:ext cx="5476998" cy="720000"/>
            <a:chOff x="66086" y="2398182"/>
            <a:chExt cx="5476998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83FEAA-990F-4798-ACAC-53512913607E}"/>
                </a:ext>
              </a:extLst>
            </p:cNvPr>
            <p:cNvSpPr/>
            <p:nvPr/>
          </p:nvSpPr>
          <p:spPr>
            <a:xfrm>
              <a:off x="66086" y="239818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E65DB0-1529-4AEF-91D0-AC73BEB4F38D}"/>
                </a:ext>
              </a:extLst>
            </p:cNvPr>
            <p:cNvSpPr txBox="1"/>
            <p:nvPr/>
          </p:nvSpPr>
          <p:spPr>
            <a:xfrm>
              <a:off x="66086" y="2398182"/>
              <a:ext cx="547699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Xamarin hot reload</a:t>
              </a:r>
              <a:endPara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XAML Hot Reload for Xamarin.Forms">
            <a:hlinkClick r:id="" action="ppaction://media"/>
            <a:extLst>
              <a:ext uri="{FF2B5EF4-FFF2-40B4-BE49-F238E27FC236}">
                <a16:creationId xmlns:a16="http://schemas.microsoft.com/office/drawing/2014/main" id="{A9DC21EC-1F25-49CC-ADFA-909DB44683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2725" y="1252679"/>
            <a:ext cx="10128704" cy="56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B4B3E7-5775-4E26-B33D-132CAE8FED04}"/>
              </a:ext>
            </a:extLst>
          </p:cNvPr>
          <p:cNvGrpSpPr/>
          <p:nvPr/>
        </p:nvGrpSpPr>
        <p:grpSpPr>
          <a:xfrm>
            <a:off x="0" y="674999"/>
            <a:ext cx="4353592" cy="720000"/>
            <a:chOff x="66086" y="2398182"/>
            <a:chExt cx="2981250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83FEAA-990F-4798-ACAC-53512913607E}"/>
                </a:ext>
              </a:extLst>
            </p:cNvPr>
            <p:cNvSpPr/>
            <p:nvPr/>
          </p:nvSpPr>
          <p:spPr>
            <a:xfrm>
              <a:off x="66086" y="239818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E65DB0-1529-4AEF-91D0-AC73BEB4F38D}"/>
                </a:ext>
              </a:extLst>
            </p:cNvPr>
            <p:cNvSpPr txBox="1"/>
            <p:nvPr/>
          </p:nvSpPr>
          <p:spPr>
            <a:xfrm>
              <a:off x="66086" y="2398182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Xamarin Map</a:t>
              </a:r>
            </a:p>
          </p:txBody>
        </p:sp>
      </p:grp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71F75E7-2D3C-48E6-9F07-9E3B0EDE2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371338"/>
              </p:ext>
            </p:extLst>
          </p:nvPr>
        </p:nvGraphicFramePr>
        <p:xfrm>
          <a:off x="879566" y="2207625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30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68685-729A-4B42-BF89-A96600C886EE}"/>
              </a:ext>
            </a:extLst>
          </p:cNvPr>
          <p:cNvSpPr/>
          <p:nvPr/>
        </p:nvSpPr>
        <p:spPr>
          <a:xfrm>
            <a:off x="1897816" y="2982724"/>
            <a:ext cx="876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Startup Times With Startup Tracing On Android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7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1EAB-6FB5-4D27-B802-30CA6DEA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197711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Screen of a cell phone&#10;&#10;Description automatically generated">
            <a:extLst>
              <a:ext uri="{FF2B5EF4-FFF2-40B4-BE49-F238E27FC236}">
                <a16:creationId xmlns:a16="http://schemas.microsoft.com/office/drawing/2014/main" id="{DB84A8C8-261F-4F4B-B4DA-9E4A89D67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276" y="471147"/>
            <a:ext cx="10516812" cy="5915706"/>
          </a:xfrm>
        </p:spPr>
      </p:pic>
    </p:spTree>
    <p:extLst>
      <p:ext uri="{BB962C8B-B14F-4D97-AF65-F5344CB8AC3E}">
        <p14:creationId xmlns:p14="http://schemas.microsoft.com/office/powerpoint/2010/main" val="2474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B5B7-9B22-4B19-B227-2FF4F62D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Getting Started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10478-23DB-4AC5-9C0F-BAEECB08CCEB}"/>
              </a:ext>
            </a:extLst>
          </p:cNvPr>
          <p:cNvSpPr/>
          <p:nvPr/>
        </p:nvSpPr>
        <p:spPr>
          <a:xfrm>
            <a:off x="1088570" y="5583729"/>
            <a:ext cx="8721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6FE0"/>
                </a:solidFill>
                <a:latin typeface="inherit"/>
              </a:rPr>
              <a:t>&lt;</a:t>
            </a:r>
            <a:r>
              <a:rPr lang="en-IN" dirty="0" err="1">
                <a:solidFill>
                  <a:srgbClr val="004ED0"/>
                </a:solidFill>
                <a:latin typeface="inherit"/>
              </a:rPr>
              <a:t>PropertyGroup</a:t>
            </a:r>
            <a:r>
              <a:rPr lang="en-IN" dirty="0">
                <a:solidFill>
                  <a:srgbClr val="004ED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2D7A"/>
                </a:solidFill>
                <a:latin typeface="inherit"/>
              </a:rPr>
              <a:t>Condition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IN" dirty="0">
                <a:solidFill>
                  <a:srgbClr val="008000"/>
                </a:solidFill>
                <a:latin typeface="inherit"/>
              </a:rPr>
              <a:t>" '$(Configuration)|$(Platform)' == '</a:t>
            </a:r>
            <a:r>
              <a:rPr lang="en-IN" dirty="0" err="1">
                <a:solidFill>
                  <a:srgbClr val="008000"/>
                </a:solidFill>
                <a:latin typeface="inherit"/>
              </a:rPr>
              <a:t>Release|AnyCPU</a:t>
            </a:r>
            <a:r>
              <a:rPr lang="en-IN" dirty="0">
                <a:solidFill>
                  <a:srgbClr val="008000"/>
                </a:solidFill>
                <a:latin typeface="inherit"/>
              </a:rPr>
              <a:t>' "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&gt; </a:t>
            </a:r>
            <a:endParaRPr lang="en-IN" dirty="0">
              <a:solidFill>
                <a:srgbClr val="000000"/>
              </a:solidFill>
              <a:latin typeface="inherit"/>
            </a:endParaRPr>
          </a:p>
          <a:p>
            <a:r>
              <a:rPr lang="en-IN" dirty="0">
                <a:solidFill>
                  <a:srgbClr val="006FE0"/>
                </a:solidFill>
                <a:latin typeface="inherit"/>
              </a:rPr>
              <a:t>    &lt;</a:t>
            </a:r>
            <a:r>
              <a:rPr lang="en-IN" dirty="0" err="1">
                <a:solidFill>
                  <a:srgbClr val="002D7A"/>
                </a:solidFill>
                <a:latin typeface="inherit"/>
              </a:rPr>
              <a:t>AndroidEnableProfiledAot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&gt;</a:t>
            </a:r>
            <a:r>
              <a:rPr lang="en-IN" dirty="0">
                <a:solidFill>
                  <a:srgbClr val="800080"/>
                </a:solidFill>
                <a:latin typeface="inherit"/>
              </a:rPr>
              <a:t>true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&lt;/</a:t>
            </a:r>
            <a:r>
              <a:rPr lang="en-IN" dirty="0" err="1">
                <a:solidFill>
                  <a:srgbClr val="002D7A"/>
                </a:solidFill>
                <a:latin typeface="inherit"/>
              </a:rPr>
              <a:t>AndroidEnableProfiledAot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&gt; </a:t>
            </a:r>
            <a:endParaRPr lang="en-IN" dirty="0">
              <a:solidFill>
                <a:srgbClr val="000000"/>
              </a:solidFill>
              <a:latin typeface="inherit"/>
            </a:endParaRPr>
          </a:p>
          <a:p>
            <a:r>
              <a:rPr lang="en-IN" dirty="0">
                <a:solidFill>
                  <a:srgbClr val="006FE0"/>
                </a:solidFill>
                <a:latin typeface="inherit"/>
              </a:rPr>
              <a:t>&lt;/</a:t>
            </a:r>
            <a:r>
              <a:rPr lang="en-IN" dirty="0" err="1">
                <a:solidFill>
                  <a:srgbClr val="002D7A"/>
                </a:solidFill>
                <a:latin typeface="inherit"/>
              </a:rPr>
              <a:t>PropertyGroup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&gt;</a:t>
            </a:r>
            <a:endParaRPr lang="en-IN" i="0" u="none" strike="noStrike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38D04-6B7E-4F8E-9E0C-3EB540AE34D0}"/>
              </a:ext>
            </a:extLst>
          </p:cNvPr>
          <p:cNvSpPr/>
          <p:nvPr/>
        </p:nvSpPr>
        <p:spPr>
          <a:xfrm>
            <a:off x="1088570" y="4393253"/>
            <a:ext cx="9675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Tracing can be used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 Version 16.2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for Mac 2019 Version 8.2.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59728D-F3FC-4405-908C-71C2212E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0791"/>
              </p:ext>
            </p:extLst>
          </p:nvPr>
        </p:nvGraphicFramePr>
        <p:xfrm>
          <a:off x="838200" y="1863452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783752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235281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609077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Type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Startup Speed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APK Size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3802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2s914ms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16.1 MB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0875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AOT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1s18ms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34.6 MB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4707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Startup Tracing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1s518ms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20.1 MB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0566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7D74AFF-9119-4DE5-9620-581F1B0B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60116"/>
            <a:ext cx="2681247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Differences in AOT Modes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9"/>
          <p:cNvSpPr txBox="1">
            <a:spLocks noChangeArrowheads="1"/>
          </p:cNvSpPr>
          <p:nvPr/>
        </p:nvSpPr>
        <p:spPr bwMode="auto">
          <a:xfrm>
            <a:off x="3829373" y="2702029"/>
            <a:ext cx="4253152" cy="101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eaLnBrk="1" hangingPunct="1"/>
            <a:r>
              <a:rPr lang="en-GB" altLang="en-US" sz="5998" dirty="0">
                <a:solidFill>
                  <a:schemeClr val="tx1">
                    <a:lumMod val="65000"/>
                    <a:lumOff val="35000"/>
                  </a:schemeClr>
                </a:solidFill>
                <a:latin typeface="Footlight MT Light" panose="0204060206030A020304" pitchFamily="18" charset="0"/>
              </a:rPr>
              <a:t>THANK YOU</a:t>
            </a:r>
            <a:endParaRPr lang="en-IN" altLang="en-US" sz="5998" dirty="0">
              <a:solidFill>
                <a:schemeClr val="tx1">
                  <a:lumMod val="65000"/>
                  <a:lumOff val="35000"/>
                </a:schemeClr>
              </a:solidFill>
              <a:latin typeface="Footlight MT Light" panose="0204060206030A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731887" y="4020205"/>
            <a:ext cx="5635563" cy="1214147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sz="2745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fornian FB" panose="0207040306080B030204" pitchFamily="18" charset="0"/>
              </a:rPr>
              <a:t>Anbu Mani</a:t>
            </a:r>
          </a:p>
          <a:p>
            <a:pPr marL="0" indent="0">
              <a:buNone/>
              <a:defRPr/>
            </a:pPr>
            <a:r>
              <a:rPr lang="en-IN" sz="2745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fornian FB" panose="0207040306080B030204" pitchFamily="18" charset="0"/>
              </a:rPr>
              <a:t>Associate Technical Analyst</a:t>
            </a:r>
            <a:endParaRPr lang="en-GB" sz="2745" b="1" dirty="0">
              <a:solidFill>
                <a:schemeClr val="tx1">
                  <a:lumMod val="65000"/>
                  <a:lumOff val="35000"/>
                </a:schemeClr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  <a:defRPr/>
            </a:pPr>
            <a:r>
              <a:rPr lang="en-GB" sz="2745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fornian FB" panose="0207040306080B030204" pitchFamily="18" charset="0"/>
              </a:rPr>
              <a:t> </a:t>
            </a:r>
          </a:p>
          <a:p>
            <a:pPr marL="0" indent="0">
              <a:buNone/>
              <a:defRPr/>
            </a:pPr>
            <a:endParaRPr lang="en-GB" sz="274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399" name="Rectangle 18"/>
          <p:cNvSpPr>
            <a:spLocks noChangeArrowheads="1"/>
          </p:cNvSpPr>
          <p:nvPr/>
        </p:nvSpPr>
        <p:spPr bwMode="auto">
          <a:xfrm>
            <a:off x="1486188" y="4634634"/>
            <a:ext cx="184731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eaLnBrk="1" hangingPunct="1"/>
            <a:br>
              <a:rPr lang="en-IN" sz="156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568" dirty="0">
              <a:solidFill>
                <a:schemeClr val="bg1"/>
              </a:solidFill>
            </a:endParaRPr>
          </a:p>
          <a:p>
            <a:pPr eaLnBrk="1" hangingPunct="1"/>
            <a:endParaRPr lang="en-I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435C74-8E71-406C-BA5E-776611C266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76" y="2307489"/>
            <a:ext cx="1034143" cy="350893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1E3AA0-8636-4E53-8301-F38951ECB6B1}"/>
              </a:ext>
            </a:extLst>
          </p:cNvPr>
          <p:cNvCxnSpPr/>
          <p:nvPr/>
        </p:nvCxnSpPr>
        <p:spPr>
          <a:xfrm flipV="1">
            <a:off x="1613876" y="5729092"/>
            <a:ext cx="9183187" cy="4576"/>
          </a:xfrm>
          <a:prstGeom prst="line">
            <a:avLst/>
          </a:prstGeom>
          <a:ln>
            <a:solidFill>
              <a:srgbClr val="16ACEE"/>
            </a:solidFill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4">
            <a:extLst>
              <a:ext uri="{FF2B5EF4-FFF2-40B4-BE49-F238E27FC236}">
                <a16:creationId xmlns:a16="http://schemas.microsoft.com/office/drawing/2014/main" id="{13897E23-236B-4969-A281-6431232CBAA5}"/>
              </a:ext>
            </a:extLst>
          </p:cNvPr>
          <p:cNvGrpSpPr>
            <a:grpSpLocks/>
          </p:cNvGrpSpPr>
          <p:nvPr/>
        </p:nvGrpSpPr>
        <p:grpSpPr bwMode="auto">
          <a:xfrm>
            <a:off x="1613876" y="5882946"/>
            <a:ext cx="8517905" cy="429537"/>
            <a:chOff x="3094037" y="5478543"/>
            <a:chExt cx="8688335" cy="438089"/>
          </a:xfrm>
        </p:grpSpPr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A81BA06D-F597-45F6-A6B1-AB4D156A2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158" y="5513035"/>
              <a:ext cx="1628972" cy="369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7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@AnbuMani27</a:t>
              </a: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6509E100-462B-44F1-B7E4-D381BCBE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037" y="5513543"/>
              <a:ext cx="1753129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7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@Anbu_Mani27</a:t>
              </a:r>
            </a:p>
          </p:txBody>
        </p:sp>
        <p:sp>
          <p:nvSpPr>
            <p:cNvPr id="24" name="Rectangle 38">
              <a:extLst>
                <a:ext uri="{FF2B5EF4-FFF2-40B4-BE49-F238E27FC236}">
                  <a16:creationId xmlns:a16="http://schemas.microsoft.com/office/drawing/2014/main" id="{969653AA-BBE8-4F01-B247-20157E086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4799" y="5512644"/>
              <a:ext cx="1637039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7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@AnbuMani27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B4F797C7-6E04-4E3D-B6C1-4EBFEA187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5333" y="5512643"/>
              <a:ext cx="1637039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765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@AnbuMani27</a:t>
              </a:r>
            </a:p>
          </p:txBody>
        </p:sp>
        <p:pic>
          <p:nvPicPr>
            <p:cNvPr id="26" name="Picture 20" descr="C:\Users\Admin\Desktop\social_twitter.png">
              <a:extLst>
                <a:ext uri="{FF2B5EF4-FFF2-40B4-BE49-F238E27FC236}">
                  <a16:creationId xmlns:a16="http://schemas.microsoft.com/office/drawing/2014/main" id="{F60C4FD1-BC77-4C7F-985C-0639D8F9C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037" y="5481587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1" descr="C:\Users\Admin\Desktop\fb-icon-6957.png">
              <a:extLst>
                <a:ext uri="{FF2B5EF4-FFF2-40B4-BE49-F238E27FC236}">
                  <a16:creationId xmlns:a16="http://schemas.microsoft.com/office/drawing/2014/main" id="{5CF4D5DE-BAC0-41DD-A607-C27D6E388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158" y="5478543"/>
              <a:ext cx="432000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2" descr="C:\Users\Admin\Desktop\Github-Free-PNG-Image.png">
              <a:extLst>
                <a:ext uri="{FF2B5EF4-FFF2-40B4-BE49-F238E27FC236}">
                  <a16:creationId xmlns:a16="http://schemas.microsoft.com/office/drawing/2014/main" id="{3B75271D-45C7-4B39-BB82-09E1786F1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6994" y="5481587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3" descr="C:\Users\Admin\Desktop\linkedin_circle_ltblue.png">
              <a:extLst>
                <a:ext uri="{FF2B5EF4-FFF2-40B4-BE49-F238E27FC236}">
                  <a16:creationId xmlns:a16="http://schemas.microsoft.com/office/drawing/2014/main" id="{93BA1041-1E16-4DA2-A250-51C73B318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8342" y="5481587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10845157-B0E9-491E-845E-38C0033D0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65" y="611659"/>
            <a:ext cx="2237704" cy="22377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289FDF-0E39-416F-B522-F3E18D33F652}"/>
              </a:ext>
            </a:extLst>
          </p:cNvPr>
          <p:cNvSpPr/>
          <p:nvPr/>
        </p:nvSpPr>
        <p:spPr>
          <a:xfrm>
            <a:off x="1731888" y="5011241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alifornian FB" panose="0207040306080B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https://xmonkeys360.com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5301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111</Words>
  <Application>Microsoft Office PowerPoint</Application>
  <PresentationFormat>Widescreen</PresentationFormat>
  <Paragraphs>34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Californian FB</vt:lpstr>
      <vt:lpstr>Footlight MT Light</vt:lpstr>
      <vt:lpstr>inherit</vt:lpstr>
      <vt:lpstr>Lato</vt:lpstr>
      <vt:lpstr>Old English Text MT</vt:lpstr>
      <vt:lpstr>Segoe UI</vt:lpstr>
      <vt:lpstr>Square721 BT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 4.1</dc:title>
  <dc:creator>Kumar, Abhishek</dc:creator>
  <cp:lastModifiedBy>Anbu Mani</cp:lastModifiedBy>
  <cp:revision>6</cp:revision>
  <dcterms:created xsi:type="dcterms:W3CDTF">2019-07-26T17:11:26Z</dcterms:created>
  <dcterms:modified xsi:type="dcterms:W3CDTF">2019-07-27T05:09:43Z</dcterms:modified>
</cp:coreProperties>
</file>