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1315" r:id="rId3"/>
    <p:sldId id="1339" r:id="rId4"/>
    <p:sldId id="1340" r:id="rId5"/>
    <p:sldId id="1341" r:id="rId6"/>
    <p:sldId id="13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977-B124-4A3D-92BD-950A70D81A0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65B5-6AB2-406D-9EAB-951E08B40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472A6C-37AE-4560-87F2-7B312680534A}"/>
              </a:ext>
            </a:extLst>
          </p:cNvPr>
          <p:cNvSpPr/>
          <p:nvPr userDrawn="1"/>
        </p:nvSpPr>
        <p:spPr>
          <a:xfrm>
            <a:off x="2740851" y="2177919"/>
            <a:ext cx="4508589" cy="525767"/>
          </a:xfrm>
          <a:prstGeom prst="rect">
            <a:avLst/>
          </a:prstGeom>
          <a:solidFill>
            <a:srgbClr val="1E73BE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lowchart: Card 25">
            <a:extLst>
              <a:ext uri="{FF2B5EF4-FFF2-40B4-BE49-F238E27FC236}">
                <a16:creationId xmlns:a16="http://schemas.microsoft.com/office/drawing/2014/main" id="{94155573-0391-4CAC-8B0D-C91BF0CCCF6A}"/>
              </a:ext>
            </a:extLst>
          </p:cNvPr>
          <p:cNvSpPr/>
          <p:nvPr userDrawn="1"/>
        </p:nvSpPr>
        <p:spPr>
          <a:xfrm rot="10800000" flipH="1">
            <a:off x="7002090" y="2177909"/>
            <a:ext cx="2328483" cy="525767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43 w 10000"/>
              <a:gd name="connsiteY0" fmla="*/ 981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3 w 10000"/>
              <a:gd name="connsiteY5" fmla="*/ 9813 h 10000"/>
              <a:gd name="connsiteX0" fmla="*/ 43 w 10000"/>
              <a:gd name="connsiteY0" fmla="*/ 9813 h 10000"/>
              <a:gd name="connsiteX1" fmla="*/ 68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3 w 10000"/>
              <a:gd name="connsiteY5" fmla="*/ 98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43" y="9813"/>
                </a:moveTo>
                <a:cubicBezTo>
                  <a:pt x="258" y="6542"/>
                  <a:pt x="474" y="3271"/>
                  <a:pt x="689" y="0"/>
                </a:cubicBez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14" y="9938"/>
                  <a:pt x="29" y="9875"/>
                  <a:pt x="43" y="9813"/>
                </a:cubicBezTo>
                <a:close/>
              </a:path>
            </a:pathLst>
          </a:custGeom>
          <a:solidFill>
            <a:srgbClr val="2B2A29"/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5EAF0-59A5-4FEE-8C44-AAF2A29738CC}"/>
              </a:ext>
            </a:extLst>
          </p:cNvPr>
          <p:cNvSpPr txBox="1"/>
          <p:nvPr userDrawn="1"/>
        </p:nvSpPr>
        <p:spPr>
          <a:xfrm>
            <a:off x="2837518" y="2265328"/>
            <a:ext cx="416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Chennai, Tamil Nadu,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A5D3B-8170-450D-A7ED-BED2EA3AA4A7}"/>
              </a:ext>
            </a:extLst>
          </p:cNvPr>
          <p:cNvSpPr txBox="1"/>
          <p:nvPr userDrawn="1"/>
        </p:nvSpPr>
        <p:spPr>
          <a:xfrm>
            <a:off x="7246089" y="2265328"/>
            <a:ext cx="208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July 27,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55EB6-55EA-46DE-837D-D118D2B99978}"/>
              </a:ext>
            </a:extLst>
          </p:cNvPr>
          <p:cNvSpPr txBox="1"/>
          <p:nvPr userDrawn="1"/>
        </p:nvSpPr>
        <p:spPr>
          <a:xfrm>
            <a:off x="10638055" y="5900499"/>
            <a:ext cx="10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Powered by</a:t>
            </a:r>
          </a:p>
        </p:txBody>
      </p: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68" y="6224371"/>
            <a:ext cx="1194460" cy="2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3015082" y="1047808"/>
            <a:ext cx="616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2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</a:t>
            </a:r>
            <a:r>
              <a:rPr lang="en-IN" sz="6600" b="1" kern="1200" dirty="0">
                <a:solidFill>
                  <a:srgbClr val="666666"/>
                </a:solidFill>
                <a:latin typeface="Old English Text MT" panose="03040902040508030806" pitchFamily="66" charset="0"/>
                <a:ea typeface="+mn-ea"/>
                <a:cs typeface="Arial" panose="020B0604020202020204" pitchFamily="34" charset="0"/>
              </a:rPr>
              <a:t>amarin </a:t>
            </a:r>
            <a:r>
              <a:rPr lang="en-IN" sz="7200" b="1" kern="1200" dirty="0">
                <a:solidFill>
                  <a:srgbClr val="6666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IN" sz="6600" b="1" kern="1200" dirty="0">
                <a:solidFill>
                  <a:srgbClr val="666666"/>
                </a:solidFill>
                <a:latin typeface="Old English Text MT" panose="03040902040508030806" pitchFamily="66" charset="0"/>
                <a:ea typeface="+mn-ea"/>
                <a:cs typeface="Arial" panose="020B0604020202020204" pitchFamily="34" charset="0"/>
              </a:rPr>
              <a:t>eek</a:t>
            </a:r>
            <a:endParaRPr lang="en-IN" sz="54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88F8EF55-0AEC-46C2-9C34-93606ED05652}"/>
              </a:ext>
            </a:extLst>
          </p:cNvPr>
          <p:cNvSpPr/>
          <p:nvPr userDrawn="1"/>
        </p:nvSpPr>
        <p:spPr>
          <a:xfrm>
            <a:off x="1351044" y="3008498"/>
            <a:ext cx="2668244" cy="2666517"/>
          </a:xfrm>
          <a:prstGeom prst="donut">
            <a:avLst>
              <a:gd name="adj" fmla="val 12578"/>
            </a:avLst>
          </a:prstGeom>
          <a:solidFill>
            <a:srgbClr val="1E73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12000" endPos="35000" dir="5400000" sy="-100000" algn="bl" rotWithShape="0"/>
          </a:effectLst>
          <a:scene3d>
            <a:camera prst="orthographicFront"/>
            <a:lightRig rig="freezing" dir="t"/>
          </a:scene3d>
          <a:sp3d prstMaterial="matte"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4D41-37F1-4101-8240-DF8514D157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7" y="3150687"/>
            <a:ext cx="2382139" cy="23821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4162341" y="3558503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4162341" y="4867711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Xamarin Forms with Realtime Database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1141807" y="5519791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4162341" y="4274952"/>
            <a:ext cx="361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Associate Technical Analyst</a:t>
            </a:r>
            <a:endParaRPr lang="en-IN" sz="2000" b="0" kern="120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C5D84F-7D56-49A4-B71D-D9E0EC369DC8}"/>
              </a:ext>
            </a:extLst>
          </p:cNvPr>
          <p:cNvGrpSpPr/>
          <p:nvPr userDrawn="1"/>
        </p:nvGrpSpPr>
        <p:grpSpPr>
          <a:xfrm>
            <a:off x="-280895" y="255010"/>
            <a:ext cx="2950010" cy="1297307"/>
            <a:chOff x="-280895" y="255010"/>
            <a:chExt cx="2950010" cy="12973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F93E61-EC68-4B72-B920-B2355CBFD6AA}"/>
                </a:ext>
              </a:extLst>
            </p:cNvPr>
            <p:cNvSpPr txBox="1"/>
            <p:nvPr/>
          </p:nvSpPr>
          <p:spPr>
            <a:xfrm>
              <a:off x="-280895" y="1182985"/>
              <a:ext cx="29500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rgbClr val="1E73BE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Presents</a:t>
              </a:r>
              <a:endParaRPr lang="en-IN" sz="1050" b="1" dirty="0">
                <a:solidFill>
                  <a:srgbClr val="1E73BE"/>
                </a:solidFill>
                <a:latin typeface="Square721 BT" panose="020B050402020206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56F6A1-F3CE-4945-84E4-CC0476AC77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45" y="255010"/>
              <a:ext cx="1705131" cy="898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3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6DA-62ED-460F-92D7-B10039C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F57C-5BAA-4DBC-8C99-ED20F2CA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2B4A-44A0-4681-8254-5AB9C6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3E36-23B4-44B4-8634-B19F2D0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ACA1-9BAF-4D44-8654-CCFF536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2A71-FD0B-4CE5-BABD-11029185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C74A-88CE-4526-B0D7-36E70A5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9F22-DBDB-41E6-89B5-E9D529F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EC6-DB25-4669-A12C-FA8BE6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EB8-C109-40B2-9F80-B7D0CB6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5" y="2084173"/>
            <a:ext cx="9860672" cy="1793104"/>
          </a:xfrm>
        </p:spPr>
        <p:txBody>
          <a:bodyPr/>
          <a:lstStyle>
            <a:lvl1pPr>
              <a:defRPr sz="4704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631294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448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4DE-71C0-442C-8911-58713027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F49-FA64-4777-9525-FB8C5D2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BC08-1723-424A-83E0-5536261A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86C9-E7EF-48A8-BDCF-1166B316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4E5-0B6D-4B3C-9CAE-CDB3B53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832-D4A2-4996-B3AC-2FB80F4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98-810E-4FF0-BEF8-7C7AE8D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4DE-41AF-4B57-B322-A3D45FE2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6F-5138-473B-A144-47B4C5D7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A62D-120F-4512-B499-D5E4FA35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8C8-0325-40E5-869A-04B52C8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1C35-DE92-489C-9F6F-213A8B8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819-F2B7-4606-AAE0-D8648F3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1C6-7FC6-406D-8634-49D6B7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CA3-8BA1-4A5D-966C-2743FF9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6FA0-6427-40F2-A065-0C372C6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F00-A9BC-4BC1-A150-ABDBF12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0422-A96D-4E10-B704-C17558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BCCF-E90E-4E66-B607-BD055D95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C4A-E318-46A1-A017-D033A460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1618-78C2-48C1-B93E-14618820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8880-E1D8-4936-8F10-40076E0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A63F-A2EA-403E-BC00-1B6F564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9583-58F0-45AE-B3E1-0DBF3F5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CD16-6552-4111-AEE0-50501B41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3A76-314D-4CF1-BB32-0142A31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D5C5-FDE9-4FFA-B376-B3DDDDB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3E-81DD-4286-9402-E83874C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3984-3349-49D7-8D11-8CA1317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58281-1769-4F9B-9DC4-3237CC3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21C-3EB8-421D-B5C7-FB1FBAC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C15-E003-492D-AC67-66F19AA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2FC-803E-48DA-B2E1-792D17A2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FBF6-911A-4A59-8FD1-7DC27AA6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764-29F7-408B-9DB4-2F5A88BC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0700-8312-4799-BC28-15FAE5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B719-FBDD-48A6-B148-805F5EFA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149-07E9-42BC-80A5-1BAF0A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44F5-092C-44BA-A31D-32F042C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BBA6-B448-47AD-851A-9DE8B175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28C-3597-4810-B4BD-777C7C0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B9F-37EE-4B9C-9C6F-FB9D55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A683-E48C-43FE-8BE4-466967F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7577-7F67-4E5D-8D79-F61D563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F19-8735-4782-9BE4-FE135F04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CCEC-2AFB-4E00-A4F6-987AF4FC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45B3-BBED-4308-8800-55405113B090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3616-A83B-4EBE-8263-8188EDD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A306-2507-404E-9C31-DB74DE6C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xmonkeys360.com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994C6-3880-433E-B639-549731CD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95" y="2723606"/>
            <a:ext cx="2237704" cy="22377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324C1F-54A8-4BF8-8227-78258351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295" y="624535"/>
            <a:ext cx="1857875" cy="6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E7B86DE-B57C-40A3-893B-91F5859D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31069"/>
            <a:ext cx="5294716" cy="239585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clipart, outdoor&#10;&#10;Description automatically generated">
            <a:extLst>
              <a:ext uri="{FF2B5EF4-FFF2-40B4-BE49-F238E27FC236}">
                <a16:creationId xmlns:a16="http://schemas.microsoft.com/office/drawing/2014/main" id="{0EB668A3-3AD2-4012-BDBA-45EDA5BCC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059615"/>
            <a:ext cx="5294715" cy="47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29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E7ECF781-CE31-443F-9A29-5E18F3111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00" y="1280159"/>
            <a:ext cx="7236700" cy="38535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AB7E77-D19C-4C01-99A3-D23F27092671}"/>
              </a:ext>
            </a:extLst>
          </p:cNvPr>
          <p:cNvSpPr/>
          <p:nvPr/>
        </p:nvSpPr>
        <p:spPr>
          <a:xfrm>
            <a:off x="953589" y="1038725"/>
            <a:ext cx="66751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	</a:t>
            </a:r>
          </a:p>
          <a:p>
            <a:pPr lvl="1"/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Firebase Realtime Database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Hosting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Kit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Analytics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Crashlytics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Test Lab for Android And iOS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Admob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B7274-7151-4A9B-A25C-B2F6505B4677}"/>
              </a:ext>
            </a:extLst>
          </p:cNvPr>
          <p:cNvSpPr/>
          <p:nvPr/>
        </p:nvSpPr>
        <p:spPr>
          <a:xfrm>
            <a:off x="152260" y="279297"/>
            <a:ext cx="1767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505050"/>
                </a:solidFill>
                <a:latin typeface="Segoe UI Light" panose="020B0502040204020203" pitchFamily="34" charset="0"/>
                <a:ea typeface="+mj-ea"/>
                <a:cs typeface="+mj-cs"/>
              </a:rPr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20126649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B6C48-D378-4206-A04C-4ED153CCE802}"/>
              </a:ext>
            </a:extLst>
          </p:cNvPr>
          <p:cNvSpPr/>
          <p:nvPr/>
        </p:nvSpPr>
        <p:spPr>
          <a:xfrm>
            <a:off x="152260" y="279297"/>
            <a:ext cx="5478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505050"/>
                </a:solidFill>
                <a:latin typeface="Segoe UI Light" panose="020B0502040204020203" pitchFamily="34" charset="0"/>
                <a:ea typeface="+mj-ea"/>
                <a:cs typeface="+mj-cs"/>
              </a:rPr>
              <a:t>Firebase Realtime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29E79-CBCF-4C67-87BA-269792ED91CA}"/>
              </a:ext>
            </a:extLst>
          </p:cNvPr>
          <p:cNvSpPr/>
          <p:nvPr/>
        </p:nvSpPr>
        <p:spPr>
          <a:xfrm>
            <a:off x="581910" y="1443841"/>
            <a:ext cx="82448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cloud-hosted NoSQL database.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stored a json objects.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complexity of real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synchronization and provides flexible conflict resolution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directly from client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SDKs, or from your server with 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2A936-3DF2-4E68-A4EC-AD390B65616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014" y="581344"/>
            <a:ext cx="3124200" cy="56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599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C52A-70F9-4AE8-8957-E2F45106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73932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9"/>
          <p:cNvSpPr txBox="1">
            <a:spLocks noChangeArrowheads="1"/>
          </p:cNvSpPr>
          <p:nvPr/>
        </p:nvSpPr>
        <p:spPr bwMode="auto">
          <a:xfrm>
            <a:off x="3829373" y="2702029"/>
            <a:ext cx="4253152" cy="101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eaLnBrk="1" hangingPunct="1"/>
            <a:r>
              <a:rPr lang="en-GB" altLang="en-US" sz="5998" dirty="0">
                <a:solidFill>
                  <a:schemeClr val="tx1">
                    <a:lumMod val="65000"/>
                    <a:lumOff val="35000"/>
                  </a:schemeClr>
                </a:solidFill>
                <a:latin typeface="Footlight MT Light" panose="0204060206030A020304" pitchFamily="18" charset="0"/>
              </a:rPr>
              <a:t>THANK YOU</a:t>
            </a:r>
            <a:endParaRPr lang="en-IN" altLang="en-US" sz="5998" dirty="0">
              <a:solidFill>
                <a:schemeClr val="tx1">
                  <a:lumMod val="65000"/>
                  <a:lumOff val="35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731887" y="4020205"/>
            <a:ext cx="5635563" cy="1214147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sz="2745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rPr>
              <a:t>Anbu Mani</a:t>
            </a:r>
          </a:p>
          <a:p>
            <a:pPr marL="0" indent="0">
              <a:buNone/>
              <a:defRPr/>
            </a:pPr>
            <a:r>
              <a:rPr lang="en-IN" sz="2745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rPr>
              <a:t>Associate Technical Analyst</a:t>
            </a:r>
            <a:endParaRPr lang="en-GB" sz="2745" b="1" dirty="0">
              <a:solidFill>
                <a:schemeClr val="tx1">
                  <a:lumMod val="65000"/>
                  <a:lumOff val="35000"/>
                </a:schemeClr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  <a:defRPr/>
            </a:pPr>
            <a:r>
              <a:rPr lang="en-GB" sz="2745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rPr>
              <a:t> </a:t>
            </a:r>
          </a:p>
          <a:p>
            <a:pPr marL="0" indent="0">
              <a:buNone/>
              <a:defRPr/>
            </a:pPr>
            <a:endParaRPr lang="en-GB" sz="274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399" name="Rectangle 18"/>
          <p:cNvSpPr>
            <a:spLocks noChangeArrowheads="1"/>
          </p:cNvSpPr>
          <p:nvPr/>
        </p:nvSpPr>
        <p:spPr bwMode="auto">
          <a:xfrm>
            <a:off x="1486188" y="4634634"/>
            <a:ext cx="184731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eaLnBrk="1" hangingPunct="1"/>
            <a:br>
              <a:rPr lang="en-IN" sz="156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68" dirty="0">
              <a:solidFill>
                <a:schemeClr val="bg1"/>
              </a:solidFill>
            </a:endParaRPr>
          </a:p>
          <a:p>
            <a:pPr eaLnBrk="1" hangingPunct="1"/>
            <a:endParaRPr lang="en-I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435C74-8E71-406C-BA5E-776611C266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76" y="2307489"/>
            <a:ext cx="1034143" cy="350893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1E3AA0-8636-4E53-8301-F38951ECB6B1}"/>
              </a:ext>
            </a:extLst>
          </p:cNvPr>
          <p:cNvCxnSpPr/>
          <p:nvPr/>
        </p:nvCxnSpPr>
        <p:spPr>
          <a:xfrm flipV="1">
            <a:off x="1613876" y="5729092"/>
            <a:ext cx="9183187" cy="4576"/>
          </a:xfrm>
          <a:prstGeom prst="line">
            <a:avLst/>
          </a:prstGeom>
          <a:ln>
            <a:solidFill>
              <a:srgbClr val="16ACEE"/>
            </a:solidFill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4">
            <a:extLst>
              <a:ext uri="{FF2B5EF4-FFF2-40B4-BE49-F238E27FC236}">
                <a16:creationId xmlns:a16="http://schemas.microsoft.com/office/drawing/2014/main" id="{13897E23-236B-4969-A281-6431232CBAA5}"/>
              </a:ext>
            </a:extLst>
          </p:cNvPr>
          <p:cNvGrpSpPr>
            <a:grpSpLocks/>
          </p:cNvGrpSpPr>
          <p:nvPr/>
        </p:nvGrpSpPr>
        <p:grpSpPr bwMode="auto">
          <a:xfrm>
            <a:off x="1613876" y="5882946"/>
            <a:ext cx="8517905" cy="429537"/>
            <a:chOff x="3094037" y="5478543"/>
            <a:chExt cx="8688335" cy="438089"/>
          </a:xfrm>
        </p:grpSpPr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A81BA06D-F597-45F6-A6B1-AB4D156A2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158" y="5513035"/>
              <a:ext cx="1628972" cy="369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7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@AnbuMani27</a:t>
              </a: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6509E100-462B-44F1-B7E4-D381BCBE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037" y="5513543"/>
              <a:ext cx="1753129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7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@Anbu_Mani27</a:t>
              </a:r>
            </a:p>
          </p:txBody>
        </p:sp>
        <p:sp>
          <p:nvSpPr>
            <p:cNvPr id="24" name="Rectangle 38">
              <a:extLst>
                <a:ext uri="{FF2B5EF4-FFF2-40B4-BE49-F238E27FC236}">
                  <a16:creationId xmlns:a16="http://schemas.microsoft.com/office/drawing/2014/main" id="{969653AA-BBE8-4F01-B247-20157E086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4799" y="5512644"/>
              <a:ext cx="1637039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7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@AnbuMani27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B4F797C7-6E04-4E3D-B6C1-4EBFEA187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5333" y="5512643"/>
              <a:ext cx="1637039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765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@AnbuMani27</a:t>
              </a:r>
            </a:p>
          </p:txBody>
        </p:sp>
        <p:pic>
          <p:nvPicPr>
            <p:cNvPr id="26" name="Picture 20" descr="C:\Users\Admin\Desktop\social_twitter.png">
              <a:extLst>
                <a:ext uri="{FF2B5EF4-FFF2-40B4-BE49-F238E27FC236}">
                  <a16:creationId xmlns:a16="http://schemas.microsoft.com/office/drawing/2014/main" id="{F60C4FD1-BC77-4C7F-985C-0639D8F9C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037" y="5481587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1" descr="C:\Users\Admin\Desktop\fb-icon-6957.png">
              <a:extLst>
                <a:ext uri="{FF2B5EF4-FFF2-40B4-BE49-F238E27FC236}">
                  <a16:creationId xmlns:a16="http://schemas.microsoft.com/office/drawing/2014/main" id="{5CF4D5DE-BAC0-41DD-A607-C27D6E388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158" y="5478543"/>
              <a:ext cx="432000" cy="43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2" descr="C:\Users\Admin\Desktop\Github-Free-PNG-Image.png">
              <a:extLst>
                <a:ext uri="{FF2B5EF4-FFF2-40B4-BE49-F238E27FC236}">
                  <a16:creationId xmlns:a16="http://schemas.microsoft.com/office/drawing/2014/main" id="{3B75271D-45C7-4B39-BB82-09E1786F1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6994" y="5481587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3" descr="C:\Users\Admin\Desktop\linkedin_circle_ltblue.png">
              <a:extLst>
                <a:ext uri="{FF2B5EF4-FFF2-40B4-BE49-F238E27FC236}">
                  <a16:creationId xmlns:a16="http://schemas.microsoft.com/office/drawing/2014/main" id="{93BA1041-1E16-4DA2-A250-51C73B318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8342" y="5481587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10845157-B0E9-491E-845E-38C0033D0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65" y="611659"/>
            <a:ext cx="2237704" cy="22377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289FDF-0E39-416F-B522-F3E18D33F652}"/>
              </a:ext>
            </a:extLst>
          </p:cNvPr>
          <p:cNvSpPr/>
          <p:nvPr/>
        </p:nvSpPr>
        <p:spPr>
          <a:xfrm>
            <a:off x="1731888" y="5011241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alifornian FB" panose="0207040306080B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https://xmonkeys360.com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5301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Californian FB</vt:lpstr>
      <vt:lpstr>Footlight MT Light</vt:lpstr>
      <vt:lpstr>Lato</vt:lpstr>
      <vt:lpstr>Old English Text MT</vt:lpstr>
      <vt:lpstr>Segoe UI</vt:lpstr>
      <vt:lpstr>Segoe UI Light</vt:lpstr>
      <vt:lpstr>Square721 BT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 M</dc:creator>
  <cp:lastModifiedBy>Anbu Mani</cp:lastModifiedBy>
  <cp:revision>13</cp:revision>
  <dcterms:created xsi:type="dcterms:W3CDTF">2019-07-26T11:05:14Z</dcterms:created>
  <dcterms:modified xsi:type="dcterms:W3CDTF">2019-07-27T08:35:25Z</dcterms:modified>
</cp:coreProperties>
</file>