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3" r:id="rId3"/>
    <p:sldId id="290" r:id="rId4"/>
    <p:sldId id="260" r:id="rId5"/>
    <p:sldId id="296" r:id="rId6"/>
    <p:sldId id="299" r:id="rId7"/>
    <p:sldId id="300" r:id="rId8"/>
    <p:sldId id="307" r:id="rId9"/>
    <p:sldId id="308" r:id="rId10"/>
    <p:sldId id="309" r:id="rId11"/>
    <p:sldId id="311" r:id="rId12"/>
    <p:sldId id="310" r:id="rId13"/>
    <p:sldId id="259" r:id="rId14"/>
    <p:sldId id="292"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06-06-2020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06-06-2020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06-06-2020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hyperlink" Target="https://redislabs.com/blog/redis-on-windows-10/"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viswanatha-swamy-b57326128/" TargetMode="Externa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s://twitter.com/vishipayyall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windows/wsl/install-win10"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3 of 10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D5A70B7C-EC5C-458C-956B-C15C8D6C6A6E}"/>
              </a:ext>
            </a:extLst>
          </p:cNvPr>
          <p:cNvPicPr>
            <a:picLocks noChangeAspect="1"/>
          </p:cNvPicPr>
          <p:nvPr/>
        </p:nvPicPr>
        <p:blipFill>
          <a:blip r:embed="rId4"/>
          <a:stretch>
            <a:fillRect/>
          </a:stretch>
        </p:blipFill>
        <p:spPr>
          <a:xfrm>
            <a:off x="71750" y="555746"/>
            <a:ext cx="12058103" cy="4824122"/>
          </a:xfrm>
          <a:prstGeom prst="rect">
            <a:avLst/>
          </a:prstGeom>
          <a:ln>
            <a:solidFill>
              <a:schemeClr val="accent1"/>
            </a:solidFill>
          </a:ln>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Redis Cache on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25C2594F-FCF8-4800-A7AC-EF269935EFA6}"/>
              </a:ext>
            </a:extLst>
          </p:cNvPr>
          <p:cNvSpPr txBox="1"/>
          <p:nvPr/>
        </p:nvSpPr>
        <p:spPr>
          <a:xfrm>
            <a:off x="80629" y="557824"/>
            <a:ext cx="12037390" cy="5588774"/>
          </a:xfrm>
          <a:prstGeom prst="rect">
            <a:avLst/>
          </a:prstGeom>
          <a:noFill/>
        </p:spPr>
        <p:txBody>
          <a:bodyPr wrap="square" rtlCol="0">
            <a:spAutoFit/>
          </a:bodyPr>
          <a:lstStyle/>
          <a:p>
            <a:pPr>
              <a:lnSpc>
                <a:spcPct val="150000"/>
              </a:lnSpc>
            </a:pPr>
            <a:r>
              <a:rPr lang="en-US" sz="1400" dirty="0">
                <a:solidFill>
                  <a:srgbClr val="002060"/>
                </a:solidFill>
                <a:latin typeface="Verdana" panose="020B0604030504040204" pitchFamily="34" charset="0"/>
                <a:ea typeface="Verdana" panose="020B0604030504040204" pitchFamily="34" charset="0"/>
              </a:rPr>
              <a:t>Please refer official documentation for detailed steps. URL: </a:t>
            </a:r>
            <a:r>
              <a:rPr lang="en-IN" sz="1400" dirty="0">
                <a:hlinkClick r:id="rId2"/>
              </a:rPr>
              <a:t>https://redislabs.com/blog/redis-on-windows-10/</a:t>
            </a:r>
            <a:endParaRPr lang="en-IN" sz="1400" dirty="0"/>
          </a:p>
          <a:p>
            <a:pPr>
              <a:lnSpc>
                <a:spcPct val="150000"/>
              </a:lnSpc>
            </a:pPr>
            <a:endParaRPr lang="en-IN" sz="105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Install Redis Cache on WSL on Windows 10</a:t>
            </a:r>
            <a:endParaRPr lang="en-IN" sz="1400" dirty="0">
              <a:solidFill>
                <a:srgbClr val="002060"/>
              </a:solidFill>
              <a:latin typeface="Verdana" panose="020B0604030504040204" pitchFamily="34" charset="0"/>
              <a:ea typeface="Verdana" panose="020B0604030504040204" pitchFamily="34" charset="0"/>
            </a:endParaRP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update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upgrade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install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a:t>
            </a:r>
          </a:p>
          <a:p>
            <a:pPr>
              <a:lnSpc>
                <a:spcPct val="150000"/>
              </a:lnSpc>
            </a:pPr>
            <a:br>
              <a:rPr lang="en-IN" sz="1400" dirty="0">
                <a:solidFill>
                  <a:srgbClr val="002060"/>
                </a:solidFill>
                <a:latin typeface="Verdana" panose="020B0604030504040204" pitchFamily="34" charset="0"/>
                <a:ea typeface="Verdana" panose="020B0604030504040204" pitchFamily="34" charset="0"/>
              </a:rPr>
            </a:br>
            <a:r>
              <a:rPr lang="en-IN" sz="1400" b="1" dirty="0">
                <a:solidFill>
                  <a:srgbClr val="002060"/>
                </a:solidFill>
                <a:latin typeface="Verdana" panose="020B0604030504040204" pitchFamily="34" charset="0"/>
                <a:ea typeface="Verdana" panose="020B0604030504040204" pitchFamily="34" charset="0"/>
              </a:rPr>
              <a:t>To Start and Stop the Redis Service</a:t>
            </a:r>
            <a:endParaRPr lang="en-IN" sz="1400" dirty="0">
              <a:solidFill>
                <a:srgbClr val="002060"/>
              </a:solidFill>
              <a:latin typeface="Verdana" panose="020B0604030504040204" pitchFamily="34" charset="0"/>
              <a:ea typeface="Verdana" panose="020B0604030504040204" pitchFamily="34" charset="0"/>
            </a:endParaRP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service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restart</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service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stop</a:t>
            </a:r>
          </a:p>
          <a:p>
            <a:pPr>
              <a:lnSpc>
                <a:spcPct val="150000"/>
              </a:lnSpc>
            </a:pPr>
            <a:endParaRPr lang="en-US" sz="140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To Start and Stop the Redis Service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-v</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-cli -v</a:t>
            </a:r>
          </a:p>
          <a:p>
            <a:pPr marL="742950" lvl="1" indent="-285750">
              <a:lnSpc>
                <a:spcPct val="150000"/>
              </a:lnSpc>
              <a:buFont typeface="Wingdings" panose="05000000000000000000" pitchFamily="2" charset="2"/>
              <a:buChar char="Ø"/>
            </a:pPr>
            <a:endParaRPr lang="en-IN" sz="140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To Connect to Redis Server</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-cli</a:t>
            </a:r>
          </a:p>
        </p:txBody>
      </p:sp>
    </p:spTree>
    <p:extLst>
      <p:ext uri="{BB962C8B-B14F-4D97-AF65-F5344CB8AC3E}">
        <p14:creationId xmlns:p14="http://schemas.microsoft.com/office/powerpoint/2010/main" val="257265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Redis Cache on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DC2E26A5-4A12-4E6B-9916-F411194AFB16}"/>
              </a:ext>
            </a:extLst>
          </p:cNvPr>
          <p:cNvPicPr>
            <a:picLocks noChangeAspect="1"/>
          </p:cNvPicPr>
          <p:nvPr/>
        </p:nvPicPr>
        <p:blipFill>
          <a:blip r:embed="rId2"/>
          <a:stretch>
            <a:fillRect/>
          </a:stretch>
        </p:blipFill>
        <p:spPr>
          <a:xfrm>
            <a:off x="71750" y="621437"/>
            <a:ext cx="12058103" cy="5646198"/>
          </a:xfrm>
          <a:prstGeom prst="rect">
            <a:avLst/>
          </a:prstGeom>
          <a:ln>
            <a:solidFill>
              <a:schemeClr val="accent1"/>
            </a:solidFill>
          </a:ln>
        </p:spPr>
      </p:pic>
    </p:spTree>
    <p:extLst>
      <p:ext uri="{BB962C8B-B14F-4D97-AF65-F5344CB8AC3E}">
        <p14:creationId xmlns:p14="http://schemas.microsoft.com/office/powerpoint/2010/main" val="4061412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Redis Cache on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1920712" y="588106"/>
            <a:ext cx="831509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Install Redis Cache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on WSL on Windows 10</a:t>
            </a:r>
          </a:p>
        </p:txBody>
      </p:sp>
    </p:spTree>
    <p:extLst>
      <p:ext uri="{BB962C8B-B14F-4D97-AF65-F5344CB8AC3E}">
        <p14:creationId xmlns:p14="http://schemas.microsoft.com/office/powerpoint/2010/main" val="230399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3415615"/>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r>
              <a:rPr lang="en-US" sz="2000" b="1" dirty="0">
                <a:solidFill>
                  <a:srgbClr val="0070C0"/>
                </a:solidFill>
                <a:latin typeface="Verdana" panose="020B0604030504040204" pitchFamily="34" charset="0"/>
                <a:ea typeface="Verdana" panose="020B0604030504040204" pitchFamily="34" charset="0"/>
              </a:rPr>
              <a:t>20-Jun-2020</a:t>
            </a:r>
            <a:r>
              <a:rPr lang="en-US" sz="20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Console Logging into gRPC Server and Client.</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Error Handling into gRPC Server and Client.</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gRPC service inside an existing ASP.Net Core Web API.</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Implement console application as a client for gRPC inside ASP.Net Core Web API.</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gRPC Client inside an existing ASP.Net Core Web API. [This Web API Acts as Server and Client]</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pic>
        <p:nvPicPr>
          <p:cNvPr id="10" name="Picture 9">
            <a:extLst>
              <a:ext uri="{FF2B5EF4-FFF2-40B4-BE49-F238E27FC236}">
                <a16:creationId xmlns:a16="http://schemas.microsoft.com/office/drawing/2014/main" id="{09374AC2-E72B-4AA4-B79D-DCF624841B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a:t>
            </a:r>
            <a:r>
              <a:rPr lang="en-US" sz="2000">
                <a:solidFill>
                  <a:srgbClr val="002060"/>
                </a:solidFill>
                <a:latin typeface="Verdana" panose="020B0604030504040204" pitchFamily="34" charset="0"/>
                <a:ea typeface="Verdana" panose="020B0604030504040204" pitchFamily="34" charset="0"/>
              </a:rPr>
              <a:t>session 3.</a:t>
            </a:r>
            <a:endParaRPr lang="en-US" sz="20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87673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Redis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Existing gRPC Service and Clients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Retrieval All and Retrieve By Id inside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B3A8D59F-E33B-4DD1-A2C2-49E30442814E}"/>
              </a:ext>
            </a:extLst>
          </p:cNvPr>
          <p:cNvPicPr>
            <a:picLocks noChangeAspect="1"/>
          </p:cNvPicPr>
          <p:nvPr/>
        </p:nvPicPr>
        <p:blipFill>
          <a:blip r:embed="rId2"/>
          <a:stretch>
            <a:fillRect/>
          </a:stretch>
        </p:blipFill>
        <p:spPr>
          <a:xfrm>
            <a:off x="94927" y="616997"/>
            <a:ext cx="6089617" cy="5655079"/>
          </a:xfrm>
          <a:prstGeom prst="rect">
            <a:avLst/>
          </a:prstGeom>
          <a:ln>
            <a:solidFill>
              <a:schemeClr val="accent1"/>
            </a:solidFill>
          </a:ln>
        </p:spPr>
      </p:pic>
      <p:pic>
        <p:nvPicPr>
          <p:cNvPr id="3" name="Picture 2">
            <a:extLst>
              <a:ext uri="{FF2B5EF4-FFF2-40B4-BE49-F238E27FC236}">
                <a16:creationId xmlns:a16="http://schemas.microsoft.com/office/drawing/2014/main" id="{8953E6C4-BC52-4B50-B3E3-A0C5B1F866E2}"/>
              </a:ext>
            </a:extLst>
          </p:cNvPr>
          <p:cNvPicPr>
            <a:picLocks noChangeAspect="1"/>
          </p:cNvPicPr>
          <p:nvPr/>
        </p:nvPicPr>
        <p:blipFill>
          <a:blip r:embed="rId3"/>
          <a:stretch>
            <a:fillRect/>
          </a:stretch>
        </p:blipFill>
        <p:spPr>
          <a:xfrm>
            <a:off x="6312023" y="585924"/>
            <a:ext cx="5784470" cy="5686152"/>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Retrieval All and Retrieve By Id inside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1688275" y="588106"/>
            <a:ext cx="8779968"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a:t>
            </a: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RetrieveAll</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and</a:t>
            </a:r>
          </a:p>
          <a:p>
            <a:pPr algn="ctr">
              <a:lnSpc>
                <a:spcPct val="150000"/>
              </a:lnSpc>
            </a:pP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RetrieveById</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in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a:t>
            </a:r>
          </a:p>
        </p:txBody>
      </p:sp>
    </p:spTree>
    <p:extLst>
      <p:ext uri="{BB962C8B-B14F-4D97-AF65-F5344CB8AC3E}">
        <p14:creationId xmlns:p14="http://schemas.microsoft.com/office/powerpoint/2010/main" val="398383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5D4101C8-CA2C-4513-BA20-A2AB11DE391A}"/>
              </a:ext>
            </a:extLst>
          </p:cNvPr>
          <p:cNvPicPr>
            <a:picLocks noChangeAspect="1"/>
          </p:cNvPicPr>
          <p:nvPr/>
        </p:nvPicPr>
        <p:blipFill>
          <a:blip r:embed="rId2"/>
          <a:stretch>
            <a:fillRect/>
          </a:stretch>
        </p:blipFill>
        <p:spPr>
          <a:xfrm>
            <a:off x="80629" y="1030933"/>
            <a:ext cx="12037390" cy="5250965"/>
          </a:xfrm>
          <a:prstGeom prst="rect">
            <a:avLst/>
          </a:prstGeom>
          <a:ln>
            <a:solidFill>
              <a:schemeClr val="accent1"/>
            </a:solidFill>
          </a:ln>
        </p:spPr>
      </p:pic>
      <p:sp>
        <p:nvSpPr>
          <p:cNvPr id="10" name="TextBox 9">
            <a:extLst>
              <a:ext uri="{FF2B5EF4-FFF2-40B4-BE49-F238E27FC236}">
                <a16:creationId xmlns:a16="http://schemas.microsoft.com/office/drawing/2014/main" id="{25C2594F-FCF8-4800-A7AC-EF269935EFA6}"/>
              </a:ext>
            </a:extLst>
          </p:cNvPr>
          <p:cNvSpPr txBox="1"/>
          <p:nvPr/>
        </p:nvSpPr>
        <p:spPr>
          <a:xfrm>
            <a:off x="80629" y="557824"/>
            <a:ext cx="12037390" cy="371961"/>
          </a:xfrm>
          <a:prstGeom prst="rect">
            <a:avLst/>
          </a:prstGeom>
          <a:noFill/>
        </p:spPr>
        <p:txBody>
          <a:bodyPr wrap="square" rtlCol="0">
            <a:spAutoFit/>
          </a:bodyPr>
          <a:lstStyle/>
          <a:p>
            <a:pPr>
              <a:lnSpc>
                <a:spcPct val="150000"/>
              </a:lnSpc>
            </a:pPr>
            <a:r>
              <a:rPr lang="en-US" sz="1400" dirty="0">
                <a:solidFill>
                  <a:srgbClr val="002060"/>
                </a:solidFill>
                <a:latin typeface="Verdana" panose="020B0604030504040204" pitchFamily="34" charset="0"/>
                <a:ea typeface="Verdana" panose="020B0604030504040204" pitchFamily="34" charset="0"/>
              </a:rPr>
              <a:t>Please refer official documentation for detailed steps. URL: </a:t>
            </a:r>
            <a:r>
              <a:rPr lang="en-IN" sz="1400" dirty="0">
                <a:latin typeface="Verdana" panose="020B0604030504040204" pitchFamily="34" charset="0"/>
                <a:ea typeface="Verdana" panose="020B0604030504040204" pitchFamily="34" charset="0"/>
                <a:hlinkClick r:id="rId3"/>
              </a:rPr>
              <a:t>https://docs.microsoft.com/en-us/windows/wsl/install-win10</a:t>
            </a:r>
            <a:endParaRPr lang="en-US" sz="1200"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1269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06-Jun-2020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628692" y="588106"/>
            <a:ext cx="10899138" cy="4959691"/>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Verify the WSL on Windows 10</a:t>
            </a:r>
          </a:p>
          <a:p>
            <a:pPr marL="742950" lvl="1" indent="-285750">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hostname</a:t>
            </a:r>
          </a:p>
          <a:p>
            <a:pPr marL="742950" lvl="1" indent="-285750">
              <a:buFont typeface="Wingdings" panose="05000000000000000000" pitchFamily="2" charset="2"/>
              <a:buChar char="Ø"/>
            </a:pPr>
            <a:r>
              <a:rPr lang="en-US" dirty="0" err="1">
                <a:solidFill>
                  <a:srgbClr val="002060"/>
                </a:solidFill>
                <a:latin typeface="Verdana" panose="020B0604030504040204" pitchFamily="34" charset="0"/>
                <a:ea typeface="Verdana" panose="020B0604030504040204" pitchFamily="34" charset="0"/>
              </a:rPr>
              <a:t>lsb_release</a:t>
            </a:r>
            <a:r>
              <a:rPr lang="en-US" dirty="0">
                <a:solidFill>
                  <a:srgbClr val="002060"/>
                </a:solidFill>
                <a:latin typeface="Verdana" panose="020B0604030504040204" pitchFamily="34" charset="0"/>
                <a:ea typeface="Verdana" panose="020B0604030504040204" pitchFamily="34" charset="0"/>
              </a:rPr>
              <a:t> -a</a:t>
            </a:r>
          </a:p>
          <a:p>
            <a:pPr marL="742950" lvl="1" indent="-285750">
              <a:buFont typeface="Wingdings" panose="05000000000000000000" pitchFamily="2" charset="2"/>
              <a:buChar char="Ø"/>
            </a:pPr>
            <a:r>
              <a:rPr lang="en-US" dirty="0">
                <a:solidFill>
                  <a:srgbClr val="002060"/>
                </a:solidFill>
                <a:latin typeface="Verdana" panose="020B0604030504040204" pitchFamily="34" charset="0"/>
                <a:ea typeface="Verdana" panose="020B0604030504040204" pitchFamily="34" charset="0"/>
              </a:rPr>
              <a:t>cat /</a:t>
            </a:r>
            <a:r>
              <a:rPr lang="en-US" dirty="0" err="1">
                <a:solidFill>
                  <a:srgbClr val="002060"/>
                </a:solidFill>
                <a:latin typeface="Verdana" panose="020B0604030504040204" pitchFamily="34" charset="0"/>
                <a:ea typeface="Verdana" panose="020B0604030504040204" pitchFamily="34" charset="0"/>
              </a:rPr>
              <a:t>etc</a:t>
            </a:r>
            <a:r>
              <a:rPr lang="en-US" dirty="0">
                <a:solidFill>
                  <a:srgbClr val="002060"/>
                </a:solidFill>
                <a:latin typeface="Verdana" panose="020B0604030504040204" pitchFamily="34" charset="0"/>
                <a:ea typeface="Verdana" panose="020B0604030504040204" pitchFamily="34" charset="0"/>
              </a:rPr>
              <a:t>/*-release</a:t>
            </a:r>
          </a:p>
          <a:p>
            <a:pPr algn="ctr">
              <a:lnSpc>
                <a:spcPct val="150000"/>
              </a:lnSpc>
            </a:pPr>
            <a:endPar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0707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2882</TotalTime>
  <Words>718</Words>
  <Application>Microsoft Office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350</cp:revision>
  <dcterms:created xsi:type="dcterms:W3CDTF">2020-02-14T16:15:34Z</dcterms:created>
  <dcterms:modified xsi:type="dcterms:W3CDTF">2020-06-06T03:30:21Z</dcterms:modified>
</cp:coreProperties>
</file>