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9DF5-5B71-AD23-199A-494B1CC92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7E144-D19E-102B-6059-143EE7316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EB32C-150A-AF35-2096-F5B81F68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7919-4E7A-CA44-5D5C-7A786227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DA947-B9EB-62C2-6CD4-2E10A5EE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2584-6B20-7DC9-E6C9-2C4B5D4F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B1E8-81A6-5934-A51C-27AAD5D42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00D0-1B2F-4A4F-E173-1BC01C4A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E770-BF33-E50D-D0FF-73D31837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89A-3E12-A018-1EF3-104E9BA2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548AC-58A4-F8CC-F3E2-186E08445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275FE-3814-A458-12D9-0725A7ECB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82F4-E43A-24C1-9868-BF7FF7E8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A16D-9FD1-1449-F05B-1D3D2F46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3F3B-16EF-E825-4A33-4186934B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3864-E7A8-B3BA-CF95-2CEA190A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5F135-5FB7-BA1A-EF69-F81B45A2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8A0B-14E4-F43F-24D7-FDEBCE2B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A1BB-AB3E-9A43-902B-4E3FF856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3B4D-428A-2BE1-4FFA-74259334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342D-67C9-E9A9-E0A0-5B491868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45C6-7A10-C635-68D4-E44D5265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474D-FD36-D898-1CCB-CEA8A0DA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795D-DFA3-8EC0-0729-81F1A7F3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0A24-01C5-548D-FC25-28B4DC2A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1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11D5-785F-6E72-2A4E-896B868F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20E5-6885-05D0-27B3-F6321D2BD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8A6A7-4E19-0A02-5F6D-7E80215C9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F9956-EDF7-719E-5A3D-3C8DD862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D700-8343-84EC-5FDD-EE981FD2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F48F9-46D4-7D99-D0A3-D804F67E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D525-1981-EDC4-052D-1C33B7C5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2681-8DF3-55B4-DE30-90E09885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324EC-8CB3-67DA-9090-CFE34B592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CD0CE-1406-1EAF-7C06-9D1FCC13F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D43B3-1B16-2A3F-990E-370C2D7D3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2A95B-7006-D03E-E419-6F093504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52BF8-650C-DF72-59E3-FC0C2846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D14AA-FC03-B2AC-A9DE-8952647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D46D-943B-DE57-5C63-2923F486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6E465-B68F-68E8-8832-B1E8EA59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57DF3-B2E7-18E9-6EE8-9A9220A4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B44CB-E30A-4FBE-9144-03553B9E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5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CCFAE-D7F8-8238-1B54-F1524AE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0C995-9357-3B20-458F-A1AD951E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B0123-E1D7-758A-4346-1BA6AB83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F201-1174-D7D3-3BE0-E579982E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ADC9-751D-A721-C4B6-88F289D7E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012F-87DB-0FC1-88CD-8A70D5B5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D8762-A2D0-25E4-FBC3-C0123F72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4511-8E57-7BBE-34F8-86417EAF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0B545-7B14-D2FB-F3B9-FA776196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8421-AB0F-B63B-F82B-EE39D5AC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EDF1-6C1A-7EEE-3C4E-0A92A67E5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EC05-45C0-BA0C-D488-450B63D58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B421B-16E6-CE95-661B-6960ED57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106F9-982A-B7F9-95CB-B399690B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D193D-E39C-DFC7-A6C4-4C191CF1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E3A97-B987-8F49-9AE6-A0DDBBEE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12832-F1D1-4610-1E01-51D98C1F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5093-17A0-0B73-CCB7-0B619E8C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D66D8-6435-4148-81D2-91179D94A30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FAD3-FF61-9BBC-930B-6FD76D3C7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DABB-9B4F-16D4-F53F-4D298FE5A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69D76-AD17-43D4-89B8-A3AD0A6A4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lage of a person&#10;&#10;Description automatically generated">
            <a:extLst>
              <a:ext uri="{FF2B5EF4-FFF2-40B4-BE49-F238E27FC236}">
                <a16:creationId xmlns:a16="http://schemas.microsoft.com/office/drawing/2014/main" id="{E814B56D-4F3C-2F3C-7015-61FD3F25B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00" y="24238"/>
            <a:ext cx="6800000" cy="6809524"/>
          </a:xfrm>
          <a:prstGeom prst="rect">
            <a:avLst/>
          </a:prstGeom>
        </p:spPr>
      </p:pic>
      <p:pic>
        <p:nvPicPr>
          <p:cNvPr id="6" name="Picture 5" descr="A collage of a person&#10;&#10;Description automatically generated">
            <a:extLst>
              <a:ext uri="{FF2B5EF4-FFF2-40B4-BE49-F238E27FC236}">
                <a16:creationId xmlns:a16="http://schemas.microsoft.com/office/drawing/2014/main" id="{1FCD3EA9-9C5A-0F9A-8FB0-D0D7ACA4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3" t="2065" r="30744" b="50972"/>
          <a:stretch/>
        </p:blipFill>
        <p:spPr>
          <a:xfrm>
            <a:off x="4576118" y="167951"/>
            <a:ext cx="1453254" cy="1677043"/>
          </a:xfrm>
          <a:prstGeom prst="rect">
            <a:avLst/>
          </a:prstGeom>
        </p:spPr>
      </p:pic>
      <p:pic>
        <p:nvPicPr>
          <p:cNvPr id="7" name="Picture 6" descr="A collage of a person&#10;&#10;Description automatically generated">
            <a:extLst>
              <a:ext uri="{FF2B5EF4-FFF2-40B4-BE49-F238E27FC236}">
                <a16:creationId xmlns:a16="http://schemas.microsoft.com/office/drawing/2014/main" id="{8721FB51-09EE-AF34-E158-70C71B01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0" t="50799" r="32331" b="2238"/>
          <a:stretch/>
        </p:blipFill>
        <p:spPr>
          <a:xfrm>
            <a:off x="6029372" y="167950"/>
            <a:ext cx="1321838" cy="1677043"/>
          </a:xfrm>
          <a:prstGeom prst="rect">
            <a:avLst/>
          </a:prstGeom>
        </p:spPr>
      </p:pic>
      <p:pic>
        <p:nvPicPr>
          <p:cNvPr id="9" name="Picture 8" descr="A collage of a person&#10;&#10;Description automatically generated">
            <a:extLst>
              <a:ext uri="{FF2B5EF4-FFF2-40B4-BE49-F238E27FC236}">
                <a16:creationId xmlns:a16="http://schemas.microsoft.com/office/drawing/2014/main" id="{F2188EB0-FE22-7067-EE49-1B6EA9BE7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8"/>
          <a:stretch/>
        </p:blipFill>
        <p:spPr>
          <a:xfrm>
            <a:off x="4514707" y="1844993"/>
            <a:ext cx="2892489" cy="2343828"/>
          </a:xfrm>
          <a:prstGeom prst="rect">
            <a:avLst/>
          </a:prstGeom>
        </p:spPr>
      </p:pic>
      <p:pic>
        <p:nvPicPr>
          <p:cNvPr id="11" name="Picture 10" descr="A collage of a person with a bicycle&#10;&#10;Description automatically generated">
            <a:extLst>
              <a:ext uri="{FF2B5EF4-FFF2-40B4-BE49-F238E27FC236}">
                <a16:creationId xmlns:a16="http://schemas.microsoft.com/office/drawing/2014/main" id="{8BE0BD8D-5903-8F2A-44F4-A4F804D0F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18" y="4188819"/>
            <a:ext cx="1453256" cy="1453256"/>
          </a:xfrm>
          <a:prstGeom prst="rect">
            <a:avLst/>
          </a:prstGeom>
        </p:spPr>
      </p:pic>
      <p:pic>
        <p:nvPicPr>
          <p:cNvPr id="13" name="Picture 12" descr="A person standing in the water and a person standing in the water&#10;&#10;Description automatically generated">
            <a:extLst>
              <a:ext uri="{FF2B5EF4-FFF2-40B4-BE49-F238E27FC236}">
                <a16:creationId xmlns:a16="http://schemas.microsoft.com/office/drawing/2014/main" id="{83B0DDA3-170D-540C-A479-118B1BA7A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40" y="4188819"/>
            <a:ext cx="1453256" cy="1453256"/>
          </a:xfrm>
          <a:prstGeom prst="rect">
            <a:avLst/>
          </a:prstGeom>
        </p:spPr>
      </p:pic>
      <p:pic>
        <p:nvPicPr>
          <p:cNvPr id="15" name="Picture 14" descr="A person standing in front of a white car&#10;&#10;Description automatically generated">
            <a:extLst>
              <a:ext uri="{FF2B5EF4-FFF2-40B4-BE49-F238E27FC236}">
                <a16:creationId xmlns:a16="http://schemas.microsoft.com/office/drawing/2014/main" id="{73D2310B-FC40-59A6-9D49-147FC30D5A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4" t="22585" r="18314" b="353"/>
          <a:stretch/>
        </p:blipFill>
        <p:spPr>
          <a:xfrm>
            <a:off x="4603334" y="5642075"/>
            <a:ext cx="519172" cy="1053979"/>
          </a:xfrm>
          <a:prstGeom prst="rect">
            <a:avLst/>
          </a:prstGeom>
        </p:spPr>
      </p:pic>
      <p:pic>
        <p:nvPicPr>
          <p:cNvPr id="17" name="Picture 16" descr="A person walking on a street&#10;&#10;Description automatically generated">
            <a:extLst>
              <a:ext uri="{FF2B5EF4-FFF2-40B4-BE49-F238E27FC236}">
                <a16:creationId xmlns:a16="http://schemas.microsoft.com/office/drawing/2014/main" id="{8DE473A0-BF7A-CEB2-AC3B-CD46E8BFFC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6" t="25170" r="30287" b="4081"/>
          <a:stretch/>
        </p:blipFill>
        <p:spPr>
          <a:xfrm>
            <a:off x="5149722" y="5636069"/>
            <a:ext cx="563757" cy="10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8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MT</dc:creator>
  <cp:lastModifiedBy>Xavier MT</cp:lastModifiedBy>
  <cp:revision>1</cp:revision>
  <dcterms:created xsi:type="dcterms:W3CDTF">2024-09-03T00:49:02Z</dcterms:created>
  <dcterms:modified xsi:type="dcterms:W3CDTF">2024-09-03T00:55:39Z</dcterms:modified>
</cp:coreProperties>
</file>