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94568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68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D68A-CDD9-4B45-8A27-BB863D32ABBB}" type="datetimeFigureOut">
              <a:rPr lang="fr-FR" smtClean="0"/>
              <a:t>14/07/2020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327B-16C9-48E4-B8CC-12FAC0D925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34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D68A-CDD9-4B45-8A27-BB863D32ABBB}" type="datetimeFigureOut">
              <a:rPr lang="fr-FR" smtClean="0"/>
              <a:t>14/07/2020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327B-16C9-48E4-B8CC-12FAC0D925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00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D68A-CDD9-4B45-8A27-BB863D32ABBB}" type="datetimeFigureOut">
              <a:rPr lang="fr-FR" smtClean="0"/>
              <a:t>14/07/2020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327B-16C9-48E4-B8CC-12FAC0D925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190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D68A-CDD9-4B45-8A27-BB863D32ABBB}" type="datetimeFigureOut">
              <a:rPr lang="fr-FR" smtClean="0"/>
              <a:t>14/07/2020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327B-16C9-48E4-B8CC-12FAC0D925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591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D68A-CDD9-4B45-8A27-BB863D32ABBB}" type="datetimeFigureOut">
              <a:rPr lang="fr-FR" smtClean="0"/>
              <a:t>14/07/2020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327B-16C9-48E4-B8CC-12FAC0D925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6664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D68A-CDD9-4B45-8A27-BB863D32ABBB}" type="datetimeFigureOut">
              <a:rPr lang="fr-FR" smtClean="0"/>
              <a:t>14/07/2020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327B-16C9-48E4-B8CC-12FAC0D925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697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D68A-CDD9-4B45-8A27-BB863D32ABBB}" type="datetimeFigureOut">
              <a:rPr lang="fr-FR" smtClean="0"/>
              <a:t>14/07/2020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327B-16C9-48E4-B8CC-12FAC0D925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1577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D68A-CDD9-4B45-8A27-BB863D32ABBB}" type="datetimeFigureOut">
              <a:rPr lang="fr-FR" smtClean="0"/>
              <a:t>14/07/2020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327B-16C9-48E4-B8CC-12FAC0D925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85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D68A-CDD9-4B45-8A27-BB863D32ABBB}" type="datetimeFigureOut">
              <a:rPr lang="fr-FR" smtClean="0"/>
              <a:t>14/07/2020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327B-16C9-48E4-B8CC-12FAC0D925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41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D68A-CDD9-4B45-8A27-BB863D32ABBB}" type="datetimeFigureOut">
              <a:rPr lang="fr-FR" smtClean="0"/>
              <a:t>14/07/2020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327B-16C9-48E4-B8CC-12FAC0D925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34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D68A-CDD9-4B45-8A27-BB863D32ABBB}" type="datetimeFigureOut">
              <a:rPr lang="fr-FR" smtClean="0"/>
              <a:t>14/07/2020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327B-16C9-48E4-B8CC-12FAC0D925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24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7D68A-CDD9-4B45-8A27-BB863D32ABBB}" type="datetimeFigureOut">
              <a:rPr lang="fr-FR" smtClean="0"/>
              <a:t>14/07/2020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1327B-16C9-48E4-B8CC-12FAC0D925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31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2376556" y="0"/>
            <a:ext cx="1743076" cy="1794066"/>
            <a:chOff x="6162674" y="491934"/>
            <a:chExt cx="4095439" cy="3803842"/>
          </a:xfrm>
        </p:grpSpPr>
        <p:pic>
          <p:nvPicPr>
            <p:cNvPr id="1030" name="Picture 6" descr="Comment faire face à l'humidité ? - Rénovation Décoration d'Intérieurs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03"/>
            <a:stretch/>
          </p:blipFill>
          <p:spPr bwMode="auto">
            <a:xfrm>
              <a:off x="6162674" y="496340"/>
              <a:ext cx="3992837" cy="37994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 rot="19778780">
              <a:off x="8597596" y="491934"/>
              <a:ext cx="1660517" cy="195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034" name="Picture 10" descr="ancienne illustration vectorielle de porte en bois - Telecharger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4050"/>
            <a:ext cx="2885496" cy="371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0874" b="54666"/>
          <a:stretch/>
        </p:blipFill>
        <p:spPr>
          <a:xfrm>
            <a:off x="394029" y="288158"/>
            <a:ext cx="1882525" cy="1635892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lasticWrap/>
                    </a14:imgEffect>
                    <a14:imgEffect>
                      <a14:colorTemperature colorTemp="88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0874" b="54666"/>
          <a:stretch/>
        </p:blipFill>
        <p:spPr>
          <a:xfrm>
            <a:off x="2901584" y="1775175"/>
            <a:ext cx="1882525" cy="1635892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/>
                    </a14:imgEffect>
                    <a14:imgEffect>
                      <a14:colorTemperature colorTemp="88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0874" b="54666"/>
          <a:stretch/>
        </p:blipFill>
        <p:spPr>
          <a:xfrm>
            <a:off x="3659728" y="199682"/>
            <a:ext cx="1882525" cy="1635892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  <a14:imgEffect>
                      <a14:colorTemperature colorTemp="88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0874" b="54666"/>
          <a:stretch/>
        </p:blipFill>
        <p:spPr>
          <a:xfrm>
            <a:off x="3055884" y="3168778"/>
            <a:ext cx="1882525" cy="1635892"/>
          </a:xfrm>
          <a:prstGeom prst="rect">
            <a:avLst/>
          </a:prstGeom>
        </p:spPr>
      </p:pic>
      <p:grpSp>
        <p:nvGrpSpPr>
          <p:cNvPr id="19" name="Groupe 18"/>
          <p:cNvGrpSpPr/>
          <p:nvPr/>
        </p:nvGrpSpPr>
        <p:grpSpPr>
          <a:xfrm>
            <a:off x="2885496" y="4868007"/>
            <a:ext cx="1743076" cy="1794066"/>
            <a:chOff x="6162674" y="491934"/>
            <a:chExt cx="4095439" cy="3803842"/>
          </a:xfrm>
        </p:grpSpPr>
        <p:pic>
          <p:nvPicPr>
            <p:cNvPr id="20" name="Picture 6" descr="Comment faire face à l'humidité ? - Rénovation Décoration d'Intérieurs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artisticFilmGrain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03"/>
            <a:stretch/>
          </p:blipFill>
          <p:spPr bwMode="auto">
            <a:xfrm>
              <a:off x="6162674" y="496340"/>
              <a:ext cx="3992836" cy="37994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0"/>
            <p:cNvSpPr/>
            <p:nvPr/>
          </p:nvSpPr>
          <p:spPr>
            <a:xfrm rot="19778780">
              <a:off x="8597596" y="491934"/>
              <a:ext cx="1660517" cy="19576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4132327" y="4870085"/>
            <a:ext cx="1743076" cy="1794066"/>
            <a:chOff x="6162674" y="491934"/>
            <a:chExt cx="4095439" cy="3803842"/>
          </a:xfrm>
        </p:grpSpPr>
        <p:pic>
          <p:nvPicPr>
            <p:cNvPr id="17" name="Picture 6" descr="Comment faire face à l'humidité ? - Rénovation Décoration d'Intérieurs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03"/>
            <a:stretch/>
          </p:blipFill>
          <p:spPr bwMode="auto">
            <a:xfrm>
              <a:off x="6162674" y="496340"/>
              <a:ext cx="3992837" cy="37994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ctangle 17"/>
            <p:cNvSpPr/>
            <p:nvPr/>
          </p:nvSpPr>
          <p:spPr>
            <a:xfrm rot="19778780">
              <a:off x="8597596" y="491934"/>
              <a:ext cx="1660517" cy="195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1702413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SopraSteria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MOULIN Xavier</dc:creator>
  <cp:lastModifiedBy>MOULIN Xavier</cp:lastModifiedBy>
  <cp:revision>4</cp:revision>
  <cp:lastPrinted>2020-07-14T15:19:07Z</cp:lastPrinted>
  <dcterms:created xsi:type="dcterms:W3CDTF">2020-07-14T15:03:58Z</dcterms:created>
  <dcterms:modified xsi:type="dcterms:W3CDTF">2020-07-14T20:06:40Z</dcterms:modified>
</cp:coreProperties>
</file>