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C7BFD1-246D-A292-65F2-9E297B70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B5C7920-5B0D-0BBE-DF56-99BBF889A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1FA0353-90FC-2836-9F58-6D183FB6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3D89BEA-591A-B66E-2F84-BA6E46AE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407B074-1675-06CA-49B5-0D87F1B7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541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09B7D3-5728-6889-8960-5F8556E0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499D4DD-BAF5-8A94-E4BD-B877E885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267AAFB-831E-0595-5D11-1A9CA402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09005C2-BD93-B1D3-0B6F-0B10E56B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7023AE-628B-41A1-D0E9-8D0E230E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82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0BF0CF9-0B6C-B895-699D-F6C59CAA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D902B22-0E11-2504-11F8-F55FF5ED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13D6D5F-A1CC-8465-17BE-B065FDBA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138076B-3E3D-F761-A812-37F1E5F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774DE3D-33DF-30AF-41DC-E1FEFDA7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651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349D2A-0064-CB26-18B1-3A67B5F1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DFC99B-DB12-77C8-AD91-22881BEE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4F4C-80EA-461B-3A52-719DEA11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7E4E059-B2B5-C783-6992-980679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2198738-76A7-9C47-5856-5CDE1D6B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11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7C22B3-90E6-69F2-FBD8-B13DA9CC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AF5AB71-1D58-DD77-D45C-C1E5ADF2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2AE34B0-306A-C997-D62A-BDB27208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9323444-FB07-DD82-1EAF-7B7C0B88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442785-3D92-9602-3373-9CAAA8CB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44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C05761-AD7E-4322-B891-0405597C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971E10-6C12-725C-F4F7-1671D6B5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C2423B0-7E40-737D-0DA1-07B0293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F152A43-DD3E-86D0-73D9-DC389EB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5080300-EDE2-1D3A-1658-2965F169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95BF74D-B715-0608-9B0E-2709A2EE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10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784E47-8C0C-498F-8766-DB804E5B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DCEBD84-54F4-91DB-5935-764A8E30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0393163-6939-440C-2288-D70FBEDC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227AF31-6A9E-FEBE-1B4B-F686C380E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C21B181-49C5-9A69-72CE-4E8641083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41B41FA-611B-B452-1C95-748BD2FD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7368F6C-4ADF-99B8-5B7F-8314F324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783C72D-080D-3C86-4929-1D1F0640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23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61AD1F-0B27-8C0C-4997-B923B3AC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732FD3C-AAFC-F513-CE67-6F5B2390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2851623-29BF-8FD3-FBFE-C0FDF33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17ED3B3-995A-5ADF-F009-8AC689C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97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8776D1C-3426-3509-60FB-A8707054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F3ED346-53BC-5A00-D801-39F366BC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7CB05A3-83C6-8226-FEAC-2DCFC5F6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1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7FF25A2-3069-C8A7-1828-0DABE175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8346CD-05D1-6681-606D-4E751909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516925-4282-C462-4ED0-C34D90069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3AE127A-6FDB-431B-7759-CEEEE26E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79A613A-2576-0675-5A63-55F95DAB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1A2923F-2322-2E85-7EE4-618E4306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53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5A5C9D-1904-2993-F286-3E10F5D6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9A714592-80D1-75B1-9B10-98BAB7797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CDDAFE7-C6DE-C6E9-631E-90C3C77F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F5E85E8-EBF6-17D6-8930-776D67F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E972E47-7910-5FFF-05D6-ADD309B6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9A2CAE1-2B5A-DBF7-FF7C-69490F88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606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B07D2D0-C1F4-203C-4B30-97884FC6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E42B199-769C-6BDB-33BD-11A89D11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814A04B-D3FB-F529-E28D-4A7BEA73E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674F-19F0-42F9-AC4A-D644D66BC904}" type="datetimeFigureOut">
              <a:rPr lang="el-GR" smtClean="0"/>
              <a:t>17/11/2023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092A4DA-6416-50F2-4EA0-2DF065923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7331BD8-1F75-3DFF-EB98-D21C91BFB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6158-C20B-4789-89FE-07B3AAA9CD3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24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MnoRoP3RxLO8Oa5Z9Savr4nI4JrszjoL/edit?usp=sharing&amp;ouid=104853775096908152140&amp;rtpof=true&amp;sd=tr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00F94F-2CDF-5FD6-2AF4-5FE334BF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1724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l-GR" dirty="0"/>
              <a:t>τάξη</a:t>
            </a:r>
            <a:br>
              <a:rPr lang="el-GR" dirty="0"/>
            </a:br>
            <a:r>
              <a:rPr lang="el-GR" dirty="0"/>
              <a:t> </a:t>
            </a:r>
            <a:r>
              <a:rPr lang="el-GR" dirty="0" err="1"/>
              <a:t>αριθμογραμμή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ED2B9-D1E8-CFA6-7CE4-D5A993224C2C}"/>
              </a:ext>
            </a:extLst>
          </p:cNvPr>
          <p:cNvSpPr txBox="1"/>
          <p:nvPr/>
        </p:nvSpPr>
        <p:spPr>
          <a:xfrm>
            <a:off x="1895061" y="4094922"/>
            <a:ext cx="747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Στο παρόν σενάριο τα φύλλα εργασίας διατίθενται και σε ηλεκτρονική μορφή και προτείνεται η ομαδική εργασία με ψηφιακά μέσα, δίνεται ωστόσο και η δυνατότητα για χρήση </a:t>
            </a:r>
            <a:r>
              <a:rPr lang="el-GR" dirty="0" err="1"/>
              <a:t>χειραπτικών</a:t>
            </a:r>
            <a:r>
              <a:rPr lang="el-GR" dirty="0"/>
              <a:t> υλικών.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2B670-BC55-E545-FCA0-86F98C5BD7BA}"/>
              </a:ext>
            </a:extLst>
          </p:cNvPr>
          <p:cNvSpPr txBox="1"/>
          <p:nvPr/>
        </p:nvSpPr>
        <p:spPr>
          <a:xfrm>
            <a:off x="3273287" y="52739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https://docs.google.com/presentation/d/1MnoRoP3RxLO8Oa5Z9Savr4nI4JrszjoL/edit?usp=sharing&amp;ouid=104853775096908152140&amp;rtpof=true&amp;sd=true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368051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Ευρεία οθόνη</PresentationFormat>
  <Paragraphs>3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A τάξη  αριθμογραμμή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τάξη  αριθμογραμμή</dc:title>
  <dc:creator>Christina Mpourouni</dc:creator>
  <cp:lastModifiedBy>Christina Mpourouni</cp:lastModifiedBy>
  <cp:revision>1</cp:revision>
  <dcterms:created xsi:type="dcterms:W3CDTF">2023-11-17T18:12:06Z</dcterms:created>
  <dcterms:modified xsi:type="dcterms:W3CDTF">2023-11-17T18:15:09Z</dcterms:modified>
</cp:coreProperties>
</file>