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6E4"/>
    <a:srgbClr val="7788A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0068D-03CB-4087-8DE3-4F974A9297DD}" v="2" dt="2022-09-03T04:26:48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KG-laptop" userId="4d0fadd8-18c4-409d-a752-ea48dedb7f82" providerId="ADAL" clId="{8FE0068D-03CB-4087-8DE3-4F974A9297DD}"/>
    <pc:docChg chg="undo custSel addSld modSld">
      <pc:chgData name="LKG-laptop" userId="4d0fadd8-18c4-409d-a752-ea48dedb7f82" providerId="ADAL" clId="{8FE0068D-03CB-4087-8DE3-4F974A9297DD}" dt="2022-09-03T04:46:37.659" v="122" actId="208"/>
      <pc:docMkLst>
        <pc:docMk/>
      </pc:docMkLst>
      <pc:sldChg chg="addSp delSp modSp mod">
        <pc:chgData name="LKG-laptop" userId="4d0fadd8-18c4-409d-a752-ea48dedb7f82" providerId="ADAL" clId="{8FE0068D-03CB-4087-8DE3-4F974A9297DD}" dt="2022-09-03T04:30:44.328" v="45" actId="14100"/>
        <pc:sldMkLst>
          <pc:docMk/>
          <pc:sldMk cId="3701593995" sldId="256"/>
        </pc:sldMkLst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0" creationId="{188849D0-B58D-F4D8-260F-495D8B57483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1" creationId="{22CB64B3-A166-3B15-F4D9-0DD484EF417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3" creationId="{0FE54EC6-6DA6-2736-6951-E619D25D60F2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4" creationId="{3DA81455-B1A1-0137-0A27-D6DEF65B986F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5" creationId="{E9311B15-16C5-FA0B-BEAF-5A452A2AD661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6" creationId="{24E44B73-305D-2917-549D-95AC27B82B3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42" creationId="{43491979-337F-4471-77EC-7DB3DCBD19E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43" creationId="{D5FB475D-5D3E-E129-CF18-41750D1621F3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3" creationId="{4C3F7E9F-6CCE-02CF-70F7-2083BBC98544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4" creationId="{B2436495-A261-2D0B-C383-8D084E718B2F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5" creationId="{B777D483-C260-CBE7-B055-45A05D8A7271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6" creationId="{9749C1E8-B89A-A4C4-5B4A-36124AD49DD1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7" creationId="{CCDADDC1-7D10-2343-2EA0-0F476D870660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8" creationId="{9FB23301-174B-31AD-4339-7FAAC0354757}"/>
          </ac:spMkLst>
        </pc:spChg>
        <pc:spChg chg="add del mod topLvl">
          <ac:chgData name="LKG-laptop" userId="4d0fadd8-18c4-409d-a752-ea48dedb7f82" providerId="ADAL" clId="{8FE0068D-03CB-4087-8DE3-4F974A9297DD}" dt="2022-09-03T04:30:44.328" v="45" actId="14100"/>
          <ac:spMkLst>
            <pc:docMk/>
            <pc:sldMk cId="3701593995" sldId="256"/>
            <ac:spMk id="90" creationId="{9A2807CE-FAB6-16E9-F6F2-691625644101}"/>
          </ac:spMkLst>
        </pc:spChg>
        <pc:spChg chg="del mod topLvl">
          <ac:chgData name="LKG-laptop" userId="4d0fadd8-18c4-409d-a752-ea48dedb7f82" providerId="ADAL" clId="{8FE0068D-03CB-4087-8DE3-4F974A9297DD}" dt="2022-09-03T04:26:57.476" v="12" actId="478"/>
          <ac:spMkLst>
            <pc:docMk/>
            <pc:sldMk cId="3701593995" sldId="256"/>
            <ac:spMk id="91" creationId="{76409130-A004-FB55-6E45-0761C9942EB9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2" creationId="{1FF6CA13-7093-ED74-EC59-CB34BA4DC7A4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3" creationId="{1FAFA3C6-71D8-61D5-3FF1-518F09B57125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4" creationId="{23261E0A-18F7-DAC3-71B6-21ADDCFDB43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5" creationId="{05A4F69C-6F1C-A741-398E-607DDCBF3EF0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6" creationId="{C4B9EB13-4314-5E1D-7FF8-22A410AE08EF}"/>
          </ac:spMkLst>
        </pc:spChg>
        <pc:spChg chg="del mod topLvl">
          <ac:chgData name="LKG-laptop" userId="4d0fadd8-18c4-409d-a752-ea48dedb7f82" providerId="ADAL" clId="{8FE0068D-03CB-4087-8DE3-4F974A9297DD}" dt="2022-09-03T04:29:13.741" v="18" actId="478"/>
          <ac:spMkLst>
            <pc:docMk/>
            <pc:sldMk cId="3701593995" sldId="256"/>
            <ac:spMk id="97" creationId="{37E25310-D485-F519-4A25-967F9CBAC787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8" creationId="{9CC8ED86-D667-0077-E9BD-31536DE5F94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1" creationId="{B546DF54-8B2F-5222-3A31-80E2D9BAAECE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2" creationId="{CA1542AA-A578-475B-C185-7499525EE08D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4" creationId="{01DC0101-C04D-2303-2C69-A090EBF62A97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5" creationId="{9E99C68B-FA8C-747C-42C7-267431C755CE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6" creationId="{19A183A4-A806-3958-A0BF-2408FFBCD2B6}"/>
          </ac:spMkLst>
        </pc:spChg>
        <pc:grpChg chg="mod topLvl">
          <ac:chgData name="LKG-laptop" userId="4d0fadd8-18c4-409d-a752-ea48dedb7f82" providerId="ADAL" clId="{8FE0068D-03CB-4087-8DE3-4F974A9297DD}" dt="2022-09-03T04:26:48.739" v="10" actId="165"/>
          <ac:grpSpMkLst>
            <pc:docMk/>
            <pc:sldMk cId="3701593995" sldId="256"/>
            <ac:grpSpMk id="29" creationId="{B5B7B4F2-7F3F-890D-92E3-C0734CD4707C}"/>
          </ac:grpSpMkLst>
        </pc:grpChg>
        <pc:grpChg chg="del mod topLvl">
          <ac:chgData name="LKG-laptop" userId="4d0fadd8-18c4-409d-a752-ea48dedb7f82" providerId="ADAL" clId="{8FE0068D-03CB-4087-8DE3-4F974A9297DD}" dt="2022-09-03T04:26:54.467" v="11" actId="478"/>
          <ac:grpSpMkLst>
            <pc:docMk/>
            <pc:sldMk cId="3701593995" sldId="256"/>
            <ac:grpSpMk id="76" creationId="{35EDB79F-BC19-DF4A-2C48-96C0AEE2C360}"/>
          </ac:grpSpMkLst>
        </pc:grpChg>
        <pc:grpChg chg="add del mod">
          <ac:chgData name="LKG-laptop" userId="4d0fadd8-18c4-409d-a752-ea48dedb7f82" providerId="ADAL" clId="{8FE0068D-03CB-4087-8DE3-4F974A9297DD}" dt="2022-09-03T04:26:48.739" v="10" actId="165"/>
          <ac:grpSpMkLst>
            <pc:docMk/>
            <pc:sldMk cId="3701593995" sldId="256"/>
            <ac:grpSpMk id="109" creationId="{1FCE4B2D-577A-513D-5B0E-94EF305F3A0A}"/>
          </ac:grpSpMkLst>
        </pc:grp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1" creationId="{5860ED0B-4DE4-8AF6-28C8-F8C7CBC1876F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5" creationId="{9AE19F95-F996-B76C-331C-4AB7A191192D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7" creationId="{E65710DB-E261-3597-EF60-6CA0E64EA158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9" creationId="{FA3FAB41-73EC-B915-8B25-B95714C0ADAA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25" creationId="{CE0C5607-07F1-AA11-F155-66093FFB721E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27" creationId="{2390D1C7-E69A-0AC1-5A85-285927A30E78}"/>
          </ac:picMkLst>
        </pc:picChg>
        <pc:picChg chg="mod topLvl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40" creationId="{3AB5C61A-A05D-0F97-CC0A-66ABF48EDEAD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7" creationId="{E67B7D37-C4D1-50E9-AEC1-1B556C7D8B47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8" creationId="{3760A974-F713-D54F-2578-A8FFFABB04F0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9" creationId="{5EB0F1B7-B22A-CE33-0254-B26B773C8E01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0" creationId="{602303A1-AF4D-342D-CB3C-3B9B892E215E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1" creationId="{F97F4583-B577-F95F-7899-08ACF1E3D540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2" creationId="{F1E5A658-B3B3-1433-244F-4447FDC33437}"/>
          </ac:picMkLst>
        </pc:picChg>
        <pc:picChg chg="add del mod topLvl">
          <ac:chgData name="LKG-laptop" userId="4d0fadd8-18c4-409d-a752-ea48dedb7f82" providerId="ADAL" clId="{8FE0068D-03CB-4087-8DE3-4F974A9297DD}" dt="2022-09-03T04:29:12.903" v="17" actId="478"/>
          <ac:picMkLst>
            <pc:docMk/>
            <pc:sldMk cId="3701593995" sldId="256"/>
            <ac:picMk id="89" creationId="{5893C3BB-1E4C-38B0-A4C1-570AACFE1794}"/>
          </ac:picMkLst>
        </pc:picChg>
      </pc:sldChg>
      <pc:sldChg chg="modSp add mod">
        <pc:chgData name="LKG-laptop" userId="4d0fadd8-18c4-409d-a752-ea48dedb7f82" providerId="ADAL" clId="{8FE0068D-03CB-4087-8DE3-4F974A9297DD}" dt="2022-09-03T04:46:37.659" v="122" actId="208"/>
        <pc:sldMkLst>
          <pc:docMk/>
          <pc:sldMk cId="2769116104" sldId="257"/>
        </pc:sldMkLst>
        <pc:spChg chg="mod">
          <ac:chgData name="LKG-laptop" userId="4d0fadd8-18c4-409d-a752-ea48dedb7f82" providerId="ADAL" clId="{8FE0068D-03CB-4087-8DE3-4F974A9297DD}" dt="2022-09-03T04:42:03.136" v="101" actId="20577"/>
          <ac:spMkLst>
            <pc:docMk/>
            <pc:sldMk cId="2769116104" sldId="257"/>
            <ac:spMk id="30" creationId="{188849D0-B58D-F4D8-260F-495D8B574838}"/>
          </ac:spMkLst>
        </pc:spChg>
        <pc:spChg chg="mod">
          <ac:chgData name="LKG-laptop" userId="4d0fadd8-18c4-409d-a752-ea48dedb7f82" providerId="ADAL" clId="{8FE0068D-03CB-4087-8DE3-4F974A9297DD}" dt="2022-09-03T04:39:44.838" v="93" actId="14100"/>
          <ac:spMkLst>
            <pc:docMk/>
            <pc:sldMk cId="2769116104" sldId="257"/>
            <ac:spMk id="31" creationId="{22CB64B3-A166-3B15-F4D9-0DD484EF417A}"/>
          </ac:spMkLst>
        </pc:spChg>
        <pc:spChg chg="mod">
          <ac:chgData name="LKG-laptop" userId="4d0fadd8-18c4-409d-a752-ea48dedb7f82" providerId="ADAL" clId="{8FE0068D-03CB-4087-8DE3-4F974A9297DD}" dt="2022-09-03T04:39:50.849" v="94" actId="1076"/>
          <ac:spMkLst>
            <pc:docMk/>
            <pc:sldMk cId="2769116104" sldId="257"/>
            <ac:spMk id="33" creationId="{0FE54EC6-6DA6-2736-6951-E619D25D60F2}"/>
          </ac:spMkLst>
        </pc:spChg>
        <pc:spChg chg="mod">
          <ac:chgData name="LKG-laptop" userId="4d0fadd8-18c4-409d-a752-ea48dedb7f82" providerId="ADAL" clId="{8FE0068D-03CB-4087-8DE3-4F974A9297DD}" dt="2022-09-03T04:38:14.070" v="70" actId="255"/>
          <ac:spMkLst>
            <pc:docMk/>
            <pc:sldMk cId="2769116104" sldId="257"/>
            <ac:spMk id="34" creationId="{3DA81455-B1A1-0137-0A27-D6DEF65B986F}"/>
          </ac:spMkLst>
        </pc:spChg>
        <pc:spChg chg="mod">
          <ac:chgData name="LKG-laptop" userId="4d0fadd8-18c4-409d-a752-ea48dedb7f82" providerId="ADAL" clId="{8FE0068D-03CB-4087-8DE3-4F974A9297DD}" dt="2022-09-03T04:38:14.070" v="70" actId="255"/>
          <ac:spMkLst>
            <pc:docMk/>
            <pc:sldMk cId="2769116104" sldId="257"/>
            <ac:spMk id="35" creationId="{E9311B15-16C5-FA0B-BEAF-5A452A2AD661}"/>
          </ac:spMkLst>
        </pc:spChg>
        <pc:spChg chg="mod">
          <ac:chgData name="LKG-laptop" userId="4d0fadd8-18c4-409d-a752-ea48dedb7f82" providerId="ADAL" clId="{8FE0068D-03CB-4087-8DE3-4F974A9297DD}" dt="2022-09-03T04:38:26.124" v="72" actId="14100"/>
          <ac:spMkLst>
            <pc:docMk/>
            <pc:sldMk cId="2769116104" sldId="257"/>
            <ac:spMk id="36" creationId="{24E44B73-305D-2917-549D-95AC27B82B38}"/>
          </ac:spMkLst>
        </pc:spChg>
        <pc:spChg chg="mod">
          <ac:chgData name="LKG-laptop" userId="4d0fadd8-18c4-409d-a752-ea48dedb7f82" providerId="ADAL" clId="{8FE0068D-03CB-4087-8DE3-4F974A9297DD}" dt="2022-09-03T04:45:46.549" v="110" actId="14100"/>
          <ac:spMkLst>
            <pc:docMk/>
            <pc:sldMk cId="2769116104" sldId="257"/>
            <ac:spMk id="42" creationId="{43491979-337F-4471-77EC-7DB3DCBD19E8}"/>
          </ac:spMkLst>
        </pc:spChg>
        <pc:spChg chg="mod">
          <ac:chgData name="LKG-laptop" userId="4d0fadd8-18c4-409d-a752-ea48dedb7f82" providerId="ADAL" clId="{8FE0068D-03CB-4087-8DE3-4F974A9297DD}" dt="2022-09-03T04:38:14.070" v="70" actId="255"/>
          <ac:spMkLst>
            <pc:docMk/>
            <pc:sldMk cId="2769116104" sldId="257"/>
            <ac:spMk id="43" creationId="{D5FB475D-5D3E-E129-CF18-41750D1621F3}"/>
          </ac:spMkLst>
        </pc:spChg>
        <pc:spChg chg="mod">
          <ac:chgData name="LKG-laptop" userId="4d0fadd8-18c4-409d-a752-ea48dedb7f82" providerId="ADAL" clId="{8FE0068D-03CB-4087-8DE3-4F974A9297DD}" dt="2022-09-03T04:42:30.790" v="102" actId="20577"/>
          <ac:spMkLst>
            <pc:docMk/>
            <pc:sldMk cId="2769116104" sldId="257"/>
            <ac:spMk id="83" creationId="{4C3F7E9F-6CCE-02CF-70F7-2083BBC98544}"/>
          </ac:spMkLst>
        </pc:spChg>
        <pc:spChg chg="mod">
          <ac:chgData name="LKG-laptop" userId="4d0fadd8-18c4-409d-a752-ea48dedb7f82" providerId="ADAL" clId="{8FE0068D-03CB-4087-8DE3-4F974A9297DD}" dt="2022-09-03T04:40:06.426" v="97" actId="14100"/>
          <ac:spMkLst>
            <pc:docMk/>
            <pc:sldMk cId="2769116104" sldId="257"/>
            <ac:spMk id="84" creationId="{B2436495-A261-2D0B-C383-8D084E718B2F}"/>
          </ac:spMkLst>
        </pc:spChg>
        <pc:spChg chg="mod">
          <ac:chgData name="LKG-laptop" userId="4d0fadd8-18c4-409d-a752-ea48dedb7f82" providerId="ADAL" clId="{8FE0068D-03CB-4087-8DE3-4F974A9297DD}" dt="2022-09-03T04:40:24.442" v="100" actId="1076"/>
          <ac:spMkLst>
            <pc:docMk/>
            <pc:sldMk cId="2769116104" sldId="257"/>
            <ac:spMk id="85" creationId="{B777D483-C260-CBE7-B055-45A05D8A7271}"/>
          </ac:spMkLst>
        </pc:spChg>
        <pc:spChg chg="mod">
          <ac:chgData name="LKG-laptop" userId="4d0fadd8-18c4-409d-a752-ea48dedb7f82" providerId="ADAL" clId="{8FE0068D-03CB-4087-8DE3-4F974A9297DD}" dt="2022-09-03T04:38:14.070" v="70" actId="255"/>
          <ac:spMkLst>
            <pc:docMk/>
            <pc:sldMk cId="2769116104" sldId="257"/>
            <ac:spMk id="86" creationId="{9749C1E8-B89A-A4C4-5B4A-36124AD49DD1}"/>
          </ac:spMkLst>
        </pc:spChg>
        <pc:spChg chg="mod">
          <ac:chgData name="LKG-laptop" userId="4d0fadd8-18c4-409d-a752-ea48dedb7f82" providerId="ADAL" clId="{8FE0068D-03CB-4087-8DE3-4F974A9297DD}" dt="2022-09-03T04:38:14.070" v="70" actId="255"/>
          <ac:spMkLst>
            <pc:docMk/>
            <pc:sldMk cId="2769116104" sldId="257"/>
            <ac:spMk id="87" creationId="{CCDADDC1-7D10-2343-2EA0-0F476D870660}"/>
          </ac:spMkLst>
        </pc:spChg>
        <pc:spChg chg="mod">
          <ac:chgData name="LKG-laptop" userId="4d0fadd8-18c4-409d-a752-ea48dedb7f82" providerId="ADAL" clId="{8FE0068D-03CB-4087-8DE3-4F974A9297DD}" dt="2022-09-03T04:38:22.483" v="71" actId="14100"/>
          <ac:spMkLst>
            <pc:docMk/>
            <pc:sldMk cId="2769116104" sldId="257"/>
            <ac:spMk id="88" creationId="{9FB23301-174B-31AD-4339-7FAAC0354757}"/>
          </ac:spMkLst>
        </pc:spChg>
        <pc:spChg chg="mod">
          <ac:chgData name="LKG-laptop" userId="4d0fadd8-18c4-409d-a752-ea48dedb7f82" providerId="ADAL" clId="{8FE0068D-03CB-4087-8DE3-4F974A9297DD}" dt="2022-09-03T04:45:42.796" v="109" actId="14100"/>
          <ac:spMkLst>
            <pc:docMk/>
            <pc:sldMk cId="2769116104" sldId="257"/>
            <ac:spMk id="90" creationId="{9A2807CE-FAB6-16E9-F6F2-691625644101}"/>
          </ac:spMkLst>
        </pc:spChg>
        <pc:spChg chg="mod">
          <ac:chgData name="LKG-laptop" userId="4d0fadd8-18c4-409d-a752-ea48dedb7f82" providerId="ADAL" clId="{8FE0068D-03CB-4087-8DE3-4F974A9297DD}" dt="2022-09-03T04:38:14.070" v="70" actId="255"/>
          <ac:spMkLst>
            <pc:docMk/>
            <pc:sldMk cId="2769116104" sldId="257"/>
            <ac:spMk id="91" creationId="{76409130-A004-FB55-6E45-0761C9942EB9}"/>
          </ac:spMkLst>
        </pc:spChg>
        <pc:spChg chg="mod">
          <ac:chgData name="LKG-laptop" userId="4d0fadd8-18c4-409d-a752-ea48dedb7f82" providerId="ADAL" clId="{8FE0068D-03CB-4087-8DE3-4F974A9297DD}" dt="2022-09-03T04:39:23.288" v="88" actId="14100"/>
          <ac:spMkLst>
            <pc:docMk/>
            <pc:sldMk cId="2769116104" sldId="257"/>
            <ac:spMk id="92" creationId="{1FF6CA13-7093-ED74-EC59-CB34BA4DC7A4}"/>
          </ac:spMkLst>
        </pc:spChg>
        <pc:spChg chg="mod">
          <ac:chgData name="LKG-laptop" userId="4d0fadd8-18c4-409d-a752-ea48dedb7f82" providerId="ADAL" clId="{8FE0068D-03CB-4087-8DE3-4F974A9297DD}" dt="2022-09-03T04:44:02.504" v="104" actId="20577"/>
          <ac:spMkLst>
            <pc:docMk/>
            <pc:sldMk cId="2769116104" sldId="257"/>
            <ac:spMk id="93" creationId="{1FAFA3C6-71D8-61D5-3FF1-518F09B57125}"/>
          </ac:spMkLst>
        </pc:spChg>
        <pc:spChg chg="mod">
          <ac:chgData name="LKG-laptop" userId="4d0fadd8-18c4-409d-a752-ea48dedb7f82" providerId="ADAL" clId="{8FE0068D-03CB-4087-8DE3-4F974A9297DD}" dt="2022-09-03T04:44:05.837" v="106" actId="20577"/>
          <ac:spMkLst>
            <pc:docMk/>
            <pc:sldMk cId="2769116104" sldId="257"/>
            <ac:spMk id="94" creationId="{23261E0A-18F7-DAC3-71B6-21ADDCFDB43A}"/>
          </ac:spMkLst>
        </pc:spChg>
        <pc:spChg chg="mod">
          <ac:chgData name="LKG-laptop" userId="4d0fadd8-18c4-409d-a752-ea48dedb7f82" providerId="ADAL" clId="{8FE0068D-03CB-4087-8DE3-4F974A9297DD}" dt="2022-09-03T04:38:14.070" v="70" actId="255"/>
          <ac:spMkLst>
            <pc:docMk/>
            <pc:sldMk cId="2769116104" sldId="257"/>
            <ac:spMk id="95" creationId="{05A4F69C-6F1C-A741-398E-607DDCBF3EF0}"/>
          </ac:spMkLst>
        </pc:spChg>
        <pc:spChg chg="mod">
          <ac:chgData name="LKG-laptop" userId="4d0fadd8-18c4-409d-a752-ea48dedb7f82" providerId="ADAL" clId="{8FE0068D-03CB-4087-8DE3-4F974A9297DD}" dt="2022-09-03T04:38:14.070" v="70" actId="255"/>
          <ac:spMkLst>
            <pc:docMk/>
            <pc:sldMk cId="2769116104" sldId="257"/>
            <ac:spMk id="96" creationId="{C4B9EB13-4314-5E1D-7FF8-22A410AE08EF}"/>
          </ac:spMkLst>
        </pc:spChg>
        <pc:spChg chg="mod">
          <ac:chgData name="LKG-laptop" userId="4d0fadd8-18c4-409d-a752-ea48dedb7f82" providerId="ADAL" clId="{8FE0068D-03CB-4087-8DE3-4F974A9297DD}" dt="2022-09-03T04:38:14.070" v="70" actId="255"/>
          <ac:spMkLst>
            <pc:docMk/>
            <pc:sldMk cId="2769116104" sldId="257"/>
            <ac:spMk id="97" creationId="{37E25310-D485-F519-4A25-967F9CBAC787}"/>
          </ac:spMkLst>
        </pc:spChg>
        <pc:spChg chg="mod">
          <ac:chgData name="LKG-laptop" userId="4d0fadd8-18c4-409d-a752-ea48dedb7f82" providerId="ADAL" clId="{8FE0068D-03CB-4087-8DE3-4F974A9297DD}" dt="2022-09-03T04:39:32.789" v="90" actId="1076"/>
          <ac:spMkLst>
            <pc:docMk/>
            <pc:sldMk cId="2769116104" sldId="257"/>
            <ac:spMk id="98" creationId="{9CC8ED86-D667-0077-E9BD-31536DE5F94A}"/>
          </ac:spMkLst>
        </pc:spChg>
        <pc:spChg chg="mod">
          <ac:chgData name="LKG-laptop" userId="4d0fadd8-18c4-409d-a752-ea48dedb7f82" providerId="ADAL" clId="{8FE0068D-03CB-4087-8DE3-4F974A9297DD}" dt="2022-09-03T04:46:37.659" v="122" actId="208"/>
          <ac:spMkLst>
            <pc:docMk/>
            <pc:sldMk cId="2769116104" sldId="257"/>
            <ac:spMk id="101" creationId="{B546DF54-8B2F-5222-3A31-80E2D9BAAECE}"/>
          </ac:spMkLst>
        </pc:spChg>
        <pc:spChg chg="mod">
          <ac:chgData name="LKG-laptop" userId="4d0fadd8-18c4-409d-a752-ea48dedb7f82" providerId="ADAL" clId="{8FE0068D-03CB-4087-8DE3-4F974A9297DD}" dt="2022-09-03T04:39:12.533" v="85" actId="1076"/>
          <ac:spMkLst>
            <pc:docMk/>
            <pc:sldMk cId="2769116104" sldId="257"/>
            <ac:spMk id="102" creationId="{CA1542AA-A578-475B-C185-7499525EE08D}"/>
          </ac:spMkLst>
        </pc:spChg>
        <pc:spChg chg="mod">
          <ac:chgData name="LKG-laptop" userId="4d0fadd8-18c4-409d-a752-ea48dedb7f82" providerId="ADAL" clId="{8FE0068D-03CB-4087-8DE3-4F974A9297DD}" dt="2022-09-03T04:46:35.297" v="120" actId="208"/>
          <ac:spMkLst>
            <pc:docMk/>
            <pc:sldMk cId="2769116104" sldId="257"/>
            <ac:spMk id="104" creationId="{01DC0101-C04D-2303-2C69-A090EBF62A97}"/>
          </ac:spMkLst>
        </pc:spChg>
        <pc:spChg chg="mod">
          <ac:chgData name="LKG-laptop" userId="4d0fadd8-18c4-409d-a752-ea48dedb7f82" providerId="ADAL" clId="{8FE0068D-03CB-4087-8DE3-4F974A9297DD}" dt="2022-09-03T04:46:32.360" v="118" actId="208"/>
          <ac:spMkLst>
            <pc:docMk/>
            <pc:sldMk cId="2769116104" sldId="257"/>
            <ac:spMk id="105" creationId="{9E99C68B-FA8C-747C-42C7-267431C755CE}"/>
          </ac:spMkLst>
        </pc:spChg>
        <pc:spChg chg="mod">
          <ac:chgData name="LKG-laptop" userId="4d0fadd8-18c4-409d-a752-ea48dedb7f82" providerId="ADAL" clId="{8FE0068D-03CB-4087-8DE3-4F974A9297DD}" dt="2022-09-03T04:39:28.625" v="89" actId="1076"/>
          <ac:spMkLst>
            <pc:docMk/>
            <pc:sldMk cId="2769116104" sldId="257"/>
            <ac:spMk id="106" creationId="{19A183A4-A806-3958-A0BF-2408FFBCD2B6}"/>
          </ac:spMkLst>
        </pc:spChg>
        <pc:picChg chg="mod">
          <ac:chgData name="LKG-laptop" userId="4d0fadd8-18c4-409d-a752-ea48dedb7f82" providerId="ADAL" clId="{8FE0068D-03CB-4087-8DE3-4F974A9297DD}" dt="2022-09-03T04:45:32.760" v="108" actId="208"/>
          <ac:picMkLst>
            <pc:docMk/>
            <pc:sldMk cId="2769116104" sldId="257"/>
            <ac:picMk id="40" creationId="{3AB5C61A-A05D-0F97-CC0A-66ABF48EDEAD}"/>
          </ac:picMkLst>
        </pc:picChg>
        <pc:picChg chg="mod">
          <ac:chgData name="LKG-laptop" userId="4d0fadd8-18c4-409d-a752-ea48dedb7f82" providerId="ADAL" clId="{8FE0068D-03CB-4087-8DE3-4F974A9297DD}" dt="2022-09-03T04:45:25.110" v="107" actId="208"/>
          <ac:picMkLst>
            <pc:docMk/>
            <pc:sldMk cId="2769116104" sldId="257"/>
            <ac:picMk id="89" creationId="{5893C3BB-1E4C-38B0-A4C1-570AACFE17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23E95-C08F-2EB6-D655-C1E67505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710F-3735-E5EB-853E-D7046F06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94085-A993-8FA0-8FB8-7A2A318D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3C454-71A4-E9AD-845E-54F0A5EB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D4A46-C46A-DB78-81D0-F6D6D1B6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8F4D4-8F21-9870-FB9F-69C5540B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5A717-BE81-A015-7A25-46497D2C2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EA1DC-F3EE-93BE-EF88-61A8ED27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60B06-4881-A7AE-F7FA-42A0BB18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41CF9-07DE-CEB8-DDAC-917450E3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5CECC0-CD5C-326C-85DE-4D95F9FAB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C384B-83A4-9190-D1BF-87EA9476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BC39E-4DE5-F72D-43CC-2B4CB7E9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67C15-2DF2-0310-9DBB-76372A54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FB9C2-D395-D13C-5792-AF98FDD5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1580E-E580-56CB-200C-885BE34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E9ED-FD1A-03F6-ED87-4948452B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41676-1E6D-16EF-D421-E48B220C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BB6E1-0338-E503-E8BC-CAC8897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4CEE1-54CC-9929-CCEA-2705AE76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FDFB1-7E2D-3BA4-760B-BB668669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32834-456B-C14E-D5C9-D33D7A86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1CF3A-C243-3DF5-115A-E2D8AFF3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5DD64-125C-EE8A-95C6-72663AD8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0152-9A3B-0604-9E91-405BFDF4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F9A6D-4B96-98CD-DEFD-98121E1D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1F7F3-7F89-C2A2-F2DF-E60759110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B4C1C-9916-54A9-EBC4-B0134985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9D4F4-726B-FAEF-6A92-2E8F994E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8580E-8149-2D6B-7C7D-962B5EEC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8EFB4-3DF0-E64B-F298-F49CC390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34715-300E-CF36-3084-06D595D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7EC45-101C-7E36-C70C-ED098B42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845447-A42F-A6DE-9684-C88D384F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1920F-D537-6AC9-8E07-85F09C6A8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B63CBF-0701-AE94-DA91-7A3556A62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73CCEE-42B2-4B57-330F-586363AB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BF6E56-B2B0-FBBF-FFA0-C0668ED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CB7525-751F-B6C3-CB28-C759C605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C0143-9255-4091-ABD1-EF25912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59DFC8-8A66-7110-FB2C-58207F5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6C02D-FA8C-6E04-CF01-C4D7D7A6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23235F-17D5-0BC5-0C0C-065C1804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896DA9-0084-4495-3DB4-FC061F51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BD2024-2B4E-E7B6-BB8F-88027FEB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9EC90-C8D9-7417-9A94-850130C9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6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90B5C-999A-08E9-3EDE-567A0694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E512B-5D33-193D-7C5E-4BD414B3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AC03D-9299-032D-DB3B-A0CAC1CB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E35E4-19F0-D003-0121-554FCE45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CAA06-3507-0B39-86B3-51E8F234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EFA2F-3472-4CC2-7BC7-207A289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94452-ED6E-F7E8-9BA9-6D877737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FFF14-4344-C4D7-DB74-AADD27AE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ACC81-513D-E960-886E-E2A9AB6EC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5F1E1-7C1E-BEAD-957B-9C6C22B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501F2-CA16-D48E-E847-E105326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108F5-58EB-77BE-5F92-719DB2C0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1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44623-1DB4-0BBB-617D-AD4CFFBF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63394-01D5-0964-9D2F-5B0CF8CD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53C6-8DAC-7D48-3AD5-C6AED88C5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0FED-C9BA-4950-B4EA-3907F5FAD0F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2CD83-A791-294B-98B7-2682B7D75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99DFC-AC70-7DEF-F720-B313C2F89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0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B7B4F2-7F3F-890D-92E3-C0734CD4707C}"/>
              </a:ext>
            </a:extLst>
          </p:cNvPr>
          <p:cNvGrpSpPr/>
          <p:nvPr/>
        </p:nvGrpSpPr>
        <p:grpSpPr>
          <a:xfrm>
            <a:off x="2125444" y="666797"/>
            <a:ext cx="1433485" cy="1439439"/>
            <a:chOff x="1316796" y="2610364"/>
            <a:chExt cx="1433485" cy="143943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860ED0B-4DE4-8AF6-28C8-F8C7CBC1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267" y="3329803"/>
              <a:ext cx="141901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AE19F95-F996-B76C-331C-4AB7A191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610" y="3185916"/>
              <a:ext cx="1420671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65710DB-E261-3597-EF60-6CA0E64E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497" y="3042028"/>
              <a:ext cx="142378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A3FAB41-73EC-B915-8B25-B95714C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6796" y="2898140"/>
              <a:ext cx="1433485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390D1C7-E69A-0AC1-5A85-285927A3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8511" y="2754252"/>
              <a:ext cx="1401770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E0C5607-07F1-AA11-F155-66093FFB7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9228" y="2610364"/>
              <a:ext cx="1391053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88849D0-B58D-F4D8-260F-495D8B574838}"/>
              </a:ext>
            </a:extLst>
          </p:cNvPr>
          <p:cNvSpPr/>
          <p:nvPr/>
        </p:nvSpPr>
        <p:spPr>
          <a:xfrm>
            <a:off x="284480" y="954572"/>
            <a:ext cx="777240" cy="764499"/>
          </a:xfrm>
          <a:prstGeom prst="roundRect">
            <a:avLst>
              <a:gd name="adj" fmla="val 8334"/>
            </a:avLst>
          </a:prstGeom>
          <a:solidFill>
            <a:srgbClr val="7788AC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database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2007-2017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2CB64B3-A166-3B15-F4D9-0DD484EF417A}"/>
              </a:ext>
            </a:extLst>
          </p:cNvPr>
          <p:cNvSpPr/>
          <p:nvPr/>
        </p:nvSpPr>
        <p:spPr>
          <a:xfrm>
            <a:off x="1160244" y="1169218"/>
            <a:ext cx="83111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54EC6-6DA6-2736-6951-E619D25D60F2}"/>
              </a:ext>
            </a:extLst>
          </p:cNvPr>
          <p:cNvSpPr txBox="1"/>
          <p:nvPr/>
        </p:nvSpPr>
        <p:spPr>
          <a:xfrm>
            <a:off x="1071421" y="1011149"/>
            <a:ext cx="1381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models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DA81455-B1A1-0137-0A27-D6DEF65B986F}"/>
              </a:ext>
            </a:extLst>
          </p:cNvPr>
          <p:cNvSpPr/>
          <p:nvPr/>
        </p:nvSpPr>
        <p:spPr>
          <a:xfrm>
            <a:off x="3781836" y="1169218"/>
            <a:ext cx="83111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9311B15-16C5-FA0B-BEAF-5A452A2AD661}"/>
              </a:ext>
            </a:extLst>
          </p:cNvPr>
          <p:cNvSpPr txBox="1"/>
          <p:nvPr/>
        </p:nvSpPr>
        <p:spPr>
          <a:xfrm>
            <a:off x="3693013" y="1011149"/>
            <a:ext cx="1381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4E44B73-305D-2917-549D-95AC27B82B38}"/>
              </a:ext>
            </a:extLst>
          </p:cNvPr>
          <p:cNvSpPr/>
          <p:nvPr/>
        </p:nvSpPr>
        <p:spPr>
          <a:xfrm>
            <a:off x="4703469" y="954572"/>
            <a:ext cx="777240" cy="763475"/>
          </a:xfrm>
          <a:prstGeom prst="roundRect">
            <a:avLst>
              <a:gd name="adj" fmla="val 8334"/>
            </a:avLst>
          </a:prstGeom>
          <a:solidFill>
            <a:srgbClr val="C9E6E4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database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2018-2019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AB5C61A-A05D-0F97-CC0A-66ABF48E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56" y="2382901"/>
            <a:ext cx="1419013" cy="720000"/>
          </a:xfrm>
          <a:prstGeom prst="rect">
            <a:avLst/>
          </a:prstGeom>
        </p:spPr>
      </p:pic>
      <p:sp>
        <p:nvSpPr>
          <p:cNvPr id="42" name="箭头: 直角上 41">
            <a:extLst>
              <a:ext uri="{FF2B5EF4-FFF2-40B4-BE49-F238E27FC236}">
                <a16:creationId xmlns:a16="http://schemas.microsoft.com/office/drawing/2014/main" id="{43491979-337F-4471-77EC-7DB3DCBD19E8}"/>
              </a:ext>
            </a:extLst>
          </p:cNvPr>
          <p:cNvSpPr/>
          <p:nvPr/>
        </p:nvSpPr>
        <p:spPr>
          <a:xfrm rot="5400000" flipV="1">
            <a:off x="4378569" y="2092774"/>
            <a:ext cx="1082216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FB475D-5D3E-E129-CF18-41750D1621F3}"/>
              </a:ext>
            </a:extLst>
          </p:cNvPr>
          <p:cNvSpPr txBox="1"/>
          <p:nvPr/>
        </p:nvSpPr>
        <p:spPr>
          <a:xfrm rot="5400000">
            <a:off x="4724622" y="2151686"/>
            <a:ext cx="10552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best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90" name="箭头: 直角上 89">
            <a:extLst>
              <a:ext uri="{FF2B5EF4-FFF2-40B4-BE49-F238E27FC236}">
                <a16:creationId xmlns:a16="http://schemas.microsoft.com/office/drawing/2014/main" id="{9A2807CE-FAB6-16E9-F6F2-691625644101}"/>
              </a:ext>
            </a:extLst>
          </p:cNvPr>
          <p:cNvSpPr/>
          <p:nvPr/>
        </p:nvSpPr>
        <p:spPr>
          <a:xfrm rot="5400000" flipV="1">
            <a:off x="2637820" y="3204756"/>
            <a:ext cx="1115296" cy="995094"/>
          </a:xfrm>
          <a:prstGeom prst="bentUpArrow">
            <a:avLst>
              <a:gd name="adj1" fmla="val 12144"/>
              <a:gd name="adj2" fmla="val 13973"/>
              <a:gd name="adj3" fmla="val 904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FF6CA13-7093-ED74-EC59-CB34BA4DC7A4}"/>
              </a:ext>
            </a:extLst>
          </p:cNvPr>
          <p:cNvSpPr/>
          <p:nvPr/>
        </p:nvSpPr>
        <p:spPr>
          <a:xfrm>
            <a:off x="1835052" y="1951280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2020-2022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FAFA3C6-71D8-61D5-3FF1-518F09B57125}"/>
              </a:ext>
            </a:extLst>
          </p:cNvPr>
          <p:cNvSpPr/>
          <p:nvPr/>
        </p:nvSpPr>
        <p:spPr>
          <a:xfrm>
            <a:off x="1835052" y="2897274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2023-2025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3261E0A-18F7-DAC3-71B6-21ADDCFDB43A}"/>
              </a:ext>
            </a:extLst>
          </p:cNvPr>
          <p:cNvSpPr/>
          <p:nvPr/>
        </p:nvSpPr>
        <p:spPr>
          <a:xfrm>
            <a:off x="1835052" y="3842674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2023-2025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05A4F69C-6F1C-A741-398E-607DDCBF3EF0}"/>
              </a:ext>
            </a:extLst>
          </p:cNvPr>
          <p:cNvSpPr/>
          <p:nvPr/>
        </p:nvSpPr>
        <p:spPr>
          <a:xfrm flipH="1">
            <a:off x="2697919" y="2448665"/>
            <a:ext cx="55478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C4B9EB13-4314-5E1D-7FF8-22A410AE08EF}"/>
              </a:ext>
            </a:extLst>
          </p:cNvPr>
          <p:cNvSpPr/>
          <p:nvPr/>
        </p:nvSpPr>
        <p:spPr>
          <a:xfrm flipH="1">
            <a:off x="2697919" y="2885602"/>
            <a:ext cx="55478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CC8ED86-D667-0077-E9BD-31536DE5F94A}"/>
              </a:ext>
            </a:extLst>
          </p:cNvPr>
          <p:cNvSpPr/>
          <p:nvPr/>
        </p:nvSpPr>
        <p:spPr>
          <a:xfrm>
            <a:off x="257542" y="1918334"/>
            <a:ext cx="831116" cy="781289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altLang="zh-CN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2020-2022</a:t>
            </a:r>
            <a:endParaRPr lang="en-US" altLang="zh-C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头: 左右 100">
            <a:extLst>
              <a:ext uri="{FF2B5EF4-FFF2-40B4-BE49-F238E27FC236}">
                <a16:creationId xmlns:a16="http://schemas.microsoft.com/office/drawing/2014/main" id="{B546DF54-8B2F-5222-3A31-80E2D9BAAECE}"/>
              </a:ext>
            </a:extLst>
          </p:cNvPr>
          <p:cNvSpPr/>
          <p:nvPr/>
        </p:nvSpPr>
        <p:spPr>
          <a:xfrm>
            <a:off x="1120409" y="2235991"/>
            <a:ext cx="682892" cy="212674"/>
          </a:xfrm>
          <a:prstGeom prst="leftRightArrow">
            <a:avLst>
              <a:gd name="adj1" fmla="val 50000"/>
              <a:gd name="adj2" fmla="val 520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A1542AA-A578-475B-C185-7499525EE08D}"/>
              </a:ext>
            </a:extLst>
          </p:cNvPr>
          <p:cNvSpPr txBox="1"/>
          <p:nvPr/>
        </p:nvSpPr>
        <p:spPr>
          <a:xfrm>
            <a:off x="728281" y="3585502"/>
            <a:ext cx="682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箭头: 直角上 103">
            <a:extLst>
              <a:ext uri="{FF2B5EF4-FFF2-40B4-BE49-F238E27FC236}">
                <a16:creationId xmlns:a16="http://schemas.microsoft.com/office/drawing/2014/main" id="{01DC0101-C04D-2303-2C69-A090EBF62A97}"/>
              </a:ext>
            </a:extLst>
          </p:cNvPr>
          <p:cNvSpPr/>
          <p:nvPr/>
        </p:nvSpPr>
        <p:spPr>
          <a:xfrm rot="16200000" flipH="1" flipV="1">
            <a:off x="1311085" y="3750814"/>
            <a:ext cx="529433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直角上 104">
            <a:extLst>
              <a:ext uri="{FF2B5EF4-FFF2-40B4-BE49-F238E27FC236}">
                <a16:creationId xmlns:a16="http://schemas.microsoft.com/office/drawing/2014/main" id="{9E99C68B-FA8C-747C-42C7-267431C755CE}"/>
              </a:ext>
            </a:extLst>
          </p:cNvPr>
          <p:cNvSpPr/>
          <p:nvPr/>
        </p:nvSpPr>
        <p:spPr>
          <a:xfrm rot="5400000" flipH="1">
            <a:off x="1311081" y="3222203"/>
            <a:ext cx="529433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9A183A4-A806-3958-A0BF-2408FFBCD2B6}"/>
              </a:ext>
            </a:extLst>
          </p:cNvPr>
          <p:cNvSpPr txBox="1"/>
          <p:nvPr/>
        </p:nvSpPr>
        <p:spPr>
          <a:xfrm>
            <a:off x="1152160" y="2032530"/>
            <a:ext cx="682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9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FCE4B2D-577A-513D-5B0E-94EF305F3A0A}"/>
              </a:ext>
            </a:extLst>
          </p:cNvPr>
          <p:cNvGrpSpPr/>
          <p:nvPr/>
        </p:nvGrpSpPr>
        <p:grpSpPr>
          <a:xfrm>
            <a:off x="110531" y="666797"/>
            <a:ext cx="5424052" cy="5515447"/>
            <a:chOff x="110531" y="666797"/>
            <a:chExt cx="5424052" cy="551544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5B7B4F2-7F3F-890D-92E3-C0734CD4707C}"/>
                </a:ext>
              </a:extLst>
            </p:cNvPr>
            <p:cNvGrpSpPr/>
            <p:nvPr/>
          </p:nvGrpSpPr>
          <p:grpSpPr>
            <a:xfrm>
              <a:off x="2125444" y="666797"/>
              <a:ext cx="1433485" cy="1439439"/>
              <a:chOff x="1316796" y="2610364"/>
              <a:chExt cx="1433485" cy="1439439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860ED0B-4DE4-8AF6-28C8-F8C7CBC18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1267" y="3329803"/>
                <a:ext cx="1419014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AE19F95-F996-B76C-331C-4AB7A1911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610" y="3185916"/>
                <a:ext cx="1420671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65710DB-E261-3597-EF60-6CA0E64EA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6497" y="3042028"/>
                <a:ext cx="1423784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FA3FAB41-73EC-B915-8B25-B95714C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796" y="2898140"/>
                <a:ext cx="1433485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2390D1C7-E69A-0AC1-5A85-285927A30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8511" y="2754252"/>
                <a:ext cx="1401770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CE0C5607-07F1-AA11-F155-66093FFB7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9228" y="2610364"/>
                <a:ext cx="1391053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</p:grp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88849D0-B58D-F4D8-260F-495D8B574838}"/>
                </a:ext>
              </a:extLst>
            </p:cNvPr>
            <p:cNvSpPr/>
            <p:nvPr/>
          </p:nvSpPr>
          <p:spPr>
            <a:xfrm>
              <a:off x="110531" y="954572"/>
              <a:ext cx="826806" cy="764499"/>
            </a:xfrm>
            <a:prstGeom prst="roundRect">
              <a:avLst>
                <a:gd name="adj" fmla="val 8334"/>
              </a:avLst>
            </a:prstGeom>
            <a:solidFill>
              <a:srgbClr val="7788AC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database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2008-2017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22CB64B3-A166-3B15-F4D9-0DD484EF417A}"/>
                </a:ext>
              </a:extLst>
            </p:cNvPr>
            <p:cNvSpPr/>
            <p:nvPr/>
          </p:nvSpPr>
          <p:spPr>
            <a:xfrm>
              <a:off x="969052" y="1169218"/>
              <a:ext cx="1022308" cy="2172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E54EC6-6DA6-2736-6951-E619D25D60F2}"/>
                </a:ext>
              </a:extLst>
            </p:cNvPr>
            <p:cNvSpPr txBox="1"/>
            <p:nvPr/>
          </p:nvSpPr>
          <p:spPr>
            <a:xfrm>
              <a:off x="990602" y="1011149"/>
              <a:ext cx="13817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models</a:t>
              </a:r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3DA81455-B1A1-0137-0A27-D6DEF65B986F}"/>
                </a:ext>
              </a:extLst>
            </p:cNvPr>
            <p:cNvSpPr/>
            <p:nvPr/>
          </p:nvSpPr>
          <p:spPr>
            <a:xfrm>
              <a:off x="3781836" y="1169218"/>
              <a:ext cx="831116" cy="2172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9311B15-16C5-FA0B-BEAF-5A452A2AD661}"/>
                </a:ext>
              </a:extLst>
            </p:cNvPr>
            <p:cNvSpPr txBox="1"/>
            <p:nvPr/>
          </p:nvSpPr>
          <p:spPr>
            <a:xfrm>
              <a:off x="3693013" y="1011149"/>
              <a:ext cx="13817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models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4E44B73-305D-2917-549D-95AC27B82B38}"/>
                </a:ext>
              </a:extLst>
            </p:cNvPr>
            <p:cNvSpPr/>
            <p:nvPr/>
          </p:nvSpPr>
          <p:spPr>
            <a:xfrm>
              <a:off x="4703469" y="954572"/>
              <a:ext cx="831114" cy="763475"/>
            </a:xfrm>
            <a:prstGeom prst="roundRect">
              <a:avLst>
                <a:gd name="adj" fmla="val 8334"/>
              </a:avLst>
            </a:prstGeom>
            <a:solidFill>
              <a:srgbClr val="C9E6E4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database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2018-2019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3AB5C61A-A05D-0F97-CC0A-66ABF48ED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4456" y="2382901"/>
              <a:ext cx="1419013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箭头: 直角上 41">
              <a:extLst>
                <a:ext uri="{FF2B5EF4-FFF2-40B4-BE49-F238E27FC236}">
                  <a16:creationId xmlns:a16="http://schemas.microsoft.com/office/drawing/2014/main" id="{43491979-337F-4471-77EC-7DB3DCBD19E8}"/>
                </a:ext>
              </a:extLst>
            </p:cNvPr>
            <p:cNvSpPr/>
            <p:nvPr/>
          </p:nvSpPr>
          <p:spPr>
            <a:xfrm rot="5400000" flipV="1">
              <a:off x="4398559" y="2112764"/>
              <a:ext cx="1082216" cy="392429"/>
            </a:xfrm>
            <a:prstGeom prst="bentUpArrow">
              <a:avLst>
                <a:gd name="adj1" fmla="val 22558"/>
                <a:gd name="adj2" fmla="val 25000"/>
                <a:gd name="adj3" fmla="val 280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5FB475D-5D3E-E129-CF18-41750D1621F3}"/>
                </a:ext>
              </a:extLst>
            </p:cNvPr>
            <p:cNvSpPr txBox="1"/>
            <p:nvPr/>
          </p:nvSpPr>
          <p:spPr>
            <a:xfrm rot="5400000">
              <a:off x="4724622" y="2159380"/>
              <a:ext cx="105521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best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5EDB79F-BC19-DF4A-2C48-96C0AEE2C360}"/>
                </a:ext>
              </a:extLst>
            </p:cNvPr>
            <p:cNvGrpSpPr/>
            <p:nvPr/>
          </p:nvGrpSpPr>
          <p:grpSpPr>
            <a:xfrm>
              <a:off x="2125444" y="4742805"/>
              <a:ext cx="1433485" cy="1439439"/>
              <a:chOff x="1316796" y="2610364"/>
              <a:chExt cx="1433485" cy="1439439"/>
            </a:xfrm>
          </p:grpSpPr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E67B7D37-C4D1-50E9-AEC1-1B556C7D8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1267" y="3329803"/>
                <a:ext cx="1419014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78" name="图片 77">
                <a:extLst>
                  <a:ext uri="{FF2B5EF4-FFF2-40B4-BE49-F238E27FC236}">
                    <a16:creationId xmlns:a16="http://schemas.microsoft.com/office/drawing/2014/main" id="{3760A974-F713-D54F-2578-A8FFFABB0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610" y="3185916"/>
                <a:ext cx="1420671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5EB0F1B7-B22A-CE33-0254-B26B773C8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6497" y="3042028"/>
                <a:ext cx="1423784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602303A1-AF4D-342D-CB3C-3B9B892E2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796" y="2898140"/>
                <a:ext cx="1433485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F97F4583-B577-F95F-7899-08ACF1E3D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8511" y="2754252"/>
                <a:ext cx="1401770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F1E5A658-B3B3-1433-244F-4447FDC33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9228" y="2610364"/>
                <a:ext cx="1391053" cy="720000"/>
              </a:xfrm>
              <a:prstGeom prst="rect">
                <a:avLst/>
              </a:prstGeom>
              <a:ln w="9525">
                <a:solidFill>
                  <a:schemeClr val="bg2">
                    <a:lumMod val="25000"/>
                  </a:schemeClr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isometricOffAxis2Top"/>
                <a:lightRig rig="threePt" dir="t"/>
              </a:scene3d>
            </p:spPr>
          </p:pic>
        </p:grp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4C3F7E9F-6CCE-02CF-70F7-2083BBC98544}"/>
                </a:ext>
              </a:extLst>
            </p:cNvPr>
            <p:cNvSpPr/>
            <p:nvPr/>
          </p:nvSpPr>
          <p:spPr>
            <a:xfrm>
              <a:off x="110532" y="5008981"/>
              <a:ext cx="826806" cy="763200"/>
            </a:xfrm>
            <a:prstGeom prst="roundRect">
              <a:avLst>
                <a:gd name="adj" fmla="val 8334"/>
              </a:avLst>
            </a:prstGeom>
            <a:solidFill>
              <a:srgbClr val="7788AC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database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2008-2022.5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箭头: 右 83">
              <a:extLst>
                <a:ext uri="{FF2B5EF4-FFF2-40B4-BE49-F238E27FC236}">
                  <a16:creationId xmlns:a16="http://schemas.microsoft.com/office/drawing/2014/main" id="{B2436495-A261-2D0B-C383-8D084E718B2F}"/>
                </a:ext>
              </a:extLst>
            </p:cNvPr>
            <p:cNvSpPr/>
            <p:nvPr/>
          </p:nvSpPr>
          <p:spPr>
            <a:xfrm>
              <a:off x="990602" y="5245226"/>
              <a:ext cx="1000758" cy="2172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777D483-C260-CBE7-B055-45A05D8A7271}"/>
                </a:ext>
              </a:extLst>
            </p:cNvPr>
            <p:cNvSpPr txBox="1"/>
            <p:nvPr/>
          </p:nvSpPr>
          <p:spPr>
            <a:xfrm>
              <a:off x="984455" y="5087157"/>
              <a:ext cx="13817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models</a:t>
              </a:r>
            </a:p>
          </p:txBody>
        </p:sp>
        <p:sp>
          <p:nvSpPr>
            <p:cNvPr id="86" name="箭头: 右 85">
              <a:extLst>
                <a:ext uri="{FF2B5EF4-FFF2-40B4-BE49-F238E27FC236}">
                  <a16:creationId xmlns:a16="http://schemas.microsoft.com/office/drawing/2014/main" id="{9749C1E8-B89A-A4C4-5B4A-36124AD49DD1}"/>
                </a:ext>
              </a:extLst>
            </p:cNvPr>
            <p:cNvSpPr/>
            <p:nvPr/>
          </p:nvSpPr>
          <p:spPr>
            <a:xfrm>
              <a:off x="3781836" y="5245226"/>
              <a:ext cx="831116" cy="2172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CDADDC1-7D10-2343-2EA0-0F476D870660}"/>
                </a:ext>
              </a:extLst>
            </p:cNvPr>
            <p:cNvSpPr txBox="1"/>
            <p:nvPr/>
          </p:nvSpPr>
          <p:spPr>
            <a:xfrm>
              <a:off x="3693013" y="5087157"/>
              <a:ext cx="13817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models</a:t>
              </a: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9FB23301-174B-31AD-4339-7FAAC0354757}"/>
                </a:ext>
              </a:extLst>
            </p:cNvPr>
            <p:cNvSpPr/>
            <p:nvPr/>
          </p:nvSpPr>
          <p:spPr>
            <a:xfrm>
              <a:off x="4703468" y="5008706"/>
              <a:ext cx="831115" cy="763475"/>
            </a:xfrm>
            <a:prstGeom prst="roundRect">
              <a:avLst>
                <a:gd name="adj" fmla="val 8334"/>
              </a:avLst>
            </a:prstGeom>
            <a:solidFill>
              <a:srgbClr val="C9E6E4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database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2007-2022.5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5893C3BB-1E4C-38B0-A4C1-570AACFE1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4456" y="3702303"/>
              <a:ext cx="1419013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0" name="箭头: 直角上 89">
              <a:extLst>
                <a:ext uri="{FF2B5EF4-FFF2-40B4-BE49-F238E27FC236}">
                  <a16:creationId xmlns:a16="http://schemas.microsoft.com/office/drawing/2014/main" id="{9A2807CE-FAB6-16E9-F6F2-691625644101}"/>
                </a:ext>
              </a:extLst>
            </p:cNvPr>
            <p:cNvSpPr/>
            <p:nvPr/>
          </p:nvSpPr>
          <p:spPr>
            <a:xfrm rot="16200000">
              <a:off x="4408682" y="4260431"/>
              <a:ext cx="1055210" cy="385667"/>
            </a:xfrm>
            <a:prstGeom prst="bentUpArrow">
              <a:avLst>
                <a:gd name="adj1" fmla="val 22558"/>
                <a:gd name="adj2" fmla="val 25000"/>
                <a:gd name="adj3" fmla="val 280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6409130-A004-FB55-6E45-0761C9942EB9}"/>
                </a:ext>
              </a:extLst>
            </p:cNvPr>
            <p:cNvSpPr txBox="1"/>
            <p:nvPr/>
          </p:nvSpPr>
          <p:spPr>
            <a:xfrm rot="5400000">
              <a:off x="4724621" y="4365684"/>
              <a:ext cx="105521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best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1FF6CA13-7093-ED74-EC59-CB34BA4DC7A4}"/>
                </a:ext>
              </a:extLst>
            </p:cNvPr>
            <p:cNvSpPr/>
            <p:nvPr/>
          </p:nvSpPr>
          <p:spPr>
            <a:xfrm>
              <a:off x="1737360" y="1951280"/>
              <a:ext cx="928808" cy="716696"/>
            </a:xfrm>
            <a:prstGeom prst="roundRect">
              <a:avLst>
                <a:gd name="adj" fmla="val 833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2020-2022.5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COVID-19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1FAFA3C6-71D8-61D5-3FF1-518F09B57125}"/>
                </a:ext>
              </a:extLst>
            </p:cNvPr>
            <p:cNvSpPr/>
            <p:nvPr/>
          </p:nvSpPr>
          <p:spPr>
            <a:xfrm>
              <a:off x="1737360" y="2897274"/>
              <a:ext cx="928808" cy="716696"/>
            </a:xfrm>
            <a:prstGeom prst="roundRect">
              <a:avLst>
                <a:gd name="adj" fmla="val 833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2022.6-2023.5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COVID-19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23261E0A-18F7-DAC3-71B6-21ADDCFDB43A}"/>
                </a:ext>
              </a:extLst>
            </p:cNvPr>
            <p:cNvSpPr/>
            <p:nvPr/>
          </p:nvSpPr>
          <p:spPr>
            <a:xfrm>
              <a:off x="1737360" y="3842674"/>
              <a:ext cx="928808" cy="716696"/>
            </a:xfrm>
            <a:prstGeom prst="roundRect">
              <a:avLst>
                <a:gd name="adj" fmla="val 833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2022.6-2023.5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 COVID-19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箭头: 右 94">
              <a:extLst>
                <a:ext uri="{FF2B5EF4-FFF2-40B4-BE49-F238E27FC236}">
                  <a16:creationId xmlns:a16="http://schemas.microsoft.com/office/drawing/2014/main" id="{05A4F69C-6F1C-A741-398E-607DDCBF3EF0}"/>
                </a:ext>
              </a:extLst>
            </p:cNvPr>
            <p:cNvSpPr/>
            <p:nvPr/>
          </p:nvSpPr>
          <p:spPr>
            <a:xfrm flipH="1">
              <a:off x="2697919" y="2448665"/>
              <a:ext cx="554786" cy="2172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96" name="箭头: 右 95">
              <a:extLst>
                <a:ext uri="{FF2B5EF4-FFF2-40B4-BE49-F238E27FC236}">
                  <a16:creationId xmlns:a16="http://schemas.microsoft.com/office/drawing/2014/main" id="{C4B9EB13-4314-5E1D-7FF8-22A410AE08EF}"/>
                </a:ext>
              </a:extLst>
            </p:cNvPr>
            <p:cNvSpPr/>
            <p:nvPr/>
          </p:nvSpPr>
          <p:spPr>
            <a:xfrm flipH="1">
              <a:off x="2697919" y="2885602"/>
              <a:ext cx="554786" cy="2172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37E25310-D485-F519-4A25-967F9CBAC787}"/>
                </a:ext>
              </a:extLst>
            </p:cNvPr>
            <p:cNvSpPr/>
            <p:nvPr/>
          </p:nvSpPr>
          <p:spPr>
            <a:xfrm flipH="1">
              <a:off x="2706480" y="4014437"/>
              <a:ext cx="554786" cy="2172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9CC8ED86-D667-0077-E9BD-31536DE5F94A}"/>
                </a:ext>
              </a:extLst>
            </p:cNvPr>
            <p:cNvSpPr/>
            <p:nvPr/>
          </p:nvSpPr>
          <p:spPr>
            <a:xfrm>
              <a:off x="110977" y="1918334"/>
              <a:ext cx="831116" cy="781289"/>
            </a:xfrm>
            <a:prstGeom prst="roundRect">
              <a:avLst>
                <a:gd name="adj" fmla="val 833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database 2020-2022.5</a:t>
              </a:r>
            </a:p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 COVID-19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箭头: 左右 100">
              <a:extLst>
                <a:ext uri="{FF2B5EF4-FFF2-40B4-BE49-F238E27FC236}">
                  <a16:creationId xmlns:a16="http://schemas.microsoft.com/office/drawing/2014/main" id="{B546DF54-8B2F-5222-3A31-80E2D9BAAECE}"/>
                </a:ext>
              </a:extLst>
            </p:cNvPr>
            <p:cNvSpPr/>
            <p:nvPr/>
          </p:nvSpPr>
          <p:spPr>
            <a:xfrm>
              <a:off x="982405" y="2234621"/>
              <a:ext cx="682892" cy="212674"/>
            </a:xfrm>
            <a:prstGeom prst="leftRightArrow">
              <a:avLst>
                <a:gd name="adj1" fmla="val 50000"/>
                <a:gd name="adj2" fmla="val 5202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A1542AA-A578-475B-C185-7499525EE08D}"/>
                </a:ext>
              </a:extLst>
            </p:cNvPr>
            <p:cNvSpPr txBox="1"/>
            <p:nvPr/>
          </p:nvSpPr>
          <p:spPr>
            <a:xfrm>
              <a:off x="633326" y="3585502"/>
              <a:ext cx="68289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箭头: 直角上 103">
              <a:extLst>
                <a:ext uri="{FF2B5EF4-FFF2-40B4-BE49-F238E27FC236}">
                  <a16:creationId xmlns:a16="http://schemas.microsoft.com/office/drawing/2014/main" id="{01DC0101-C04D-2303-2C69-A090EBF62A97}"/>
                </a:ext>
              </a:extLst>
            </p:cNvPr>
            <p:cNvSpPr/>
            <p:nvPr/>
          </p:nvSpPr>
          <p:spPr>
            <a:xfrm rot="16200000" flipH="1" flipV="1">
              <a:off x="1216130" y="3750814"/>
              <a:ext cx="529433" cy="432410"/>
            </a:xfrm>
            <a:prstGeom prst="bentUpArrow">
              <a:avLst>
                <a:gd name="adj1" fmla="val 22558"/>
                <a:gd name="adj2" fmla="val 25000"/>
                <a:gd name="adj3" fmla="val 28039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5" name="箭头: 直角上 104">
              <a:extLst>
                <a:ext uri="{FF2B5EF4-FFF2-40B4-BE49-F238E27FC236}">
                  <a16:creationId xmlns:a16="http://schemas.microsoft.com/office/drawing/2014/main" id="{9E99C68B-FA8C-747C-42C7-267431C755CE}"/>
                </a:ext>
              </a:extLst>
            </p:cNvPr>
            <p:cNvSpPr/>
            <p:nvPr/>
          </p:nvSpPr>
          <p:spPr>
            <a:xfrm rot="5400000" flipH="1">
              <a:off x="1216126" y="3222203"/>
              <a:ext cx="529433" cy="432410"/>
            </a:xfrm>
            <a:prstGeom prst="bentUpArrow">
              <a:avLst>
                <a:gd name="adj1" fmla="val 22558"/>
                <a:gd name="adj2" fmla="val 25000"/>
                <a:gd name="adj3" fmla="val 28039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19A183A4-A806-3958-A0BF-2408FFBCD2B6}"/>
                </a:ext>
              </a:extLst>
            </p:cNvPr>
            <p:cNvSpPr txBox="1"/>
            <p:nvPr/>
          </p:nvSpPr>
          <p:spPr>
            <a:xfrm>
              <a:off x="1014156" y="2031160"/>
              <a:ext cx="68289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11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77</Words>
  <Application>Microsoft Office PowerPoint</Application>
  <PresentationFormat>A4 纸张(210x297 毫米)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LKG-laptop</dc:creator>
  <cp:lastModifiedBy>LKG-laptop</cp:lastModifiedBy>
  <cp:revision>1</cp:revision>
  <dcterms:created xsi:type="dcterms:W3CDTF">2022-09-03T03:27:42Z</dcterms:created>
  <dcterms:modified xsi:type="dcterms:W3CDTF">2022-09-03T04:46:39Z</dcterms:modified>
</cp:coreProperties>
</file>