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CAE4"/>
    <a:srgbClr val="C9E6E4"/>
    <a:srgbClr val="7788AC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E0068D-03CB-4087-8DE3-4F974A9297DD}" v="43" dt="2022-09-16T03:00:38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21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KG-laptop" userId="4d0fadd8-18c4-409d-a752-ea48dedb7f82" providerId="ADAL" clId="{8FE0068D-03CB-4087-8DE3-4F974A9297DD}"/>
    <pc:docChg chg="undo redo custSel addSld modSld sldOrd">
      <pc:chgData name="LKG-laptop" userId="4d0fadd8-18c4-409d-a752-ea48dedb7f82" providerId="ADAL" clId="{8FE0068D-03CB-4087-8DE3-4F974A9297DD}" dt="2022-09-16T03:00:38.571" v="800" actId="164"/>
      <pc:docMkLst>
        <pc:docMk/>
      </pc:docMkLst>
      <pc:sldChg chg="addSp delSp modSp mod">
        <pc:chgData name="LKG-laptop" userId="4d0fadd8-18c4-409d-a752-ea48dedb7f82" providerId="ADAL" clId="{8FE0068D-03CB-4087-8DE3-4F974A9297DD}" dt="2022-09-03T04:30:44.328" v="45" actId="14100"/>
        <pc:sldMkLst>
          <pc:docMk/>
          <pc:sldMk cId="3701593995" sldId="256"/>
        </pc:sldMkLst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30" creationId="{188849D0-B58D-F4D8-260F-495D8B574838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31" creationId="{22CB64B3-A166-3B15-F4D9-0DD484EF417A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33" creationId="{0FE54EC6-6DA6-2736-6951-E619D25D60F2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34" creationId="{3DA81455-B1A1-0137-0A27-D6DEF65B986F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35" creationId="{E9311B15-16C5-FA0B-BEAF-5A452A2AD661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36" creationId="{24E44B73-305D-2917-549D-95AC27B82B38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42" creationId="{43491979-337F-4471-77EC-7DB3DCBD19E8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43" creationId="{D5FB475D-5D3E-E129-CF18-41750D1621F3}"/>
          </ac:spMkLst>
        </pc:spChg>
        <pc:spChg chg="del mod topLvl">
          <ac:chgData name="LKG-laptop" userId="4d0fadd8-18c4-409d-a752-ea48dedb7f82" providerId="ADAL" clId="{8FE0068D-03CB-4087-8DE3-4F974A9297DD}" dt="2022-09-03T04:26:54.467" v="11" actId="478"/>
          <ac:spMkLst>
            <pc:docMk/>
            <pc:sldMk cId="3701593995" sldId="256"/>
            <ac:spMk id="83" creationId="{4C3F7E9F-6CCE-02CF-70F7-2083BBC98544}"/>
          </ac:spMkLst>
        </pc:spChg>
        <pc:spChg chg="del mod topLvl">
          <ac:chgData name="LKG-laptop" userId="4d0fadd8-18c4-409d-a752-ea48dedb7f82" providerId="ADAL" clId="{8FE0068D-03CB-4087-8DE3-4F974A9297DD}" dt="2022-09-03T04:26:54.467" v="11" actId="478"/>
          <ac:spMkLst>
            <pc:docMk/>
            <pc:sldMk cId="3701593995" sldId="256"/>
            <ac:spMk id="84" creationId="{B2436495-A261-2D0B-C383-8D084E718B2F}"/>
          </ac:spMkLst>
        </pc:spChg>
        <pc:spChg chg="del mod topLvl">
          <ac:chgData name="LKG-laptop" userId="4d0fadd8-18c4-409d-a752-ea48dedb7f82" providerId="ADAL" clId="{8FE0068D-03CB-4087-8DE3-4F974A9297DD}" dt="2022-09-03T04:26:54.467" v="11" actId="478"/>
          <ac:spMkLst>
            <pc:docMk/>
            <pc:sldMk cId="3701593995" sldId="256"/>
            <ac:spMk id="85" creationId="{B777D483-C260-CBE7-B055-45A05D8A7271}"/>
          </ac:spMkLst>
        </pc:spChg>
        <pc:spChg chg="del mod topLvl">
          <ac:chgData name="LKG-laptop" userId="4d0fadd8-18c4-409d-a752-ea48dedb7f82" providerId="ADAL" clId="{8FE0068D-03CB-4087-8DE3-4F974A9297DD}" dt="2022-09-03T04:26:54.467" v="11" actId="478"/>
          <ac:spMkLst>
            <pc:docMk/>
            <pc:sldMk cId="3701593995" sldId="256"/>
            <ac:spMk id="86" creationId="{9749C1E8-B89A-A4C4-5B4A-36124AD49DD1}"/>
          </ac:spMkLst>
        </pc:spChg>
        <pc:spChg chg="del mod topLvl">
          <ac:chgData name="LKG-laptop" userId="4d0fadd8-18c4-409d-a752-ea48dedb7f82" providerId="ADAL" clId="{8FE0068D-03CB-4087-8DE3-4F974A9297DD}" dt="2022-09-03T04:26:54.467" v="11" actId="478"/>
          <ac:spMkLst>
            <pc:docMk/>
            <pc:sldMk cId="3701593995" sldId="256"/>
            <ac:spMk id="87" creationId="{CCDADDC1-7D10-2343-2EA0-0F476D870660}"/>
          </ac:spMkLst>
        </pc:spChg>
        <pc:spChg chg="del mod topLvl">
          <ac:chgData name="LKG-laptop" userId="4d0fadd8-18c4-409d-a752-ea48dedb7f82" providerId="ADAL" clId="{8FE0068D-03CB-4087-8DE3-4F974A9297DD}" dt="2022-09-03T04:26:54.467" v="11" actId="478"/>
          <ac:spMkLst>
            <pc:docMk/>
            <pc:sldMk cId="3701593995" sldId="256"/>
            <ac:spMk id="88" creationId="{9FB23301-174B-31AD-4339-7FAAC0354757}"/>
          </ac:spMkLst>
        </pc:spChg>
        <pc:spChg chg="add del mod topLvl">
          <ac:chgData name="LKG-laptop" userId="4d0fadd8-18c4-409d-a752-ea48dedb7f82" providerId="ADAL" clId="{8FE0068D-03CB-4087-8DE3-4F974A9297DD}" dt="2022-09-03T04:30:44.328" v="45" actId="14100"/>
          <ac:spMkLst>
            <pc:docMk/>
            <pc:sldMk cId="3701593995" sldId="256"/>
            <ac:spMk id="90" creationId="{9A2807CE-FAB6-16E9-F6F2-691625644101}"/>
          </ac:spMkLst>
        </pc:spChg>
        <pc:spChg chg="del mod topLvl">
          <ac:chgData name="LKG-laptop" userId="4d0fadd8-18c4-409d-a752-ea48dedb7f82" providerId="ADAL" clId="{8FE0068D-03CB-4087-8DE3-4F974A9297DD}" dt="2022-09-03T04:26:57.476" v="12" actId="478"/>
          <ac:spMkLst>
            <pc:docMk/>
            <pc:sldMk cId="3701593995" sldId="256"/>
            <ac:spMk id="91" creationId="{76409130-A004-FB55-6E45-0761C9942EB9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92" creationId="{1FF6CA13-7093-ED74-EC59-CB34BA4DC7A4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93" creationId="{1FAFA3C6-71D8-61D5-3FF1-518F09B57125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94" creationId="{23261E0A-18F7-DAC3-71B6-21ADDCFDB43A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95" creationId="{05A4F69C-6F1C-A741-398E-607DDCBF3EF0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96" creationId="{C4B9EB13-4314-5E1D-7FF8-22A410AE08EF}"/>
          </ac:spMkLst>
        </pc:spChg>
        <pc:spChg chg="del mod topLvl">
          <ac:chgData name="LKG-laptop" userId="4d0fadd8-18c4-409d-a752-ea48dedb7f82" providerId="ADAL" clId="{8FE0068D-03CB-4087-8DE3-4F974A9297DD}" dt="2022-09-03T04:29:13.741" v="18" actId="478"/>
          <ac:spMkLst>
            <pc:docMk/>
            <pc:sldMk cId="3701593995" sldId="256"/>
            <ac:spMk id="97" creationId="{37E25310-D485-F519-4A25-967F9CBAC787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98" creationId="{9CC8ED86-D667-0077-E9BD-31536DE5F94A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101" creationId="{B546DF54-8B2F-5222-3A31-80E2D9BAAECE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102" creationId="{CA1542AA-A578-475B-C185-7499525EE08D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104" creationId="{01DC0101-C04D-2303-2C69-A090EBF62A97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105" creationId="{9E99C68B-FA8C-747C-42C7-267431C755CE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106" creationId="{19A183A4-A806-3958-A0BF-2408FFBCD2B6}"/>
          </ac:spMkLst>
        </pc:spChg>
        <pc:grpChg chg="mod topLvl">
          <ac:chgData name="LKG-laptop" userId="4d0fadd8-18c4-409d-a752-ea48dedb7f82" providerId="ADAL" clId="{8FE0068D-03CB-4087-8DE3-4F974A9297DD}" dt="2022-09-03T04:26:48.739" v="10" actId="165"/>
          <ac:grpSpMkLst>
            <pc:docMk/>
            <pc:sldMk cId="3701593995" sldId="256"/>
            <ac:grpSpMk id="29" creationId="{B5B7B4F2-7F3F-890D-92E3-C0734CD4707C}"/>
          </ac:grpSpMkLst>
        </pc:grpChg>
        <pc:grpChg chg="del mod topLvl">
          <ac:chgData name="LKG-laptop" userId="4d0fadd8-18c4-409d-a752-ea48dedb7f82" providerId="ADAL" clId="{8FE0068D-03CB-4087-8DE3-4F974A9297DD}" dt="2022-09-03T04:26:54.467" v="11" actId="478"/>
          <ac:grpSpMkLst>
            <pc:docMk/>
            <pc:sldMk cId="3701593995" sldId="256"/>
            <ac:grpSpMk id="76" creationId="{35EDB79F-BC19-DF4A-2C48-96C0AEE2C360}"/>
          </ac:grpSpMkLst>
        </pc:grpChg>
        <pc:grpChg chg="add del mod">
          <ac:chgData name="LKG-laptop" userId="4d0fadd8-18c4-409d-a752-ea48dedb7f82" providerId="ADAL" clId="{8FE0068D-03CB-4087-8DE3-4F974A9297DD}" dt="2022-09-03T04:26:48.739" v="10" actId="165"/>
          <ac:grpSpMkLst>
            <pc:docMk/>
            <pc:sldMk cId="3701593995" sldId="256"/>
            <ac:grpSpMk id="109" creationId="{1FCE4B2D-577A-513D-5B0E-94EF305F3A0A}"/>
          </ac:grpSpMkLst>
        </pc:grp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11" creationId="{5860ED0B-4DE4-8AF6-28C8-F8C7CBC1876F}"/>
          </ac:picMkLst>
        </pc:pic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15" creationId="{9AE19F95-F996-B76C-331C-4AB7A191192D}"/>
          </ac:picMkLst>
        </pc:pic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17" creationId="{E65710DB-E261-3597-EF60-6CA0E64EA158}"/>
          </ac:picMkLst>
        </pc:pic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19" creationId="{FA3FAB41-73EC-B915-8B25-B95714C0ADAA}"/>
          </ac:picMkLst>
        </pc:pic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25" creationId="{CE0C5607-07F1-AA11-F155-66093FFB721E}"/>
          </ac:picMkLst>
        </pc:pic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27" creationId="{2390D1C7-E69A-0AC1-5A85-285927A30E78}"/>
          </ac:picMkLst>
        </pc:picChg>
        <pc:picChg chg="mod topLvl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40" creationId="{3AB5C61A-A05D-0F97-CC0A-66ABF48EDEAD}"/>
          </ac:picMkLst>
        </pc:pic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77" creationId="{E67B7D37-C4D1-50E9-AEC1-1B556C7D8B47}"/>
          </ac:picMkLst>
        </pc:pic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78" creationId="{3760A974-F713-D54F-2578-A8FFFABB04F0}"/>
          </ac:picMkLst>
        </pc:pic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79" creationId="{5EB0F1B7-B22A-CE33-0254-B26B773C8E01}"/>
          </ac:picMkLst>
        </pc:pic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80" creationId="{602303A1-AF4D-342D-CB3C-3B9B892E215E}"/>
          </ac:picMkLst>
        </pc:pic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81" creationId="{F97F4583-B577-F95F-7899-08ACF1E3D540}"/>
          </ac:picMkLst>
        </pc:pic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82" creationId="{F1E5A658-B3B3-1433-244F-4447FDC33437}"/>
          </ac:picMkLst>
        </pc:picChg>
        <pc:picChg chg="add del mod topLvl">
          <ac:chgData name="LKG-laptop" userId="4d0fadd8-18c4-409d-a752-ea48dedb7f82" providerId="ADAL" clId="{8FE0068D-03CB-4087-8DE3-4F974A9297DD}" dt="2022-09-03T04:29:12.903" v="17" actId="478"/>
          <ac:picMkLst>
            <pc:docMk/>
            <pc:sldMk cId="3701593995" sldId="256"/>
            <ac:picMk id="89" creationId="{5893C3BB-1E4C-38B0-A4C1-570AACFE1794}"/>
          </ac:picMkLst>
        </pc:picChg>
      </pc:sldChg>
      <pc:sldChg chg="addSp delSp modSp add mod ord">
        <pc:chgData name="LKG-laptop" userId="4d0fadd8-18c4-409d-a752-ea48dedb7f82" providerId="ADAL" clId="{8FE0068D-03CB-4087-8DE3-4F974A9297DD}" dt="2022-09-16T03:00:38.571" v="800" actId="164"/>
        <pc:sldMkLst>
          <pc:docMk/>
          <pc:sldMk cId="2769116104" sldId="257"/>
        </pc:sldMkLst>
        <pc:spChg chg="mod topLvl">
          <ac:chgData name="LKG-laptop" userId="4d0fadd8-18c4-409d-a752-ea48dedb7f82" providerId="ADAL" clId="{8FE0068D-03CB-4087-8DE3-4F974A9297DD}" dt="2022-09-16T03:00:38.571" v="800" actId="164"/>
          <ac:spMkLst>
            <pc:docMk/>
            <pc:sldMk cId="2769116104" sldId="257"/>
            <ac:spMk id="30" creationId="{188849D0-B58D-F4D8-260F-495D8B574838}"/>
          </ac:spMkLst>
        </pc:spChg>
        <pc:spChg chg="del mod topLvl">
          <ac:chgData name="LKG-laptop" userId="4d0fadd8-18c4-409d-a752-ea48dedb7f82" providerId="ADAL" clId="{8FE0068D-03CB-4087-8DE3-4F974A9297DD}" dt="2022-09-16T01:53:21.038" v="215" actId="478"/>
          <ac:spMkLst>
            <pc:docMk/>
            <pc:sldMk cId="2769116104" sldId="257"/>
            <ac:spMk id="31" creationId="{22CB64B3-A166-3B15-F4D9-0DD484EF417A}"/>
          </ac:spMkLst>
        </pc:spChg>
        <pc:spChg chg="mod topLvl">
          <ac:chgData name="LKG-laptop" userId="4d0fadd8-18c4-409d-a752-ea48dedb7f82" providerId="ADAL" clId="{8FE0068D-03CB-4087-8DE3-4F974A9297DD}" dt="2022-09-16T03:00:38.571" v="800" actId="164"/>
          <ac:spMkLst>
            <pc:docMk/>
            <pc:sldMk cId="2769116104" sldId="257"/>
            <ac:spMk id="33" creationId="{0FE54EC6-6DA6-2736-6951-E619D25D60F2}"/>
          </ac:spMkLst>
        </pc:spChg>
        <pc:spChg chg="del mod topLvl">
          <ac:chgData name="LKG-laptop" userId="4d0fadd8-18c4-409d-a752-ea48dedb7f82" providerId="ADAL" clId="{8FE0068D-03CB-4087-8DE3-4F974A9297DD}" dt="2022-09-16T01:55:56.006" v="238" actId="478"/>
          <ac:spMkLst>
            <pc:docMk/>
            <pc:sldMk cId="2769116104" sldId="257"/>
            <ac:spMk id="34" creationId="{3DA81455-B1A1-0137-0A27-D6DEF65B986F}"/>
          </ac:spMkLst>
        </pc:spChg>
        <pc:spChg chg="mod topLvl">
          <ac:chgData name="LKG-laptop" userId="4d0fadd8-18c4-409d-a752-ea48dedb7f82" providerId="ADAL" clId="{8FE0068D-03CB-4087-8DE3-4F974A9297DD}" dt="2022-09-16T03:00:38.571" v="800" actId="164"/>
          <ac:spMkLst>
            <pc:docMk/>
            <pc:sldMk cId="2769116104" sldId="257"/>
            <ac:spMk id="35" creationId="{E9311B15-16C5-FA0B-BEAF-5A452A2AD661}"/>
          </ac:spMkLst>
        </pc:spChg>
        <pc:spChg chg="mod topLvl">
          <ac:chgData name="LKG-laptop" userId="4d0fadd8-18c4-409d-a752-ea48dedb7f82" providerId="ADAL" clId="{8FE0068D-03CB-4087-8DE3-4F974A9297DD}" dt="2022-09-16T03:00:38.571" v="800" actId="164"/>
          <ac:spMkLst>
            <pc:docMk/>
            <pc:sldMk cId="2769116104" sldId="257"/>
            <ac:spMk id="36" creationId="{24E44B73-305D-2917-549D-95AC27B82B38}"/>
          </ac:spMkLst>
        </pc:spChg>
        <pc:spChg chg="del mod topLvl">
          <ac:chgData name="LKG-laptop" userId="4d0fadd8-18c4-409d-a752-ea48dedb7f82" providerId="ADAL" clId="{8FE0068D-03CB-4087-8DE3-4F974A9297DD}" dt="2022-09-16T01:56:32.950" v="244" actId="478"/>
          <ac:spMkLst>
            <pc:docMk/>
            <pc:sldMk cId="2769116104" sldId="257"/>
            <ac:spMk id="42" creationId="{43491979-337F-4471-77EC-7DB3DCBD19E8}"/>
          </ac:spMkLst>
        </pc:spChg>
        <pc:spChg chg="mod topLvl">
          <ac:chgData name="LKG-laptop" userId="4d0fadd8-18c4-409d-a752-ea48dedb7f82" providerId="ADAL" clId="{8FE0068D-03CB-4087-8DE3-4F974A9297DD}" dt="2022-09-16T03:00:38.571" v="800" actId="164"/>
          <ac:spMkLst>
            <pc:docMk/>
            <pc:sldMk cId="2769116104" sldId="257"/>
            <ac:spMk id="43" creationId="{D5FB475D-5D3E-E129-CF18-41750D1621F3}"/>
          </ac:spMkLst>
        </pc:spChg>
        <pc:spChg chg="add mod">
          <ac:chgData name="LKG-laptop" userId="4d0fadd8-18c4-409d-a752-ea48dedb7f82" providerId="ADAL" clId="{8FE0068D-03CB-4087-8DE3-4F974A9297DD}" dt="2022-09-16T03:00:38.571" v="800" actId="164"/>
          <ac:spMkLst>
            <pc:docMk/>
            <pc:sldMk cId="2769116104" sldId="257"/>
            <ac:spMk id="47" creationId="{4B791426-F378-5CD6-0747-67306A9634E8}"/>
          </ac:spMkLst>
        </pc:spChg>
        <pc:spChg chg="add del mod">
          <ac:chgData name="LKG-laptop" userId="4d0fadd8-18c4-409d-a752-ea48dedb7f82" providerId="ADAL" clId="{8FE0068D-03CB-4087-8DE3-4F974A9297DD}" dt="2022-09-16T01:58:15.974" v="277" actId="478"/>
          <ac:spMkLst>
            <pc:docMk/>
            <pc:sldMk cId="2769116104" sldId="257"/>
            <ac:spMk id="48" creationId="{C08A0EB1-EDA0-322E-9B25-898D0AE8757A}"/>
          </ac:spMkLst>
        </pc:spChg>
        <pc:spChg chg="add mod">
          <ac:chgData name="LKG-laptop" userId="4d0fadd8-18c4-409d-a752-ea48dedb7f82" providerId="ADAL" clId="{8FE0068D-03CB-4087-8DE3-4F974A9297DD}" dt="2022-09-16T03:00:38.571" v="800" actId="164"/>
          <ac:spMkLst>
            <pc:docMk/>
            <pc:sldMk cId="2769116104" sldId="257"/>
            <ac:spMk id="49" creationId="{A4879A57-1425-5E51-1C04-E2272BF615B4}"/>
          </ac:spMkLst>
        </pc:spChg>
        <pc:spChg chg="del mod topLvl">
          <ac:chgData name="LKG-laptop" userId="4d0fadd8-18c4-409d-a752-ea48dedb7f82" providerId="ADAL" clId="{8FE0068D-03CB-4087-8DE3-4F974A9297DD}" dt="2022-09-16T02:29:26.952" v="475" actId="478"/>
          <ac:spMkLst>
            <pc:docMk/>
            <pc:sldMk cId="2769116104" sldId="257"/>
            <ac:spMk id="83" creationId="{4C3F7E9F-6CCE-02CF-70F7-2083BBC98544}"/>
          </ac:spMkLst>
        </pc:spChg>
        <pc:spChg chg="del mod topLvl">
          <ac:chgData name="LKG-laptop" userId="4d0fadd8-18c4-409d-a752-ea48dedb7f82" providerId="ADAL" clId="{8FE0068D-03CB-4087-8DE3-4F974A9297DD}" dt="2022-09-16T02:29:26.952" v="475" actId="478"/>
          <ac:spMkLst>
            <pc:docMk/>
            <pc:sldMk cId="2769116104" sldId="257"/>
            <ac:spMk id="84" creationId="{B2436495-A261-2D0B-C383-8D084E718B2F}"/>
          </ac:spMkLst>
        </pc:spChg>
        <pc:spChg chg="del mod topLvl">
          <ac:chgData name="LKG-laptop" userId="4d0fadd8-18c4-409d-a752-ea48dedb7f82" providerId="ADAL" clId="{8FE0068D-03CB-4087-8DE3-4F974A9297DD}" dt="2022-09-16T02:29:26.952" v="475" actId="478"/>
          <ac:spMkLst>
            <pc:docMk/>
            <pc:sldMk cId="2769116104" sldId="257"/>
            <ac:spMk id="85" creationId="{B777D483-C260-CBE7-B055-45A05D8A7271}"/>
          </ac:spMkLst>
        </pc:spChg>
        <pc:spChg chg="del mod topLvl">
          <ac:chgData name="LKG-laptop" userId="4d0fadd8-18c4-409d-a752-ea48dedb7f82" providerId="ADAL" clId="{8FE0068D-03CB-4087-8DE3-4F974A9297DD}" dt="2022-09-16T02:29:26.952" v="475" actId="478"/>
          <ac:spMkLst>
            <pc:docMk/>
            <pc:sldMk cId="2769116104" sldId="257"/>
            <ac:spMk id="86" creationId="{9749C1E8-B89A-A4C4-5B4A-36124AD49DD1}"/>
          </ac:spMkLst>
        </pc:spChg>
        <pc:spChg chg="del mod topLvl">
          <ac:chgData name="LKG-laptop" userId="4d0fadd8-18c4-409d-a752-ea48dedb7f82" providerId="ADAL" clId="{8FE0068D-03CB-4087-8DE3-4F974A9297DD}" dt="2022-09-16T02:29:26.952" v="475" actId="478"/>
          <ac:spMkLst>
            <pc:docMk/>
            <pc:sldMk cId="2769116104" sldId="257"/>
            <ac:spMk id="87" creationId="{CCDADDC1-7D10-2343-2EA0-0F476D870660}"/>
          </ac:spMkLst>
        </pc:spChg>
        <pc:spChg chg="del mod topLvl">
          <ac:chgData name="LKG-laptop" userId="4d0fadd8-18c4-409d-a752-ea48dedb7f82" providerId="ADAL" clId="{8FE0068D-03CB-4087-8DE3-4F974A9297DD}" dt="2022-09-16T02:29:26.952" v="475" actId="478"/>
          <ac:spMkLst>
            <pc:docMk/>
            <pc:sldMk cId="2769116104" sldId="257"/>
            <ac:spMk id="88" creationId="{9FB23301-174B-31AD-4339-7FAAC0354757}"/>
          </ac:spMkLst>
        </pc:spChg>
        <pc:spChg chg="del mod topLvl">
          <ac:chgData name="LKG-laptop" userId="4d0fadd8-18c4-409d-a752-ea48dedb7f82" providerId="ADAL" clId="{8FE0068D-03CB-4087-8DE3-4F974A9297DD}" dt="2022-09-16T02:29:26.952" v="475" actId="478"/>
          <ac:spMkLst>
            <pc:docMk/>
            <pc:sldMk cId="2769116104" sldId="257"/>
            <ac:spMk id="90" creationId="{9A2807CE-FAB6-16E9-F6F2-691625644101}"/>
          </ac:spMkLst>
        </pc:spChg>
        <pc:spChg chg="del mod topLvl">
          <ac:chgData name="LKG-laptop" userId="4d0fadd8-18c4-409d-a752-ea48dedb7f82" providerId="ADAL" clId="{8FE0068D-03CB-4087-8DE3-4F974A9297DD}" dt="2022-09-16T02:29:26.952" v="475" actId="478"/>
          <ac:spMkLst>
            <pc:docMk/>
            <pc:sldMk cId="2769116104" sldId="257"/>
            <ac:spMk id="91" creationId="{76409130-A004-FB55-6E45-0761C9942EB9}"/>
          </ac:spMkLst>
        </pc:spChg>
        <pc:spChg chg="mod topLvl">
          <ac:chgData name="LKG-laptop" userId="4d0fadd8-18c4-409d-a752-ea48dedb7f82" providerId="ADAL" clId="{8FE0068D-03CB-4087-8DE3-4F974A9297DD}" dt="2022-09-16T03:00:38.571" v="800" actId="164"/>
          <ac:spMkLst>
            <pc:docMk/>
            <pc:sldMk cId="2769116104" sldId="257"/>
            <ac:spMk id="92" creationId="{1FF6CA13-7093-ED74-EC59-CB34BA4DC7A4}"/>
          </ac:spMkLst>
        </pc:spChg>
        <pc:spChg chg="mod topLvl">
          <ac:chgData name="LKG-laptop" userId="4d0fadd8-18c4-409d-a752-ea48dedb7f82" providerId="ADAL" clId="{8FE0068D-03CB-4087-8DE3-4F974A9297DD}" dt="2022-09-16T03:00:38.571" v="800" actId="164"/>
          <ac:spMkLst>
            <pc:docMk/>
            <pc:sldMk cId="2769116104" sldId="257"/>
            <ac:spMk id="93" creationId="{1FAFA3C6-71D8-61D5-3FF1-518F09B57125}"/>
          </ac:spMkLst>
        </pc:spChg>
        <pc:spChg chg="del mod topLvl">
          <ac:chgData name="LKG-laptop" userId="4d0fadd8-18c4-409d-a752-ea48dedb7f82" providerId="ADAL" clId="{8FE0068D-03CB-4087-8DE3-4F974A9297DD}" dt="2022-09-16T02:29:26.952" v="475" actId="478"/>
          <ac:spMkLst>
            <pc:docMk/>
            <pc:sldMk cId="2769116104" sldId="257"/>
            <ac:spMk id="94" creationId="{23261E0A-18F7-DAC3-71B6-21ADDCFDB43A}"/>
          </ac:spMkLst>
        </pc:spChg>
        <pc:spChg chg="del mod topLvl">
          <ac:chgData name="LKG-laptop" userId="4d0fadd8-18c4-409d-a752-ea48dedb7f82" providerId="ADAL" clId="{8FE0068D-03CB-4087-8DE3-4F974A9297DD}" dt="2022-09-16T01:59:57.046" v="291" actId="478"/>
          <ac:spMkLst>
            <pc:docMk/>
            <pc:sldMk cId="2769116104" sldId="257"/>
            <ac:spMk id="95" creationId="{05A4F69C-6F1C-A741-398E-607DDCBF3EF0}"/>
          </ac:spMkLst>
        </pc:spChg>
        <pc:spChg chg="del mod topLvl">
          <ac:chgData name="LKG-laptop" userId="4d0fadd8-18c4-409d-a752-ea48dedb7f82" providerId="ADAL" clId="{8FE0068D-03CB-4087-8DE3-4F974A9297DD}" dt="2022-09-16T01:59:57.944" v="292" actId="478"/>
          <ac:spMkLst>
            <pc:docMk/>
            <pc:sldMk cId="2769116104" sldId="257"/>
            <ac:spMk id="96" creationId="{C4B9EB13-4314-5E1D-7FF8-22A410AE08EF}"/>
          </ac:spMkLst>
        </pc:spChg>
        <pc:spChg chg="del mod topLvl">
          <ac:chgData name="LKG-laptop" userId="4d0fadd8-18c4-409d-a752-ea48dedb7f82" providerId="ADAL" clId="{8FE0068D-03CB-4087-8DE3-4F974A9297DD}" dt="2022-09-16T02:29:26.952" v="475" actId="478"/>
          <ac:spMkLst>
            <pc:docMk/>
            <pc:sldMk cId="2769116104" sldId="257"/>
            <ac:spMk id="97" creationId="{37E25310-D485-F519-4A25-967F9CBAC787}"/>
          </ac:spMkLst>
        </pc:spChg>
        <pc:spChg chg="mod topLvl">
          <ac:chgData name="LKG-laptop" userId="4d0fadd8-18c4-409d-a752-ea48dedb7f82" providerId="ADAL" clId="{8FE0068D-03CB-4087-8DE3-4F974A9297DD}" dt="2022-09-16T03:00:38.571" v="800" actId="164"/>
          <ac:spMkLst>
            <pc:docMk/>
            <pc:sldMk cId="2769116104" sldId="257"/>
            <ac:spMk id="98" creationId="{9CC8ED86-D667-0077-E9BD-31536DE5F94A}"/>
          </ac:spMkLst>
        </pc:spChg>
        <pc:spChg chg="del mod topLvl">
          <ac:chgData name="LKG-laptop" userId="4d0fadd8-18c4-409d-a752-ea48dedb7f82" providerId="ADAL" clId="{8FE0068D-03CB-4087-8DE3-4F974A9297DD}" dt="2022-09-16T01:59:59.119" v="293" actId="478"/>
          <ac:spMkLst>
            <pc:docMk/>
            <pc:sldMk cId="2769116104" sldId="257"/>
            <ac:spMk id="101" creationId="{B546DF54-8B2F-5222-3A31-80E2D9BAAECE}"/>
          </ac:spMkLst>
        </pc:spChg>
        <pc:spChg chg="del mod topLvl">
          <ac:chgData name="LKG-laptop" userId="4d0fadd8-18c4-409d-a752-ea48dedb7f82" providerId="ADAL" clId="{8FE0068D-03CB-4087-8DE3-4F974A9297DD}" dt="2022-09-16T02:29:29.388" v="476" actId="21"/>
          <ac:spMkLst>
            <pc:docMk/>
            <pc:sldMk cId="2769116104" sldId="257"/>
            <ac:spMk id="102" creationId="{CA1542AA-A578-475B-C185-7499525EE08D}"/>
          </ac:spMkLst>
        </pc:spChg>
        <pc:spChg chg="del mod topLvl">
          <ac:chgData name="LKG-laptop" userId="4d0fadd8-18c4-409d-a752-ea48dedb7f82" providerId="ADAL" clId="{8FE0068D-03CB-4087-8DE3-4F974A9297DD}" dt="2022-09-16T02:19:42.358" v="405" actId="478"/>
          <ac:spMkLst>
            <pc:docMk/>
            <pc:sldMk cId="2769116104" sldId="257"/>
            <ac:spMk id="104" creationId="{01DC0101-C04D-2303-2C69-A090EBF62A97}"/>
          </ac:spMkLst>
        </pc:spChg>
        <pc:spChg chg="del mod topLvl">
          <ac:chgData name="LKG-laptop" userId="4d0fadd8-18c4-409d-a752-ea48dedb7f82" providerId="ADAL" clId="{8FE0068D-03CB-4087-8DE3-4F974A9297DD}" dt="2022-09-16T02:19:41.614" v="404" actId="478"/>
          <ac:spMkLst>
            <pc:docMk/>
            <pc:sldMk cId="2769116104" sldId="257"/>
            <ac:spMk id="105" creationId="{9E99C68B-FA8C-747C-42C7-267431C755CE}"/>
          </ac:spMkLst>
        </pc:spChg>
        <pc:spChg chg="del mod topLvl">
          <ac:chgData name="LKG-laptop" userId="4d0fadd8-18c4-409d-a752-ea48dedb7f82" providerId="ADAL" clId="{8FE0068D-03CB-4087-8DE3-4F974A9297DD}" dt="2022-09-16T02:27:19.462" v="459" actId="478"/>
          <ac:spMkLst>
            <pc:docMk/>
            <pc:sldMk cId="2769116104" sldId="257"/>
            <ac:spMk id="106" creationId="{19A183A4-A806-3958-A0BF-2408FFBCD2B6}"/>
          </ac:spMkLst>
        </pc:spChg>
        <pc:spChg chg="add del mod">
          <ac:chgData name="LKG-laptop" userId="4d0fadd8-18c4-409d-a752-ea48dedb7f82" providerId="ADAL" clId="{8FE0068D-03CB-4087-8DE3-4F974A9297DD}" dt="2022-09-16T02:24:41.906" v="446"/>
          <ac:spMkLst>
            <pc:docMk/>
            <pc:sldMk cId="2769116104" sldId="257"/>
            <ac:spMk id="116" creationId="{681438D9-817F-93EF-2E97-109F80B49FE8}"/>
          </ac:spMkLst>
        </pc:spChg>
        <pc:spChg chg="add del mod">
          <ac:chgData name="LKG-laptop" userId="4d0fadd8-18c4-409d-a752-ea48dedb7f82" providerId="ADAL" clId="{8FE0068D-03CB-4087-8DE3-4F974A9297DD}" dt="2022-09-16T02:24:41.906" v="446"/>
          <ac:spMkLst>
            <pc:docMk/>
            <pc:sldMk cId="2769116104" sldId="257"/>
            <ac:spMk id="117" creationId="{4EDB3E1C-822F-19EF-FDA2-77E50A7ADCC2}"/>
          </ac:spMkLst>
        </pc:spChg>
        <pc:spChg chg="add del mod">
          <ac:chgData name="LKG-laptop" userId="4d0fadd8-18c4-409d-a752-ea48dedb7f82" providerId="ADAL" clId="{8FE0068D-03CB-4087-8DE3-4F974A9297DD}" dt="2022-09-16T02:24:41.906" v="446"/>
          <ac:spMkLst>
            <pc:docMk/>
            <pc:sldMk cId="2769116104" sldId="257"/>
            <ac:spMk id="118" creationId="{FCF5166B-FA72-0E59-2D94-410CE90A588A}"/>
          </ac:spMkLst>
        </pc:spChg>
        <pc:spChg chg="add del mod">
          <ac:chgData name="LKG-laptop" userId="4d0fadd8-18c4-409d-a752-ea48dedb7f82" providerId="ADAL" clId="{8FE0068D-03CB-4087-8DE3-4F974A9297DD}" dt="2022-09-16T02:24:41.906" v="446"/>
          <ac:spMkLst>
            <pc:docMk/>
            <pc:sldMk cId="2769116104" sldId="257"/>
            <ac:spMk id="119" creationId="{7ADEF745-FDA3-B0B9-3C84-5E85F8E60894}"/>
          </ac:spMkLst>
        </pc:spChg>
        <pc:spChg chg="add del mod">
          <ac:chgData name="LKG-laptop" userId="4d0fadd8-18c4-409d-a752-ea48dedb7f82" providerId="ADAL" clId="{8FE0068D-03CB-4087-8DE3-4F974A9297DD}" dt="2022-09-16T02:24:41.906" v="446"/>
          <ac:spMkLst>
            <pc:docMk/>
            <pc:sldMk cId="2769116104" sldId="257"/>
            <ac:spMk id="121" creationId="{BF34C2B4-58B3-A8E4-3779-9164A0ACD190}"/>
          </ac:spMkLst>
        </pc:spChg>
        <pc:spChg chg="add mod">
          <ac:chgData name="LKG-laptop" userId="4d0fadd8-18c4-409d-a752-ea48dedb7f82" providerId="ADAL" clId="{8FE0068D-03CB-4087-8DE3-4F974A9297DD}" dt="2022-09-16T03:00:38.571" v="800" actId="164"/>
          <ac:spMkLst>
            <pc:docMk/>
            <pc:sldMk cId="2769116104" sldId="257"/>
            <ac:spMk id="132" creationId="{BD22F1B5-CAC7-0D30-9C56-3A3BB98EA4F6}"/>
          </ac:spMkLst>
        </pc:spChg>
        <pc:spChg chg="add mod">
          <ac:chgData name="LKG-laptop" userId="4d0fadd8-18c4-409d-a752-ea48dedb7f82" providerId="ADAL" clId="{8FE0068D-03CB-4087-8DE3-4F974A9297DD}" dt="2022-09-16T03:00:38.571" v="800" actId="164"/>
          <ac:spMkLst>
            <pc:docMk/>
            <pc:sldMk cId="2769116104" sldId="257"/>
            <ac:spMk id="133" creationId="{63713FD3-2EA6-1862-29AD-C99ADF3F500E}"/>
          </ac:spMkLst>
        </pc:spChg>
        <pc:spChg chg="add mod">
          <ac:chgData name="LKG-laptop" userId="4d0fadd8-18c4-409d-a752-ea48dedb7f82" providerId="ADAL" clId="{8FE0068D-03CB-4087-8DE3-4F974A9297DD}" dt="2022-09-16T03:00:38.571" v="800" actId="164"/>
          <ac:spMkLst>
            <pc:docMk/>
            <pc:sldMk cId="2769116104" sldId="257"/>
            <ac:spMk id="134" creationId="{801C2FC0-EACA-4EA5-AD0B-50AE8A57E846}"/>
          </ac:spMkLst>
        </pc:spChg>
        <pc:spChg chg="add mod">
          <ac:chgData name="LKG-laptop" userId="4d0fadd8-18c4-409d-a752-ea48dedb7f82" providerId="ADAL" clId="{8FE0068D-03CB-4087-8DE3-4F974A9297DD}" dt="2022-09-16T03:00:38.571" v="800" actId="164"/>
          <ac:spMkLst>
            <pc:docMk/>
            <pc:sldMk cId="2769116104" sldId="257"/>
            <ac:spMk id="135" creationId="{7666FF2E-C0D8-4B6A-A865-58AF7A0FE018}"/>
          </ac:spMkLst>
        </pc:spChg>
        <pc:spChg chg="add mod">
          <ac:chgData name="LKG-laptop" userId="4d0fadd8-18c4-409d-a752-ea48dedb7f82" providerId="ADAL" clId="{8FE0068D-03CB-4087-8DE3-4F974A9297DD}" dt="2022-09-16T03:00:38.571" v="800" actId="164"/>
          <ac:spMkLst>
            <pc:docMk/>
            <pc:sldMk cId="2769116104" sldId="257"/>
            <ac:spMk id="137" creationId="{1861E827-30F1-538C-DE5F-F38622A5A8AA}"/>
          </ac:spMkLst>
        </pc:spChg>
        <pc:spChg chg="add mod">
          <ac:chgData name="LKG-laptop" userId="4d0fadd8-18c4-409d-a752-ea48dedb7f82" providerId="ADAL" clId="{8FE0068D-03CB-4087-8DE3-4F974A9297DD}" dt="2022-09-16T03:00:38.571" v="800" actId="164"/>
          <ac:spMkLst>
            <pc:docMk/>
            <pc:sldMk cId="2769116104" sldId="257"/>
            <ac:spMk id="143" creationId="{8EC17298-7AAD-8D2C-2486-4B47D130C141}"/>
          </ac:spMkLst>
        </pc:spChg>
        <pc:spChg chg="add mod">
          <ac:chgData name="LKG-laptop" userId="4d0fadd8-18c4-409d-a752-ea48dedb7f82" providerId="ADAL" clId="{8FE0068D-03CB-4087-8DE3-4F974A9297DD}" dt="2022-09-16T03:00:38.571" v="800" actId="164"/>
          <ac:spMkLst>
            <pc:docMk/>
            <pc:sldMk cId="2769116104" sldId="257"/>
            <ac:spMk id="150" creationId="{0F2B0ECE-8234-7925-87E1-FA6035E03074}"/>
          </ac:spMkLst>
        </pc:spChg>
        <pc:spChg chg="add mod">
          <ac:chgData name="LKG-laptop" userId="4d0fadd8-18c4-409d-a752-ea48dedb7f82" providerId="ADAL" clId="{8FE0068D-03CB-4087-8DE3-4F974A9297DD}" dt="2022-09-16T03:00:38.571" v="800" actId="164"/>
          <ac:spMkLst>
            <pc:docMk/>
            <pc:sldMk cId="2769116104" sldId="257"/>
            <ac:spMk id="154" creationId="{A8E97E3B-6107-E94A-A204-2EE998C30A98}"/>
          </ac:spMkLst>
        </pc:spChg>
        <pc:spChg chg="add mod">
          <ac:chgData name="LKG-laptop" userId="4d0fadd8-18c4-409d-a752-ea48dedb7f82" providerId="ADAL" clId="{8FE0068D-03CB-4087-8DE3-4F974A9297DD}" dt="2022-09-16T03:00:38.571" v="800" actId="164"/>
          <ac:spMkLst>
            <pc:docMk/>
            <pc:sldMk cId="2769116104" sldId="257"/>
            <ac:spMk id="190" creationId="{1A5A91FE-4AA0-8681-2CCC-AFD5AFBB317C}"/>
          </ac:spMkLst>
        </pc:spChg>
        <pc:spChg chg="add mod ord">
          <ac:chgData name="LKG-laptop" userId="4d0fadd8-18c4-409d-a752-ea48dedb7f82" providerId="ADAL" clId="{8FE0068D-03CB-4087-8DE3-4F974A9297DD}" dt="2022-09-16T03:00:38.571" v="800" actId="164"/>
          <ac:spMkLst>
            <pc:docMk/>
            <pc:sldMk cId="2769116104" sldId="257"/>
            <ac:spMk id="191" creationId="{43DE360A-B977-1ACA-F947-82BE6CD59200}"/>
          </ac:spMkLst>
        </pc:spChg>
        <pc:spChg chg="add mod ord">
          <ac:chgData name="LKG-laptop" userId="4d0fadd8-18c4-409d-a752-ea48dedb7f82" providerId="ADAL" clId="{8FE0068D-03CB-4087-8DE3-4F974A9297DD}" dt="2022-09-16T03:00:38.571" v="800" actId="164"/>
          <ac:spMkLst>
            <pc:docMk/>
            <pc:sldMk cId="2769116104" sldId="257"/>
            <ac:spMk id="192" creationId="{E8B1C02E-0FA8-89DC-576A-C095F0A86CC8}"/>
          </ac:spMkLst>
        </pc:spChg>
        <pc:spChg chg="add mod ord">
          <ac:chgData name="LKG-laptop" userId="4d0fadd8-18c4-409d-a752-ea48dedb7f82" providerId="ADAL" clId="{8FE0068D-03CB-4087-8DE3-4F974A9297DD}" dt="2022-09-16T03:00:38.571" v="800" actId="164"/>
          <ac:spMkLst>
            <pc:docMk/>
            <pc:sldMk cId="2769116104" sldId="257"/>
            <ac:spMk id="193" creationId="{9CBC67AF-88A6-F240-36A0-BB3EBA38171B}"/>
          </ac:spMkLst>
        </pc:spChg>
        <pc:spChg chg="add mod ord">
          <ac:chgData name="LKG-laptop" userId="4d0fadd8-18c4-409d-a752-ea48dedb7f82" providerId="ADAL" clId="{8FE0068D-03CB-4087-8DE3-4F974A9297DD}" dt="2022-09-16T03:00:38.571" v="800" actId="164"/>
          <ac:spMkLst>
            <pc:docMk/>
            <pc:sldMk cId="2769116104" sldId="257"/>
            <ac:spMk id="194" creationId="{D23654F9-9B13-3915-9E32-AB165CBFFE7F}"/>
          </ac:spMkLst>
        </pc:spChg>
        <pc:spChg chg="add mod ord">
          <ac:chgData name="LKG-laptop" userId="4d0fadd8-18c4-409d-a752-ea48dedb7f82" providerId="ADAL" clId="{8FE0068D-03CB-4087-8DE3-4F974A9297DD}" dt="2022-09-16T03:00:38.571" v="800" actId="164"/>
          <ac:spMkLst>
            <pc:docMk/>
            <pc:sldMk cId="2769116104" sldId="257"/>
            <ac:spMk id="195" creationId="{1AC53D0D-FF6F-51BF-2E61-582073A13DA4}"/>
          </ac:spMkLst>
        </pc:spChg>
        <pc:spChg chg="add mod ord">
          <ac:chgData name="LKG-laptop" userId="4d0fadd8-18c4-409d-a752-ea48dedb7f82" providerId="ADAL" clId="{8FE0068D-03CB-4087-8DE3-4F974A9297DD}" dt="2022-09-16T03:00:38.571" v="800" actId="164"/>
          <ac:spMkLst>
            <pc:docMk/>
            <pc:sldMk cId="2769116104" sldId="257"/>
            <ac:spMk id="198" creationId="{8AAC2E27-286C-99AA-638E-8D00698A32FE}"/>
          </ac:spMkLst>
        </pc:spChg>
        <pc:grpChg chg="add mod">
          <ac:chgData name="LKG-laptop" userId="4d0fadd8-18c4-409d-a752-ea48dedb7f82" providerId="ADAL" clId="{8FE0068D-03CB-4087-8DE3-4F974A9297DD}" dt="2022-09-16T03:00:38.571" v="800" actId="164"/>
          <ac:grpSpMkLst>
            <pc:docMk/>
            <pc:sldMk cId="2769116104" sldId="257"/>
            <ac:grpSpMk id="2" creationId="{EFB71361-2479-6FE7-E504-6C65B9F6B4D1}"/>
          </ac:grpSpMkLst>
        </pc:grpChg>
        <pc:grpChg chg="mod topLvl">
          <ac:chgData name="LKG-laptop" userId="4d0fadd8-18c4-409d-a752-ea48dedb7f82" providerId="ADAL" clId="{8FE0068D-03CB-4087-8DE3-4F974A9297DD}" dt="2022-09-16T03:00:38.571" v="800" actId="164"/>
          <ac:grpSpMkLst>
            <pc:docMk/>
            <pc:sldMk cId="2769116104" sldId="257"/>
            <ac:grpSpMk id="29" creationId="{B5B7B4F2-7F3F-890D-92E3-C0734CD4707C}"/>
          </ac:grpSpMkLst>
        </pc:grpChg>
        <pc:grpChg chg="del mod topLvl">
          <ac:chgData name="LKG-laptop" userId="4d0fadd8-18c4-409d-a752-ea48dedb7f82" providerId="ADAL" clId="{8FE0068D-03CB-4087-8DE3-4F974A9297DD}" dt="2022-09-16T02:29:26.952" v="475" actId="478"/>
          <ac:grpSpMkLst>
            <pc:docMk/>
            <pc:sldMk cId="2769116104" sldId="257"/>
            <ac:grpSpMk id="76" creationId="{35EDB79F-BC19-DF4A-2C48-96C0AEE2C360}"/>
          </ac:grpSpMkLst>
        </pc:grpChg>
        <pc:grpChg chg="del">
          <ac:chgData name="LKG-laptop" userId="4d0fadd8-18c4-409d-a752-ea48dedb7f82" providerId="ADAL" clId="{8FE0068D-03CB-4087-8DE3-4F974A9297DD}" dt="2022-09-16T01:36:39.577" v="123" actId="165"/>
          <ac:grpSpMkLst>
            <pc:docMk/>
            <pc:sldMk cId="2769116104" sldId="257"/>
            <ac:grpSpMk id="109" creationId="{1FCE4B2D-577A-513D-5B0E-94EF305F3A0A}"/>
          </ac:grpSpMkLst>
        </pc:grpChg>
        <pc:grpChg chg="add del mod">
          <ac:chgData name="LKG-laptop" userId="4d0fadd8-18c4-409d-a752-ea48dedb7f82" providerId="ADAL" clId="{8FE0068D-03CB-4087-8DE3-4F974A9297DD}" dt="2022-09-16T02:32:18.936" v="493" actId="165"/>
          <ac:grpSpMkLst>
            <pc:docMk/>
            <pc:sldMk cId="2769116104" sldId="257"/>
            <ac:grpSpMk id="125" creationId="{CC52DBF2-97FC-4762-22EF-EF54E66CB867}"/>
          </ac:grpSpMkLst>
        </pc:grpChg>
        <pc:grpChg chg="add mod">
          <ac:chgData name="LKG-laptop" userId="4d0fadd8-18c4-409d-a752-ea48dedb7f82" providerId="ADAL" clId="{8FE0068D-03CB-4087-8DE3-4F974A9297DD}" dt="2022-09-16T03:00:38.571" v="800" actId="164"/>
          <ac:grpSpMkLst>
            <pc:docMk/>
            <pc:sldMk cId="2769116104" sldId="257"/>
            <ac:grpSpMk id="172" creationId="{73AA990E-CA77-F6F5-ADCD-6916E0087094}"/>
          </ac:grpSpMkLst>
        </pc:grpChg>
        <pc:grpChg chg="add del mod">
          <ac:chgData name="LKG-laptop" userId="4d0fadd8-18c4-409d-a752-ea48dedb7f82" providerId="ADAL" clId="{8FE0068D-03CB-4087-8DE3-4F974A9297DD}" dt="2022-09-16T02:39:52.350" v="580" actId="478"/>
          <ac:grpSpMkLst>
            <pc:docMk/>
            <pc:sldMk cId="2769116104" sldId="257"/>
            <ac:grpSpMk id="173" creationId="{32FBD31A-640E-A3EA-3785-0CCB319A8BDD}"/>
          </ac:grpSpMkLst>
        </pc:grpChg>
        <pc:grpChg chg="add del mod">
          <ac:chgData name="LKG-laptop" userId="4d0fadd8-18c4-409d-a752-ea48dedb7f82" providerId="ADAL" clId="{8FE0068D-03CB-4087-8DE3-4F974A9297DD}" dt="2022-09-16T02:40:26.261" v="591" actId="478"/>
          <ac:grpSpMkLst>
            <pc:docMk/>
            <pc:sldMk cId="2769116104" sldId="257"/>
            <ac:grpSpMk id="180" creationId="{1E198EE5-79A7-B325-28C7-1A20B5F36EE7}"/>
          </ac:grpSpMkLst>
        </pc:grpChg>
        <pc:grpChg chg="add del mod">
          <ac:chgData name="LKG-laptop" userId="4d0fadd8-18c4-409d-a752-ea48dedb7f82" providerId="ADAL" clId="{8FE0068D-03CB-4087-8DE3-4F974A9297DD}" dt="2022-09-16T02:40:18.959" v="587" actId="478"/>
          <ac:grpSpMkLst>
            <pc:docMk/>
            <pc:sldMk cId="2769116104" sldId="257"/>
            <ac:grpSpMk id="181" creationId="{5D2FF746-42FB-EF57-D420-6E5AD4F18C1C}"/>
          </ac:grpSpMkLst>
        </pc:grpChg>
        <pc:picChg chg="mod">
          <ac:chgData name="LKG-laptop" userId="4d0fadd8-18c4-409d-a752-ea48dedb7f82" providerId="ADAL" clId="{8FE0068D-03CB-4087-8DE3-4F974A9297DD}" dt="2022-09-16T01:36:39.577" v="123" actId="165"/>
          <ac:picMkLst>
            <pc:docMk/>
            <pc:sldMk cId="2769116104" sldId="257"/>
            <ac:picMk id="11" creationId="{5860ED0B-4DE4-8AF6-28C8-F8C7CBC1876F}"/>
          </ac:picMkLst>
        </pc:picChg>
        <pc:picChg chg="mod">
          <ac:chgData name="LKG-laptop" userId="4d0fadd8-18c4-409d-a752-ea48dedb7f82" providerId="ADAL" clId="{8FE0068D-03CB-4087-8DE3-4F974A9297DD}" dt="2022-09-16T01:36:39.577" v="123" actId="165"/>
          <ac:picMkLst>
            <pc:docMk/>
            <pc:sldMk cId="2769116104" sldId="257"/>
            <ac:picMk id="15" creationId="{9AE19F95-F996-B76C-331C-4AB7A191192D}"/>
          </ac:picMkLst>
        </pc:picChg>
        <pc:picChg chg="mod">
          <ac:chgData name="LKG-laptop" userId="4d0fadd8-18c4-409d-a752-ea48dedb7f82" providerId="ADAL" clId="{8FE0068D-03CB-4087-8DE3-4F974A9297DD}" dt="2022-09-16T01:36:39.577" v="123" actId="165"/>
          <ac:picMkLst>
            <pc:docMk/>
            <pc:sldMk cId="2769116104" sldId="257"/>
            <ac:picMk id="17" creationId="{E65710DB-E261-3597-EF60-6CA0E64EA158}"/>
          </ac:picMkLst>
        </pc:picChg>
        <pc:picChg chg="mod">
          <ac:chgData name="LKG-laptop" userId="4d0fadd8-18c4-409d-a752-ea48dedb7f82" providerId="ADAL" clId="{8FE0068D-03CB-4087-8DE3-4F974A9297DD}" dt="2022-09-16T01:36:39.577" v="123" actId="165"/>
          <ac:picMkLst>
            <pc:docMk/>
            <pc:sldMk cId="2769116104" sldId="257"/>
            <ac:picMk id="19" creationId="{FA3FAB41-73EC-B915-8B25-B95714C0ADAA}"/>
          </ac:picMkLst>
        </pc:picChg>
        <pc:picChg chg="mod">
          <ac:chgData name="LKG-laptop" userId="4d0fadd8-18c4-409d-a752-ea48dedb7f82" providerId="ADAL" clId="{8FE0068D-03CB-4087-8DE3-4F974A9297DD}" dt="2022-09-16T01:36:39.577" v="123" actId="165"/>
          <ac:picMkLst>
            <pc:docMk/>
            <pc:sldMk cId="2769116104" sldId="257"/>
            <ac:picMk id="25" creationId="{CE0C5607-07F1-AA11-F155-66093FFB721E}"/>
          </ac:picMkLst>
        </pc:picChg>
        <pc:picChg chg="mod">
          <ac:chgData name="LKG-laptop" userId="4d0fadd8-18c4-409d-a752-ea48dedb7f82" providerId="ADAL" clId="{8FE0068D-03CB-4087-8DE3-4F974A9297DD}" dt="2022-09-16T01:36:39.577" v="123" actId="165"/>
          <ac:picMkLst>
            <pc:docMk/>
            <pc:sldMk cId="2769116104" sldId="257"/>
            <ac:picMk id="27" creationId="{2390D1C7-E69A-0AC1-5A85-285927A30E78}"/>
          </ac:picMkLst>
        </pc:picChg>
        <pc:picChg chg="add del mod">
          <ac:chgData name="LKG-laptop" userId="4d0fadd8-18c4-409d-a752-ea48dedb7f82" providerId="ADAL" clId="{8FE0068D-03CB-4087-8DE3-4F974A9297DD}" dt="2022-09-16T02:10:09.901" v="302" actId="478"/>
          <ac:picMkLst>
            <pc:docMk/>
            <pc:sldMk cId="2769116104" sldId="257"/>
            <ac:picMk id="32" creationId="{9377F2D3-C03E-5992-9B76-CC81B6203BCA}"/>
          </ac:picMkLst>
        </pc:picChg>
        <pc:picChg chg="add del mod">
          <ac:chgData name="LKG-laptop" userId="4d0fadd8-18c4-409d-a752-ea48dedb7f82" providerId="ADAL" clId="{8FE0068D-03CB-4087-8DE3-4F974A9297DD}" dt="2022-09-16T02:11:07.072" v="310" actId="478"/>
          <ac:picMkLst>
            <pc:docMk/>
            <pc:sldMk cId="2769116104" sldId="257"/>
            <ac:picMk id="38" creationId="{BB00D541-6307-A275-FCD2-7D7838CF531E}"/>
          </ac:picMkLst>
        </pc:picChg>
        <pc:picChg chg="mod topLvl">
          <ac:chgData name="LKG-laptop" userId="4d0fadd8-18c4-409d-a752-ea48dedb7f82" providerId="ADAL" clId="{8FE0068D-03CB-4087-8DE3-4F974A9297DD}" dt="2022-09-16T03:00:38.571" v="800" actId="164"/>
          <ac:picMkLst>
            <pc:docMk/>
            <pc:sldMk cId="2769116104" sldId="257"/>
            <ac:picMk id="40" creationId="{3AB5C61A-A05D-0F97-CC0A-66ABF48EDEAD}"/>
          </ac:picMkLst>
        </pc:picChg>
        <pc:picChg chg="add mod">
          <ac:chgData name="LKG-laptop" userId="4d0fadd8-18c4-409d-a752-ea48dedb7f82" providerId="ADAL" clId="{8FE0068D-03CB-4087-8DE3-4F974A9297DD}" dt="2022-09-16T03:00:38.571" v="800" actId="164"/>
          <ac:picMkLst>
            <pc:docMk/>
            <pc:sldMk cId="2769116104" sldId="257"/>
            <ac:picMk id="41" creationId="{D4E7C94A-B467-0B7E-D29E-27AE86ADDC85}"/>
          </ac:picMkLst>
        </pc:picChg>
        <pc:picChg chg="mod">
          <ac:chgData name="LKG-laptop" userId="4d0fadd8-18c4-409d-a752-ea48dedb7f82" providerId="ADAL" clId="{8FE0068D-03CB-4087-8DE3-4F974A9297DD}" dt="2022-09-16T01:36:39.577" v="123" actId="165"/>
          <ac:picMkLst>
            <pc:docMk/>
            <pc:sldMk cId="2769116104" sldId="257"/>
            <ac:picMk id="77" creationId="{E67B7D37-C4D1-50E9-AEC1-1B556C7D8B47}"/>
          </ac:picMkLst>
        </pc:picChg>
        <pc:picChg chg="mod">
          <ac:chgData name="LKG-laptop" userId="4d0fadd8-18c4-409d-a752-ea48dedb7f82" providerId="ADAL" clId="{8FE0068D-03CB-4087-8DE3-4F974A9297DD}" dt="2022-09-16T01:36:39.577" v="123" actId="165"/>
          <ac:picMkLst>
            <pc:docMk/>
            <pc:sldMk cId="2769116104" sldId="257"/>
            <ac:picMk id="78" creationId="{3760A974-F713-D54F-2578-A8FFFABB04F0}"/>
          </ac:picMkLst>
        </pc:picChg>
        <pc:picChg chg="mod">
          <ac:chgData name="LKG-laptop" userId="4d0fadd8-18c4-409d-a752-ea48dedb7f82" providerId="ADAL" clId="{8FE0068D-03CB-4087-8DE3-4F974A9297DD}" dt="2022-09-16T01:36:39.577" v="123" actId="165"/>
          <ac:picMkLst>
            <pc:docMk/>
            <pc:sldMk cId="2769116104" sldId="257"/>
            <ac:picMk id="79" creationId="{5EB0F1B7-B22A-CE33-0254-B26B773C8E01}"/>
          </ac:picMkLst>
        </pc:picChg>
        <pc:picChg chg="mod">
          <ac:chgData name="LKG-laptop" userId="4d0fadd8-18c4-409d-a752-ea48dedb7f82" providerId="ADAL" clId="{8FE0068D-03CB-4087-8DE3-4F974A9297DD}" dt="2022-09-16T01:36:39.577" v="123" actId="165"/>
          <ac:picMkLst>
            <pc:docMk/>
            <pc:sldMk cId="2769116104" sldId="257"/>
            <ac:picMk id="80" creationId="{602303A1-AF4D-342D-CB3C-3B9B892E215E}"/>
          </ac:picMkLst>
        </pc:picChg>
        <pc:picChg chg="mod">
          <ac:chgData name="LKG-laptop" userId="4d0fadd8-18c4-409d-a752-ea48dedb7f82" providerId="ADAL" clId="{8FE0068D-03CB-4087-8DE3-4F974A9297DD}" dt="2022-09-16T01:36:39.577" v="123" actId="165"/>
          <ac:picMkLst>
            <pc:docMk/>
            <pc:sldMk cId="2769116104" sldId="257"/>
            <ac:picMk id="81" creationId="{F97F4583-B577-F95F-7899-08ACF1E3D540}"/>
          </ac:picMkLst>
        </pc:picChg>
        <pc:picChg chg="mod">
          <ac:chgData name="LKG-laptop" userId="4d0fadd8-18c4-409d-a752-ea48dedb7f82" providerId="ADAL" clId="{8FE0068D-03CB-4087-8DE3-4F974A9297DD}" dt="2022-09-16T01:36:39.577" v="123" actId="165"/>
          <ac:picMkLst>
            <pc:docMk/>
            <pc:sldMk cId="2769116104" sldId="257"/>
            <ac:picMk id="82" creationId="{F1E5A658-B3B3-1433-244F-4447FDC33437}"/>
          </ac:picMkLst>
        </pc:picChg>
        <pc:picChg chg="del mod topLvl">
          <ac:chgData name="LKG-laptop" userId="4d0fadd8-18c4-409d-a752-ea48dedb7f82" providerId="ADAL" clId="{8FE0068D-03CB-4087-8DE3-4F974A9297DD}" dt="2022-09-16T02:29:26.952" v="475" actId="478"/>
          <ac:picMkLst>
            <pc:docMk/>
            <pc:sldMk cId="2769116104" sldId="257"/>
            <ac:picMk id="89" creationId="{5893C3BB-1E4C-38B0-A4C1-570AACFE1794}"/>
          </ac:picMkLst>
        </pc:picChg>
        <pc:picChg chg="add del mod">
          <ac:chgData name="LKG-laptop" userId="4d0fadd8-18c4-409d-a752-ea48dedb7f82" providerId="ADAL" clId="{8FE0068D-03CB-4087-8DE3-4F974A9297DD}" dt="2022-09-16T02:24:41.906" v="446"/>
          <ac:picMkLst>
            <pc:docMk/>
            <pc:sldMk cId="2769116104" sldId="257"/>
            <ac:picMk id="120" creationId="{E7B9DA51-7B00-9163-D476-A24BAB758DE3}"/>
          </ac:picMkLst>
        </pc:picChg>
        <pc:picChg chg="del mod topLvl">
          <ac:chgData name="LKG-laptop" userId="4d0fadd8-18c4-409d-a752-ea48dedb7f82" providerId="ADAL" clId="{8FE0068D-03CB-4087-8DE3-4F974A9297DD}" dt="2022-09-16T02:40:29.752" v="592" actId="478"/>
          <ac:picMkLst>
            <pc:docMk/>
            <pc:sldMk cId="2769116104" sldId="257"/>
            <ac:picMk id="126" creationId="{4727096F-AD92-36BA-6FCA-B21B964B4DDF}"/>
          </ac:picMkLst>
        </pc:picChg>
        <pc:picChg chg="del mod topLvl">
          <ac:chgData name="LKG-laptop" userId="4d0fadd8-18c4-409d-a752-ea48dedb7f82" providerId="ADAL" clId="{8FE0068D-03CB-4087-8DE3-4F974A9297DD}" dt="2022-09-16T02:40:29.752" v="592" actId="478"/>
          <ac:picMkLst>
            <pc:docMk/>
            <pc:sldMk cId="2769116104" sldId="257"/>
            <ac:picMk id="127" creationId="{667437B1-0606-F981-0708-EF7033341CBF}"/>
          </ac:picMkLst>
        </pc:picChg>
        <pc:picChg chg="del mod topLvl">
          <ac:chgData name="LKG-laptop" userId="4d0fadd8-18c4-409d-a752-ea48dedb7f82" providerId="ADAL" clId="{8FE0068D-03CB-4087-8DE3-4F974A9297DD}" dt="2022-09-16T02:40:29.752" v="592" actId="478"/>
          <ac:picMkLst>
            <pc:docMk/>
            <pc:sldMk cId="2769116104" sldId="257"/>
            <ac:picMk id="128" creationId="{BB4F31B0-3050-C0A0-33D4-4871708E942F}"/>
          </ac:picMkLst>
        </pc:picChg>
        <pc:picChg chg="del mod topLvl">
          <ac:chgData name="LKG-laptop" userId="4d0fadd8-18c4-409d-a752-ea48dedb7f82" providerId="ADAL" clId="{8FE0068D-03CB-4087-8DE3-4F974A9297DD}" dt="2022-09-16T02:40:29.752" v="592" actId="478"/>
          <ac:picMkLst>
            <pc:docMk/>
            <pc:sldMk cId="2769116104" sldId="257"/>
            <ac:picMk id="129" creationId="{FADF1AC8-2968-5F89-3D6B-FB540E1833C7}"/>
          </ac:picMkLst>
        </pc:picChg>
        <pc:picChg chg="del mod topLvl">
          <ac:chgData name="LKG-laptop" userId="4d0fadd8-18c4-409d-a752-ea48dedb7f82" providerId="ADAL" clId="{8FE0068D-03CB-4087-8DE3-4F974A9297DD}" dt="2022-09-16T02:40:29.752" v="592" actId="478"/>
          <ac:picMkLst>
            <pc:docMk/>
            <pc:sldMk cId="2769116104" sldId="257"/>
            <ac:picMk id="130" creationId="{3A0D6CC4-39DF-238A-1565-BA5A52B21E96}"/>
          </ac:picMkLst>
        </pc:picChg>
        <pc:picChg chg="del mod topLvl">
          <ac:chgData name="LKG-laptop" userId="4d0fadd8-18c4-409d-a752-ea48dedb7f82" providerId="ADAL" clId="{8FE0068D-03CB-4087-8DE3-4F974A9297DD}" dt="2022-09-16T02:40:29.752" v="592" actId="478"/>
          <ac:picMkLst>
            <pc:docMk/>
            <pc:sldMk cId="2769116104" sldId="257"/>
            <ac:picMk id="131" creationId="{A9C1D7FD-8545-C086-C8B0-5CE97817A7B6}"/>
          </ac:picMkLst>
        </pc:picChg>
        <pc:picChg chg="add mod">
          <ac:chgData name="LKG-laptop" userId="4d0fadd8-18c4-409d-a752-ea48dedb7f82" providerId="ADAL" clId="{8FE0068D-03CB-4087-8DE3-4F974A9297DD}" dt="2022-09-16T03:00:38.571" v="800" actId="164"/>
          <ac:picMkLst>
            <pc:docMk/>
            <pc:sldMk cId="2769116104" sldId="257"/>
            <ac:picMk id="136" creationId="{6453A468-A055-EDFB-6ECA-EB13C7D864E5}"/>
          </ac:picMkLst>
        </pc:picChg>
        <pc:picChg chg="add mod ord">
          <ac:chgData name="LKG-laptop" userId="4d0fadd8-18c4-409d-a752-ea48dedb7f82" providerId="ADAL" clId="{8FE0068D-03CB-4087-8DE3-4F974A9297DD}" dt="2022-09-16T02:39:18.344" v="576" actId="164"/>
          <ac:picMkLst>
            <pc:docMk/>
            <pc:sldMk cId="2769116104" sldId="257"/>
            <ac:picMk id="156" creationId="{EC640E95-781C-3A1E-E0F5-141750C24D41}"/>
          </ac:picMkLst>
        </pc:picChg>
        <pc:picChg chg="add mod ord">
          <ac:chgData name="LKG-laptop" userId="4d0fadd8-18c4-409d-a752-ea48dedb7f82" providerId="ADAL" clId="{8FE0068D-03CB-4087-8DE3-4F974A9297DD}" dt="2022-09-16T02:39:18.344" v="576" actId="164"/>
          <ac:picMkLst>
            <pc:docMk/>
            <pc:sldMk cId="2769116104" sldId="257"/>
            <ac:picMk id="158" creationId="{14DB5323-2E31-A594-2D71-1A753056B13F}"/>
          </ac:picMkLst>
        </pc:picChg>
        <pc:picChg chg="add mod ord">
          <ac:chgData name="LKG-laptop" userId="4d0fadd8-18c4-409d-a752-ea48dedb7f82" providerId="ADAL" clId="{8FE0068D-03CB-4087-8DE3-4F974A9297DD}" dt="2022-09-16T02:39:18.344" v="576" actId="164"/>
          <ac:picMkLst>
            <pc:docMk/>
            <pc:sldMk cId="2769116104" sldId="257"/>
            <ac:picMk id="160" creationId="{F9A57A32-6BCE-1AA2-95BC-11F3A3DA45F3}"/>
          </ac:picMkLst>
        </pc:picChg>
        <pc:picChg chg="add mod ord">
          <ac:chgData name="LKG-laptop" userId="4d0fadd8-18c4-409d-a752-ea48dedb7f82" providerId="ADAL" clId="{8FE0068D-03CB-4087-8DE3-4F974A9297DD}" dt="2022-09-16T02:39:18.344" v="576" actId="164"/>
          <ac:picMkLst>
            <pc:docMk/>
            <pc:sldMk cId="2769116104" sldId="257"/>
            <ac:picMk id="162" creationId="{2B3C0E01-10AC-C551-7C75-974DEDB8E0DE}"/>
          </ac:picMkLst>
        </pc:picChg>
        <pc:picChg chg="add mod modCrop">
          <ac:chgData name="LKG-laptop" userId="4d0fadd8-18c4-409d-a752-ea48dedb7f82" providerId="ADAL" clId="{8FE0068D-03CB-4087-8DE3-4F974A9297DD}" dt="2022-09-16T02:39:18.344" v="576" actId="164"/>
          <ac:picMkLst>
            <pc:docMk/>
            <pc:sldMk cId="2769116104" sldId="257"/>
            <ac:picMk id="164" creationId="{6F53DB8D-0A11-8634-A0DA-1F0DA47E0FE1}"/>
          </ac:picMkLst>
        </pc:picChg>
        <pc:picChg chg="add mod">
          <ac:chgData name="LKG-laptop" userId="4d0fadd8-18c4-409d-a752-ea48dedb7f82" providerId="ADAL" clId="{8FE0068D-03CB-4087-8DE3-4F974A9297DD}" dt="2022-09-16T02:39:18.344" v="576" actId="164"/>
          <ac:picMkLst>
            <pc:docMk/>
            <pc:sldMk cId="2769116104" sldId="257"/>
            <ac:picMk id="166" creationId="{993DC914-9F9C-F9A1-F68B-F78BFE2AFE2F}"/>
          </ac:picMkLst>
        </pc:picChg>
        <pc:picChg chg="add mod">
          <ac:chgData name="LKG-laptop" userId="4d0fadd8-18c4-409d-a752-ea48dedb7f82" providerId="ADAL" clId="{8FE0068D-03CB-4087-8DE3-4F974A9297DD}" dt="2022-09-16T02:39:21.672" v="577" actId="164"/>
          <ac:picMkLst>
            <pc:docMk/>
            <pc:sldMk cId="2769116104" sldId="257"/>
            <ac:picMk id="167" creationId="{B1C1A24B-F1BB-7E04-669B-7DFC056CB616}"/>
          </ac:picMkLst>
        </pc:picChg>
        <pc:picChg chg="add mod">
          <ac:chgData name="LKG-laptop" userId="4d0fadd8-18c4-409d-a752-ea48dedb7f82" providerId="ADAL" clId="{8FE0068D-03CB-4087-8DE3-4F974A9297DD}" dt="2022-09-16T02:39:21.672" v="577" actId="164"/>
          <ac:picMkLst>
            <pc:docMk/>
            <pc:sldMk cId="2769116104" sldId="257"/>
            <ac:picMk id="168" creationId="{60BB2FA3-4228-D678-C4CC-C14CA55A9134}"/>
          </ac:picMkLst>
        </pc:picChg>
        <pc:picChg chg="add mod">
          <ac:chgData name="LKG-laptop" userId="4d0fadd8-18c4-409d-a752-ea48dedb7f82" providerId="ADAL" clId="{8FE0068D-03CB-4087-8DE3-4F974A9297DD}" dt="2022-09-16T02:39:21.672" v="577" actId="164"/>
          <ac:picMkLst>
            <pc:docMk/>
            <pc:sldMk cId="2769116104" sldId="257"/>
            <ac:picMk id="169" creationId="{83A12CB6-D4D6-4740-782E-7C7696AACEDC}"/>
          </ac:picMkLst>
        </pc:picChg>
        <pc:picChg chg="add mod">
          <ac:chgData name="LKG-laptop" userId="4d0fadd8-18c4-409d-a752-ea48dedb7f82" providerId="ADAL" clId="{8FE0068D-03CB-4087-8DE3-4F974A9297DD}" dt="2022-09-16T02:39:21.672" v="577" actId="164"/>
          <ac:picMkLst>
            <pc:docMk/>
            <pc:sldMk cId="2769116104" sldId="257"/>
            <ac:picMk id="170" creationId="{EE518BF6-D418-0107-A264-A5B6D78C0E20}"/>
          </ac:picMkLst>
        </pc:picChg>
        <pc:picChg chg="add mod">
          <ac:chgData name="LKG-laptop" userId="4d0fadd8-18c4-409d-a752-ea48dedb7f82" providerId="ADAL" clId="{8FE0068D-03CB-4087-8DE3-4F974A9297DD}" dt="2022-09-16T02:39:21.672" v="577" actId="164"/>
          <ac:picMkLst>
            <pc:docMk/>
            <pc:sldMk cId="2769116104" sldId="257"/>
            <ac:picMk id="171" creationId="{3F6D17F1-61EB-291E-A134-3777D9F6CBA7}"/>
          </ac:picMkLst>
        </pc:picChg>
        <pc:picChg chg="add mod">
          <ac:chgData name="LKG-laptop" userId="4d0fadd8-18c4-409d-a752-ea48dedb7f82" providerId="ADAL" clId="{8FE0068D-03CB-4087-8DE3-4F974A9297DD}" dt="2022-09-16T02:40:03.457" v="582" actId="164"/>
          <ac:picMkLst>
            <pc:docMk/>
            <pc:sldMk cId="2769116104" sldId="257"/>
            <ac:picMk id="174" creationId="{B68AC707-D425-0AF2-B426-23711075DDF7}"/>
          </ac:picMkLst>
        </pc:picChg>
        <pc:picChg chg="add mod">
          <ac:chgData name="LKG-laptop" userId="4d0fadd8-18c4-409d-a752-ea48dedb7f82" providerId="ADAL" clId="{8FE0068D-03CB-4087-8DE3-4F974A9297DD}" dt="2022-09-16T02:40:03.457" v="582" actId="164"/>
          <ac:picMkLst>
            <pc:docMk/>
            <pc:sldMk cId="2769116104" sldId="257"/>
            <ac:picMk id="175" creationId="{219DE451-7289-08C1-01C5-9D3BD3B4C735}"/>
          </ac:picMkLst>
        </pc:picChg>
        <pc:picChg chg="add mod">
          <ac:chgData name="LKG-laptop" userId="4d0fadd8-18c4-409d-a752-ea48dedb7f82" providerId="ADAL" clId="{8FE0068D-03CB-4087-8DE3-4F974A9297DD}" dt="2022-09-16T02:40:03.457" v="582" actId="164"/>
          <ac:picMkLst>
            <pc:docMk/>
            <pc:sldMk cId="2769116104" sldId="257"/>
            <ac:picMk id="176" creationId="{4AC68DBF-1C62-5F17-E86F-A99D09A699D7}"/>
          </ac:picMkLst>
        </pc:picChg>
        <pc:picChg chg="add mod">
          <ac:chgData name="LKG-laptop" userId="4d0fadd8-18c4-409d-a752-ea48dedb7f82" providerId="ADAL" clId="{8FE0068D-03CB-4087-8DE3-4F974A9297DD}" dt="2022-09-16T02:40:03.457" v="582" actId="164"/>
          <ac:picMkLst>
            <pc:docMk/>
            <pc:sldMk cId="2769116104" sldId="257"/>
            <ac:picMk id="177" creationId="{FB692851-7AB0-2695-1496-C4775A653236}"/>
          </ac:picMkLst>
        </pc:picChg>
        <pc:picChg chg="add mod">
          <ac:chgData name="LKG-laptop" userId="4d0fadd8-18c4-409d-a752-ea48dedb7f82" providerId="ADAL" clId="{8FE0068D-03CB-4087-8DE3-4F974A9297DD}" dt="2022-09-16T02:40:03.457" v="582" actId="164"/>
          <ac:picMkLst>
            <pc:docMk/>
            <pc:sldMk cId="2769116104" sldId="257"/>
            <ac:picMk id="178" creationId="{ED1FAF43-AF3B-66A4-9BFE-A4439DBBD9AE}"/>
          </ac:picMkLst>
        </pc:picChg>
        <pc:picChg chg="add mod">
          <ac:chgData name="LKG-laptop" userId="4d0fadd8-18c4-409d-a752-ea48dedb7f82" providerId="ADAL" clId="{8FE0068D-03CB-4087-8DE3-4F974A9297DD}" dt="2022-09-16T02:40:03.457" v="582" actId="164"/>
          <ac:picMkLst>
            <pc:docMk/>
            <pc:sldMk cId="2769116104" sldId="257"/>
            <ac:picMk id="179" creationId="{90FE92C9-33C7-749E-FCB6-89677DDD1DF4}"/>
          </ac:picMkLst>
        </pc:picChg>
        <pc:picChg chg="mod">
          <ac:chgData name="LKG-laptop" userId="4d0fadd8-18c4-409d-a752-ea48dedb7f82" providerId="ADAL" clId="{8FE0068D-03CB-4087-8DE3-4F974A9297DD}" dt="2022-09-16T02:40:04.832" v="583" actId="571"/>
          <ac:picMkLst>
            <pc:docMk/>
            <pc:sldMk cId="2769116104" sldId="257"/>
            <ac:picMk id="182" creationId="{75A313D3-438F-C263-E760-BFBBAE0DED65}"/>
          </ac:picMkLst>
        </pc:picChg>
        <pc:picChg chg="mod">
          <ac:chgData name="LKG-laptop" userId="4d0fadd8-18c4-409d-a752-ea48dedb7f82" providerId="ADAL" clId="{8FE0068D-03CB-4087-8DE3-4F974A9297DD}" dt="2022-09-16T02:40:04.832" v="583" actId="571"/>
          <ac:picMkLst>
            <pc:docMk/>
            <pc:sldMk cId="2769116104" sldId="257"/>
            <ac:picMk id="183" creationId="{E774FFCC-7A07-5736-3CFE-CAD57C511186}"/>
          </ac:picMkLst>
        </pc:picChg>
        <pc:picChg chg="mod">
          <ac:chgData name="LKG-laptop" userId="4d0fadd8-18c4-409d-a752-ea48dedb7f82" providerId="ADAL" clId="{8FE0068D-03CB-4087-8DE3-4F974A9297DD}" dt="2022-09-16T02:40:04.832" v="583" actId="571"/>
          <ac:picMkLst>
            <pc:docMk/>
            <pc:sldMk cId="2769116104" sldId="257"/>
            <ac:picMk id="184" creationId="{FEFD57CF-F175-B218-7F60-EF1D65D1148E}"/>
          </ac:picMkLst>
        </pc:picChg>
        <pc:picChg chg="mod">
          <ac:chgData name="LKG-laptop" userId="4d0fadd8-18c4-409d-a752-ea48dedb7f82" providerId="ADAL" clId="{8FE0068D-03CB-4087-8DE3-4F974A9297DD}" dt="2022-09-16T02:40:04.832" v="583" actId="571"/>
          <ac:picMkLst>
            <pc:docMk/>
            <pc:sldMk cId="2769116104" sldId="257"/>
            <ac:picMk id="185" creationId="{F20F4F5E-7C63-E31B-6CF6-2B1239C36693}"/>
          </ac:picMkLst>
        </pc:picChg>
        <pc:picChg chg="mod">
          <ac:chgData name="LKG-laptop" userId="4d0fadd8-18c4-409d-a752-ea48dedb7f82" providerId="ADAL" clId="{8FE0068D-03CB-4087-8DE3-4F974A9297DD}" dt="2022-09-16T02:40:04.832" v="583" actId="571"/>
          <ac:picMkLst>
            <pc:docMk/>
            <pc:sldMk cId="2769116104" sldId="257"/>
            <ac:picMk id="186" creationId="{68A3BA94-978A-F122-D8D3-F905FB0379E7}"/>
          </ac:picMkLst>
        </pc:picChg>
        <pc:picChg chg="mod">
          <ac:chgData name="LKG-laptop" userId="4d0fadd8-18c4-409d-a752-ea48dedb7f82" providerId="ADAL" clId="{8FE0068D-03CB-4087-8DE3-4F974A9297DD}" dt="2022-09-16T02:40:04.832" v="583" actId="571"/>
          <ac:picMkLst>
            <pc:docMk/>
            <pc:sldMk cId="2769116104" sldId="257"/>
            <ac:picMk id="187" creationId="{061B7237-268F-43AB-C7B5-9C87D00D3939}"/>
          </ac:picMkLst>
        </pc:picChg>
        <pc:picChg chg="add del mod">
          <ac:chgData name="LKG-laptop" userId="4d0fadd8-18c4-409d-a752-ea48dedb7f82" providerId="ADAL" clId="{8FE0068D-03CB-4087-8DE3-4F974A9297DD}" dt="2022-09-16T02:41:15.587" v="601" actId="21"/>
          <ac:picMkLst>
            <pc:docMk/>
            <pc:sldMk cId="2769116104" sldId="257"/>
            <ac:picMk id="189" creationId="{DD2E43C4-F852-FDD9-EB3B-7A22D2E1F897}"/>
          </ac:picMkLst>
        </pc:picChg>
        <pc:cxnChg chg="add del mod">
          <ac:chgData name="LKG-laptop" userId="4d0fadd8-18c4-409d-a752-ea48dedb7f82" providerId="ADAL" clId="{8FE0068D-03CB-4087-8DE3-4F974A9297DD}" dt="2022-09-16T01:54:58.950" v="227" actId="478"/>
          <ac:cxnSpMkLst>
            <pc:docMk/>
            <pc:sldMk cId="2769116104" sldId="257"/>
            <ac:cxnSpMk id="3" creationId="{DA4AA514-7D96-6BAA-C4E9-AC910083F046}"/>
          </ac:cxnSpMkLst>
        </pc:cxnChg>
        <pc:cxnChg chg="add mod">
          <ac:chgData name="LKG-laptop" userId="4d0fadd8-18c4-409d-a752-ea48dedb7f82" providerId="ADAL" clId="{8FE0068D-03CB-4087-8DE3-4F974A9297DD}" dt="2022-09-16T03:00:38.571" v="800" actId="164"/>
          <ac:cxnSpMkLst>
            <pc:docMk/>
            <pc:sldMk cId="2769116104" sldId="257"/>
            <ac:cxnSpMk id="8" creationId="{966F5C95-C77C-F849-DF88-EC0415305CC4}"/>
          </ac:cxnSpMkLst>
        </pc:cxnChg>
        <pc:cxnChg chg="add mod">
          <ac:chgData name="LKG-laptop" userId="4d0fadd8-18c4-409d-a752-ea48dedb7f82" providerId="ADAL" clId="{8FE0068D-03CB-4087-8DE3-4F974A9297DD}" dt="2022-09-16T03:00:38.571" v="800" actId="164"/>
          <ac:cxnSpMkLst>
            <pc:docMk/>
            <pc:sldMk cId="2769116104" sldId="257"/>
            <ac:cxnSpMk id="13" creationId="{4206E632-4874-114D-F648-8BFA6B69DEB5}"/>
          </ac:cxnSpMkLst>
        </pc:cxnChg>
        <pc:cxnChg chg="add del mod modVis">
          <ac:chgData name="LKG-laptop" userId="4d0fadd8-18c4-409d-a752-ea48dedb7f82" providerId="ADAL" clId="{8FE0068D-03CB-4087-8DE3-4F974A9297DD}" dt="2022-09-16T02:13:51.960" v="352"/>
          <ac:cxnSpMkLst>
            <pc:docMk/>
            <pc:sldMk cId="2769116104" sldId="257"/>
            <ac:cxnSpMk id="46" creationId="{BF1B620D-A5AF-7936-0EB0-A785257C157B}"/>
          </ac:cxnSpMkLst>
        </pc:cxnChg>
        <pc:cxnChg chg="add del mod modVis">
          <ac:chgData name="LKG-laptop" userId="4d0fadd8-18c4-409d-a752-ea48dedb7f82" providerId="ADAL" clId="{8FE0068D-03CB-4087-8DE3-4F974A9297DD}" dt="2022-09-16T02:13:51.960" v="352"/>
          <ac:cxnSpMkLst>
            <pc:docMk/>
            <pc:sldMk cId="2769116104" sldId="257"/>
            <ac:cxnSpMk id="50" creationId="{C3A9C18D-B4FC-08A6-1D38-021AC72AF578}"/>
          </ac:cxnSpMkLst>
        </pc:cxnChg>
        <pc:cxnChg chg="add mod">
          <ac:chgData name="LKG-laptop" userId="4d0fadd8-18c4-409d-a752-ea48dedb7f82" providerId="ADAL" clId="{8FE0068D-03CB-4087-8DE3-4F974A9297DD}" dt="2022-09-16T03:00:38.571" v="800" actId="164"/>
          <ac:cxnSpMkLst>
            <pc:docMk/>
            <pc:sldMk cId="2769116104" sldId="257"/>
            <ac:cxnSpMk id="59" creationId="{6F28458D-43AD-BD05-BE12-D3EA50219596}"/>
          </ac:cxnSpMkLst>
        </pc:cxnChg>
        <pc:cxnChg chg="add mod">
          <ac:chgData name="LKG-laptop" userId="4d0fadd8-18c4-409d-a752-ea48dedb7f82" providerId="ADAL" clId="{8FE0068D-03CB-4087-8DE3-4F974A9297DD}" dt="2022-09-16T03:00:38.571" v="800" actId="164"/>
          <ac:cxnSpMkLst>
            <pc:docMk/>
            <pc:sldMk cId="2769116104" sldId="257"/>
            <ac:cxnSpMk id="67" creationId="{E3951CDF-0464-50D5-38EF-96335896529F}"/>
          </ac:cxnSpMkLst>
        </pc:cxnChg>
        <pc:cxnChg chg="add mod">
          <ac:chgData name="LKG-laptop" userId="4d0fadd8-18c4-409d-a752-ea48dedb7f82" providerId="ADAL" clId="{8FE0068D-03CB-4087-8DE3-4F974A9297DD}" dt="2022-09-16T03:00:38.571" v="800" actId="164"/>
          <ac:cxnSpMkLst>
            <pc:docMk/>
            <pc:sldMk cId="2769116104" sldId="257"/>
            <ac:cxnSpMk id="99" creationId="{217C51CA-0795-522D-5E04-9A37BE538078}"/>
          </ac:cxnSpMkLst>
        </pc:cxnChg>
        <pc:cxnChg chg="add mod">
          <ac:chgData name="LKG-laptop" userId="4d0fadd8-18c4-409d-a752-ea48dedb7f82" providerId="ADAL" clId="{8FE0068D-03CB-4087-8DE3-4F974A9297DD}" dt="2022-09-16T03:00:38.571" v="800" actId="164"/>
          <ac:cxnSpMkLst>
            <pc:docMk/>
            <pc:sldMk cId="2769116104" sldId="257"/>
            <ac:cxnSpMk id="100" creationId="{FEC2C331-F192-3BB2-F435-FAC558B9A92E}"/>
          </ac:cxnSpMkLst>
        </pc:cxnChg>
        <pc:cxnChg chg="add mod">
          <ac:chgData name="LKG-laptop" userId="4d0fadd8-18c4-409d-a752-ea48dedb7f82" providerId="ADAL" clId="{8FE0068D-03CB-4087-8DE3-4F974A9297DD}" dt="2022-09-16T03:00:38.571" v="800" actId="164"/>
          <ac:cxnSpMkLst>
            <pc:docMk/>
            <pc:sldMk cId="2769116104" sldId="257"/>
            <ac:cxnSpMk id="107" creationId="{345D0739-F44B-412A-DF3D-6B383D20E4C6}"/>
          </ac:cxnSpMkLst>
        </pc:cxnChg>
        <pc:cxnChg chg="add del mod">
          <ac:chgData name="LKG-laptop" userId="4d0fadd8-18c4-409d-a752-ea48dedb7f82" providerId="ADAL" clId="{8FE0068D-03CB-4087-8DE3-4F974A9297DD}" dt="2022-09-16T02:24:41.906" v="446"/>
          <ac:cxnSpMkLst>
            <pc:docMk/>
            <pc:sldMk cId="2769116104" sldId="257"/>
            <ac:cxnSpMk id="122" creationId="{77E4939B-528A-6486-4C50-8E8AA6EC88EC}"/>
          </ac:cxnSpMkLst>
        </pc:cxnChg>
        <pc:cxnChg chg="add del mod">
          <ac:chgData name="LKG-laptop" userId="4d0fadd8-18c4-409d-a752-ea48dedb7f82" providerId="ADAL" clId="{8FE0068D-03CB-4087-8DE3-4F974A9297DD}" dt="2022-09-16T02:24:41.906" v="446"/>
          <ac:cxnSpMkLst>
            <pc:docMk/>
            <pc:sldMk cId="2769116104" sldId="257"/>
            <ac:cxnSpMk id="123" creationId="{FAA52436-F221-654A-D860-D602294071FA}"/>
          </ac:cxnSpMkLst>
        </pc:cxnChg>
        <pc:cxnChg chg="add del mod">
          <ac:chgData name="LKG-laptop" userId="4d0fadd8-18c4-409d-a752-ea48dedb7f82" providerId="ADAL" clId="{8FE0068D-03CB-4087-8DE3-4F974A9297DD}" dt="2022-09-16T02:24:41.906" v="446"/>
          <ac:cxnSpMkLst>
            <pc:docMk/>
            <pc:sldMk cId="2769116104" sldId="257"/>
            <ac:cxnSpMk id="124" creationId="{5050F0F1-4860-29EF-DB91-DC401F4AD9E7}"/>
          </ac:cxnSpMkLst>
        </pc:cxnChg>
        <pc:cxnChg chg="add mod">
          <ac:chgData name="LKG-laptop" userId="4d0fadd8-18c4-409d-a752-ea48dedb7f82" providerId="ADAL" clId="{8FE0068D-03CB-4087-8DE3-4F974A9297DD}" dt="2022-09-16T03:00:38.571" v="800" actId="164"/>
          <ac:cxnSpMkLst>
            <pc:docMk/>
            <pc:sldMk cId="2769116104" sldId="257"/>
            <ac:cxnSpMk id="138" creationId="{22D251A2-E4A5-E99D-FAD7-0EACCE268CAB}"/>
          </ac:cxnSpMkLst>
        </pc:cxnChg>
        <pc:cxnChg chg="add mod">
          <ac:chgData name="LKG-laptop" userId="4d0fadd8-18c4-409d-a752-ea48dedb7f82" providerId="ADAL" clId="{8FE0068D-03CB-4087-8DE3-4F974A9297DD}" dt="2022-09-16T03:00:38.571" v="800" actId="164"/>
          <ac:cxnSpMkLst>
            <pc:docMk/>
            <pc:sldMk cId="2769116104" sldId="257"/>
            <ac:cxnSpMk id="139" creationId="{94A46EC9-D458-380C-A2E2-76029D6F2BA2}"/>
          </ac:cxnSpMkLst>
        </pc:cxnChg>
        <pc:cxnChg chg="add mod">
          <ac:chgData name="LKG-laptop" userId="4d0fadd8-18c4-409d-a752-ea48dedb7f82" providerId="ADAL" clId="{8FE0068D-03CB-4087-8DE3-4F974A9297DD}" dt="2022-09-16T03:00:38.571" v="800" actId="164"/>
          <ac:cxnSpMkLst>
            <pc:docMk/>
            <pc:sldMk cId="2769116104" sldId="257"/>
            <ac:cxnSpMk id="140" creationId="{C4A6EB70-87FC-9A65-9558-7CC6EF6275C2}"/>
          </ac:cxnSpMkLst>
        </pc:cxnChg>
        <pc:cxnChg chg="add mod">
          <ac:chgData name="LKG-laptop" userId="4d0fadd8-18c4-409d-a752-ea48dedb7f82" providerId="ADAL" clId="{8FE0068D-03CB-4087-8DE3-4F974A9297DD}" dt="2022-09-16T03:00:38.571" v="800" actId="164"/>
          <ac:cxnSpMkLst>
            <pc:docMk/>
            <pc:sldMk cId="2769116104" sldId="257"/>
            <ac:cxnSpMk id="144" creationId="{9DCC245C-017C-CE8D-3C7F-D3500E42E197}"/>
          </ac:cxnSpMkLst>
        </pc:cxnChg>
        <pc:cxnChg chg="add mod">
          <ac:chgData name="LKG-laptop" userId="4d0fadd8-18c4-409d-a752-ea48dedb7f82" providerId="ADAL" clId="{8FE0068D-03CB-4087-8DE3-4F974A9297DD}" dt="2022-09-16T03:00:38.571" v="800" actId="164"/>
          <ac:cxnSpMkLst>
            <pc:docMk/>
            <pc:sldMk cId="2769116104" sldId="257"/>
            <ac:cxnSpMk id="148" creationId="{F031DB09-93DC-7CC6-9708-62F769550D00}"/>
          </ac:cxnSpMkLst>
        </pc:cxnChg>
        <pc:cxnChg chg="add mod">
          <ac:chgData name="LKG-laptop" userId="4d0fadd8-18c4-409d-a752-ea48dedb7f82" providerId="ADAL" clId="{8FE0068D-03CB-4087-8DE3-4F974A9297DD}" dt="2022-09-16T03:00:38.571" v="800" actId="164"/>
          <ac:cxnSpMkLst>
            <pc:docMk/>
            <pc:sldMk cId="2769116104" sldId="257"/>
            <ac:cxnSpMk id="151" creationId="{7EE5906D-38EC-8D68-019E-6F1F77FEB0A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23E95-C08F-2EB6-D655-C1E675057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EB710F-3735-E5EB-853E-D7046F062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94085-A993-8FA0-8FB8-7A2A318D5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FED-C9BA-4950-B4EA-3907F5FAD0F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3C454-71A4-E9AD-845E-54F0A5EB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1D4A46-C46A-DB78-81D0-F6D6D1B67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36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8F4D4-8F21-9870-FB9F-69C5540B7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25A717-BE81-A015-7A25-46497D2C2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4EA1DC-F3EE-93BE-EF88-61A8ED277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FED-C9BA-4950-B4EA-3907F5FAD0F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60B06-4881-A7AE-F7FA-42A0BB18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41CF9-07DE-CEB8-DDAC-917450E3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59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5CECC0-CD5C-326C-85DE-4D95F9FAB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7C384B-83A4-9190-D1BF-87EA94763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7BC39E-4DE5-F72D-43CC-2B4CB7E9F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FED-C9BA-4950-B4EA-3907F5FAD0F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867C15-2DF2-0310-9DBB-76372A54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AFB9C2-D395-D13C-5792-AF98FDD5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73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1580E-E580-56CB-200C-885BE34D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9E9ED-FD1A-03F6-ED87-4948452B6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741676-1E6D-16EF-D421-E48B220C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FED-C9BA-4950-B4EA-3907F5FAD0F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6BB6E1-0338-E503-E8BC-CAC88975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4CEE1-54CC-9929-CCEA-2705AE76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79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FDFB1-7E2D-3BA4-760B-BB668669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232834-456B-C14E-D5C9-D33D7A866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91CF3A-C243-3DF5-115A-E2D8AFF3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FED-C9BA-4950-B4EA-3907F5FAD0F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05DD64-125C-EE8A-95C6-72663AD8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BF0152-9A3B-0604-9E91-405BFDF4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0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F9A6D-4B96-98CD-DEFD-98121E1D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71F7F3-7F89-C2A2-F2DF-E60759110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6B4C1C-9916-54A9-EBC4-B01349850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E9D4F4-726B-FAEF-6A92-2E8F994E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FED-C9BA-4950-B4EA-3907F5FAD0F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68580E-8149-2D6B-7C7D-962B5EEC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98EFB4-3DF0-E64B-F298-F49CC390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03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34715-300E-CF36-3084-06D595DDA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57EC45-101C-7E36-C70C-ED098B425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845447-A42F-A6DE-9684-C88D384FA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A1920F-D537-6AC9-8E07-85F09C6A8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B63CBF-0701-AE94-DA91-7A3556A62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73CCEE-42B2-4B57-330F-586363AB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FED-C9BA-4950-B4EA-3907F5FAD0F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BF6E56-B2B0-FBBF-FFA0-C0668ED8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CB7525-751F-B6C3-CB28-C759C605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21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C0143-9255-4091-ABD1-EF259121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59DFC8-8A66-7110-FB2C-58207F5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FED-C9BA-4950-B4EA-3907F5FAD0F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96C02D-FA8C-6E04-CF01-C4D7D7A6B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23235F-17D5-0BC5-0C0C-065C1804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53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896DA9-0084-4495-3DB4-FC061F51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FED-C9BA-4950-B4EA-3907F5FAD0F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BD2024-2B4E-E7B6-BB8F-88027FEB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E9EC90-C8D9-7417-9A94-850130C9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56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90B5C-999A-08E9-3EDE-567A0694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E512B-5D33-193D-7C5E-4BD414B3B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0AC03D-9299-032D-DB3B-A0CAC1CB5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FE35E4-19F0-D003-0121-554FCE455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FED-C9BA-4950-B4EA-3907F5FAD0F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FCAA06-3507-0B39-86B3-51E8F234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6EFA2F-3472-4CC2-7BC7-207A2892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94452-ED6E-F7E8-9BA9-6D8777376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8FFF14-4344-C4D7-DB74-AADD27AE6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8ACC81-513D-E960-886E-E2A9AB6EC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45F1E1-7C1E-BEAD-957B-9C6C22B6D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FED-C9BA-4950-B4EA-3907F5FAD0F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E501F2-CA16-D48E-E847-E1053265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108F5-58EB-77BE-5F92-719DB2C00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11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744623-1DB4-0BBB-617D-AD4CFFBF2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863394-01D5-0964-9D2F-5B0CF8CDE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A553C6-8DAC-7D48-3AD5-C6AED88C5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70FED-C9BA-4950-B4EA-3907F5FAD0F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2CD83-A791-294B-98B7-2682B7D75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99DFC-AC70-7DEF-F720-B313C2F89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30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FB71361-2479-6FE7-E504-6C65B9F6B4D1}"/>
              </a:ext>
            </a:extLst>
          </p:cNvPr>
          <p:cNvGrpSpPr/>
          <p:nvPr/>
        </p:nvGrpSpPr>
        <p:grpSpPr>
          <a:xfrm>
            <a:off x="-5218" y="-43777"/>
            <a:ext cx="6863218" cy="5054732"/>
            <a:chOff x="-5218" y="-43777"/>
            <a:chExt cx="6863218" cy="5054732"/>
          </a:xfrm>
        </p:grpSpPr>
        <p:sp>
          <p:nvSpPr>
            <p:cNvPr id="198" name="矩形: 圆角 197">
              <a:extLst>
                <a:ext uri="{FF2B5EF4-FFF2-40B4-BE49-F238E27FC236}">
                  <a16:creationId xmlns:a16="http://schemas.microsoft.com/office/drawing/2014/main" id="{8AAC2E27-286C-99AA-638E-8D00698A32FE}"/>
                </a:ext>
              </a:extLst>
            </p:cNvPr>
            <p:cNvSpPr/>
            <p:nvPr/>
          </p:nvSpPr>
          <p:spPr>
            <a:xfrm>
              <a:off x="1346200" y="2479187"/>
              <a:ext cx="990600" cy="1333681"/>
            </a:xfrm>
            <a:prstGeom prst="roundRect">
              <a:avLst>
                <a:gd name="adj" fmla="val 3158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: 圆角 194">
              <a:extLst>
                <a:ext uri="{FF2B5EF4-FFF2-40B4-BE49-F238E27FC236}">
                  <a16:creationId xmlns:a16="http://schemas.microsoft.com/office/drawing/2014/main" id="{1AC53D0D-FF6F-51BF-2E61-582073A13DA4}"/>
                </a:ext>
              </a:extLst>
            </p:cNvPr>
            <p:cNvSpPr/>
            <p:nvPr/>
          </p:nvSpPr>
          <p:spPr>
            <a:xfrm>
              <a:off x="2656925" y="2178304"/>
              <a:ext cx="1323605" cy="1333681"/>
            </a:xfrm>
            <a:prstGeom prst="roundRect">
              <a:avLst>
                <a:gd name="adj" fmla="val 3158"/>
              </a:avLst>
            </a:prstGeom>
            <a:solidFill>
              <a:srgbClr val="E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: 圆角 193">
              <a:extLst>
                <a:ext uri="{FF2B5EF4-FFF2-40B4-BE49-F238E27FC236}">
                  <a16:creationId xmlns:a16="http://schemas.microsoft.com/office/drawing/2014/main" id="{D23654F9-9B13-3915-9E32-AB165CBFFE7F}"/>
                </a:ext>
              </a:extLst>
            </p:cNvPr>
            <p:cNvSpPr/>
            <p:nvPr/>
          </p:nvSpPr>
          <p:spPr>
            <a:xfrm>
              <a:off x="1346200" y="1028184"/>
              <a:ext cx="5511800" cy="1333681"/>
            </a:xfrm>
            <a:prstGeom prst="roundRect">
              <a:avLst>
                <a:gd name="adj" fmla="val 3158"/>
              </a:avLst>
            </a:prstGeom>
            <a:solidFill>
              <a:srgbClr val="E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9CBC67AF-88A6-F240-36A0-BB3EBA38171B}"/>
                </a:ext>
              </a:extLst>
            </p:cNvPr>
            <p:cNvSpPr/>
            <p:nvPr/>
          </p:nvSpPr>
          <p:spPr>
            <a:xfrm>
              <a:off x="-5218" y="-13668"/>
              <a:ext cx="6863218" cy="1333681"/>
            </a:xfrm>
            <a:prstGeom prst="roundRect">
              <a:avLst>
                <a:gd name="adj" fmla="val 3158"/>
              </a:avLst>
            </a:prstGeom>
            <a:solidFill>
              <a:srgbClr val="E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: 圆角 191">
              <a:extLst>
                <a:ext uri="{FF2B5EF4-FFF2-40B4-BE49-F238E27FC236}">
                  <a16:creationId xmlns:a16="http://schemas.microsoft.com/office/drawing/2014/main" id="{E8B1C02E-0FA8-89DC-576A-C095F0A86CC8}"/>
                </a:ext>
              </a:extLst>
            </p:cNvPr>
            <p:cNvSpPr/>
            <p:nvPr/>
          </p:nvSpPr>
          <p:spPr>
            <a:xfrm>
              <a:off x="4089400" y="2485571"/>
              <a:ext cx="2763382" cy="1333681"/>
            </a:xfrm>
            <a:prstGeom prst="roundRect">
              <a:avLst>
                <a:gd name="adj" fmla="val 3158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: 圆角 190">
              <a:extLst>
                <a:ext uri="{FF2B5EF4-FFF2-40B4-BE49-F238E27FC236}">
                  <a16:creationId xmlns:a16="http://schemas.microsoft.com/office/drawing/2014/main" id="{43DE360A-B977-1ACA-F947-82BE6CD59200}"/>
                </a:ext>
              </a:extLst>
            </p:cNvPr>
            <p:cNvSpPr/>
            <p:nvPr/>
          </p:nvSpPr>
          <p:spPr>
            <a:xfrm>
              <a:off x="0" y="3592160"/>
              <a:ext cx="6858000" cy="1333681"/>
            </a:xfrm>
            <a:prstGeom prst="roundRect">
              <a:avLst>
                <a:gd name="adj" fmla="val 3158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B5B7B4F2-7F3F-890D-92E3-C0734CD4707C}"/>
                </a:ext>
              </a:extLst>
            </p:cNvPr>
            <p:cNvGrpSpPr/>
            <p:nvPr/>
          </p:nvGrpSpPr>
          <p:grpSpPr>
            <a:xfrm>
              <a:off x="1943384" y="-43777"/>
              <a:ext cx="1433485" cy="1439439"/>
              <a:chOff x="1316796" y="2610364"/>
              <a:chExt cx="1433485" cy="1439439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5860ED0B-4DE4-8AF6-28C8-F8C7CBC187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1267" y="3329803"/>
                <a:ext cx="1419014" cy="720000"/>
              </a:xfrm>
              <a:prstGeom prst="rect">
                <a:avLst/>
              </a:prstGeom>
              <a:ln w="9525">
                <a:solidFill>
                  <a:schemeClr val="bg2">
                    <a:lumMod val="25000"/>
                  </a:schemeClr>
                </a:solidFill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scene3d>
                <a:camera prst="isometricOffAxis2Top"/>
                <a:lightRig rig="threePt" dir="t"/>
              </a:scene3d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AE19F95-F996-B76C-331C-4AB7A19119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9610" y="3185916"/>
                <a:ext cx="1420671" cy="720000"/>
              </a:xfrm>
              <a:prstGeom prst="rect">
                <a:avLst/>
              </a:prstGeom>
              <a:ln w="9525">
                <a:solidFill>
                  <a:schemeClr val="bg2">
                    <a:lumMod val="25000"/>
                  </a:schemeClr>
                </a:solidFill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scene3d>
                <a:camera prst="isometricOffAxis2Top"/>
                <a:lightRig rig="threePt" dir="t"/>
              </a:scene3d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E65710DB-E261-3597-EF60-6CA0E64EA1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6497" y="3042028"/>
                <a:ext cx="1423784" cy="720000"/>
              </a:xfrm>
              <a:prstGeom prst="rect">
                <a:avLst/>
              </a:prstGeom>
              <a:ln w="9525">
                <a:solidFill>
                  <a:schemeClr val="bg2">
                    <a:lumMod val="25000"/>
                  </a:schemeClr>
                </a:solidFill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scene3d>
                <a:camera prst="isometricOffAxis2Top"/>
                <a:lightRig rig="threePt" dir="t"/>
              </a:scene3d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FA3FAB41-73EC-B915-8B25-B95714C0A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6796" y="2898140"/>
                <a:ext cx="1433485" cy="720000"/>
              </a:xfrm>
              <a:prstGeom prst="rect">
                <a:avLst/>
              </a:prstGeom>
              <a:ln w="9525">
                <a:solidFill>
                  <a:schemeClr val="bg2">
                    <a:lumMod val="25000"/>
                  </a:schemeClr>
                </a:solidFill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scene3d>
                <a:camera prst="isometricOffAxis2Top"/>
                <a:lightRig rig="threePt" dir="t"/>
              </a:scene3d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2390D1C7-E69A-0AC1-5A85-285927A30E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48511" y="2754252"/>
                <a:ext cx="1401770" cy="720000"/>
              </a:xfrm>
              <a:prstGeom prst="rect">
                <a:avLst/>
              </a:prstGeom>
              <a:ln w="9525">
                <a:solidFill>
                  <a:schemeClr val="bg2">
                    <a:lumMod val="25000"/>
                  </a:schemeClr>
                </a:solidFill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scene3d>
                <a:camera prst="isometricOffAxis2Top"/>
                <a:lightRig rig="threePt" dir="t"/>
              </a:scene3d>
            </p:spPr>
          </p:pic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CE0C5607-07F1-AA11-F155-66093FFB7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59228" y="2610364"/>
                <a:ext cx="1391053" cy="720000"/>
              </a:xfrm>
              <a:prstGeom prst="rect">
                <a:avLst/>
              </a:prstGeom>
              <a:ln w="9525">
                <a:solidFill>
                  <a:schemeClr val="bg2">
                    <a:lumMod val="25000"/>
                  </a:schemeClr>
                </a:solidFill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scene3d>
                <a:camera prst="isometricOffAxis2Top"/>
                <a:lightRig rig="threePt" dir="t"/>
              </a:scene3d>
            </p:spPr>
          </p:pic>
        </p:grp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88849D0-B58D-F4D8-260F-495D8B574838}"/>
                </a:ext>
              </a:extLst>
            </p:cNvPr>
            <p:cNvSpPr/>
            <p:nvPr/>
          </p:nvSpPr>
          <p:spPr>
            <a:xfrm>
              <a:off x="110531" y="264010"/>
              <a:ext cx="826806" cy="716697"/>
            </a:xfrm>
            <a:prstGeom prst="roundRect">
              <a:avLst>
                <a:gd name="adj" fmla="val 833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database</a:t>
              </a:r>
            </a:p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2008-2017</a:t>
              </a:r>
              <a:endParaRPr lang="zh-CN" alt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FE54EC6-6DA6-2736-6951-E619D25D60F2}"/>
                </a:ext>
              </a:extLst>
            </p:cNvPr>
            <p:cNvSpPr txBox="1"/>
            <p:nvPr/>
          </p:nvSpPr>
          <p:spPr>
            <a:xfrm>
              <a:off x="971253" y="387887"/>
              <a:ext cx="826806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</a:t>
              </a:r>
              <a:r>
                <a: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models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9311B15-16C5-FA0B-BEAF-5A452A2AD661}"/>
                </a:ext>
              </a:extLst>
            </p:cNvPr>
            <p:cNvSpPr txBox="1"/>
            <p:nvPr/>
          </p:nvSpPr>
          <p:spPr>
            <a:xfrm>
              <a:off x="3506514" y="387887"/>
              <a:ext cx="741636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</a:t>
              </a:r>
              <a:r>
                <a: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models</a:t>
              </a: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24E44B73-305D-2917-549D-95AC27B82B38}"/>
                </a:ext>
              </a:extLst>
            </p:cNvPr>
            <p:cNvSpPr/>
            <p:nvPr/>
          </p:nvSpPr>
          <p:spPr>
            <a:xfrm>
              <a:off x="4390974" y="206859"/>
              <a:ext cx="831114" cy="763475"/>
            </a:xfrm>
            <a:prstGeom prst="roundRect">
              <a:avLst>
                <a:gd name="adj" fmla="val 8334"/>
              </a:avLst>
            </a:prstGeom>
            <a:solidFill>
              <a:srgbClr val="C9E6E4"/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database</a:t>
              </a:r>
            </a:p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2018-2019</a:t>
              </a:r>
              <a:endParaRPr lang="zh-CN" alt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3AB5C61A-A05D-0F97-CC0A-66ABF48ED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67643" y="894733"/>
              <a:ext cx="1419013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5FB475D-5D3E-E129-CF18-41750D1621F3}"/>
                </a:ext>
              </a:extLst>
            </p:cNvPr>
            <p:cNvSpPr txBox="1"/>
            <p:nvPr/>
          </p:nvSpPr>
          <p:spPr>
            <a:xfrm>
              <a:off x="5233879" y="384394"/>
              <a:ext cx="111344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Find the best</a:t>
              </a:r>
              <a:r>
                <a: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model</a:t>
              </a:r>
            </a:p>
          </p:txBody>
        </p:sp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1FF6CA13-7093-ED74-EC59-CB34BA4DC7A4}"/>
                </a:ext>
              </a:extLst>
            </p:cNvPr>
            <p:cNvSpPr/>
            <p:nvPr/>
          </p:nvSpPr>
          <p:spPr>
            <a:xfrm>
              <a:off x="1416717" y="1508338"/>
              <a:ext cx="826806" cy="758521"/>
            </a:xfrm>
            <a:prstGeom prst="roundRect">
              <a:avLst>
                <a:gd name="adj" fmla="val 833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Forecast</a:t>
              </a:r>
            </a:p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2020-2022.5</a:t>
              </a:r>
            </a:p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without COVID-19</a:t>
              </a:r>
              <a:endParaRPr lang="zh-CN" alt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1FAFA3C6-71D8-61D5-3FF1-518F09B57125}"/>
                </a:ext>
              </a:extLst>
            </p:cNvPr>
            <p:cNvSpPr/>
            <p:nvPr/>
          </p:nvSpPr>
          <p:spPr>
            <a:xfrm>
              <a:off x="2854998" y="2610241"/>
              <a:ext cx="928808" cy="716696"/>
            </a:xfrm>
            <a:prstGeom prst="roundRect">
              <a:avLst>
                <a:gd name="adj" fmla="val 833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Forecast</a:t>
              </a:r>
            </a:p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2022.6-2025.5</a:t>
              </a:r>
            </a:p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without COVID-19</a:t>
              </a:r>
              <a:endParaRPr lang="zh-CN" alt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9CC8ED86-D667-0077-E9BD-31536DE5F94A}"/>
                </a:ext>
              </a:extLst>
            </p:cNvPr>
            <p:cNvSpPr/>
            <p:nvPr/>
          </p:nvSpPr>
          <p:spPr>
            <a:xfrm>
              <a:off x="1416717" y="2611641"/>
              <a:ext cx="831116" cy="715296"/>
            </a:xfrm>
            <a:prstGeom prst="roundRect">
              <a:avLst>
                <a:gd name="adj" fmla="val 8334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Actual</a:t>
              </a:r>
            </a:p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2020-2022.5</a:t>
              </a:r>
            </a:p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within COVID-19</a:t>
              </a:r>
              <a:endParaRPr lang="zh-CN" alt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4B791426-F378-5CD6-0747-67306A9634E8}"/>
                </a:ext>
              </a:extLst>
            </p:cNvPr>
            <p:cNvSpPr/>
            <p:nvPr/>
          </p:nvSpPr>
          <p:spPr>
            <a:xfrm>
              <a:off x="4395282" y="1502367"/>
              <a:ext cx="826806" cy="764499"/>
            </a:xfrm>
            <a:prstGeom prst="roundRect">
              <a:avLst>
                <a:gd name="adj" fmla="val 833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Retrain database</a:t>
              </a:r>
            </a:p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2008-2019</a:t>
              </a:r>
              <a:endParaRPr lang="zh-CN" alt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4879A57-1425-5E51-1C04-E2272BF615B4}"/>
                </a:ext>
              </a:extLst>
            </p:cNvPr>
            <p:cNvSpPr txBox="1"/>
            <p:nvPr/>
          </p:nvSpPr>
          <p:spPr>
            <a:xfrm>
              <a:off x="5311171" y="1898166"/>
              <a:ext cx="88960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Retrain</a:t>
              </a:r>
              <a:r>
                <a: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model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966F5C95-C77C-F849-DF88-EC0415305CC4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937337" y="622359"/>
              <a:ext cx="894938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6F28458D-43AD-BD05-BE12-D3EA50219596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3548890" y="588597"/>
              <a:ext cx="842084" cy="10273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4206E632-4874-114D-F648-8BFA6B69DEB5}"/>
                </a:ext>
              </a:extLst>
            </p:cNvPr>
            <p:cNvCxnSpPr>
              <a:cxnSpLocks/>
              <a:stCxn id="36" idx="3"/>
              <a:endCxn id="40" idx="0"/>
            </p:cNvCxnSpPr>
            <p:nvPr/>
          </p:nvCxnSpPr>
          <p:spPr>
            <a:xfrm>
              <a:off x="5222088" y="588597"/>
              <a:ext cx="855062" cy="306136"/>
            </a:xfrm>
            <a:prstGeom prst="bentConnector2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E3951CDF-0464-50D5-38EF-96335896529F}"/>
                </a:ext>
              </a:extLst>
            </p:cNvPr>
            <p:cNvCxnSpPr>
              <a:cxnSpLocks/>
              <a:stCxn id="40" idx="2"/>
              <a:endCxn id="47" idx="3"/>
            </p:cNvCxnSpPr>
            <p:nvPr/>
          </p:nvCxnSpPr>
          <p:spPr>
            <a:xfrm rot="5400000">
              <a:off x="5514677" y="1322144"/>
              <a:ext cx="269884" cy="855062"/>
            </a:xfrm>
            <a:prstGeom prst="bentConnector2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D4E7C94A-B467-0B7E-D29E-27AE86ADD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09896" y="1526213"/>
              <a:ext cx="1419013" cy="7200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217C51CA-0795-522D-5E04-9A37BE538078}"/>
                </a:ext>
              </a:extLst>
            </p:cNvPr>
            <p:cNvCxnSpPr>
              <a:cxnSpLocks/>
              <a:stCxn id="47" idx="1"/>
              <a:endCxn id="41" idx="3"/>
            </p:cNvCxnSpPr>
            <p:nvPr/>
          </p:nvCxnSpPr>
          <p:spPr>
            <a:xfrm flipH="1">
              <a:off x="4028909" y="1884617"/>
              <a:ext cx="366373" cy="1597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FEC2C331-F192-3BB2-F435-FAC558B9A92E}"/>
                </a:ext>
              </a:extLst>
            </p:cNvPr>
            <p:cNvCxnSpPr>
              <a:cxnSpLocks/>
              <a:stCxn id="41" idx="1"/>
              <a:endCxn id="92" idx="3"/>
            </p:cNvCxnSpPr>
            <p:nvPr/>
          </p:nvCxnSpPr>
          <p:spPr>
            <a:xfrm flipH="1">
              <a:off x="2243523" y="1886214"/>
              <a:ext cx="366373" cy="1385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345D0739-F44B-412A-DF3D-6B383D20E4C6}"/>
                </a:ext>
              </a:extLst>
            </p:cNvPr>
            <p:cNvCxnSpPr>
              <a:cxnSpLocks/>
              <a:stCxn id="41" idx="2"/>
              <a:endCxn id="93" idx="0"/>
            </p:cNvCxnSpPr>
            <p:nvPr/>
          </p:nvCxnSpPr>
          <p:spPr>
            <a:xfrm flipH="1">
              <a:off x="3319402" y="2246214"/>
              <a:ext cx="1" cy="364027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: 圆角 131">
              <a:extLst>
                <a:ext uri="{FF2B5EF4-FFF2-40B4-BE49-F238E27FC236}">
                  <a16:creationId xmlns:a16="http://schemas.microsoft.com/office/drawing/2014/main" id="{BD22F1B5-CAC7-0D30-9C56-3A3BB98EA4F6}"/>
                </a:ext>
              </a:extLst>
            </p:cNvPr>
            <p:cNvSpPr/>
            <p:nvPr/>
          </p:nvSpPr>
          <p:spPr>
            <a:xfrm>
              <a:off x="110531" y="3966650"/>
              <a:ext cx="826806" cy="716697"/>
            </a:xfrm>
            <a:prstGeom prst="roundRect">
              <a:avLst>
                <a:gd name="adj" fmla="val 833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database</a:t>
              </a:r>
            </a:p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2008-2022.5</a:t>
              </a:r>
              <a:endParaRPr lang="zh-CN" alt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63713FD3-2EA6-1862-29AD-C99ADF3F500E}"/>
                </a:ext>
              </a:extLst>
            </p:cNvPr>
            <p:cNvSpPr txBox="1"/>
            <p:nvPr/>
          </p:nvSpPr>
          <p:spPr>
            <a:xfrm>
              <a:off x="971253" y="4090527"/>
              <a:ext cx="826806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</a:t>
              </a:r>
              <a:r>
                <a: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models</a:t>
              </a: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801C2FC0-EACA-4EA5-AD0B-50AE8A57E846}"/>
                </a:ext>
              </a:extLst>
            </p:cNvPr>
            <p:cNvSpPr txBox="1"/>
            <p:nvPr/>
          </p:nvSpPr>
          <p:spPr>
            <a:xfrm>
              <a:off x="3506514" y="4090527"/>
              <a:ext cx="741636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</a:t>
              </a:r>
              <a:r>
                <a: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models</a:t>
              </a:r>
            </a:p>
          </p:txBody>
        </p:sp>
        <p:sp>
          <p:nvSpPr>
            <p:cNvPr id="135" name="矩形: 圆角 134">
              <a:extLst>
                <a:ext uri="{FF2B5EF4-FFF2-40B4-BE49-F238E27FC236}">
                  <a16:creationId xmlns:a16="http://schemas.microsoft.com/office/drawing/2014/main" id="{7666FF2E-C0D8-4B6A-A865-58AF7A0FE018}"/>
                </a:ext>
              </a:extLst>
            </p:cNvPr>
            <p:cNvSpPr/>
            <p:nvPr/>
          </p:nvSpPr>
          <p:spPr>
            <a:xfrm>
              <a:off x="4390974" y="3909499"/>
              <a:ext cx="831114" cy="763475"/>
            </a:xfrm>
            <a:prstGeom prst="roundRect">
              <a:avLst>
                <a:gd name="adj" fmla="val 8334"/>
              </a:avLst>
            </a:prstGeom>
            <a:solidFill>
              <a:srgbClr val="C9E6E4"/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database</a:t>
              </a:r>
            </a:p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2008-2022.5</a:t>
              </a:r>
              <a:endParaRPr lang="zh-CN" alt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6" name="图片 135">
              <a:extLst>
                <a:ext uri="{FF2B5EF4-FFF2-40B4-BE49-F238E27FC236}">
                  <a16:creationId xmlns:a16="http://schemas.microsoft.com/office/drawing/2014/main" id="{6453A468-A055-EDFB-6ECA-EB13C7D86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91735" y="3249023"/>
              <a:ext cx="1370829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1861E827-30F1-538C-DE5F-F38622A5A8AA}"/>
                </a:ext>
              </a:extLst>
            </p:cNvPr>
            <p:cNvSpPr txBox="1"/>
            <p:nvPr/>
          </p:nvSpPr>
          <p:spPr>
            <a:xfrm>
              <a:off x="5233879" y="4291919"/>
              <a:ext cx="111344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Find the best</a:t>
              </a:r>
              <a:r>
                <a: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model</a:t>
              </a:r>
            </a:p>
          </p:txBody>
        </p: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22D251A2-E4A5-E99D-FAD7-0EACCE268CAB}"/>
                </a:ext>
              </a:extLst>
            </p:cNvPr>
            <p:cNvCxnSpPr>
              <a:cxnSpLocks/>
              <a:stCxn id="132" idx="3"/>
            </p:cNvCxnSpPr>
            <p:nvPr/>
          </p:nvCxnSpPr>
          <p:spPr>
            <a:xfrm>
              <a:off x="937337" y="4324999"/>
              <a:ext cx="894938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94A46EC9-D458-380C-A2E2-76029D6F2BA2}"/>
                </a:ext>
              </a:extLst>
            </p:cNvPr>
            <p:cNvCxnSpPr>
              <a:cxnSpLocks/>
              <a:endCxn id="135" idx="1"/>
            </p:cNvCxnSpPr>
            <p:nvPr/>
          </p:nvCxnSpPr>
          <p:spPr>
            <a:xfrm flipV="1">
              <a:off x="3548890" y="4291237"/>
              <a:ext cx="842084" cy="10273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连接符: 肘形 139">
              <a:extLst>
                <a:ext uri="{FF2B5EF4-FFF2-40B4-BE49-F238E27FC236}">
                  <a16:creationId xmlns:a16="http://schemas.microsoft.com/office/drawing/2014/main" id="{C4A6EB70-87FC-9A65-9558-7CC6EF6275C2}"/>
                </a:ext>
              </a:extLst>
            </p:cNvPr>
            <p:cNvCxnSpPr>
              <a:cxnSpLocks/>
              <a:stCxn id="135" idx="3"/>
              <a:endCxn id="136" idx="2"/>
            </p:cNvCxnSpPr>
            <p:nvPr/>
          </p:nvCxnSpPr>
          <p:spPr>
            <a:xfrm flipV="1">
              <a:off x="5222088" y="3969023"/>
              <a:ext cx="855062" cy="322214"/>
            </a:xfrm>
            <a:prstGeom prst="bentConnector2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矩形: 圆角 142">
              <a:extLst>
                <a:ext uri="{FF2B5EF4-FFF2-40B4-BE49-F238E27FC236}">
                  <a16:creationId xmlns:a16="http://schemas.microsoft.com/office/drawing/2014/main" id="{8EC17298-7AAD-8D2C-2486-4B47D130C141}"/>
                </a:ext>
              </a:extLst>
            </p:cNvPr>
            <p:cNvSpPr/>
            <p:nvPr/>
          </p:nvSpPr>
          <p:spPr>
            <a:xfrm>
              <a:off x="4294857" y="2614054"/>
              <a:ext cx="928808" cy="716696"/>
            </a:xfrm>
            <a:prstGeom prst="roundRect">
              <a:avLst>
                <a:gd name="adj" fmla="val 8334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Forecast</a:t>
              </a:r>
            </a:p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2022.6-2025.5</a:t>
              </a:r>
            </a:p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within COVID-19</a:t>
              </a:r>
              <a:endParaRPr lang="zh-CN" alt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4" name="连接符: 肘形 143">
              <a:extLst>
                <a:ext uri="{FF2B5EF4-FFF2-40B4-BE49-F238E27FC236}">
                  <a16:creationId xmlns:a16="http://schemas.microsoft.com/office/drawing/2014/main" id="{9DCC245C-017C-CE8D-3C7F-D3500E42E197}"/>
                </a:ext>
              </a:extLst>
            </p:cNvPr>
            <p:cNvCxnSpPr>
              <a:cxnSpLocks/>
              <a:stCxn id="136" idx="0"/>
              <a:endCxn id="143" idx="3"/>
            </p:cNvCxnSpPr>
            <p:nvPr/>
          </p:nvCxnSpPr>
          <p:spPr>
            <a:xfrm rot="16200000" flipV="1">
              <a:off x="5512098" y="2683970"/>
              <a:ext cx="276621" cy="853485"/>
            </a:xfrm>
            <a:prstGeom prst="bentConnector2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F031DB09-93DC-7CC6-9708-62F769550D00}"/>
                </a:ext>
              </a:extLst>
            </p:cNvPr>
            <p:cNvCxnSpPr>
              <a:cxnSpLocks/>
              <a:stCxn id="93" idx="3"/>
              <a:endCxn id="143" idx="1"/>
            </p:cNvCxnSpPr>
            <p:nvPr/>
          </p:nvCxnSpPr>
          <p:spPr>
            <a:xfrm>
              <a:off x="3783806" y="2968589"/>
              <a:ext cx="511051" cy="3813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0F2B0ECE-8234-7925-87E1-FA6035E03074}"/>
                </a:ext>
              </a:extLst>
            </p:cNvPr>
            <p:cNvSpPr txBox="1"/>
            <p:nvPr/>
          </p:nvSpPr>
          <p:spPr>
            <a:xfrm>
              <a:off x="3731418" y="2730199"/>
              <a:ext cx="68289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Compare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7EE5906D-38EC-8D68-019E-6F1F77FEB0A0}"/>
                </a:ext>
              </a:extLst>
            </p:cNvPr>
            <p:cNvCxnSpPr>
              <a:cxnSpLocks/>
              <a:stCxn id="92" idx="2"/>
              <a:endCxn id="98" idx="0"/>
            </p:cNvCxnSpPr>
            <p:nvPr/>
          </p:nvCxnSpPr>
          <p:spPr>
            <a:xfrm>
              <a:off x="1830120" y="2266859"/>
              <a:ext cx="2155" cy="344782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A8E97E3B-6107-E94A-A204-2EE998C30A98}"/>
                </a:ext>
              </a:extLst>
            </p:cNvPr>
            <p:cNvSpPr txBox="1"/>
            <p:nvPr/>
          </p:nvSpPr>
          <p:spPr>
            <a:xfrm>
              <a:off x="1798059" y="2308865"/>
              <a:ext cx="68289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Compare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2" name="组合 171">
              <a:extLst>
                <a:ext uri="{FF2B5EF4-FFF2-40B4-BE49-F238E27FC236}">
                  <a16:creationId xmlns:a16="http://schemas.microsoft.com/office/drawing/2014/main" id="{73AA990E-CA77-F6F5-ADCD-6916E0087094}"/>
                </a:ext>
              </a:extLst>
            </p:cNvPr>
            <p:cNvGrpSpPr/>
            <p:nvPr/>
          </p:nvGrpSpPr>
          <p:grpSpPr>
            <a:xfrm>
              <a:off x="1953085" y="3571516"/>
              <a:ext cx="1395464" cy="1439439"/>
              <a:chOff x="1971733" y="5526778"/>
              <a:chExt cx="1395464" cy="1387947"/>
            </a:xfrm>
          </p:grpSpPr>
          <p:pic>
            <p:nvPicPr>
              <p:cNvPr id="164" name="图片 163">
                <a:extLst>
                  <a:ext uri="{FF2B5EF4-FFF2-40B4-BE49-F238E27FC236}">
                    <a16:creationId xmlns:a16="http://schemas.microsoft.com/office/drawing/2014/main" id="{6F53DB8D-0A11-8634-A0DA-1F0DA47E0F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r="2055"/>
              <a:stretch/>
            </p:blipFill>
            <p:spPr>
              <a:xfrm>
                <a:off x="1971733" y="6194725"/>
                <a:ext cx="1389600" cy="720000"/>
              </a:xfrm>
              <a:prstGeom prst="rect">
                <a:avLst/>
              </a:prstGeom>
              <a:ln w="9525">
                <a:solidFill>
                  <a:schemeClr val="bg2">
                    <a:lumMod val="25000"/>
                  </a:schemeClr>
                </a:solidFill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scene3d>
                <a:camera prst="isometricOffAxis2Top"/>
                <a:lightRig rig="threePt" dir="t"/>
              </a:scene3d>
            </p:spPr>
          </p:pic>
          <p:pic>
            <p:nvPicPr>
              <p:cNvPr id="166" name="图片 165">
                <a:extLst>
                  <a:ext uri="{FF2B5EF4-FFF2-40B4-BE49-F238E27FC236}">
                    <a16:creationId xmlns:a16="http://schemas.microsoft.com/office/drawing/2014/main" id="{993DC914-9F9C-F9A1-F68B-F78BFE2AFE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71733" y="6050206"/>
                <a:ext cx="1388482" cy="720000"/>
              </a:xfrm>
              <a:prstGeom prst="rect">
                <a:avLst/>
              </a:prstGeom>
              <a:ln w="9525">
                <a:solidFill>
                  <a:schemeClr val="bg2">
                    <a:lumMod val="25000"/>
                  </a:schemeClr>
                </a:solidFill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scene3d>
                <a:camera prst="isometricOffAxis2Top"/>
                <a:lightRig rig="threePt" dir="t"/>
              </a:scene3d>
            </p:spPr>
          </p:pic>
          <p:pic>
            <p:nvPicPr>
              <p:cNvPr id="162" name="图片 161">
                <a:extLst>
                  <a:ext uri="{FF2B5EF4-FFF2-40B4-BE49-F238E27FC236}">
                    <a16:creationId xmlns:a16="http://schemas.microsoft.com/office/drawing/2014/main" id="{2B3C0E01-10AC-C551-7C75-974DEDB8E0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71733" y="5915497"/>
                <a:ext cx="1395464" cy="720000"/>
              </a:xfrm>
              <a:prstGeom prst="rect">
                <a:avLst/>
              </a:prstGeom>
              <a:ln w="9525">
                <a:solidFill>
                  <a:schemeClr val="bg2">
                    <a:lumMod val="25000"/>
                  </a:schemeClr>
                </a:solidFill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scene3d>
                <a:camera prst="isometricOffAxis2Top"/>
                <a:lightRig rig="threePt" dir="t"/>
              </a:scene3d>
            </p:spPr>
          </p:pic>
          <p:pic>
            <p:nvPicPr>
              <p:cNvPr id="160" name="图片 159">
                <a:extLst>
                  <a:ext uri="{FF2B5EF4-FFF2-40B4-BE49-F238E27FC236}">
                    <a16:creationId xmlns:a16="http://schemas.microsoft.com/office/drawing/2014/main" id="{F9A57A32-6BCE-1AA2-95BC-11F3A3DA4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71733" y="5788300"/>
                <a:ext cx="1389600" cy="712490"/>
              </a:xfrm>
              <a:prstGeom prst="rect">
                <a:avLst/>
              </a:prstGeom>
              <a:ln w="9525">
                <a:solidFill>
                  <a:schemeClr val="bg2">
                    <a:lumMod val="25000"/>
                  </a:schemeClr>
                </a:solidFill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scene3d>
                <a:camera prst="isometricOffAxis2Top"/>
                <a:lightRig rig="threePt" dir="t"/>
              </a:scene3d>
            </p:spPr>
          </p:pic>
          <p:pic>
            <p:nvPicPr>
              <p:cNvPr id="158" name="图片 157">
                <a:extLst>
                  <a:ext uri="{FF2B5EF4-FFF2-40B4-BE49-F238E27FC236}">
                    <a16:creationId xmlns:a16="http://schemas.microsoft.com/office/drawing/2014/main" id="{14DB5323-2E31-A594-2D71-1A753056B1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71733" y="5661485"/>
                <a:ext cx="1389600" cy="712108"/>
              </a:xfrm>
              <a:prstGeom prst="rect">
                <a:avLst/>
              </a:prstGeom>
              <a:ln w="9525">
                <a:solidFill>
                  <a:schemeClr val="bg2">
                    <a:lumMod val="25000"/>
                  </a:schemeClr>
                </a:solidFill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scene3d>
                <a:camera prst="isometricOffAxis2Top"/>
                <a:lightRig rig="threePt" dir="t"/>
              </a:scene3d>
            </p:spPr>
          </p:pic>
          <p:pic>
            <p:nvPicPr>
              <p:cNvPr id="156" name="图片 155">
                <a:extLst>
                  <a:ext uri="{FF2B5EF4-FFF2-40B4-BE49-F238E27FC236}">
                    <a16:creationId xmlns:a16="http://schemas.microsoft.com/office/drawing/2014/main" id="{EC640E95-781C-3A1E-E0F5-141750C24D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71733" y="5526778"/>
                <a:ext cx="1390173" cy="720000"/>
              </a:xfrm>
              <a:prstGeom prst="rect">
                <a:avLst/>
              </a:prstGeom>
              <a:ln w="9525">
                <a:solidFill>
                  <a:schemeClr val="bg2">
                    <a:lumMod val="25000"/>
                  </a:schemeClr>
                </a:solidFill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scene3d>
                <a:camera prst="isometricOffAxis2Top"/>
                <a:lightRig rig="threePt" dir="t"/>
              </a:scene3d>
            </p:spPr>
          </p:pic>
        </p:grpSp>
        <p:sp>
          <p:nvSpPr>
            <p:cNvPr id="190" name="矩形: 圆角 189">
              <a:extLst>
                <a:ext uri="{FF2B5EF4-FFF2-40B4-BE49-F238E27FC236}">
                  <a16:creationId xmlns:a16="http://schemas.microsoft.com/office/drawing/2014/main" id="{1A5A91FE-4AA0-8681-2CCC-AFD5AFBB317C}"/>
                </a:ext>
              </a:extLst>
            </p:cNvPr>
            <p:cNvSpPr/>
            <p:nvPr/>
          </p:nvSpPr>
          <p:spPr>
            <a:xfrm>
              <a:off x="99483" y="1715577"/>
              <a:ext cx="1124935" cy="1436834"/>
            </a:xfrm>
            <a:prstGeom prst="roundRect">
              <a:avLst>
                <a:gd name="adj" fmla="val 8334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Grey Model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Neural Network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STL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ETS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SARIMA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Hybrid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911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5B7B4F2-7F3F-890D-92E3-C0734CD4707C}"/>
              </a:ext>
            </a:extLst>
          </p:cNvPr>
          <p:cNvGrpSpPr/>
          <p:nvPr/>
        </p:nvGrpSpPr>
        <p:grpSpPr>
          <a:xfrm>
            <a:off x="2125444" y="666797"/>
            <a:ext cx="1433485" cy="1439439"/>
            <a:chOff x="1316796" y="2610364"/>
            <a:chExt cx="1433485" cy="1439439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5860ED0B-4DE4-8AF6-28C8-F8C7CBC18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1267" y="3329803"/>
              <a:ext cx="1419014" cy="720000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AE19F95-F996-B76C-331C-4AB7A1911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9610" y="3185916"/>
              <a:ext cx="1420671" cy="720000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E65710DB-E261-3597-EF60-6CA0E64EA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497" y="3042028"/>
              <a:ext cx="1423784" cy="720000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FA3FAB41-73EC-B915-8B25-B95714C0A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6796" y="2898140"/>
              <a:ext cx="1433485" cy="720000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2390D1C7-E69A-0AC1-5A85-285927A30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48511" y="2754252"/>
              <a:ext cx="1401770" cy="720000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CE0C5607-07F1-AA11-F155-66093FFB7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59228" y="2610364"/>
              <a:ext cx="1391053" cy="720000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</p:grp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88849D0-B58D-F4D8-260F-495D8B574838}"/>
              </a:ext>
            </a:extLst>
          </p:cNvPr>
          <p:cNvSpPr/>
          <p:nvPr/>
        </p:nvSpPr>
        <p:spPr>
          <a:xfrm>
            <a:off x="284480" y="954572"/>
            <a:ext cx="777240" cy="764499"/>
          </a:xfrm>
          <a:prstGeom prst="roundRect">
            <a:avLst>
              <a:gd name="adj" fmla="val 8334"/>
            </a:avLst>
          </a:prstGeom>
          <a:solidFill>
            <a:srgbClr val="7788AC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database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2007-2017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22CB64B3-A166-3B15-F4D9-0DD484EF417A}"/>
              </a:ext>
            </a:extLst>
          </p:cNvPr>
          <p:cNvSpPr/>
          <p:nvPr/>
        </p:nvSpPr>
        <p:spPr>
          <a:xfrm>
            <a:off x="1160244" y="1169218"/>
            <a:ext cx="831116" cy="2172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FE54EC6-6DA6-2736-6951-E619D25D60F2}"/>
              </a:ext>
            </a:extLst>
          </p:cNvPr>
          <p:cNvSpPr txBox="1"/>
          <p:nvPr/>
        </p:nvSpPr>
        <p:spPr>
          <a:xfrm>
            <a:off x="1071421" y="1011149"/>
            <a:ext cx="13817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models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DA81455-B1A1-0137-0A27-D6DEF65B986F}"/>
              </a:ext>
            </a:extLst>
          </p:cNvPr>
          <p:cNvSpPr/>
          <p:nvPr/>
        </p:nvSpPr>
        <p:spPr>
          <a:xfrm>
            <a:off x="3781836" y="1169218"/>
            <a:ext cx="831116" cy="2172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9311B15-16C5-FA0B-BEAF-5A452A2AD661}"/>
              </a:ext>
            </a:extLst>
          </p:cNvPr>
          <p:cNvSpPr txBox="1"/>
          <p:nvPr/>
        </p:nvSpPr>
        <p:spPr>
          <a:xfrm>
            <a:off x="3693013" y="1011149"/>
            <a:ext cx="13817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4E44B73-305D-2917-549D-95AC27B82B38}"/>
              </a:ext>
            </a:extLst>
          </p:cNvPr>
          <p:cNvSpPr/>
          <p:nvPr/>
        </p:nvSpPr>
        <p:spPr>
          <a:xfrm>
            <a:off x="4703469" y="954572"/>
            <a:ext cx="777240" cy="763475"/>
          </a:xfrm>
          <a:prstGeom prst="roundRect">
            <a:avLst>
              <a:gd name="adj" fmla="val 8334"/>
            </a:avLst>
          </a:prstGeom>
          <a:solidFill>
            <a:srgbClr val="C9E6E4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database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2018-2019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3AB5C61A-A05D-0F97-CC0A-66ABF48ED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456" y="2382901"/>
            <a:ext cx="1419013" cy="720000"/>
          </a:xfrm>
          <a:prstGeom prst="rect">
            <a:avLst/>
          </a:prstGeom>
        </p:spPr>
      </p:pic>
      <p:sp>
        <p:nvSpPr>
          <p:cNvPr id="42" name="箭头: 直角上 41">
            <a:extLst>
              <a:ext uri="{FF2B5EF4-FFF2-40B4-BE49-F238E27FC236}">
                <a16:creationId xmlns:a16="http://schemas.microsoft.com/office/drawing/2014/main" id="{43491979-337F-4471-77EC-7DB3DCBD19E8}"/>
              </a:ext>
            </a:extLst>
          </p:cNvPr>
          <p:cNvSpPr/>
          <p:nvPr/>
        </p:nvSpPr>
        <p:spPr>
          <a:xfrm rot="5400000" flipV="1">
            <a:off x="4378569" y="2092774"/>
            <a:ext cx="1082216" cy="432410"/>
          </a:xfrm>
          <a:prstGeom prst="bentUpArrow">
            <a:avLst>
              <a:gd name="adj1" fmla="val 22558"/>
              <a:gd name="adj2" fmla="val 25000"/>
              <a:gd name="adj3" fmla="val 280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5FB475D-5D3E-E129-CF18-41750D1621F3}"/>
              </a:ext>
            </a:extLst>
          </p:cNvPr>
          <p:cNvSpPr txBox="1"/>
          <p:nvPr/>
        </p:nvSpPr>
        <p:spPr>
          <a:xfrm rot="5400000">
            <a:off x="4724622" y="2151686"/>
            <a:ext cx="10552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best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sp>
        <p:nvSpPr>
          <p:cNvPr id="90" name="箭头: 直角上 89">
            <a:extLst>
              <a:ext uri="{FF2B5EF4-FFF2-40B4-BE49-F238E27FC236}">
                <a16:creationId xmlns:a16="http://schemas.microsoft.com/office/drawing/2014/main" id="{9A2807CE-FAB6-16E9-F6F2-691625644101}"/>
              </a:ext>
            </a:extLst>
          </p:cNvPr>
          <p:cNvSpPr/>
          <p:nvPr/>
        </p:nvSpPr>
        <p:spPr>
          <a:xfrm rot="5400000" flipV="1">
            <a:off x="2637820" y="3204756"/>
            <a:ext cx="1115296" cy="995094"/>
          </a:xfrm>
          <a:prstGeom prst="bentUpArrow">
            <a:avLst>
              <a:gd name="adj1" fmla="val 12144"/>
              <a:gd name="adj2" fmla="val 13973"/>
              <a:gd name="adj3" fmla="val 904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1FF6CA13-7093-ED74-EC59-CB34BA4DC7A4}"/>
              </a:ext>
            </a:extLst>
          </p:cNvPr>
          <p:cNvSpPr/>
          <p:nvPr/>
        </p:nvSpPr>
        <p:spPr>
          <a:xfrm>
            <a:off x="1835052" y="1951280"/>
            <a:ext cx="831116" cy="716696"/>
          </a:xfrm>
          <a:prstGeom prst="roundRect">
            <a:avLst>
              <a:gd name="adj" fmla="val 833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2020-2022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COVID-19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1FAFA3C6-71D8-61D5-3FF1-518F09B57125}"/>
              </a:ext>
            </a:extLst>
          </p:cNvPr>
          <p:cNvSpPr/>
          <p:nvPr/>
        </p:nvSpPr>
        <p:spPr>
          <a:xfrm>
            <a:off x="1835052" y="2897274"/>
            <a:ext cx="831116" cy="716696"/>
          </a:xfrm>
          <a:prstGeom prst="roundRect">
            <a:avLst>
              <a:gd name="adj" fmla="val 833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2023-2025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COVID-19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23261E0A-18F7-DAC3-71B6-21ADDCFDB43A}"/>
              </a:ext>
            </a:extLst>
          </p:cNvPr>
          <p:cNvSpPr/>
          <p:nvPr/>
        </p:nvSpPr>
        <p:spPr>
          <a:xfrm>
            <a:off x="1835052" y="3842674"/>
            <a:ext cx="831116" cy="716696"/>
          </a:xfrm>
          <a:prstGeom prst="roundRect">
            <a:avLst>
              <a:gd name="adj" fmla="val 8334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2023-2025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 COVID-19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箭头: 右 94">
            <a:extLst>
              <a:ext uri="{FF2B5EF4-FFF2-40B4-BE49-F238E27FC236}">
                <a16:creationId xmlns:a16="http://schemas.microsoft.com/office/drawing/2014/main" id="{05A4F69C-6F1C-A741-398E-607DDCBF3EF0}"/>
              </a:ext>
            </a:extLst>
          </p:cNvPr>
          <p:cNvSpPr/>
          <p:nvPr/>
        </p:nvSpPr>
        <p:spPr>
          <a:xfrm flipH="1">
            <a:off x="2697919" y="2448665"/>
            <a:ext cx="554786" cy="2172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C4B9EB13-4314-5E1D-7FF8-22A410AE08EF}"/>
              </a:ext>
            </a:extLst>
          </p:cNvPr>
          <p:cNvSpPr/>
          <p:nvPr/>
        </p:nvSpPr>
        <p:spPr>
          <a:xfrm flipH="1">
            <a:off x="2697919" y="2885602"/>
            <a:ext cx="554786" cy="2172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9CC8ED86-D667-0077-E9BD-31536DE5F94A}"/>
              </a:ext>
            </a:extLst>
          </p:cNvPr>
          <p:cNvSpPr/>
          <p:nvPr/>
        </p:nvSpPr>
        <p:spPr>
          <a:xfrm>
            <a:off x="257542" y="1918334"/>
            <a:ext cx="831116" cy="781289"/>
          </a:xfrm>
          <a:prstGeom prst="roundRect">
            <a:avLst>
              <a:gd name="adj" fmla="val 8334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US" altLang="zh-CN" sz="1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2020-2022</a:t>
            </a:r>
            <a:endParaRPr lang="en-US" altLang="zh-CN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 COVID-19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箭头: 左右 100">
            <a:extLst>
              <a:ext uri="{FF2B5EF4-FFF2-40B4-BE49-F238E27FC236}">
                <a16:creationId xmlns:a16="http://schemas.microsoft.com/office/drawing/2014/main" id="{B546DF54-8B2F-5222-3A31-80E2D9BAAECE}"/>
              </a:ext>
            </a:extLst>
          </p:cNvPr>
          <p:cNvSpPr/>
          <p:nvPr/>
        </p:nvSpPr>
        <p:spPr>
          <a:xfrm>
            <a:off x="1120409" y="2235991"/>
            <a:ext cx="682892" cy="212674"/>
          </a:xfrm>
          <a:prstGeom prst="leftRightArrow">
            <a:avLst>
              <a:gd name="adj1" fmla="val 50000"/>
              <a:gd name="adj2" fmla="val 5202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A1542AA-A578-475B-C185-7499525EE08D}"/>
              </a:ext>
            </a:extLst>
          </p:cNvPr>
          <p:cNvSpPr txBox="1"/>
          <p:nvPr/>
        </p:nvSpPr>
        <p:spPr>
          <a:xfrm>
            <a:off x="728281" y="3585502"/>
            <a:ext cx="6828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箭头: 直角上 103">
            <a:extLst>
              <a:ext uri="{FF2B5EF4-FFF2-40B4-BE49-F238E27FC236}">
                <a16:creationId xmlns:a16="http://schemas.microsoft.com/office/drawing/2014/main" id="{01DC0101-C04D-2303-2C69-A090EBF62A97}"/>
              </a:ext>
            </a:extLst>
          </p:cNvPr>
          <p:cNvSpPr/>
          <p:nvPr/>
        </p:nvSpPr>
        <p:spPr>
          <a:xfrm rot="16200000" flipH="1" flipV="1">
            <a:off x="1311085" y="3750814"/>
            <a:ext cx="529433" cy="432410"/>
          </a:xfrm>
          <a:prstGeom prst="bentUpArrow">
            <a:avLst>
              <a:gd name="adj1" fmla="val 22558"/>
              <a:gd name="adj2" fmla="val 25000"/>
              <a:gd name="adj3" fmla="val 280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直角上 104">
            <a:extLst>
              <a:ext uri="{FF2B5EF4-FFF2-40B4-BE49-F238E27FC236}">
                <a16:creationId xmlns:a16="http://schemas.microsoft.com/office/drawing/2014/main" id="{9E99C68B-FA8C-747C-42C7-267431C755CE}"/>
              </a:ext>
            </a:extLst>
          </p:cNvPr>
          <p:cNvSpPr/>
          <p:nvPr/>
        </p:nvSpPr>
        <p:spPr>
          <a:xfrm rot="5400000" flipH="1">
            <a:off x="1311081" y="3222203"/>
            <a:ext cx="529433" cy="432410"/>
          </a:xfrm>
          <a:prstGeom prst="bentUpArrow">
            <a:avLst>
              <a:gd name="adj1" fmla="val 22558"/>
              <a:gd name="adj2" fmla="val 25000"/>
              <a:gd name="adj3" fmla="val 280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9A183A4-A806-3958-A0BF-2408FFBCD2B6}"/>
              </a:ext>
            </a:extLst>
          </p:cNvPr>
          <p:cNvSpPr txBox="1"/>
          <p:nvPr/>
        </p:nvSpPr>
        <p:spPr>
          <a:xfrm>
            <a:off x="1152160" y="2032530"/>
            <a:ext cx="6828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59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91</Words>
  <Application>Microsoft Office PowerPoint</Application>
  <PresentationFormat>A4 纸张(210x297 毫米)</PresentationFormat>
  <Paragraphs>57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LKG-laptop</dc:creator>
  <cp:lastModifiedBy>LKG-laptop</cp:lastModifiedBy>
  <cp:revision>1</cp:revision>
  <dcterms:created xsi:type="dcterms:W3CDTF">2022-09-03T03:27:42Z</dcterms:created>
  <dcterms:modified xsi:type="dcterms:W3CDTF">2022-09-16T03:00:47Z</dcterms:modified>
</cp:coreProperties>
</file>