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AE4"/>
    <a:srgbClr val="C9E6E4"/>
    <a:srgbClr val="7788A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0068D-03CB-4087-8DE3-4F974A9297DD}" v="45" dt="2022-09-22T03:10:2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KG-laptop" userId="4d0fadd8-18c4-409d-a752-ea48dedb7f82" providerId="ADAL" clId="{8FE0068D-03CB-4087-8DE3-4F974A9297DD}"/>
    <pc:docChg chg="undo redo custSel addSld modSld sldOrd">
      <pc:chgData name="LKG-laptop" userId="4d0fadd8-18c4-409d-a752-ea48dedb7f82" providerId="ADAL" clId="{8FE0068D-03CB-4087-8DE3-4F974A9297DD}" dt="2022-09-22T03:10:55.028" v="873" actId="20577"/>
      <pc:docMkLst>
        <pc:docMk/>
      </pc:docMkLst>
      <pc:sldChg chg="addSp delSp modSp mod">
        <pc:chgData name="LKG-laptop" userId="4d0fadd8-18c4-409d-a752-ea48dedb7f82" providerId="ADAL" clId="{8FE0068D-03CB-4087-8DE3-4F974A9297DD}" dt="2022-09-03T04:30:44.328" v="45" actId="14100"/>
        <pc:sldMkLst>
          <pc:docMk/>
          <pc:sldMk cId="3701593995" sldId="256"/>
        </pc:sldMkLst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0" creationId="{188849D0-B58D-F4D8-260F-495D8B5748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3" creationId="{0FE54EC6-6DA6-2736-6951-E619D25D60F2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6" creationId="{24E44B73-305D-2917-549D-95AC27B82B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3" creationId="{D5FB475D-5D3E-E129-CF18-41750D1621F3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8" creationId="{9FB23301-174B-31AD-4339-7FAAC0354757}"/>
          </ac:spMkLst>
        </pc:spChg>
        <pc:spChg chg="add del mod topLvl">
          <ac:chgData name="LKG-laptop" userId="4d0fadd8-18c4-409d-a752-ea48dedb7f82" providerId="ADAL" clId="{8FE0068D-03CB-4087-8DE3-4F974A9297DD}" dt="2022-09-03T04:30:44.328" v="45" actId="14100"/>
          <ac:spMkLst>
            <pc:docMk/>
            <pc:sldMk cId="3701593995" sldId="256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03T04:26:57.476" v="12" actId="478"/>
          <ac:spMkLst>
            <pc:docMk/>
            <pc:sldMk cId="3701593995" sldId="256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3" creationId="{1FAFA3C6-71D8-61D5-3FF1-518F09B57125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4" creationId="{23261E0A-18F7-DAC3-71B6-21ADDCFDB43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5" creationId="{05A4F69C-6F1C-A741-398E-607DDCBF3EF0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03T04:29:13.741" v="18" actId="478"/>
          <ac:spMkLst>
            <pc:docMk/>
            <pc:sldMk cId="3701593995" sldId="256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8" creationId="{9CC8ED86-D667-0077-E9BD-31536DE5F94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1" creationId="{B546DF54-8B2F-5222-3A31-80E2D9BAAE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2" creationId="{CA1542AA-A578-475B-C185-7499525EE08D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4" creationId="{01DC0101-C04D-2303-2C69-A090EBF62A9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5" creationId="{9E99C68B-FA8C-747C-42C7-267431C755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6" creationId="{19A183A4-A806-3958-A0BF-2408FFBCD2B6}"/>
          </ac:spMkLst>
        </pc:spChg>
        <pc:grpChg chg="mod topLvl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03T04:26:54.467" v="11" actId="478"/>
          <ac:grpSpMkLst>
            <pc:docMk/>
            <pc:sldMk cId="3701593995" sldId="256"/>
            <ac:grpSpMk id="76" creationId="{35EDB79F-BC19-DF4A-2C48-96C0AEE2C360}"/>
          </ac:grpSpMkLst>
        </pc:grpChg>
        <pc:grpChg chg="add del mod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109" creationId="{1FCE4B2D-577A-513D-5B0E-94EF305F3A0A}"/>
          </ac:grpSpMkLst>
        </pc:grp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7" creationId="{2390D1C7-E69A-0AC1-5A85-285927A30E78}"/>
          </ac:picMkLst>
        </pc:picChg>
        <pc:picChg chg="mod topLvl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40" creationId="{3AB5C61A-A05D-0F97-CC0A-66ABF48EDEA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2" creationId="{F1E5A658-B3B3-1433-244F-4447FDC33437}"/>
          </ac:picMkLst>
        </pc:picChg>
        <pc:picChg chg="add del mod topLvl">
          <ac:chgData name="LKG-laptop" userId="4d0fadd8-18c4-409d-a752-ea48dedb7f82" providerId="ADAL" clId="{8FE0068D-03CB-4087-8DE3-4F974A9297DD}" dt="2022-09-03T04:29:12.903" v="17" actId="478"/>
          <ac:picMkLst>
            <pc:docMk/>
            <pc:sldMk cId="3701593995" sldId="256"/>
            <ac:picMk id="89" creationId="{5893C3BB-1E4C-38B0-A4C1-570AACFE1794}"/>
          </ac:picMkLst>
        </pc:picChg>
      </pc:sldChg>
      <pc:sldChg chg="addSp delSp modSp add mod ord">
        <pc:chgData name="LKG-laptop" userId="4d0fadd8-18c4-409d-a752-ea48dedb7f82" providerId="ADAL" clId="{8FE0068D-03CB-4087-8DE3-4F974A9297DD}" dt="2022-09-22T03:10:55.028" v="873" actId="20577"/>
        <pc:sldMkLst>
          <pc:docMk/>
          <pc:sldMk cId="2769116104" sldId="257"/>
        </pc:sldMkLst>
        <pc:spChg chg="add mod">
          <ac:chgData name="LKG-laptop" userId="4d0fadd8-18c4-409d-a752-ea48dedb7f82" providerId="ADAL" clId="{8FE0068D-03CB-4087-8DE3-4F974A9297DD}" dt="2022-09-22T03:10:55.028" v="873" actId="20577"/>
          <ac:spMkLst>
            <pc:docMk/>
            <pc:sldMk cId="2769116104" sldId="257"/>
            <ac:spMk id="3" creationId="{9337A241-4124-B85E-82B0-84966A8D1ACD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0" creationId="{188849D0-B58D-F4D8-260F-495D8B574838}"/>
          </ac:spMkLst>
        </pc:spChg>
        <pc:spChg chg="del mod topLvl">
          <ac:chgData name="LKG-laptop" userId="4d0fadd8-18c4-409d-a752-ea48dedb7f82" providerId="ADAL" clId="{8FE0068D-03CB-4087-8DE3-4F974A9297DD}" dt="2022-09-16T01:53:21.038" v="215" actId="478"/>
          <ac:spMkLst>
            <pc:docMk/>
            <pc:sldMk cId="2769116104" sldId="257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3" creationId="{0FE54EC6-6DA6-2736-6951-E619D25D60F2}"/>
          </ac:spMkLst>
        </pc:spChg>
        <pc:spChg chg="del mod topLvl">
          <ac:chgData name="LKG-laptop" userId="4d0fadd8-18c4-409d-a752-ea48dedb7f82" providerId="ADAL" clId="{8FE0068D-03CB-4087-8DE3-4F974A9297DD}" dt="2022-09-16T01:55:56.006" v="238" actId="478"/>
          <ac:spMkLst>
            <pc:docMk/>
            <pc:sldMk cId="2769116104" sldId="257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6" creationId="{24E44B73-305D-2917-549D-95AC27B82B38}"/>
          </ac:spMkLst>
        </pc:spChg>
        <pc:spChg chg="del mod topLvl">
          <ac:chgData name="LKG-laptop" userId="4d0fadd8-18c4-409d-a752-ea48dedb7f82" providerId="ADAL" clId="{8FE0068D-03CB-4087-8DE3-4F974A9297DD}" dt="2022-09-16T01:56:32.950" v="244" actId="478"/>
          <ac:spMkLst>
            <pc:docMk/>
            <pc:sldMk cId="2769116104" sldId="257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3" creationId="{D5FB475D-5D3E-E129-CF18-41750D1621F3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7" creationId="{4B791426-F378-5CD6-0747-67306A9634E8}"/>
          </ac:spMkLst>
        </pc:spChg>
        <pc:spChg chg="add del mod">
          <ac:chgData name="LKG-laptop" userId="4d0fadd8-18c4-409d-a752-ea48dedb7f82" providerId="ADAL" clId="{8FE0068D-03CB-4087-8DE3-4F974A9297DD}" dt="2022-09-16T01:58:15.974" v="277" actId="478"/>
          <ac:spMkLst>
            <pc:docMk/>
            <pc:sldMk cId="2769116104" sldId="257"/>
            <ac:spMk id="48" creationId="{C08A0EB1-EDA0-322E-9B25-898D0AE8757A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9" creationId="{A4879A57-1425-5E51-1C04-E2272BF615B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8" creationId="{9FB23301-174B-31AD-4339-7FAAC0354757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3" creationId="{1FAFA3C6-71D8-61D5-3FF1-518F09B57125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4" creationId="{23261E0A-18F7-DAC3-71B6-21ADDCFDB43A}"/>
          </ac:spMkLst>
        </pc:spChg>
        <pc:spChg chg="del mod topLvl">
          <ac:chgData name="LKG-laptop" userId="4d0fadd8-18c4-409d-a752-ea48dedb7f82" providerId="ADAL" clId="{8FE0068D-03CB-4087-8DE3-4F974A9297DD}" dt="2022-09-16T01:59:57.046" v="291" actId="478"/>
          <ac:spMkLst>
            <pc:docMk/>
            <pc:sldMk cId="2769116104" sldId="257"/>
            <ac:spMk id="95" creationId="{05A4F69C-6F1C-A741-398E-607DDCBF3EF0}"/>
          </ac:spMkLst>
        </pc:spChg>
        <pc:spChg chg="del mod topLvl">
          <ac:chgData name="LKG-laptop" userId="4d0fadd8-18c4-409d-a752-ea48dedb7f82" providerId="ADAL" clId="{8FE0068D-03CB-4087-8DE3-4F974A9297DD}" dt="2022-09-16T01:59:57.944" v="292" actId="478"/>
          <ac:spMkLst>
            <pc:docMk/>
            <pc:sldMk cId="2769116104" sldId="257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8" creationId="{9CC8ED86-D667-0077-E9BD-31536DE5F94A}"/>
          </ac:spMkLst>
        </pc:spChg>
        <pc:spChg chg="del mod topLvl">
          <ac:chgData name="LKG-laptop" userId="4d0fadd8-18c4-409d-a752-ea48dedb7f82" providerId="ADAL" clId="{8FE0068D-03CB-4087-8DE3-4F974A9297DD}" dt="2022-09-16T01:59:59.119" v="293" actId="478"/>
          <ac:spMkLst>
            <pc:docMk/>
            <pc:sldMk cId="2769116104" sldId="257"/>
            <ac:spMk id="101" creationId="{B546DF54-8B2F-5222-3A31-80E2D9BAAECE}"/>
          </ac:spMkLst>
        </pc:spChg>
        <pc:spChg chg="del mod topLvl">
          <ac:chgData name="LKG-laptop" userId="4d0fadd8-18c4-409d-a752-ea48dedb7f82" providerId="ADAL" clId="{8FE0068D-03CB-4087-8DE3-4F974A9297DD}" dt="2022-09-16T02:29:29.388" v="476" actId="21"/>
          <ac:spMkLst>
            <pc:docMk/>
            <pc:sldMk cId="2769116104" sldId="257"/>
            <ac:spMk id="102" creationId="{CA1542AA-A578-475B-C185-7499525EE08D}"/>
          </ac:spMkLst>
        </pc:spChg>
        <pc:spChg chg="del mod topLvl">
          <ac:chgData name="LKG-laptop" userId="4d0fadd8-18c4-409d-a752-ea48dedb7f82" providerId="ADAL" clId="{8FE0068D-03CB-4087-8DE3-4F974A9297DD}" dt="2022-09-16T02:19:42.358" v="405" actId="478"/>
          <ac:spMkLst>
            <pc:docMk/>
            <pc:sldMk cId="2769116104" sldId="257"/>
            <ac:spMk id="104" creationId="{01DC0101-C04D-2303-2C69-A090EBF62A97}"/>
          </ac:spMkLst>
        </pc:spChg>
        <pc:spChg chg="del mod topLvl">
          <ac:chgData name="LKG-laptop" userId="4d0fadd8-18c4-409d-a752-ea48dedb7f82" providerId="ADAL" clId="{8FE0068D-03CB-4087-8DE3-4F974A9297DD}" dt="2022-09-16T02:19:41.614" v="404" actId="478"/>
          <ac:spMkLst>
            <pc:docMk/>
            <pc:sldMk cId="2769116104" sldId="257"/>
            <ac:spMk id="105" creationId="{9E99C68B-FA8C-747C-42C7-267431C755CE}"/>
          </ac:spMkLst>
        </pc:spChg>
        <pc:spChg chg="del mod topLvl">
          <ac:chgData name="LKG-laptop" userId="4d0fadd8-18c4-409d-a752-ea48dedb7f82" providerId="ADAL" clId="{8FE0068D-03CB-4087-8DE3-4F974A9297DD}" dt="2022-09-16T02:27:19.462" v="459" actId="478"/>
          <ac:spMkLst>
            <pc:docMk/>
            <pc:sldMk cId="2769116104" sldId="257"/>
            <ac:spMk id="106" creationId="{19A183A4-A806-3958-A0BF-2408FFBCD2B6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6" creationId="{681438D9-817F-93EF-2E97-109F80B49FE8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7" creationId="{4EDB3E1C-822F-19EF-FDA2-77E50A7ADCC2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8" creationId="{FCF5166B-FA72-0E59-2D94-410CE90A588A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9" creationId="{7ADEF745-FDA3-B0B9-3C84-5E85F8E60894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21" creationId="{BF34C2B4-58B3-A8E4-3779-9164A0ACD190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2" creationId="{BD22F1B5-CAC7-0D30-9C56-3A3BB98EA4F6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3" creationId="{63713FD3-2EA6-1862-29AD-C99ADF3F500E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4" creationId="{801C2FC0-EACA-4EA5-AD0B-50AE8A57E846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5" creationId="{7666FF2E-C0D8-4B6A-A865-58AF7A0FE018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7" creationId="{1861E827-30F1-538C-DE5F-F38622A5A8AA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43" creationId="{8EC17298-7AAD-8D2C-2486-4B47D130C141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50" creationId="{0F2B0ECE-8234-7925-87E1-FA6035E03074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54" creationId="{A8E97E3B-6107-E94A-A204-2EE998C30A98}"/>
          </ac:spMkLst>
        </pc:spChg>
        <pc:spChg chg="add mod topLvl">
          <ac:chgData name="LKG-laptop" userId="4d0fadd8-18c4-409d-a752-ea48dedb7f82" providerId="ADAL" clId="{8FE0068D-03CB-4087-8DE3-4F974A9297DD}" dt="2022-09-22T03:10:18.374" v="864" actId="1076"/>
          <ac:spMkLst>
            <pc:docMk/>
            <pc:sldMk cId="2769116104" sldId="257"/>
            <ac:spMk id="190" creationId="{1A5A91FE-4AA0-8681-2CCC-AFD5AFBB317C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1" creationId="{43DE360A-B977-1ACA-F947-82BE6CD59200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2" creationId="{E8B1C02E-0FA8-89DC-576A-C095F0A86CC8}"/>
          </ac:spMkLst>
        </pc:spChg>
        <pc:spChg chg="add mod ord topLvl">
          <ac:chgData name="LKG-laptop" userId="4d0fadd8-18c4-409d-a752-ea48dedb7f82" providerId="ADAL" clId="{8FE0068D-03CB-4087-8DE3-4F974A9297DD}" dt="2022-09-22T03:08:11.388" v="862" actId="20577"/>
          <ac:spMkLst>
            <pc:docMk/>
            <pc:sldMk cId="2769116104" sldId="257"/>
            <ac:spMk id="193" creationId="{9CBC67AF-88A6-F240-36A0-BB3EBA38171B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4" creationId="{D23654F9-9B13-3915-9E32-AB165CBFFE7F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5" creationId="{1AC53D0D-FF6F-51BF-2E61-582073A13DA4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8" creationId="{8AAC2E27-286C-99AA-638E-8D00698A32FE}"/>
          </ac:spMkLst>
        </pc:spChg>
        <pc:grpChg chg="add del mod">
          <ac:chgData name="LKG-laptop" userId="4d0fadd8-18c4-409d-a752-ea48dedb7f82" providerId="ADAL" clId="{8FE0068D-03CB-4087-8DE3-4F974A9297DD}" dt="2022-09-22T03:05:35.788" v="803" actId="165"/>
          <ac:grpSpMkLst>
            <pc:docMk/>
            <pc:sldMk cId="2769116104" sldId="257"/>
            <ac:grpSpMk id="2" creationId="{EFB71361-2479-6FE7-E504-6C65B9F6B4D1}"/>
          </ac:grpSpMkLst>
        </pc:grpChg>
        <pc:grpChg chg="mod topLvl">
          <ac:chgData name="LKG-laptop" userId="4d0fadd8-18c4-409d-a752-ea48dedb7f82" providerId="ADAL" clId="{8FE0068D-03CB-4087-8DE3-4F974A9297DD}" dt="2022-09-22T03:07:50.594" v="852" actId="1076"/>
          <ac:grpSpMkLst>
            <pc:docMk/>
            <pc:sldMk cId="2769116104" sldId="257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16T02:29:26.952" v="475" actId="478"/>
          <ac:grpSpMkLst>
            <pc:docMk/>
            <pc:sldMk cId="2769116104" sldId="257"/>
            <ac:grpSpMk id="76" creationId="{35EDB79F-BC19-DF4A-2C48-96C0AEE2C360}"/>
          </ac:grpSpMkLst>
        </pc:grpChg>
        <pc:grpChg chg="del">
          <ac:chgData name="LKG-laptop" userId="4d0fadd8-18c4-409d-a752-ea48dedb7f82" providerId="ADAL" clId="{8FE0068D-03CB-4087-8DE3-4F974A9297DD}" dt="2022-09-16T01:36:39.577" v="123" actId="165"/>
          <ac:grpSpMkLst>
            <pc:docMk/>
            <pc:sldMk cId="2769116104" sldId="257"/>
            <ac:grpSpMk id="109" creationId="{1FCE4B2D-577A-513D-5B0E-94EF305F3A0A}"/>
          </ac:grpSpMkLst>
        </pc:grpChg>
        <pc:grpChg chg="add del mod">
          <ac:chgData name="LKG-laptop" userId="4d0fadd8-18c4-409d-a752-ea48dedb7f82" providerId="ADAL" clId="{8FE0068D-03CB-4087-8DE3-4F974A9297DD}" dt="2022-09-16T02:32:18.936" v="493" actId="165"/>
          <ac:grpSpMkLst>
            <pc:docMk/>
            <pc:sldMk cId="2769116104" sldId="257"/>
            <ac:grpSpMk id="125" creationId="{CC52DBF2-97FC-4762-22EF-EF54E66CB867}"/>
          </ac:grpSpMkLst>
        </pc:grpChg>
        <pc:grpChg chg="add mod topLvl">
          <ac:chgData name="LKG-laptop" userId="4d0fadd8-18c4-409d-a752-ea48dedb7f82" providerId="ADAL" clId="{8FE0068D-03CB-4087-8DE3-4F974A9297DD}" dt="2022-09-22T03:07:50.594" v="852" actId="1076"/>
          <ac:grpSpMkLst>
            <pc:docMk/>
            <pc:sldMk cId="2769116104" sldId="257"/>
            <ac:grpSpMk id="172" creationId="{73AA990E-CA77-F6F5-ADCD-6916E0087094}"/>
          </ac:grpSpMkLst>
        </pc:grpChg>
        <pc:grpChg chg="add del mod">
          <ac:chgData name="LKG-laptop" userId="4d0fadd8-18c4-409d-a752-ea48dedb7f82" providerId="ADAL" clId="{8FE0068D-03CB-4087-8DE3-4F974A9297DD}" dt="2022-09-16T02:39:52.350" v="580" actId="478"/>
          <ac:grpSpMkLst>
            <pc:docMk/>
            <pc:sldMk cId="2769116104" sldId="257"/>
            <ac:grpSpMk id="173" creationId="{32FBD31A-640E-A3EA-3785-0CCB319A8BDD}"/>
          </ac:grpSpMkLst>
        </pc:grpChg>
        <pc:grpChg chg="add del mod">
          <ac:chgData name="LKG-laptop" userId="4d0fadd8-18c4-409d-a752-ea48dedb7f82" providerId="ADAL" clId="{8FE0068D-03CB-4087-8DE3-4F974A9297DD}" dt="2022-09-16T02:40:26.261" v="591" actId="478"/>
          <ac:grpSpMkLst>
            <pc:docMk/>
            <pc:sldMk cId="2769116104" sldId="257"/>
            <ac:grpSpMk id="180" creationId="{1E198EE5-79A7-B325-28C7-1A20B5F36EE7}"/>
          </ac:grpSpMkLst>
        </pc:grpChg>
        <pc:grpChg chg="add del mod">
          <ac:chgData name="LKG-laptop" userId="4d0fadd8-18c4-409d-a752-ea48dedb7f82" providerId="ADAL" clId="{8FE0068D-03CB-4087-8DE3-4F974A9297DD}" dt="2022-09-16T02:40:18.959" v="587" actId="478"/>
          <ac:grpSpMkLst>
            <pc:docMk/>
            <pc:sldMk cId="2769116104" sldId="257"/>
            <ac:grpSpMk id="181" creationId="{5D2FF746-42FB-EF57-D420-6E5AD4F18C1C}"/>
          </ac:grpSpMkLst>
        </pc:grp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27" creationId="{2390D1C7-E69A-0AC1-5A85-285927A30E78}"/>
          </ac:picMkLst>
        </pc:picChg>
        <pc:picChg chg="add del mod">
          <ac:chgData name="LKG-laptop" userId="4d0fadd8-18c4-409d-a752-ea48dedb7f82" providerId="ADAL" clId="{8FE0068D-03CB-4087-8DE3-4F974A9297DD}" dt="2022-09-16T02:10:09.901" v="302" actId="478"/>
          <ac:picMkLst>
            <pc:docMk/>
            <pc:sldMk cId="2769116104" sldId="257"/>
            <ac:picMk id="32" creationId="{9377F2D3-C03E-5992-9B76-CC81B6203BCA}"/>
          </ac:picMkLst>
        </pc:picChg>
        <pc:picChg chg="add del mod">
          <ac:chgData name="LKG-laptop" userId="4d0fadd8-18c4-409d-a752-ea48dedb7f82" providerId="ADAL" clId="{8FE0068D-03CB-4087-8DE3-4F974A9297DD}" dt="2022-09-16T02:11:07.072" v="310" actId="478"/>
          <ac:picMkLst>
            <pc:docMk/>
            <pc:sldMk cId="2769116104" sldId="257"/>
            <ac:picMk id="38" creationId="{BB00D541-6307-A275-FCD2-7D7838CF531E}"/>
          </ac:picMkLst>
        </pc:picChg>
        <pc:picChg chg="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40" creationId="{3AB5C61A-A05D-0F97-CC0A-66ABF48EDEAD}"/>
          </ac:picMkLst>
        </pc:picChg>
        <pc:picChg chg="add 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41" creationId="{D4E7C94A-B467-0B7E-D29E-27AE86ADDC85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2" creationId="{F1E5A658-B3B3-1433-244F-4447FDC33437}"/>
          </ac:picMkLst>
        </pc:picChg>
        <pc:picChg chg="del mod topLvl">
          <ac:chgData name="LKG-laptop" userId="4d0fadd8-18c4-409d-a752-ea48dedb7f82" providerId="ADAL" clId="{8FE0068D-03CB-4087-8DE3-4F974A9297DD}" dt="2022-09-16T02:29:26.952" v="475" actId="478"/>
          <ac:picMkLst>
            <pc:docMk/>
            <pc:sldMk cId="2769116104" sldId="257"/>
            <ac:picMk id="89" creationId="{5893C3BB-1E4C-38B0-A4C1-570AACFE1794}"/>
          </ac:picMkLst>
        </pc:picChg>
        <pc:picChg chg="add del mod">
          <ac:chgData name="LKG-laptop" userId="4d0fadd8-18c4-409d-a752-ea48dedb7f82" providerId="ADAL" clId="{8FE0068D-03CB-4087-8DE3-4F974A9297DD}" dt="2022-09-16T02:24:41.906" v="446"/>
          <ac:picMkLst>
            <pc:docMk/>
            <pc:sldMk cId="2769116104" sldId="257"/>
            <ac:picMk id="120" creationId="{E7B9DA51-7B00-9163-D476-A24BAB758DE3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6" creationId="{4727096F-AD92-36BA-6FCA-B21B964B4DD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7" creationId="{667437B1-0606-F981-0708-EF7033341CB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8" creationId="{BB4F31B0-3050-C0A0-33D4-4871708E942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9" creationId="{FADF1AC8-2968-5F89-3D6B-FB540E1833C7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0" creationId="{3A0D6CC4-39DF-238A-1565-BA5A52B21E96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1" creationId="{A9C1D7FD-8545-C086-C8B0-5CE97817A7B6}"/>
          </ac:picMkLst>
        </pc:picChg>
        <pc:picChg chg="add 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136" creationId="{6453A468-A055-EDFB-6ECA-EB13C7D864E5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6" creationId="{EC640E95-781C-3A1E-E0F5-141750C24D41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8" creationId="{14DB5323-2E31-A594-2D71-1A753056B13F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0" creationId="{F9A57A32-6BCE-1AA2-95BC-11F3A3DA45F3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2" creationId="{2B3C0E01-10AC-C551-7C75-974DEDB8E0DE}"/>
          </ac:picMkLst>
        </pc:picChg>
        <pc:picChg chg="add mod modCrop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4" creationId="{6F53DB8D-0A11-8634-A0DA-1F0DA47E0FE1}"/>
          </ac:picMkLst>
        </pc:picChg>
        <pc:picChg chg="add 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6" creationId="{993DC914-9F9C-F9A1-F68B-F78BFE2AFE2F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7" creationId="{B1C1A24B-F1BB-7E04-669B-7DFC056CB616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8" creationId="{60BB2FA3-4228-D678-C4CC-C14CA55A9134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9" creationId="{83A12CB6-D4D6-4740-782E-7C7696AACEDC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0" creationId="{EE518BF6-D418-0107-A264-A5B6D78C0E20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1" creationId="{3F6D17F1-61EB-291E-A134-3777D9F6CBA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4" creationId="{B68AC707-D425-0AF2-B426-23711075DDF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5" creationId="{219DE451-7289-08C1-01C5-9D3BD3B4C735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6" creationId="{4AC68DBF-1C62-5F17-E86F-A99D09A699D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7" creationId="{FB692851-7AB0-2695-1496-C4775A653236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8" creationId="{ED1FAF43-AF3B-66A4-9BFE-A4439DBBD9AE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9" creationId="{90FE92C9-33C7-749E-FCB6-89677DDD1DF4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2" creationId="{75A313D3-438F-C263-E760-BFBBAE0DED65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3" creationId="{E774FFCC-7A07-5736-3CFE-CAD57C511186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4" creationId="{FEFD57CF-F175-B218-7F60-EF1D65D1148E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5" creationId="{F20F4F5E-7C63-E31B-6CF6-2B1239C36693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6" creationId="{68A3BA94-978A-F122-D8D3-F905FB0379E7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7" creationId="{061B7237-268F-43AB-C7B5-9C87D00D3939}"/>
          </ac:picMkLst>
        </pc:picChg>
        <pc:picChg chg="add del mod">
          <ac:chgData name="LKG-laptop" userId="4d0fadd8-18c4-409d-a752-ea48dedb7f82" providerId="ADAL" clId="{8FE0068D-03CB-4087-8DE3-4F974A9297DD}" dt="2022-09-16T02:41:15.587" v="601" actId="21"/>
          <ac:picMkLst>
            <pc:docMk/>
            <pc:sldMk cId="2769116104" sldId="257"/>
            <ac:picMk id="189" creationId="{DD2E43C4-F852-FDD9-EB3B-7A22D2E1F897}"/>
          </ac:picMkLst>
        </pc:picChg>
        <pc:cxnChg chg="add del mod">
          <ac:chgData name="LKG-laptop" userId="4d0fadd8-18c4-409d-a752-ea48dedb7f82" providerId="ADAL" clId="{8FE0068D-03CB-4087-8DE3-4F974A9297DD}" dt="2022-09-16T01:54:58.950" v="227" actId="478"/>
          <ac:cxnSpMkLst>
            <pc:docMk/>
            <pc:sldMk cId="2769116104" sldId="257"/>
            <ac:cxnSpMk id="3" creationId="{DA4AA514-7D96-6BAA-C4E9-AC910083F046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8" creationId="{966F5C95-C77C-F849-DF88-EC0415305CC4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" creationId="{4206E632-4874-114D-F648-8BFA6B69DEB5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46" creationId="{BF1B620D-A5AF-7936-0EB0-A785257C157B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50" creationId="{C3A9C18D-B4FC-08A6-1D38-021AC72AF578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59" creationId="{6F28458D-43AD-BD05-BE12-D3EA50219596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67" creationId="{E3951CDF-0464-50D5-38EF-96335896529F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99" creationId="{217C51CA-0795-522D-5E04-9A37BE538078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00" creationId="{FEC2C331-F192-3BB2-F435-FAC558B9A92E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07" creationId="{345D0739-F44B-412A-DF3D-6B383D20E4C6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2" creationId="{77E4939B-528A-6486-4C50-8E8AA6EC88EC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3" creationId="{FAA52436-F221-654A-D860-D602294071FA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4" creationId="{5050F0F1-4860-29EF-DB91-DC401F4AD9E7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8" creationId="{22D251A2-E4A5-E99D-FAD7-0EACCE268CAB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9" creationId="{94A46EC9-D458-380C-A2E2-76029D6F2BA2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0" creationId="{C4A6EB70-87FC-9A65-9558-7CC6EF6275C2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4" creationId="{9DCC245C-017C-CE8D-3C7F-D3500E42E197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8" creationId="{F031DB09-93DC-7CC6-9708-62F769550D00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51" creationId="{7EE5906D-38EC-8D68-019E-6F1F77FEB0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23E95-C08F-2EB6-D655-C1E67505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710F-3735-E5EB-853E-D7046F06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4085-A993-8FA0-8FB8-7A2A318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C454-71A4-E9AD-845E-54F0A5E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4A46-C46A-DB78-81D0-F6D6D1B6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F4D4-8F21-9870-FB9F-69C5540B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5A717-BE81-A015-7A25-46497D2C2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A1DC-F3EE-93BE-EF88-61A8ED27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0B06-4881-A7AE-F7FA-42A0BB1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1CF9-07DE-CEB8-DDAC-917450E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CECC0-CD5C-326C-85DE-4D95F9FA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C384B-83A4-9190-D1BF-87EA9476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BC39E-4DE5-F72D-43CC-2B4CB7E9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67C15-2DF2-0310-9DBB-76372A5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9C2-D395-D13C-5792-AF98FDD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580E-E580-56CB-200C-885BE34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E9ED-FD1A-03F6-ED87-4948452B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1676-1E6D-16EF-D421-E48B220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B6E1-0338-E503-E8BC-CAC8897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CEE1-54CC-9929-CCEA-2705AE76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FB1-7E2D-3BA4-760B-BB668669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32834-456B-C14E-D5C9-D33D7A86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CF3A-C243-3DF5-115A-E2D8AFF3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DD64-125C-EE8A-95C6-72663AD8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0152-9A3B-0604-9E91-405BFDF4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9A6D-4B96-98CD-DEFD-98121E1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1F7F3-7F89-C2A2-F2DF-E6075911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B4C1C-9916-54A9-EBC4-B013498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9D4F4-726B-FAEF-6A92-2E8F994E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580E-8149-2D6B-7C7D-962B5EEC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8EFB4-3DF0-E64B-F298-F49CC390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4715-300E-CF36-3084-06D595D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7EC45-101C-7E36-C70C-ED098B42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45447-A42F-A6DE-9684-C88D384F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920F-D537-6AC9-8E07-85F09C6A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63CBF-0701-AE94-DA91-7A3556A62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73CCEE-42B2-4B57-330F-586363A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F6E56-B2B0-FBBF-FFA0-C0668ED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B7525-751F-B6C3-CB28-C759C60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0143-9255-4091-ABD1-EF25912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59DFC8-8A66-7110-FB2C-58207F5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6C02D-FA8C-6E04-CF01-C4D7D7A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3235F-17D5-0BC5-0C0C-065C180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96DA9-0084-4495-3DB4-FC061F51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D2024-2B4E-E7B6-BB8F-88027FEB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9EC90-C8D9-7417-9A94-850130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0B5C-999A-08E9-3EDE-567A0694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512B-5D33-193D-7C5E-4BD414B3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AC03D-9299-032D-DB3B-A0CAC1CB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E35E4-19F0-D003-0121-554FCE45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CAA06-3507-0B39-86B3-51E8F23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FA2F-3472-4CC2-7BC7-207A289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94452-ED6E-F7E8-9BA9-6D87773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FFF14-4344-C4D7-DB74-AADD27AE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ACC81-513D-E960-886E-E2A9AB6E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5F1E1-7C1E-BEAD-957B-9C6C22B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501F2-CA16-D48E-E847-E105326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08F5-58EB-77BE-5F92-719DB2C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1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44623-1DB4-0BBB-617D-AD4CFFB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63394-01D5-0964-9D2F-5B0CF8C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53C6-8DAC-7D48-3AD5-C6AED88C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0FED-C9BA-4950-B4EA-3907F5FAD0F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CD83-A791-294B-98B7-2682B7D75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9DFC-AC70-7DEF-F720-B313C2F8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8AAC2E27-286C-99AA-638E-8D00698A32FE}"/>
              </a:ext>
            </a:extLst>
          </p:cNvPr>
          <p:cNvSpPr/>
          <p:nvPr/>
        </p:nvSpPr>
        <p:spPr>
          <a:xfrm>
            <a:off x="1346200" y="2768747"/>
            <a:ext cx="990600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1AC53D0D-FF6F-51BF-2E61-582073A13DA4}"/>
              </a:ext>
            </a:extLst>
          </p:cNvPr>
          <p:cNvSpPr/>
          <p:nvPr/>
        </p:nvSpPr>
        <p:spPr>
          <a:xfrm>
            <a:off x="2656925" y="2467864"/>
            <a:ext cx="1323605" cy="1333681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D23654F9-9B13-3915-9E32-AB165CBFFE7F}"/>
              </a:ext>
            </a:extLst>
          </p:cNvPr>
          <p:cNvSpPr/>
          <p:nvPr/>
        </p:nvSpPr>
        <p:spPr>
          <a:xfrm>
            <a:off x="1346200" y="1317744"/>
            <a:ext cx="5511800" cy="1333681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9CBC67AF-88A6-F240-36A0-BB3EBA38171B}"/>
              </a:ext>
            </a:extLst>
          </p:cNvPr>
          <p:cNvSpPr/>
          <p:nvPr/>
        </p:nvSpPr>
        <p:spPr>
          <a:xfrm>
            <a:off x="-5218" y="152474"/>
            <a:ext cx="6863218" cy="1457099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E8B1C02E-0FA8-89DC-576A-C095F0A86CC8}"/>
              </a:ext>
            </a:extLst>
          </p:cNvPr>
          <p:cNvSpPr/>
          <p:nvPr/>
        </p:nvSpPr>
        <p:spPr>
          <a:xfrm>
            <a:off x="4089400" y="2775131"/>
            <a:ext cx="2763382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43DE360A-B977-1ACA-F947-82BE6CD59200}"/>
              </a:ext>
            </a:extLst>
          </p:cNvPr>
          <p:cNvSpPr/>
          <p:nvPr/>
        </p:nvSpPr>
        <p:spPr>
          <a:xfrm>
            <a:off x="0" y="3881720"/>
            <a:ext cx="6858000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1943384" y="245783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110531" y="553570"/>
            <a:ext cx="826806" cy="716697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2008-2017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971253" y="677447"/>
            <a:ext cx="8268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506514" y="677447"/>
            <a:ext cx="741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390974" y="496419"/>
            <a:ext cx="831114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43" y="1184293"/>
            <a:ext cx="141901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>
            <a:off x="5233879" y="673954"/>
            <a:ext cx="11134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416717" y="1797898"/>
            <a:ext cx="826806" cy="758521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2854998" y="2899801"/>
            <a:ext cx="928808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2022.6-2025.5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1416717" y="2901201"/>
            <a:ext cx="831116" cy="7152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B791426-F378-5CD6-0747-67306A9634E8}"/>
              </a:ext>
            </a:extLst>
          </p:cNvPr>
          <p:cNvSpPr/>
          <p:nvPr/>
        </p:nvSpPr>
        <p:spPr>
          <a:xfrm>
            <a:off x="4395282" y="1791927"/>
            <a:ext cx="826806" cy="764499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879A57-1425-5E51-1C04-E2272BF615B4}"/>
              </a:ext>
            </a:extLst>
          </p:cNvPr>
          <p:cNvSpPr txBox="1"/>
          <p:nvPr/>
        </p:nvSpPr>
        <p:spPr>
          <a:xfrm>
            <a:off x="5311171" y="2187726"/>
            <a:ext cx="8896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6F5C95-C77C-F849-DF88-EC0415305CC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37337" y="911919"/>
            <a:ext cx="8949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28458D-43AD-BD05-BE12-D3EA5021959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548890" y="878157"/>
            <a:ext cx="842084" cy="102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206E632-4874-114D-F648-8BFA6B69DEB5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5222088" y="878157"/>
            <a:ext cx="855062" cy="30613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3951CDF-0464-50D5-38EF-96335896529F}"/>
              </a:ext>
            </a:extLst>
          </p:cNvPr>
          <p:cNvCxnSpPr>
            <a:cxnSpLocks/>
            <a:stCxn id="40" idx="2"/>
            <a:endCxn id="47" idx="3"/>
          </p:cNvCxnSpPr>
          <p:nvPr/>
        </p:nvCxnSpPr>
        <p:spPr>
          <a:xfrm rot="5400000">
            <a:off x="5514677" y="1611704"/>
            <a:ext cx="269884" cy="855062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D4E7C94A-B467-0B7E-D29E-27AE86ADD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96" y="1815773"/>
            <a:ext cx="1419013" cy="7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17C51CA-0795-522D-5E04-9A37BE538078}"/>
              </a:ext>
            </a:extLst>
          </p:cNvPr>
          <p:cNvCxnSpPr>
            <a:cxnSpLocks/>
            <a:stCxn id="47" idx="1"/>
            <a:endCxn id="41" idx="3"/>
          </p:cNvCxnSpPr>
          <p:nvPr/>
        </p:nvCxnSpPr>
        <p:spPr>
          <a:xfrm flipH="1">
            <a:off x="4028909" y="2174177"/>
            <a:ext cx="366373" cy="159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EC2C331-F192-3BB2-F435-FAC558B9A92E}"/>
              </a:ext>
            </a:extLst>
          </p:cNvPr>
          <p:cNvCxnSpPr>
            <a:cxnSpLocks/>
            <a:stCxn id="41" idx="1"/>
            <a:endCxn id="92" idx="3"/>
          </p:cNvCxnSpPr>
          <p:nvPr/>
        </p:nvCxnSpPr>
        <p:spPr>
          <a:xfrm flipH="1">
            <a:off x="2243523" y="2175774"/>
            <a:ext cx="366373" cy="138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45D0739-F44B-412A-DF3D-6B383D20E4C6}"/>
              </a:ext>
            </a:extLst>
          </p:cNvPr>
          <p:cNvCxnSpPr>
            <a:cxnSpLocks/>
            <a:stCxn id="41" idx="2"/>
            <a:endCxn id="93" idx="0"/>
          </p:cNvCxnSpPr>
          <p:nvPr/>
        </p:nvCxnSpPr>
        <p:spPr>
          <a:xfrm flipH="1">
            <a:off x="3319402" y="2535774"/>
            <a:ext cx="1" cy="364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BD22F1B5-CAC7-0D30-9C56-3A3BB98EA4F6}"/>
              </a:ext>
            </a:extLst>
          </p:cNvPr>
          <p:cNvSpPr/>
          <p:nvPr/>
        </p:nvSpPr>
        <p:spPr>
          <a:xfrm>
            <a:off x="110531" y="4256210"/>
            <a:ext cx="826806" cy="716697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2008-2022.5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3713FD3-2EA6-1862-29AD-C99ADF3F500E}"/>
              </a:ext>
            </a:extLst>
          </p:cNvPr>
          <p:cNvSpPr txBox="1"/>
          <p:nvPr/>
        </p:nvSpPr>
        <p:spPr>
          <a:xfrm>
            <a:off x="971253" y="4380087"/>
            <a:ext cx="8268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01C2FC0-EACA-4EA5-AD0B-50AE8A57E846}"/>
              </a:ext>
            </a:extLst>
          </p:cNvPr>
          <p:cNvSpPr txBox="1"/>
          <p:nvPr/>
        </p:nvSpPr>
        <p:spPr>
          <a:xfrm>
            <a:off x="3506514" y="4380087"/>
            <a:ext cx="741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7666FF2E-C0D8-4B6A-A865-58AF7A0FE018}"/>
              </a:ext>
            </a:extLst>
          </p:cNvPr>
          <p:cNvSpPr/>
          <p:nvPr/>
        </p:nvSpPr>
        <p:spPr>
          <a:xfrm>
            <a:off x="4390974" y="4199059"/>
            <a:ext cx="831114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2008-2022.5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6453A468-A055-EDFB-6ECA-EB13C7D86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735" y="3538583"/>
            <a:ext cx="1370829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1861E827-30F1-538C-DE5F-F38622A5A8AA}"/>
              </a:ext>
            </a:extLst>
          </p:cNvPr>
          <p:cNvSpPr txBox="1"/>
          <p:nvPr/>
        </p:nvSpPr>
        <p:spPr>
          <a:xfrm>
            <a:off x="5233879" y="4581479"/>
            <a:ext cx="11134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2D251A2-E4A5-E99D-FAD7-0EACCE268CAB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7337" y="4614559"/>
            <a:ext cx="8949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4A46EC9-D458-380C-A2E2-76029D6F2BA2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3548890" y="4580797"/>
            <a:ext cx="842084" cy="102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4A6EB70-87FC-9A65-9558-7CC6EF6275C2}"/>
              </a:ext>
            </a:extLst>
          </p:cNvPr>
          <p:cNvCxnSpPr>
            <a:cxnSpLocks/>
            <a:stCxn id="135" idx="3"/>
            <a:endCxn id="136" idx="2"/>
          </p:cNvCxnSpPr>
          <p:nvPr/>
        </p:nvCxnSpPr>
        <p:spPr>
          <a:xfrm flipV="1">
            <a:off x="5222088" y="4258583"/>
            <a:ext cx="855062" cy="32221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8EC17298-7AAD-8D2C-2486-4B47D130C141}"/>
              </a:ext>
            </a:extLst>
          </p:cNvPr>
          <p:cNvSpPr/>
          <p:nvPr/>
        </p:nvSpPr>
        <p:spPr>
          <a:xfrm>
            <a:off x="4294857" y="2903614"/>
            <a:ext cx="928808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2022.6-2025.5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9DCC245C-017C-CE8D-3C7F-D3500E42E197}"/>
              </a:ext>
            </a:extLst>
          </p:cNvPr>
          <p:cNvCxnSpPr>
            <a:cxnSpLocks/>
            <a:stCxn id="136" idx="0"/>
            <a:endCxn id="143" idx="3"/>
          </p:cNvCxnSpPr>
          <p:nvPr/>
        </p:nvCxnSpPr>
        <p:spPr>
          <a:xfrm rot="16200000" flipV="1">
            <a:off x="5512098" y="2973530"/>
            <a:ext cx="276621" cy="853485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031DB09-93DC-7CC6-9708-62F769550D00}"/>
              </a:ext>
            </a:extLst>
          </p:cNvPr>
          <p:cNvCxnSpPr>
            <a:cxnSpLocks/>
            <a:stCxn id="93" idx="3"/>
            <a:endCxn id="143" idx="1"/>
          </p:cNvCxnSpPr>
          <p:nvPr/>
        </p:nvCxnSpPr>
        <p:spPr>
          <a:xfrm>
            <a:off x="3783806" y="3258149"/>
            <a:ext cx="511051" cy="381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F2B0ECE-8234-7925-87E1-FA6035E03074}"/>
              </a:ext>
            </a:extLst>
          </p:cNvPr>
          <p:cNvSpPr txBox="1"/>
          <p:nvPr/>
        </p:nvSpPr>
        <p:spPr>
          <a:xfrm>
            <a:off x="3731418" y="3019759"/>
            <a:ext cx="682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EE5906D-38EC-8D68-019E-6F1F77FEB0A0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>
            <a:off x="1830120" y="2556419"/>
            <a:ext cx="2155" cy="34478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8E97E3B-6107-E94A-A204-2EE998C30A98}"/>
              </a:ext>
            </a:extLst>
          </p:cNvPr>
          <p:cNvSpPr txBox="1"/>
          <p:nvPr/>
        </p:nvSpPr>
        <p:spPr>
          <a:xfrm>
            <a:off x="1798059" y="2598425"/>
            <a:ext cx="682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3AA990E-CA77-F6F5-ADCD-6916E0087094}"/>
              </a:ext>
            </a:extLst>
          </p:cNvPr>
          <p:cNvGrpSpPr/>
          <p:nvPr/>
        </p:nvGrpSpPr>
        <p:grpSpPr>
          <a:xfrm>
            <a:off x="1953085" y="3861076"/>
            <a:ext cx="1395464" cy="1439439"/>
            <a:chOff x="1971733" y="5526778"/>
            <a:chExt cx="1395464" cy="1387947"/>
          </a:xfrm>
        </p:grpSpPr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6F53DB8D-0A11-8634-A0DA-1F0DA47E0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2055"/>
            <a:stretch/>
          </p:blipFill>
          <p:spPr>
            <a:xfrm>
              <a:off x="1971733" y="6194725"/>
              <a:ext cx="138960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93DC914-9F9C-F9A1-F68B-F78BFE2A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71733" y="6050206"/>
              <a:ext cx="1388482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2B3C0E01-10AC-C551-7C75-974DEDB8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71733" y="5915497"/>
              <a:ext cx="139546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F9A57A32-6BCE-1AA2-95BC-11F3A3DA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71733" y="5788300"/>
              <a:ext cx="1389600" cy="71249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14DB5323-2E31-A594-2D71-1A753056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71733" y="5661485"/>
              <a:ext cx="1389600" cy="712108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EC640E95-781C-3A1E-E0F5-141750C2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71733" y="5526778"/>
              <a:ext cx="139017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1A5A91FE-4AA0-8681-2CCC-AFD5AFBB317C}"/>
              </a:ext>
            </a:extLst>
          </p:cNvPr>
          <p:cNvSpPr/>
          <p:nvPr/>
        </p:nvSpPr>
        <p:spPr>
          <a:xfrm>
            <a:off x="99483" y="2005137"/>
            <a:ext cx="1124935" cy="1436834"/>
          </a:xfrm>
          <a:prstGeom prst="roundRect">
            <a:avLst>
              <a:gd name="adj" fmla="val 833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Model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ETS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37A241-4124-B85E-82B0-84966A8D1ACD}"/>
              </a:ext>
            </a:extLst>
          </p:cNvPr>
          <p:cNvSpPr/>
          <p:nvPr/>
        </p:nvSpPr>
        <p:spPr>
          <a:xfrm>
            <a:off x="98165" y="5343758"/>
            <a:ext cx="2756833" cy="1436834"/>
          </a:xfrm>
          <a:prstGeom prst="roundRect">
            <a:avLst>
              <a:gd name="adj" fmla="val 833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borne and sexually transmitted diseases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AIDS</a:t>
            </a:r>
          </a:p>
        </p:txBody>
      </p:sp>
    </p:spTree>
    <p:extLst>
      <p:ext uri="{BB962C8B-B14F-4D97-AF65-F5344CB8AC3E}">
        <p14:creationId xmlns:p14="http://schemas.microsoft.com/office/powerpoint/2010/main" val="27691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2125444" y="666797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284480" y="954572"/>
            <a:ext cx="777240" cy="764499"/>
          </a:xfrm>
          <a:prstGeom prst="roundRect">
            <a:avLst>
              <a:gd name="adj" fmla="val 8334"/>
            </a:avLst>
          </a:prstGeom>
          <a:solidFill>
            <a:srgbClr val="7788AC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2007-2017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2CB64B3-A166-3B15-F4D9-0DD484EF417A}"/>
              </a:ext>
            </a:extLst>
          </p:cNvPr>
          <p:cNvSpPr/>
          <p:nvPr/>
        </p:nvSpPr>
        <p:spPr>
          <a:xfrm>
            <a:off x="1160244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1071421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models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A81455-B1A1-0137-0A27-D6DEF65B986F}"/>
              </a:ext>
            </a:extLst>
          </p:cNvPr>
          <p:cNvSpPr/>
          <p:nvPr/>
        </p:nvSpPr>
        <p:spPr>
          <a:xfrm>
            <a:off x="3781836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693013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703469" y="954572"/>
            <a:ext cx="777240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6" y="2382901"/>
            <a:ext cx="1419013" cy="720000"/>
          </a:xfrm>
          <a:prstGeom prst="rect">
            <a:avLst/>
          </a:prstGeom>
        </p:spPr>
      </p:pic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43491979-337F-4471-77EC-7DB3DCBD19E8}"/>
              </a:ext>
            </a:extLst>
          </p:cNvPr>
          <p:cNvSpPr/>
          <p:nvPr/>
        </p:nvSpPr>
        <p:spPr>
          <a:xfrm rot="5400000" flipV="1">
            <a:off x="4378569" y="2092774"/>
            <a:ext cx="1082216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 rot="5400000">
            <a:off x="4724622" y="2151686"/>
            <a:ext cx="1055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0" name="箭头: 直角上 89">
            <a:extLst>
              <a:ext uri="{FF2B5EF4-FFF2-40B4-BE49-F238E27FC236}">
                <a16:creationId xmlns:a16="http://schemas.microsoft.com/office/drawing/2014/main" id="{9A2807CE-FAB6-16E9-F6F2-691625644101}"/>
              </a:ext>
            </a:extLst>
          </p:cNvPr>
          <p:cNvSpPr/>
          <p:nvPr/>
        </p:nvSpPr>
        <p:spPr>
          <a:xfrm rot="5400000" flipV="1">
            <a:off x="2637820" y="3204756"/>
            <a:ext cx="1115296" cy="995094"/>
          </a:xfrm>
          <a:prstGeom prst="bentUpArrow">
            <a:avLst>
              <a:gd name="adj1" fmla="val 12144"/>
              <a:gd name="adj2" fmla="val 13973"/>
              <a:gd name="adj3" fmla="val 90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835052" y="1951280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1835052" y="28972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3261E0A-18F7-DAC3-71B6-21ADDCFDB43A}"/>
              </a:ext>
            </a:extLst>
          </p:cNvPr>
          <p:cNvSpPr/>
          <p:nvPr/>
        </p:nvSpPr>
        <p:spPr>
          <a:xfrm>
            <a:off x="1835052" y="38426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05A4F69C-6F1C-A741-398E-607DDCBF3EF0}"/>
              </a:ext>
            </a:extLst>
          </p:cNvPr>
          <p:cNvSpPr/>
          <p:nvPr/>
        </p:nvSpPr>
        <p:spPr>
          <a:xfrm flipH="1">
            <a:off x="2697919" y="2448665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4B9EB13-4314-5E1D-7FF8-22A410AE08EF}"/>
              </a:ext>
            </a:extLst>
          </p:cNvPr>
          <p:cNvSpPr/>
          <p:nvPr/>
        </p:nvSpPr>
        <p:spPr>
          <a:xfrm flipH="1">
            <a:off x="2697919" y="2885602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257542" y="1918334"/>
            <a:ext cx="831116" cy="781289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2020-2022</a:t>
            </a:r>
            <a:endParaRPr lang="en-US" altLang="zh-C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头: 左右 100">
            <a:extLst>
              <a:ext uri="{FF2B5EF4-FFF2-40B4-BE49-F238E27FC236}">
                <a16:creationId xmlns:a16="http://schemas.microsoft.com/office/drawing/2014/main" id="{B546DF54-8B2F-5222-3A31-80E2D9BAAECE}"/>
              </a:ext>
            </a:extLst>
          </p:cNvPr>
          <p:cNvSpPr/>
          <p:nvPr/>
        </p:nvSpPr>
        <p:spPr>
          <a:xfrm>
            <a:off x="1120409" y="2235991"/>
            <a:ext cx="682892" cy="212674"/>
          </a:xfrm>
          <a:prstGeom prst="leftRightArrow">
            <a:avLst>
              <a:gd name="adj1" fmla="val 50000"/>
              <a:gd name="adj2" fmla="val 520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A1542AA-A578-475B-C185-7499525EE08D}"/>
              </a:ext>
            </a:extLst>
          </p:cNvPr>
          <p:cNvSpPr txBox="1"/>
          <p:nvPr/>
        </p:nvSpPr>
        <p:spPr>
          <a:xfrm>
            <a:off x="728281" y="3585502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箭头: 直角上 103">
            <a:extLst>
              <a:ext uri="{FF2B5EF4-FFF2-40B4-BE49-F238E27FC236}">
                <a16:creationId xmlns:a16="http://schemas.microsoft.com/office/drawing/2014/main" id="{01DC0101-C04D-2303-2C69-A090EBF62A97}"/>
              </a:ext>
            </a:extLst>
          </p:cNvPr>
          <p:cNvSpPr/>
          <p:nvPr/>
        </p:nvSpPr>
        <p:spPr>
          <a:xfrm rot="16200000" flipH="1" flipV="1">
            <a:off x="1311085" y="3750814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直角上 104">
            <a:extLst>
              <a:ext uri="{FF2B5EF4-FFF2-40B4-BE49-F238E27FC236}">
                <a16:creationId xmlns:a16="http://schemas.microsoft.com/office/drawing/2014/main" id="{9E99C68B-FA8C-747C-42C7-267431C755CE}"/>
              </a:ext>
            </a:extLst>
          </p:cNvPr>
          <p:cNvSpPr/>
          <p:nvPr/>
        </p:nvSpPr>
        <p:spPr>
          <a:xfrm rot="5400000" flipH="1">
            <a:off x="1311081" y="3222203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9A183A4-A806-3958-A0BF-2408FFBCD2B6}"/>
              </a:ext>
            </a:extLst>
          </p:cNvPr>
          <p:cNvSpPr txBox="1"/>
          <p:nvPr/>
        </p:nvSpPr>
        <p:spPr>
          <a:xfrm>
            <a:off x="1152160" y="2032530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</Words>
  <Application>Microsoft Office PowerPoint</Application>
  <PresentationFormat>A4 纸张(210x297 毫米)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LKG-laptop</dc:creator>
  <cp:lastModifiedBy>LKG-laptop</cp:lastModifiedBy>
  <cp:revision>1</cp:revision>
  <dcterms:created xsi:type="dcterms:W3CDTF">2022-09-03T03:27:42Z</dcterms:created>
  <dcterms:modified xsi:type="dcterms:W3CDTF">2022-09-22T03:11:36Z</dcterms:modified>
</cp:coreProperties>
</file>