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KG-laptop" userId="4d0fadd8-18c4-409d-a752-ea48dedb7f82" providerId="ADAL" clId="{1C4CA430-CA9E-499C-A220-D29ACFA28BC8}"/>
    <pc:docChg chg="modSld">
      <pc:chgData name="LKG-laptop" userId="4d0fadd8-18c4-409d-a752-ea48dedb7f82" providerId="ADAL" clId="{1C4CA430-CA9E-499C-A220-D29ACFA28BC8}" dt="2022-11-30T13:12:12.068" v="83" actId="164"/>
      <pc:docMkLst>
        <pc:docMk/>
      </pc:docMkLst>
      <pc:sldChg chg="addSp modSp mod">
        <pc:chgData name="LKG-laptop" userId="4d0fadd8-18c4-409d-a752-ea48dedb7f82" providerId="ADAL" clId="{1C4CA430-CA9E-499C-A220-D29ACFA28BC8}" dt="2022-11-30T13:12:12.068" v="83" actId="164"/>
        <pc:sldMkLst>
          <pc:docMk/>
          <pc:sldMk cId="1489668550" sldId="256"/>
        </pc:sldMkLst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4" creationId="{3B6B4B5D-C6AC-8634-D874-C81562AADEC0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9" creationId="{A478CC2B-1CD2-D67D-5B9F-C4CAD3B24F4F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19" creationId="{86DA690B-1B5B-F812-C08A-678CC4B02726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23" creationId="{EC1B51D6-E703-604F-541D-A87300F9840C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27" creationId="{8FB53C64-77F6-59AC-7E97-F4CF9AE1EC35}"/>
          </ac:spMkLst>
        </pc:spChg>
        <pc:spChg chg="mod">
          <ac:chgData name="LKG-laptop" userId="4d0fadd8-18c4-409d-a752-ea48dedb7f82" providerId="ADAL" clId="{1C4CA430-CA9E-499C-A220-D29ACFA28BC8}" dt="2022-11-30T13:08:18.722" v="5" actId="20577"/>
          <ac:spMkLst>
            <pc:docMk/>
            <pc:sldMk cId="1489668550" sldId="256"/>
            <ac:spMk id="29" creationId="{9EE1F18C-DE6A-19E9-37E3-18DEF5B6C39C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31" creationId="{17989624-E71F-FA88-5573-D2A8EE81DB72}"/>
          </ac:spMkLst>
        </pc:spChg>
        <pc:spChg chg="mod">
          <ac:chgData name="LKG-laptop" userId="4d0fadd8-18c4-409d-a752-ea48dedb7f82" providerId="ADAL" clId="{1C4CA430-CA9E-499C-A220-D29ACFA28BC8}" dt="2022-11-30T13:08:56.795" v="30" actId="20577"/>
          <ac:spMkLst>
            <pc:docMk/>
            <pc:sldMk cId="1489668550" sldId="256"/>
            <ac:spMk id="33" creationId="{67D91C4A-E13B-30FC-3772-DCFE3B65E9BA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35" creationId="{744B3BA6-DC05-ABA2-5C9B-3993BEFA8E04}"/>
          </ac:spMkLst>
        </pc:spChg>
        <pc:spChg chg="mod">
          <ac:chgData name="LKG-laptop" userId="4d0fadd8-18c4-409d-a752-ea48dedb7f82" providerId="ADAL" clId="{1C4CA430-CA9E-499C-A220-D29ACFA28BC8}" dt="2022-11-30T13:08:54.767" v="29" actId="20577"/>
          <ac:spMkLst>
            <pc:docMk/>
            <pc:sldMk cId="1489668550" sldId="256"/>
            <ac:spMk id="37" creationId="{4E230471-A698-6A11-E286-D09BBD07A3FE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39" creationId="{48B6B2F1-C811-EB76-1BC7-7492FC81D825}"/>
          </ac:spMkLst>
        </pc:spChg>
        <pc:spChg chg="mod">
          <ac:chgData name="LKG-laptop" userId="4d0fadd8-18c4-409d-a752-ea48dedb7f82" providerId="ADAL" clId="{1C4CA430-CA9E-499C-A220-D29ACFA28BC8}" dt="2022-11-30T13:08:52.297" v="27" actId="20577"/>
          <ac:spMkLst>
            <pc:docMk/>
            <pc:sldMk cId="1489668550" sldId="256"/>
            <ac:spMk id="41" creationId="{8EEDE7C5-5C21-9102-1DB9-1A2580A8A1FB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43" creationId="{DE4CC2EC-FA53-DBAF-DE3D-EC582969098D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47" creationId="{8925FA44-5B9C-EFA7-8723-71D4BF3E64DA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51" creationId="{8205D46D-AD52-0AA7-29F5-DAC6118EE05C}"/>
          </ac:spMkLst>
        </pc:spChg>
        <pc:spChg chg="mod">
          <ac:chgData name="LKG-laptop" userId="4d0fadd8-18c4-409d-a752-ea48dedb7f82" providerId="ADAL" clId="{1C4CA430-CA9E-499C-A220-D29ACFA28BC8}" dt="2022-11-30T13:12:12.068" v="83" actId="164"/>
          <ac:spMkLst>
            <pc:docMk/>
            <pc:sldMk cId="1489668550" sldId="256"/>
            <ac:spMk id="55" creationId="{8A052B63-8D75-1C8E-463A-1F3F9801B3EA}"/>
          </ac:spMkLst>
        </pc:s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8" creationId="{9ABF8D44-6C31-A6FE-A0D8-2EE7442E27F1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10" creationId="{ACC4E42A-F802-24C8-A2F6-8268A75C0D5C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17" creationId="{3A3C07D0-2551-A3CD-5DC6-1067393DE89B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20" creationId="{E3823BCE-FE1C-46AF-B7BA-83742FDD3A10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24" creationId="{F7FAE98E-F921-6363-07C7-2E0B9B430761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28" creationId="{BBC65C30-36D6-6A44-346C-4CE2236592DD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32" creationId="{1635156C-56BC-C67C-0649-E5C6866D3733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36" creationId="{F1EB0FEA-C894-2B91-777C-BCFDE41AF94C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40" creationId="{9D8839B7-A717-74E2-A01D-3334A39431BE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59" creationId="{6D8F362C-900C-C572-3C87-D44104157DAD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62" creationId="{D72CA896-643D-8D5B-AB5C-463720045D21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65" creationId="{0FE6D6A0-4BAF-E31A-4A65-9DCC8CABECAC}"/>
          </ac:grpSpMkLst>
        </pc:grpChg>
        <pc:grpChg chg="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68" creationId="{6A54CFD1-F9B3-09D1-BE58-AE11D80EE3E7}"/>
          </ac:grpSpMkLst>
        </pc:grpChg>
        <pc:grpChg chg="add 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94" creationId="{482F1603-F0D0-7A1C-7518-A61CE73A2E91}"/>
          </ac:grpSpMkLst>
        </pc:grpChg>
        <pc:grpChg chg="add 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95" creationId="{FF0C2833-88A1-AF0C-6D0A-6816258B04B6}"/>
          </ac:grpSpMkLst>
        </pc:grpChg>
        <pc:grpChg chg="add mod">
          <ac:chgData name="LKG-laptop" userId="4d0fadd8-18c4-409d-a752-ea48dedb7f82" providerId="ADAL" clId="{1C4CA430-CA9E-499C-A220-D29ACFA28BC8}" dt="2022-11-30T13:12:12.068" v="83" actId="164"/>
          <ac:grpSpMkLst>
            <pc:docMk/>
            <pc:sldMk cId="1489668550" sldId="256"/>
            <ac:grpSpMk id="100" creationId="{0DDE947C-2403-E36D-9F67-4F3C23949015}"/>
          </ac:grpSpMkLst>
        </pc:grpChg>
        <pc:cxnChg chg="add mod">
          <ac:chgData name="LKG-laptop" userId="4d0fadd8-18c4-409d-a752-ea48dedb7f82" providerId="ADAL" clId="{1C4CA430-CA9E-499C-A220-D29ACFA28BC8}" dt="2022-11-30T13:12:12.068" v="83" actId="164"/>
          <ac:cxnSpMkLst>
            <pc:docMk/>
            <pc:sldMk cId="1489668550" sldId="256"/>
            <ac:cxnSpMk id="72" creationId="{E979F467-56BE-E8C7-C104-A9739A887221}"/>
          </ac:cxnSpMkLst>
        </pc:cxnChg>
        <pc:cxnChg chg="add mod">
          <ac:chgData name="LKG-laptop" userId="4d0fadd8-18c4-409d-a752-ea48dedb7f82" providerId="ADAL" clId="{1C4CA430-CA9E-499C-A220-D29ACFA28BC8}" dt="2022-11-30T13:12:12.068" v="83" actId="164"/>
          <ac:cxnSpMkLst>
            <pc:docMk/>
            <pc:sldMk cId="1489668550" sldId="256"/>
            <ac:cxnSpMk id="75" creationId="{2410A2F1-8990-BF2B-870B-F533AA6E1E7F}"/>
          </ac:cxnSpMkLst>
        </pc:cxnChg>
        <pc:cxnChg chg="add mod">
          <ac:chgData name="LKG-laptop" userId="4d0fadd8-18c4-409d-a752-ea48dedb7f82" providerId="ADAL" clId="{1C4CA430-CA9E-499C-A220-D29ACFA28BC8}" dt="2022-11-30T13:12:12.068" v="83" actId="164"/>
          <ac:cxnSpMkLst>
            <pc:docMk/>
            <pc:sldMk cId="1489668550" sldId="256"/>
            <ac:cxnSpMk id="78" creationId="{8704D115-A7D0-863C-8E97-5E45FF8B584B}"/>
          </ac:cxnSpMkLst>
        </pc:cxnChg>
        <pc:cxnChg chg="add mod">
          <ac:chgData name="LKG-laptop" userId="4d0fadd8-18c4-409d-a752-ea48dedb7f82" providerId="ADAL" clId="{1C4CA430-CA9E-499C-A220-D29ACFA28BC8}" dt="2022-11-30T13:12:12.068" v="83" actId="164"/>
          <ac:cxnSpMkLst>
            <pc:docMk/>
            <pc:sldMk cId="1489668550" sldId="256"/>
            <ac:cxnSpMk id="81" creationId="{9F510B1E-0EEC-0BF9-D64C-0F9D856B9D99}"/>
          </ac:cxnSpMkLst>
        </pc:cxnChg>
        <pc:cxnChg chg="add mod">
          <ac:chgData name="LKG-laptop" userId="4d0fadd8-18c4-409d-a752-ea48dedb7f82" providerId="ADAL" clId="{1C4CA430-CA9E-499C-A220-D29ACFA28BC8}" dt="2022-11-30T13:11:29.730" v="80" actId="164"/>
          <ac:cxnSpMkLst>
            <pc:docMk/>
            <pc:sldMk cId="1489668550" sldId="256"/>
            <ac:cxnSpMk id="84" creationId="{95033A19-7863-1C55-B644-8202E409E03B}"/>
          </ac:cxnSpMkLst>
        </pc:cxnChg>
        <pc:cxnChg chg="add mod">
          <ac:chgData name="LKG-laptop" userId="4d0fadd8-18c4-409d-a752-ea48dedb7f82" providerId="ADAL" clId="{1C4CA430-CA9E-499C-A220-D29ACFA28BC8}" dt="2022-11-30T13:11:29.730" v="80" actId="164"/>
          <ac:cxnSpMkLst>
            <pc:docMk/>
            <pc:sldMk cId="1489668550" sldId="256"/>
            <ac:cxnSpMk id="87" creationId="{5C6BF7A5-76A8-E3B7-88C8-F4E7427511BA}"/>
          </ac:cxnSpMkLst>
        </pc:cxnChg>
        <pc:cxnChg chg="add mod">
          <ac:chgData name="LKG-laptop" userId="4d0fadd8-18c4-409d-a752-ea48dedb7f82" providerId="ADAL" clId="{1C4CA430-CA9E-499C-A220-D29ACFA28BC8}" dt="2022-11-30T13:11:29.730" v="80" actId="164"/>
          <ac:cxnSpMkLst>
            <pc:docMk/>
            <pc:sldMk cId="1489668550" sldId="256"/>
            <ac:cxnSpMk id="89" creationId="{BED3A0A0-26E7-0E2D-C113-2A24A82C7674}"/>
          </ac:cxnSpMkLst>
        </pc:cxnChg>
        <pc:cxnChg chg="add mod">
          <ac:chgData name="LKG-laptop" userId="4d0fadd8-18c4-409d-a752-ea48dedb7f82" providerId="ADAL" clId="{1C4CA430-CA9E-499C-A220-D29ACFA28BC8}" dt="2022-11-30T13:11:29.730" v="80" actId="164"/>
          <ac:cxnSpMkLst>
            <pc:docMk/>
            <pc:sldMk cId="1489668550" sldId="256"/>
            <ac:cxnSpMk id="91" creationId="{5AAA4653-3E88-C82B-0103-37F642E65673}"/>
          </ac:cxnSpMkLst>
        </pc:cxnChg>
        <pc:cxnChg chg="mod">
          <ac:chgData name="LKG-laptop" userId="4d0fadd8-18c4-409d-a752-ea48dedb7f82" providerId="ADAL" clId="{1C4CA430-CA9E-499C-A220-D29ACFA28BC8}" dt="2022-11-30T13:11:31.572" v="81"/>
          <ac:cxnSpMkLst>
            <pc:docMk/>
            <pc:sldMk cId="1489668550" sldId="256"/>
            <ac:cxnSpMk id="96" creationId="{F28B1DBD-88CE-EA09-864D-77E6475075F6}"/>
          </ac:cxnSpMkLst>
        </pc:cxnChg>
        <pc:cxnChg chg="mod">
          <ac:chgData name="LKG-laptop" userId="4d0fadd8-18c4-409d-a752-ea48dedb7f82" providerId="ADAL" clId="{1C4CA430-CA9E-499C-A220-D29ACFA28BC8}" dt="2022-11-30T13:11:31.572" v="81"/>
          <ac:cxnSpMkLst>
            <pc:docMk/>
            <pc:sldMk cId="1489668550" sldId="256"/>
            <ac:cxnSpMk id="97" creationId="{F27B655B-E352-5789-DA9D-313850FD7E39}"/>
          </ac:cxnSpMkLst>
        </pc:cxnChg>
        <pc:cxnChg chg="mod">
          <ac:chgData name="LKG-laptop" userId="4d0fadd8-18c4-409d-a752-ea48dedb7f82" providerId="ADAL" clId="{1C4CA430-CA9E-499C-A220-D29ACFA28BC8}" dt="2022-11-30T13:11:31.572" v="81"/>
          <ac:cxnSpMkLst>
            <pc:docMk/>
            <pc:sldMk cId="1489668550" sldId="256"/>
            <ac:cxnSpMk id="98" creationId="{9742520B-8440-DE61-490F-85E8B2669A4D}"/>
          </ac:cxnSpMkLst>
        </pc:cxnChg>
        <pc:cxnChg chg="mod">
          <ac:chgData name="LKG-laptop" userId="4d0fadd8-18c4-409d-a752-ea48dedb7f82" providerId="ADAL" clId="{1C4CA430-CA9E-499C-A220-D29ACFA28BC8}" dt="2022-11-30T13:11:31.572" v="81"/>
          <ac:cxnSpMkLst>
            <pc:docMk/>
            <pc:sldMk cId="1489668550" sldId="256"/>
            <ac:cxnSpMk id="99" creationId="{57A00E49-6BC2-7983-EED6-5EC8E85A5540}"/>
          </ac:cxnSpMkLst>
        </pc:cxnChg>
      </pc:sldChg>
    </pc:docChg>
  </pc:docChgLst>
  <pc:docChgLst>
    <pc:chgData name="LKG-laptop" userId="4d0fadd8-18c4-409d-a752-ea48dedb7f82" providerId="ADAL" clId="{3B5014CE-A872-449F-9801-0CED95E81CF5}"/>
    <pc:docChg chg="modSld">
      <pc:chgData name="LKG-laptop" userId="4d0fadd8-18c4-409d-a752-ea48dedb7f82" providerId="ADAL" clId="{3B5014CE-A872-449F-9801-0CED95E81CF5}" dt="2023-11-17T01:18:02.359" v="8" actId="20577"/>
      <pc:docMkLst>
        <pc:docMk/>
      </pc:docMkLst>
      <pc:sldChg chg="modSp mod">
        <pc:chgData name="LKG-laptop" userId="4d0fadd8-18c4-409d-a752-ea48dedb7f82" providerId="ADAL" clId="{3B5014CE-A872-449F-9801-0CED95E81CF5}" dt="2023-11-17T01:18:02.359" v="8" actId="20577"/>
        <pc:sldMkLst>
          <pc:docMk/>
          <pc:sldMk cId="1489668550" sldId="256"/>
        </pc:sldMkLst>
        <pc:spChg chg="mod">
          <ac:chgData name="LKG-laptop" userId="4d0fadd8-18c4-409d-a752-ea48dedb7f82" providerId="ADAL" clId="{3B5014CE-A872-449F-9801-0CED95E81CF5}" dt="2023-11-17T01:17:51.274" v="2" actId="20577"/>
          <ac:spMkLst>
            <pc:docMk/>
            <pc:sldMk cId="1489668550" sldId="256"/>
            <ac:spMk id="60" creationId="{5799C97C-5E6B-44F5-7178-D406D89BDC81}"/>
          </ac:spMkLst>
        </pc:spChg>
        <pc:spChg chg="mod">
          <ac:chgData name="LKG-laptop" userId="4d0fadd8-18c4-409d-a752-ea48dedb7f82" providerId="ADAL" clId="{3B5014CE-A872-449F-9801-0CED95E81CF5}" dt="2023-11-17T01:17:56.664" v="5" actId="20577"/>
          <ac:spMkLst>
            <pc:docMk/>
            <pc:sldMk cId="1489668550" sldId="256"/>
            <ac:spMk id="66" creationId="{CB73335B-A3BE-6046-D264-CD765EB5A81B}"/>
          </ac:spMkLst>
        </pc:spChg>
        <pc:spChg chg="mod">
          <ac:chgData name="LKG-laptop" userId="4d0fadd8-18c4-409d-a752-ea48dedb7f82" providerId="ADAL" clId="{3B5014CE-A872-449F-9801-0CED95E81CF5}" dt="2023-11-17T01:18:02.359" v="8" actId="20577"/>
          <ac:spMkLst>
            <pc:docMk/>
            <pc:sldMk cId="1489668550" sldId="256"/>
            <ac:spMk id="69" creationId="{59E206E1-18BB-8764-04AE-B9BE20824E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11604"/>
            <a:ext cx="10363200" cy="364109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93108"/>
            <a:ext cx="9144000" cy="25250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5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6816"/>
            <a:ext cx="2628900" cy="88630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6816"/>
            <a:ext cx="7734300" cy="88630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07353"/>
            <a:ext cx="10515600" cy="43504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998933"/>
            <a:ext cx="10515600" cy="228778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84078"/>
            <a:ext cx="5181600" cy="66357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84078"/>
            <a:ext cx="5181600" cy="66357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9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6818"/>
            <a:ext cx="10515600" cy="20214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63773"/>
            <a:ext cx="5157787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20239"/>
            <a:ext cx="5157787" cy="5618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63773"/>
            <a:ext cx="5183188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20239"/>
            <a:ext cx="5183188" cy="5618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4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0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05825"/>
            <a:ext cx="6172200" cy="743227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05825"/>
            <a:ext cx="6172200" cy="743227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8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6818"/>
            <a:ext cx="10515600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84078"/>
            <a:ext cx="10515600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26A3-DA72-4BF2-A58A-0C568ED3E6D2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693436"/>
            <a:ext cx="41148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1006-53D2-4DCC-82FC-A8B61B23A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3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DDE947C-2403-E36D-9F67-4F3C23949015}"/>
              </a:ext>
            </a:extLst>
          </p:cNvPr>
          <p:cNvGrpSpPr/>
          <p:nvPr/>
        </p:nvGrpSpPr>
        <p:grpSpPr>
          <a:xfrm>
            <a:off x="1977060" y="584447"/>
            <a:ext cx="8386619" cy="7975847"/>
            <a:chOff x="1977060" y="584447"/>
            <a:chExt cx="8386619" cy="79758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B6B4B5D-C6AC-8634-D874-C81562AADEC0}"/>
                </a:ext>
              </a:extLst>
            </p:cNvPr>
            <p:cNvSpPr/>
            <p:nvPr/>
          </p:nvSpPr>
          <p:spPr>
            <a:xfrm>
              <a:off x="1977060" y="584447"/>
              <a:ext cx="838661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Contacts identified from March 13 to April 24, 2022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ABF8D44-6C31-A6FE-A0D8-2EE7442E27F1}"/>
                </a:ext>
              </a:extLst>
            </p:cNvPr>
            <p:cNvGrpSpPr/>
            <p:nvPr/>
          </p:nvGrpSpPr>
          <p:grpSpPr>
            <a:xfrm>
              <a:off x="5583835" y="654784"/>
              <a:ext cx="1173066" cy="258152"/>
              <a:chOff x="3638146" y="246500"/>
              <a:chExt cx="1173066" cy="258152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E70C49D2-0D3A-1C92-427A-4EF3A1AE230C}"/>
                  </a:ext>
                </a:extLst>
              </p:cNvPr>
              <p:cNvSpPr/>
              <p:nvPr/>
            </p:nvSpPr>
            <p:spPr>
              <a:xfrm>
                <a:off x="3638146" y="246500"/>
                <a:ext cx="117306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98,053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图形 6" descr="男人 纯色填充">
                <a:extLst>
                  <a:ext uri="{FF2B5EF4-FFF2-40B4-BE49-F238E27FC236}">
                    <a16:creationId xmlns:a16="http://schemas.microsoft.com/office/drawing/2014/main" id="{94198C4D-1536-65EA-76AE-D82BA2FFF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478CC2B-1CD2-D67D-5B9F-C4CAD3B24F4F}"/>
                </a:ext>
              </a:extLst>
            </p:cNvPr>
            <p:cNvSpPr/>
            <p:nvPr/>
          </p:nvSpPr>
          <p:spPr>
            <a:xfrm>
              <a:off x="3020060" y="1422647"/>
              <a:ext cx="7343618" cy="1507878"/>
            </a:xfrm>
            <a:prstGeom prst="roundRect">
              <a:avLst>
                <a:gd name="adj" fmla="val 38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Excluded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779    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Accepting at least one dose of another vaccine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1,463 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Missing age or less than 3 years old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1,956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Invalid identified number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CC4E42A-F802-24C8-A2F6-8268A75C0D5C}"/>
                </a:ext>
              </a:extLst>
            </p:cNvPr>
            <p:cNvGrpSpPr/>
            <p:nvPr/>
          </p:nvGrpSpPr>
          <p:grpSpPr>
            <a:xfrm>
              <a:off x="6105336" y="1477868"/>
              <a:ext cx="1000314" cy="258152"/>
              <a:chOff x="3638146" y="246500"/>
              <a:chExt cx="1000314" cy="25815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D5D7793-E755-767D-58FD-258FDA081CFE}"/>
                  </a:ext>
                </a:extLst>
              </p:cNvPr>
              <p:cNvSpPr/>
              <p:nvPr/>
            </p:nvSpPr>
            <p:spPr>
              <a:xfrm>
                <a:off x="3638146" y="246500"/>
                <a:ext cx="1000314" cy="258152"/>
              </a:xfrm>
              <a:prstGeom prst="roundRect">
                <a:avLst>
                  <a:gd name="adj" fmla="val 96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4,198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" name="图形 11" descr="男人 纯色填充">
                <a:extLst>
                  <a:ext uri="{FF2B5EF4-FFF2-40B4-BE49-F238E27FC236}">
                    <a16:creationId xmlns:a16="http://schemas.microsoft.com/office/drawing/2014/main" id="{3E29E844-FEF4-4A11-38A8-12FBD4E33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A3C07D0-2551-A3CD-5DC6-1067393DE89B}"/>
                </a:ext>
              </a:extLst>
            </p:cNvPr>
            <p:cNvGrpSpPr/>
            <p:nvPr/>
          </p:nvGrpSpPr>
          <p:grpSpPr>
            <a:xfrm>
              <a:off x="1977060" y="3064121"/>
              <a:ext cx="8386619" cy="704604"/>
              <a:chOff x="313359" y="2622796"/>
              <a:chExt cx="8386619" cy="70460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2016076A-2D90-1A97-C58D-4FF03FFF7540}"/>
                  </a:ext>
                </a:extLst>
              </p:cNvPr>
              <p:cNvSpPr/>
              <p:nvPr/>
            </p:nvSpPr>
            <p:spPr>
              <a:xfrm>
                <a:off x="313359" y="2622796"/>
                <a:ext cx="8386619" cy="704604"/>
              </a:xfrm>
              <a:prstGeom prst="roundRect">
                <a:avLst>
                  <a:gd name="adj" fmla="val 9681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Contacts enrolled in this study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5FCCC1B-8F96-042F-71A9-D31510CF9AD9}"/>
                  </a:ext>
                </a:extLst>
              </p:cNvPr>
              <p:cNvGrpSpPr/>
              <p:nvPr/>
            </p:nvGrpSpPr>
            <p:grpSpPr>
              <a:xfrm>
                <a:off x="3920135" y="2693133"/>
                <a:ext cx="1173066" cy="258152"/>
                <a:chOff x="3638146" y="246500"/>
                <a:chExt cx="1173066" cy="258152"/>
              </a:xfrm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D64E1575-B56D-53D6-6C40-A13049453D75}"/>
                    </a:ext>
                  </a:extLst>
                </p:cNvPr>
                <p:cNvSpPr/>
                <p:nvPr/>
              </p:nvSpPr>
              <p:spPr>
                <a:xfrm>
                  <a:off x="3638146" y="246500"/>
                  <a:ext cx="1173066" cy="258152"/>
                </a:xfrm>
                <a:prstGeom prst="roundRect">
                  <a:avLst>
                    <a:gd name="adj" fmla="val 9681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93,855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6" name="图形 15" descr="男人 纯色填充">
                  <a:extLst>
                    <a:ext uri="{FF2B5EF4-FFF2-40B4-BE49-F238E27FC236}">
                      <a16:creationId xmlns:a16="http://schemas.microsoft.com/office/drawing/2014/main" id="{FD0E9927-1E37-B4C9-E6E2-CF2DC5A7E0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638146" y="273714"/>
                  <a:ext cx="203724" cy="203724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6DA690B-1B5B-F812-C08A-678CC4B02726}"/>
                </a:ext>
              </a:extLst>
            </p:cNvPr>
            <p:cNvSpPr/>
            <p:nvPr/>
          </p:nvSpPr>
          <p:spPr>
            <a:xfrm>
              <a:off x="1977060" y="4468327"/>
              <a:ext cx="4128277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 group (Symptomatic patients)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3823BCE-FE1C-46AF-B7BA-83742FDD3A10}"/>
                </a:ext>
              </a:extLst>
            </p:cNvPr>
            <p:cNvGrpSpPr/>
            <p:nvPr/>
          </p:nvGrpSpPr>
          <p:grpSpPr>
            <a:xfrm>
              <a:off x="3685729" y="4538664"/>
              <a:ext cx="710936" cy="258152"/>
              <a:chOff x="3638146" y="246500"/>
              <a:chExt cx="710936" cy="258152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6B1A9F69-B459-1F2A-70CD-B55BF4FF4060}"/>
                  </a:ext>
                </a:extLst>
              </p:cNvPr>
              <p:cNvSpPr/>
              <p:nvPr/>
            </p:nvSpPr>
            <p:spPr>
              <a:xfrm>
                <a:off x="3638146" y="246500"/>
                <a:ext cx="71093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749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2" name="图形 21" descr="男人 纯色填充">
                <a:extLst>
                  <a:ext uri="{FF2B5EF4-FFF2-40B4-BE49-F238E27FC236}">
                    <a16:creationId xmlns:a16="http://schemas.microsoft.com/office/drawing/2014/main" id="{EA75EC14-5E91-BA7C-1DD6-747F0C365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C1B51D6-E703-604F-541D-A87300F9840C}"/>
                </a:ext>
              </a:extLst>
            </p:cNvPr>
            <p:cNvSpPr/>
            <p:nvPr/>
          </p:nvSpPr>
          <p:spPr>
            <a:xfrm>
              <a:off x="6235403" y="4474068"/>
              <a:ext cx="4128276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 group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7FAE98E-F921-6363-07C7-2E0B9B430761}"/>
                </a:ext>
              </a:extLst>
            </p:cNvPr>
            <p:cNvGrpSpPr/>
            <p:nvPr/>
          </p:nvGrpSpPr>
          <p:grpSpPr>
            <a:xfrm>
              <a:off x="7713008" y="4538664"/>
              <a:ext cx="1173066" cy="258152"/>
              <a:chOff x="3638146" y="246500"/>
              <a:chExt cx="1173066" cy="258152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669ACB46-B41B-97EB-2DAC-F3ECA70101A2}"/>
                  </a:ext>
                </a:extLst>
              </p:cNvPr>
              <p:cNvSpPr/>
              <p:nvPr/>
            </p:nvSpPr>
            <p:spPr>
              <a:xfrm>
                <a:off x="3638146" y="246500"/>
                <a:ext cx="117306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93,106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6" name="图形 25" descr="男人 纯色填充">
                <a:extLst>
                  <a:ext uri="{FF2B5EF4-FFF2-40B4-BE49-F238E27FC236}">
                    <a16:creationId xmlns:a16="http://schemas.microsoft.com/office/drawing/2014/main" id="{482FF021-796E-39FB-B874-02396F544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FB53C64-77F6-59AC-7E97-F4CF9AE1EC35}"/>
                </a:ext>
              </a:extLst>
            </p:cNvPr>
            <p:cNvSpPr/>
            <p:nvPr/>
          </p:nvSpPr>
          <p:spPr>
            <a:xfrm>
              <a:off x="7105650" y="5312268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Unvaccinated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BC65C30-36D6-6A44-346C-4CE2236592DD}"/>
                </a:ext>
              </a:extLst>
            </p:cNvPr>
            <p:cNvGrpSpPr/>
            <p:nvPr/>
          </p:nvGrpSpPr>
          <p:grpSpPr>
            <a:xfrm>
              <a:off x="8148130" y="5389481"/>
              <a:ext cx="1173066" cy="258152"/>
              <a:chOff x="3638146" y="246500"/>
              <a:chExt cx="1173066" cy="258152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EE1F18C-DE6A-19E9-37E3-18DEF5B6C39C}"/>
                  </a:ext>
                </a:extLst>
              </p:cNvPr>
              <p:cNvSpPr/>
              <p:nvPr/>
            </p:nvSpPr>
            <p:spPr>
              <a:xfrm>
                <a:off x="3638146" y="246500"/>
                <a:ext cx="117306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14,832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0" name="图形 29" descr="男人 纯色填充">
                <a:extLst>
                  <a:ext uri="{FF2B5EF4-FFF2-40B4-BE49-F238E27FC236}">
                    <a16:creationId xmlns:a16="http://schemas.microsoft.com/office/drawing/2014/main" id="{864F0A0C-3B8D-BCD8-3721-C096C392C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989624-E71F-FA88-5573-D2A8EE81DB72}"/>
                </a:ext>
              </a:extLst>
            </p:cNvPr>
            <p:cNvSpPr/>
            <p:nvPr/>
          </p:nvSpPr>
          <p:spPr>
            <a:xfrm>
              <a:off x="7105650" y="6150468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dose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635156C-56BC-C67C-0649-E5C6866D3733}"/>
                </a:ext>
              </a:extLst>
            </p:cNvPr>
            <p:cNvGrpSpPr/>
            <p:nvPr/>
          </p:nvGrpSpPr>
          <p:grpSpPr>
            <a:xfrm>
              <a:off x="8148130" y="6227681"/>
              <a:ext cx="1173066" cy="258152"/>
              <a:chOff x="3638146" y="246500"/>
              <a:chExt cx="1173066" cy="258152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67D91C4A-E13B-30FC-3772-DCFE3B65E9BA}"/>
                  </a:ext>
                </a:extLst>
              </p:cNvPr>
              <p:cNvSpPr/>
              <p:nvPr/>
            </p:nvSpPr>
            <p:spPr>
              <a:xfrm>
                <a:off x="3638146" y="246500"/>
                <a:ext cx="117306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2,791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图形 33" descr="男人 纯色填充">
                <a:extLst>
                  <a:ext uri="{FF2B5EF4-FFF2-40B4-BE49-F238E27FC236}">
                    <a16:creationId xmlns:a16="http://schemas.microsoft.com/office/drawing/2014/main" id="{A4AFE20E-86E0-9CAB-3930-233A962C3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44B3BA6-DC05-ABA2-5C9B-3993BEFA8E04}"/>
                </a:ext>
              </a:extLst>
            </p:cNvPr>
            <p:cNvSpPr/>
            <p:nvPr/>
          </p:nvSpPr>
          <p:spPr>
            <a:xfrm>
              <a:off x="7105650" y="6988668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doses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1EB0FEA-C894-2B91-777C-BCFDE41AF94C}"/>
                </a:ext>
              </a:extLst>
            </p:cNvPr>
            <p:cNvGrpSpPr/>
            <p:nvPr/>
          </p:nvGrpSpPr>
          <p:grpSpPr>
            <a:xfrm>
              <a:off x="8148130" y="7065881"/>
              <a:ext cx="1173066" cy="258152"/>
              <a:chOff x="3638146" y="246500"/>
              <a:chExt cx="1173066" cy="258152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4E230471-A698-6A11-E286-D09BBD07A3FE}"/>
                  </a:ext>
                </a:extLst>
              </p:cNvPr>
              <p:cNvSpPr/>
              <p:nvPr/>
            </p:nvSpPr>
            <p:spPr>
              <a:xfrm>
                <a:off x="3638146" y="246500"/>
                <a:ext cx="117306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44,258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8" name="图形 37" descr="男人 纯色填充">
                <a:extLst>
                  <a:ext uri="{FF2B5EF4-FFF2-40B4-BE49-F238E27FC236}">
                    <a16:creationId xmlns:a16="http://schemas.microsoft.com/office/drawing/2014/main" id="{928FD08D-D402-8917-F544-AC0D6443E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8B6B2F1-C811-EB76-1BC7-7492FC81D825}"/>
                </a:ext>
              </a:extLst>
            </p:cNvPr>
            <p:cNvSpPr/>
            <p:nvPr/>
          </p:nvSpPr>
          <p:spPr>
            <a:xfrm>
              <a:off x="7105650" y="7855690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Booster dose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D8839B7-A717-74E2-A01D-3334A39431BE}"/>
                </a:ext>
              </a:extLst>
            </p:cNvPr>
            <p:cNvGrpSpPr/>
            <p:nvPr/>
          </p:nvGrpSpPr>
          <p:grpSpPr>
            <a:xfrm>
              <a:off x="8148130" y="7932903"/>
              <a:ext cx="1173066" cy="258152"/>
              <a:chOff x="3638146" y="246500"/>
              <a:chExt cx="1173066" cy="258152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8EEDE7C5-5C21-9102-1DB9-1A2580A8A1FB}"/>
                  </a:ext>
                </a:extLst>
              </p:cNvPr>
              <p:cNvSpPr/>
              <p:nvPr/>
            </p:nvSpPr>
            <p:spPr>
              <a:xfrm>
                <a:off x="3638146" y="246500"/>
                <a:ext cx="117306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31,225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2" name="图形 41" descr="男人 纯色填充">
                <a:extLst>
                  <a:ext uri="{FF2B5EF4-FFF2-40B4-BE49-F238E27FC236}">
                    <a16:creationId xmlns:a16="http://schemas.microsoft.com/office/drawing/2014/main" id="{84AC7BD8-E50E-04A7-F134-6922D0460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DE4CC2EC-FA53-DBAF-DE3D-EC582969098D}"/>
                </a:ext>
              </a:extLst>
            </p:cNvPr>
            <p:cNvSpPr/>
            <p:nvPr/>
          </p:nvSpPr>
          <p:spPr>
            <a:xfrm>
              <a:off x="2847307" y="5312268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Unvaccinated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8925FA44-5B9C-EFA7-8723-71D4BF3E64DA}"/>
                </a:ext>
              </a:extLst>
            </p:cNvPr>
            <p:cNvSpPr/>
            <p:nvPr/>
          </p:nvSpPr>
          <p:spPr>
            <a:xfrm>
              <a:off x="2847307" y="6150468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dose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8205D46D-AD52-0AA7-29F5-DAC6118EE05C}"/>
                </a:ext>
              </a:extLst>
            </p:cNvPr>
            <p:cNvSpPr/>
            <p:nvPr/>
          </p:nvSpPr>
          <p:spPr>
            <a:xfrm>
              <a:off x="2847307" y="6988668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doses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A052B63-8D75-1C8E-463A-1F3F9801B3EA}"/>
                </a:ext>
              </a:extLst>
            </p:cNvPr>
            <p:cNvSpPr/>
            <p:nvPr/>
          </p:nvSpPr>
          <p:spPr>
            <a:xfrm>
              <a:off x="2847307" y="7855690"/>
              <a:ext cx="3258029" cy="704604"/>
            </a:xfrm>
            <a:prstGeom prst="roundRect">
              <a:avLst>
                <a:gd name="adj" fmla="val 968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Booster dose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D8F362C-900C-C572-3C87-D44104157DAD}"/>
                </a:ext>
              </a:extLst>
            </p:cNvPr>
            <p:cNvGrpSpPr/>
            <p:nvPr/>
          </p:nvGrpSpPr>
          <p:grpSpPr>
            <a:xfrm>
              <a:off x="4120853" y="5388726"/>
              <a:ext cx="710936" cy="258152"/>
              <a:chOff x="3638146" y="246500"/>
              <a:chExt cx="710936" cy="258152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5799C97C-5E6B-44F5-7178-D406D89BDC81}"/>
                  </a:ext>
                </a:extLst>
              </p:cNvPr>
              <p:cNvSpPr/>
              <p:nvPr/>
            </p:nvSpPr>
            <p:spPr>
              <a:xfrm>
                <a:off x="3638146" y="246500"/>
                <a:ext cx="71093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125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" name="图形 60" descr="男人 纯色填充">
                <a:extLst>
                  <a:ext uri="{FF2B5EF4-FFF2-40B4-BE49-F238E27FC236}">
                    <a16:creationId xmlns:a16="http://schemas.microsoft.com/office/drawing/2014/main" id="{1E8826F1-45B0-5EA6-29B5-183230FAA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72CA896-643D-8D5B-AB5C-463720045D21}"/>
                </a:ext>
              </a:extLst>
            </p:cNvPr>
            <p:cNvGrpSpPr/>
            <p:nvPr/>
          </p:nvGrpSpPr>
          <p:grpSpPr>
            <a:xfrm>
              <a:off x="4120853" y="6227271"/>
              <a:ext cx="710936" cy="258152"/>
              <a:chOff x="3638146" y="246500"/>
              <a:chExt cx="710936" cy="258152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0BE6CD38-4851-6D61-981F-D606119A87E1}"/>
                  </a:ext>
                </a:extLst>
              </p:cNvPr>
              <p:cNvSpPr/>
              <p:nvPr/>
            </p:nvSpPr>
            <p:spPr>
              <a:xfrm>
                <a:off x="3638146" y="246500"/>
                <a:ext cx="71093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33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4" name="图形 63" descr="男人 纯色填充">
                <a:extLst>
                  <a:ext uri="{FF2B5EF4-FFF2-40B4-BE49-F238E27FC236}">
                    <a16:creationId xmlns:a16="http://schemas.microsoft.com/office/drawing/2014/main" id="{6AF3AF45-C724-4338-B657-F68723ACC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0FE6D6A0-4BAF-E31A-4A65-9DCC8CABECAC}"/>
                </a:ext>
              </a:extLst>
            </p:cNvPr>
            <p:cNvGrpSpPr/>
            <p:nvPr/>
          </p:nvGrpSpPr>
          <p:grpSpPr>
            <a:xfrm>
              <a:off x="4120853" y="7065881"/>
              <a:ext cx="710936" cy="258152"/>
              <a:chOff x="3638146" y="246500"/>
              <a:chExt cx="710936" cy="258152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CB73335B-A3BE-6046-D264-CD765EB5A81B}"/>
                  </a:ext>
                </a:extLst>
              </p:cNvPr>
              <p:cNvSpPr/>
              <p:nvPr/>
            </p:nvSpPr>
            <p:spPr>
              <a:xfrm>
                <a:off x="3638146" y="246500"/>
                <a:ext cx="71093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374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7" name="图形 66" descr="男人 纯色填充">
                <a:extLst>
                  <a:ext uri="{FF2B5EF4-FFF2-40B4-BE49-F238E27FC236}">
                    <a16:creationId xmlns:a16="http://schemas.microsoft.com/office/drawing/2014/main" id="{2CA1C952-1A47-9472-EA56-BC728FFBB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A54CFD1-F9B3-09D1-BE58-AE11D80EE3E7}"/>
                </a:ext>
              </a:extLst>
            </p:cNvPr>
            <p:cNvGrpSpPr/>
            <p:nvPr/>
          </p:nvGrpSpPr>
          <p:grpSpPr>
            <a:xfrm>
              <a:off x="4120853" y="7932903"/>
              <a:ext cx="710936" cy="258152"/>
              <a:chOff x="3638146" y="246500"/>
              <a:chExt cx="710936" cy="258152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59E206E1-18BB-8764-04AE-B9BE20824E5D}"/>
                  </a:ext>
                </a:extLst>
              </p:cNvPr>
              <p:cNvSpPr/>
              <p:nvPr/>
            </p:nvSpPr>
            <p:spPr>
              <a:xfrm>
                <a:off x="3638146" y="246500"/>
                <a:ext cx="710936" cy="258152"/>
              </a:xfrm>
              <a:prstGeom prst="roundRect">
                <a:avLst>
                  <a:gd name="adj" fmla="val 9681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217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图形 69" descr="男人 纯色填充">
                <a:extLst>
                  <a:ext uri="{FF2B5EF4-FFF2-40B4-BE49-F238E27FC236}">
                    <a16:creationId xmlns:a16="http://schemas.microsoft.com/office/drawing/2014/main" id="{AF53D81F-DE2E-8638-70A1-BECF5C373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638146" y="273714"/>
                <a:ext cx="203724" cy="203724"/>
              </a:xfrm>
              <a:prstGeom prst="rect">
                <a:avLst/>
              </a:prstGeom>
            </p:spPr>
          </p:pic>
        </p:grp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979F467-56BE-E8C7-C104-A9739A88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1289051"/>
              <a:ext cx="0" cy="17750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2410A2F1-8990-BF2B-870B-F533AA6E1E7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2277524" y="1434050"/>
              <a:ext cx="887536" cy="59753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8704D115-A7D0-863C-8E97-5E45FF8B584B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rot="5400000">
              <a:off x="4755984" y="3053941"/>
              <a:ext cx="699602" cy="212917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9F510B1E-0EEC-0BF9-D64C-0F9D856B9D99}"/>
                </a:ext>
              </a:extLst>
            </p:cNvPr>
            <p:cNvCxnSpPr>
              <a:cxnSpLocks/>
              <a:stCxn id="13" idx="2"/>
              <a:endCxn id="23" idx="0"/>
            </p:cNvCxnSpPr>
            <p:nvPr/>
          </p:nvCxnSpPr>
          <p:spPr>
            <a:xfrm rot="16200000" flipH="1">
              <a:off x="6882284" y="3056810"/>
              <a:ext cx="705343" cy="212917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82F1603-F0D0-7A1C-7518-A61CE73A2E91}"/>
                </a:ext>
              </a:extLst>
            </p:cNvPr>
            <p:cNvGrpSpPr/>
            <p:nvPr/>
          </p:nvGrpSpPr>
          <p:grpSpPr>
            <a:xfrm>
              <a:off x="2352675" y="5172932"/>
              <a:ext cx="494632" cy="3035060"/>
              <a:chOff x="2352675" y="5172932"/>
              <a:chExt cx="494632" cy="3035060"/>
            </a:xfrm>
          </p:grpSpPr>
          <p:cxnSp>
            <p:nvCxnSpPr>
              <p:cNvPr id="84" name="连接符: 肘形 83">
                <a:extLst>
                  <a:ext uri="{FF2B5EF4-FFF2-40B4-BE49-F238E27FC236}">
                    <a16:creationId xmlns:a16="http://schemas.microsoft.com/office/drawing/2014/main" id="{95033A19-7863-1C55-B644-8202E409E03B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rot="16200000" flipH="1">
                <a:off x="1935072" y="5590535"/>
                <a:ext cx="1329838" cy="49463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连接符: 肘形 86">
                <a:extLst>
                  <a:ext uri="{FF2B5EF4-FFF2-40B4-BE49-F238E27FC236}">
                    <a16:creationId xmlns:a16="http://schemas.microsoft.com/office/drawing/2014/main" id="{5C6BF7A5-76A8-E3B7-88C8-F4E7427511BA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rot="16200000" flipH="1">
                <a:off x="1516225" y="6009888"/>
                <a:ext cx="2167532" cy="49463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连接符: 肘形 88">
                <a:extLst>
                  <a:ext uri="{FF2B5EF4-FFF2-40B4-BE49-F238E27FC236}">
                    <a16:creationId xmlns:a16="http://schemas.microsoft.com/office/drawing/2014/main" id="{BED3A0A0-26E7-0E2D-C113-2A24A82C7674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 rot="16200000" flipH="1">
                <a:off x="1571229" y="6931914"/>
                <a:ext cx="2057524" cy="49463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连接符: 肘形 90">
                <a:extLst>
                  <a:ext uri="{FF2B5EF4-FFF2-40B4-BE49-F238E27FC236}">
                    <a16:creationId xmlns:a16="http://schemas.microsoft.com/office/drawing/2014/main" id="{5AAA4653-3E88-C82B-0103-37F642E65673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2352675" y="5235310"/>
                <a:ext cx="494632" cy="429260"/>
              </a:xfrm>
              <a:prstGeom prst="bentConnector3">
                <a:avLst>
                  <a:gd name="adj1" fmla="val -68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F0C2833-88A1-AF0C-6D0A-6816258B04B6}"/>
                </a:ext>
              </a:extLst>
            </p:cNvPr>
            <p:cNvGrpSpPr/>
            <p:nvPr/>
          </p:nvGrpSpPr>
          <p:grpSpPr>
            <a:xfrm>
              <a:off x="6611015" y="5182086"/>
              <a:ext cx="494632" cy="3035060"/>
              <a:chOff x="2352675" y="5172932"/>
              <a:chExt cx="494632" cy="3035060"/>
            </a:xfrm>
          </p:grpSpPr>
          <p:cxnSp>
            <p:nvCxnSpPr>
              <p:cNvPr id="96" name="连接符: 肘形 95">
                <a:extLst>
                  <a:ext uri="{FF2B5EF4-FFF2-40B4-BE49-F238E27FC236}">
                    <a16:creationId xmlns:a16="http://schemas.microsoft.com/office/drawing/2014/main" id="{F28B1DBD-88CE-EA09-864D-77E6475075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935072" y="5590535"/>
                <a:ext cx="1329838" cy="49463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连接符: 肘形 96">
                <a:extLst>
                  <a:ext uri="{FF2B5EF4-FFF2-40B4-BE49-F238E27FC236}">
                    <a16:creationId xmlns:a16="http://schemas.microsoft.com/office/drawing/2014/main" id="{F27B655B-E352-5789-DA9D-313850FD7E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16225" y="6009888"/>
                <a:ext cx="2167532" cy="49463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连接符: 肘形 97">
                <a:extLst>
                  <a:ext uri="{FF2B5EF4-FFF2-40B4-BE49-F238E27FC236}">
                    <a16:creationId xmlns:a16="http://schemas.microsoft.com/office/drawing/2014/main" id="{9742520B-8440-DE61-490F-85E8B2669A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71229" y="6931914"/>
                <a:ext cx="2057524" cy="49463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连接符: 肘形 98">
                <a:extLst>
                  <a:ext uri="{FF2B5EF4-FFF2-40B4-BE49-F238E27FC236}">
                    <a16:creationId xmlns:a16="http://schemas.microsoft.com/office/drawing/2014/main" id="{57A00E49-6BC2-7983-EED6-5EC8E85A5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2675" y="5235310"/>
                <a:ext cx="494632" cy="429260"/>
              </a:xfrm>
              <a:prstGeom prst="bentConnector3">
                <a:avLst>
                  <a:gd name="adj1" fmla="val -68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966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73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LKG-laptop</dc:creator>
  <cp:lastModifiedBy>LKG-laptop</cp:lastModifiedBy>
  <cp:revision>1</cp:revision>
  <dcterms:created xsi:type="dcterms:W3CDTF">2022-11-30T12:34:39Z</dcterms:created>
  <dcterms:modified xsi:type="dcterms:W3CDTF">2023-11-17T01:18:10Z</dcterms:modified>
</cp:coreProperties>
</file>