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2" r:id="rId4"/>
    <p:sldId id="263" r:id="rId5"/>
    <p:sldId id="258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F3790-0CB6-43EF-9BE6-6DA5B3B6F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E9499C-3AA7-4E88-BEF4-AD3A3DA78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31D71-976F-421C-96E5-EA2B1BE46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0FBC-8C90-4ED6-982C-E899A8E4EDD0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ADD445-15AF-4B79-8E9D-3F99E125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A483AE-5D74-4F8C-86C9-A3D25989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7F4-5FDA-4873-9AFB-0121531A5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4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5154B-F378-4839-8C0F-3A9A91CF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32CE64-1267-4E1A-B1C9-D255B0188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5490BA-8C6F-4B7B-B98E-8F0721C0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0FBC-8C90-4ED6-982C-E899A8E4EDD0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500B41-4989-47FD-9C73-80545A8DD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F4C852-FBD1-4593-9282-982143354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7F4-5FDA-4873-9AFB-0121531A5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07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F7AEA5-3A56-4367-B437-F6CF7A142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4DE8B2-E8B0-4836-BD47-DA0FB77F9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3A12E-9D6C-4B88-BD40-069073BA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0FBC-8C90-4ED6-982C-E899A8E4EDD0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AFA85F-274E-47A0-8746-0E7C94EF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537C78-684A-4BFD-A15E-C5C47EEA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7F4-5FDA-4873-9AFB-0121531A5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08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291FC-B1A1-4DC5-BF7B-8D1BDAAB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8C08C-522E-4678-AF6A-C7F498C1D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34D790-BAFA-49B8-A605-82248DBE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0FBC-8C90-4ED6-982C-E899A8E4EDD0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7CBF2B-8711-4B26-9D07-877A3C7FC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287DC8-30B0-43BA-BDBB-956395150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7F4-5FDA-4873-9AFB-0121531A5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68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54BC3-751F-4655-82FD-65705BC09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E1BD29-7C73-4577-8121-175FF6970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1ED63C-8A56-4AC1-9DCE-9D4C7EED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0FBC-8C90-4ED6-982C-E899A8E4EDD0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E88903-DD04-4EA7-806B-3B370602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DFF0CE-0276-49D5-9335-BAEB9A61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7F4-5FDA-4873-9AFB-0121531A5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041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A402C-9C3C-459F-A695-F0F9EDEA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35A1C-C45B-4B35-8C02-AB7B3B412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12257F-8998-41B4-B740-EEF0DCC83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2C54BF-3083-4240-B9F7-8DA1BE36F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0FBC-8C90-4ED6-982C-E899A8E4EDD0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594D93-420D-492D-94CD-E3D34F2E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9371FF-8CD0-4998-A00E-9223390F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7F4-5FDA-4873-9AFB-0121531A5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7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46FBD-F511-40A2-B0DD-DE1212FF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B990C1-1DA4-467A-AA5F-266B6732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B490FF-EA1D-441D-8CF9-5CB19A08A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13B50F-A4C2-4137-A74D-BF5D4D124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1114BD-3B58-40B2-BEB2-DFC5616A4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3F9C25-1F4C-460F-A33C-CC675B82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0FBC-8C90-4ED6-982C-E899A8E4EDD0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42EA57-4BB7-4CCA-96CA-C493FFA0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B9803E-0799-477F-936F-6BA20F44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7F4-5FDA-4873-9AFB-0121531A5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23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73EB9-5838-4DF4-84C2-2D330086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F946AF-7017-4B61-B3A8-2E93C467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0FBC-8C90-4ED6-982C-E899A8E4EDD0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5E6F23-6483-4D96-91EB-8938E3C0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60BE62-F9A7-4C50-954B-1FD991A3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7F4-5FDA-4873-9AFB-0121531A5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30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768C46-20FE-46E3-9420-B6BD61607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0FBC-8C90-4ED6-982C-E899A8E4EDD0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FF0603-1D0E-474D-95B5-7D869C949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974382-0192-4D77-85E1-F0FAAFBC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7F4-5FDA-4873-9AFB-0121531A5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86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ADA62-BE49-48AC-9C9D-81425B2F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4D7DE0-2E39-4C4F-AB91-AB5DFE485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8ED18E-2E1A-40D2-922D-E245A4760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C08D42-130F-4CCF-96EA-4B8487F0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0FBC-8C90-4ED6-982C-E899A8E4EDD0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937E60-7656-4543-A621-B6CF6C93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DBFC95-759F-4348-A80E-361E0FCF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7F4-5FDA-4873-9AFB-0121531A5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40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6D1B9-162A-4633-8C64-58A334BBB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63922A-1BC5-4619-82B7-0164A882B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72B6AE-E0AB-46DF-BC2F-67F9D9B9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8C4EC6-EDDD-411B-AC60-F6F6572C6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0FBC-8C90-4ED6-982C-E899A8E4EDD0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89AE1A-9F40-4EBB-AE7D-25E904FC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8F8313-0DFD-45FD-8C09-2B7518F8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7F4-5FDA-4873-9AFB-0121531A5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14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F0183A-B1A6-4DA9-8F81-CFC3180A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45C988-0171-4C74-B7C9-18AF1D449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38C731-3174-40BE-BD83-6EE2F6ED0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90FBC-8C90-4ED6-982C-E899A8E4EDD0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876D7-C7DB-4062-A18E-9010FAFF3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22CD2-56ED-4E27-9341-BD3387505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007F4-5FDA-4873-9AFB-0121531A5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55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2E9391C8-53D8-4882-AFCB-DF1C3FF07E41}"/>
              </a:ext>
            </a:extLst>
          </p:cNvPr>
          <p:cNvSpPr/>
          <p:nvPr/>
        </p:nvSpPr>
        <p:spPr>
          <a:xfrm>
            <a:off x="895320" y="570390"/>
            <a:ext cx="3897297" cy="5717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602DFC-B9D1-40A2-8893-D4826F025EA5}"/>
              </a:ext>
            </a:extLst>
          </p:cNvPr>
          <p:cNvSpPr/>
          <p:nvPr/>
        </p:nvSpPr>
        <p:spPr>
          <a:xfrm>
            <a:off x="1792749" y="793052"/>
            <a:ext cx="2102443" cy="1008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EXTRACTED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FASTQ FILE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8CB2E5-BFB1-4EA7-B8F0-A1747F97AC8D}"/>
              </a:ext>
            </a:extLst>
          </p:cNvPr>
          <p:cNvSpPr/>
          <p:nvPr/>
        </p:nvSpPr>
        <p:spPr>
          <a:xfrm>
            <a:off x="1790742" y="2686595"/>
            <a:ext cx="2072749" cy="883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STAR</a:t>
            </a:r>
            <a:endParaRPr lang="zh-CN" altLang="en-US" sz="2600" dirty="0">
              <a:solidFill>
                <a:schemeClr val="tx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3EFA9F-7B84-49D5-8817-F8A4B6F70673}"/>
              </a:ext>
            </a:extLst>
          </p:cNvPr>
          <p:cNvSpPr/>
          <p:nvPr/>
        </p:nvSpPr>
        <p:spPr>
          <a:xfrm>
            <a:off x="1800721" y="4623805"/>
            <a:ext cx="2069645" cy="8834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BAM or SAM FILE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8CC930D3-FF73-47EB-B904-7291BC28135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2392917" y="2235541"/>
            <a:ext cx="885254" cy="168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45574354-353A-4DF1-B553-EEE74013699E}"/>
              </a:ext>
            </a:extLst>
          </p:cNvPr>
          <p:cNvSpPr/>
          <p:nvPr/>
        </p:nvSpPr>
        <p:spPr>
          <a:xfrm>
            <a:off x="1656397" y="2022793"/>
            <a:ext cx="262129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Redundant Disk Access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B028EA99-0249-49EF-A1E6-191EEB6EDCE3}"/>
              </a:ext>
            </a:extLst>
          </p:cNvPr>
          <p:cNvCxnSpPr>
            <a:cxnSpLocks/>
            <a:endCxn id="7" idx="0"/>
          </p:cNvCxnSpPr>
          <p:nvPr/>
        </p:nvCxnSpPr>
        <p:spPr>
          <a:xfrm rot="5400000">
            <a:off x="2316389" y="4096222"/>
            <a:ext cx="1046739" cy="84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1F80EC1D-A2E1-495F-9FB3-276E7BEFC56F}"/>
              </a:ext>
            </a:extLst>
          </p:cNvPr>
          <p:cNvSpPr/>
          <p:nvPr/>
        </p:nvSpPr>
        <p:spPr>
          <a:xfrm>
            <a:off x="1533320" y="3912257"/>
            <a:ext cx="262129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Redundant Disk Access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B14255A-F3B4-41FA-92BE-A7EAF8DAA217}"/>
              </a:ext>
            </a:extLst>
          </p:cNvPr>
          <p:cNvSpPr txBox="1"/>
          <p:nvPr/>
        </p:nvSpPr>
        <p:spPr>
          <a:xfrm>
            <a:off x="1679434" y="5779632"/>
            <a:ext cx="2329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Tradition pipeline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4C559340-5F42-400C-871F-6B074173163D}"/>
              </a:ext>
            </a:extLst>
          </p:cNvPr>
          <p:cNvSpPr/>
          <p:nvPr/>
        </p:nvSpPr>
        <p:spPr>
          <a:xfrm>
            <a:off x="5347541" y="2967829"/>
            <a:ext cx="1483188" cy="93580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D4597E5-55DE-4221-87C8-759D565045C9}"/>
              </a:ext>
            </a:extLst>
          </p:cNvPr>
          <p:cNvSpPr/>
          <p:nvPr/>
        </p:nvSpPr>
        <p:spPr>
          <a:xfrm>
            <a:off x="7385653" y="570390"/>
            <a:ext cx="3897297" cy="5717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729D9A4-5344-4117-892A-B1DCFAA62D43}"/>
              </a:ext>
            </a:extLst>
          </p:cNvPr>
          <p:cNvSpPr/>
          <p:nvPr/>
        </p:nvSpPr>
        <p:spPr>
          <a:xfrm>
            <a:off x="8283082" y="793052"/>
            <a:ext cx="2102443" cy="1008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EXTRACTED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FASTQ RDD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D69DAC6-368E-4D5E-B86E-4F4009B395ED}"/>
              </a:ext>
            </a:extLst>
          </p:cNvPr>
          <p:cNvSpPr/>
          <p:nvPr/>
        </p:nvSpPr>
        <p:spPr>
          <a:xfrm>
            <a:off x="8281075" y="2686595"/>
            <a:ext cx="2072749" cy="883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STAR</a:t>
            </a:r>
            <a:endParaRPr lang="zh-CN" altLang="en-US" sz="2600" dirty="0">
              <a:solidFill>
                <a:schemeClr val="tx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8A73B2B-DAE9-4A59-9C96-273110A5271E}"/>
              </a:ext>
            </a:extLst>
          </p:cNvPr>
          <p:cNvSpPr/>
          <p:nvPr/>
        </p:nvSpPr>
        <p:spPr>
          <a:xfrm>
            <a:off x="8291054" y="4623805"/>
            <a:ext cx="2069645" cy="8834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BAM or SAM RDD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C8C12305-6F40-452F-AE6F-624C325F6335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rot="5400000">
            <a:off x="8883250" y="2235541"/>
            <a:ext cx="885254" cy="168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5BF72C3B-9046-45A5-9204-F69762516395}"/>
              </a:ext>
            </a:extLst>
          </p:cNvPr>
          <p:cNvSpPr/>
          <p:nvPr/>
        </p:nvSpPr>
        <p:spPr>
          <a:xfrm>
            <a:off x="8126278" y="2059302"/>
            <a:ext cx="241604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Native Interface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992794AF-BD0C-4AB2-821E-FA019446ADBB}"/>
              </a:ext>
            </a:extLst>
          </p:cNvPr>
          <p:cNvCxnSpPr>
            <a:cxnSpLocks/>
            <a:endCxn id="34" idx="0"/>
          </p:cNvCxnSpPr>
          <p:nvPr/>
        </p:nvCxnSpPr>
        <p:spPr>
          <a:xfrm rot="5400000">
            <a:off x="8806722" y="4096222"/>
            <a:ext cx="1046739" cy="84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680B8DF2-5E16-4998-A098-83F142F4811A}"/>
              </a:ext>
            </a:extLst>
          </p:cNvPr>
          <p:cNvSpPr/>
          <p:nvPr/>
        </p:nvSpPr>
        <p:spPr>
          <a:xfrm>
            <a:off x="8158338" y="3910648"/>
            <a:ext cx="235192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Native Interface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E993CEE-A9BD-4A9F-8646-6DE538C2BB11}"/>
              </a:ext>
            </a:extLst>
          </p:cNvPr>
          <p:cNvSpPr txBox="1"/>
          <p:nvPr/>
        </p:nvSpPr>
        <p:spPr>
          <a:xfrm>
            <a:off x="8169767" y="5779632"/>
            <a:ext cx="2329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scSpark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78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DAB7F4FC-D3A9-4722-B0AD-521F0292745D}"/>
              </a:ext>
            </a:extLst>
          </p:cNvPr>
          <p:cNvSpPr/>
          <p:nvPr/>
        </p:nvSpPr>
        <p:spPr>
          <a:xfrm>
            <a:off x="2177547" y="425188"/>
            <a:ext cx="2089583" cy="296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 RDD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A3EF439-8182-4C22-89A5-44D5833B605A}"/>
              </a:ext>
            </a:extLst>
          </p:cNvPr>
          <p:cNvSpPr/>
          <p:nvPr/>
        </p:nvSpPr>
        <p:spPr>
          <a:xfrm>
            <a:off x="7924871" y="425188"/>
            <a:ext cx="2089583" cy="296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GTF RDD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AED57EB-9184-4A4E-BA5A-E124FFD21EE3}"/>
              </a:ext>
            </a:extLst>
          </p:cNvPr>
          <p:cNvSpPr/>
          <p:nvPr/>
        </p:nvSpPr>
        <p:spPr>
          <a:xfrm>
            <a:off x="2177546" y="1353442"/>
            <a:ext cx="2089583" cy="601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Grouped SAM RDD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929F479-D08D-4239-9B95-363C6A378FEC}"/>
              </a:ext>
            </a:extLst>
          </p:cNvPr>
          <p:cNvSpPr/>
          <p:nvPr/>
        </p:nvSpPr>
        <p:spPr>
          <a:xfrm>
            <a:off x="7924870" y="1353442"/>
            <a:ext cx="2089583" cy="601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Grouped GTF RDD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C21B953-A0B1-4BC2-8E06-868A7065E2CA}"/>
              </a:ext>
            </a:extLst>
          </p:cNvPr>
          <p:cNvSpPr/>
          <p:nvPr/>
        </p:nvSpPr>
        <p:spPr>
          <a:xfrm>
            <a:off x="5051208" y="2494785"/>
            <a:ext cx="2089583" cy="601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 Partitions RDD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43867C6-199A-43BE-9BEC-C10A4E0F3E2B}"/>
              </a:ext>
            </a:extLst>
          </p:cNvPr>
          <p:cNvSpPr/>
          <p:nvPr/>
        </p:nvSpPr>
        <p:spPr>
          <a:xfrm>
            <a:off x="5051204" y="3700915"/>
            <a:ext cx="2089583" cy="601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 Count RDD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03DF663-8821-4AD9-A594-D7A93AB43FBF}"/>
              </a:ext>
            </a:extLst>
          </p:cNvPr>
          <p:cNvSpPr/>
          <p:nvPr/>
        </p:nvSpPr>
        <p:spPr>
          <a:xfrm>
            <a:off x="5051204" y="4853245"/>
            <a:ext cx="2089583" cy="620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Counted RDD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F3A8CBC-BC24-46CB-A005-1E99F7E8C241}"/>
              </a:ext>
            </a:extLst>
          </p:cNvPr>
          <p:cNvSpPr/>
          <p:nvPr/>
        </p:nvSpPr>
        <p:spPr>
          <a:xfrm>
            <a:off x="5051204" y="6062975"/>
            <a:ext cx="2089583" cy="601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File</a:t>
            </a:r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8F56DA2B-FB4E-4E3C-84AB-87BC83F4921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06426" y="1037530"/>
            <a:ext cx="63182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4E4536F7-6134-4F7E-BA79-90698A64B3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53751" y="1037530"/>
            <a:ext cx="63182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5C11312E-A90D-45CD-8DA3-CC5F49F93BC8}"/>
              </a:ext>
            </a:extLst>
          </p:cNvPr>
          <p:cNvCxnSpPr>
            <a:cxnSpLocks/>
            <a:stCxn id="23" idx="2"/>
          </p:cNvCxnSpPr>
          <p:nvPr/>
        </p:nvCxnSpPr>
        <p:spPr>
          <a:xfrm rot="16200000" flipH="1">
            <a:off x="3716361" y="1460457"/>
            <a:ext cx="840824" cy="182887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7B777861-0563-43CB-8720-9634A8C96D35}"/>
              </a:ext>
            </a:extLst>
          </p:cNvPr>
          <p:cNvCxnSpPr>
            <a:cxnSpLocks/>
            <a:endCxn id="32" idx="3"/>
          </p:cNvCxnSpPr>
          <p:nvPr/>
        </p:nvCxnSpPr>
        <p:spPr>
          <a:xfrm rot="10800000" flipV="1">
            <a:off x="7140791" y="1954480"/>
            <a:ext cx="1828870" cy="840824"/>
          </a:xfrm>
          <a:prstGeom prst="bentConnector3">
            <a:avLst>
              <a:gd name="adj1" fmla="val -8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32641E33-8CA7-4812-A9CC-EC4CAC4425AA}"/>
              </a:ext>
            </a:extLst>
          </p:cNvPr>
          <p:cNvCxnSpPr>
            <a:cxnSpLocks/>
            <a:stCxn id="32" idx="2"/>
            <a:endCxn id="37" idx="0"/>
          </p:cNvCxnSpPr>
          <p:nvPr/>
        </p:nvCxnSpPr>
        <p:spPr>
          <a:xfrm rot="5400000">
            <a:off x="5793452" y="3398367"/>
            <a:ext cx="605092" cy="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15CB1051-F9A4-4FFC-8DFD-80C6F50A7E40}"/>
              </a:ext>
            </a:extLst>
          </p:cNvPr>
          <p:cNvCxnSpPr>
            <a:cxnSpLocks/>
            <a:endCxn id="38" idx="0"/>
          </p:cNvCxnSpPr>
          <p:nvPr/>
        </p:nvCxnSpPr>
        <p:spPr>
          <a:xfrm rot="16200000" flipH="1">
            <a:off x="5820349" y="4577598"/>
            <a:ext cx="551292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0B1B8D76-3444-4A5D-9D56-800EAD2E1136}"/>
              </a:ext>
            </a:extLst>
          </p:cNvPr>
          <p:cNvCxnSpPr>
            <a:cxnSpLocks/>
          </p:cNvCxnSpPr>
          <p:nvPr/>
        </p:nvCxnSpPr>
        <p:spPr>
          <a:xfrm rot="5400000">
            <a:off x="5798206" y="5768277"/>
            <a:ext cx="605092" cy="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FA44B925-55B7-4D0E-B9E5-42B012A07E5E}"/>
              </a:ext>
            </a:extLst>
          </p:cNvPr>
          <p:cNvSpPr txBox="1"/>
          <p:nvPr/>
        </p:nvSpPr>
        <p:spPr>
          <a:xfrm>
            <a:off x="2403980" y="849956"/>
            <a:ext cx="16367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groupByKey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C8C9A40-0B53-456A-A4D1-B6452BBAC04D}"/>
              </a:ext>
            </a:extLst>
          </p:cNvPr>
          <p:cNvSpPr txBox="1"/>
          <p:nvPr/>
        </p:nvSpPr>
        <p:spPr>
          <a:xfrm>
            <a:off x="8203892" y="849956"/>
            <a:ext cx="15315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groupByKey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3E6F7F3-9D9E-4527-85C5-CEFFD1FEA330}"/>
              </a:ext>
            </a:extLst>
          </p:cNvPr>
          <p:cNvSpPr txBox="1"/>
          <p:nvPr/>
        </p:nvSpPr>
        <p:spPr>
          <a:xfrm>
            <a:off x="3853242" y="2610638"/>
            <a:ext cx="5670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5D1BA58-6FB7-4AE4-AF93-602B9A3440B3}"/>
              </a:ext>
            </a:extLst>
          </p:cNvPr>
          <p:cNvSpPr txBox="1"/>
          <p:nvPr/>
        </p:nvSpPr>
        <p:spPr>
          <a:xfrm>
            <a:off x="7771694" y="2626028"/>
            <a:ext cx="5670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F7D62F64-DF8C-4CEE-B8BF-E2180D7D664A}"/>
              </a:ext>
            </a:extLst>
          </p:cNvPr>
          <p:cNvSpPr txBox="1"/>
          <p:nvPr/>
        </p:nvSpPr>
        <p:spPr>
          <a:xfrm>
            <a:off x="5059353" y="3211675"/>
            <a:ext cx="20895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our filter algorithm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8066A76-380F-4C85-8B3E-A19DA675B7D3}"/>
              </a:ext>
            </a:extLst>
          </p:cNvPr>
          <p:cNvSpPr txBox="1"/>
          <p:nvPr/>
        </p:nvSpPr>
        <p:spPr>
          <a:xfrm>
            <a:off x="4948972" y="4392933"/>
            <a:ext cx="22940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our count algorithm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389FB5B-3420-4F32-80CA-247F60458492}"/>
              </a:ext>
            </a:extLst>
          </p:cNvPr>
          <p:cNvSpPr txBox="1"/>
          <p:nvPr/>
        </p:nvSpPr>
        <p:spPr>
          <a:xfrm>
            <a:off x="4948972" y="5599063"/>
            <a:ext cx="22940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flatMap,saveAsFiles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12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288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A2EBA96C-F9A8-44FB-8A76-FA12CEEF3ED8}"/>
              </a:ext>
            </a:extLst>
          </p:cNvPr>
          <p:cNvGrpSpPr/>
          <p:nvPr/>
        </p:nvGrpSpPr>
        <p:grpSpPr>
          <a:xfrm>
            <a:off x="2333339" y="1584305"/>
            <a:ext cx="6795976" cy="3077232"/>
            <a:chOff x="2333339" y="1584305"/>
            <a:chExt cx="6795976" cy="307723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1D52ED6-D8B4-45F9-A3D6-1AF0DE1BAAA9}"/>
                </a:ext>
              </a:extLst>
            </p:cNvPr>
            <p:cNvSpPr txBox="1"/>
            <p:nvPr/>
          </p:nvSpPr>
          <p:spPr>
            <a:xfrm>
              <a:off x="4073331" y="1584305"/>
              <a:ext cx="152477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FASTQ R1 file</a:t>
              </a:r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06EA90F-E0AE-4194-B883-89356228C74D}"/>
                </a:ext>
              </a:extLst>
            </p:cNvPr>
            <p:cNvSpPr txBox="1"/>
            <p:nvPr/>
          </p:nvSpPr>
          <p:spPr>
            <a:xfrm>
              <a:off x="6741410" y="1613113"/>
              <a:ext cx="152477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FASTQ R2 file</a:t>
              </a:r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BD273E0-1A6B-44E2-A9B2-6FA1703082AE}"/>
                </a:ext>
              </a:extLst>
            </p:cNvPr>
            <p:cNvSpPr txBox="1"/>
            <p:nvPr/>
          </p:nvSpPr>
          <p:spPr>
            <a:xfrm>
              <a:off x="3992379" y="2486939"/>
              <a:ext cx="168668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FASTQ R1 RDD</a:t>
              </a:r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D13765B-84D5-4F81-99E1-840792E40E43}"/>
                </a:ext>
              </a:extLst>
            </p:cNvPr>
            <p:cNvSpPr txBox="1"/>
            <p:nvPr/>
          </p:nvSpPr>
          <p:spPr>
            <a:xfrm>
              <a:off x="6660458" y="2504983"/>
              <a:ext cx="168668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FASTQ R2 RDD</a:t>
              </a:r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C4A2540-448C-449E-8951-83106825CC85}"/>
                </a:ext>
              </a:extLst>
            </p:cNvPr>
            <p:cNvSpPr txBox="1"/>
            <p:nvPr/>
          </p:nvSpPr>
          <p:spPr>
            <a:xfrm>
              <a:off x="3977952" y="3389573"/>
              <a:ext cx="171553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Zipped R1 RDD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214CFF1-C2E9-4B4C-B7B7-8FE20D05BF90}"/>
                </a:ext>
              </a:extLst>
            </p:cNvPr>
            <p:cNvSpPr txBox="1"/>
            <p:nvPr/>
          </p:nvSpPr>
          <p:spPr>
            <a:xfrm>
              <a:off x="6646031" y="3396853"/>
              <a:ext cx="171553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Zipped R2 RDD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13835CD-7DC4-4769-9B5F-78E3C9D13A84}"/>
                </a:ext>
              </a:extLst>
            </p:cNvPr>
            <p:cNvSpPr txBox="1"/>
            <p:nvPr/>
          </p:nvSpPr>
          <p:spPr>
            <a:xfrm>
              <a:off x="2333339" y="3249872"/>
              <a:ext cx="1295399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WHITELIST RDD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739E92B-ADE7-4304-8E3C-99192099B2F1}"/>
                </a:ext>
              </a:extLst>
            </p:cNvPr>
            <p:cNvSpPr txBox="1"/>
            <p:nvPr/>
          </p:nvSpPr>
          <p:spPr>
            <a:xfrm>
              <a:off x="3960319" y="4292205"/>
              <a:ext cx="17508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Filtered R1 RDD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2A08296-8CD9-4A6F-B8BE-AD4EFE47B6F8}"/>
                </a:ext>
              </a:extLst>
            </p:cNvPr>
            <p:cNvSpPr txBox="1"/>
            <p:nvPr/>
          </p:nvSpPr>
          <p:spPr>
            <a:xfrm>
              <a:off x="6539432" y="4288725"/>
              <a:ext cx="192873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Extracted R2 RDD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ED4E7C2-C141-4EAD-922A-B9AE96FAA9A2}"/>
                </a:ext>
              </a:extLst>
            </p:cNvPr>
            <p:cNvSpPr txBox="1"/>
            <p:nvPr/>
          </p:nvSpPr>
          <p:spPr>
            <a:xfrm>
              <a:off x="4998317" y="2035622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load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360B460-F4A3-486A-8DA9-3A4CAA80E44A}"/>
                </a:ext>
              </a:extLst>
            </p:cNvPr>
            <p:cNvSpPr txBox="1"/>
            <p:nvPr/>
          </p:nvSpPr>
          <p:spPr>
            <a:xfrm>
              <a:off x="7607687" y="2059048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load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78DE6F5-6364-48E3-88AA-7AC76B96EB60}"/>
                </a:ext>
              </a:extLst>
            </p:cNvPr>
            <p:cNvSpPr txBox="1"/>
            <p:nvPr/>
          </p:nvSpPr>
          <p:spPr>
            <a:xfrm>
              <a:off x="7607687" y="2950918"/>
              <a:ext cx="1521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zipWithIndex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C7F60EE-6054-470F-8E75-450AF30EAFA5}"/>
                </a:ext>
              </a:extLst>
            </p:cNvPr>
            <p:cNvSpPr txBox="1"/>
            <p:nvPr/>
          </p:nvSpPr>
          <p:spPr>
            <a:xfrm>
              <a:off x="4998317" y="2938256"/>
              <a:ext cx="1521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zipWithIndex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A77D39E-5839-4071-B9A7-558B82C7B93A}"/>
                </a:ext>
              </a:extLst>
            </p:cNvPr>
            <p:cNvSpPr txBox="1"/>
            <p:nvPr/>
          </p:nvSpPr>
          <p:spPr>
            <a:xfrm>
              <a:off x="3232319" y="4074894"/>
              <a:ext cx="584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join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95B9569-780E-44AB-A2BF-BED784A86011}"/>
                </a:ext>
              </a:extLst>
            </p:cNvPr>
            <p:cNvSpPr txBox="1"/>
            <p:nvPr/>
          </p:nvSpPr>
          <p:spPr>
            <a:xfrm>
              <a:off x="3106111" y="2289490"/>
              <a:ext cx="836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top N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DC8AB45-788D-4928-885D-23C0D22BDB48}"/>
                </a:ext>
              </a:extLst>
            </p:cNvPr>
            <p:cNvSpPr txBox="1"/>
            <p:nvPr/>
          </p:nvSpPr>
          <p:spPr>
            <a:xfrm>
              <a:off x="5851409" y="4074894"/>
              <a:ext cx="584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join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CD4679E-22C1-426F-A7E1-62B4137A86F8}"/>
                </a:ext>
              </a:extLst>
            </p:cNvPr>
            <p:cNvSpPr txBox="1"/>
            <p:nvPr/>
          </p:nvSpPr>
          <p:spPr>
            <a:xfrm>
              <a:off x="4998317" y="3840890"/>
              <a:ext cx="584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join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A93A693-1F77-49B6-BEEB-2C9DED424CCD}"/>
                </a:ext>
              </a:extLst>
            </p:cNvPr>
            <p:cNvSpPr txBox="1"/>
            <p:nvPr/>
          </p:nvSpPr>
          <p:spPr>
            <a:xfrm>
              <a:off x="7607687" y="3842788"/>
              <a:ext cx="584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join</a:t>
              </a:r>
              <a:endParaRPr lang="zh-CN" altLang="en-US" dirty="0"/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F2C29CA8-E541-490B-9788-3023D1648BF6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4835719" y="1953637"/>
              <a:ext cx="0" cy="5333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3D1FE1DA-F085-4B93-BA20-045057F9826A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7503798" y="1982445"/>
              <a:ext cx="0" cy="5225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C3F649AC-3F13-471D-8085-A95B9A75835D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4835719" y="2856271"/>
              <a:ext cx="0" cy="5333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D6D57196-BE1C-467C-BDD9-CCBB479C1FB9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>
              <a:off x="7503798" y="2874315"/>
              <a:ext cx="0" cy="5225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连接符: 肘形 89">
              <a:extLst>
                <a:ext uri="{FF2B5EF4-FFF2-40B4-BE49-F238E27FC236}">
                  <a16:creationId xmlns:a16="http://schemas.microsoft.com/office/drawing/2014/main" id="{DFAC6237-48C9-439C-9BB1-E159E68814C1}"/>
                </a:ext>
              </a:extLst>
            </p:cNvPr>
            <p:cNvCxnSpPr>
              <a:cxnSpLocks/>
              <a:stCxn id="6" idx="1"/>
              <a:endCxn id="10" idx="0"/>
            </p:cNvCxnSpPr>
            <p:nvPr/>
          </p:nvCxnSpPr>
          <p:spPr>
            <a:xfrm rot="10800000" flipV="1">
              <a:off x="2981039" y="2671604"/>
              <a:ext cx="1011340" cy="57826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DD56C981-B4DF-46AC-BD0B-6E635533D878}"/>
                </a:ext>
              </a:extLst>
            </p:cNvPr>
            <p:cNvCxnSpPr>
              <a:cxnSpLocks/>
              <a:stCxn id="10" idx="2"/>
              <a:endCxn id="11" idx="1"/>
            </p:cNvCxnSpPr>
            <p:nvPr/>
          </p:nvCxnSpPr>
          <p:spPr>
            <a:xfrm rot="16200000" flipH="1">
              <a:off x="3180345" y="3696897"/>
              <a:ext cx="580668" cy="979280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8725DA88-1993-44F1-AC8F-9F49958FDC62}"/>
                </a:ext>
              </a:extLst>
            </p:cNvPr>
            <p:cNvCxnSpPr>
              <a:stCxn id="8" idx="2"/>
              <a:endCxn id="11" idx="0"/>
            </p:cNvCxnSpPr>
            <p:nvPr/>
          </p:nvCxnSpPr>
          <p:spPr>
            <a:xfrm>
              <a:off x="4835719" y="3758905"/>
              <a:ext cx="0" cy="5333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3A894683-8719-45CA-8BE4-06131E1F90D7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 flipV="1">
              <a:off x="5711119" y="4473391"/>
              <a:ext cx="828313" cy="3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81A29780-5F4E-46AA-9529-2FDF91D646A7}"/>
                </a:ext>
              </a:extLst>
            </p:cNvPr>
            <p:cNvCxnSpPr>
              <a:stCxn id="9" idx="2"/>
              <a:endCxn id="12" idx="0"/>
            </p:cNvCxnSpPr>
            <p:nvPr/>
          </p:nvCxnSpPr>
          <p:spPr>
            <a:xfrm>
              <a:off x="7503798" y="3766185"/>
              <a:ext cx="1" cy="52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758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2E9391C8-53D8-4882-AFCB-DF1C3FF07E41}"/>
              </a:ext>
            </a:extLst>
          </p:cNvPr>
          <p:cNvSpPr/>
          <p:nvPr/>
        </p:nvSpPr>
        <p:spPr>
          <a:xfrm>
            <a:off x="3799663" y="1264573"/>
            <a:ext cx="1843092" cy="3349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602DFC-B9D1-40A2-8893-D4826F025EA5}"/>
              </a:ext>
            </a:extLst>
          </p:cNvPr>
          <p:cNvSpPr/>
          <p:nvPr/>
        </p:nvSpPr>
        <p:spPr>
          <a:xfrm>
            <a:off x="3951963" y="1380636"/>
            <a:ext cx="15120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FASTQ FILE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8CB2E5-BFB1-4EA7-B8F0-A1747F97AC8D}"/>
              </a:ext>
            </a:extLst>
          </p:cNvPr>
          <p:cNvSpPr/>
          <p:nvPr/>
        </p:nvSpPr>
        <p:spPr>
          <a:xfrm>
            <a:off x="3951963" y="2652774"/>
            <a:ext cx="15120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STAR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3EFA9F-7B84-49D5-8817-F8A4B6F70673}"/>
              </a:ext>
            </a:extLst>
          </p:cNvPr>
          <p:cNvSpPr/>
          <p:nvPr/>
        </p:nvSpPr>
        <p:spPr>
          <a:xfrm>
            <a:off x="3951963" y="3924913"/>
            <a:ext cx="15120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BAM / SAM FILE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8CC930D3-FF73-47EB-B904-7291BC28135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359894" y="2304705"/>
            <a:ext cx="696138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45574354-353A-4DF1-B553-EEE74013699E}"/>
              </a:ext>
            </a:extLst>
          </p:cNvPr>
          <p:cNvSpPr/>
          <p:nvPr/>
        </p:nvSpPr>
        <p:spPr>
          <a:xfrm>
            <a:off x="4063460" y="2135428"/>
            <a:ext cx="128900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Disk Access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B028EA99-0249-49EF-A1E6-191EEB6EDCE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4359894" y="3576843"/>
            <a:ext cx="696139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1F80EC1D-A2E1-495F-9FB3-276E7BEFC56F}"/>
              </a:ext>
            </a:extLst>
          </p:cNvPr>
          <p:cNvSpPr/>
          <p:nvPr/>
        </p:nvSpPr>
        <p:spPr>
          <a:xfrm>
            <a:off x="4063460" y="3407566"/>
            <a:ext cx="128900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Disk Access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B14255A-F3B4-41FA-92BE-A7EAF8DAA217}"/>
              </a:ext>
            </a:extLst>
          </p:cNvPr>
          <p:cNvSpPr txBox="1"/>
          <p:nvPr/>
        </p:nvSpPr>
        <p:spPr>
          <a:xfrm>
            <a:off x="3693778" y="4777711"/>
            <a:ext cx="2329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Tradition pipeline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4C559340-5F42-400C-871F-6B074173163D}"/>
              </a:ext>
            </a:extLst>
          </p:cNvPr>
          <p:cNvSpPr/>
          <p:nvPr/>
        </p:nvSpPr>
        <p:spPr>
          <a:xfrm>
            <a:off x="5866912" y="2827280"/>
            <a:ext cx="565224" cy="48125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D4597E5-55DE-4221-87C8-759D565045C9}"/>
              </a:ext>
            </a:extLst>
          </p:cNvPr>
          <p:cNvSpPr/>
          <p:nvPr/>
        </p:nvSpPr>
        <p:spPr>
          <a:xfrm>
            <a:off x="6629590" y="1260909"/>
            <a:ext cx="2160000" cy="3349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729D9A4-5344-4117-892A-B1DCFAA62D43}"/>
              </a:ext>
            </a:extLst>
          </p:cNvPr>
          <p:cNvSpPr/>
          <p:nvPr/>
        </p:nvSpPr>
        <p:spPr>
          <a:xfrm>
            <a:off x="6946160" y="1380636"/>
            <a:ext cx="15120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FASTQ RDD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D69DAC6-368E-4D5E-B86E-4F4009B395ED}"/>
              </a:ext>
            </a:extLst>
          </p:cNvPr>
          <p:cNvSpPr/>
          <p:nvPr/>
        </p:nvSpPr>
        <p:spPr>
          <a:xfrm>
            <a:off x="6946160" y="2652774"/>
            <a:ext cx="15120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STAR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8A73B2B-DAE9-4A59-9C96-273110A5271E}"/>
              </a:ext>
            </a:extLst>
          </p:cNvPr>
          <p:cNvSpPr/>
          <p:nvPr/>
        </p:nvSpPr>
        <p:spPr>
          <a:xfrm>
            <a:off x="6946160" y="3924913"/>
            <a:ext cx="15120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BAM / SAM RDD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C8C12305-6F40-452F-AE6F-624C325F6335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rot="5400000">
            <a:off x="7354091" y="2304705"/>
            <a:ext cx="696138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5BF72C3B-9046-45A5-9204-F69762516395}"/>
              </a:ext>
            </a:extLst>
          </p:cNvPr>
          <p:cNvSpPr/>
          <p:nvPr/>
        </p:nvSpPr>
        <p:spPr>
          <a:xfrm>
            <a:off x="6645621" y="2135428"/>
            <a:ext cx="2113079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Java Native Interface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992794AF-BD0C-4AB2-821E-FA019446ADBB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7354091" y="3576843"/>
            <a:ext cx="696139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680B8DF2-5E16-4998-A098-83F142F4811A}"/>
              </a:ext>
            </a:extLst>
          </p:cNvPr>
          <p:cNvSpPr/>
          <p:nvPr/>
        </p:nvSpPr>
        <p:spPr>
          <a:xfrm>
            <a:off x="6645621" y="3407566"/>
            <a:ext cx="2113079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Java Native Interface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E993CEE-A9BD-4A9F-8646-6DE538C2BB11}"/>
              </a:ext>
            </a:extLst>
          </p:cNvPr>
          <p:cNvSpPr txBox="1"/>
          <p:nvPr/>
        </p:nvSpPr>
        <p:spPr>
          <a:xfrm>
            <a:off x="7035593" y="4777711"/>
            <a:ext cx="1365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scSpark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350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DAB7F4FC-D3A9-4722-B0AD-521F0292745D}"/>
              </a:ext>
            </a:extLst>
          </p:cNvPr>
          <p:cNvSpPr/>
          <p:nvPr/>
        </p:nvSpPr>
        <p:spPr>
          <a:xfrm>
            <a:off x="2772960" y="1194026"/>
            <a:ext cx="1620000" cy="296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 RDD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A3EF439-8182-4C22-89A5-44D5833B605A}"/>
              </a:ext>
            </a:extLst>
          </p:cNvPr>
          <p:cNvSpPr/>
          <p:nvPr/>
        </p:nvSpPr>
        <p:spPr>
          <a:xfrm>
            <a:off x="7400349" y="1194026"/>
            <a:ext cx="1620000" cy="296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GTF RDD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AED57EB-9184-4A4E-BA5A-E124FFD21EE3}"/>
              </a:ext>
            </a:extLst>
          </p:cNvPr>
          <p:cNvSpPr/>
          <p:nvPr/>
        </p:nvSpPr>
        <p:spPr>
          <a:xfrm>
            <a:off x="2772960" y="2265754"/>
            <a:ext cx="1620000" cy="601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Grouped SAM RDD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929F479-D08D-4239-9B95-363C6A378FEC}"/>
              </a:ext>
            </a:extLst>
          </p:cNvPr>
          <p:cNvSpPr/>
          <p:nvPr/>
        </p:nvSpPr>
        <p:spPr>
          <a:xfrm>
            <a:off x="7400349" y="2217910"/>
            <a:ext cx="1620000" cy="601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Grouped GTF RDD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5C11312E-A90D-45CD-8DA3-CC5F49F93BC8}"/>
              </a:ext>
            </a:extLst>
          </p:cNvPr>
          <p:cNvCxnSpPr>
            <a:cxnSpLocks/>
            <a:stCxn id="23" idx="3"/>
            <a:endCxn id="32" idx="1"/>
          </p:cNvCxnSpPr>
          <p:nvPr/>
        </p:nvCxnSpPr>
        <p:spPr>
          <a:xfrm flipV="1">
            <a:off x="4392960" y="1342241"/>
            <a:ext cx="693694" cy="12240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7B777861-0563-43CB-8720-9634A8C96D35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rot="10800000">
            <a:off x="6706655" y="1342241"/>
            <a:ext cx="693695" cy="11761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FA44B925-55B7-4D0E-B9E5-42B012A07E5E}"/>
              </a:ext>
            </a:extLst>
          </p:cNvPr>
          <p:cNvSpPr txBox="1"/>
          <p:nvPr/>
        </p:nvSpPr>
        <p:spPr>
          <a:xfrm>
            <a:off x="2924806" y="1740308"/>
            <a:ext cx="1316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groupByKey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C8C9A40-0B53-456A-A4D1-B6452BBAC04D}"/>
              </a:ext>
            </a:extLst>
          </p:cNvPr>
          <p:cNvSpPr txBox="1"/>
          <p:nvPr/>
        </p:nvSpPr>
        <p:spPr>
          <a:xfrm>
            <a:off x="7509250" y="1740308"/>
            <a:ext cx="1402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groupByKey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3E6F7F3-9D9E-4527-85C5-CEFFD1FEA330}"/>
              </a:ext>
            </a:extLst>
          </p:cNvPr>
          <p:cNvSpPr txBox="1"/>
          <p:nvPr/>
        </p:nvSpPr>
        <p:spPr>
          <a:xfrm>
            <a:off x="4479914" y="2605320"/>
            <a:ext cx="567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5D1BA58-6FB7-4AE4-AF93-602B9A3440B3}"/>
              </a:ext>
            </a:extLst>
          </p:cNvPr>
          <p:cNvSpPr txBox="1"/>
          <p:nvPr/>
        </p:nvSpPr>
        <p:spPr>
          <a:xfrm>
            <a:off x="6812356" y="2605320"/>
            <a:ext cx="567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C21B953-A0B1-4BC2-8E06-868A7065E2CA}"/>
              </a:ext>
            </a:extLst>
          </p:cNvPr>
          <p:cNvSpPr/>
          <p:nvPr/>
        </p:nvSpPr>
        <p:spPr>
          <a:xfrm>
            <a:off x="5086654" y="1041722"/>
            <a:ext cx="1620000" cy="601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 Partitions RDD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43867C6-199A-43BE-9BEC-C10A4E0F3E2B}"/>
              </a:ext>
            </a:extLst>
          </p:cNvPr>
          <p:cNvSpPr/>
          <p:nvPr/>
        </p:nvSpPr>
        <p:spPr>
          <a:xfrm>
            <a:off x="5086310" y="2253178"/>
            <a:ext cx="1620000" cy="601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 Count RDD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03DF663-8821-4AD9-A594-D7A93AB43FBF}"/>
              </a:ext>
            </a:extLst>
          </p:cNvPr>
          <p:cNvSpPr/>
          <p:nvPr/>
        </p:nvSpPr>
        <p:spPr>
          <a:xfrm>
            <a:off x="5086310" y="3481528"/>
            <a:ext cx="1620000" cy="620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Counted RDD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F3A8CBC-BC24-46CB-A005-1E99F7E8C241}"/>
              </a:ext>
            </a:extLst>
          </p:cNvPr>
          <p:cNvSpPr/>
          <p:nvPr/>
        </p:nvSpPr>
        <p:spPr>
          <a:xfrm>
            <a:off x="5086310" y="4728585"/>
            <a:ext cx="1620000" cy="601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File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F7D62F64-DF8C-4CEE-B8BF-E2180D7D664A}"/>
              </a:ext>
            </a:extLst>
          </p:cNvPr>
          <p:cNvSpPr txBox="1"/>
          <p:nvPr/>
        </p:nvSpPr>
        <p:spPr>
          <a:xfrm>
            <a:off x="5073933" y="1740308"/>
            <a:ext cx="1644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Reads filtering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8066A76-380F-4C85-8B3E-A19DA675B7D3}"/>
              </a:ext>
            </a:extLst>
          </p:cNvPr>
          <p:cNvSpPr txBox="1"/>
          <p:nvPr/>
        </p:nvSpPr>
        <p:spPr>
          <a:xfrm>
            <a:off x="5068268" y="2998892"/>
            <a:ext cx="1656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Reads counting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389FB5B-3420-4F32-80CA-247F60458492}"/>
              </a:ext>
            </a:extLst>
          </p:cNvPr>
          <p:cNvSpPr txBox="1"/>
          <p:nvPr/>
        </p:nvSpPr>
        <p:spPr>
          <a:xfrm>
            <a:off x="4749291" y="4245948"/>
            <a:ext cx="2294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flatMap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saveAsFiles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CF8AA82-B6E0-46A2-9529-B4D7CE6D92CA}"/>
              </a:ext>
            </a:extLst>
          </p:cNvPr>
          <p:cNvCxnSpPr>
            <a:stCxn id="21" idx="2"/>
            <a:endCxn id="68" idx="0"/>
          </p:cNvCxnSpPr>
          <p:nvPr/>
        </p:nvCxnSpPr>
        <p:spPr>
          <a:xfrm>
            <a:off x="3582960" y="1490457"/>
            <a:ext cx="0" cy="2498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AC434FB-FB37-4EF5-B704-3DEFA513E2C5}"/>
              </a:ext>
            </a:extLst>
          </p:cNvPr>
          <p:cNvCxnSpPr>
            <a:stCxn id="32" idx="2"/>
            <a:endCxn id="74" idx="0"/>
          </p:cNvCxnSpPr>
          <p:nvPr/>
        </p:nvCxnSpPr>
        <p:spPr>
          <a:xfrm flipH="1">
            <a:off x="5896311" y="1642760"/>
            <a:ext cx="343" cy="975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F092E3D-A33C-48E5-AD8B-17CB2769E181}"/>
              </a:ext>
            </a:extLst>
          </p:cNvPr>
          <p:cNvCxnSpPr>
            <a:stCxn id="22" idx="2"/>
            <a:endCxn id="69" idx="0"/>
          </p:cNvCxnSpPr>
          <p:nvPr/>
        </p:nvCxnSpPr>
        <p:spPr>
          <a:xfrm>
            <a:off x="8210349" y="1490457"/>
            <a:ext cx="0" cy="2498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0405B74-A901-4D81-8C3C-60FEAD9479F3}"/>
              </a:ext>
            </a:extLst>
          </p:cNvPr>
          <p:cNvCxnSpPr>
            <a:stCxn id="69" idx="2"/>
            <a:endCxn id="31" idx="0"/>
          </p:cNvCxnSpPr>
          <p:nvPr/>
        </p:nvCxnSpPr>
        <p:spPr>
          <a:xfrm>
            <a:off x="8210349" y="2078862"/>
            <a:ext cx="0" cy="139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888E92B-48F8-466E-BFE2-AF637AD016DE}"/>
              </a:ext>
            </a:extLst>
          </p:cNvPr>
          <p:cNvCxnSpPr>
            <a:stCxn id="68" idx="2"/>
            <a:endCxn id="23" idx="0"/>
          </p:cNvCxnSpPr>
          <p:nvPr/>
        </p:nvCxnSpPr>
        <p:spPr>
          <a:xfrm>
            <a:off x="3582960" y="2078862"/>
            <a:ext cx="0" cy="186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F7BA858-B21E-4052-BAB5-D52A257477F9}"/>
              </a:ext>
            </a:extLst>
          </p:cNvPr>
          <p:cNvCxnSpPr>
            <a:stCxn id="37" idx="2"/>
            <a:endCxn id="75" idx="0"/>
          </p:cNvCxnSpPr>
          <p:nvPr/>
        </p:nvCxnSpPr>
        <p:spPr>
          <a:xfrm>
            <a:off x="5896310" y="2854810"/>
            <a:ext cx="0" cy="1440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25A1706-896E-4874-A79A-3FB0D2CAA25E}"/>
              </a:ext>
            </a:extLst>
          </p:cNvPr>
          <p:cNvCxnSpPr>
            <a:stCxn id="74" idx="2"/>
            <a:endCxn id="37" idx="0"/>
          </p:cNvCxnSpPr>
          <p:nvPr/>
        </p:nvCxnSpPr>
        <p:spPr>
          <a:xfrm flipH="1">
            <a:off x="5896310" y="2078862"/>
            <a:ext cx="1" cy="174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252373A-E6CA-41E1-9898-F181B2F53490}"/>
              </a:ext>
            </a:extLst>
          </p:cNvPr>
          <p:cNvCxnSpPr>
            <a:stCxn id="75" idx="2"/>
            <a:endCxn id="38" idx="0"/>
          </p:cNvCxnSpPr>
          <p:nvPr/>
        </p:nvCxnSpPr>
        <p:spPr>
          <a:xfrm>
            <a:off x="5896310" y="3337446"/>
            <a:ext cx="0" cy="144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6D78E96-75E8-4248-9DB5-5B7A73AB5FF0}"/>
              </a:ext>
            </a:extLst>
          </p:cNvPr>
          <p:cNvCxnSpPr>
            <a:stCxn id="38" idx="2"/>
            <a:endCxn id="76" idx="0"/>
          </p:cNvCxnSpPr>
          <p:nvPr/>
        </p:nvCxnSpPr>
        <p:spPr>
          <a:xfrm>
            <a:off x="5896310" y="4101866"/>
            <a:ext cx="0" cy="1440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6421935-15CB-4693-9972-EBFA63717405}"/>
              </a:ext>
            </a:extLst>
          </p:cNvPr>
          <p:cNvCxnSpPr>
            <a:stCxn id="76" idx="2"/>
            <a:endCxn id="44" idx="0"/>
          </p:cNvCxnSpPr>
          <p:nvPr/>
        </p:nvCxnSpPr>
        <p:spPr>
          <a:xfrm>
            <a:off x="5896310" y="4584502"/>
            <a:ext cx="0" cy="1440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827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158</Words>
  <Application>Microsoft Office PowerPoint</Application>
  <PresentationFormat>宽屏</PresentationFormat>
  <Paragraphs>74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liu</dc:creator>
  <cp:lastModifiedBy>wx yang</cp:lastModifiedBy>
  <cp:revision>16</cp:revision>
  <dcterms:created xsi:type="dcterms:W3CDTF">2021-04-12T14:29:54Z</dcterms:created>
  <dcterms:modified xsi:type="dcterms:W3CDTF">2021-09-14T03:57:39Z</dcterms:modified>
</cp:coreProperties>
</file>