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9603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942577"/>
            <a:ext cx="9720263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025045"/>
            <a:ext cx="9720263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14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7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06637"/>
            <a:ext cx="2794575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06637"/>
            <a:ext cx="8221722" cy="48808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17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5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435864"/>
            <a:ext cx="11178302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3854300"/>
            <a:ext cx="11178302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09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533187"/>
            <a:ext cx="5508149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533187"/>
            <a:ext cx="5508149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3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06638"/>
            <a:ext cx="11178302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411865"/>
            <a:ext cx="5482835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103799"/>
            <a:ext cx="5482835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411865"/>
            <a:ext cx="550983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103799"/>
            <a:ext cx="5509837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6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77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1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383963"/>
            <a:ext cx="4180050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829255"/>
            <a:ext cx="6561177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727835"/>
            <a:ext cx="4180050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75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383963"/>
            <a:ext cx="4180050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829255"/>
            <a:ext cx="6561177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727835"/>
            <a:ext cx="4180050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49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306638"/>
            <a:ext cx="11178302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533187"/>
            <a:ext cx="11178302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5338158"/>
            <a:ext cx="291607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5338158"/>
            <a:ext cx="437411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5338158"/>
            <a:ext cx="291607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47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525F2071-D6E9-4BA1-BFC7-7BE795BA2D45}"/>
              </a:ext>
            </a:extLst>
          </p:cNvPr>
          <p:cNvSpPr/>
          <p:nvPr/>
        </p:nvSpPr>
        <p:spPr>
          <a:xfrm>
            <a:off x="6517379" y="639751"/>
            <a:ext cx="1620000" cy="29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 RDD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523103-EF10-4D98-B3D8-CE31C1900808}"/>
              </a:ext>
            </a:extLst>
          </p:cNvPr>
          <p:cNvSpPr/>
          <p:nvPr/>
        </p:nvSpPr>
        <p:spPr>
          <a:xfrm>
            <a:off x="11144769" y="639751"/>
            <a:ext cx="1620000" cy="29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GTF RDD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F40666B-9105-43C4-ADB7-88E0D87A4AE1}"/>
              </a:ext>
            </a:extLst>
          </p:cNvPr>
          <p:cNvSpPr/>
          <p:nvPr/>
        </p:nvSpPr>
        <p:spPr>
          <a:xfrm>
            <a:off x="6519905" y="1698901"/>
            <a:ext cx="1620000" cy="601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SAM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AE8CF22-902D-4E94-A6D9-3AE25A53BC76}"/>
              </a:ext>
            </a:extLst>
          </p:cNvPr>
          <p:cNvSpPr/>
          <p:nvPr/>
        </p:nvSpPr>
        <p:spPr>
          <a:xfrm>
            <a:off x="11144769" y="1698903"/>
            <a:ext cx="1620000" cy="601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GTF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B66A80CA-7202-4E0F-8577-AB46BD195687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8139905" y="1999420"/>
            <a:ext cx="690824" cy="2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50680028-A1A2-4353-8D28-926ECAE96138}"/>
              </a:ext>
            </a:extLst>
          </p:cNvPr>
          <p:cNvCxnSpPr>
            <a:cxnSpLocks/>
            <a:stCxn id="30" idx="1"/>
            <a:endCxn id="37" idx="3"/>
          </p:cNvCxnSpPr>
          <p:nvPr/>
        </p:nvCxnSpPr>
        <p:spPr>
          <a:xfrm rot="10800000" flipV="1">
            <a:off x="10450731" y="1999421"/>
            <a:ext cx="694039" cy="2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18CCFE8-0976-4387-AF8E-B9A82F564454}"/>
              </a:ext>
            </a:extLst>
          </p:cNvPr>
          <p:cNvSpPr txBox="1"/>
          <p:nvPr/>
        </p:nvSpPr>
        <p:spPr>
          <a:xfrm>
            <a:off x="6671751" y="1148264"/>
            <a:ext cx="1316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groupByKey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FB20E0C-CA5C-423B-B3F0-00C421F95429}"/>
              </a:ext>
            </a:extLst>
          </p:cNvPr>
          <p:cNvSpPr txBox="1"/>
          <p:nvPr/>
        </p:nvSpPr>
        <p:spPr>
          <a:xfrm>
            <a:off x="11253670" y="1148264"/>
            <a:ext cx="1402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groupByKey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A5EA4F4-0676-4C4C-BDD0-2AB21593C40A}"/>
              </a:ext>
            </a:extLst>
          </p:cNvPr>
          <p:cNvSpPr txBox="1"/>
          <p:nvPr/>
        </p:nvSpPr>
        <p:spPr>
          <a:xfrm>
            <a:off x="8224335" y="2051045"/>
            <a:ext cx="56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B790C46-D4D7-4573-AA16-3F373AF5C7CF}"/>
              </a:ext>
            </a:extLst>
          </p:cNvPr>
          <p:cNvSpPr txBox="1"/>
          <p:nvPr/>
        </p:nvSpPr>
        <p:spPr>
          <a:xfrm>
            <a:off x="10556776" y="2051045"/>
            <a:ext cx="56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4B18042-0274-4FEA-B9F2-9A6E5535A2F1}"/>
              </a:ext>
            </a:extLst>
          </p:cNvPr>
          <p:cNvSpPr/>
          <p:nvPr/>
        </p:nvSpPr>
        <p:spPr>
          <a:xfrm>
            <a:off x="8830731" y="1698902"/>
            <a:ext cx="1620000" cy="601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Chromosome Partition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CD4578C-FFBB-4A2D-B482-1A75B789EF2A}"/>
              </a:ext>
            </a:extLst>
          </p:cNvPr>
          <p:cNvSpPr/>
          <p:nvPr/>
        </p:nvSpPr>
        <p:spPr>
          <a:xfrm>
            <a:off x="8830731" y="2927252"/>
            <a:ext cx="1620000" cy="620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Counted RDD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7B15E71-9844-4A63-801D-BC5F59C896A8}"/>
              </a:ext>
            </a:extLst>
          </p:cNvPr>
          <p:cNvSpPr/>
          <p:nvPr/>
        </p:nvSpPr>
        <p:spPr>
          <a:xfrm>
            <a:off x="8830731" y="4174309"/>
            <a:ext cx="1620000" cy="601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File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26CC71-1383-438B-8964-C334EDA4711D}"/>
              </a:ext>
            </a:extLst>
          </p:cNvPr>
          <p:cNvSpPr txBox="1"/>
          <p:nvPr/>
        </p:nvSpPr>
        <p:spPr>
          <a:xfrm>
            <a:off x="8812689" y="2444617"/>
            <a:ext cx="165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Reads counting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716BAFD-2320-4C8B-9323-77EA63B4718E}"/>
              </a:ext>
            </a:extLst>
          </p:cNvPr>
          <p:cNvSpPr txBox="1"/>
          <p:nvPr/>
        </p:nvSpPr>
        <p:spPr>
          <a:xfrm>
            <a:off x="8493712" y="3691673"/>
            <a:ext cx="229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flatMap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saveAsFiles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B3DBBE0-D887-4E5C-953E-C8061A89C30C}"/>
              </a:ext>
            </a:extLst>
          </p:cNvPr>
          <p:cNvCxnSpPr>
            <a:stCxn id="27" idx="2"/>
            <a:endCxn id="33" idx="0"/>
          </p:cNvCxnSpPr>
          <p:nvPr/>
        </p:nvCxnSpPr>
        <p:spPr>
          <a:xfrm>
            <a:off x="7327379" y="936181"/>
            <a:ext cx="2526" cy="212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07A4F6C-220E-4F26-9CD9-22248D12B84E}"/>
              </a:ext>
            </a:extLst>
          </p:cNvPr>
          <p:cNvCxnSpPr>
            <a:stCxn id="28" idx="2"/>
            <a:endCxn id="34" idx="0"/>
          </p:cNvCxnSpPr>
          <p:nvPr/>
        </p:nvCxnSpPr>
        <p:spPr>
          <a:xfrm>
            <a:off x="11954769" y="936181"/>
            <a:ext cx="0" cy="212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CCE4BA1-CAC1-4E67-806B-5127FCAB02F9}"/>
              </a:ext>
            </a:extLst>
          </p:cNvPr>
          <p:cNvCxnSpPr>
            <a:stCxn id="34" idx="2"/>
            <a:endCxn id="30" idx="0"/>
          </p:cNvCxnSpPr>
          <p:nvPr/>
        </p:nvCxnSpPr>
        <p:spPr>
          <a:xfrm>
            <a:off x="11954769" y="1486818"/>
            <a:ext cx="0" cy="2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5618A64-0523-45A7-A4A5-B98A9C99438B}"/>
              </a:ext>
            </a:extLst>
          </p:cNvPr>
          <p:cNvCxnSpPr>
            <a:stCxn id="33" idx="2"/>
            <a:endCxn id="29" idx="0"/>
          </p:cNvCxnSpPr>
          <p:nvPr/>
        </p:nvCxnSpPr>
        <p:spPr>
          <a:xfrm>
            <a:off x="7329905" y="1486818"/>
            <a:ext cx="0" cy="212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33A188A-9969-4FE6-9F96-96B261F1235F}"/>
              </a:ext>
            </a:extLst>
          </p:cNvPr>
          <p:cNvCxnSpPr>
            <a:stCxn id="37" idx="2"/>
            <a:endCxn id="40" idx="0"/>
          </p:cNvCxnSpPr>
          <p:nvPr/>
        </p:nvCxnSpPr>
        <p:spPr>
          <a:xfrm>
            <a:off x="9640731" y="2300535"/>
            <a:ext cx="0" cy="1440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F8183EC-F4A9-4695-80F0-EF6A0BE91BB7}"/>
              </a:ext>
            </a:extLst>
          </p:cNvPr>
          <p:cNvCxnSpPr>
            <a:stCxn id="40" idx="2"/>
            <a:endCxn id="38" idx="0"/>
          </p:cNvCxnSpPr>
          <p:nvPr/>
        </p:nvCxnSpPr>
        <p:spPr>
          <a:xfrm>
            <a:off x="9640731" y="2783171"/>
            <a:ext cx="0" cy="144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05DEEEA-9D0E-4BAF-B0CA-F5D5B8D01949}"/>
              </a:ext>
            </a:extLst>
          </p:cNvPr>
          <p:cNvCxnSpPr>
            <a:stCxn id="38" idx="2"/>
            <a:endCxn id="41" idx="0"/>
          </p:cNvCxnSpPr>
          <p:nvPr/>
        </p:nvCxnSpPr>
        <p:spPr>
          <a:xfrm>
            <a:off x="9640731" y="3547590"/>
            <a:ext cx="0" cy="144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0F46106-FBEC-40A4-BD62-0D28A8D29F78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>
            <a:off x="9640731" y="4030227"/>
            <a:ext cx="0" cy="144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8C236D0D-A96F-465D-9C0C-1196A5ABCCF1}"/>
              </a:ext>
            </a:extLst>
          </p:cNvPr>
          <p:cNvSpPr/>
          <p:nvPr/>
        </p:nvSpPr>
        <p:spPr>
          <a:xfrm>
            <a:off x="558588" y="639424"/>
            <a:ext cx="1843092" cy="334968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9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AEEF41C-8452-4250-ACB6-7CF9A203F9B1}"/>
              </a:ext>
            </a:extLst>
          </p:cNvPr>
          <p:cNvSpPr/>
          <p:nvPr/>
        </p:nvSpPr>
        <p:spPr>
          <a:xfrm>
            <a:off x="697694" y="717035"/>
            <a:ext cx="1512000" cy="57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FASTQ FILE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0E771CF-FEFE-4AED-8BDC-5C21CA62A606}"/>
              </a:ext>
            </a:extLst>
          </p:cNvPr>
          <p:cNvSpPr/>
          <p:nvPr/>
        </p:nvSpPr>
        <p:spPr>
          <a:xfrm>
            <a:off x="710886" y="2027622"/>
            <a:ext cx="1512000" cy="57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STAR</a:t>
            </a:r>
            <a:endParaRPr kumimoji="0" lang="zh-CN" altLang="en-US" sz="2001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DEA8BC8-1110-4ED5-9910-ADD710D164D2}"/>
              </a:ext>
            </a:extLst>
          </p:cNvPr>
          <p:cNvSpPr/>
          <p:nvPr/>
        </p:nvSpPr>
        <p:spPr>
          <a:xfrm>
            <a:off x="710886" y="3299762"/>
            <a:ext cx="1512000" cy="57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BAM / SAM FILE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CD479B3-8367-4B1B-80A3-76C0BA8F3215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 rot="16200000" flipH="1">
            <a:off x="1092997" y="1653732"/>
            <a:ext cx="734587" cy="1319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FD991B7A-1FD3-40CE-B4B0-72C1130BEC11}"/>
              </a:ext>
            </a:extLst>
          </p:cNvPr>
          <p:cNvSpPr/>
          <p:nvPr/>
        </p:nvSpPr>
        <p:spPr>
          <a:xfrm>
            <a:off x="819422" y="1517970"/>
            <a:ext cx="1300357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Disk Access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18B330D3-1429-4036-B4D1-21AFE3050828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rot="5400000">
            <a:off x="1118820" y="2951693"/>
            <a:ext cx="696139" cy="127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B95506EF-4B61-4F01-995B-0A15E6B33A24}"/>
              </a:ext>
            </a:extLst>
          </p:cNvPr>
          <p:cNvSpPr/>
          <p:nvPr/>
        </p:nvSpPr>
        <p:spPr>
          <a:xfrm>
            <a:off x="829956" y="2796204"/>
            <a:ext cx="1300357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Disk Access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641A7BC-53AA-4EC7-B0AD-EE76088E26C2}"/>
              </a:ext>
            </a:extLst>
          </p:cNvPr>
          <p:cNvSpPr txBox="1"/>
          <p:nvPr/>
        </p:nvSpPr>
        <p:spPr>
          <a:xfrm>
            <a:off x="558588" y="4174309"/>
            <a:ext cx="1843092" cy="70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6"/>
            <a:r>
              <a:rPr lang="en-US" altLang="zh-CN" sz="20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pipelines</a:t>
            </a:r>
            <a:endParaRPr lang="zh-CN" altLang="en-US" sz="20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6FFAC555-A741-4662-8ABE-B58A88EF6270}"/>
              </a:ext>
            </a:extLst>
          </p:cNvPr>
          <p:cNvSpPr/>
          <p:nvPr/>
        </p:nvSpPr>
        <p:spPr>
          <a:xfrm>
            <a:off x="2625836" y="2202129"/>
            <a:ext cx="565225" cy="481258"/>
          </a:xfrm>
          <a:prstGeom prst="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9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B5D36E9-4B89-4597-8874-1A1F703D7E03}"/>
              </a:ext>
            </a:extLst>
          </p:cNvPr>
          <p:cNvSpPr/>
          <p:nvPr/>
        </p:nvSpPr>
        <p:spPr>
          <a:xfrm>
            <a:off x="3388515" y="635759"/>
            <a:ext cx="2160000" cy="334968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9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F321ADC-1BAA-43BA-ABD5-7886F62C9001}"/>
              </a:ext>
            </a:extLst>
          </p:cNvPr>
          <p:cNvSpPr/>
          <p:nvPr/>
        </p:nvSpPr>
        <p:spPr>
          <a:xfrm>
            <a:off x="3705084" y="755485"/>
            <a:ext cx="1512000" cy="57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FASTQ RDD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7901D71-7039-4829-9075-161883F7FCDB}"/>
              </a:ext>
            </a:extLst>
          </p:cNvPr>
          <p:cNvSpPr/>
          <p:nvPr/>
        </p:nvSpPr>
        <p:spPr>
          <a:xfrm>
            <a:off x="3705084" y="2027622"/>
            <a:ext cx="1512000" cy="57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STAR</a:t>
            </a:r>
            <a:endParaRPr kumimoji="0" lang="zh-CN" altLang="en-US" sz="2001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6E4F34F-2D3A-4B97-A2DA-FA2B7ED1D2D5}"/>
              </a:ext>
            </a:extLst>
          </p:cNvPr>
          <p:cNvSpPr/>
          <p:nvPr/>
        </p:nvSpPr>
        <p:spPr>
          <a:xfrm>
            <a:off x="3705084" y="3299762"/>
            <a:ext cx="1512000" cy="57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BAM / SAM RDD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D873AE77-0B53-4F3B-A41B-56C284C9A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 rot="5400000">
            <a:off x="4113015" y="1679554"/>
            <a:ext cx="696138" cy="127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1BD3D7D-175F-4A1D-9FB7-FFBABC2B2B3F}"/>
              </a:ext>
            </a:extLst>
          </p:cNvPr>
          <p:cNvSpPr/>
          <p:nvPr/>
        </p:nvSpPr>
        <p:spPr>
          <a:xfrm>
            <a:off x="3420573" y="1517969"/>
            <a:ext cx="2113079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Java Native Interface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A7C05733-2295-4B6E-9870-228ABEC6C7DB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rot="5400000">
            <a:off x="4113017" y="2951693"/>
            <a:ext cx="696139" cy="1270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650157C9-AC35-49B3-B6C1-1E50C1AE6A87}"/>
              </a:ext>
            </a:extLst>
          </p:cNvPr>
          <p:cNvSpPr/>
          <p:nvPr/>
        </p:nvSpPr>
        <p:spPr>
          <a:xfrm>
            <a:off x="3398194" y="2796203"/>
            <a:ext cx="2113079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algn="ctr" defTabSz="9143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Java Native Interface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475C020-FF23-4A5A-9E00-67B539EF46FF}"/>
              </a:ext>
            </a:extLst>
          </p:cNvPr>
          <p:cNvSpPr txBox="1"/>
          <p:nvPr/>
        </p:nvSpPr>
        <p:spPr>
          <a:xfrm>
            <a:off x="3794515" y="4328261"/>
            <a:ext cx="1365193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6"/>
            <a:r>
              <a:rPr lang="en-US" altLang="zh-CN" sz="20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scSpark</a:t>
            </a:r>
            <a:endParaRPr lang="zh-CN" altLang="en-US" sz="20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DBB58AB-94C3-41FA-B08D-DB9D6203ED81}"/>
              </a:ext>
            </a:extLst>
          </p:cNvPr>
          <p:cNvSpPr txBox="1"/>
          <p:nvPr/>
        </p:nvSpPr>
        <p:spPr>
          <a:xfrm>
            <a:off x="106299" y="157590"/>
            <a:ext cx="574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F940054-CC81-4B1E-A85C-9EF2848EE9EF}"/>
              </a:ext>
            </a:extLst>
          </p:cNvPr>
          <p:cNvSpPr txBox="1"/>
          <p:nvPr/>
        </p:nvSpPr>
        <p:spPr>
          <a:xfrm>
            <a:off x="6094794" y="189845"/>
            <a:ext cx="574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18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55</Words>
  <Application>Microsoft Office PowerPoint</Application>
  <PresentationFormat>自定义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华文楷体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Fu</dc:creator>
  <cp:lastModifiedBy>Lintao Zhang</cp:lastModifiedBy>
  <cp:revision>7</cp:revision>
  <dcterms:created xsi:type="dcterms:W3CDTF">2021-09-29T14:05:43Z</dcterms:created>
  <dcterms:modified xsi:type="dcterms:W3CDTF">2021-10-08T06:24:25Z</dcterms:modified>
</cp:coreProperties>
</file>