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70" r:id="rId6"/>
    <p:sldId id="262" r:id="rId7"/>
    <p:sldId id="263" r:id="rId8"/>
    <p:sldId id="264" r:id="rId9"/>
    <p:sldId id="265" r:id="rId10"/>
    <p:sldId id="261" r:id="rId11"/>
    <p:sldId id="266" r:id="rId12"/>
    <p:sldId id="271" r:id="rId13"/>
    <p:sldId id="272" r:id="rId14"/>
    <p:sldId id="274" r:id="rId15"/>
    <p:sldId id="275" r:id="rId16"/>
    <p:sldId id="276" r:id="rId17"/>
    <p:sldId id="277" r:id="rId18"/>
    <p:sldId id="273" r:id="rId19"/>
    <p:sldId id="269" r:id="rId20"/>
    <p:sldId id="267" r:id="rId2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36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D8052-4599-41B9-8830-7B667EF20B74}" type="datetimeFigureOut">
              <a:rPr lang="zh-CN" altLang="en-US" smtClean="0"/>
              <a:t>2015/12/29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6107F-6D2C-48AD-95DB-FC67E4A8AEE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D8052-4599-41B9-8830-7B667EF20B74}" type="datetimeFigureOut">
              <a:rPr lang="zh-CN" altLang="en-US" smtClean="0"/>
              <a:t>2015/12/29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6107F-6D2C-48AD-95DB-FC67E4A8AEE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D8052-4599-41B9-8830-7B667EF20B74}" type="datetimeFigureOut">
              <a:rPr lang="zh-CN" altLang="en-US" smtClean="0"/>
              <a:t>2015/12/29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6107F-6D2C-48AD-95DB-FC67E4A8AEE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D8052-4599-41B9-8830-7B667EF20B74}" type="datetimeFigureOut">
              <a:rPr lang="zh-CN" altLang="en-US" smtClean="0"/>
              <a:t>2015/12/29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6107F-6D2C-48AD-95DB-FC67E4A8AEE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D8052-4599-41B9-8830-7B667EF20B74}" type="datetimeFigureOut">
              <a:rPr lang="zh-CN" altLang="en-US" smtClean="0"/>
              <a:t>2015/12/29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6107F-6D2C-48AD-95DB-FC67E4A8AEE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D8052-4599-41B9-8830-7B667EF20B74}" type="datetimeFigureOut">
              <a:rPr lang="zh-CN" altLang="en-US" smtClean="0"/>
              <a:t>2015/12/29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6107F-6D2C-48AD-95DB-FC67E4A8AEE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D8052-4599-41B9-8830-7B667EF20B74}" type="datetimeFigureOut">
              <a:rPr lang="zh-CN" altLang="en-US" smtClean="0"/>
              <a:t>2015/12/29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6107F-6D2C-48AD-95DB-FC67E4A8AEE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D8052-4599-41B9-8830-7B667EF20B74}" type="datetimeFigureOut">
              <a:rPr lang="zh-CN" altLang="en-US" smtClean="0"/>
              <a:t>2015/12/29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6107F-6D2C-48AD-95DB-FC67E4A8AEE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D8052-4599-41B9-8830-7B667EF20B74}" type="datetimeFigureOut">
              <a:rPr lang="zh-CN" altLang="en-US" smtClean="0"/>
              <a:t>2015/12/29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6107F-6D2C-48AD-95DB-FC67E4A8AEE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D8052-4599-41B9-8830-7B667EF20B74}" type="datetimeFigureOut">
              <a:rPr lang="zh-CN" altLang="en-US" smtClean="0"/>
              <a:t>2015/12/29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6107F-6D2C-48AD-95DB-FC67E4A8AEE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D8052-4599-41B9-8830-7B667EF20B74}" type="datetimeFigureOut">
              <a:rPr lang="zh-CN" altLang="en-US" smtClean="0"/>
              <a:t>2015/12/29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6107F-6D2C-48AD-95DB-FC67E4A8AEE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0D8052-4599-41B9-8830-7B667EF20B74}" type="datetimeFigureOut">
              <a:rPr lang="zh-CN" altLang="en-US" smtClean="0"/>
              <a:t>2015/12/29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E6107F-6D2C-48AD-95DB-FC67E4A8AEE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2015-12-29 </a:t>
            </a:r>
            <a:r>
              <a:rPr lang="zh-CN" altLang="en-US" dirty="0" smtClean="0"/>
              <a:t>贺康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 err="1" smtClean="0"/>
              <a:t>Git</a:t>
            </a:r>
            <a:r>
              <a:rPr lang="zh-CN" altLang="en-US" dirty="0" smtClean="0"/>
              <a:t>有哪些特性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文件三种状态</a:t>
            </a:r>
            <a:r>
              <a:rPr lang="en-US" altLang="zh-CN" dirty="0"/>
              <a:t>(</a:t>
            </a:r>
            <a:r>
              <a:rPr lang="en-US" dirty="0"/>
              <a:t>modified, staged, committed</a:t>
            </a:r>
            <a:r>
              <a:rPr lang="en-US" dirty="0" smtClean="0"/>
              <a:t>)</a:t>
            </a:r>
            <a:endParaRPr lang="en-US" altLang="zh-CN" dirty="0" smtClean="0"/>
          </a:p>
          <a:p>
            <a:pPr lvl="0"/>
            <a:r>
              <a:rPr lang="zh-CN" altLang="en-US" dirty="0" smtClean="0"/>
              <a:t>直接纪录快照，而非差异比较</a:t>
            </a:r>
          </a:p>
          <a:p>
            <a:pPr lvl="0"/>
            <a:r>
              <a:rPr lang="zh-CN" altLang="en-US" dirty="0" smtClean="0"/>
              <a:t>近乎所有操作都是本地执行</a:t>
            </a:r>
          </a:p>
          <a:p>
            <a:pPr lvl="0"/>
            <a:r>
              <a:rPr lang="zh-CN" altLang="en-US" dirty="0" smtClean="0"/>
              <a:t>时刻保持数据完整性</a:t>
            </a:r>
          </a:p>
          <a:p>
            <a:pPr lvl="0"/>
            <a:r>
              <a:rPr lang="zh-CN" altLang="en-US" dirty="0" smtClean="0"/>
              <a:t>多数操作仅添加数据 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zh-CN" altLang="en-US" dirty="0" smtClean="0"/>
              <a:t>基础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工作区域</a:t>
            </a:r>
            <a:endParaRPr lang="en-US" altLang="zh-CN" dirty="0" smtClean="0"/>
          </a:p>
          <a:p>
            <a:r>
              <a:rPr lang="zh-CN" altLang="en-US" dirty="0" smtClean="0"/>
              <a:t>安装 </a:t>
            </a:r>
            <a:r>
              <a:rPr lang="en-US" altLang="zh-CN" dirty="0" err="1" smtClean="0"/>
              <a:t>Git</a:t>
            </a:r>
            <a:endParaRPr lang="en-US" altLang="zh-CN" dirty="0" smtClean="0"/>
          </a:p>
          <a:p>
            <a:r>
              <a:rPr lang="zh-CN" altLang="en-US" dirty="0" smtClean="0"/>
              <a:t>初次运行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zh-CN" altLang="en-US" dirty="0" smtClean="0"/>
              <a:t>前的配置</a:t>
            </a:r>
            <a:endParaRPr lang="en-US" altLang="zh-CN" dirty="0" smtClean="0"/>
          </a:p>
          <a:p>
            <a:r>
              <a:rPr kumimoji="1" lang="en-US" altLang="zh-CN" dirty="0" err="1"/>
              <a:t>Git</a:t>
            </a:r>
            <a:r>
              <a:rPr kumimoji="1" lang="zh-CN" altLang="en-US" dirty="0" smtClean="0"/>
              <a:t>目录</a:t>
            </a:r>
            <a:endParaRPr lang="en-US" altLang="zh-CN" dirty="0" smtClean="0"/>
          </a:p>
          <a:p>
            <a:r>
              <a:rPr lang="zh-CN" altLang="en-US" dirty="0" smtClean="0"/>
              <a:t>获取帮助</a:t>
            </a:r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工作区域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Workspace：</a:t>
            </a:r>
            <a:r>
              <a:rPr lang="zh-CN" altLang="en-US" dirty="0"/>
              <a:t>工作区</a:t>
            </a:r>
          </a:p>
          <a:p>
            <a:r>
              <a:rPr lang="en-US" dirty="0"/>
              <a:t>Index / Stage：</a:t>
            </a:r>
            <a:r>
              <a:rPr lang="zh-CN" altLang="en-US" dirty="0"/>
              <a:t>暂存区</a:t>
            </a:r>
          </a:p>
          <a:p>
            <a:r>
              <a:rPr lang="en-US" dirty="0"/>
              <a:t>Repository：</a:t>
            </a:r>
            <a:r>
              <a:rPr lang="zh-CN" altLang="en-US" dirty="0"/>
              <a:t>仓库区（或本地仓库）</a:t>
            </a:r>
          </a:p>
          <a:p>
            <a:r>
              <a:rPr lang="en-US" dirty="0"/>
              <a:t>Remote：</a:t>
            </a:r>
            <a:r>
              <a:rPr lang="zh-CN" altLang="en-US" dirty="0"/>
              <a:t>远程</a:t>
            </a:r>
            <a:r>
              <a:rPr lang="zh-CN" altLang="en-US" dirty="0" smtClean="0"/>
              <a:t>仓库</a:t>
            </a:r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内容占位符 3" descr="bg201512090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7158" y="2143116"/>
            <a:ext cx="8501122" cy="2913779"/>
          </a:xfr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安装</a:t>
            </a:r>
            <a:r>
              <a:rPr lang="en-US" altLang="zh-CN" dirty="0" err="1" smtClean="0"/>
              <a:t>Git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安装</a:t>
            </a:r>
            <a:r>
              <a:rPr lang="en-US" altLang="zh-CN" dirty="0" err="1" smtClean="0"/>
              <a:t>git</a:t>
            </a:r>
            <a:endParaRPr lang="en-US" altLang="zh-CN" dirty="0" smtClean="0"/>
          </a:p>
          <a:p>
            <a:r>
              <a:rPr lang="zh-CN" altLang="en-US" dirty="0"/>
              <a:t>安装</a:t>
            </a:r>
            <a:r>
              <a:rPr lang="en-US" altLang="zh-CN" dirty="0" err="1" smtClean="0"/>
              <a:t>TortoiseGit</a:t>
            </a:r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初次运行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zh-CN" altLang="en-US" dirty="0" smtClean="0"/>
              <a:t>前的配置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配置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的用户信息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右键</a:t>
            </a:r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3108" y="4357694"/>
            <a:ext cx="4486275" cy="146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57290" y="857232"/>
            <a:ext cx="6417136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创建</a:t>
            </a:r>
            <a:r>
              <a:rPr lang="en-US" altLang="zh-CN" dirty="0" err="1" smtClean="0"/>
              <a:t>ssh</a:t>
            </a:r>
            <a:r>
              <a:rPr lang="en-US" altLang="zh-CN" dirty="0" smtClean="0"/>
              <a:t> key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43173" y="1643050"/>
            <a:ext cx="4145591" cy="3357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err="1" smtClean="0"/>
              <a:t>Git</a:t>
            </a:r>
            <a:r>
              <a:rPr kumimoji="1"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zh-TW" sz="2000" dirty="0" smtClean="0"/>
              <a:t>|-- HEAD         # </a:t>
            </a:r>
            <a:r>
              <a:rPr lang="zh-TW" altLang="en-US" sz="2000" dirty="0" smtClean="0"/>
              <a:t>这个</a:t>
            </a:r>
            <a:r>
              <a:rPr lang="en-US" altLang="zh-TW" sz="2000" dirty="0" err="1" smtClean="0"/>
              <a:t>git</a:t>
            </a:r>
            <a:r>
              <a:rPr lang="zh-TW" altLang="en-US" sz="2000" dirty="0" smtClean="0"/>
              <a:t>项目当前处在哪个分支里</a:t>
            </a:r>
          </a:p>
          <a:p>
            <a:pPr>
              <a:buNone/>
            </a:pPr>
            <a:r>
              <a:rPr lang="en-US" altLang="zh-TW" sz="2000" dirty="0" smtClean="0"/>
              <a:t>|-- </a:t>
            </a:r>
            <a:r>
              <a:rPr lang="en-US" altLang="zh-TW" sz="2000" dirty="0" err="1" smtClean="0"/>
              <a:t>config</a:t>
            </a:r>
            <a:r>
              <a:rPr lang="en-US" altLang="zh-TW" sz="2000" dirty="0" smtClean="0"/>
              <a:t>       # </a:t>
            </a:r>
            <a:r>
              <a:rPr lang="zh-TW" altLang="en-US" sz="2000" dirty="0" smtClean="0"/>
              <a:t>项目的配置信息，</a:t>
            </a:r>
            <a:r>
              <a:rPr lang="en-US" altLang="zh-TW" sz="2000" dirty="0" err="1" smtClean="0"/>
              <a:t>git</a:t>
            </a:r>
            <a:r>
              <a:rPr lang="en-US" altLang="zh-TW" sz="2000" dirty="0" smtClean="0"/>
              <a:t> </a:t>
            </a:r>
            <a:r>
              <a:rPr lang="en-US" altLang="zh-TW" sz="2000" dirty="0" err="1" smtClean="0"/>
              <a:t>config</a:t>
            </a:r>
            <a:r>
              <a:rPr lang="zh-TW" altLang="en-US" sz="2000" dirty="0" smtClean="0"/>
              <a:t>命令会改动它</a:t>
            </a:r>
          </a:p>
          <a:p>
            <a:pPr>
              <a:buNone/>
            </a:pPr>
            <a:r>
              <a:rPr lang="en-US" altLang="zh-TW" sz="2000" dirty="0" smtClean="0"/>
              <a:t>|-- description  # </a:t>
            </a:r>
            <a:r>
              <a:rPr lang="zh-TW" altLang="en-US" sz="2000" dirty="0" smtClean="0"/>
              <a:t>项目的描述信息</a:t>
            </a:r>
          </a:p>
          <a:p>
            <a:pPr>
              <a:buNone/>
            </a:pPr>
            <a:r>
              <a:rPr lang="en-US" altLang="zh-TW" sz="2000" dirty="0" smtClean="0"/>
              <a:t>|-- hooks/       # </a:t>
            </a:r>
            <a:r>
              <a:rPr lang="zh-TW" altLang="en-US" sz="2000" dirty="0" smtClean="0"/>
              <a:t>系统默认钩子脚本目录</a:t>
            </a:r>
          </a:p>
          <a:p>
            <a:pPr>
              <a:buNone/>
            </a:pPr>
            <a:r>
              <a:rPr lang="en-US" altLang="zh-TW" sz="2000" dirty="0" smtClean="0"/>
              <a:t>|-- index        # </a:t>
            </a:r>
            <a:r>
              <a:rPr lang="zh-TW" altLang="en-US" sz="2000" dirty="0" smtClean="0"/>
              <a:t>索引文件</a:t>
            </a:r>
          </a:p>
          <a:p>
            <a:pPr>
              <a:buNone/>
            </a:pPr>
            <a:r>
              <a:rPr lang="en-US" altLang="zh-TW" sz="2000" dirty="0" smtClean="0"/>
              <a:t>|-- logs/        # </a:t>
            </a:r>
            <a:r>
              <a:rPr lang="zh-TW" altLang="en-US" sz="2000" dirty="0" smtClean="0"/>
              <a:t>各个</a:t>
            </a:r>
            <a:r>
              <a:rPr lang="en-US" altLang="zh-TW" sz="2000" dirty="0" smtClean="0"/>
              <a:t>refs</a:t>
            </a:r>
            <a:r>
              <a:rPr lang="zh-TW" altLang="en-US" sz="2000" dirty="0" smtClean="0"/>
              <a:t>的历史信息</a:t>
            </a:r>
          </a:p>
          <a:p>
            <a:pPr>
              <a:buNone/>
            </a:pPr>
            <a:r>
              <a:rPr lang="en-US" altLang="zh-TW" sz="2000" dirty="0" smtClean="0"/>
              <a:t>|-- objects/     # </a:t>
            </a:r>
            <a:r>
              <a:rPr lang="en-US" altLang="zh-TW" sz="2000" dirty="0" err="1" smtClean="0"/>
              <a:t>Git</a:t>
            </a:r>
            <a:r>
              <a:rPr lang="zh-TW" altLang="en-US" sz="2000" dirty="0" smtClean="0"/>
              <a:t>本地仓库的所有对象 </a:t>
            </a:r>
            <a:r>
              <a:rPr lang="en-US" altLang="zh-TW" sz="2000" dirty="0" smtClean="0"/>
              <a:t>(commits, trees, blobs, tags)</a:t>
            </a:r>
          </a:p>
          <a:p>
            <a:pPr>
              <a:buNone/>
            </a:pPr>
            <a:r>
              <a:rPr lang="en-US" altLang="zh-TW" sz="2000" dirty="0" smtClean="0"/>
              <a:t>|-- refs/        # </a:t>
            </a:r>
            <a:r>
              <a:rPr lang="zh-TW" altLang="en-US" sz="2000" dirty="0" smtClean="0"/>
              <a:t>标识你项目里的每个分支指向了哪个提交</a:t>
            </a:r>
            <a:r>
              <a:rPr lang="en-US" altLang="zh-TW" sz="2000" dirty="0" smtClean="0"/>
              <a:t>(commit)</a:t>
            </a:r>
            <a:r>
              <a:rPr lang="zh-TW" altLang="en-US" sz="2000" dirty="0" smtClean="0"/>
              <a:t>。</a:t>
            </a:r>
            <a:endParaRPr lang="zh-CN" altLang="en-US" sz="2000" dirty="0" smtClean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GIT</a:t>
            </a:r>
            <a:r>
              <a:rPr lang="zh-CN" altLang="en-US" dirty="0" smtClean="0"/>
              <a:t>基本工作流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创建新仓库</a:t>
            </a:r>
          </a:p>
          <a:p>
            <a:r>
              <a:rPr lang="zh-CN" altLang="en-US" dirty="0"/>
              <a:t>检出</a:t>
            </a:r>
            <a:r>
              <a:rPr lang="zh-CN" altLang="en-US" dirty="0" smtClean="0"/>
              <a:t>仓库</a:t>
            </a:r>
            <a:endParaRPr lang="en-US" altLang="zh-CN" dirty="0" smtClean="0"/>
          </a:p>
          <a:p>
            <a:r>
              <a:rPr lang="zh-CN" altLang="en-US" dirty="0" smtClean="0"/>
              <a:t>添加</a:t>
            </a:r>
            <a:r>
              <a:rPr lang="zh-CN" altLang="en-US" dirty="0"/>
              <a:t>和提交</a:t>
            </a:r>
          </a:p>
          <a:p>
            <a:r>
              <a:rPr lang="zh-CN" altLang="en-US" dirty="0"/>
              <a:t>推送</a:t>
            </a:r>
            <a:r>
              <a:rPr lang="zh-CN" altLang="en-US" dirty="0" smtClean="0"/>
              <a:t>改动</a:t>
            </a:r>
            <a:endParaRPr lang="en-US" altLang="zh-CN" dirty="0" smtClean="0"/>
          </a:p>
          <a:p>
            <a:r>
              <a:rPr lang="zh-CN" altLang="en-US" dirty="0" smtClean="0"/>
              <a:t>创建切换分支</a:t>
            </a:r>
            <a:endParaRPr lang="zh-CN" altLang="en-US" dirty="0"/>
          </a:p>
          <a:p>
            <a:r>
              <a:rPr lang="zh-CN" altLang="en-US" dirty="0"/>
              <a:t>更新与合并</a:t>
            </a:r>
          </a:p>
          <a:p>
            <a:r>
              <a:rPr lang="zh-CN" altLang="en-US" dirty="0"/>
              <a:t>标签</a:t>
            </a:r>
          </a:p>
          <a:p>
            <a:r>
              <a:rPr lang="zh-CN" altLang="en-US" dirty="0"/>
              <a:t>替换本地改动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版本控制系统的</a:t>
            </a:r>
            <a:r>
              <a:rPr lang="zh-CN" altLang="en-US" b="1" dirty="0" smtClean="0"/>
              <a:t>历史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/>
              <a:t>CVS----</a:t>
            </a:r>
            <a:r>
              <a:rPr lang="zh-CN" altLang="en-US" dirty="0"/>
              <a:t>使用文件锁。如果一个人锁定了一个文件，那么其他人就无法修改该文件。</a:t>
            </a:r>
            <a:br>
              <a:rPr lang="zh-CN" altLang="en-US" dirty="0"/>
            </a:br>
            <a:endParaRPr lang="zh-CN" altLang="en-US" dirty="0"/>
          </a:p>
          <a:p>
            <a:r>
              <a:rPr lang="en-US" altLang="zh-CN" dirty="0"/>
              <a:t>SVN----</a:t>
            </a:r>
            <a:r>
              <a:rPr lang="zh-CN" altLang="en-US" dirty="0"/>
              <a:t>集中式版本控制系统。提交之前需要先拉下服务器上的版本，修改冲突后再提交。</a:t>
            </a:r>
          </a:p>
          <a:p>
            <a:r>
              <a:rPr lang="zh-CN" altLang="en-US" dirty="0"/>
              <a:t>建立分支依靠本地目录复制。空间利用率低。</a:t>
            </a:r>
          </a:p>
          <a:p>
            <a:r>
              <a:rPr lang="en-US" altLang="zh-CN" dirty="0"/>
              <a:t>Mercurial----</a:t>
            </a:r>
            <a:r>
              <a:rPr lang="zh-CN" altLang="en-US" dirty="0"/>
              <a:t>分布式版本控制系统。</a:t>
            </a:r>
          </a:p>
          <a:p>
            <a:r>
              <a:rPr lang="en-US" altLang="zh-CN" dirty="0" err="1"/>
              <a:t>Git</a:t>
            </a:r>
            <a:r>
              <a:rPr lang="en-US" altLang="zh-CN" dirty="0"/>
              <a:t>----</a:t>
            </a:r>
            <a:r>
              <a:rPr lang="zh-CN" altLang="en-US" dirty="0"/>
              <a:t>免费的分布式版本控制系统。在</a:t>
            </a:r>
            <a:r>
              <a:rPr lang="en-US" altLang="zh-CN" dirty="0" err="1"/>
              <a:t>BitKeeper</a:t>
            </a:r>
            <a:r>
              <a:rPr lang="zh-CN" altLang="en-US" dirty="0"/>
              <a:t>不再免费提供给</a:t>
            </a:r>
            <a:r>
              <a:rPr lang="en-US" altLang="zh-CN" dirty="0" err="1"/>
              <a:t>linux</a:t>
            </a:r>
            <a:r>
              <a:rPr lang="zh-CN" altLang="en-US" dirty="0"/>
              <a:t>项目使用后开发。本地有完整的备份。使用软链接减少内容。</a:t>
            </a:r>
          </a:p>
          <a:p>
            <a:r>
              <a:rPr lang="zh-CN" altLang="en-US" dirty="0"/>
              <a:t>建立分支依靠软链接。空间利用率高。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GIT</a:t>
            </a:r>
            <a:r>
              <a:rPr lang="zh-CN" altLang="en-US" dirty="0" smtClean="0"/>
              <a:t>分支策略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主分支</a:t>
            </a:r>
            <a:r>
              <a:rPr lang="en-US" dirty="0" smtClean="0"/>
              <a:t>Master</a:t>
            </a:r>
          </a:p>
          <a:p>
            <a:r>
              <a:rPr lang="zh-CN" altLang="en-US" dirty="0"/>
              <a:t>开发分支</a:t>
            </a:r>
            <a:r>
              <a:rPr lang="en-US" dirty="0" smtClean="0"/>
              <a:t>Develop</a:t>
            </a:r>
          </a:p>
          <a:p>
            <a:r>
              <a:rPr lang="zh-CN" altLang="en-US" dirty="0"/>
              <a:t>临时性</a:t>
            </a:r>
            <a:r>
              <a:rPr lang="zh-CN" altLang="en-US" dirty="0" smtClean="0"/>
              <a:t>分支</a:t>
            </a:r>
            <a:endParaRPr lang="en-US" altLang="zh-CN" dirty="0" smtClean="0"/>
          </a:p>
          <a:p>
            <a:r>
              <a:rPr lang="zh-CN" altLang="en-US" dirty="0"/>
              <a:t>功能</a:t>
            </a:r>
            <a:r>
              <a:rPr lang="zh-CN" altLang="en-US" dirty="0" smtClean="0"/>
              <a:t>分支</a:t>
            </a:r>
            <a:endParaRPr lang="en-US" altLang="zh-CN" dirty="0" smtClean="0"/>
          </a:p>
          <a:p>
            <a:r>
              <a:rPr lang="zh-CN" altLang="en-US" dirty="0"/>
              <a:t>预发布</a:t>
            </a:r>
            <a:r>
              <a:rPr lang="zh-CN" altLang="en-US" dirty="0" smtClean="0"/>
              <a:t>分支</a:t>
            </a:r>
            <a:endParaRPr lang="en-US" altLang="zh-CN" dirty="0" smtClean="0"/>
          </a:p>
          <a:p>
            <a:r>
              <a:rPr lang="zh-CN" altLang="en-US" dirty="0"/>
              <a:t>修补</a:t>
            </a:r>
            <a:r>
              <a:rPr lang="en-US" dirty="0"/>
              <a:t>bug</a:t>
            </a:r>
            <a:r>
              <a:rPr lang="zh-CN" altLang="en-US" dirty="0"/>
              <a:t>分支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zh-CN" altLang="en-US" dirty="0" smtClean="0"/>
              <a:t>起步</a:t>
            </a:r>
            <a:endParaRPr lang="en-US" altLang="zh-CN" dirty="0" smtClean="0"/>
          </a:p>
          <a:p>
            <a:r>
              <a:rPr lang="en-US" altLang="zh-CN" dirty="0" err="1" smtClean="0"/>
              <a:t>Git</a:t>
            </a:r>
            <a:r>
              <a:rPr lang="zh-CN" altLang="en-US" dirty="0" smtClean="0"/>
              <a:t>基础</a:t>
            </a:r>
            <a:endParaRPr lang="en-US" altLang="zh-CN" dirty="0" smtClean="0"/>
          </a:p>
          <a:p>
            <a:r>
              <a:rPr lang="en-US" altLang="zh-CN" dirty="0" smtClean="0"/>
              <a:t>GIT</a:t>
            </a:r>
            <a:r>
              <a:rPr lang="zh-CN" altLang="en-US" dirty="0" smtClean="0"/>
              <a:t>基本工作流</a:t>
            </a:r>
            <a:endParaRPr lang="en-US" altLang="zh-CN" dirty="0" smtClean="0"/>
          </a:p>
          <a:p>
            <a:r>
              <a:rPr lang="en-US" altLang="zh-CN" dirty="0" smtClean="0"/>
              <a:t>GIT</a:t>
            </a:r>
            <a:r>
              <a:rPr lang="zh-CN" altLang="en-US" dirty="0" smtClean="0"/>
              <a:t>分支策略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Git</a:t>
            </a:r>
            <a:r>
              <a:rPr lang="zh-CN" altLang="en-US" dirty="0" smtClean="0"/>
              <a:t>起步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zh-CN" altLang="en-US" dirty="0" smtClean="0"/>
              <a:t>是什么</a:t>
            </a:r>
            <a:endParaRPr lang="en-US" altLang="zh-CN" dirty="0" smtClean="0"/>
          </a:p>
          <a:p>
            <a:r>
              <a:rPr lang="en-US" altLang="zh-CN" dirty="0" err="1" smtClean="0"/>
              <a:t>Git</a:t>
            </a:r>
            <a:r>
              <a:rPr lang="zh-CN" altLang="en-US" dirty="0" smtClean="0"/>
              <a:t>和其它版本控制系统的差别</a:t>
            </a:r>
            <a:endParaRPr lang="en-US" altLang="zh-CN" dirty="0" smtClean="0"/>
          </a:p>
          <a:p>
            <a:r>
              <a:rPr lang="en-US" altLang="en-US" dirty="0" err="1"/>
              <a:t>Git</a:t>
            </a:r>
            <a:r>
              <a:rPr lang="zh-CN" altLang="en-US" dirty="0"/>
              <a:t>有哪些特性</a:t>
            </a:r>
            <a:endParaRPr lang="en-US" altLang="zh-CN" dirty="0"/>
          </a:p>
          <a:p>
            <a:r>
              <a:rPr lang="zh-CN" altLang="en-US" dirty="0" smtClean="0"/>
              <a:t>从</a:t>
            </a:r>
            <a:r>
              <a:rPr lang="en-US" altLang="zh-CN" dirty="0" smtClean="0"/>
              <a:t>SVN</a:t>
            </a:r>
            <a:r>
              <a:rPr lang="zh-CN" altLang="en-US" dirty="0" smtClean="0"/>
              <a:t>到</a:t>
            </a:r>
            <a:r>
              <a:rPr lang="en-US" altLang="zh-CN" dirty="0" smtClean="0"/>
              <a:t>GIT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zh-CN" altLang="en-US" dirty="0" smtClean="0"/>
              <a:t>是什么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>
                <a:hlinkClick r:id="rId2"/>
              </a:rPr>
              <a:t>Git</a:t>
            </a:r>
            <a:r>
              <a:rPr lang="zh-CN" altLang="en-US" dirty="0" smtClean="0"/>
              <a:t>是</a:t>
            </a:r>
            <a:r>
              <a:rPr lang="zh-CN" altLang="en-US" b="1" dirty="0" smtClean="0"/>
              <a:t>分布式</a:t>
            </a:r>
            <a:r>
              <a:rPr lang="zh-CN" altLang="en-US" dirty="0" smtClean="0"/>
              <a:t>版本控制系统，与</a:t>
            </a:r>
            <a:r>
              <a:rPr lang="en-US" altLang="zh-CN" dirty="0" smtClean="0"/>
              <a:t>SVN</a:t>
            </a:r>
            <a:r>
              <a:rPr lang="zh-CN" altLang="en-US" dirty="0" smtClean="0"/>
              <a:t>类似的</a:t>
            </a:r>
            <a:r>
              <a:rPr lang="zh-CN" altLang="en-US" b="1" dirty="0" smtClean="0"/>
              <a:t>集中化</a:t>
            </a:r>
            <a:r>
              <a:rPr lang="zh-CN" altLang="en-US" dirty="0" smtClean="0"/>
              <a:t>版本控制系统相比，集中化版本控制系统虽然能够令多个团队成员一起协作开发，但有时如果中央服务器宕机的话，谁也无法在宕机期间提交更新和协同开发。甚至有时，中央服务器磁盘故障，恰巧又没有做备份或备份没及时，那就可能有丢失数据的风险。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和其它版本控制系统的差别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Git</a:t>
            </a:r>
            <a:r>
              <a:rPr lang="en-US" altLang="zh-CN" dirty="0"/>
              <a:t> </a:t>
            </a:r>
            <a:r>
              <a:rPr lang="zh-CN" altLang="en-US" dirty="0"/>
              <a:t>和其他版本控制系统的主要差别在于，</a:t>
            </a:r>
            <a:r>
              <a:rPr lang="en-US" altLang="zh-CN" dirty="0" err="1"/>
              <a:t>Git</a:t>
            </a:r>
            <a:r>
              <a:rPr lang="en-US" altLang="zh-CN" dirty="0"/>
              <a:t> </a:t>
            </a:r>
            <a:r>
              <a:rPr lang="zh-CN" altLang="en-US" dirty="0"/>
              <a:t>只关心文件数据的整体是否发生变化，而大多数其他系统则只关心文件内容的具体差异。这类系统（</a:t>
            </a:r>
            <a:r>
              <a:rPr lang="en-US" altLang="zh-CN" dirty="0"/>
              <a:t>CVS</a:t>
            </a:r>
            <a:r>
              <a:rPr lang="zh-CN" altLang="en-US" dirty="0"/>
              <a:t>，</a:t>
            </a:r>
            <a:r>
              <a:rPr lang="en-US" altLang="zh-CN" dirty="0"/>
              <a:t>Subversion</a:t>
            </a:r>
            <a:r>
              <a:rPr lang="zh-CN" altLang="en-US" dirty="0"/>
              <a:t>，</a:t>
            </a:r>
            <a:r>
              <a:rPr lang="en-US" altLang="zh-CN" dirty="0"/>
              <a:t>Perforce</a:t>
            </a:r>
            <a:r>
              <a:rPr lang="zh-CN" altLang="en-US" dirty="0"/>
              <a:t>，</a:t>
            </a:r>
            <a:r>
              <a:rPr lang="en-US" altLang="zh-CN" dirty="0"/>
              <a:t>Bazaar </a:t>
            </a:r>
            <a:r>
              <a:rPr lang="zh-CN" altLang="en-US" dirty="0"/>
              <a:t>等等）每次记录有哪些文件作了更新，以及都更新了哪些行的什么内容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其他系统在每个版本中记录着各个文件的具体差异</a:t>
            </a:r>
          </a:p>
        </p:txBody>
      </p:sp>
      <p:pic>
        <p:nvPicPr>
          <p:cNvPr id="4" name="内容占位符 3" descr="18333fig0104-tn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2910" y="2143116"/>
            <a:ext cx="7783144" cy="3471283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1071546"/>
            <a:ext cx="8229600" cy="4525963"/>
          </a:xfrm>
        </p:spPr>
        <p:txBody>
          <a:bodyPr/>
          <a:lstStyle/>
          <a:p>
            <a:r>
              <a:rPr lang="en-US" altLang="zh-CN" dirty="0" err="1"/>
              <a:t>Git</a:t>
            </a:r>
            <a:r>
              <a:rPr lang="en-US" altLang="zh-CN" dirty="0"/>
              <a:t> </a:t>
            </a:r>
            <a:r>
              <a:rPr lang="zh-CN" altLang="en-US" dirty="0"/>
              <a:t>并不保存这些前后变化的差异数据。实际上，</a:t>
            </a:r>
            <a:r>
              <a:rPr lang="en-US" altLang="zh-CN" dirty="0" err="1"/>
              <a:t>Git</a:t>
            </a:r>
            <a:r>
              <a:rPr lang="en-US" altLang="zh-CN" dirty="0"/>
              <a:t> </a:t>
            </a:r>
            <a:r>
              <a:rPr lang="zh-CN" altLang="en-US" dirty="0"/>
              <a:t>更像是把变化的文件作快照后，记录在一个微型的文件系统中。每次提交更新时，它会纵览一遍所有文件的指纹信息并对文件作一快照，然后保存一个指向这次快照的索引。为提高性能，若文件没有变化，</a:t>
            </a:r>
            <a:r>
              <a:rPr lang="en-US" altLang="zh-CN" dirty="0" err="1"/>
              <a:t>Git</a:t>
            </a:r>
            <a:r>
              <a:rPr lang="en-US" altLang="zh-CN" dirty="0"/>
              <a:t> </a:t>
            </a:r>
            <a:r>
              <a:rPr lang="zh-CN" altLang="en-US" dirty="0"/>
              <a:t>不会再次保存，而只对上次保存的快照作一链接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</a:t>
            </a:r>
            <a:r>
              <a:rPr lang="zh-CN" altLang="en-US" dirty="0"/>
              <a:t>保存每次更新时的文件快照</a:t>
            </a:r>
          </a:p>
        </p:txBody>
      </p:sp>
      <p:pic>
        <p:nvPicPr>
          <p:cNvPr id="4" name="内容占位符 3" descr="18333fig0105-tn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4348" y="2214554"/>
            <a:ext cx="8044821" cy="3571900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563</Words>
  <Application>Microsoft Office PowerPoint</Application>
  <PresentationFormat>全屏显示(4:3)</PresentationFormat>
  <Paragraphs>74</Paragraphs>
  <Slides>20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1" baseType="lpstr">
      <vt:lpstr>Office 主题</vt:lpstr>
      <vt:lpstr>Git 简介</vt:lpstr>
      <vt:lpstr>版本控制系统的历史</vt:lpstr>
      <vt:lpstr>幻灯片 3</vt:lpstr>
      <vt:lpstr>Git起步</vt:lpstr>
      <vt:lpstr>Git是什么</vt:lpstr>
      <vt:lpstr>和其它版本控制系统的差别</vt:lpstr>
      <vt:lpstr>其他系统在每个版本中记录着各个文件的具体差异</vt:lpstr>
      <vt:lpstr>幻灯片 8</vt:lpstr>
      <vt:lpstr>Git 保存每次更新时的文件快照</vt:lpstr>
      <vt:lpstr>Git有哪些特性</vt:lpstr>
      <vt:lpstr>Git基础</vt:lpstr>
      <vt:lpstr>工作区域</vt:lpstr>
      <vt:lpstr>幻灯片 13</vt:lpstr>
      <vt:lpstr>安装Git</vt:lpstr>
      <vt:lpstr>初次运行 Git 前的配置</vt:lpstr>
      <vt:lpstr>幻灯片 16</vt:lpstr>
      <vt:lpstr>创建ssh key</vt:lpstr>
      <vt:lpstr>Git目录</vt:lpstr>
      <vt:lpstr>GIT基本工作流</vt:lpstr>
      <vt:lpstr>GIT分支策略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- 简明指南</dc:title>
  <dc:creator>ht</dc:creator>
  <cp:lastModifiedBy>ht</cp:lastModifiedBy>
  <cp:revision>21</cp:revision>
  <dcterms:created xsi:type="dcterms:W3CDTF">2015-12-29T06:35:23Z</dcterms:created>
  <dcterms:modified xsi:type="dcterms:W3CDTF">2015-12-29T09:59:52Z</dcterms:modified>
</cp:coreProperties>
</file>