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8f8b6fef-39d7-466e-b449-f4ea10a3835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29aa44a8d3f439f" /><Relationship Type="http://schemas.openxmlformats.org/officeDocument/2006/relationships/hyperlink" Target="https://app.powerbi.com/reports/8f8b6fef-39d7-466e-b449-f4ea10a38354/ReportSection?pbi_source=PowerPoint" TargetMode="External" Id="RelId0" /><Relationship Type="http://schemas.openxmlformats.org/officeDocument/2006/relationships/hyperlink" Target="https://app.powerbi.com/reports/8f8b6fef-39d7-466e-b449-f4ea10a38354/ReportSection?pbi_source=PowerPoint" TargetMode="External" Id="moreDetailsRelId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contrade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11/12/2017 7:29:13 PM GTB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11/12/2017 5:39:14 PM GTB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0011" y="191357"/>
            <a:ext cx="9670256" cy="5527452"/>
          </a:xfrm>
          <a:prstGeom xmlns:a="http://schemas.openxmlformats.org/drawingml/2006/main" prst="rect"/>
          <a:solidFill xmlns:a="http://schemas.openxmlformats.org/drawingml/2006/main">
            <a:srgbClr val="F4F4F4"/>
          </a:solidFill>
          <a:ln xmlns:a="http://schemas.openxmlformats.org/drawingml/2006/main">
            <a:noFill/>
          </a:ln>
        </p:spPr>
        <p:txBody>
          <a:bodyPr xmlns:a="http://schemas.openxmlformats.org/drawingml/2006/main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dirty="0">
                <a:solidFill>
                  <a:schemeClr val="tx1"/>
                </a:solidFill>
              </a:rPr>
              <a:t>Custom visuals are currently not supported</a:t>
            </a:r>
          </a:p>
          <a:p xmlns:a="http://schemas.openxmlformats.org/drawingml/2006/main">
            <a:pPr algn="ctr"/>
            <a:r>
              <a:rPr dirty="0">
                <a:hlinkClick xmlns:r="http://schemas.openxmlformats.org/officeDocument/2006/relationships" r:id="moreDetailsRelId0"/>
                <a:solidFill>
                  <a:schemeClr val="tx1"/>
                </a:solidFill>
              </a:rPr>
              <a:t>More details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