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fdc5f82f-825f-4ee8-b0f2-461402b062f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7eaface17794575" /><Relationship Type="http://schemas.openxmlformats.org/officeDocument/2006/relationships/hyperlink" Target="https://app.powerbi.com/reports/fdc5f82f-825f-4ee8-b0f2-461402b062f9/ReportSection?pbi_source=PowerPoint" TargetMode="External" Id="RelId0" /><Relationship Type="http://schemas.openxmlformats.org/officeDocument/2006/relationships/image" Target="/ppt/media/image4.png" Id="imgId26944483_242684015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PowerBi-predicted_Incomes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11/12/2017 5:17:16 PM GTB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11/12/2017 4:58:51 PM GTB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944483_2426840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5250" y="180975"/>
            <a:ext cx="8820150" cy="55340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