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357" r:id="rId3"/>
    <p:sldId id="322" r:id="rId4"/>
    <p:sldId id="364" r:id="rId5"/>
    <p:sldId id="392" r:id="rId6"/>
    <p:sldId id="393" r:id="rId7"/>
    <p:sldId id="358" r:id="rId8"/>
    <p:sldId id="394" r:id="rId9"/>
    <p:sldId id="395" r:id="rId10"/>
    <p:sldId id="396" r:id="rId11"/>
    <p:sldId id="397" r:id="rId12"/>
    <p:sldId id="367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389" r:id="rId22"/>
    <p:sldId id="34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益达 李" initials="益达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9D9D9"/>
    <a:srgbClr val="FF6565"/>
    <a:srgbClr val="FFFFFF"/>
    <a:srgbClr val="F9F9F9"/>
    <a:srgbClr val="FBFBF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593"/>
  </p:normalViewPr>
  <p:slideViewPr>
    <p:cSldViewPr snapToGrid="0">
      <p:cViewPr varScale="1">
        <p:scale>
          <a:sx n="117" d="100"/>
          <a:sy n="117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09EF-FCB6-43A9-9413-1F6804C1264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F11E5-12D9-4478-80C2-2F244208FA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55EC-CCA7-4A25-98DD-DCD95D3BA76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7C8E-1B46-43B1-BC6F-591C0DDB61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oyuuko/raspi-checkin-web" TargetMode="External"/><Relationship Id="rId2" Type="http://schemas.openxmlformats.org/officeDocument/2006/relationships/hyperlink" Target="https://github.com/xmycissy/raspi-checkin-clie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: 空心 19"/>
          <p:cNvSpPr/>
          <p:nvPr/>
        </p:nvSpPr>
        <p:spPr>
          <a:xfrm>
            <a:off x="-1869948" y="-868299"/>
            <a:ext cx="8594598" cy="859459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: 空心 27"/>
          <p:cNvSpPr/>
          <p:nvPr/>
        </p:nvSpPr>
        <p:spPr>
          <a:xfrm>
            <a:off x="10275950" y="-956780"/>
            <a:ext cx="2900299" cy="2900299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55754" y="2533646"/>
            <a:ext cx="6080491" cy="1179411"/>
            <a:chOff x="3055754" y="2979609"/>
            <a:chExt cx="6080491" cy="1179411"/>
          </a:xfrm>
        </p:grpSpPr>
        <p:sp>
          <p:nvSpPr>
            <p:cNvPr id="4" name="文本框 3"/>
            <p:cNvSpPr txBox="1"/>
            <p:nvPr/>
          </p:nvSpPr>
          <p:spPr>
            <a:xfrm>
              <a:off x="3055755" y="2979609"/>
              <a:ext cx="6080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ja-JP" altLang="en-US" sz="3600">
                  <a:latin typeface="Alibaba PuHuiTi Heavy" pitchFamily="18" charset="-122"/>
                  <a:ea typeface="Alibaba PuHuiTi Heavy" pitchFamily="18" charset="-122"/>
                  <a:cs typeface="Alibaba PuHuiTi Heavy" pitchFamily="18" charset="-122"/>
                </a:rPr>
                <a:t>基于树莓派的智能签到系统</a:t>
              </a:r>
              <a:endParaRPr lang="zh-CN" altLang="en-US" sz="3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55754" y="3635800"/>
              <a:ext cx="60804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ja-JP" altLang="en-US" sz="2800">
                  <a:solidFill>
                    <a:schemeClr val="bg1">
                      <a:lumMod val="65000"/>
                    </a:schemeClr>
                  </a:solidFill>
                  <a:latin typeface="Alibaba PuHuiTi Light" pitchFamily="18" charset="-122"/>
                  <a:ea typeface="Alibaba PuHuiTi Light" pitchFamily="18" charset="-122"/>
                  <a:cs typeface="Alibaba PuHuiTi Light" pitchFamily="18" charset="-122"/>
                </a:rPr>
                <a:t>孙洪武</a:t>
              </a:r>
              <a:r>
                <a:rPr lang="en-US" altLang="ja-JP" sz="2800" dirty="0">
                  <a:solidFill>
                    <a:schemeClr val="bg1">
                      <a:lumMod val="65000"/>
                    </a:schemeClr>
                  </a:solidFill>
                  <a:latin typeface="Alibaba PuHuiTi Light" pitchFamily="18" charset="-122"/>
                  <a:ea typeface="Alibaba PuHuiTi Light" pitchFamily="18" charset="-122"/>
                  <a:cs typeface="Alibaba PuHuiTi Light" pitchFamily="18" charset="-122"/>
                </a:rPr>
                <a:t> </a:t>
              </a:r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Alibaba PuHuiTi Light" pitchFamily="18" charset="-122"/>
                  <a:ea typeface="Alibaba PuHuiTi Light" pitchFamily="18" charset="-122"/>
                  <a:cs typeface="Alibaba PuHuiTi Light" pitchFamily="18" charset="-122"/>
                </a:rPr>
                <a:t>/ </a:t>
              </a:r>
              <a:r>
                <a:rPr lang="ja-JP" altLang="en-US" sz="2800">
                  <a:solidFill>
                    <a:schemeClr val="bg1">
                      <a:lumMod val="65000"/>
                    </a:schemeClr>
                  </a:solidFill>
                  <a:latin typeface="Alibaba PuHuiTi Light" pitchFamily="18" charset="-122"/>
                  <a:ea typeface="Alibaba PuHuiTi Light" pitchFamily="18" charset="-122"/>
                  <a:cs typeface="Alibaba PuHuiTi Light" pitchFamily="18" charset="-122"/>
                </a:rPr>
                <a:t>徐茂源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Alibaba PuHuiTi Light" pitchFamily="18" charset="-122"/>
                <a:ea typeface="Alibaba PuHuiTi Light" pitchFamily="18" charset="-122"/>
                <a:cs typeface="Alibaba PuHuiTi Light" pitchFamily="18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33310" y="4022090"/>
            <a:ext cx="1703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结题</a:t>
            </a:r>
            <a:r>
              <a:rPr lang="zh-CN" altLang="en-US" sz="2800" b="1" u="sng"/>
              <a:t>报告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26025" y="3860800"/>
            <a:ext cx="60699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kern="1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项目整体开发方案</a:t>
            </a:r>
            <a:endParaRPr lang="zh-CN" altLang="ja-JP" sz="4800" kern="1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0606" y="206654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31730" y="1003840"/>
            <a:ext cx="37160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THREE</a:t>
            </a:r>
            <a:endParaRPr lang="zh-CN" altLang="en-US" sz="88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2384" y="368324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7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856800A-47E9-4049-9E31-4EB0C200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78" y="1563981"/>
            <a:ext cx="8768443" cy="4800243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AE83A2FB-3213-124A-9A18-0D8CCB3763F1}"/>
              </a:ext>
            </a:extLst>
          </p:cNvPr>
          <p:cNvSpPr txBox="1"/>
          <p:nvPr/>
        </p:nvSpPr>
        <p:spPr>
          <a:xfrm>
            <a:off x="1874520" y="493776"/>
            <a:ext cx="4753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系统架构图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6" name="任意多边形: 形状 4">
            <a:extLst>
              <a:ext uri="{FF2B5EF4-FFF2-40B4-BE49-F238E27FC236}">
                <a16:creationId xmlns:a16="http://schemas.microsoft.com/office/drawing/2014/main" id="{761C0A4C-B865-D74D-87BA-B93BB127FB81}"/>
              </a:ext>
            </a:extLst>
          </p:cNvPr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31511E-0A52-444D-B084-404367EEB5D7}"/>
              </a:ext>
            </a:extLst>
          </p:cNvPr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7C088AB0-EF4E-9244-89A2-D5CA79D5294A}"/>
              </a:ext>
            </a:extLst>
          </p:cNvPr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AE83A2FB-3213-124A-9A18-0D8CCB3763F1}"/>
              </a:ext>
            </a:extLst>
          </p:cNvPr>
          <p:cNvSpPr txBox="1"/>
          <p:nvPr/>
        </p:nvSpPr>
        <p:spPr>
          <a:xfrm>
            <a:off x="1874520" y="493776"/>
            <a:ext cx="4860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嵌入式软件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6" name="任意多边形: 形状 4">
            <a:extLst>
              <a:ext uri="{FF2B5EF4-FFF2-40B4-BE49-F238E27FC236}">
                <a16:creationId xmlns:a16="http://schemas.microsoft.com/office/drawing/2014/main" id="{761C0A4C-B865-D74D-87BA-B93BB127FB81}"/>
              </a:ext>
            </a:extLst>
          </p:cNvPr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31511E-0A52-444D-B084-404367EEB5D7}"/>
              </a:ext>
            </a:extLst>
          </p:cNvPr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7C088AB0-EF4E-9244-89A2-D5CA79D5294A}"/>
              </a:ext>
            </a:extLst>
          </p:cNvPr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F8482095-C575-1449-BE62-D198B1CC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97" y="1875355"/>
            <a:ext cx="4044805" cy="43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AE83A2FB-3213-124A-9A18-0D8CCB3763F1}"/>
              </a:ext>
            </a:extLst>
          </p:cNvPr>
          <p:cNvSpPr txBox="1"/>
          <p:nvPr/>
        </p:nvSpPr>
        <p:spPr>
          <a:xfrm>
            <a:off x="1874520" y="493776"/>
            <a:ext cx="4980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Web</a:t>
            </a:r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端类图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6" name="任意多边形: 形状 4">
            <a:extLst>
              <a:ext uri="{FF2B5EF4-FFF2-40B4-BE49-F238E27FC236}">
                <a16:creationId xmlns:a16="http://schemas.microsoft.com/office/drawing/2014/main" id="{761C0A4C-B865-D74D-87BA-B93BB127FB81}"/>
              </a:ext>
            </a:extLst>
          </p:cNvPr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31511E-0A52-444D-B084-404367EEB5D7}"/>
              </a:ext>
            </a:extLst>
          </p:cNvPr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7C088AB0-EF4E-9244-89A2-D5CA79D5294A}"/>
              </a:ext>
            </a:extLst>
          </p:cNvPr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4880ADA-298E-D44E-B386-5CCD7B554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75" y="1694105"/>
            <a:ext cx="4515449" cy="50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4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AE83A2FB-3213-124A-9A18-0D8CCB3763F1}"/>
              </a:ext>
            </a:extLst>
          </p:cNvPr>
          <p:cNvSpPr txBox="1"/>
          <p:nvPr/>
        </p:nvSpPr>
        <p:spPr>
          <a:xfrm>
            <a:off x="1874520" y="493776"/>
            <a:ext cx="6835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Web</a:t>
            </a:r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端数据流图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6" name="任意多边形: 形状 4">
            <a:extLst>
              <a:ext uri="{FF2B5EF4-FFF2-40B4-BE49-F238E27FC236}">
                <a16:creationId xmlns:a16="http://schemas.microsoft.com/office/drawing/2014/main" id="{761C0A4C-B865-D74D-87BA-B93BB127FB81}"/>
              </a:ext>
            </a:extLst>
          </p:cNvPr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31511E-0A52-444D-B084-404367EEB5D7}"/>
              </a:ext>
            </a:extLst>
          </p:cNvPr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7C088AB0-EF4E-9244-89A2-D5CA79D5294A}"/>
              </a:ext>
            </a:extLst>
          </p:cNvPr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図 2">
            <a:extLst>
              <a:ext uri="{FF2B5EF4-FFF2-40B4-BE49-F238E27FC236}">
                <a16:creationId xmlns:a16="http://schemas.microsoft.com/office/drawing/2014/main" id="{37C28B45-FDE8-FE41-9981-AD3C3BB3C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77" y="1740044"/>
            <a:ext cx="6606445" cy="51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3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AE83A2FB-3213-124A-9A18-0D8CCB3763F1}"/>
              </a:ext>
            </a:extLst>
          </p:cNvPr>
          <p:cNvSpPr txBox="1"/>
          <p:nvPr/>
        </p:nvSpPr>
        <p:spPr>
          <a:xfrm>
            <a:off x="1874520" y="493776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Web</a:t>
            </a:r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端</a:t>
            </a:r>
            <a:r>
              <a:rPr lang="en-US" altLang="zh-TW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E-R</a:t>
            </a:r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图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6" name="任意多边形: 形状 4">
            <a:extLst>
              <a:ext uri="{FF2B5EF4-FFF2-40B4-BE49-F238E27FC236}">
                <a16:creationId xmlns:a16="http://schemas.microsoft.com/office/drawing/2014/main" id="{761C0A4C-B865-D74D-87BA-B93BB127FB81}"/>
              </a:ext>
            </a:extLst>
          </p:cNvPr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31511E-0A52-444D-B084-404367EEB5D7}"/>
              </a:ext>
            </a:extLst>
          </p:cNvPr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7C088AB0-EF4E-9244-89A2-D5CA79D5294A}"/>
              </a:ext>
            </a:extLst>
          </p:cNvPr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955BFDC-B103-664B-A0F1-85981D73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398746"/>
            <a:ext cx="62992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9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AE83A2FB-3213-124A-9A18-0D8CCB3763F1}"/>
              </a:ext>
            </a:extLst>
          </p:cNvPr>
          <p:cNvSpPr txBox="1"/>
          <p:nvPr/>
        </p:nvSpPr>
        <p:spPr>
          <a:xfrm>
            <a:off x="1874520" y="493776"/>
            <a:ext cx="6808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Web</a:t>
            </a:r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端前端界面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6" name="任意多边形: 形状 4">
            <a:extLst>
              <a:ext uri="{FF2B5EF4-FFF2-40B4-BE49-F238E27FC236}">
                <a16:creationId xmlns:a16="http://schemas.microsoft.com/office/drawing/2014/main" id="{761C0A4C-B865-D74D-87BA-B93BB127FB81}"/>
              </a:ext>
            </a:extLst>
          </p:cNvPr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31511E-0A52-444D-B084-404367EEB5D7}"/>
              </a:ext>
            </a:extLst>
          </p:cNvPr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7C088AB0-EF4E-9244-89A2-D5CA79D5294A}"/>
              </a:ext>
            </a:extLst>
          </p:cNvPr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図 7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04F52DE-6C36-9444-AF2D-1171AC77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43" y="2398746"/>
            <a:ext cx="6466114" cy="27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7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AE83A2FB-3213-124A-9A18-0D8CCB3763F1}"/>
              </a:ext>
            </a:extLst>
          </p:cNvPr>
          <p:cNvSpPr txBox="1"/>
          <p:nvPr/>
        </p:nvSpPr>
        <p:spPr>
          <a:xfrm>
            <a:off x="1874520" y="493776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分工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6" name="任意多边形: 形状 4">
            <a:extLst>
              <a:ext uri="{FF2B5EF4-FFF2-40B4-BE49-F238E27FC236}">
                <a16:creationId xmlns:a16="http://schemas.microsoft.com/office/drawing/2014/main" id="{761C0A4C-B865-D74D-87BA-B93BB127FB81}"/>
              </a:ext>
            </a:extLst>
          </p:cNvPr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31511E-0A52-444D-B084-404367EEB5D7}"/>
              </a:ext>
            </a:extLst>
          </p:cNvPr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7C088AB0-EF4E-9244-89A2-D5CA79D5294A}"/>
              </a:ext>
            </a:extLst>
          </p:cNvPr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EE83C5-3A5A-1842-ACE8-9AD78442CB1A}"/>
              </a:ext>
            </a:extLst>
          </p:cNvPr>
          <p:cNvSpPr/>
          <p:nvPr/>
        </p:nvSpPr>
        <p:spPr>
          <a:xfrm>
            <a:off x="1110199" y="2063436"/>
            <a:ext cx="482375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孙洪武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端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签到端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HTTP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服务器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签到端蓝牙检测功能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签到端最终代码整合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657907B0-8053-F447-BF9E-FC7C60EA9F1E}"/>
              </a:ext>
            </a:extLst>
          </p:cNvPr>
          <p:cNvSpPr/>
          <p:nvPr/>
        </p:nvSpPr>
        <p:spPr>
          <a:xfrm>
            <a:off x="5816010" y="2069472"/>
            <a:ext cx="5103746" cy="326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徐茂源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指纹模块通信模式分析实现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签到端状态机设计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签到端指纹签到实现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签到端指纹录入实现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86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AE83A2FB-3213-124A-9A18-0D8CCB3763F1}"/>
              </a:ext>
            </a:extLst>
          </p:cNvPr>
          <p:cNvSpPr txBox="1"/>
          <p:nvPr/>
        </p:nvSpPr>
        <p:spPr>
          <a:xfrm>
            <a:off x="1874520" y="493776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代码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6" name="任意多边形: 形状 4">
            <a:extLst>
              <a:ext uri="{FF2B5EF4-FFF2-40B4-BE49-F238E27FC236}">
                <a16:creationId xmlns:a16="http://schemas.microsoft.com/office/drawing/2014/main" id="{761C0A4C-B865-D74D-87BA-B93BB127FB81}"/>
              </a:ext>
            </a:extLst>
          </p:cNvPr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31511E-0A52-444D-B084-404367EEB5D7}"/>
              </a:ext>
            </a:extLst>
          </p:cNvPr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7C088AB0-EF4E-9244-89A2-D5CA79D5294A}"/>
              </a:ext>
            </a:extLst>
          </p:cNvPr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EE83C5-3A5A-1842-ACE8-9AD78442CB1A}"/>
              </a:ext>
            </a:extLst>
          </p:cNvPr>
          <p:cNvSpPr/>
          <p:nvPr/>
        </p:nvSpPr>
        <p:spPr>
          <a:xfrm>
            <a:off x="1110199" y="2063436"/>
            <a:ext cx="9335527" cy="1324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签到端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lang="en-US" altLang="zh-TW" sz="2800" dirty="0">
                <a:hlinkClick r:id="rId2"/>
              </a:rPr>
              <a:t>https://github.com/xmycissy/raspi-checkin-client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端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lang="en-US" altLang="zh-TW" sz="2800" dirty="0">
                <a:hlinkClick r:id="rId3"/>
              </a:rPr>
              <a:t>https://github.com/kotoyuuko/raspi-checkin-web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30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425" y="3860800"/>
            <a:ext cx="5917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kern="1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项目成果展示</a:t>
            </a:r>
            <a:endParaRPr lang="zh-CN" altLang="ja-JP" sz="4800" kern="1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0606" y="206654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31730" y="1003840"/>
            <a:ext cx="32624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FOUR</a:t>
            </a:r>
            <a:endParaRPr lang="zh-CN" altLang="en-US" sz="88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2384" y="368324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9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9806" y="3861051"/>
            <a:ext cx="560613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kern="1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目标和内容</a:t>
            </a:r>
            <a:endParaRPr lang="zh-CN" altLang="ja-JP" sz="4800" kern="1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0606" y="206654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31730" y="1003840"/>
            <a:ext cx="26452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ONE</a:t>
            </a:r>
            <a:endParaRPr lang="zh-CN" altLang="en-US" sz="88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2384" y="368324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0869" y="2875597"/>
            <a:ext cx="185044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视频</a:t>
            </a:r>
          </a:p>
        </p:txBody>
      </p:sp>
      <p:sp>
        <p:nvSpPr>
          <p:cNvPr id="10" name="矩形 9"/>
          <p:cNvSpPr/>
          <p:nvPr/>
        </p:nvSpPr>
        <p:spPr>
          <a:xfrm>
            <a:off x="1874520" y="2555879"/>
            <a:ext cx="8243147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4400" dirty="0">
              <a:solidFill>
                <a:schemeClr val="bg1">
                  <a:lumMod val="6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06170" y="2321006"/>
            <a:ext cx="8383857" cy="2215991"/>
            <a:chOff x="2293256" y="2379062"/>
            <a:chExt cx="8022008" cy="2215991"/>
          </a:xfrm>
        </p:grpSpPr>
        <p:sp>
          <p:nvSpPr>
            <p:cNvPr id="7" name="矩形 6"/>
            <p:cNvSpPr/>
            <p:nvPr/>
          </p:nvSpPr>
          <p:spPr>
            <a:xfrm>
              <a:off x="2293256" y="2485572"/>
              <a:ext cx="3795025" cy="1886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096001" y="2485572"/>
              <a:ext cx="3976914" cy="18868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9083" y="2379062"/>
              <a:ext cx="7826181" cy="22159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3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THE </a:t>
              </a:r>
              <a:r>
                <a:rPr lang="en-US" altLang="zh-CN" sz="138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END</a:t>
              </a:r>
              <a:endParaRPr lang="zh-CN" altLang="en-US" sz="13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64245" y="3636412"/>
            <a:ext cx="53317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项目目标</a:t>
            </a:r>
            <a:endParaRPr lang="zh-CN" altLang="en-US" sz="44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83207" y="6041912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/>
          <p:cNvSpPr/>
          <p:nvPr/>
        </p:nvSpPr>
        <p:spPr>
          <a:xfrm>
            <a:off x="764245" y="787059"/>
            <a:ext cx="933926" cy="78247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98777" y="0"/>
            <a:ext cx="827314" cy="3163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rot="8100000">
            <a:off x="4925506" y="2009831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28" name="矩形 27"/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6402557" y="536919"/>
            <a:ext cx="4248279" cy="370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基本的签到功能</a:t>
            </a:r>
            <a:endParaRPr kumimoji="1" lang="en-US" altLang="zh-TW" sz="20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分布式的签到端</a:t>
            </a:r>
            <a:endParaRPr kumimoji="1" lang="en-US" altLang="zh-TW" sz="20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</a:t>
            </a:r>
            <a:r>
              <a:rPr kumimoji="1" lang="zh-TW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端集中管理签到端</a:t>
            </a:r>
            <a:endParaRPr kumimoji="1" lang="en-US" altLang="zh-TW" sz="20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指纹签到</a:t>
            </a:r>
            <a:endParaRPr kumimoji="1" lang="en-US" altLang="ja-JP" sz="20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通过蓝牙判断已签到人员是否离开</a:t>
            </a:r>
            <a:endParaRPr kumimoji="1" lang="en-US" altLang="ja-JP" sz="20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签到端每天汇总数据发给</a:t>
            </a:r>
            <a:r>
              <a:rPr kumimoji="1" lang="en-US" altLang="zh-TW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</a:t>
            </a:r>
            <a:r>
              <a:rPr kumimoji="1" lang="zh-TW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端</a:t>
            </a:r>
            <a:endParaRPr kumimoji="1" lang="en-US" altLang="ja-JP" sz="20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520" y="493776"/>
            <a:ext cx="7494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项目内容</a:t>
            </a:r>
            <a:r>
              <a:rPr lang="zh-CN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：</a:t>
            </a:r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签到端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0199" y="2063436"/>
            <a:ext cx="9207281" cy="326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初始化过程从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端获取用户列表并导入指纹库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用户使用指纹签到后定时检测用户蓝牙设备的通信情况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如果无法通信则将用户自动签退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直到蓝牙设备能够继续通信后重新将用户签到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到下班时间自动将所有未签退用户签退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并将记录发送给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端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2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520" y="493776"/>
            <a:ext cx="7721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项目内容</a:t>
            </a:r>
            <a:r>
              <a:rPr lang="zh-CN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：</a:t>
            </a:r>
            <a:r>
              <a:rPr lang="en-US" altLang="zh-CN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Web</a:t>
            </a:r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端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0199" y="2063436"/>
            <a:ext cx="9207281" cy="261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端功能主要分为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API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和用户界面两部分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API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提供给签到端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用于数据通信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;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用户界面提供给用户和管理员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用户可以查看自己的签到记录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管理员可以管理签到端和录入用户信息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26025" y="3860800"/>
            <a:ext cx="60699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kern="1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关键技术原理</a:t>
            </a:r>
            <a:endParaRPr lang="zh-CN" altLang="ja-JP" sz="4800" kern="1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0606" y="206654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31730" y="1003840"/>
            <a:ext cx="27879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TWO</a:t>
            </a:r>
            <a:endParaRPr lang="zh-CN" altLang="en-US" sz="88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2384" y="368324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520" y="493776"/>
            <a:ext cx="3839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指纹模块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0199" y="2063436"/>
            <a:ext cx="9207281" cy="326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Capacitive Fingerprint Reader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电容式指纹模块是以 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STM32F105R8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高速数字处理器为像处理、</a:t>
            </a:r>
            <a:r>
              <a:rPr lang="zh-TW" altLang="en-US" sz="28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特征值提取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、模板生成、模板储存、</a:t>
            </a:r>
            <a:r>
              <a:rPr lang="zh-TW" altLang="en-US" sz="28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指纹比对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和搜索等功能的智能型集成模块；专业为科研单位，指纹产品生产企业， 应用集成厂商提供标准二次开发指纹组件，快速、方便集成应用。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520" y="493776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蓝牙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0199" y="2063436"/>
            <a:ext cx="9207281" cy="261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蓝牙是一种无线技术标准，可实现固定设备、移动设备和楼宇个人域网之间的短距离数据交换。类似于 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Wi-Fi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技术，每个蓝牙设备都有一个唯一的设备识别号，即 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MAC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地址，可以通过 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MAC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地址来定位设备。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3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520" y="493776"/>
            <a:ext cx="310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Alibaba PuHuiTi Heavy" pitchFamily="18" charset="-122"/>
                <a:ea typeface="Alibaba PuHuiTi Heavy" pitchFamily="18" charset="-122"/>
                <a:cs typeface="Alibaba PuHuiTi Heavy" pitchFamily="18" charset="-122"/>
              </a:rPr>
              <a:t>l2ping</a:t>
            </a:r>
            <a:endParaRPr lang="zh-CN" altLang="en-US" sz="7200" dirty="0">
              <a:latin typeface="Alibaba PuHuiTi Heavy" pitchFamily="18" charset="-122"/>
              <a:ea typeface="Alibaba PuHuiTi Heavy" pitchFamily="18" charset="-122"/>
              <a:cs typeface="Alibaba PuHuiTi Heavy" pitchFamily="18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223380" y="493776"/>
            <a:ext cx="651139" cy="54554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0199" y="2063436"/>
            <a:ext cx="9207281" cy="1970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L2ping sends a L2CAP echo request to the Bluetooth MAC address </a:t>
            </a:r>
            <a:r>
              <a:rPr lang="en-US" altLang="zh-TW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bd_addr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given in dotted hex notation.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Example: l2ping -c1 -s32 -t1 "FF:FF:FF:FF:FF:FF"</a:t>
            </a:r>
          </a:p>
        </p:txBody>
      </p:sp>
      <p:sp>
        <p:nvSpPr>
          <p:cNvPr id="11" name="矩形 10"/>
          <p:cNvSpPr/>
          <p:nvPr/>
        </p:nvSpPr>
        <p:spPr>
          <a:xfrm>
            <a:off x="10607772" y="0"/>
            <a:ext cx="773061" cy="239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10769820" y="1875355"/>
            <a:ext cx="448967" cy="376162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4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536</Words>
  <Application>Microsoft Macintosh PowerPoint</Application>
  <PresentationFormat>寬螢幕</PresentationFormat>
  <Paragraphs>59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思源黑体 CN ExtraLight</vt:lpstr>
      <vt:lpstr>思源黑体 CN Heavy</vt:lpstr>
      <vt:lpstr>Alibaba PuHuiTi</vt:lpstr>
      <vt:lpstr>Alibaba PuHuiTi Heavy</vt:lpstr>
      <vt:lpstr>Alibaba PuHuiTi Light</vt:lpstr>
      <vt:lpstr>等线</vt:lpstr>
      <vt:lpstr>等线 Light</vt:lpstr>
      <vt:lpstr>Arial</vt:lpstr>
      <vt:lpstr>Office 主题​​</vt:lpstr>
      <vt:lpstr>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孙洪武</dc:creator>
  <cp:lastModifiedBy>孙洪武</cp:lastModifiedBy>
  <cp:revision>52</cp:revision>
  <dcterms:created xsi:type="dcterms:W3CDTF">2019-05-02T06:16:00Z</dcterms:created>
  <dcterms:modified xsi:type="dcterms:W3CDTF">2019-06-14T07:14:17Z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2052-11.1.0.8796</vt:lpwstr>
  </property>
</Properties>
</file>