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68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17A6-1762-4B99-BE0B-AA767D3BDB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D0DF-6834-4C13-8BE7-42B626D0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NIPT genotyping analysis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Xinming </a:t>
            </a:r>
            <a:r>
              <a:rPr lang="en-US" dirty="0" err="1" smtClean="0"/>
              <a:t>Zhuo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9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 (version 3.2.3)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52588"/>
            <a:ext cx="65532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script for SNP comparison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690689"/>
            <a:ext cx="65436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SNP annotation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03" y="1825625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mother cluster file, father (optional) and candidate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1748631"/>
            <a:ext cx="6553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new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624137"/>
            <a:ext cx="7343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comparison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514"/>
            <a:ext cx="9144000" cy="31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Haplotyping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Haplotype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825625"/>
            <a:ext cx="6524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dialogue Box select file to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2" y="2018485"/>
            <a:ext cx="5486400" cy="36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haplotype comparison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524000"/>
            <a:ext cx="7477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BWA </a:t>
            </a:r>
            <a:r>
              <a:rPr lang="en-US" dirty="0" smtClean="0"/>
              <a:t>v0.7.5a-r405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 v1.5</a:t>
            </a:r>
          </a:p>
          <a:p>
            <a:r>
              <a:rPr lang="en-US" dirty="0" err="1" smtClean="0"/>
              <a:t>Bcftools</a:t>
            </a:r>
            <a:r>
              <a:rPr lang="en-US" dirty="0" smtClean="0"/>
              <a:t> v1.6</a:t>
            </a:r>
          </a:p>
          <a:p>
            <a:r>
              <a:rPr lang="en-US" dirty="0" smtClean="0"/>
              <a:t>Bam-</a:t>
            </a:r>
            <a:r>
              <a:rPr lang="en-US" dirty="0" err="1" smtClean="0"/>
              <a:t>readcount</a:t>
            </a:r>
            <a:r>
              <a:rPr lang="en-US" dirty="0" smtClean="0"/>
              <a:t> v0.7.4</a:t>
            </a:r>
          </a:p>
          <a:p>
            <a:r>
              <a:rPr lang="en-US" dirty="0" smtClean="0"/>
              <a:t>Pear v0.9.10</a:t>
            </a:r>
          </a:p>
          <a:p>
            <a:r>
              <a:rPr lang="en-US" dirty="0" err="1" smtClean="0"/>
              <a:t>BBTools</a:t>
            </a:r>
            <a:r>
              <a:rPr lang="en-US" dirty="0" smtClean="0"/>
              <a:t> v35.85</a:t>
            </a:r>
          </a:p>
          <a:p>
            <a:r>
              <a:rPr lang="en-US" dirty="0" smtClean="0"/>
              <a:t>R v3.2.5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sample will exhibit in different color and group into different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2190172"/>
            <a:ext cx="3657600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the sample and reference file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51" y="1825625"/>
            <a:ext cx="7315200" cy="48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terminal and type in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647825"/>
            <a:ext cx="5724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box: enter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712"/>
            <a:ext cx="4572000" cy="2716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1246"/>
            <a:ext cx="4572000" cy="2686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34743"/>
            <a:ext cx="4572000" cy="27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0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your </a:t>
            </a:r>
            <a:r>
              <a:rPr lang="en-US" dirty="0" err="1" smtClean="0"/>
              <a:t>referenence</a:t>
            </a:r>
            <a:r>
              <a:rPr lang="en-US" dirty="0" smtClean="0"/>
              <a:t>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510578"/>
            <a:ext cx="6686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sample files (multi-selection)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84614"/>
            <a:ext cx="6648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variant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5567"/>
            <a:ext cx="7315200" cy="4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SNPtyping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117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NIPT genotyping analysis 101</vt:lpstr>
      <vt:lpstr>dependency</vt:lpstr>
      <vt:lpstr>Have the sample and reference file ready</vt:lpstr>
      <vt:lpstr>Open terminal and type in command</vt:lpstr>
      <vt:lpstr>Dialogue box: enter your choice</vt:lpstr>
      <vt:lpstr>Select your referenence of choice</vt:lpstr>
      <vt:lpstr>Select sample files (multi-selection)</vt:lpstr>
      <vt:lpstr>Generate variant files </vt:lpstr>
      <vt:lpstr>PowerPoint Presentation</vt:lpstr>
      <vt:lpstr>Open R (version 3.2.3)</vt:lpstr>
      <vt:lpstr>Open script for SNP comparison and Run</vt:lpstr>
      <vt:lpstr>Select SNP annotation file</vt:lpstr>
      <vt:lpstr>Select mother cluster file, father (optional) and candidate file</vt:lpstr>
      <vt:lpstr>Generate new files</vt:lpstr>
      <vt:lpstr>SNP comparison result</vt:lpstr>
      <vt:lpstr>PowerPoint Presentation</vt:lpstr>
      <vt:lpstr>Haplotype comparison</vt:lpstr>
      <vt:lpstr>In the dialogue Box select file to compare</vt:lpstr>
      <vt:lpstr>Generate haplotype comparison files</vt:lpstr>
      <vt:lpstr>Different sample will exhibit in different color and group into different groups</vt:lpstr>
    </vt:vector>
  </TitlesOfParts>
  <Company>Baylor College of Medicine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NIPT genotyping analysis 101</dc:title>
  <dc:creator>Zhuo, Xinming</dc:creator>
  <cp:lastModifiedBy>Zhuo, Xinming</cp:lastModifiedBy>
  <cp:revision>10</cp:revision>
  <dcterms:created xsi:type="dcterms:W3CDTF">2018-03-20T16:22:24Z</dcterms:created>
  <dcterms:modified xsi:type="dcterms:W3CDTF">2018-03-20T19:26:13Z</dcterms:modified>
</cp:coreProperties>
</file>