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ink/ink59.xml" ContentType="application/inkml+xml"/>
  <Override PartName="/ppt/ink/ink60.xml" ContentType="application/inkml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ink/ink61.xml" ContentType="application/inkml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12506" r:id="rId3"/>
    <p:sldId id="12558" r:id="rId4"/>
    <p:sldId id="12561" r:id="rId5"/>
    <p:sldId id="12559" r:id="rId6"/>
    <p:sldId id="12560" r:id="rId7"/>
    <p:sldId id="12562" r:id="rId8"/>
    <p:sldId id="12564" r:id="rId9"/>
    <p:sldId id="12563" r:id="rId10"/>
    <p:sldId id="12549" r:id="rId11"/>
    <p:sldId id="12550" r:id="rId12"/>
    <p:sldId id="12565" r:id="rId13"/>
    <p:sldId id="12566" r:id="rId14"/>
    <p:sldId id="12567" r:id="rId15"/>
    <p:sldId id="12574" r:id="rId16"/>
    <p:sldId id="12568" r:id="rId17"/>
    <p:sldId id="12576" r:id="rId18"/>
    <p:sldId id="12577" r:id="rId19"/>
    <p:sldId id="12575" r:id="rId20"/>
    <p:sldId id="12569" r:id="rId21"/>
    <p:sldId id="12579" r:id="rId22"/>
    <p:sldId id="1251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6" autoAdjust="0"/>
    <p:restoredTop sz="96509" autoAdjust="0"/>
  </p:normalViewPr>
  <p:slideViewPr>
    <p:cSldViewPr snapToGrid="0">
      <p:cViewPr varScale="1">
        <p:scale>
          <a:sx n="70" d="100"/>
          <a:sy n="70" d="100"/>
        </p:scale>
        <p:origin x="49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8:58:23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0 222 24575,'5273'0'0,"-5246"-1"0,42-8 0,21 0 0,531 7 0,-301 4 0,1540-2 0,-1859 0 0,1 0 0,0 0 0,0 0 0,0 0 0,0 0 0,0-1 0,0 1 0,0-1 0,0 1 0,-1-1 0,1 0 0,0 0 0,0 0 0,-1 0 0,1 0 0,-1 0 0,1 0 0,-1 0 0,3-3 0,-3 2 0,0 0 0,0 0 0,0 0 0,0 0 0,0 0 0,-1 0 0,1-1 0,-1 1 0,1 0 0,-1-1 0,0 1 0,0 0 0,0 0 0,0-1 0,0 1 0,-1-3 0,0-5 0,-1 2 0,1 1 0,1-1 0,-1 0 0,2-12 0,0 17 0,-1 0 0,1 0 0,0 0 0,0 0 0,0 0 0,0 0 0,1 1 0,-1-1 0,1 1 0,0-1 0,0 1 0,0-1 0,0 1 0,0 0 0,4-3 0,1-1 0,0 2 0,1-1 0,0 1 0,0 0 0,0 1 0,0 0 0,0 0 0,1 1 0,-1 0 0,1 0 0,16 0 0,4 0 0,0 3 0,35 3 0,-50-2 0,-1-1 0,1 2 0,13 4 0,-24-6 0,0 0 0,0 0 0,0 0 0,0 0 0,0 1 0,0-1 0,-1 1 0,1 0 0,-1 0 0,1 0 0,-1 0 0,1 0 0,-1 1 0,0-1 0,0 1 0,0-1 0,-1 1 0,3 4 0,26 75 0,-20-55 0,-2 1 0,7 44 0,-10-48 0,-3-15 0,1 0 0,1 0 0,0 0 0,0 0 0,6 9 0,-5-8 0,0 0 0,0 0 0,5 17 0,-3 0 0,-1 0 0,-2 0 0,-1 0 0,0 28 0,-2-32 0,8 38 0,-5-37 0,2 33 0,-6 249 0,-1-144 0,0-144 0,-1-1 0,-5 25 0,-3 25 0,9-57 0,-1 0 0,0 0 0,0 0 0,-1-1 0,-7 15 0,-6 21 0,-4 1 0,20-46 0,1 1 0,-1 0 0,0-1 0,0 1 0,1-1 0,-1 1 0,0 0 0,1-1 0,-1 1 0,0-1 0,1 1 0,-1-1 0,1 0 0,-1 1 0,1-1 0,-1 1 0,1-1 0,-1 0 0,1 1 0,-1-1 0,1 0 0,0 0 0,-1 1 0,1-1 0,-1 0 0,1 0 0,0 0 0,-1 0 0,1 0 0,0 0 0,-1 0 0,1 0 0,0 0 0,28 0 0,-26 0 0,31-2 0,26 1 0,-54 1 0,-1 1 0,1-1 0,0 1 0,-1 1 0,0-1 0,1 1 0,-1 0 0,7 3 0,-2 0 0,-1-1 0,1 0 0,0-1 0,0 0 0,0 0 0,0-1 0,21 1 0,78-3 0,-57-2 0,464 1 0,-496 0 0,0 0 0,24-7 0,-23 4 0,37-2 0,-9 6 0,-32 1 0,0-1 0,0 0 0,0-2 0,0 0 0,0 0 0,23-8 0,-19 4 0,1 0 0,-1 2 0,1 1 0,0 0 0,38 1 0,-17 1 0,-15-2 0,0-1 0,31-8 0,-33 5 0,0 2 0,46-3 0,62 8 0,157-11 0,-181 3 0,133 7 0,-112 2 0,-114-1 0,-2 1 0,1-1 0,0 0 0,0-1 0,0-1 0,-1 0 0,1-1 0,-1-1 0,0-1 0,16-6 0,-15 4 0,1 1 0,-1 0 0,2 2 0,-1 0 0,0 1 0,27-2 0,109 5 0,-66 3 0,-61-3 0,1-1 0,47-9 0,-45 5 0,52 0 0,-57 5 0,0-2 0,1 0 0,30-8 0,-25 2 0,-6 3 0,1-2 0,28-13 0,-45 17 0,1 0 0,-1 0 0,1 1 0,0 0 0,0 0 0,0 1 0,14 0 0,5 2 0,30 4 0,-37-2 0,-1-1 0,1-1 0,36-2 0,29-17 0,-60 12 0,-1 0 0,51-3 0,370 9 0,-197 2 0,2411-2 0,-2548-10 0,-6 0 0,570 9 0,-327 3 0,3858-2 0,-4169-3 0,-1 0 0,1-3 0,47-13 0,-49 10 0,0 1 0,1 2 0,56-2 0,755 11-1365,-829-3-5461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2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24575,'0'7'0,"0"5"0,0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3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3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4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19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24575,'0'3'0,"0"5"0,0 5 0,0 5 0,0 5 0,0 0 0,7 1 0,2-1 0,-1 2 0,-1 1 0,-2-1 0,-2-2 0,-2-4-8191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0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1 24575,'-2'0'0,"0"0"0,-1 1 0,1-1 0,0 1 0,0-1 0,0 1 0,-1 0 0,1 0 0,0 0 0,0 0 0,0 0 0,0 1 0,1-1 0,-1 0 0,0 1 0,0 0 0,1-1 0,-1 1 0,1 0 0,-1 0 0,1 0 0,0 0 0,0 0 0,0 0 0,0 0 0,-1 4 0,-1 2 0,1 1 0,-1-1 0,2 1 0,-1 0 0,0 13 0,1 17 0,-8 92 0,2 62-1365,7-173-5461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7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24575,'31'2'0,"-1"1"0,1 2 0,-1 1 0,33 11 0,38 8 0,-32-15 0,107 4 0,72-15 0,-97-1 0,-120 3 0,43 8 0,-42-4 0,40 1 0,1086-6 0,-534-1 0,-616 1-170,0 0-1,0 0 0,0-1 1,0 0-1,0-1 0,0 1 1,11-5-1,-1-3-6655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8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24575,'0'4'0,"1"0"0,0 0 0,0 1 0,0-1 0,0 0 0,0-1 0,1 1 0,0 0 0,0 0 0,0-1 0,4 7 0,34 36 0,-28-34 0,23 23 0,49 37 0,-9-8 0,-54-48 66,0 0 0,45 24 0,-12-7-1629,-25-14-5263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8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24575,'6'0'0,"0"1"0,0 0 0,0 0 0,-1 0 0,1 1 0,0 0 0,-1 0 0,1 0 0,9 6 0,3 4 0,24 19 0,11 6 0,-10-14 0,0-3 0,68 22 0,-50-19 0,-49-19-195,0 2 0,0 0 0,0 0 0,-1 1 0,0 1 0,18 16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9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24575,'0'5'0,"1"0"0,0 0 0,-1 0 0,2-1 0,-1 1 0,1 0 0,-1-1 0,1 1 0,0-1 0,1 1 0,-1-1 0,1 0 0,0 0 0,6 6 0,4 5 0,2-2 0,23 18 0,4 3 0,20 33 0,-42-43 0,1-1 0,30 24 0,48 24 0,13 11 0,-88-62-455,1-2 0,28 16 0,-33-23-6371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8:58:28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24575,'0'526'0,"1"-512"0,0 0 0,2 0 0,-1 0 0,2-1 0,5 17 0,-4-14 0,0 0 0,-1 0 0,2 22 0,-4 200 0,-4-118 0,2-104 0,0 51 0,12 98 0,-3-114 0,19 54 0,-11-47 0,-12-34 0,-1 0 0,-2 0 0,0 1 0,-2 31 0,-1-33 0,1 0 0,1 0 0,2 0 0,9 44 0,11 30 0,-18-70 0,1 0 0,2 0 0,0-1 0,14 28 0,-16-40 0,0 1 0,-1-1 0,-1 1 0,0 0 0,-1 1 0,3 29 0,-7 97 0,-2-60 0,4 363 0,-2-433 0,-1 0 0,0-1 0,0 1 0,-1-1 0,-1 0 0,0 0 0,-8 16 0,6-15 0,1 0 0,0 0 0,1 0 0,1 1 0,0-1 0,-2 18 0,5-24 0,0 5 0,-1 0 0,0 1 0,0-1 0,-1 0 0,-1 0 0,0 0 0,-5 12 0,3-11 0,1 0 0,1 1 0,-4 24 0,5-25 0,0 1 0,-1-1 0,-1 0 0,-5 15 0,-2-4 0,1 0 0,2 1 0,0 0 0,1 0 0,2 1 0,0 0 0,2 0 0,0 44 0,4 3 0,-1 92 0,-1-160-114,1 0 1,-1 0-1,0 0 0,0 0 0,-1 0 1,1-1-1,-1 1 0,0 0 0,1-1 1,-2 1-1,-1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9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24575,'23'25'0,"-2"1"0,-1 2 0,30 54 0,-29-47 0,1 0 0,27 31 0,-22-34 0,114 144 0,-47-60 0,-44-57 0,-29-36-1365,-2-3-5461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33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0 635 24575,'0'210'0,"1"-203"0,0 0 0,0 0 0,1 0 0,-1 0 0,1 0 0,1-1 0,-1 1 0,1-1 0,1 1 0,-1-1 0,1 0 0,0 0 0,0-1 0,9 9 0,8 8 0,1-1 0,29 20 0,-22-18 0,276 193 0,-219-160 0,-43-27 0,89 42 0,-102-55 0,37 24 0,-45-26 0,1 0 0,0-1 0,42 15 0,19 7 0,-66-26 0,1 0 0,0-1 0,1-2 0,0 0 0,30 5 0,-12-5 0,-1 1 0,0 1 0,45 18 0,53 10 0,-29-9 0,-60-14 0,0-1 0,1-3 0,0-2 0,84 3 0,1293-13 0,-1391 0 0,0 0 0,-1-2 0,1-2 0,48-16 0,46-10 0,-98 28 0,-1-2 0,49-19 0,-46 15 0,0 1 0,1 2 0,-1 1 0,53-4 0,-68 8 0,0-1 0,0 0 0,0-1 0,29-14 0,10-3 0,-31 12 0,-1-1 0,0-1 0,36-25 0,-37 22 0,218-161 0,-207 152 0,-26 20 0,1-1 0,-1 0 0,0-1 0,-1 0 0,1 0 0,-1 0 0,0-1 0,-1 0 0,0 0 0,8-12 0,42-102 0,-30 72 0,-18 36 0,0 1 0,-1-2 0,0 1 0,-1-1 0,5-23 0,-6 12 0,-1 1 0,-1-1 0,-2 1 0,0-1 0,-5-30 0,3 47 0,-1 0 0,0 0 0,-1 0 0,0 0 0,0 1 0,0 0 0,-1 0 0,0 0 0,-7-8 0,-15-21 0,10 11 0,-28-30 0,-3-4 0,36 42 0,-2 2 0,1 0 0,-2 0 0,0 2 0,-32-24 0,-93-43 0,115 67 0,-9-5 0,-74-27 0,89 38 0,1-1 0,-1-1 0,-23-14 0,21 13 0,0 0 0,0 2 0,-1 1 0,-25-5 0,11 2 0,-83-14 0,81 19 0,-71-22 0,67 15 0,-1 1 0,-61-5 0,-22-6 0,90 15 0,-1 2 0,-49-1 0,-77 7 0,61 1 0,-1623-2 0,1713 1 0,1 0 0,0 1 0,0 0 0,0 1 0,-17 6 0,13-4 0,1 0 0,-19 2 0,4-1 0,0 2 0,1 0 0,-53 24 0,50-19 0,20-9 0,0-1 0,-18 4 0,22-7 0,0 2 0,0-1 0,0 1 0,0 0 0,0 1 0,0-1 0,0 2 0,1-1 0,-10 6 0,-12 12 0,-35 19 0,-17 11 0,46-25 0,-59 56 0,2 0-1365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34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400 83 24575,'-1'-3'0,"1"1"0,-1-1 0,1 1 0,-1 0 0,0-1 0,0 1 0,0 0 0,0 0 0,0-1 0,-1 1 0,1 0 0,-3-3 0,1 2 0,2 1 0,-1-1 0,0 0 0,0 0 0,1 0 0,-3-6 0,3 8 0,1-1 0,-1 1 0,0-1 0,0 1 0,0-1 0,0 1 0,0 0 0,0 0 0,0 0 0,0-1 0,0 1 0,-1 0 0,1 0 0,0 1 0,-1-1 0,1 0 0,-1 0 0,1 1 0,-1-1 0,1 1 0,-1-1 0,0 1 0,1 0 0,-1-1 0,1 1 0,-1 0 0,0 0 0,1 0 0,-4 1 0,-4-1 0,0 1 0,-1 1 0,-16 4 0,-18 2 0,37-8 0,1 1 0,-1 0 0,0 0 0,1 0 0,-1 1 0,1 0 0,0 1 0,-1-1 0,1 1 0,-10 7 0,-17 16 0,21-18 0,0 1 0,1 0 0,1 1 0,-1 0 0,2 0 0,-1 1 0,-13 21 0,22-29 0,-2 1 0,1-1 0,0 1 0,0 0 0,0 0 0,1 0 0,0 0 0,-2 7 0,3-10 0,0 0 0,0 0 0,0 0 0,1 1 0,-1-1 0,0 0 0,1 0 0,-1 0 0,0 0 0,1 0 0,0 0 0,-1 0 0,1 0 0,-1 0 0,1 0 0,0 0 0,0 0 0,0-1 0,-1 1 0,1 0 0,0 0 0,0-1 0,0 1 0,0-1 0,0 1 0,0-1 0,0 1 0,1-1 0,-1 0 0,0 1 0,0-1 0,0 0 0,2 0 0,122 23 0,151 40 0,137 40 0,-208-52 0,-105-28 0,23 14 317,-34-8-1999,-64-23-5144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35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801 0 24575,'-2'1'0,"0"0"0,0-1 0,0 1 0,1 0 0,-1 0 0,0 0 0,1 0 0,-1 0 0,1 1 0,-1-1 0,1 0 0,-3 4 0,-3 2 0,-117 100 0,-35 29 0,122-108 0,-1-2 0,-63 33 0,80-47 0,-32 23 0,34-21 0,-34 19 0,34-24 0,-79 44 0,92-49-227,1 0-1,0 0 1,1 0-1,-1 0 1,-6 8-1,-1 5-6598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39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1168 24575,'60'-3'8,"87"-15"0,-69 7-367,850-56-2670,7 64-668,-584 5 3256,1440 0 1616,-1677-3-1175,1-5 0,-1-4 0,131-30 0,61-47 420,-237 67 565,1 4 1,0 2 0,0 3 0,1 4 0,93 1 0,558 7-986,-719-1 0,0 0 0,0 0 0,0 0 0,0 0 0,0-1 0,0 0 0,0 1 0,0-1 0,0 0 0,0 0 0,-1-1 0,1 1 0,0 0 0,4-4 0,-6 3 0,0 1 0,0 0 0,0-1 0,0 1 0,-1-1 0,1 1 0,0-1 0,-1 1 0,1-1 0,-1 0 0,1 1 0,-1-1 0,0 1 0,0-1 0,0 0 0,0 1 0,0-1 0,0 0 0,0 0 0,0 1 0,-1-1 0,1 1 0,-1-1 0,1 0 0,-1 1 0,0-1 0,1 1 0,-3-3 0,1 0 0,-1 0 0,1-1 0,-1 1 0,-1 0 0,1 1 0,0-1 0,-1 0 0,0 1 0,-6-5 0,-43-23 0,31 19 0,-765-465 0,708 426 0,-126-77 0,190 120-195,0 1 0,0 0 0,-1 1 0,0 1 0,0 1 0,-31-5 0,24 7-6631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40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1 611 24575,'49'0'-19,"634"-9"-2952,-6-53 273,-405 17 2698,357-45 0,-91 76-959,-218 12 515,-256-3 862,0-3 1,65-16-1,71-10 1881,-137 26-1275,80-23-1,-85 17-278,92-11 0,-81 21-745,-29 2 0,75-13 0,-48 1 0,-1 2 0,128-5 0,159 19 0,164-3 0,-481-2 0,-1-2 0,0-2 0,0-1 0,36-13 0,33-9 0,-71 22 0,0 2 0,0 1 0,59-1 0,-84 6 0,0 0 0,-1 0 0,1-1 0,0 0 0,-1-1 0,1 0 0,-1 0 0,1-1 0,-1 1 0,0-1 0,0-1 0,9-5 0,-1 1 0,1 1 0,0 1 0,0 0 0,0 1 0,1 1 0,-1 1 0,30-3 0,20 2-1365,-47 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42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24575,'1'2'0,"1"0"0,0 0 0,-1 0 0,1-1 0,0 1 0,0 0 0,0-1 0,0 1 0,0-1 0,1 0 0,-1 0 0,4 2 0,8 4 0,-3 2 0,-2 0 0,13 13 0,15 14 0,78 47 0,82 36 0,-72-43 0,-51-33 0,-36-22 0,2-3 0,53 19 0,-41-18 0,5 2 0,105 25 0,-28-12 0,-75-18 0,107 16 0,-124-26 0,1 3 0,64 22 0,-4-2 0,68 11 0,-119-27 0,77 32 0,-89-29 0,1-2 0,1-1 0,52 8 0,-47-13 0,0 3 0,0 1 0,69 29 0,-98-35 0,0-1 0,35 5 0,-35-7 0,1 1 0,33 10 0,22 9 85,-46-15-1535,-10-3-5376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00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24575,'0'3'0,"0"5"0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01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44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0 848 24575,'188'-16'0,"-57"2"0,599 2-2404,-498 14 1992,702-29-1731,-472-20 1656,-4-29-1686,363-117 1380,-422 95 821,-57 18 4640,-282 64-3650,81-33 1,-91 29-459,2 3-1,64-14 1,-31 16-560,167-36 0,-57 9 0,-43 10 0,-99 22-1365,-34 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8:58:37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0 24575,'-2'400'-150,"5"422"-299,33-413 449,-23-299 0,27 127 0,5 49 0,-37-200 200,4-1-1,42 150 1,-45-199-200,-2 1 0,-1 0 0,1 67 0,-6-88 0,7 81 0,1 30 0,-9 370 0,-2-470 0,-2-1 0,0 0 0,-2 0 0,-1 0 0,-14 36 0,-2 10 0,-5 15 0,-11 46 0,4-18 0,23-82 0,2 0 0,1 1 0,-8 57 0,16-70 0,-1 1 0,-1-1 0,0 0 0,-2 0 0,-1 0 0,-10 25 0,-1-3 0,2 1 0,1 0 0,-7 51 0,14-63 0,-13 93 0,8-38 0,8-75 0,1 0 0,-1 0 0,-1 0 0,0 0 0,-11 16 0,10-17 0,0-1 0,1 1 0,0 1 0,1-1 0,0 0 0,-3 20 0,3 14 0,5 86 0,2-47 0,-3 886 0,-2-920 0,-2 0 0,-2 0 0,-13 51 0,7-41 0,3 1 0,-1 71 0,10 123 0,2-102 0,-2 1965 0,-10-1990 0,0-11 0,9 252 224,2-176-1813,-1-171-5237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45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24575,'1'9'0,"0"1"0,0-1 0,1 1 0,1-1 0,-1 1 0,1-1 0,1 0 0,8 16 0,5 5 0,24 30 0,-34-50 0,18 25 0,2-2 0,1-1 0,1-1 0,2-1 0,1-2 0,1-1 0,1-1 0,2-3 0,59 31 0,-82-47 98,-4-2-391,1 0 1,0-1-1,-1-1 1,15 4-1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45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24575,'2'1'0,"0"1"0,0-1 0,0 1 0,0-1 0,0 1 0,0 0 0,-1-1 0,2 3 0,5 4 0,27 19 0,63 37 0,-58-40 0,44 35 0,-69-47 0,1-2 0,0 0 0,0 0 0,1-1 0,1-1 0,-1-1 0,33 9 0,170 61 0,-176-56 0,-28-12 0,0-2 0,20 7 0,59 19 259,-66-22-584,0 0 0,0-2 0,0-2 1,43 6-1,-55-11-6501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46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24575,'6'1'0,"0"-1"0,0 1 0,0 0 0,0 0 0,0 1 0,0 0 0,0 0 0,0 0 0,7 4 0,4 5 0,24 18 0,3 1 0,112 74 0,-14-10 0,-88-53 0,1-3 0,97 51 0,-133-78 0,-2 0 0,0 1 0,0 1 0,17 18 0,-13-13 0,12 8 0,55 33 0,5 3 0,-65-41-1365,-5-5-5461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47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24575,'4'1'0,"1"-1"0,0 1 0,0 0 0,-1 0 0,1 0 0,-1 0 0,1 1 0,-1 0 0,7 3 0,36 27 0,-21-13 0,68 38 0,-81-51 0,-1-1 0,1 0 0,0 0 0,1-1 0,25 4 0,-13-4 0,0 1 0,0 1 0,33 14 0,71 36 0,-7-3 0,126 53 0,-224-95 0,-17-8 0,1 0 0,0 0 0,0-1 0,0 0 0,10 0 0,29 7 0,-40-6 28,-1 1-1,-1 0 1,1 0-1,0 1 1,-1 0 0,0 0-1,0 0 1,0 1-1,-1-1 1,7 10-1,-5-6-444,1 0 0,0-1 0,17 14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57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24575,'0'4'0,"0"4"0,0 4 0,0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58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59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59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24575,'0'3'0,"0"5"0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00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01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4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04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2783 1 24575,'-3'1'0,"0"0"0,-1 1 0,1-1 0,0 1 0,0 0 0,0 0 0,0 0 0,1 0 0,-1 0 0,-4 6 0,-3 1 0,-46 37 0,2 3 0,-83 95 0,73-73 0,37-43 0,2 0 0,1 2 0,-36 58 0,-90 193 0,142-269 0,0-1 0,0 0 0,-15 14 0,-9 12 0,-1 7 0,2 2 0,2 2 0,-38 85 0,52-103 0,-20 30 0,-5 9 0,-7 18 0,8-15 0,-38 100 0,52-102 0,9-22 0,-38 80 0,-101 126 0,11-22 0,101-155 0,-89 117 0,-86 133 0,170-247 0,-74 113 0,40-71 0,-37 48 0,98-141 0,12-15 0,-2 0 0,-12 14 0,16-21 0,1 1 0,0 0 0,0 1 0,1 0 0,0 0 0,1 0 0,-7 18 0,6-13 0,-1-2 0,1 1 0,-14 19 0,-125 157 0,134-175 0,1-1 0,1 2 0,1-1 0,-12 31 0,0-1 0,7-16 0,8-16 0,-1-1 0,0 0 0,-1 0 0,0-1 0,-1 1 0,0-2 0,-16 18 0,-12 6-1365,22-17-5461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06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1 24575,'-50'47'0,"36"-36"0,2 0 0,-1 1 0,1 1 0,-15 22 0,17-22 0,0-1 0,-15 16 0,19-23 0,0 1 0,1-1 0,-1 1 0,1 1 0,0-1 0,1 1 0,0 0 0,0 0 0,0 0 0,1 0 0,0 1 0,0 0 0,-2 13 0,3 7 0,1 1 0,4 51 0,-2-77 0,-1-1 0,1 0 0,-1 1 0,1-1 0,0 0 0,-1 1 0,1-1 0,1 0 0,-1 0 0,0 0 0,0 0 0,1 0 0,-1 0 0,1 0 0,-1-1 0,1 1 0,0 0 0,0-1 0,0 0 0,0 1 0,0-1 0,0 0 0,0 0 0,0 0 0,1 0 0,-1 0 0,0-1 0,1 1 0,-1-1 0,3 1 0,10 1 0,-1-1 0,0-1 0,1 0 0,15-3 0,-3 1 0,16 2 0,28-1 0,-65 0 0,1 1 0,-1-1 0,0-1 0,0 1 0,0-1 0,-1 0 0,1-1 0,9-5 0,4-2 0,0 0 0,1 1 0,20-6 0,-15 6 0,32-17 0,-50 22 0,1-1 0,1 0 0,0 0 0,0 1 0,0 0 0,0 1 0,0 0 0,1 1 0,0-1 0,14 0 0,-15 2 0,0 1 0,-1-2 0,1 1 0,0-1 0,-1-1 0,0 0 0,10-4 0,-14 6 0,-1-1 0,1 0 0,-1 0 0,0-1 0,1 1 0,-1-1 0,0 1 0,0-1 0,-1 0 0,1 0 0,-1 0 0,1-1 0,-1 1 0,0 0 0,0-1 0,0 0 0,2-7 0,-4 10 0,0 0 0,1 0 0,-1-1 0,0 1 0,0 0 0,0-1 0,0 1 0,0 0 0,0-1 0,0 1 0,0 0 0,-1 0 0,1-1 0,-1 1 0,1 0 0,-1 0 0,1 0 0,-1-1 0,1 1 0,-1 0 0,0 0 0,0 0 0,0 0 0,1 0 0,-1 0 0,0 0 0,0 1 0,0-1 0,-1 0 0,1 0 0,0 1 0,0-1 0,0 1 0,0-1 0,-1 1 0,1-1 0,0 1 0,0 0 0,-3-1 0,-6-1 0,-1 1 0,0 0 0,-21 1 0,15 0 0,-8-1 0,0-2 0,0 0 0,1-1 0,-1-2 0,1 0 0,0-2 0,-36-16 0,45 18 0,0 1 0,-1 0 0,0 1 0,0 1 0,0 1 0,-20-1 0,-8-2 0,-1 0-682,-53 2-1,77 4-6143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08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24575,'1'3'0,"1"-1"0,-1 1 0,1-1 0,0 1 0,0-1 0,0 1 0,1-1 0,3 3 0,0 1 0,4 3 0,0 0 0,1 0 0,0-1 0,0 0 0,1-1 0,0 0 0,0-1 0,0-1 0,1 0 0,0 0 0,0-1 0,14 2 0,-6-1 0,-1 1 0,0 0 0,27 14 0,-23-10 0,41 12 0,-10-8 0,-13-5 0,75 28 0,-90-27 0,1-2 0,1-1 0,-1-1 0,55 4 0,-42-6 0,60 14 0,-49-5 0,88 26 0,-99-27 0,2-1 0,82 9 0,91-13 0,1210-9 0,-737 4 0,-595-1 0,-27 1 0,92-9 0,-139 4 0,-1-2 0,0 0 0,19-8 0,-19 6 0,0 1 0,35-7 0,53 7 0,-80 6 0,0-1 0,1-1 0,35-8 0,204-68 0,-192 55 0,7 3 0,-52 14 0,55-19 0,-52 13 0,1 2 0,0 1 0,1 2 0,68-6 0,-100 13-124,0-1 0,-1 1 0,1-1 0,0 1 0,0-1 0,-1 0-1,1 0 1,0 0 0,-1 0 0,4-2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09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24575,'0'3'0,"0"5"0,7 7 0,5 2 0,1 1 0,1-3 0,3 0 0,-3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10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24575,'0'3'0,"0"9"0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11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24575,'0'3'0,"0"8"0,3 2 0,12 2 0,2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11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24575,'0'4'0,"0"7"0,3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12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24575,'0'7'0,"0"5"0,0 11 0,0 5 0,4 4 0,3 4 0,9 2 0,4-2 0,2 0 0,1-4 0,3-3 0,-3-6-8191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12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24575,'4'7'0,"4"6"0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1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24575,'0'7'0,"3"2"0,1 3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16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2931 1 24575,'0'3'0,"-1"0"0,0 0 0,0 0 0,0 0 0,0 0 0,0 0 0,0 0 0,-1 0 0,1 0 0,-1-1 0,-2 4 0,-27 30 0,24-28 0,-14 18 0,-33 56 0,8-10 0,-204 296 0,166-239 0,-31 44 0,-46 80 0,98-150 0,-147 219-304,94-147 38,-1-7 129,-69 115 160,-298 538-23,445-759 0,-56 88 0,-88 189 0,164-302 138,-33 49 1,35-60-37,0 1 0,2 1-1,-21 52 1,15-27-102,-3-1 0,-59 96 0,35-65 0,35-57 0,2 0 0,0 1 0,2 0 0,-7 37 0,3-14 0,10-43 0,1 0 0,-1 0 0,-1-1 0,1 1 0,-1-1 0,0 0 0,-8 9 0,7-10 0,0 1 0,0 0 0,1 1 0,0-1 0,1 1 0,-1 0 0,-3 12 0,-46 195 0,51-202 0,1-5 0,0 0 0,-1 0 0,1 0 0,-1 0 0,-1 0 0,1-1 0,-1 1 0,0-1 0,-1 1 0,1-1 0,-1 0 0,0 0 0,-1-1 0,-5 7 0,0-2-195,1 1 0,1 0 0,0 0 0,1 1 0,0 0 0,-10 24 0,11-20-6631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13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15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498 0 24575,'-14'0'0,"-1"1"0,0 1 0,0 0 0,0 0 0,1 2 0,-1 0 0,1 0 0,0 2 0,1-1 0,-1 2 0,1 0 0,0 0 0,1 2 0,-16 11 0,-1 4 0,-1-1 0,0-2 0,-56 29 0,75-44 0,-1 0 0,2 1 0,-1 1 0,1 0 0,0 0 0,1 1 0,-13 15 0,22-24 0,0 1 0,-1-1 0,1 1 0,-1-1 0,1 1 0,0-1 0,0 1 0,-1 0 0,1-1 0,0 1 0,0 0 0,0-1 0,0 1 0,0 0 0,0-1 0,0 1 0,0 0 0,0-1 0,0 1 0,0 0 0,0-1 0,0 1 0,0-1 0,1 1 0,-1 0 0,0-1 0,1 1 0,-1-1 0,0 1 0,1 0 0,-1-1 0,0 1 0,1-1 0,-1 1 0,1-1 0,-1 0 0,1 1 0,-1-1 0,1 1 0,0-1 0,-1 0 0,1 0 0,-1 1 0,1-1 0,0 0 0,-1 0 0,2 1 0,38 12 0,-31-11 0,246 85 0,-241-84 0,0 2 0,-1 0 0,0 0 0,0 1 0,0 1 0,-1 0 0,0 1 0,13 10 0,-7-3-273,0 1 0,-2 0 0,0 1 0,23 33 0,-26-28-6553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17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2 24575,'13'0'0,"-9"-1"0,0 1 0,0-1 0,0 1 0,-1 0 0,1 1 0,0-1 0,0 1 0,0-1 0,-1 1 0,1 0 0,-1 1 0,1-1 0,-1 1 0,1-1 0,-1 1 0,0 0 0,6 4 0,-3 0 0,1-1 0,0 0 0,0-1 0,0 1 0,8 2 0,-7-3 0,-1-1 0,0 1 0,-1 1 0,1-1 0,9 9 0,-13-9 0,1-1 0,0 0 0,1 0 0,-1 0 0,0 0 0,1-1 0,0 0 0,-1 0 0,1 0 0,0 0 0,0-1 0,0 0 0,0 0 0,0 0 0,7 0 0,15 2 0,-26-2 0,1-1 0,0 0 0,0 1 0,0-1 0,0 1 0,-1-1 0,1 1 0,0 0 0,0 0 0,-1 0 0,1 0 0,-1 0 0,1 0 0,-1 0 0,1 0 0,-1 1 0,0-1 0,0 0 0,1 1 0,-1 0 0,0-1 0,0 1 0,-1-1 0,1 1 0,0 0 0,0 0 0,-1-1 0,1 1 0,-1 0 0,0 0 0,1 2 0,-1 0 0,0 0 0,-1-1 0,1 1 0,-1 0 0,0-1 0,0 1 0,0-1 0,-1 1 0,1-1 0,-1 0 0,0 1 0,0-1 0,0 0 0,0 0 0,-3 3 0,-22 26 0,2 2 0,-33 59 0,30-50 0,18-27 0,0 0 0,0 0 0,-8 21 0,12-25 0,-1 0 0,0 0 0,-1-1 0,-1 0 0,0-1 0,-16 15 0,10-9 0,-42 50 0,-52 78 0,-39 47 0,130-171-1365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6:22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 24575,'0'0'0,"-1"0"0,0 0 0,1 1 0,-1-1 0,1 0 0,-1 0 0,1 1 0,-1-1 0,1 0 0,-1 1 0,1-1 0,-1 1 0,1-1 0,-1 1 0,1-1 0,-1 1 0,1-1 0,0 1 0,-1-1 0,1 1 0,0-1 0,0 1 0,-1 0 0,1-1 0,0 1 0,0-1 0,0 2 0,-4 20 0,4-18 0,-7 36 0,-21 65 0,27-102 0,0 0 0,1 0 0,-1 0 0,0 0 0,1 0 0,0 0 0,0 0 0,0 0 0,0 0 0,0-1 0,1 1 0,-1 0 0,1 0 0,0 0 0,0 0 0,0 0 0,0 0 0,0-1 0,2 3 0,0-1 0,0-1 0,-1 0 0,2 0 0,-1 0 0,0 0 0,0-1 0,1 1 0,0-1 0,-1 0 0,1 0 0,8 3 0,4-1 0,1 1 0,0-2 0,0 0 0,0-1 0,26-1 0,358-2 0,-397 0 0,1 1 0,-1 0 0,0-1 0,0 0 0,0 0 0,0 0 0,0 0 0,-1-1 0,1 0 0,0 1 0,-1-1 0,1-1 0,-1 1 0,1 0 0,-1-1 0,0 0 0,0 0 0,0 0 0,-1 0 0,1 0 0,-1 0 0,1-1 0,-1 1 0,0-1 0,-1 0 0,1 1 0,-1-1 0,1 0 0,-1 0 0,0 0 0,0 0 0,-1 0 0,1 0 0,-1-8 0,0 8 0,-1-1 0,1 1 0,-1-1 0,0 1 0,0-1 0,0 1 0,0 0 0,-1-1 0,0 1 0,0 0 0,0 0 0,0 0 0,-1 1 0,1-1 0,-1 0 0,0 1 0,0 0 0,0 0 0,-1 0 0,1 0 0,-5-3 0,1 2 0,0-1 0,0 2 0,0-1 0,-1 1 0,1 0 0,-1 0 0,0 1 0,0 0 0,0 1 0,-15-2 0,-212 4 276,91 1-1917,125-2-5185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24:53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1 24575,'0'1938'0,"-1"-1909"0,-7 41 0,-2 24 0,9 574 0,2-321 0,-1 785 0,0-1121 0,-1 0 0,-1 0 0,0 0 0,0 0 0,-1 0 0,0 0 0,-1-1 0,-10 19 0,8-14 0,1 1 0,0-1 0,0 0 0,2 1 0,0 0 0,-1 24 0,5 99 0,1-69 0,-12 96 0,-1-5 0,11-122 0,-2-1 0,-7 42 0,2-19 0,3 0 0,5 93 0,1-49 0,-2 4732-1365,0-4813-5461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24:55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24575,'2'40'0,"6"40"0,3 38 0,-11-111 0,0 0 0,1 0 0,0 0 0,0 0 0,1 0 0,0 0 0,0 0 0,1 0 0,0-1 0,0 1 0,0-1 0,1 0 0,0 0 0,0 0 0,0 0 0,1-1 0,0 0 0,0 0 0,11 9 0,21 20 0,-31-27 0,1 0 0,1 0 0,-1 0 0,1-1 0,0 0 0,1-1 0,13 8 0,5-2 0,-2 1 0,41 27 0,-35-19 0,-14-9 0,-1 0 0,29 26 0,-40-33 0,-1 0 0,0 0 0,1 0 0,0-1 0,-1 0 0,11 5 0,-13-7 0,-1-1 0,0 1 0,0-1 0,1 0 0,-1 0 0,0 0 0,0 0 0,1 0 0,-1 0 0,0 0 0,0 0 0,1 0 0,-1 0 0,0-1 0,0 1 0,1 0 0,-1-1 0,0 1 0,0-1 0,0 0 0,0 1 0,0-1 0,0 0 0,0 0 0,0 0 0,0 1 0,0-1 0,0 0 0,0 0 0,-1 0 0,1 0 0,0-1 0,-1 1 0,1 0 0,-1 0 0,1 0 0,-1 0 0,0-1 0,1-1 0,2-5 0,2-5 0,1-1 0,10-17 0,-13 26 0,0 1 0,0 0 0,0 0 0,1 0 0,-1 0 0,1 1 0,0-1 0,0 1 0,1 0 0,6-4 0,-3 2 0,-1 0 0,0 0 0,0 0 0,0-1 0,0 0 0,-1 0 0,0-1 0,-1 0 0,0 0 0,9-14 0,-4 7 0,0 2 0,1-1 0,24-19 0,15-17 0,-46 43 0,2-1 0,0 0 0,0 1 0,0-1 0,1 1 0,-1 1 0,2-1 0,6-4 0,-10 8-97,0-1-1,0 1 1,-1-1-1,0 0 1,1 0-1,-1 0 1,0-1-1,-1 1 1,1-1-1,-1 1 1,1-1-1,-1 0 0,3-7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24:59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24575,'0'1226'0,"1"-1198"0,8 43 0,1 19 0,-11 41 0,2 46 0,8-101 0,1 21 0,-9-74 0,-2-8 0,1 1 0,1-1 0,0 1 0,1-1 0,1 1 0,0-1 0,1 0 0,9 21 0,-6-20 0,-1 0 0,-1 1 0,0 0 0,-1 0 0,-1 0 0,2 25 0,-6 106 0,-1-69 0,0 3263 201,4-1679-1767,-2-1641-5260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25:01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 24575,'0'6'0,"0"0"0,0-1 0,1 1 0,0-1 0,0 1 0,0-1 0,0 1 0,1-1 0,0 0 0,0 0 0,1 0 0,-1 0 0,1 0 0,0 0 0,1-1 0,-1 1 0,1-1 0,7 7 0,4 4 0,0 0 0,-1 2 0,23 33 0,-8-9 0,-24-35 0,0-1 0,-1 1 0,1 1 0,-1-1 0,-1 1 0,1-1 0,-1 1 0,0 0 0,-1 0 0,0 0 0,0 1 0,1 6 0,-3 19 0,0-21 0,0 0 0,1 0 0,2 18 0,-3-28 0,1-1 0,-1 1 0,1 0 0,-1 0 0,1 0 0,0 0 0,0 0 0,-1-1 0,1 1 0,1 0 0,-1-1 0,0 1 0,0-1 0,0 1 0,1-1 0,-1 1 0,1-1 0,-1 0 0,1 0 0,0 0 0,-1 0 0,1 0 0,0 0 0,0 0 0,-1 0 0,4 0 0,-2-1 0,-1 0 0,0 0 0,0 0 0,0 0 0,0-1 0,0 1 0,0-1 0,0 1 0,0-1 0,0 0 0,0 0 0,0 0 0,0 0 0,0 0 0,-1 0 0,1 0 0,0 0 0,-1-1 0,1 1 0,-1-1 0,1 1 0,-1-1 0,2-2 0,2-3 0,-1 0 0,0 0 0,0 0 0,4-13 0,2-10 0,7-37 0,-12 43 0,1 0 0,1 1 0,14-32 0,55-78 0,-57 107 247,-12 18-569,-1 0-1,-1-1 1,0 1-1,7-16 1,-6 8-6504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1:15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1490 575 24575,'-33'1'0,"0"2"0,1 1 0,-1 2 0,1 1 0,-35 12 0,-151 69 0,171-64 0,1 2 0,-78 60 0,15-10 0,60-44 0,2 1 0,1 3 0,2 1 0,1 3 0,2 1 0,2 2 0,-50 72 0,-31 84 0,48-75 0,58-100 0,0 0 0,2 1 0,1 0 0,1 1 0,-8 32 0,-3 2 0,17-52 0,0 2 0,0-1 0,1 0 0,0 1 0,1-1 0,0 1 0,1 0 0,0 0 0,0 15 0,6 44 0,7 67 0,-3-87 0,29 83 0,-22-80 0,-5-15 0,1 0 0,2-1 0,2 0 0,1-1 0,1-1 0,33 44 0,66 67 0,-91-117 0,2-1 0,54 43 0,130 77 0,58 45 0,-12-15 0,-135-96 0,249 145 0,-231-145 0,232 115 0,-293-156 0,165 69 0,-18-8 0,-153-64 0,1-4 0,150 46 0,101-6 0,-27-7 0,267 56 0,-131-13-519,-54-10 97,399 32-1033,21-17 1139,-21-3 341,-255-79-25,1-33 0,-244-2 0,2216 2 33,-1351 2-1030,-749-11 997,-61 1 0,-124 5-845,387-57 0,-177-25 845,-100 19 0,501-130 0,-180-6 414,-46 44 3535,-568 152-3726,0-2-1,53-23 0,50-36 89,-130 66-311,73-33 0,-32 16 0,-29 11 0,-1-1 0,0 0 0,0-1 0,14-14 0,25-17 0,66-50 0,-57 46 0,85-80 0,-131 108 0,-1-1 0,0 0 0,-2-1 0,0-1 0,17-35 0,19-28 0,70-116 0,-109 181 0,5-9 0,-1-1 0,-1-1 0,17-57 0,-6 10 0,-14 50 0,-2 0 0,6-30 0,44-227 0,-50 243 0,17-46 0,2-9 0,65-271 0,-56 222 0,-11 35 0,-8 38 0,-6 26 0,16-46 0,-15 59 0,-1 0 0,-2-1 0,-1 0 0,4-40 0,-10 63 0,0 0 0,0 0 0,1-1 0,0 1 0,1 1 0,1-1 0,10-17 0,-11 19 0,-2 3 0,0 1 0,0-1 0,0 0 0,0 0 0,-1 0 0,0 0 0,0-1 0,0 1 0,-1 0 0,0 0 0,0-1 0,0 1 0,-1 0 0,1 0 0,-1 0 0,0-1 0,-1 1 0,1 0 0,-1 0 0,0 1 0,-5-9 0,-4-5 0,-1 0 0,-1 0 0,-1 1 0,-16-15 0,-11-14 0,11 7 0,6 8 0,-1 1 0,-29-28 0,-24-6 0,-138-88 0,194 137 0,-122-74 0,-88-62 0,212 135 0,-1 1 0,0 2 0,-1 0 0,0 1 0,-1 1 0,-40-12 0,27 11 0,-51-12 0,-109-23 0,-10 0 0,17-2 0,87 20 0,-79-19 0,-406-97 0,231 98-272,-4-2-7,243 28 279,0 6 0,-194-2 0,-5062 20 518,4426-3-485,924 2-33,0 0 0,1 2 0,-1 0 0,-35 13 0,32-9 0,0-1 0,0-1 0,-32 2 0,-373-4-376,238-6 123,-19 0 136,-454 7 108,463 8-716,1 9 1,-275 67-1,398-71 774,-339 64 462,257-65 481,-62 9 385,-105 1-1686,-4-27-176,158-2 383,-609 13 102,777-11 0,-100 4 0,-174 28 0,228-20 374,-84 32-1,90-30-329,-1-2 0,0-1 1,-73 5-1,-8 2-72,8 0 28,54-9 0,-119 33 0,72-12 0,88-20 0,-1-2 0,-1-1 0,1-1 0,-1-1 0,0-1 0,-52 0 0,21-5-1365,35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41:01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1 164 24575,'155'1'0,"173"-3"0,-295-1 0,-1-1 0,0-2 0,-1-1 0,38-13 0,-47 14 0,0 1 0,1 1 0,37-2 0,69 7 0,-82 1 0,0-3 0,48-5 0,74-5 0,-78 9 0,-75-1 0,1 1 0,-2-2 0,1 0 0,0-1 0,-1 0 0,24-13 0,37-12 0,-54 25 0,0 2 0,0 0 0,1 1 0,-1 2 0,40 3 0,-1-1 0,-15-2-1365,-24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1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479 5 24575,'-8'0'0,"0"0"0,0 1 0,1 0 0,-1 0 0,0 1 0,1-1 0,-1 2 0,1-1 0,0 1 0,0 1 0,0-1 0,0 1 0,-8 6 0,-84 52 0,35-23 0,-96 76 0,157-111 0,-1-1 0,0 1 0,1 0 0,-1 1 0,1-1 0,0 1 0,1-1 0,-1 1 0,1 0 0,0 0 0,0 0 0,0 0 0,1 0 0,-2 10 0,2 3 0,0 0 0,1 0 0,2 20 0,1 2 0,-3-32 0,1 0 0,0-1 0,1 1 0,0 0 0,0-1 0,0 1 0,1-1 0,0 0 0,1 0 0,0 0 0,0 0 0,0-1 0,1 0 0,-1 0 0,2 0 0,-1 0 0,1-1 0,0 0 0,0 0 0,0 0 0,12 6 0,3 2 0,1 0 0,47 19 0,-55-27 0,1-1 0,0 0 0,0-1 0,0 0 0,0-2 0,20 1 0,629-4 0,-654 2 0,0-1 0,1 0 0,-1 0 0,0 0 0,0-2 0,13-3 0,-18 4 0,0-1 0,0 1 0,0-1 0,0 0 0,-1 0 0,0 0 0,1 0 0,-1-1 0,0 0 0,-1 0 0,1 0 0,-1 0 0,5-7 0,0-1 0,1 1 0,0 1 0,1-1 0,0 1 0,0 1 0,1 0 0,0 1 0,1 0 0,17-9 0,-24 14 0,10-7 0,0 0 0,-1-1 0,0 0 0,-1-1 0,0-1 0,-1 0 0,0-1 0,17-26 0,-18 22 0,-1 1 0,0-2 0,-1 0 0,9-28 0,-5 9 0,-8 27 0,-1 1 0,-1-1 0,0 0 0,0 0 0,-1 0 0,0 0 0,0-16 0,-2 25 0,-1-1 0,1 1 0,-1 0 0,1-1 0,-1 1 0,0 0 0,0 0 0,0 0 0,0 0 0,0 0 0,-1 0 0,1 0 0,0 0 0,-1 0 0,0 0 0,1 1 0,-1-1 0,-3-1 0,-3-3 0,-2 0 0,-17-9 0,-2 0 0,18 9 0,0 0 0,0 1 0,0 0 0,-1 1 0,1 0 0,-1 1 0,0 0 0,0 1 0,-13-1 0,-16 1 0,-56 4 0,30 1 0,-54-5 0,-94 4 0,199-1 0,-1 1 0,1 1 0,0 0 0,-1 1 0,2 1 0,-1 0 0,-29 15 0,29-14 0,0 0 0,0-1 0,-1-1 0,1-1 0,-1 0 0,-20 0 0,0 2 0,3 1 0,-1 2 0,-34 14 0,49-13-1365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43:01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260 987 24575,'0'51'0,"1"-4"0,-2 1 0,-2-1 0,-9 52 0,0-28 0,-3 83 0,5-29 0,1 248 0,11-227 0,-4-38 0,4 119 0,16-110 0,-17-107 0,1 0 0,1 0 0,0 0 0,7 15 0,-6-14 0,0 0 0,0 0 0,3 19 0,-3 49 0,-4-60 0,1 1 0,0 0 0,2-1 0,7 32 0,-3-25 0,-1 1 0,-2 0 0,0 1 0,-2 53 0,0-13 0,14 66 0,-12-98 0,2-1 0,14 49 0,-10-45 0,9 62 0,-15-15 0,-4-60 0,1 1 0,1-1 0,9 39 0,-3-26 0,-2 2 0,-1-1 0,-2 50 0,0-12 0,6 8 0,1 23 0,-9-68 0,-3 276 0,0-302 0,-1 0 0,0 0 0,-1 0 0,0-1 0,-9 18 0,7-15 0,0 0 0,-8 34 0,8-21 0,-20 56 0,-1 3 0,4 38 0,22-123 0,1-1 0,-1 1 0,0-1 0,0 1 0,0-1 0,0 1 0,-1-1 0,1 0 0,-1 1 0,0-1 0,0 0 0,0 0 0,0-1 0,-1 1 0,1 0 0,-1-1 0,0 1 0,1-1 0,-1 0 0,-6 3 0,7-3 0,-1 1 0,0 0 0,0 0 0,0 0 0,1 1 0,-1-1 0,1 0 0,0 1 0,0 0 0,0-1 0,0 1 0,-1 5 0,-11 49 0,7-20 0,-13 64 0,16-74 0,-1-1 0,-2 0 0,-18 53 0,10-41 0,2 2 0,2-1 0,2 1 0,-5 45 0,-21 88 0,24-135 0,1 0 0,2 1 0,2 0 0,2 0 0,0 44 0,3-7 0,0-30 0,7 62 0,-4-94 0,2 0 0,0 0 0,11 25 0,-7-22 0,8 34 0,-12-32 0,0 0 0,2 0 0,0 0 0,1-1 0,1 0 0,15 25 0,79 103 0,-19-29 0,-70-101 0,-1-1 0,2 0 0,0-1 0,1 0 0,1-1 0,0-1 0,1-1 0,0 0 0,22 12 0,0-5 0,1-2 0,1-1 0,59 15 0,87 21-120,393 88-548,-430-119 588,214 5 0,-91-17 646,-7 0-350,1726-8-541,-973-2 207,1395 1 118,-1985-31 0,-51 1 0,-328 27 26,1-2-1,-1-2 1,96-28-1,-66 16 269,21-7-81,258-61-213,-139 39 0,-130 31 0,1 3 0,131-2 0,-190 14 0,169-24 0,6-1 0,-191 26 0,206-16 0,-69-4-83,404-72-535,-22-19 618,-429 102 333,181 5-1,-224 6-296,-36-2-36,0-1 0,0-2 0,31-7 0,-25 3 0,45-3 0,-56 10 0,39-2 0,0-2 0,0-4 0,86-22 0,-88 13 0,362-92 0,-394 104 0,44-17 0,-48 15 0,-1 1 0,40-7 0,-11 7 0,92-25 0,161-69 0,-168 67 0,-9 3 0,-30 1 0,149-38 0,-177 55 0,-10 1 0,69-21 0,-88 21 0,42-7 0,-29 8 0,-46 9 0,-1 0 0,0-1 0,1 0 0,-1 0 0,0 0 0,7-6 0,-6 4 0,0 1 0,0 0 0,0 0 0,13-4 0,22-3 0,55-6 0,7-1 0,33-9 0,-71 16 0,-41 5 0,1-2 0,25-10 0,22-7 0,-2 6 0,112-35 0,-144 40 0,69-13 0,-14 3 0,-22 9 0,-52 12 0,-1-1 0,38-13 0,6-6 0,1 2 0,80-14 0,-127 30 0,1 0 0,-1-1 0,0 0 0,29-17 0,61-45 0,12-5 0,-9 8 0,28-13 0,10-4 0,-103 56 0,75-51 0,-85 56 0,-1-1 0,40-35 0,37-24 0,-82 59 0,-17 13 0,0 0 0,-1 0 0,0-1 0,0-1 0,-1 0 0,-1 0 0,12-17 0,-3-6 0,0 3 0,0 1 0,38-49 0,-30 49 0,-1-1 0,34-58 0,-56 83 0,-1 0 0,0 1 0,0-1 0,-1 0 0,0 0 0,0 0 0,0 0 0,-1 0 0,1-7 0,-1 6 0,0-1 0,1 0 0,0 0 0,4-11 0,68-219 0,-40 116 0,8 5 0,-29 72 0,-4 15 0,0-1 0,4-49 0,-3-17 0,3-72 0,-11 77 0,-4-99 0,-5 102 0,-2-41 0,8 69 0,0-17 0,9-85 0,-4 147 0,1 0 0,0 0 0,1 1 0,1-1 0,9-17 0,-7 18 0,-2 0 0,0 0 0,-1-1 0,0 1 0,3-25 0,-5-76 0,-3 85 0,0 0 0,2 0 0,9-47 0,4 8 0,-3-1 0,-3-1 0,0-95 0,-8 148 0,1 0 0,1-1 0,1 2 0,1-1 0,9-24 0,10-39 0,-14 37 0,2 0 0,22-57 0,-27 83 0,-1 0 0,0-1 0,-2 0 0,0 0 0,1-36 0,-10-103 0,1 130 0,-2 0 0,-1 0 0,-18-45 0,22 66 0,-8-19 0,-1 1 0,0 1 0,-2 0 0,-28-38 0,-80-84 0,104 130 0,-1 0 0,-1 1 0,0 1 0,-1 1 0,-24-12 0,-20-14 0,-14-10 0,-105-49 0,143 81 0,-84-25 0,-50 2 0,82 20 0,-194-35 0,83 19 0,-314-106-605,418 115 605,-139-21 0,-15-3 0,187 33 120,37 9 1,0 2 1,-1 1-1,-48-5 0,-210 11-121,131 4 0,30-4 0,-149 2 0,237 2 0,2 2 0,-50 11 0,-74 29 0,82-22 0,28-7 0,30-8 0,0-2 0,-39 7 0,31-9 0,0 1 0,1 2 0,-37 13 0,-9 4 0,-70 29 0,100-31 0,0 2 0,2 2 0,-47 37 0,42-29-60,-2-2 0,-1-2 0,-1-2 0,-2-3 0,-81 26 0,-293 65-470,251-74 454,144-34 76,-509 123 0,-135 36 0,482-123-94,152-37 384,0-2 1,-70-2-1,-788-8-81,520 7-229,-1410-2 20,1545-20 0,39 1 0,132 17 0,-84-4 0,127 2 0,1 0 0,-61-18 0,45 7 0,17 4 0,0 1 0,-1 2 0,0 1 0,-61-5 0,67 10 0,-1-2 0,-44-11 0,6 1 0,18 4 0,-47-18 0,-21-5 0,-82-23 0,-71-17 0,67 20-172,-83-21-341,-169-38 376,234 61 0,-85-25 23,-8-14 650,255 77-401,0 3-1,-1 3 0,-94-1 0,132 9-134,2 0 0,0-1 0,-1-1 0,1 0 0,0-1 0,0 0 0,-20-7 0,13 2 0,0 1 0,0 1 0,-1 1 0,-31-1 0,-101 6 0,61 1 0,-1039-2 0,1097 2 0,1 0 0,0 3 0,0 1 0,0 2 0,-66 22 0,-228 72 0,295-91 0,0 1 0,1 2 0,1 1 0,-39 24 0,48-25 0,15-9 0,-1-1 0,-20 6 0,19-7 0,1 1 0,-17 7 0,-10 8 0,-139 78 0,-48 65 0,182-129 0,35-28 0,0-1 0,0 1 0,-14 5 0,15-8 0,1 1 0,0 0 0,0 0 0,0 1 0,1-1 0,-1 1 0,1 0 0,-5 6 0,-2 0 0,-1 0 0,1-1 0,-2 0 0,1-1 0,-1-1 0,0 0 0,-23 8 0,11-4 0,7-4 0,-34 8 0,35-10 0,0 0 0,-28 12 0,5 2 0,4-2 0,1 1 0,0 1 0,2 3 0,-40 30 0,69-47-195,-1-1 0,1 0 0,-1 0 0,0-1 0,0 0 0,-11 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3:25:31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 24575,'11094'0'0,"-11074"-2"0,0 0 0,0-1 0,28-8 0,-23 5 0,35-4 0,326 3 0,-245 9 0,471-2 0,-604 0-227,0 0-1,-1-1 1,1 0-1,0-1 1,8-2-1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0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24575,'3'0'0,"2"3"0,-1 5 0,0 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1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24575,'0'7'0,"0"5"0,-7 1 0,-1 1 0,-1 2 0,2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9:35:21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24575,'0'7'0,"0"6"0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63FCF-9F08-4AB7-9A89-8DC885BE9196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4B6D3-F182-4E51-826C-D7B8F0F4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7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9C4C1-ABF6-99CB-4915-C7BDDDAF1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1B546C-57F0-8C3F-26A2-D2D1415D5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E71A1-FE94-724E-CB22-DDA60A46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11D-408E-43E0-B0E1-C414DD235259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2C490-F299-9B69-F658-8287881F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EB8CF-6C84-6B16-0169-AFFB8521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6F69-B573-4605-9C8F-D31B01947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6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5750A-0D76-AEDF-237E-3029F71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F2A93-20FF-0617-BA8A-496D4259B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676BC-B036-0E3E-7F63-25B2DF78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11D-408E-43E0-B0E1-C414DD235259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63F0B-D31A-6FA6-902F-E34AD70C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020F4-F57C-F3BE-10EF-3B2853C4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6F69-B573-4605-9C8F-D31B01947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9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DB279-8BB9-E3B2-DDAB-5F8647926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2341E6-42E5-9D56-D609-0B6273EAB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C320E-FA87-53D7-3F42-1DFC0CD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11D-408E-43E0-B0E1-C414DD235259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ABDF1-B3C0-5B39-47A2-3D26605A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91304-6DB7-866E-4391-63D74ADA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6F69-B573-4605-9C8F-D31B01947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1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286250"/>
            <a:ext cx="12192000" cy="114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826475" y="5604504"/>
            <a:ext cx="4539050" cy="504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xxx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1908274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5" r="-432"/>
          <a:stretch>
            <a:fillRect/>
          </a:stretch>
        </p:blipFill>
        <p:spPr>
          <a:xfrm>
            <a:off x="-7620" y="1444625"/>
            <a:ext cx="12278360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20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2" b="15294"/>
          <a:stretch>
            <a:fillRect/>
          </a:stretch>
        </p:blipFill>
        <p:spPr>
          <a:xfrm>
            <a:off x="-63501" y="0"/>
            <a:ext cx="4255933" cy="6858000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32"/>
          <a:stretch>
            <a:fillRect/>
          </a:stretch>
        </p:blipFill>
        <p:spPr>
          <a:xfrm>
            <a:off x="-63500" y="-7620"/>
            <a:ext cx="4093210" cy="68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1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96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2278D-31D3-D067-23BB-55BAA4C5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53D46-A678-1677-AB47-68B6E5E6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F5540-B8B8-A2B7-2422-1B247678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11D-408E-43E0-B0E1-C414DD235259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B19F6-7620-CFCE-8227-E187DA1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84EBD-D59E-80BB-2696-1D5B6F6A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6F69-B573-4605-9C8F-D31B01947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7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FD958-A44D-F168-817E-32DB21A7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A73AA-3CFD-0DF6-FE96-0EF394B06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80F36-6F64-0630-1AE0-A8F7A459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11D-408E-43E0-B0E1-C414DD235259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DC71A-A9E3-8D42-3CE3-B91F7BE3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F6CBA-D491-A9F6-779B-EAA60A7A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6F69-B573-4605-9C8F-D31B01947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D8E44-6B11-6C9C-1BC8-BD48C8D6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90F7A-B445-099E-B954-1B4270054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BED088-F34E-3437-47F1-404B043FD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F089D-A0CF-DCB0-2391-0CB675CA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11D-408E-43E0-B0E1-C414DD235259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B9CA8-321D-A9D5-15D0-7C4095B8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EA5D2-E5AB-5BCD-C88D-9F6B7740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6F69-B573-4605-9C8F-D31B01947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5343A-0DE2-6C29-0242-3C5F78B6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15CE3-BEBE-8D34-EF6E-EED576176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46E630-E9FD-215F-FCF2-B799D5ED3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9F7843-3D68-5397-13EF-93E9CB701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028AA-0D88-F6F6-13B2-EAAC65E62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2B6CEE-B805-662B-0047-82B3C02B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11D-408E-43E0-B0E1-C414DD235259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94096B-F01F-7457-E950-7BA4F203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E390FD-F7C6-99CF-245A-FC2CA35F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6F69-B573-4605-9C8F-D31B01947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AA4C4-D707-A773-CDAF-A878ECC7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BE97BB-C888-AD9A-743B-92B40D06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11D-408E-43E0-B0E1-C414DD235259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507233-59BC-8AB3-4EB8-61213FF1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F726D8-6709-B357-57C8-201600E5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6F69-B573-4605-9C8F-D31B01947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8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5472A-B2DD-D942-8B9B-7C938530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11D-408E-43E0-B0E1-C414DD235259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407A1D-3E3A-30E6-7B09-371C35B4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E137C-F526-C6FE-083B-3E5A1C5B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6F69-B573-4605-9C8F-D31B01947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5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45A91-B00B-6BE8-B1E2-3BFF03EC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D9C99-1EE6-715D-4B3A-0CF4EF2FB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E8542-1A20-3473-B794-954C94491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B359C-4F81-799E-8D81-7846E652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11D-408E-43E0-B0E1-C414DD235259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E60BD-56B8-8C7D-2D79-81782DD0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CD81C-D806-AE1F-F9BA-7E91EDD3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6F69-B573-4605-9C8F-D31B01947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F5CDB-3B7A-669A-9C46-B0FFEA79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2B8F40-A1B7-C90D-C363-6A570C387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FCC1A4-EE6C-F4EF-E919-11A3327ED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970CD-C864-017B-3EC0-B86EACA2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11D-408E-43E0-B0E1-C414DD235259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FD97F-3DA9-202E-36F3-8098996B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5CC33-27FC-2C0A-3E7F-8155EF19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6F69-B573-4605-9C8F-D31B01947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3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78EE4F-02C1-2048-F1E8-CCC714CA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E2F06-034B-66F1-A707-42D77337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FA3A4-D853-1E61-7478-BE53EEB11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CB11D-408E-43E0-B0E1-C414DD235259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79C54-041D-49E5-2EAE-A4C5EB7B0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F656A-DF15-58D2-83AE-05D07AB42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6F69-B573-4605-9C8F-D31B0194759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99385F-EE50-FD29-09E7-4C5A79187E0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310124" y="138923"/>
            <a:ext cx="1604751" cy="14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6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8.xml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0.xml"/><Relationship Id="rId4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6.pn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18.xml"/><Relationship Id="rId7" Type="http://schemas.openxmlformats.org/officeDocument/2006/relationships/image" Target="../media/image7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customXml" Target="../ink/ink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customXml" Target="../ink/ink14.xml"/><Relationship Id="rId42" Type="http://schemas.openxmlformats.org/officeDocument/2006/relationships/image" Target="../media/image29.png"/><Relationship Id="rId47" Type="http://schemas.openxmlformats.org/officeDocument/2006/relationships/customXml" Target="../ink/ink27.xml"/><Relationship Id="rId63" Type="http://schemas.openxmlformats.org/officeDocument/2006/relationships/customXml" Target="../ink/ink36.xml"/><Relationship Id="rId68" Type="http://schemas.openxmlformats.org/officeDocument/2006/relationships/customXml" Target="../ink/ink40.xml"/><Relationship Id="rId84" Type="http://schemas.openxmlformats.org/officeDocument/2006/relationships/customXml" Target="../ink/ink48.xml"/><Relationship Id="rId89" Type="http://schemas.openxmlformats.org/officeDocument/2006/relationships/customXml" Target="../ink/ink51.xml"/><Relationship Id="rId16" Type="http://schemas.openxmlformats.org/officeDocument/2006/relationships/image" Target="../media/image17.png"/><Relationship Id="rId11" Type="http://schemas.openxmlformats.org/officeDocument/2006/relationships/customXml" Target="../ink/ink8.xml"/><Relationship Id="rId32" Type="http://schemas.openxmlformats.org/officeDocument/2006/relationships/image" Target="../media/image24.png"/><Relationship Id="rId37" Type="http://schemas.openxmlformats.org/officeDocument/2006/relationships/customXml" Target="../ink/ink22.xml"/><Relationship Id="rId53" Type="http://schemas.openxmlformats.org/officeDocument/2006/relationships/image" Target="../media/image34.png"/><Relationship Id="rId58" Type="http://schemas.openxmlformats.org/officeDocument/2006/relationships/customXml" Target="../ink/ink33.xml"/><Relationship Id="rId74" Type="http://schemas.openxmlformats.org/officeDocument/2006/relationships/customXml" Target="../ink/ink43.xml"/><Relationship Id="rId79" Type="http://schemas.openxmlformats.org/officeDocument/2006/relationships/image" Target="../media/image45.png"/><Relationship Id="rId5" Type="http://schemas.openxmlformats.org/officeDocument/2006/relationships/customXml" Target="../ink/ink5.xml"/><Relationship Id="rId90" Type="http://schemas.openxmlformats.org/officeDocument/2006/relationships/image" Target="../media/image50.png"/><Relationship Id="rId22" Type="http://schemas.openxmlformats.org/officeDocument/2006/relationships/image" Target="../media/image19.png"/><Relationship Id="rId27" Type="http://schemas.openxmlformats.org/officeDocument/2006/relationships/customXml" Target="../ink/ink17.xml"/><Relationship Id="rId43" Type="http://schemas.openxmlformats.org/officeDocument/2006/relationships/customXml" Target="../ink/ink25.xml"/><Relationship Id="rId48" Type="http://schemas.openxmlformats.org/officeDocument/2006/relationships/image" Target="../media/image32.png"/><Relationship Id="rId64" Type="http://schemas.openxmlformats.org/officeDocument/2006/relationships/customXml" Target="../ink/ink37.xml"/><Relationship Id="rId69" Type="http://schemas.openxmlformats.org/officeDocument/2006/relationships/image" Target="../media/image40.png"/><Relationship Id="rId8" Type="http://schemas.openxmlformats.org/officeDocument/2006/relationships/image" Target="../media/image13.png"/><Relationship Id="rId51" Type="http://schemas.openxmlformats.org/officeDocument/2006/relationships/image" Target="../media/image33.png"/><Relationship Id="rId72" Type="http://schemas.openxmlformats.org/officeDocument/2006/relationships/customXml" Target="../ink/ink42.xml"/><Relationship Id="rId80" Type="http://schemas.openxmlformats.org/officeDocument/2006/relationships/customXml" Target="../ink/ink46.xml"/><Relationship Id="rId85" Type="http://schemas.openxmlformats.org/officeDocument/2006/relationships/image" Target="../media/image48.png"/><Relationship Id="rId93" Type="http://schemas.openxmlformats.org/officeDocument/2006/relationships/customXml" Target="../ink/ink53.xml"/><Relationship Id="rId3" Type="http://schemas.openxmlformats.org/officeDocument/2006/relationships/customXml" Target="../ink/ink4.xml"/><Relationship Id="rId12" Type="http://schemas.openxmlformats.org/officeDocument/2006/relationships/image" Target="../media/image15.png"/><Relationship Id="rId17" Type="http://schemas.openxmlformats.org/officeDocument/2006/relationships/customXml" Target="../ink/ink11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59" Type="http://schemas.openxmlformats.org/officeDocument/2006/relationships/image" Target="../media/image37.png"/><Relationship Id="rId67" Type="http://schemas.openxmlformats.org/officeDocument/2006/relationships/customXml" Target="../ink/ink39.xml"/><Relationship Id="rId20" Type="http://schemas.openxmlformats.org/officeDocument/2006/relationships/image" Target="../media/image18.png"/><Relationship Id="rId41" Type="http://schemas.openxmlformats.org/officeDocument/2006/relationships/customXml" Target="../ink/ink24.xml"/><Relationship Id="rId54" Type="http://schemas.openxmlformats.org/officeDocument/2006/relationships/customXml" Target="../ink/ink31.xml"/><Relationship Id="rId62" Type="http://schemas.openxmlformats.org/officeDocument/2006/relationships/customXml" Target="../ink/ink35.xml"/><Relationship Id="rId70" Type="http://schemas.openxmlformats.org/officeDocument/2006/relationships/customXml" Target="../ink/ink41.xml"/><Relationship Id="rId75" Type="http://schemas.openxmlformats.org/officeDocument/2006/relationships/image" Target="../media/image43.png"/><Relationship Id="rId83" Type="http://schemas.openxmlformats.org/officeDocument/2006/relationships/image" Target="../media/image47.png"/><Relationship Id="rId88" Type="http://schemas.openxmlformats.org/officeDocument/2006/relationships/customXml" Target="../ink/ink50.xml"/><Relationship Id="rId91" Type="http://schemas.openxmlformats.org/officeDocument/2006/relationships/customXml" Target="../ink/ink52.xml"/><Relationship Id="rId1" Type="http://schemas.openxmlformats.org/officeDocument/2006/relationships/tags" Target="../tags/tag20.xml"/><Relationship Id="rId6" Type="http://schemas.openxmlformats.org/officeDocument/2006/relationships/image" Target="../media/image12.png"/><Relationship Id="rId15" Type="http://schemas.openxmlformats.org/officeDocument/2006/relationships/customXml" Target="../ink/ink10.xml"/><Relationship Id="rId23" Type="http://schemas.openxmlformats.org/officeDocument/2006/relationships/customXml" Target="../ink/ink15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28.xml"/><Relationship Id="rId57" Type="http://schemas.openxmlformats.org/officeDocument/2006/relationships/image" Target="../media/image36.png"/><Relationship Id="rId10" Type="http://schemas.openxmlformats.org/officeDocument/2006/relationships/image" Target="../media/image14.png"/><Relationship Id="rId31" Type="http://schemas.openxmlformats.org/officeDocument/2006/relationships/customXml" Target="../ink/ink19.xml"/><Relationship Id="rId44" Type="http://schemas.openxmlformats.org/officeDocument/2006/relationships/image" Target="../media/image30.png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65" Type="http://schemas.openxmlformats.org/officeDocument/2006/relationships/customXml" Target="../ink/ink38.xml"/><Relationship Id="rId73" Type="http://schemas.openxmlformats.org/officeDocument/2006/relationships/image" Target="../media/image42.png"/><Relationship Id="rId78" Type="http://schemas.openxmlformats.org/officeDocument/2006/relationships/customXml" Target="../ink/ink45.xml"/><Relationship Id="rId81" Type="http://schemas.openxmlformats.org/officeDocument/2006/relationships/image" Target="../media/image46.png"/><Relationship Id="rId86" Type="http://schemas.openxmlformats.org/officeDocument/2006/relationships/customXml" Target="../ink/ink49.xml"/><Relationship Id="rId94" Type="http://schemas.openxmlformats.org/officeDocument/2006/relationships/image" Target="../media/image52.png"/><Relationship Id="rId4" Type="http://schemas.openxmlformats.org/officeDocument/2006/relationships/image" Target="../media/image11.png"/><Relationship Id="rId9" Type="http://schemas.openxmlformats.org/officeDocument/2006/relationships/customXml" Target="../ink/ink7.xml"/><Relationship Id="rId13" Type="http://schemas.openxmlformats.org/officeDocument/2006/relationships/customXml" Target="../ink/ink9.xml"/><Relationship Id="rId18" Type="http://schemas.openxmlformats.org/officeDocument/2006/relationships/customXml" Target="../ink/ink12.xml"/><Relationship Id="rId39" Type="http://schemas.openxmlformats.org/officeDocument/2006/relationships/customXml" Target="../ink/ink23.xml"/><Relationship Id="rId34" Type="http://schemas.openxmlformats.org/officeDocument/2006/relationships/image" Target="../media/image25.png"/><Relationship Id="rId50" Type="http://schemas.openxmlformats.org/officeDocument/2006/relationships/customXml" Target="../ink/ink29.xml"/><Relationship Id="rId55" Type="http://schemas.openxmlformats.org/officeDocument/2006/relationships/image" Target="../media/image35.png"/><Relationship Id="rId76" Type="http://schemas.openxmlformats.org/officeDocument/2006/relationships/customXml" Target="../ink/ink44.xml"/><Relationship Id="rId7" Type="http://schemas.openxmlformats.org/officeDocument/2006/relationships/customXml" Target="../ink/ink6.xml"/><Relationship Id="rId71" Type="http://schemas.openxmlformats.org/officeDocument/2006/relationships/image" Target="../media/image41.png"/><Relationship Id="rId9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8.xml"/><Relationship Id="rId24" Type="http://schemas.openxmlformats.org/officeDocument/2006/relationships/image" Target="../media/image20.png"/><Relationship Id="rId40" Type="http://schemas.openxmlformats.org/officeDocument/2006/relationships/image" Target="../media/image28.png"/><Relationship Id="rId45" Type="http://schemas.openxmlformats.org/officeDocument/2006/relationships/customXml" Target="../ink/ink26.xml"/><Relationship Id="rId66" Type="http://schemas.openxmlformats.org/officeDocument/2006/relationships/image" Target="../media/image39.png"/><Relationship Id="rId87" Type="http://schemas.openxmlformats.org/officeDocument/2006/relationships/image" Target="../media/image49.png"/><Relationship Id="rId61" Type="http://schemas.openxmlformats.org/officeDocument/2006/relationships/image" Target="../media/image38.png"/><Relationship Id="rId82" Type="http://schemas.openxmlformats.org/officeDocument/2006/relationships/customXml" Target="../ink/ink47.xml"/><Relationship Id="rId19" Type="http://schemas.openxmlformats.org/officeDocument/2006/relationships/customXml" Target="../ink/ink13.xml"/><Relationship Id="rId14" Type="http://schemas.openxmlformats.org/officeDocument/2006/relationships/image" Target="../media/image16.png"/><Relationship Id="rId30" Type="http://schemas.openxmlformats.org/officeDocument/2006/relationships/image" Target="../media/image23.png"/><Relationship Id="rId35" Type="http://schemas.openxmlformats.org/officeDocument/2006/relationships/customXml" Target="../ink/ink21.xml"/><Relationship Id="rId56" Type="http://schemas.openxmlformats.org/officeDocument/2006/relationships/customXml" Target="../ink/ink32.xml"/><Relationship Id="rId77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5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12" Type="http://schemas.openxmlformats.org/officeDocument/2006/relationships/customXml" Target="../ink/ink5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customXml" Target="../ink/ink54.xml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5" Type="http://schemas.openxmlformats.org/officeDocument/2006/relationships/image" Target="../media/image59.png"/><Relationship Id="rId10" Type="http://schemas.openxmlformats.org/officeDocument/2006/relationships/customXml" Target="../ink/ink56.xml"/><Relationship Id="rId4" Type="http://schemas.openxmlformats.org/officeDocument/2006/relationships/image" Target="../media/image53.png"/><Relationship Id="rId9" Type="http://schemas.openxmlformats.org/officeDocument/2006/relationships/image" Target="../media/image56.png"/><Relationship Id="rId14" Type="http://schemas.openxmlformats.org/officeDocument/2006/relationships/customXml" Target="../ink/ink5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25.xml"/><Relationship Id="rId7" Type="http://schemas.openxmlformats.org/officeDocument/2006/relationships/customXml" Target="../ink/ink5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slideLayout" Target="../slideLayouts/slideLayout2.xml"/><Relationship Id="rId9" Type="http://schemas.openxmlformats.org/officeDocument/2006/relationships/customXml" Target="../ink/ink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中国矿业大学透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" y="278765"/>
            <a:ext cx="3906520" cy="86995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42845" y="713740"/>
            <a:ext cx="7152005" cy="3238500"/>
          </a:xfrm>
        </p:spPr>
        <p:txBody>
          <a:bodyPr>
            <a:normAutofit/>
          </a:bodyPr>
          <a:lstStyle/>
          <a:p>
            <a:r>
              <a:rPr lang="zh-CN" altLang="en-US" sz="7200" spc="100" dirty="0">
                <a:solidFill>
                  <a:schemeClr val="bg2"/>
                </a:solidFill>
              </a:rPr>
              <a:t>第一次培训</a:t>
            </a:r>
            <a:endParaRPr lang="en-US" altLang="zh-CN" sz="7200" spc="100" dirty="0">
              <a:solidFill>
                <a:schemeClr val="bg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4E9EE5-9812-2FB4-E4A5-ECEE9CD4DB55}"/>
              </a:ext>
            </a:extLst>
          </p:cNvPr>
          <p:cNvSpPr txBox="1"/>
          <p:nvPr/>
        </p:nvSpPr>
        <p:spPr>
          <a:xfrm>
            <a:off x="4855536" y="3168135"/>
            <a:ext cx="6138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spc="100" dirty="0">
                <a:solidFill>
                  <a:schemeClr val="bg2"/>
                </a:solidFill>
              </a:rPr>
              <a:t>主讲人：涂齐阳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矿大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225" y="64770"/>
            <a:ext cx="2141855" cy="5340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2295AB-E5AA-5828-590E-AF3630605A07}"/>
              </a:ext>
            </a:extLst>
          </p:cNvPr>
          <p:cNvSpPr txBox="1">
            <a:spLocks/>
          </p:cNvSpPr>
          <p:nvPr/>
        </p:nvSpPr>
        <p:spPr>
          <a:xfrm>
            <a:off x="4141382" y="3040902"/>
            <a:ext cx="3265968" cy="7761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再看看</a:t>
            </a:r>
            <a:r>
              <a:rPr lang="en-US" altLang="zh-CN" dirty="0"/>
              <a:t>FPGA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30BCAF-4BE2-9FDF-6394-CA6993AE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9" y="2140759"/>
            <a:ext cx="11513142" cy="29592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5F0FFB-9D41-AD72-5BB2-711A6BE4F919}"/>
              </a:ext>
            </a:extLst>
          </p:cNvPr>
          <p:cNvSpPr txBox="1"/>
          <p:nvPr/>
        </p:nvSpPr>
        <p:spPr>
          <a:xfrm>
            <a:off x="384478" y="203830"/>
            <a:ext cx="4438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40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“硬件”架构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D36DCE-820E-5B88-3B8B-75EFE6B5383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27935" y="5409943"/>
            <a:ext cx="4995711" cy="6235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超声波测距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4B029A-BB07-D1C1-99B9-CB38AD9D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47" y="1958899"/>
            <a:ext cx="11773505" cy="29402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DFF3A31-D306-6D0E-F35E-FC024B35A8E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27935" y="5409943"/>
            <a:ext cx="2461915" cy="6235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电扇控制电路</a:t>
            </a:r>
            <a:endParaRPr lang="en-US" altLang="zh-CN" sz="2800" dirty="0">
              <a:solidFill>
                <a:srgbClr val="151472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C1A40C-8418-E630-E22B-FF1E0FDBC92E}"/>
              </a:ext>
            </a:extLst>
          </p:cNvPr>
          <p:cNvSpPr txBox="1"/>
          <p:nvPr/>
        </p:nvSpPr>
        <p:spPr>
          <a:xfrm>
            <a:off x="384478" y="203830"/>
            <a:ext cx="4438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40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“硬件”架构</a:t>
            </a:r>
          </a:p>
        </p:txBody>
      </p:sp>
    </p:spTree>
    <p:extLst>
      <p:ext uri="{BB962C8B-B14F-4D97-AF65-F5344CB8AC3E}">
        <p14:creationId xmlns:p14="http://schemas.microsoft.com/office/powerpoint/2010/main" val="192502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FF3A31-D306-6D0E-F35E-FC024B35A8E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77301" y="5946283"/>
            <a:ext cx="5281897" cy="6235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图像采集与显示（一部分）</a:t>
            </a:r>
            <a:endParaRPr lang="en-US" altLang="zh-CN" sz="2800" dirty="0">
              <a:solidFill>
                <a:srgbClr val="151472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E63331-AC37-C5D4-51AE-1C5DF6AD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1" y="1463422"/>
            <a:ext cx="6216449" cy="35403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FE1323-9432-2E77-B3D3-6AB7CBDE9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28" y="1416625"/>
            <a:ext cx="5336599" cy="354037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CCA4D1-D44D-B349-EF8D-012C21DC366F}"/>
              </a:ext>
            </a:extLst>
          </p:cNvPr>
          <p:cNvSpPr txBox="1"/>
          <p:nvPr/>
        </p:nvSpPr>
        <p:spPr>
          <a:xfrm>
            <a:off x="384478" y="203830"/>
            <a:ext cx="4438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40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“硬件”架构</a:t>
            </a:r>
          </a:p>
        </p:txBody>
      </p:sp>
    </p:spTree>
    <p:extLst>
      <p:ext uri="{BB962C8B-B14F-4D97-AF65-F5344CB8AC3E}">
        <p14:creationId xmlns:p14="http://schemas.microsoft.com/office/powerpoint/2010/main" val="119213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8CCA4D1-D44D-B349-EF8D-012C21DC366F}"/>
              </a:ext>
            </a:extLst>
          </p:cNvPr>
          <p:cNvSpPr txBox="1"/>
          <p:nvPr/>
        </p:nvSpPr>
        <p:spPr>
          <a:xfrm>
            <a:off x="384478" y="203830"/>
            <a:ext cx="4438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40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“硬件”架构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523BD9-B6B7-14AB-6B93-51F71D880D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201062" y="1574638"/>
            <a:ext cx="7442082" cy="4893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特点：</a:t>
            </a:r>
            <a:endParaRPr lang="en-US" altLang="zh-CN" sz="2800" dirty="0">
              <a:solidFill>
                <a:srgbClr val="151472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lvl="0"/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（</a:t>
            </a:r>
            <a:r>
              <a:rPr lang="en-US" altLang="zh-CN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1</a:t>
            </a:r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）结构可重组：不同的应用场景，对应的“硬件电路”架构不同（利用底层资源生成门电路和触发器，</a:t>
            </a:r>
            <a:r>
              <a:rPr lang="en-US" altLang="zh-CN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&gt;&gt;&gt;</a:t>
            </a:r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门电路和触发器组成组合电路和逻辑电路</a:t>
            </a:r>
            <a:r>
              <a:rPr lang="en-US" altLang="zh-CN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&gt;&gt;&gt;</a:t>
            </a:r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组合电路和逻辑电路实现功能）</a:t>
            </a:r>
            <a:endParaRPr lang="en-US" altLang="zh-CN" sz="2800" dirty="0">
              <a:solidFill>
                <a:srgbClr val="151472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lvl="0"/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（</a:t>
            </a:r>
            <a:r>
              <a:rPr lang="en-US" altLang="zh-CN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2</a:t>
            </a:r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）并发性强，响应速度快：功能电路随着时钟信号周期执行</a:t>
            </a:r>
            <a:endParaRPr lang="en-US" altLang="zh-CN" sz="2800" dirty="0">
              <a:solidFill>
                <a:srgbClr val="151472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31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3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523BD9-B6B7-14AB-6B93-51F71D880D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7597" y="404322"/>
            <a:ext cx="11250198" cy="684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应用领域：依据结构的优势，主要是应用于实时性要求高的领域</a:t>
            </a:r>
            <a:endParaRPr lang="en-US" altLang="zh-CN" sz="2800" dirty="0">
              <a:solidFill>
                <a:srgbClr val="151472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lvl="0"/>
            <a:endParaRPr lang="en-US" altLang="zh-CN" sz="2800" dirty="0">
              <a:solidFill>
                <a:srgbClr val="151472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EA4B41-B857-BDD6-5A56-1FBFF48FBD7D}"/>
              </a:ext>
            </a:extLst>
          </p:cNvPr>
          <p:cNvSpPr txBox="1"/>
          <p:nvPr/>
        </p:nvSpPr>
        <p:spPr>
          <a:xfrm>
            <a:off x="605529" y="1322869"/>
            <a:ext cx="991356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（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1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）数字信号处理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  <a:ea typeface="黑体" panose="02010609060101010101" charset="-122"/>
            </a:endParaRPr>
          </a:p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（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2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）视频图像处理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  <a:ea typeface="黑体" panose="02010609060101010101" charset="-122"/>
            </a:endParaRPr>
          </a:p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（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3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）5G 通信领域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  <a:ea typeface="黑体" panose="02010609060101010101" charset="-122"/>
            </a:endParaRPr>
          </a:p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（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4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）医疗设备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  <a:ea typeface="黑体" panose="02010609060101010101" charset="-122"/>
            </a:endParaRPr>
          </a:p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（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5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）工业控制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  <a:ea typeface="黑体" panose="02010609060101010101" charset="-122"/>
            </a:endParaRPr>
          </a:p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（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6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）云服务、数据中心   （大数据中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GPU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比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FPGA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好）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  <a:ea typeface="黑体" panose="02010609060101010101" charset="-122"/>
            </a:endParaRPr>
          </a:p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（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7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）边缘端计算、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AI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、自动驾驶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  <a:ea typeface="黑体" panose="02010609060101010101" charset="-122"/>
            </a:endParaRPr>
          </a:p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（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8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）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IC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验证等</a:t>
            </a:r>
            <a:endParaRPr lang="zh-CN" alt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B9157C8-03BD-4ADD-C376-D33F74D2C9A9}"/>
                  </a:ext>
                </a:extLst>
              </p14:cNvPr>
              <p14:cNvContentPartPr/>
              <p14:nvPr/>
            </p14:nvContentPartPr>
            <p14:xfrm>
              <a:off x="893031" y="4045598"/>
              <a:ext cx="4493520" cy="169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B9157C8-03BD-4ADD-C376-D33F74D2C9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5391" y="4027598"/>
                <a:ext cx="4529160" cy="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6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9531927" y="862370"/>
            <a:ext cx="1961804" cy="154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梯形 4"/>
          <p:cNvSpPr/>
          <p:nvPr/>
        </p:nvSpPr>
        <p:spPr>
          <a:xfrm>
            <a:off x="2065384" y="1065347"/>
            <a:ext cx="2225040" cy="312422"/>
          </a:xfrm>
          <a:prstGeom prst="trapezoid">
            <a:avLst/>
          </a:prstGeom>
          <a:solidFill>
            <a:srgbClr val="5F6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1279520"/>
            <a:ext cx="9666514" cy="4312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·</a:t>
            </a:r>
          </a:p>
        </p:txBody>
      </p:sp>
      <p:sp>
        <p:nvSpPr>
          <p:cNvPr id="10" name="任意多边形 9"/>
          <p:cNvSpPr/>
          <p:nvPr/>
        </p:nvSpPr>
        <p:spPr>
          <a:xfrm rot="10800000">
            <a:off x="1638664" y="1065347"/>
            <a:ext cx="2555242" cy="3462709"/>
          </a:xfrm>
          <a:custGeom>
            <a:avLst/>
            <a:gdLst>
              <a:gd name="connsiteX0" fmla="*/ 2555242 w 2555242"/>
              <a:gd name="connsiteY0" fmla="*/ 1497165 h 1497165"/>
              <a:gd name="connsiteX1" fmla="*/ 0 w 2555242"/>
              <a:gd name="connsiteY1" fmla="*/ 1497165 h 1497165"/>
              <a:gd name="connsiteX2" fmla="*/ 0 w 2555242"/>
              <a:gd name="connsiteY2" fmla="*/ 1437692 h 1497165"/>
              <a:gd name="connsiteX3" fmla="*/ 936878 w 2555242"/>
              <a:gd name="connsiteY3" fmla="*/ 0 h 1497165"/>
              <a:gd name="connsiteX4" fmla="*/ 2555242 w 2555242"/>
              <a:gd name="connsiteY4" fmla="*/ 0 h 149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5242" h="1497165">
                <a:moveTo>
                  <a:pt x="2555242" y="1497165"/>
                </a:moveTo>
                <a:lnTo>
                  <a:pt x="0" y="1497165"/>
                </a:lnTo>
                <a:lnTo>
                  <a:pt x="0" y="1437692"/>
                </a:lnTo>
                <a:lnTo>
                  <a:pt x="936878" y="0"/>
                </a:lnTo>
                <a:lnTo>
                  <a:pt x="2555242" y="0"/>
                </a:lnTo>
                <a:close/>
              </a:path>
            </a:pathLst>
          </a:custGeom>
          <a:solidFill>
            <a:srgbClr val="082A6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2" name="直角三角形 11"/>
          <p:cNvSpPr/>
          <p:nvPr/>
        </p:nvSpPr>
        <p:spPr>
          <a:xfrm rot="16200000">
            <a:off x="9797143" y="4466408"/>
            <a:ext cx="1119052" cy="1119052"/>
          </a:xfrm>
          <a:prstGeom prst="rtTriangle">
            <a:avLst/>
          </a:prstGeom>
          <a:solidFill>
            <a:srgbClr val="082A69"/>
          </a:solidFill>
          <a:ln>
            <a:solidFill>
              <a:srgbClr val="082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36784" y="2153918"/>
            <a:ext cx="17627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02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74770" y="2586990"/>
            <a:ext cx="7042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noProof="0" dirty="0">
                <a:ln>
                  <a:noFill/>
                </a:ln>
                <a:solidFill>
                  <a:srgbClr val="082A6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ea"/>
              </a:rPr>
              <a:t>底层资源介绍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082A69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2" name="图片 1" descr="中国矿业大学透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4" y="136470"/>
            <a:ext cx="3259659" cy="7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6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中国矿业大学透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4" y="136470"/>
            <a:ext cx="3259659" cy="7259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BC61BE7-E9F8-DA09-7AF0-04D5D8E41191}"/>
              </a:ext>
            </a:extLst>
          </p:cNvPr>
          <p:cNvSpPr txBox="1">
            <a:spLocks/>
          </p:cNvSpPr>
          <p:nvPr/>
        </p:nvSpPr>
        <p:spPr>
          <a:xfrm>
            <a:off x="887763" y="1483610"/>
            <a:ext cx="3453891" cy="4135377"/>
          </a:xfrm>
          <a:prstGeom prst="rect">
            <a:avLst/>
          </a:prstGeom>
          <a:ln/>
        </p:spPr>
        <p:txBody>
          <a:bodyPr vert="horz" wrap="square" lIns="92075" tIns="46038" rIns="92075" bIns="46038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hlink"/>
              </a:buClr>
              <a:buSzPct val="100000"/>
              <a:buFont typeface="Wingdings" panose="05000000000000000000" pitchFamily="2" charset="2"/>
              <a:buChar char="•"/>
            </a:pPr>
            <a:r>
              <a:rPr lang="en-US" altLang="zh-CN" sz="2300" dirty="0"/>
              <a:t>FPGA</a:t>
            </a:r>
            <a:r>
              <a:rPr lang="zh-CN" altLang="en-US" sz="2300" dirty="0"/>
              <a:t>都采用查找表</a:t>
            </a:r>
          </a:p>
          <a:p>
            <a:pPr marL="0" indent="0">
              <a:buClr>
                <a:schemeClr val="hlink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300" dirty="0"/>
              <a:t>(Look-Up-</a:t>
            </a:r>
            <a:r>
              <a:rPr lang="en-US" altLang="zh-CN" sz="2300" dirty="0" err="1"/>
              <a:t>Table,LUT</a:t>
            </a:r>
            <a:r>
              <a:rPr lang="en-US" altLang="zh-CN" sz="2300" dirty="0"/>
              <a:t>)</a:t>
            </a:r>
            <a:r>
              <a:rPr lang="zh-CN" altLang="en-US" sz="2300" dirty="0"/>
              <a:t>实现逻辑函数</a:t>
            </a:r>
            <a:r>
              <a:rPr lang="zh-CN" altLang="en-US" sz="2300" dirty="0">
                <a:solidFill>
                  <a:srgbClr val="FF0000"/>
                </a:solidFill>
              </a:rPr>
              <a:t>（后面讲组合电路来了解</a:t>
            </a:r>
            <a:r>
              <a:rPr lang="en-US" altLang="zh-CN" sz="2300" dirty="0">
                <a:solidFill>
                  <a:srgbClr val="FF0000"/>
                </a:solidFill>
              </a:rPr>
              <a:t>LUT</a:t>
            </a:r>
            <a:r>
              <a:rPr lang="zh-CN" altLang="en-US" sz="2300" dirty="0">
                <a:solidFill>
                  <a:srgbClr val="FF0000"/>
                </a:solidFill>
              </a:rPr>
              <a:t>的实现）</a:t>
            </a:r>
            <a:endParaRPr lang="en-US" altLang="zh-CN" sz="2300" dirty="0">
              <a:solidFill>
                <a:srgbClr val="FF0000"/>
              </a:solidFill>
            </a:endParaRPr>
          </a:p>
          <a:p>
            <a:pPr marL="0" indent="0">
              <a:buClr>
                <a:schemeClr val="hlink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300" dirty="0"/>
          </a:p>
          <a:p>
            <a:pPr marL="0" indent="0">
              <a:buClr>
                <a:schemeClr val="hlink"/>
              </a:buClr>
              <a:buSzPct val="100000"/>
              <a:buFont typeface="Wingdings" panose="05000000000000000000" pitchFamily="2" charset="2"/>
              <a:buChar char="•"/>
            </a:pPr>
            <a:r>
              <a:rPr lang="en-US" altLang="zh-CN" sz="2300" dirty="0"/>
              <a:t> FPGA</a:t>
            </a:r>
            <a:r>
              <a:rPr lang="zh-CN" altLang="en-US" sz="2300" dirty="0"/>
              <a:t>的编程配置元件都是</a:t>
            </a:r>
            <a:r>
              <a:rPr lang="en-US" altLang="zh-CN" sz="2300" dirty="0"/>
              <a:t>SRAM</a:t>
            </a:r>
            <a:r>
              <a:rPr lang="zh-CN" altLang="en-US" sz="2300" dirty="0"/>
              <a:t>。</a:t>
            </a:r>
          </a:p>
          <a:p>
            <a:pPr marL="0" indent="0">
              <a:buClr>
                <a:schemeClr val="hlink"/>
              </a:buClr>
              <a:buSzPct val="100000"/>
              <a:buFont typeface="Wingdings" panose="05000000000000000000" pitchFamily="2" charset="2"/>
              <a:buChar char="•"/>
            </a:pPr>
            <a:r>
              <a:rPr lang="en-US" altLang="zh-CN" sz="2300" dirty="0"/>
              <a:t> </a:t>
            </a:r>
            <a:r>
              <a:rPr lang="zh-CN" altLang="en-US" sz="2300" dirty="0"/>
              <a:t>由于</a:t>
            </a:r>
            <a:r>
              <a:rPr lang="en-US" altLang="zh-CN" sz="2300" dirty="0"/>
              <a:t>SRAM</a:t>
            </a:r>
            <a:r>
              <a:rPr lang="zh-CN" altLang="en-US" sz="2300" dirty="0"/>
              <a:t>较易制造，且其可重复编程使用的次数几乎无限，所以目前高集成度的可编程逻辑器件几乎都是</a:t>
            </a:r>
            <a:r>
              <a:rPr lang="en-US" altLang="zh-CN" sz="2300" dirty="0"/>
              <a:t>FPGA</a:t>
            </a:r>
            <a:r>
              <a:rPr lang="zh-CN" altLang="en-US" sz="2300" dirty="0"/>
              <a:t>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0ED5DC-7747-2CF8-5DC3-58CE47B11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99" y="760947"/>
            <a:ext cx="6679004" cy="533610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479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中国矿业大学透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4" y="136470"/>
            <a:ext cx="3259659" cy="725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FE0506-E458-875E-683B-AF859B169974}"/>
              </a:ext>
            </a:extLst>
          </p:cNvPr>
          <p:cNvSpPr txBox="1"/>
          <p:nvPr/>
        </p:nvSpPr>
        <p:spPr>
          <a:xfrm>
            <a:off x="773053" y="1616035"/>
            <a:ext cx="99135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ea typeface="黑体" panose="02010609060101010101" charset="-122"/>
              </a:rPr>
              <a:t>主流厂商：</a:t>
            </a:r>
            <a:r>
              <a:rPr lang="en-US" altLang="zh-CN" sz="3200" dirty="0">
                <a:ea typeface="黑体" panose="02010609060101010101" charset="-122"/>
              </a:rPr>
              <a:t>Xilinx(AMD)</a:t>
            </a:r>
            <a:r>
              <a:rPr lang="zh-CN" altLang="en-US" sz="3200" dirty="0">
                <a:ea typeface="黑体" panose="02010609060101010101" charset="-122"/>
              </a:rPr>
              <a:t>、</a:t>
            </a:r>
            <a:r>
              <a:rPr lang="en-US" altLang="zh-CN" sz="3200" dirty="0">
                <a:ea typeface="黑体" panose="02010609060101010101" charset="-122"/>
              </a:rPr>
              <a:t> Altera(</a:t>
            </a:r>
            <a:r>
              <a:rPr lang="zh-CN" altLang="en-US" sz="3200" dirty="0">
                <a:ea typeface="黑体" panose="02010609060101010101" charset="-122"/>
              </a:rPr>
              <a:t>英特尔</a:t>
            </a:r>
            <a:r>
              <a:rPr lang="en-US" altLang="zh-CN" sz="3200" dirty="0">
                <a:ea typeface="黑体" panose="02010609060101010101" charset="-122"/>
              </a:rPr>
              <a:t>)</a:t>
            </a:r>
          </a:p>
          <a:p>
            <a:r>
              <a:rPr lang="zh-CN" altLang="en-US" sz="3200" dirty="0">
                <a:ea typeface="黑体" panose="02010609060101010101" charset="-122"/>
              </a:rPr>
              <a:t>国内：紫光、高云、安陆等等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51AD8B-B199-08A9-FFFA-F1EF67E06255}"/>
              </a:ext>
            </a:extLst>
          </p:cNvPr>
          <p:cNvSpPr txBox="1"/>
          <p:nvPr/>
        </p:nvSpPr>
        <p:spPr>
          <a:xfrm>
            <a:off x="773053" y="3122788"/>
            <a:ext cx="99135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资源总体大差不差，不同的厂商，同一厂商不同系列的芯片，底层资源有所差异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4E89D1-BD2E-2198-CB0C-1709C11ADC37}"/>
              </a:ext>
            </a:extLst>
          </p:cNvPr>
          <p:cNvSpPr txBox="1"/>
          <p:nvPr/>
        </p:nvSpPr>
        <p:spPr>
          <a:xfrm>
            <a:off x="3111404" y="5090232"/>
            <a:ext cx="51391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基于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Xilinx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的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7010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的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FPGA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rPr>
              <a:t>部分，给大家介绍一下共有的底层资源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731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9531927" y="862370"/>
            <a:ext cx="1961804" cy="154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梯形 4"/>
          <p:cNvSpPr/>
          <p:nvPr/>
        </p:nvSpPr>
        <p:spPr>
          <a:xfrm>
            <a:off x="2065384" y="1065347"/>
            <a:ext cx="2225040" cy="312422"/>
          </a:xfrm>
          <a:prstGeom prst="trapezoid">
            <a:avLst/>
          </a:prstGeom>
          <a:solidFill>
            <a:srgbClr val="5F6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1272540"/>
            <a:ext cx="9666514" cy="4312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·</a:t>
            </a:r>
          </a:p>
        </p:txBody>
      </p:sp>
      <p:sp>
        <p:nvSpPr>
          <p:cNvPr id="10" name="任意多边形 9"/>
          <p:cNvSpPr/>
          <p:nvPr/>
        </p:nvSpPr>
        <p:spPr>
          <a:xfrm rot="10800000">
            <a:off x="1638664" y="1065347"/>
            <a:ext cx="2555242" cy="3462709"/>
          </a:xfrm>
          <a:custGeom>
            <a:avLst/>
            <a:gdLst>
              <a:gd name="connsiteX0" fmla="*/ 2555242 w 2555242"/>
              <a:gd name="connsiteY0" fmla="*/ 1497165 h 1497165"/>
              <a:gd name="connsiteX1" fmla="*/ 0 w 2555242"/>
              <a:gd name="connsiteY1" fmla="*/ 1497165 h 1497165"/>
              <a:gd name="connsiteX2" fmla="*/ 0 w 2555242"/>
              <a:gd name="connsiteY2" fmla="*/ 1437692 h 1497165"/>
              <a:gd name="connsiteX3" fmla="*/ 936878 w 2555242"/>
              <a:gd name="connsiteY3" fmla="*/ 0 h 1497165"/>
              <a:gd name="connsiteX4" fmla="*/ 2555242 w 2555242"/>
              <a:gd name="connsiteY4" fmla="*/ 0 h 149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5242" h="1497165">
                <a:moveTo>
                  <a:pt x="2555242" y="1497165"/>
                </a:moveTo>
                <a:lnTo>
                  <a:pt x="0" y="1497165"/>
                </a:lnTo>
                <a:lnTo>
                  <a:pt x="0" y="1437692"/>
                </a:lnTo>
                <a:lnTo>
                  <a:pt x="936878" y="0"/>
                </a:lnTo>
                <a:lnTo>
                  <a:pt x="2555242" y="0"/>
                </a:lnTo>
                <a:close/>
              </a:path>
            </a:pathLst>
          </a:custGeom>
          <a:solidFill>
            <a:srgbClr val="082A6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2" name="直角三角形 11"/>
          <p:cNvSpPr/>
          <p:nvPr/>
        </p:nvSpPr>
        <p:spPr>
          <a:xfrm rot="16200000">
            <a:off x="9797143" y="4466408"/>
            <a:ext cx="1119052" cy="1119052"/>
          </a:xfrm>
          <a:prstGeom prst="rtTriangle">
            <a:avLst/>
          </a:prstGeom>
          <a:solidFill>
            <a:srgbClr val="082A69"/>
          </a:solidFill>
          <a:ln>
            <a:solidFill>
              <a:srgbClr val="082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36784" y="2153918"/>
            <a:ext cx="17627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03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74770" y="2586990"/>
            <a:ext cx="7042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b="1" noProof="0" dirty="0">
                <a:ln>
                  <a:noFill/>
                </a:ln>
                <a:solidFill>
                  <a:srgbClr val="082A6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ea"/>
              </a:rPr>
              <a:t>FPGA</a:t>
            </a:r>
            <a:r>
              <a:rPr lang="zh-CN" altLang="en-US" sz="7200" b="1" noProof="0" dirty="0">
                <a:ln>
                  <a:noFill/>
                </a:ln>
                <a:solidFill>
                  <a:srgbClr val="082A6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ea"/>
              </a:rPr>
              <a:t>常用数电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082A69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2" name="图片 1" descr="中国矿业大学透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4" y="136470"/>
            <a:ext cx="3259659" cy="7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中国矿业大学透明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512233" y="207010"/>
            <a:ext cx="3230822" cy="7194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86690" y="-537845"/>
            <a:ext cx="3856990" cy="370459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346190" y="1225550"/>
            <a:ext cx="3910965" cy="111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/>
            <a:r>
              <a:rPr lang="en-US" altLang="zh-CN" sz="36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FPGA</a:t>
            </a:r>
            <a:r>
              <a:rPr lang="zh-CN" altLang="en-US" sz="36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介绍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749165" y="1191260"/>
            <a:ext cx="5507990" cy="1170305"/>
            <a:chOff x="4611329" y="1493841"/>
            <a:chExt cx="5515897" cy="1674212"/>
          </a:xfrm>
        </p:grpSpPr>
        <p:sp>
          <p:nvSpPr>
            <p:cNvPr id="3" name="矩形 2"/>
            <p:cNvSpPr/>
            <p:nvPr>
              <p:custDataLst>
                <p:tags r:id="rId10"/>
              </p:custDataLst>
            </p:nvPr>
          </p:nvSpPr>
          <p:spPr>
            <a:xfrm>
              <a:off x="6096183" y="1493841"/>
              <a:ext cx="4031043" cy="1674212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1"/>
              </p:custDataLst>
            </p:nvPr>
          </p:nvSpPr>
          <p:spPr>
            <a:xfrm>
              <a:off x="4611329" y="1493841"/>
              <a:ext cx="1484698" cy="1674212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等线" panose="02010600030101010101" charset="-122"/>
                  <a:cs typeface="+mn-cs"/>
                </a:rPr>
                <a:t>01</a:t>
              </a:r>
              <a:endPara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6530975" y="2934970"/>
            <a:ext cx="3449453" cy="1125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altLang="zh-CN" sz="36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FPGA</a:t>
            </a:r>
            <a:r>
              <a:rPr lang="zh-CN" altLang="en-US" sz="36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底层资源介绍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51472"/>
              </a:solidFill>
              <a:effectLst/>
              <a:uLnTx/>
              <a:uFillTx/>
              <a:latin typeface="方正尚酷简体" panose="03000509000000000000" pitchFamily="65" charset="-122"/>
              <a:ea typeface="方正尚酷简体" panose="03000509000000000000" pitchFamily="65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749338" y="2950993"/>
            <a:ext cx="5508625" cy="1109346"/>
            <a:chOff x="4611330" y="1035998"/>
            <a:chExt cx="5515954" cy="1587005"/>
          </a:xfrm>
        </p:grpSpPr>
        <p:sp>
          <p:nvSpPr>
            <p:cNvPr id="15" name="矩形 14"/>
            <p:cNvSpPr/>
            <p:nvPr>
              <p:custDataLst>
                <p:tags r:id="rId8"/>
              </p:custDataLst>
            </p:nvPr>
          </p:nvSpPr>
          <p:spPr>
            <a:xfrm>
              <a:off x="6096028" y="1035998"/>
              <a:ext cx="4031256" cy="1587004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9"/>
              </p:custDataLst>
            </p:nvPr>
          </p:nvSpPr>
          <p:spPr>
            <a:xfrm>
              <a:off x="4611330" y="1041449"/>
              <a:ext cx="1484698" cy="1581554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等线" panose="02010600030101010101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6346190" y="4634230"/>
            <a:ext cx="3910965" cy="1139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noProof="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sym typeface="+mn-ea"/>
              </a:rPr>
              <a:t>常用数电</a:t>
            </a:r>
            <a:endParaRPr lang="en-US" altLang="zh-CN" sz="3600" noProof="0" dirty="0">
              <a:solidFill>
                <a:srgbClr val="151472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51472"/>
              </a:solidFill>
              <a:effectLst/>
              <a:uLnTx/>
              <a:uFillTx/>
              <a:latin typeface="方正尚酷简体" panose="03000509000000000000" pitchFamily="65" charset="-122"/>
              <a:ea typeface="方正尚酷简体" panose="03000509000000000000" pitchFamily="65" charset="-122"/>
              <a:cs typeface="+mn-cs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49338" y="4626677"/>
            <a:ext cx="5508625" cy="1170940"/>
            <a:chOff x="4611330" y="458246"/>
            <a:chExt cx="5515954" cy="1675120"/>
          </a:xfrm>
        </p:grpSpPr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6096028" y="458246"/>
              <a:ext cx="4031256" cy="1675120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7"/>
              </p:custDataLst>
            </p:nvPr>
          </p:nvSpPr>
          <p:spPr>
            <a:xfrm>
              <a:off x="4611330" y="458246"/>
              <a:ext cx="1484698" cy="1675120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等线" panose="02010600030101010101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4.79167E-6 0.23565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4.79167E-6 0.23565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4.79167E-6 0.23564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7"/>
          <p:cNvSpPr/>
          <p:nvPr/>
        </p:nvSpPr>
        <p:spPr bwMode="auto">
          <a:xfrm>
            <a:off x="223157" y="152399"/>
            <a:ext cx="2795556" cy="493757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54A0D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 descr="矿大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225" y="64770"/>
            <a:ext cx="2141855" cy="5340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565F9D-BE9B-E26D-450F-C3E76240F894}"/>
              </a:ext>
            </a:extLst>
          </p:cNvPr>
          <p:cNvSpPr txBox="1"/>
          <p:nvPr/>
        </p:nvSpPr>
        <p:spPr>
          <a:xfrm>
            <a:off x="814933" y="2820290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逻辑门（三人投票）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B522CE-7455-1FE4-9059-FC62660141BA}"/>
              </a:ext>
            </a:extLst>
          </p:cNvPr>
          <p:cNvSpPr txBox="1"/>
          <p:nvPr/>
        </p:nvSpPr>
        <p:spPr>
          <a:xfrm>
            <a:off x="814933" y="3336822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触发器 （特性仿真）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4FDE48-1A99-0935-4912-E76FCA80D34E}"/>
              </a:ext>
            </a:extLst>
          </p:cNvPr>
          <p:cNvSpPr txBox="1"/>
          <p:nvPr/>
        </p:nvSpPr>
        <p:spPr>
          <a:xfrm>
            <a:off x="814932" y="3915011"/>
            <a:ext cx="9662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补码转换（负数转补码）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B91B0A-A1E6-665D-79C9-24FE5950399F}"/>
              </a:ext>
            </a:extLst>
          </p:cNvPr>
          <p:cNvSpPr txBox="1"/>
          <p:nvPr/>
        </p:nvSpPr>
        <p:spPr>
          <a:xfrm>
            <a:off x="814932" y="4493200"/>
            <a:ext cx="808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AutoNum type="arabicPeriod" startAt="4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计数器（三角波发生器）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729EE3-5EE0-F63F-CE32-BC9EA830FBD3}"/>
              </a:ext>
            </a:extLst>
          </p:cNvPr>
          <p:cNvSpPr txBox="1"/>
          <p:nvPr/>
        </p:nvSpPr>
        <p:spPr>
          <a:xfrm>
            <a:off x="814932" y="5130233"/>
            <a:ext cx="4936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移位寄存器（解串和串行器）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2B6264-8961-0FDC-E725-66E0991E3D98}"/>
              </a:ext>
            </a:extLst>
          </p:cNvPr>
          <p:cNvSpPr txBox="1"/>
          <p:nvPr/>
        </p:nvSpPr>
        <p:spPr>
          <a:xfrm>
            <a:off x="814932" y="2261697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   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波形分析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RTL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电路查看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D47DC4-FB66-E7E4-9AC1-7E85B8F69CE7}"/>
              </a:ext>
            </a:extLst>
          </p:cNvPr>
          <p:cNvSpPr txBox="1"/>
          <p:nvPr/>
        </p:nvSpPr>
        <p:spPr>
          <a:xfrm>
            <a:off x="595057" y="935833"/>
            <a:ext cx="94773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zh-CN" altLang="en-US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手动敲代码分析下面的东西（基本语法便敲边讲，综合后简单带一下底层资源的利用）</a:t>
            </a:r>
            <a:endParaRPr lang="en-US" altLang="zh-CN" sz="3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D2DA584-DA1D-722C-7166-0DCC8FBD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74" y="3915011"/>
            <a:ext cx="3257717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5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7"/>
          <p:cNvSpPr/>
          <p:nvPr/>
        </p:nvSpPr>
        <p:spPr bwMode="auto">
          <a:xfrm>
            <a:off x="223157" y="152399"/>
            <a:ext cx="2795556" cy="493757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54A0D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 descr="矿大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225" y="64770"/>
            <a:ext cx="2141855" cy="5340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FD47DC4-FB66-E7E4-9AC1-7E85B8F69CE7}"/>
              </a:ext>
            </a:extLst>
          </p:cNvPr>
          <p:cNvSpPr txBox="1"/>
          <p:nvPr/>
        </p:nvSpPr>
        <p:spPr>
          <a:xfrm>
            <a:off x="546195" y="1843950"/>
            <a:ext cx="35302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推荐开发板</a:t>
            </a:r>
            <a:r>
              <a:rPr lang="en-US" altLang="zh-CN" sz="24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找他们要配套资料，主要是开发环境的安装包和硬件原理图</a:t>
            </a:r>
            <a:r>
              <a:rPr lang="en-US" altLang="zh-CN" sz="24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en-US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Xilinx</a:t>
            </a:r>
            <a:r>
              <a:rPr lang="zh-CN" altLang="en-US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为例子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0" algn="just"/>
            <a:r>
              <a:rPr lang="en-US" altLang="zh-CN" sz="2000" dirty="0"/>
              <a:t>https://m.tb.cn/h.57EKTEO?tk=WHPpWcmYKJn </a:t>
            </a:r>
            <a:endParaRPr lang="en-US" altLang="zh-CN" sz="20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3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189F8A-88C6-292B-A1BE-175CFC51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986" y="1348577"/>
            <a:ext cx="5961462" cy="37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70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41536"/>
            <a:ext cx="12192000" cy="2974928"/>
          </a:xfrm>
          <a:prstGeom prst="rect">
            <a:avLst/>
          </a:prstGeom>
          <a:solidFill>
            <a:srgbClr val="001C6C"/>
          </a:solidFill>
          <a:ln>
            <a:solidFill>
              <a:srgbClr val="082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7567" y="2921784"/>
            <a:ext cx="94368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600" spc="6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100" normalizeH="0" baseline="0" noProof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思源宋体 CN Heavy" charset="-122"/>
                <a:ea typeface="思源宋体 CN Heavy" charset="-122"/>
                <a:cs typeface="+mn-cs"/>
                <a:sym typeface="+mn-ea"/>
              </a:rPr>
              <a:t>谢谢各位同学观看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4180114" y="1391064"/>
            <a:ext cx="3483428" cy="793752"/>
          </a:xfrm>
          <a:prstGeom prst="roundRect">
            <a:avLst/>
          </a:prstGeom>
          <a:solidFill>
            <a:srgbClr val="001C6C"/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9" name="图片 8" descr="矿大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113" y="1517610"/>
            <a:ext cx="2261870" cy="563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9531927" y="862370"/>
            <a:ext cx="1961804" cy="154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36784" y="2153918"/>
            <a:ext cx="17627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01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2" name="图片 1" descr="中国矿业大学透明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94" y="136470"/>
            <a:ext cx="3259659" cy="725900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C1A90ACF-B176-9D1B-AE28-636F191FE98E}"/>
              </a:ext>
            </a:extLst>
          </p:cNvPr>
          <p:cNvSpPr txBox="1"/>
          <p:nvPr/>
        </p:nvSpPr>
        <p:spPr>
          <a:xfrm>
            <a:off x="1615352" y="1865892"/>
            <a:ext cx="791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黑体" panose="02010609060101010101" charset="-122"/>
              <a:cs typeface="+mn-cs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黑体" panose="02010609060101010101" charset="-122"/>
                <a:cs typeface="+mn-cs"/>
              </a:rPr>
              <a:t>FPGA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黑体" panose="02010609060101010101" charset="-122"/>
                <a:cs typeface="+mn-cs"/>
              </a:rPr>
              <a:t>：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黑体" panose="02010609060101010101" charset="-122"/>
                <a:cs typeface="+mn-cs"/>
              </a:rPr>
              <a:t>现场可编程门阵列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黑体" panose="02010609060101010101" charset="-122"/>
                <a:cs typeface="+mn-cs"/>
              </a:rPr>
              <a:t>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黑体" panose="02010609060101010101" charset="-122"/>
                <a:cs typeface="+mn-cs"/>
              </a:rPr>
              <a:t>半定制芯片集成电路芯片。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黑体" panose="02010609060101010101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99BDEB-B552-9F37-9F39-512C4D2A5E1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17260" y="1310267"/>
            <a:ext cx="3910965" cy="111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/>
            <a:r>
              <a:rPr lang="en-US" altLang="zh-CN" sz="36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FPGA</a:t>
            </a:r>
            <a:r>
              <a:rPr lang="zh-CN" altLang="en-US" sz="36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是什么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786BF5-D5ED-B0F8-CDD6-B01A3A8288E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85859" y="3887204"/>
            <a:ext cx="6575560" cy="13548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/>
            <a:r>
              <a:rPr lang="zh-CN" altLang="en-US" sz="36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为什么说半定制，可编程性和</a:t>
            </a:r>
            <a:r>
              <a:rPr lang="en-US" altLang="zh-CN" sz="36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MCU</a:t>
            </a:r>
            <a:r>
              <a:rPr lang="zh-CN" altLang="en-US" sz="36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（</a:t>
            </a:r>
            <a:r>
              <a:rPr lang="en-US" altLang="zh-CN" sz="36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CPU</a:t>
            </a:r>
            <a:r>
              <a:rPr lang="zh-CN" altLang="en-US" sz="36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）有什么区别？</a:t>
            </a:r>
          </a:p>
        </p:txBody>
      </p:sp>
    </p:spTree>
    <p:extLst>
      <p:ext uri="{BB962C8B-B14F-4D97-AF65-F5344CB8AC3E}">
        <p14:creationId xmlns:p14="http://schemas.microsoft.com/office/powerpoint/2010/main" val="5695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90BB2-D3C3-8842-71F0-42411E8E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567" y="2652804"/>
            <a:ext cx="6618767" cy="1325563"/>
          </a:xfrm>
        </p:spPr>
        <p:txBody>
          <a:bodyPr/>
          <a:lstStyle/>
          <a:p>
            <a:r>
              <a:rPr lang="zh-CN" altLang="en-US" dirty="0"/>
              <a:t>先看看单片机</a:t>
            </a:r>
            <a:r>
              <a:rPr lang="en-US" altLang="zh-CN" dirty="0"/>
              <a:t>MCU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3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9531927" y="862370"/>
            <a:ext cx="1961804" cy="154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99BDEB-B552-9F37-9F39-512C4D2A5E1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0758" y="1222092"/>
            <a:ext cx="3459294" cy="8233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endParaRPr lang="zh-CN" altLang="en-US" sz="2800" dirty="0">
              <a:solidFill>
                <a:srgbClr val="151472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1C928A-1F97-5B2C-4096-C8748E109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052" y="325581"/>
            <a:ext cx="8121571" cy="62165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F26B7F-FD0A-1899-C26A-BE301FEA17A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0758" y="2777131"/>
            <a:ext cx="3459294" cy="8233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0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（</a:t>
            </a:r>
            <a:r>
              <a:rPr lang="en-US" altLang="zh-CN" sz="20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1</a:t>
            </a:r>
            <a:r>
              <a:rPr lang="zh-CN" altLang="en-US" sz="20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）芯片内部架构：已经给做好了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680F58-6898-4A1B-14EF-7C9CC5DC857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80758" y="3933483"/>
            <a:ext cx="3459294" cy="13402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0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（</a:t>
            </a:r>
            <a:r>
              <a:rPr lang="en-US" altLang="zh-CN" sz="20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2</a:t>
            </a:r>
            <a:r>
              <a:rPr lang="zh-CN" altLang="en-US" sz="20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）可编程：根据不同的应用场景，使能不同的电路单元，配置相应的寄存器，实现功能算法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E1C6D2-1AAB-44FF-3E22-D3B2110E6CB5}"/>
              </a:ext>
            </a:extLst>
          </p:cNvPr>
          <p:cNvSpPr txBox="1"/>
          <p:nvPr/>
        </p:nvSpPr>
        <p:spPr>
          <a:xfrm>
            <a:off x="6053122" y="60247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STM32F103</a:t>
            </a:r>
            <a:r>
              <a:rPr lang="zh-CN" altLang="en-US" sz="1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（一种通用</a:t>
            </a:r>
            <a:r>
              <a:rPr lang="en-US" altLang="zh-CN" sz="1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MCU</a:t>
            </a:r>
            <a:r>
              <a:rPr lang="zh-CN" altLang="en-US" sz="1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）芯片架构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B270F9-D0C7-4948-969B-87A74C1898E5}"/>
              </a:ext>
            </a:extLst>
          </p:cNvPr>
          <p:cNvSpPr txBox="1"/>
          <p:nvPr/>
        </p:nvSpPr>
        <p:spPr>
          <a:xfrm>
            <a:off x="280758" y="181187"/>
            <a:ext cx="26738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40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硬件架构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361433E-F733-33CA-D678-E870E4685119}"/>
                  </a:ext>
                </a:extLst>
              </p14:cNvPr>
              <p14:cNvContentPartPr/>
              <p14:nvPr/>
            </p14:nvContentPartPr>
            <p14:xfrm>
              <a:off x="3799284" y="1769969"/>
              <a:ext cx="8315640" cy="5634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361433E-F733-33CA-D678-E870E46851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1284" y="1751969"/>
                <a:ext cx="835128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E15CBE85-862A-40A5-A161-5B829F2C00DD}"/>
                  </a:ext>
                </a:extLst>
              </p14:cNvPr>
              <p14:cNvContentPartPr/>
              <p14:nvPr/>
            </p14:nvContentPartPr>
            <p14:xfrm>
              <a:off x="6953244" y="460289"/>
              <a:ext cx="86760" cy="14108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E15CBE85-862A-40A5-A161-5B829F2C00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5604" y="442649"/>
                <a:ext cx="122400" cy="14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FCE098F2-CE57-CFFC-AAF6-D99786C662B6}"/>
                  </a:ext>
                </a:extLst>
              </p14:cNvPr>
              <p14:cNvContentPartPr/>
              <p14:nvPr/>
            </p14:nvContentPartPr>
            <p14:xfrm>
              <a:off x="6875124" y="2331929"/>
              <a:ext cx="185400" cy="371844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FCE098F2-CE57-CFFC-AAF6-D99786C662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57124" y="2313929"/>
                <a:ext cx="221040" cy="37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0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9531927" y="862370"/>
            <a:ext cx="1961804" cy="154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99BDEB-B552-9F37-9F39-512C4D2A5E1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0758" y="1222092"/>
            <a:ext cx="3459294" cy="8233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endParaRPr lang="zh-CN" altLang="en-US" sz="2800" dirty="0">
              <a:solidFill>
                <a:srgbClr val="151472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E1C6D2-1AAB-44FF-3E22-D3B2110E6CB5}"/>
              </a:ext>
            </a:extLst>
          </p:cNvPr>
          <p:cNvSpPr txBox="1"/>
          <p:nvPr/>
        </p:nvSpPr>
        <p:spPr>
          <a:xfrm>
            <a:off x="5790852" y="57128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Cortex-A</a:t>
            </a:r>
            <a:r>
              <a:rPr lang="zh-CN" altLang="en-US" sz="1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核的</a:t>
            </a:r>
            <a:r>
              <a:rPr lang="en-US" altLang="zh-CN" sz="1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CPU</a:t>
            </a:r>
            <a:r>
              <a:rPr lang="zh-CN" altLang="en-US" sz="1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架构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B270F9-D0C7-4948-969B-87A74C1898E5}"/>
              </a:ext>
            </a:extLst>
          </p:cNvPr>
          <p:cNvSpPr txBox="1"/>
          <p:nvPr/>
        </p:nvSpPr>
        <p:spPr>
          <a:xfrm>
            <a:off x="384478" y="3499788"/>
            <a:ext cx="194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CPU</a:t>
            </a:r>
            <a:r>
              <a:rPr lang="zh-CN" altLang="en-US" sz="24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内核（</a:t>
            </a:r>
            <a:r>
              <a:rPr lang="en-US" altLang="zh-CN" sz="24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STM32F1</a:t>
            </a:r>
            <a:r>
              <a:rPr lang="zh-CN" altLang="en-US" sz="24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为</a:t>
            </a:r>
            <a:r>
              <a:rPr lang="en-US" altLang="zh-CN" sz="24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M</a:t>
            </a:r>
            <a:r>
              <a:rPr lang="zh-CN" altLang="en-US" sz="24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核心）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C32342-7B50-CB9C-FBFD-5F1F0527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11" y="1222092"/>
            <a:ext cx="9819095" cy="39489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826819D-CEE0-C161-8F1F-FF8FF671B6DF}"/>
              </a:ext>
            </a:extLst>
          </p:cNvPr>
          <p:cNvSpPr txBox="1"/>
          <p:nvPr/>
        </p:nvSpPr>
        <p:spPr>
          <a:xfrm>
            <a:off x="384478" y="203830"/>
            <a:ext cx="26738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40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硬件架构</a:t>
            </a:r>
          </a:p>
        </p:txBody>
      </p:sp>
    </p:spTree>
    <p:extLst>
      <p:ext uri="{BB962C8B-B14F-4D97-AF65-F5344CB8AC3E}">
        <p14:creationId xmlns:p14="http://schemas.microsoft.com/office/powerpoint/2010/main" val="18701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6826819D-CEE0-C161-8F1F-FF8FF671B6DF}"/>
              </a:ext>
            </a:extLst>
          </p:cNvPr>
          <p:cNvSpPr txBox="1"/>
          <p:nvPr/>
        </p:nvSpPr>
        <p:spPr>
          <a:xfrm>
            <a:off x="439044" y="192625"/>
            <a:ext cx="4974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40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软件应用架构特点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DEBDA8-F259-499D-F2A0-0296599126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58804" y="1434391"/>
            <a:ext cx="9332010" cy="23009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应用举例：</a:t>
            </a:r>
            <a:endParaRPr lang="en-US" altLang="zh-CN" sz="2800" dirty="0">
              <a:solidFill>
                <a:srgbClr val="151472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lvl="0"/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周期性检测姿态按照指定要求摆动，接受命令调整摆动的期望样子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6B37B88C-C6A8-2CFB-001B-564B10AAC7DA}"/>
                  </a:ext>
                </a:extLst>
              </p14:cNvPr>
              <p14:cNvContentPartPr/>
              <p14:nvPr/>
            </p14:nvContentPartPr>
            <p14:xfrm>
              <a:off x="2906124" y="5854529"/>
              <a:ext cx="360" cy="36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6B37B88C-C6A8-2CFB-001B-564B10AAC7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8484" y="583688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C8C1D3E9-E893-C4EA-2462-359919F765CE}"/>
              </a:ext>
            </a:extLst>
          </p:cNvPr>
          <p:cNvGrpSpPr/>
          <p:nvPr/>
        </p:nvGrpSpPr>
        <p:grpSpPr>
          <a:xfrm>
            <a:off x="1479084" y="2806769"/>
            <a:ext cx="2173680" cy="2616840"/>
            <a:chOff x="1479084" y="2806769"/>
            <a:chExt cx="2173680" cy="261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0DB33B34-8040-438B-4408-8A034BAB8918}"/>
                    </a:ext>
                  </a:extLst>
                </p14:cNvPr>
                <p14:cNvContentPartPr/>
                <p14:nvPr/>
              </p14:nvContentPartPr>
              <p14:xfrm>
                <a:off x="1758804" y="3076049"/>
                <a:ext cx="1055160" cy="18075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0DB33B34-8040-438B-4408-8A034BAB891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41164" y="3058409"/>
                  <a:ext cx="1090800" cy="18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1C968F4F-8868-AE32-7783-57AE3FF2DE99}"/>
                    </a:ext>
                  </a:extLst>
                </p14:cNvPr>
                <p14:cNvContentPartPr/>
                <p14:nvPr/>
              </p14:nvContentPartPr>
              <p14:xfrm>
                <a:off x="1479084" y="4868129"/>
                <a:ext cx="541440" cy="2509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1C968F4F-8868-AE32-7783-57AE3FF2DE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61444" y="4850129"/>
                  <a:ext cx="577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175AEEB0-86C3-874F-65AD-80D398FF88A6}"/>
                    </a:ext>
                  </a:extLst>
                </p14:cNvPr>
                <p14:cNvContentPartPr/>
                <p14:nvPr/>
              </p14:nvContentPartPr>
              <p14:xfrm>
                <a:off x="2813964" y="3756449"/>
                <a:ext cx="6120" cy="1008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175AEEB0-86C3-874F-65AD-80D398FF88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95964" y="3738809"/>
                  <a:ext cx="41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6FB29A74-F596-48D6-9602-80A761EA6F7C}"/>
                    </a:ext>
                  </a:extLst>
                </p14:cNvPr>
                <p14:cNvContentPartPr/>
                <p14:nvPr/>
              </p14:nvContentPartPr>
              <p14:xfrm>
                <a:off x="2802804" y="4337849"/>
                <a:ext cx="11520" cy="291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6FB29A74-F596-48D6-9602-80A761EA6F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84804" y="4320209"/>
                  <a:ext cx="47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D4BE724D-1CA8-D0A0-4565-E68493FDBCCB}"/>
                    </a:ext>
                  </a:extLst>
                </p14:cNvPr>
                <p14:cNvContentPartPr/>
                <p14:nvPr/>
              </p14:nvContentPartPr>
              <p14:xfrm>
                <a:off x="2821164" y="3990449"/>
                <a:ext cx="360" cy="720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D4BE724D-1CA8-D0A0-4565-E68493FDBC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03164" y="3972449"/>
                  <a:ext cx="36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58F35511-4389-F934-25B4-132B49F30C35}"/>
                    </a:ext>
                  </a:extLst>
                </p14:cNvPr>
                <p14:cNvContentPartPr/>
                <p14:nvPr/>
              </p14:nvContentPartPr>
              <p14:xfrm>
                <a:off x="2807124" y="4642769"/>
                <a:ext cx="360" cy="129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58F35511-4389-F934-25B4-132B49F30C3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9124" y="4624769"/>
                  <a:ext cx="36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92D9EC60-515C-4DE0-D065-3835C750500F}"/>
                    </a:ext>
                  </a:extLst>
                </p14:cNvPr>
                <p14:cNvContentPartPr/>
                <p14:nvPr/>
              </p14:nvContentPartPr>
              <p14:xfrm>
                <a:off x="2799564" y="5096369"/>
                <a:ext cx="360" cy="3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92D9EC60-515C-4DE0-D065-3835C75050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81924" y="50783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4F649643-B847-9F8D-38D4-ED15B0026306}"/>
                    </a:ext>
                  </a:extLst>
                </p14:cNvPr>
                <p14:cNvContentPartPr/>
                <p14:nvPr/>
              </p14:nvContentPartPr>
              <p14:xfrm>
                <a:off x="2771124" y="4890809"/>
                <a:ext cx="360" cy="3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4F649643-B847-9F8D-38D4-ED15B00263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53484" y="48731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C12831C9-B271-9B2A-1C2F-4AD8D3C8B023}"/>
                    </a:ext>
                  </a:extLst>
                </p14:cNvPr>
                <p14:cNvContentPartPr/>
                <p14:nvPr/>
              </p14:nvContentPartPr>
              <p14:xfrm>
                <a:off x="2813964" y="5315969"/>
                <a:ext cx="1440" cy="3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C12831C9-B271-9B2A-1C2F-4AD8D3C8B02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95964" y="5298329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948F60EF-5D2B-9FE3-542F-7DC4102C12B1}"/>
                    </a:ext>
                  </a:extLst>
                </p14:cNvPr>
                <p14:cNvContentPartPr/>
                <p14:nvPr/>
              </p14:nvContentPartPr>
              <p14:xfrm>
                <a:off x="2828364" y="2835209"/>
                <a:ext cx="14760" cy="9144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948F60EF-5D2B-9FE3-542F-7DC4102C12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10364" y="2817209"/>
                  <a:ext cx="50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4A2ED987-A47A-B9A9-4B10-13D7376803D7}"/>
                    </a:ext>
                  </a:extLst>
                </p14:cNvPr>
                <p14:cNvContentPartPr/>
                <p14:nvPr/>
              </p14:nvContentPartPr>
              <p14:xfrm>
                <a:off x="2828004" y="3217889"/>
                <a:ext cx="28800" cy="1760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4A2ED987-A47A-B9A9-4B10-13D7376803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10364" y="3200249"/>
                  <a:ext cx="64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6D751FAA-15EA-5AA9-0E4F-16CB8B4C7CC2}"/>
                    </a:ext>
                  </a:extLst>
                </p14:cNvPr>
                <p14:cNvContentPartPr/>
                <p14:nvPr/>
              </p14:nvContentPartPr>
              <p14:xfrm>
                <a:off x="2254164" y="3068849"/>
                <a:ext cx="1085400" cy="3672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6D751FAA-15EA-5AA9-0E4F-16CB8B4C7C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36164" y="3051209"/>
                  <a:ext cx="1121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C97A006B-89CB-F479-3CF3-7A6740103D8E}"/>
                    </a:ext>
                  </a:extLst>
                </p14:cNvPr>
                <p14:cNvContentPartPr/>
                <p14:nvPr/>
              </p14:nvContentPartPr>
              <p14:xfrm>
                <a:off x="2396004" y="2963009"/>
                <a:ext cx="164880" cy="1465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C97A006B-89CB-F479-3CF3-7A6740103D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78004" y="2945009"/>
                  <a:ext cx="200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8DE591E3-9AEB-FF03-1175-6566004F3EFB}"/>
                    </a:ext>
                  </a:extLst>
                </p14:cNvPr>
                <p14:cNvContentPartPr/>
                <p14:nvPr/>
              </p14:nvContentPartPr>
              <p14:xfrm>
                <a:off x="2594004" y="2948609"/>
                <a:ext cx="193680" cy="972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8DE591E3-9AEB-FF03-1175-6566004F3EF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76004" y="2930969"/>
                  <a:ext cx="229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2BD71FF0-23D4-DF60-64FA-9C955196FD8C}"/>
                    </a:ext>
                  </a:extLst>
                </p14:cNvPr>
                <p14:cNvContentPartPr/>
                <p14:nvPr/>
              </p14:nvContentPartPr>
              <p14:xfrm>
                <a:off x="2813964" y="2821169"/>
                <a:ext cx="226080" cy="20340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2BD71FF0-23D4-DF60-64FA-9C955196FD8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95964" y="2803169"/>
                  <a:ext cx="261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47BE21E5-0E35-F568-92C8-A1DA5C665EEE}"/>
                    </a:ext>
                  </a:extLst>
                </p14:cNvPr>
                <p14:cNvContentPartPr/>
                <p14:nvPr/>
              </p14:nvContentPartPr>
              <p14:xfrm>
                <a:off x="3140124" y="2806769"/>
                <a:ext cx="201240" cy="26064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47BE21E5-0E35-F568-92C8-A1DA5C665E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22124" y="2789129"/>
                  <a:ext cx="2368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CEB0A8BE-3E70-0BD6-244F-D24E11D18CC3}"/>
                    </a:ext>
                  </a:extLst>
                </p14:cNvPr>
                <p14:cNvContentPartPr/>
                <p14:nvPr/>
              </p14:nvContentPartPr>
              <p14:xfrm>
                <a:off x="1906404" y="4775969"/>
                <a:ext cx="1746360" cy="64764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CEB0A8BE-3E70-0BD6-244F-D24E11D18CC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88404" y="4758329"/>
                  <a:ext cx="178200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88C7D255-291E-4A95-85A4-0DE29B28E1E8}"/>
                    </a:ext>
                  </a:extLst>
                </p14:cNvPr>
                <p14:cNvContentPartPr/>
                <p14:nvPr/>
              </p14:nvContentPartPr>
              <p14:xfrm>
                <a:off x="2216364" y="4705409"/>
                <a:ext cx="497880" cy="2059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88C7D255-291E-4A95-85A4-0DE29B28E1E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98724" y="4687409"/>
                  <a:ext cx="533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080AE602-468B-8CA2-DB25-02E4CFC0C3B9}"/>
                    </a:ext>
                  </a:extLst>
                </p14:cNvPr>
                <p14:cNvContentPartPr/>
                <p14:nvPr/>
              </p14:nvContentPartPr>
              <p14:xfrm>
                <a:off x="2199804" y="4515329"/>
                <a:ext cx="288360" cy="2109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080AE602-468B-8CA2-DB25-02E4CFC0C3B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1804" y="4497329"/>
                  <a:ext cx="32400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BAFBB72F-A751-5124-E86F-62820F48F50B}"/>
                  </a:ext>
                </a:extLst>
              </p14:cNvPr>
              <p14:cNvContentPartPr/>
              <p14:nvPr/>
            </p14:nvContentPartPr>
            <p14:xfrm>
              <a:off x="4245684" y="3485369"/>
              <a:ext cx="2332080" cy="42048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BAFBB72F-A751-5124-E86F-62820F48F50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227684" y="3467729"/>
                <a:ext cx="2367720" cy="45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组合 55">
            <a:extLst>
              <a:ext uri="{FF2B5EF4-FFF2-40B4-BE49-F238E27FC236}">
                <a16:creationId xmlns:a16="http://schemas.microsoft.com/office/drawing/2014/main" id="{A85AABC4-7DD9-D77F-8FE3-BF83BC0D9841}"/>
              </a:ext>
            </a:extLst>
          </p:cNvPr>
          <p:cNvGrpSpPr/>
          <p:nvPr/>
        </p:nvGrpSpPr>
        <p:grpSpPr>
          <a:xfrm>
            <a:off x="4302204" y="4103849"/>
            <a:ext cx="2274120" cy="636480"/>
            <a:chOff x="4302204" y="4103849"/>
            <a:chExt cx="2274120" cy="63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64F70A3D-5772-4D2E-FAE7-BEBBC95FFE49}"/>
                    </a:ext>
                  </a:extLst>
                </p14:cNvPr>
                <p14:cNvContentPartPr/>
                <p14:nvPr/>
              </p14:nvContentPartPr>
              <p14:xfrm>
                <a:off x="4302204" y="4103849"/>
                <a:ext cx="2274120" cy="2199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64F70A3D-5772-4D2E-FAE7-BEBBC95FFE4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84564" y="4085849"/>
                  <a:ext cx="2309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3C4E6335-6C7C-820B-AEC1-3D362F37FBA4}"/>
                    </a:ext>
                  </a:extLst>
                </p14:cNvPr>
                <p14:cNvContentPartPr/>
                <p14:nvPr/>
              </p14:nvContentPartPr>
              <p14:xfrm>
                <a:off x="4302204" y="4359449"/>
                <a:ext cx="1027440" cy="38088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3C4E6335-6C7C-820B-AEC1-3D362F37FBA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84564" y="4341449"/>
                  <a:ext cx="1063080" cy="41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290521F-3C9A-C089-02E5-5F94E738161F}"/>
              </a:ext>
            </a:extLst>
          </p:cNvPr>
          <p:cNvGrpSpPr/>
          <p:nvPr/>
        </p:nvGrpSpPr>
        <p:grpSpPr>
          <a:xfrm>
            <a:off x="8022444" y="2721809"/>
            <a:ext cx="2248560" cy="2642040"/>
            <a:chOff x="8022444" y="2721809"/>
            <a:chExt cx="2248560" cy="264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8D6F0871-B2A6-0712-7B4B-F2C62FE2F973}"/>
                    </a:ext>
                  </a:extLst>
                </p14:cNvPr>
                <p14:cNvContentPartPr/>
                <p14:nvPr/>
              </p14:nvContentPartPr>
              <p14:xfrm>
                <a:off x="9257244" y="5181689"/>
                <a:ext cx="360" cy="432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8D6F0871-B2A6-0712-7B4B-F2C62FE2F97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39604" y="5163689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8D42BBC7-7C78-DF1D-F415-A7BE76C63B9C}"/>
                    </a:ext>
                  </a:extLst>
                </p14:cNvPr>
                <p14:cNvContentPartPr/>
                <p14:nvPr/>
              </p14:nvContentPartPr>
              <p14:xfrm>
                <a:off x="9228804" y="5075129"/>
                <a:ext cx="360" cy="36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8D42BBC7-7C78-DF1D-F415-A7BE76C63B9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10804" y="505712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F01B5473-5AD6-CC58-190E-9F3571ED4912}"/>
                    </a:ext>
                  </a:extLst>
                </p14:cNvPr>
                <p14:cNvContentPartPr/>
                <p14:nvPr/>
              </p14:nvContentPartPr>
              <p14:xfrm>
                <a:off x="8073564" y="2927009"/>
                <a:ext cx="2114280" cy="30528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F01B5473-5AD6-CC58-190E-9F3571ED49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55564" y="2909369"/>
                  <a:ext cx="2149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82F7FF28-6891-6F52-75AD-6F6D657E6FC0}"/>
                    </a:ext>
                  </a:extLst>
                </p14:cNvPr>
                <p14:cNvContentPartPr/>
                <p14:nvPr/>
              </p14:nvContentPartPr>
              <p14:xfrm>
                <a:off x="8406564" y="3054809"/>
                <a:ext cx="194400" cy="1987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2F7FF28-6891-6F52-75AD-6F6D657E6F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88564" y="3037169"/>
                  <a:ext cx="230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562F1F40-3A67-5E42-49A2-AA941DEDD825}"/>
                    </a:ext>
                  </a:extLst>
                </p14:cNvPr>
                <p14:cNvContentPartPr/>
                <p14:nvPr/>
              </p14:nvContentPartPr>
              <p14:xfrm>
                <a:off x="8754324" y="2977049"/>
                <a:ext cx="389160" cy="17784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562F1F40-3A67-5E42-49A2-AA941DEDD8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36324" y="2959049"/>
                  <a:ext cx="424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BF390F4F-316C-B83E-2F41-0D7D531CBDD1}"/>
                    </a:ext>
                  </a:extLst>
                </p14:cNvPr>
                <p14:cNvContentPartPr/>
                <p14:nvPr/>
              </p14:nvContentPartPr>
              <p14:xfrm>
                <a:off x="9150684" y="2849609"/>
                <a:ext cx="402840" cy="26460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BF390F4F-316C-B83E-2F41-0D7D531CBD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33044" y="2831609"/>
                  <a:ext cx="438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ABA02394-3D4E-3C77-7AC8-D110E056A40E}"/>
                    </a:ext>
                  </a:extLst>
                </p14:cNvPr>
                <p14:cNvContentPartPr/>
                <p14:nvPr/>
              </p14:nvContentPartPr>
              <p14:xfrm>
                <a:off x="9533724" y="2721809"/>
                <a:ext cx="440280" cy="19800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ABA02394-3D4E-3C77-7AC8-D110E056A40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16084" y="2703809"/>
                  <a:ext cx="475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DDF0CFB2-E3B1-D60A-E8B7-AD559018F076}"/>
                    </a:ext>
                  </a:extLst>
                </p14:cNvPr>
                <p14:cNvContentPartPr/>
                <p14:nvPr/>
              </p14:nvContentPartPr>
              <p14:xfrm>
                <a:off x="9179484" y="3267569"/>
                <a:ext cx="360" cy="1440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DDF0CFB2-E3B1-D60A-E8B7-AD559018F07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61484" y="3249569"/>
                  <a:ext cx="36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C05C0CBA-3C98-6D4E-474D-713C28B20FF1}"/>
                    </a:ext>
                  </a:extLst>
                </p14:cNvPr>
                <p14:cNvContentPartPr/>
                <p14:nvPr/>
              </p14:nvContentPartPr>
              <p14:xfrm>
                <a:off x="9221964" y="3508409"/>
                <a:ext cx="360" cy="36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C05C0CBA-3C98-6D4E-474D-713C28B20F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03964" y="34907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F1A137AF-5561-DFE3-3C07-2B6035C0C33F}"/>
                    </a:ext>
                  </a:extLst>
                </p14:cNvPr>
                <p14:cNvContentPartPr/>
                <p14:nvPr/>
              </p14:nvContentPartPr>
              <p14:xfrm>
                <a:off x="9221964" y="3877049"/>
                <a:ext cx="360" cy="36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F1A137AF-5561-DFE3-3C07-2B6035C0C33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03964" y="385940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5C85E56C-896D-A33E-1D84-5BF77060AE42}"/>
                    </a:ext>
                  </a:extLst>
                </p14:cNvPr>
                <p14:cNvContentPartPr/>
                <p14:nvPr/>
              </p14:nvContentPartPr>
              <p14:xfrm>
                <a:off x="9221964" y="4203569"/>
                <a:ext cx="360" cy="432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5C85E56C-896D-A33E-1D84-5BF77060AE4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03964" y="4185569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C5B37EC2-DE6C-FFB8-643D-044A5E6DDD08}"/>
                    </a:ext>
                  </a:extLst>
                </p14:cNvPr>
                <p14:cNvContentPartPr/>
                <p14:nvPr/>
              </p14:nvContentPartPr>
              <p14:xfrm>
                <a:off x="9271284" y="4671209"/>
                <a:ext cx="360" cy="144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C5B37EC2-DE6C-FFB8-643D-044A5E6DDD0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53644" y="4653209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9E492317-0200-0713-972C-8D9BEB0865F3}"/>
                    </a:ext>
                  </a:extLst>
                </p14:cNvPr>
                <p14:cNvContentPartPr/>
                <p14:nvPr/>
              </p14:nvContentPartPr>
              <p14:xfrm>
                <a:off x="9243204" y="4500929"/>
                <a:ext cx="360" cy="36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9E492317-0200-0713-972C-8D9BEB0865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25564" y="448292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AC612796-F130-B09D-5128-3C23790EF835}"/>
                    </a:ext>
                  </a:extLst>
                </p14:cNvPr>
                <p14:cNvContentPartPr/>
                <p14:nvPr/>
              </p14:nvContentPartPr>
              <p14:xfrm>
                <a:off x="8205684" y="3203849"/>
                <a:ext cx="1001880" cy="155052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AC612796-F130-B09D-5128-3C23790EF8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88044" y="3186209"/>
                  <a:ext cx="1037520" cy="15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9B061470-9C5A-BAA0-007F-8F9940D5E99B}"/>
                    </a:ext>
                  </a:extLst>
                </p14:cNvPr>
                <p14:cNvContentPartPr/>
                <p14:nvPr/>
              </p14:nvContentPartPr>
              <p14:xfrm>
                <a:off x="8022444" y="4741769"/>
                <a:ext cx="277920" cy="17280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9B061470-9C5A-BAA0-007F-8F9940D5E9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4804" y="4724129"/>
                  <a:ext cx="313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C07AF484-AEF6-7E40-7E44-83B143100162}"/>
                    </a:ext>
                  </a:extLst>
                </p14:cNvPr>
                <p14:cNvContentPartPr/>
                <p14:nvPr/>
              </p14:nvContentPartPr>
              <p14:xfrm>
                <a:off x="8279124" y="5004209"/>
                <a:ext cx="1888560" cy="15048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C07AF484-AEF6-7E40-7E44-83B1431001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61484" y="4986569"/>
                  <a:ext cx="1924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A2E3DF4F-0068-E717-4827-3DD08E515BE9}"/>
                    </a:ext>
                  </a:extLst>
                </p14:cNvPr>
                <p14:cNvContentPartPr/>
                <p14:nvPr/>
              </p14:nvContentPartPr>
              <p14:xfrm>
                <a:off x="9306564" y="3324089"/>
                <a:ext cx="28080" cy="3888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A2E3DF4F-0068-E717-4827-3DD08E515B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88924" y="3306449"/>
                  <a:ext cx="63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841280E9-73BC-7D81-868D-0BA57A11733B}"/>
                    </a:ext>
                  </a:extLst>
                </p14:cNvPr>
                <p14:cNvContentPartPr/>
                <p14:nvPr/>
              </p14:nvContentPartPr>
              <p14:xfrm>
                <a:off x="9519684" y="3671849"/>
                <a:ext cx="360" cy="540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841280E9-73BC-7D81-868D-0BA57A1173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02044" y="3653849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E7D05D69-79B9-2186-CCC9-5C2FFA073C36}"/>
                    </a:ext>
                  </a:extLst>
                </p14:cNvPr>
                <p14:cNvContentPartPr/>
                <p14:nvPr/>
              </p14:nvContentPartPr>
              <p14:xfrm>
                <a:off x="9391884" y="3473129"/>
                <a:ext cx="13320" cy="2196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E7D05D69-79B9-2186-CCC9-5C2FFA073C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74244" y="3455489"/>
                  <a:ext cx="48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E1AABBC5-590C-2282-E549-A34153C47023}"/>
                    </a:ext>
                  </a:extLst>
                </p14:cNvPr>
                <p14:cNvContentPartPr/>
                <p14:nvPr/>
              </p14:nvContentPartPr>
              <p14:xfrm>
                <a:off x="9583044" y="3820529"/>
                <a:ext cx="1440" cy="1044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E1AABBC5-590C-2282-E549-A34153C470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65404" y="3802529"/>
                  <a:ext cx="37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03524430-33E2-0B55-6FAC-ECE3FE138E49}"/>
                    </a:ext>
                  </a:extLst>
                </p14:cNvPr>
                <p14:cNvContentPartPr/>
                <p14:nvPr/>
              </p14:nvContentPartPr>
              <p14:xfrm>
                <a:off x="9746484" y="4089809"/>
                <a:ext cx="51120" cy="11988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03524430-33E2-0B55-6FAC-ECE3FE138E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28484" y="4071809"/>
                  <a:ext cx="86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999FCAC7-30C1-81C9-CC57-416D73A7F83B}"/>
                    </a:ext>
                  </a:extLst>
                </p14:cNvPr>
                <p14:cNvContentPartPr/>
                <p14:nvPr/>
              </p14:nvContentPartPr>
              <p14:xfrm>
                <a:off x="9937644" y="4422809"/>
                <a:ext cx="4320" cy="720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999FCAC7-30C1-81C9-CC57-416D73A7F8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19644" y="4404809"/>
                  <a:ext cx="39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A250BF18-1C37-43E2-9E9D-69593080515C}"/>
                    </a:ext>
                  </a:extLst>
                </p14:cNvPr>
                <p14:cNvContentPartPr/>
                <p14:nvPr/>
              </p14:nvContentPartPr>
              <p14:xfrm>
                <a:off x="10121964" y="4671209"/>
                <a:ext cx="4680" cy="1548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A250BF18-1C37-43E2-9E9D-6959308051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04324" y="4653209"/>
                  <a:ext cx="40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274FAF4A-5CCD-0C68-74D8-EF44E301F1C8}"/>
                    </a:ext>
                  </a:extLst>
                </p14:cNvPr>
                <p14:cNvContentPartPr/>
                <p14:nvPr/>
              </p14:nvContentPartPr>
              <p14:xfrm>
                <a:off x="10270644" y="4961729"/>
                <a:ext cx="360" cy="36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274FAF4A-5CCD-0C68-74D8-EF44E301F1C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53004" y="494372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A8227E0F-3995-B8C0-F167-8EF4E3E16CE0}"/>
                    </a:ext>
                  </a:extLst>
                </p14:cNvPr>
                <p14:cNvContentPartPr/>
                <p14:nvPr/>
              </p14:nvContentPartPr>
              <p14:xfrm>
                <a:off x="8220444" y="4954529"/>
                <a:ext cx="204480" cy="21672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A8227E0F-3995-B8C0-F167-8EF4E3E16CE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02804" y="4936529"/>
                  <a:ext cx="240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512801D9-6922-ACD8-72C2-1777993F2AD9}"/>
                    </a:ext>
                  </a:extLst>
                </p14:cNvPr>
                <p14:cNvContentPartPr/>
                <p14:nvPr/>
              </p14:nvContentPartPr>
              <p14:xfrm>
                <a:off x="9916404" y="4989809"/>
                <a:ext cx="226080" cy="37404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512801D9-6922-ACD8-72C2-1777993F2AD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898404" y="4971809"/>
                  <a:ext cx="26172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F794A119-A78C-DFEC-5AFE-F32621F30D01}"/>
                  </a:ext>
                </a:extLst>
              </p14:cNvPr>
              <p14:cNvContentPartPr/>
              <p14:nvPr/>
            </p14:nvContentPartPr>
            <p14:xfrm>
              <a:off x="10159044" y="4876409"/>
              <a:ext cx="245160" cy="10764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F794A119-A78C-DFEC-5AFE-F32621F30D0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141404" y="4858769"/>
                <a:ext cx="280800" cy="1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83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399BDEB-B552-9F37-9F39-512C4D2A5E1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5013" y="964971"/>
            <a:ext cx="6431111" cy="559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特点</a:t>
            </a:r>
            <a:r>
              <a:rPr lang="en-US" altLang="zh-CN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1</a:t>
            </a:r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：顺序执行程序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6819D-CEE0-C161-8F1F-FF8FF671B6DF}"/>
              </a:ext>
            </a:extLst>
          </p:cNvPr>
          <p:cNvSpPr txBox="1"/>
          <p:nvPr/>
        </p:nvSpPr>
        <p:spPr>
          <a:xfrm>
            <a:off x="439044" y="192625"/>
            <a:ext cx="4974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40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软件应用架构特点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249386F-5FEE-AD2C-C233-A901C1EFD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60" y="1577494"/>
            <a:ext cx="7076154" cy="459998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3BD84F7-BA72-450A-BC24-115659AD7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509" y="3053821"/>
            <a:ext cx="5171972" cy="3725049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7115CFD6-CD57-4162-6511-F315407FE9F8}"/>
              </a:ext>
            </a:extLst>
          </p:cNvPr>
          <p:cNvGrpSpPr/>
          <p:nvPr/>
        </p:nvGrpSpPr>
        <p:grpSpPr>
          <a:xfrm>
            <a:off x="439044" y="2062649"/>
            <a:ext cx="320760" cy="3894840"/>
            <a:chOff x="439044" y="2062649"/>
            <a:chExt cx="320760" cy="38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A6C4A112-BC46-27C1-D26F-FF349622FC10}"/>
                    </a:ext>
                  </a:extLst>
                </p14:cNvPr>
                <p14:cNvContentPartPr/>
                <p14:nvPr/>
              </p14:nvContentPartPr>
              <p14:xfrm>
                <a:off x="593844" y="2062649"/>
                <a:ext cx="44280" cy="37670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A6C4A112-BC46-27C1-D26F-FF349622FC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6204" y="2045009"/>
                  <a:ext cx="79920" cy="38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C49CFF0A-B24A-ACB4-DAE5-57F7E901D813}"/>
                    </a:ext>
                  </a:extLst>
                </p14:cNvPr>
                <p14:cNvContentPartPr/>
                <p14:nvPr/>
              </p14:nvContentPartPr>
              <p14:xfrm>
                <a:off x="439044" y="5727089"/>
                <a:ext cx="320760" cy="2304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C49CFF0A-B24A-ACB4-DAE5-57F7E901D8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1404" y="5709449"/>
                  <a:ext cx="35640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BAA7A10-E02E-2D21-7A1E-12B804AAC7B1}"/>
              </a:ext>
            </a:extLst>
          </p:cNvPr>
          <p:cNvGrpSpPr/>
          <p:nvPr/>
        </p:nvGrpSpPr>
        <p:grpSpPr>
          <a:xfrm>
            <a:off x="7130724" y="3621809"/>
            <a:ext cx="184320" cy="2757600"/>
            <a:chOff x="7130724" y="3621809"/>
            <a:chExt cx="184320" cy="27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78E178F0-407B-0839-DB28-E293F3008165}"/>
                    </a:ext>
                  </a:extLst>
                </p14:cNvPr>
                <p14:cNvContentPartPr/>
                <p14:nvPr/>
              </p14:nvContentPartPr>
              <p14:xfrm>
                <a:off x="7215684" y="3621809"/>
                <a:ext cx="36720" cy="26910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78E178F0-407B-0839-DB28-E293F30081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98044" y="3604169"/>
                  <a:ext cx="72360" cy="27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60A23A39-8437-0F40-05ED-3774FE87DFC5}"/>
                    </a:ext>
                  </a:extLst>
                </p14:cNvPr>
                <p14:cNvContentPartPr/>
                <p14:nvPr/>
              </p14:nvContentPartPr>
              <p14:xfrm>
                <a:off x="7130724" y="6189689"/>
                <a:ext cx="184320" cy="1897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60A23A39-8437-0F40-05ED-3774FE87DF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12724" y="6172049"/>
                  <a:ext cx="219960" cy="22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FADEBDA8-F259-499D-F2A0-0296599126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872548" y="399679"/>
            <a:ext cx="6431111" cy="9973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应用：周期性检测姿态按照指定要求摆动，接受命令调整摆动的期望样子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BCC4E4A5-E596-8B59-247F-0BFDDC982DDC}"/>
                  </a:ext>
                </a:extLst>
              </p14:cNvPr>
              <p14:cNvContentPartPr/>
              <p14:nvPr/>
            </p14:nvContentPartPr>
            <p14:xfrm>
              <a:off x="5502804" y="55289"/>
              <a:ext cx="6681240" cy="191700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BCC4E4A5-E596-8B59-247F-0BFDDC982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5164" y="37649"/>
                <a:ext cx="6716880" cy="19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0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5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399BDEB-B552-9F37-9F39-512C4D2A5E1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5013" y="964971"/>
            <a:ext cx="6431111" cy="559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特点</a:t>
            </a:r>
            <a:r>
              <a:rPr lang="en-US" altLang="zh-CN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2</a:t>
            </a:r>
            <a:r>
              <a:rPr lang="zh-CN" altLang="en-US" sz="28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：按照分配依次执行任务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6819D-CEE0-C161-8F1F-FF8FF671B6DF}"/>
              </a:ext>
            </a:extLst>
          </p:cNvPr>
          <p:cNvSpPr txBox="1"/>
          <p:nvPr/>
        </p:nvSpPr>
        <p:spPr>
          <a:xfrm>
            <a:off x="384477" y="203830"/>
            <a:ext cx="4974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40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软件应用架构特点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8A3B2C-1D9A-3507-7507-4581612A8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45" y="1654214"/>
            <a:ext cx="6530246" cy="23788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DFCDAE6-9982-4924-FAF1-1AD2011A42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29070" y="4241037"/>
            <a:ext cx="5660235" cy="706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endParaRPr lang="zh-CN" altLang="en-US" sz="2800" dirty="0">
              <a:solidFill>
                <a:srgbClr val="151472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491184-1B11-CEA4-EEF4-9E2D7F53D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362" y="637244"/>
            <a:ext cx="5144161" cy="5348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B03540F-6B49-230F-FA04-AD2E5C093F8D}"/>
                  </a:ext>
                </a:extLst>
              </p14:cNvPr>
              <p14:cNvContentPartPr/>
              <p14:nvPr/>
            </p14:nvContentPartPr>
            <p14:xfrm>
              <a:off x="3026364" y="1457849"/>
              <a:ext cx="683280" cy="594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B03540F-6B49-230F-FA04-AD2E5C093F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08724" y="1440209"/>
                <a:ext cx="7189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790AEA6-8E65-F6BB-246D-B301F7E46116}"/>
                  </a:ext>
                </a:extLst>
              </p14:cNvPr>
              <p14:cNvContentPartPr/>
              <p14:nvPr/>
            </p14:nvContentPartPr>
            <p14:xfrm>
              <a:off x="69324" y="1402409"/>
              <a:ext cx="6858000" cy="27734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790AEA6-8E65-F6BB-246D-B301F7E461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24" y="1384409"/>
                <a:ext cx="6893640" cy="2809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FDCB959-F19A-C3BA-0130-4327BF31C5F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84477" y="4458207"/>
            <a:ext cx="6431111" cy="9973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zh-CN" altLang="en-US" sz="24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有这个紧急任务，可随时让</a:t>
            </a:r>
            <a:r>
              <a:rPr lang="en-US" altLang="zh-CN" sz="24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CPU</a:t>
            </a:r>
            <a:r>
              <a:rPr lang="zh-CN" altLang="en-US" sz="24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停下来右边的事情，让</a:t>
            </a:r>
            <a:r>
              <a:rPr lang="en-US" altLang="zh-CN" sz="24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CPU</a:t>
            </a:r>
            <a:r>
              <a:rPr lang="zh-CN" altLang="en-US" sz="2400" dirty="0">
                <a:solidFill>
                  <a:srgbClr val="151472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做这个事情后</a:t>
            </a:r>
          </a:p>
        </p:txBody>
      </p:sp>
    </p:spTree>
    <p:extLst>
      <p:ext uri="{BB962C8B-B14F-4D97-AF65-F5344CB8AC3E}">
        <p14:creationId xmlns:p14="http://schemas.microsoft.com/office/powerpoint/2010/main" val="393355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50"/>
                            </p:stCondLst>
                            <p:childTnLst>
                              <p:par>
                                <p:cTn id="10" presetID="23" presetClass="entr" presetSubtype="16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5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60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603</Words>
  <Application>Microsoft Office PowerPoint</Application>
  <PresentationFormat>宽屏</PresentationFormat>
  <Paragraphs>76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方正尚酷简体</vt:lpstr>
      <vt:lpstr>思源宋体 CN Heavy</vt:lpstr>
      <vt:lpstr>微软雅黑</vt:lpstr>
      <vt:lpstr>Agency FB</vt:lpstr>
      <vt:lpstr>Arial</vt:lpstr>
      <vt:lpstr>Wingdings</vt:lpstr>
      <vt:lpstr>Office 主题​​</vt:lpstr>
      <vt:lpstr>第一次培训</vt:lpstr>
      <vt:lpstr>PowerPoint 演示文稿</vt:lpstr>
      <vt:lpstr>PowerPoint 演示文稿</vt:lpstr>
      <vt:lpstr>先看看单片机MCU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第一次培训</dc:title>
  <dc:creator>不强ぐ ༴兔</dc:creator>
  <cp:lastModifiedBy>8613598509782</cp:lastModifiedBy>
  <cp:revision>162</cp:revision>
  <dcterms:created xsi:type="dcterms:W3CDTF">2023-10-26T07:54:34Z</dcterms:created>
  <dcterms:modified xsi:type="dcterms:W3CDTF">2024-03-03T13:26:40Z</dcterms:modified>
</cp:coreProperties>
</file>