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1" autoAdjust="0"/>
  </p:normalViewPr>
  <p:slideViewPr>
    <p:cSldViewPr>
      <p:cViewPr varScale="1">
        <p:scale>
          <a:sx n="76" d="100"/>
          <a:sy n="76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1A6D-234A-42C6-88C5-85D1460EE3B8}" type="datetimeFigureOut">
              <a:rPr lang="de-DE" smtClean="0"/>
              <a:t>10.10.2015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05144-3BC5-4B32-83CF-491494C34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5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Also, ich habe mir für</a:t>
            </a:r>
            <a:r>
              <a:rPr lang="de-DE" baseline="0" dirty="0" smtClean="0"/>
              <a:t> das </a:t>
            </a:r>
            <a:r>
              <a:rPr lang="de-DE" baseline="0" dirty="0" err="1" smtClean="0"/>
              <a:t>ePortfolie</a:t>
            </a:r>
            <a:r>
              <a:rPr lang="de-DE" baseline="0" dirty="0" smtClean="0"/>
              <a:t> das Thema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ausgesucht.</a:t>
            </a:r>
          </a:p>
          <a:p>
            <a:r>
              <a:rPr lang="de-DE" baseline="0" dirty="0" smtClean="0"/>
              <a:t>Erstmal die Frage: Hat jeder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installiert und einen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Account?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05144-3BC5-4B32-83CF-491494C343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20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4EE171-6FB9-44C2-999A-3C78585CC55F}" type="datetime1">
              <a:rPr lang="de-DE" smtClean="0"/>
              <a:t>10.10.2015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F4C5-04F6-4CAA-916B-E3B314346F2C}" type="datetime1">
              <a:rPr lang="de-DE" smtClean="0"/>
              <a:t>10.10.2015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C9C1-76E8-482F-AC38-46CD1EA3A4C9}" type="datetime1">
              <a:rPr lang="de-DE" smtClean="0"/>
              <a:t>10.10.2015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7CAC-BFF1-498D-82E7-9462D790BC9E}" type="datetime1">
              <a:rPr lang="de-DE" smtClean="0"/>
              <a:t>10.10.2015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7E9C1B2-C123-4CB8-B829-0B1DE6516455}" type="datetime1">
              <a:rPr lang="de-DE" smtClean="0"/>
              <a:t>10.10.2015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951D-51DD-43CB-9395-2CD87029427A}" type="datetime1">
              <a:rPr lang="de-DE" smtClean="0"/>
              <a:t>10.10.2015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40B3-CD2F-468A-9D6A-8FCCA521EAD8}" type="datetime1">
              <a:rPr lang="de-DE" smtClean="0"/>
              <a:t>10.10.2015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0435-1AE2-40EE-BD35-BF23134777A3}" type="datetime1">
              <a:rPr lang="de-DE" smtClean="0"/>
              <a:t>10.10.2015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DE6B-16CC-45D3-A85A-C342E3C400B1}" type="datetime1">
              <a:rPr lang="de-DE" smtClean="0"/>
              <a:t>10.10.2015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F5FB-2D99-4EE6-8329-8BC403EF3BB7}" type="datetime1">
              <a:rPr lang="de-DE" smtClean="0"/>
              <a:t>10.10.2015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B3FE-65F3-496E-9475-85FAF27CCA0A}" type="datetime1">
              <a:rPr lang="de-DE" smtClean="0"/>
              <a:t>10.10.2015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98494A-36A3-42DF-97C6-C12EB15310DD}" type="datetime1">
              <a:rPr lang="de-DE" smtClean="0"/>
              <a:t>10.10.2015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988457-9EFF-4998-891D-85ECFB4B79A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von Mehmet Ali Incekara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99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endParaRPr lang="de-DE" dirty="0" smtClean="0"/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Idee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Funktionsweise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GitHub</a:t>
            </a:r>
            <a:endParaRPr lang="de-DE" dirty="0" smtClean="0"/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Idee</a:t>
            </a:r>
          </a:p>
          <a:p>
            <a:pPr marL="788670" lvl="1" indent="-514350">
              <a:buFont typeface="+mj-lt"/>
              <a:buAutoNum type="arabicPeriod"/>
            </a:pPr>
            <a:r>
              <a:rPr lang="de-DE" dirty="0" smtClean="0"/>
              <a:t>Funktionsweise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Demo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Übung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3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 - Idee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3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k</a:t>
            </a:r>
            <a:r>
              <a:rPr lang="de-DE" dirty="0" smtClean="0"/>
              <a:t>ostenlos und open </a:t>
            </a:r>
            <a:r>
              <a:rPr lang="de-DE" dirty="0" err="1" smtClean="0"/>
              <a:t>source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verteiltes Versionsverwaltungssystem 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2" y="524668"/>
            <a:ext cx="1428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flow 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374517"/>
            <a:ext cx="5112568" cy="25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1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 - Funktionsweise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4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2" y="524668"/>
            <a:ext cx="1428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8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 - Idee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5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2" y="524668"/>
            <a:ext cx="1428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8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           - Idee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6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2" y="524668"/>
            <a:ext cx="14287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ePortfolio von Mehmet Ali Incekara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88457-9EFF-4998-891D-85ECFB4B79A4}" type="slidenum">
              <a:rPr lang="de-DE" smtClean="0"/>
              <a:t>7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https://git-scm.com/about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464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105</Words>
  <Application>Microsoft Office PowerPoint</Application>
  <PresentationFormat>Bildschirmpräsentation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Okeanos</vt:lpstr>
      <vt:lpstr>Git und GitHub</vt:lpstr>
      <vt:lpstr>Übersicht</vt:lpstr>
      <vt:lpstr>            - Idee</vt:lpstr>
      <vt:lpstr>            - Funktionsweise</vt:lpstr>
      <vt:lpstr>            - Idee</vt:lpstr>
      <vt:lpstr>            - Idee</vt:lpstr>
      <vt:lpstr>Quellen</vt:lpstr>
    </vt:vector>
  </TitlesOfParts>
  <Company>1&amp;1 Internet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und GitHub</dc:title>
  <dc:creator>Mehmet Ali Incekara</dc:creator>
  <cp:lastModifiedBy>Mehmet Ali Incekara</cp:lastModifiedBy>
  <cp:revision>7</cp:revision>
  <dcterms:created xsi:type="dcterms:W3CDTF">2015-10-10T12:46:29Z</dcterms:created>
  <dcterms:modified xsi:type="dcterms:W3CDTF">2015-10-10T13:59:35Z</dcterms:modified>
</cp:coreProperties>
</file>