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8" r:id="rId4"/>
    <p:sldId id="264" r:id="rId5"/>
    <p:sldId id="266" r:id="rId6"/>
    <p:sldId id="261" r:id="rId7"/>
    <p:sldId id="268" r:id="rId8"/>
    <p:sldId id="269" r:id="rId9"/>
    <p:sldId id="262"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4" autoAdjust="0"/>
  </p:normalViewPr>
  <p:slideViewPr>
    <p:cSldViewPr>
      <p:cViewPr varScale="1">
        <p:scale>
          <a:sx n="76" d="100"/>
          <a:sy n="76" d="100"/>
        </p:scale>
        <p:origin x="-178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12.10.2015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Also, ich habe mir für</a:t>
            </a:r>
            <a:r>
              <a:rPr lang="de-DE" baseline="0" dirty="0" smtClean="0"/>
              <a:t> das </a:t>
            </a:r>
            <a:r>
              <a:rPr lang="de-DE" baseline="0" dirty="0" err="1" smtClean="0"/>
              <a:t>ePortfolie</a:t>
            </a:r>
            <a:r>
              <a:rPr lang="de-DE" baseline="0" dirty="0" smtClean="0"/>
              <a:t> das Thema </a:t>
            </a:r>
            <a:r>
              <a:rPr lang="de-DE" baseline="0" dirty="0" err="1" smtClean="0"/>
              <a:t>Git</a:t>
            </a:r>
            <a:r>
              <a:rPr lang="de-DE" baseline="0" dirty="0" smtClean="0"/>
              <a:t> und </a:t>
            </a:r>
            <a:r>
              <a:rPr lang="de-DE" baseline="0" dirty="0" err="1" smtClean="0"/>
              <a:t>GitHub</a:t>
            </a:r>
            <a:r>
              <a:rPr lang="de-DE" baseline="0" dirty="0" smtClean="0"/>
              <a:t> ausgesucht.</a:t>
            </a:r>
          </a:p>
          <a:p>
            <a:r>
              <a:rPr lang="de-DE" baseline="0" dirty="0" smtClean="0"/>
              <a:t>Erstmal die Frage: Hat jeder </a:t>
            </a:r>
            <a:r>
              <a:rPr lang="de-DE" baseline="0" dirty="0" err="1" smtClean="0"/>
              <a:t>Git</a:t>
            </a:r>
            <a:r>
              <a:rPr lang="de-DE" baseline="0" dirty="0" smtClean="0"/>
              <a:t> installiert und einen </a:t>
            </a:r>
            <a:r>
              <a:rPr lang="de-DE" baseline="0" dirty="0" err="1" smtClean="0"/>
              <a:t>GitHub</a:t>
            </a:r>
            <a:r>
              <a:rPr lang="de-DE" baseline="0" dirty="0" smtClean="0"/>
              <a:t> Account?</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3</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42350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12.10.2015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12.10.2015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12.10.2015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12.10.2015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12.10.2015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12.10.2015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12.10.2015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12.10.2015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lstStyle/>
          <a:p>
            <a:pPr marL="514350" indent="-514350">
              <a:buFont typeface="+mj-lt"/>
              <a:buAutoNum type="arabicPeriod"/>
            </a:pPr>
            <a:r>
              <a:rPr lang="de-DE" dirty="0" err="1" smtClean="0"/>
              <a:t>git</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514350" indent="-514350">
              <a:buFont typeface="+mj-lt"/>
              <a:buAutoNum type="arabicPeriod"/>
            </a:pPr>
            <a:r>
              <a:rPr lang="de-DE" dirty="0" smtClean="0"/>
              <a:t>Workflows</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a:p>
            <a:pPr marL="514350" indent="-514350">
              <a:buFont typeface="+mj-lt"/>
              <a:buAutoNum type="arabicPeriod"/>
            </a:pPr>
            <a:endParaRPr lang="de-DE" dirty="0" smtClean="0"/>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Idee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p:txBody>
          <a:bodyPr/>
          <a:lstStyle/>
          <a:p>
            <a:r>
              <a:rPr lang="de-DE" dirty="0"/>
              <a:t>n</a:t>
            </a:r>
            <a:r>
              <a:rPr lang="de-DE" dirty="0" smtClean="0"/>
              <a:t>icht-lineare Entwicklung</a:t>
            </a:r>
          </a:p>
          <a:p>
            <a:pPr marL="0" indent="0">
              <a:buNone/>
            </a:pPr>
            <a:endParaRPr lang="de-DE" dirty="0"/>
          </a:p>
          <a:p>
            <a:r>
              <a:rPr lang="de-DE" dirty="0"/>
              <a:t>v</a:t>
            </a:r>
            <a:r>
              <a:rPr lang="de-DE" dirty="0" smtClean="0"/>
              <a:t>erteilte Entwicklung</a:t>
            </a:r>
          </a:p>
          <a:p>
            <a:endParaRPr lang="de-DE" dirty="0"/>
          </a:p>
          <a:p>
            <a:r>
              <a:rPr lang="de-DE" dirty="0" smtClean="0"/>
              <a:t>Datentransfer zwischen </a:t>
            </a:r>
            <a:r>
              <a:rPr lang="de-DE" dirty="0" err="1" smtClean="0"/>
              <a:t>Repositories</a:t>
            </a:r>
            <a:endParaRPr lang="de-DE" dirty="0" smtClean="0"/>
          </a:p>
          <a:p>
            <a:endParaRPr lang="de-DE" dirty="0"/>
          </a:p>
          <a:p>
            <a:r>
              <a:rPr lang="de-DE" dirty="0" smtClean="0"/>
              <a:t>kryptografische </a:t>
            </a:r>
            <a:r>
              <a:rPr lang="de-DE" dirty="0"/>
              <a:t>Sicherheit der </a:t>
            </a:r>
            <a:r>
              <a:rPr lang="de-DE" dirty="0" smtClean="0"/>
              <a:t>Historie</a:t>
            </a:r>
            <a:endParaRPr lang="de-DE" dirty="0"/>
          </a:p>
          <a:p>
            <a:endParaRPr lang="de-DE" dirty="0" smtClean="0"/>
          </a:p>
          <a:p>
            <a:r>
              <a:rPr lang="de-DE" dirty="0" smtClean="0"/>
              <a:t>effiziente Bearbeitung von großen Projekten</a:t>
            </a:r>
            <a:endParaRPr lang="de-DE" dirty="0"/>
          </a:p>
        </p:txBody>
      </p:sp>
      <p:pic>
        <p:nvPicPr>
          <p:cNvPr id="102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4134528985"/>
              </p:ext>
            </p:extLst>
          </p:nvPr>
        </p:nvGraphicFramePr>
        <p:xfrm>
          <a:off x="457200" y="1305064"/>
          <a:ext cx="8229600" cy="140716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Du bearbeitest Dateien in deinem 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Du markierst</a:t>
                      </a:r>
                      <a:r>
                        <a:rPr lang="de-DE" sz="1400" b="0" baseline="0" dirty="0" smtClean="0"/>
                        <a:t> Dateien für den nächsten Commit, indem Snapshots zur </a:t>
                      </a:r>
                      <a:r>
                        <a:rPr lang="de-DE" sz="1400" b="0" baseline="0" dirty="0" err="1" smtClean="0"/>
                        <a:t>staging</a:t>
                      </a:r>
                      <a:r>
                        <a:rPr lang="de-DE" sz="1400" b="0" baseline="0" dirty="0" smtClean="0"/>
                        <a:t> </a:t>
                      </a:r>
                      <a:r>
                        <a:rPr lang="de-DE" sz="1400" b="0" baseline="0" dirty="0" err="1" smtClean="0"/>
                        <a:t>are</a:t>
                      </a:r>
                      <a:r>
                        <a:rPr lang="de-DE" sz="1400" b="0" baseline="0" dirty="0" smtClean="0"/>
                        <a:t> hinzugefügt werden</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Die in der </a:t>
                      </a:r>
                      <a:r>
                        <a:rPr lang="de-DE" sz="1400" b="0" dirty="0" err="1" smtClean="0"/>
                        <a:t>staging</a:t>
                      </a:r>
                      <a:r>
                        <a:rPr lang="de-DE" sz="1400" b="0" baseline="0" dirty="0" smtClean="0"/>
                        <a:t> </a:t>
                      </a:r>
                      <a:r>
                        <a:rPr lang="de-DE" sz="1400" b="0" baseline="0" dirty="0" err="1" smtClean="0"/>
                        <a:t>area</a:t>
                      </a:r>
                      <a:r>
                        <a:rPr lang="de-DE" sz="1400" b="0" baseline="0" dirty="0" smtClean="0"/>
                        <a:t> vorgemerkten 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a:t>
            </a:r>
            <a:r>
              <a:rPr lang="de-DE" dirty="0"/>
              <a:t> </a:t>
            </a:r>
            <a:r>
              <a:rPr lang="de-DE" dirty="0" smtClean="0"/>
              <a:t>   - 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sp>
        <p:nvSpPr>
          <p:cNvPr id="5" name="Inhaltsplatzhalter 4"/>
          <p:cNvSpPr>
            <a:spLocks noGrp="1"/>
          </p:cNvSpPr>
          <p:nvPr>
            <p:ph sz="quarter" idx="1"/>
          </p:nvPr>
        </p:nvSpPr>
        <p:spPr/>
        <p:txBody>
          <a:bodyPr/>
          <a:lstStyle/>
          <a:p>
            <a:r>
              <a:rPr lang="de-DE" dirty="0" smtClean="0"/>
              <a:t>webbasierter </a:t>
            </a:r>
            <a:r>
              <a:rPr lang="de-DE" dirty="0" err="1" smtClean="0"/>
              <a:t>Hostingservice</a:t>
            </a:r>
            <a:r>
              <a:rPr lang="de-DE" dirty="0" smtClean="0"/>
              <a:t> </a:t>
            </a:r>
          </a:p>
          <a:p>
            <a:endParaRPr lang="de-DE" dirty="0" smtClean="0"/>
          </a:p>
          <a:p>
            <a:r>
              <a:rPr lang="de-DE" dirty="0" err="1" smtClean="0"/>
              <a:t>Git</a:t>
            </a:r>
            <a:r>
              <a:rPr lang="de-DE" dirty="0" smtClean="0"/>
              <a:t> als grafische Oberfläche</a:t>
            </a:r>
          </a:p>
          <a:p>
            <a:endParaRPr lang="de-DE" dirty="0" smtClean="0"/>
          </a:p>
          <a:p>
            <a:r>
              <a:rPr lang="de-DE" dirty="0" smtClean="0"/>
              <a:t>Erweiterung um Komponenten von Sozialen Netzwerken</a:t>
            </a:r>
          </a:p>
          <a:p>
            <a:endParaRPr lang="de-DE" dirty="0" smtClean="0"/>
          </a:p>
          <a:p>
            <a:r>
              <a:rPr lang="de-DE" dirty="0" smtClean="0"/>
              <a:t>Tools für Projektmanagement</a:t>
            </a:r>
          </a:p>
          <a:p>
            <a:endParaRPr lang="de-DE" dirty="0"/>
          </a:p>
          <a:p>
            <a:r>
              <a:rPr lang="de-DE" dirty="0" smtClean="0"/>
              <a:t>Alternativen: </a:t>
            </a:r>
            <a:r>
              <a:rPr lang="de-DE" dirty="0" err="1" smtClean="0"/>
              <a:t>Gitlab</a:t>
            </a:r>
            <a:r>
              <a:rPr lang="de-DE" dirty="0" smtClean="0"/>
              <a:t>, </a:t>
            </a:r>
            <a:r>
              <a:rPr lang="de-DE" dirty="0" err="1" smtClean="0"/>
              <a:t>Bitbucket</a:t>
            </a:r>
            <a:r>
              <a:rPr lang="de-DE" dirty="0" smtClean="0"/>
              <a:t>, …</a:t>
            </a:r>
            <a:endParaRPr lang="de-DE" dirty="0"/>
          </a:p>
        </p:txBody>
      </p:sp>
      <p:pic>
        <p:nvPicPr>
          <p:cNvPr id="2050" name="Picture 2" descr="GitHub logo 2013 padded.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5600"/>
            <a:ext cx="2095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8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           - 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sp>
        <p:nvSpPr>
          <p:cNvPr id="5" name="Inhaltsplatzhalter 4"/>
          <p:cNvSpPr>
            <a:spLocks noGrp="1"/>
          </p:cNvSpPr>
          <p:nvPr>
            <p:ph sz="quarter" idx="1"/>
          </p:nvPr>
        </p:nvSpPr>
        <p:spPr/>
        <p:txBody>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log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oneline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lognr</a:t>
            </a:r>
            <a:r>
              <a:rPr lang="de-DE" dirty="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gitk</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de-DE" dirty="0" smtClean="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9429"/>
            <a:ext cx="142875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fontScale="92500" lnSpcReduction="20000"/>
          </a:bodyPr>
          <a:lstStyle/>
          <a:p>
            <a:r>
              <a:rPr lang="de-DE" dirty="0" err="1">
                <a:latin typeface="Arial Unicode MS" panose="020B0604020202020204" pitchFamily="34" charset="-128"/>
                <a:ea typeface="Arial Unicode MS" panose="020B0604020202020204" pitchFamily="34" charset="-128"/>
                <a:cs typeface="Arial Unicode MS" panose="020B0604020202020204" pitchFamily="34" charset="-128"/>
              </a:rPr>
              <a:t>g</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clone</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commit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–m ““</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remote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add</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server</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–b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name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checkout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master</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–d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feature</a:t>
            </a:r>
            <a:endParaRPr lang="de-DE"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push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origin</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pull</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merge</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branch</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Git</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de-DE" dirty="0" err="1" smtClean="0">
                <a:latin typeface="Arial Unicode MS" panose="020B0604020202020204" pitchFamily="34" charset="-128"/>
                <a:ea typeface="Arial Unicode MS" panose="020B0604020202020204" pitchFamily="34" charset="-128"/>
                <a:cs typeface="Arial Unicode MS" panose="020B0604020202020204" pitchFamily="34" charset="-128"/>
              </a:rPr>
              <a:t>diff</a:t>
            </a:r>
            <a:r>
              <a:rPr lang="de-DE" dirty="0" smtClean="0">
                <a:latin typeface="Arial Unicode MS" panose="020B0604020202020204" pitchFamily="34" charset="-128"/>
                <a:ea typeface="Arial Unicode MS" panose="020B0604020202020204" pitchFamily="34" charset="-128"/>
                <a:cs typeface="Arial Unicode MS" panose="020B0604020202020204" pitchFamily="34" charset="-128"/>
              </a:rPr>
              <a:t> &lt;quell&gt;&lt;ziel&gt;</a:t>
            </a:r>
            <a:endParaRPr lang="de-D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94142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normAutofit/>
          </a:bodyPr>
          <a:lstStyle/>
          <a:p>
            <a:pPr marL="0" indent="0">
              <a:buNone/>
            </a:pPr>
            <a:r>
              <a:rPr lang="de-DE" sz="2000" dirty="0" err="1" smtClean="0"/>
              <a:t>git</a:t>
            </a:r>
            <a:r>
              <a:rPr lang="de-DE" sz="2000"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a:t>
            </a:r>
          </a:p>
          <a:p>
            <a:pPr marL="0" indent="0">
              <a:buNone/>
            </a:pPr>
            <a:r>
              <a:rPr lang="de-DE" sz="2000" dirty="0" err="1" smtClean="0"/>
              <a:t>GitHub</a:t>
            </a:r>
            <a:r>
              <a:rPr lang="de-DE" sz="2000" dirty="0"/>
              <a:t>:</a:t>
            </a:r>
            <a:endParaRPr lang="de-DE" sz="2000" dirty="0" smtClean="0"/>
          </a:p>
          <a:p>
            <a:r>
              <a:rPr lang="de-DE" sz="2000" dirty="0"/>
              <a:t>https://help.github.com/articles/set-up-git</a:t>
            </a:r>
            <a:r>
              <a:rPr lang="de-DE" sz="2000" dirty="0" smtClean="0"/>
              <a:t>/</a:t>
            </a:r>
          </a:p>
          <a:p>
            <a:r>
              <a:rPr lang="de-DE" sz="2000" dirty="0"/>
              <a:t>https://</a:t>
            </a:r>
            <a:r>
              <a:rPr lang="de-DE" sz="2000" dirty="0" smtClean="0"/>
              <a:t>github.com/features</a:t>
            </a:r>
          </a:p>
          <a:p>
            <a:pPr marL="0" indent="0">
              <a:buNone/>
            </a:pPr>
            <a:r>
              <a:rPr lang="de-DE" sz="2000" dirty="0" smtClean="0"/>
              <a:t>Bilder:</a:t>
            </a:r>
            <a:endParaRPr lang="de-DE" sz="2000" dirty="0"/>
          </a:p>
          <a:p>
            <a:r>
              <a:rPr lang="de-DE" sz="2000" dirty="0"/>
              <a:t>http://</a:t>
            </a:r>
            <a:r>
              <a:rPr lang="de-DE" sz="2000" dirty="0" smtClean="0"/>
              <a:t>git-scm.com/figures/18333fig0103-tn.png</a:t>
            </a:r>
          </a:p>
          <a:p>
            <a:r>
              <a:rPr lang="de-DE" sz="2000" dirty="0"/>
              <a:t>http://</a:t>
            </a:r>
            <a:r>
              <a:rPr lang="de-DE" sz="2000" dirty="0" smtClean="0"/>
              <a:t>git-scm.com/figures/18333fig0106-tn.png</a:t>
            </a:r>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406</Words>
  <Application>Microsoft Office PowerPoint</Application>
  <PresentationFormat>Bildschirmpräsentation (4:3)</PresentationFormat>
  <Paragraphs>96</Paragraphs>
  <Slides>9</Slides>
  <Notes>3</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Okeanos</vt:lpstr>
      <vt:lpstr>git &amp; GitHub</vt:lpstr>
      <vt:lpstr>Übersicht</vt:lpstr>
      <vt:lpstr>           - Idee</vt:lpstr>
      <vt:lpstr>           - Eigenschaften</vt:lpstr>
      <vt:lpstr>           - Funktionsweise</vt:lpstr>
      <vt:lpstr>                - Idee</vt:lpstr>
      <vt:lpstr>           - Befehle</vt:lpstr>
      <vt:lpstr>Befehle</vt:lpstr>
      <vt:lpstr>Quellen</vt:lpstr>
    </vt:vector>
  </TitlesOfParts>
  <Company>1&amp;1 Internet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Ali Incekara</cp:lastModifiedBy>
  <cp:revision>34</cp:revision>
  <dcterms:created xsi:type="dcterms:W3CDTF">2015-10-10T12:46:29Z</dcterms:created>
  <dcterms:modified xsi:type="dcterms:W3CDTF">2015-10-12T07:56:02Z</dcterms:modified>
</cp:coreProperties>
</file>