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64" r:id="rId5"/>
    <p:sldId id="266" r:id="rId6"/>
    <p:sldId id="261" r:id="rId7"/>
    <p:sldId id="270" r:id="rId8"/>
    <p:sldId id="271" r:id="rId9"/>
    <p:sldId id="272" r:id="rId10"/>
    <p:sldId id="273" r:id="rId11"/>
    <p:sldId id="274" r:id="rId12"/>
    <p:sldId id="275" r:id="rId13"/>
    <p:sldId id="268" r:id="rId14"/>
    <p:sldId id="262"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774" autoAdjust="0"/>
  </p:normalViewPr>
  <p:slideViewPr>
    <p:cSldViewPr>
      <p:cViewPr varScale="1">
        <p:scale>
          <a:sx n="76" d="100"/>
          <a:sy n="76" d="100"/>
        </p:scale>
        <p:origin x="-179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14.10.2015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7</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8</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14.10.2015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14.10.2015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14.10.2015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14.10.2015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14.10.2015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14.10.2015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Feature </a:t>
            </a:r>
            <a:r>
              <a:rPr lang="de-DE" dirty="0" err="1"/>
              <a:t>Branch</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lstStyle/>
          <a:p>
            <a:r>
              <a:rPr lang="de-DE" dirty="0" err="1" smtClean="0"/>
              <a:t>Erfds</a:t>
            </a:r>
            <a:endParaRPr lang="de-DE" dirty="0" smtClean="0"/>
          </a:p>
          <a:p>
            <a:r>
              <a:rPr lang="de-DE" dirty="0" smtClean="0"/>
              <a:t>As</a:t>
            </a:r>
          </a:p>
          <a:p>
            <a:r>
              <a:rPr lang="de-DE" dirty="0" smtClean="0"/>
              <a:t>D</a:t>
            </a:r>
          </a:p>
          <a:p>
            <a:r>
              <a:rPr lang="de-DE" dirty="0" err="1" smtClean="0"/>
              <a:t>Asd</a:t>
            </a:r>
            <a:endParaRPr lang="de-DE" dirty="0" smtClean="0"/>
          </a:p>
          <a:p>
            <a:pPr marL="0" indent="0">
              <a:buNone/>
            </a:pPr>
            <a:endParaRPr lang="de-DE" dirty="0" smtClean="0"/>
          </a:p>
          <a:p>
            <a:endParaRPr lang="de-DE" dirty="0"/>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221088"/>
            <a:ext cx="59055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Gitflow</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lstStyle/>
          <a:p>
            <a:endParaRPr lang="de-D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456" y="3598887"/>
            <a:ext cx="6096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Workflows - </a:t>
            </a:r>
            <a:r>
              <a:rPr lang="de-DE" dirty="0" err="1"/>
              <a:t>Forking</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lstStyle/>
          <a:p>
            <a:endParaRPr lang="de-DE" dirty="0" smtClean="0"/>
          </a:p>
          <a:p>
            <a:endParaRPr lang="de-DE"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655912"/>
            <a:ext cx="47815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Befehlsübersicht</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1386026627"/>
              </p:ext>
            </p:extLst>
          </p:nvPr>
        </p:nvGraphicFramePr>
        <p:xfrm>
          <a:off x="457200" y="1219200"/>
          <a:ext cx="8229600" cy="4998720"/>
        </p:xfrm>
        <a:graphic>
          <a:graphicData uri="http://schemas.openxmlformats.org/drawingml/2006/table">
            <a:tbl>
              <a:tblPr firstRow="1" bandRow="1">
                <a:tableStyleId>{5C22544A-7EE6-4342-B048-85BDC9FD1C3A}</a:tableStyleId>
              </a:tblPr>
              <a:tblGrid>
                <a:gridCol w="2746648"/>
                <a:gridCol w="5482952"/>
              </a:tblGrid>
              <a:tr h="370840">
                <a:tc>
                  <a:txBody>
                    <a:bodyPr/>
                    <a:lstStyle/>
                    <a:p>
                      <a:r>
                        <a:rPr lang="de-DE" sz="1500" dirty="0" err="1" smtClean="0"/>
                        <a:t>git</a:t>
                      </a:r>
                      <a:r>
                        <a:rPr lang="de-DE" sz="1500" dirty="0" smtClean="0"/>
                        <a:t>-Befehl</a:t>
                      </a:r>
                      <a:endParaRPr lang="de-DE" sz="1500" dirty="0"/>
                    </a:p>
                  </a:txBody>
                  <a:tcPr/>
                </a:tc>
                <a:tc>
                  <a:txBody>
                    <a:bodyPr/>
                    <a:lstStyle/>
                    <a:p>
                      <a:r>
                        <a:rPr lang="de-DE" sz="1500" dirty="0" smtClean="0"/>
                        <a:t>Funktion</a:t>
                      </a:r>
                      <a:endParaRPr lang="de-DE" sz="1500" dirty="0"/>
                    </a:p>
                  </a:txBody>
                  <a:tcPr/>
                </a:tc>
              </a:tr>
              <a:tr h="370840">
                <a:tc>
                  <a:txBody>
                    <a:bodyPr/>
                    <a:lstStyle/>
                    <a:p>
                      <a:r>
                        <a:rPr lang="de-DE" sz="1500" dirty="0" err="1" smtClean="0"/>
                        <a:t>git</a:t>
                      </a:r>
                      <a:r>
                        <a:rPr lang="de-DE" sz="1500" baseline="0" dirty="0" smtClean="0"/>
                        <a:t> </a:t>
                      </a:r>
                      <a:r>
                        <a:rPr lang="de-DE" sz="1500" baseline="0" dirty="0" err="1" smtClean="0"/>
                        <a:t>config</a:t>
                      </a:r>
                      <a:r>
                        <a:rPr lang="de-DE" sz="1500" baseline="0" dirty="0" smtClean="0"/>
                        <a:t> user.name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config</a:t>
                      </a:r>
                      <a:r>
                        <a:rPr lang="de-DE" sz="1500" baseline="0" dirty="0" smtClean="0"/>
                        <a:t> </a:t>
                      </a:r>
                      <a:r>
                        <a:rPr lang="de-DE" sz="1500" baseline="0" dirty="0" err="1" smtClean="0"/>
                        <a:t>user.email</a:t>
                      </a:r>
                      <a:r>
                        <a:rPr lang="de-DE" sz="1500" baseline="0" dirty="0" smtClean="0"/>
                        <a:t> “ “</a:t>
                      </a:r>
                      <a:endParaRPr lang="de-DE" sz="1500" dirty="0" smtClean="0"/>
                    </a:p>
                  </a:txBody>
                  <a:tcPr/>
                </a:tc>
                <a:tc>
                  <a:txBody>
                    <a:bodyPr/>
                    <a:lstStyle/>
                    <a:p>
                      <a:endParaRPr lang="de-DE" sz="1500" dirty="0"/>
                    </a:p>
                  </a:txBody>
                  <a:tcPr/>
                </a:tc>
              </a:tr>
              <a:tr h="370840">
                <a:tc>
                  <a:txBody>
                    <a:bodyPr/>
                    <a:lstStyle/>
                    <a:p>
                      <a:r>
                        <a:rPr lang="de-DE" sz="1500" b="0" dirty="0" err="1" smtClean="0"/>
                        <a:t>git</a:t>
                      </a:r>
                      <a:r>
                        <a:rPr lang="de-DE" sz="1500" b="0" baseline="0" dirty="0" smtClean="0"/>
                        <a:t> </a:t>
                      </a:r>
                      <a:r>
                        <a:rPr lang="de-DE" sz="1500" b="0" baseline="0" dirty="0" err="1" smtClean="0"/>
                        <a:t>init</a:t>
                      </a:r>
                      <a:endParaRPr lang="de-DE" sz="1500" b="0" baseline="0" dirty="0" smtClean="0"/>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remote </a:t>
                      </a:r>
                      <a:r>
                        <a:rPr lang="de-DE" sz="1500" dirty="0" err="1" smtClean="0">
                          <a:latin typeface="+mn-lt"/>
                          <a:ea typeface="Arial Unicode MS" panose="020B0604020202020204" pitchFamily="34" charset="-128"/>
                          <a:cs typeface="Arial Unicode MS" panose="020B0604020202020204" pitchFamily="34" charset="-128"/>
                        </a:rPr>
                        <a:t>add</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origin</a:t>
                      </a:r>
                      <a:r>
                        <a:rPr lang="de-DE" sz="1500" dirty="0" smtClean="0">
                          <a:latin typeface="+mn-lt"/>
                          <a:ea typeface="Arial Unicode MS" panose="020B0604020202020204" pitchFamily="34" charset="-128"/>
                          <a:cs typeface="Arial Unicode MS" panose="020B0604020202020204" pitchFamily="34" charset="-128"/>
                        </a:rPr>
                        <a:t> </a:t>
                      </a:r>
                      <a:endParaRPr lang="de-DE" sz="1500" b="0" baseline="0" dirty="0" smtClean="0">
                        <a:latin typeface="+mn-lt"/>
                      </a:endParaRPr>
                    </a:p>
                    <a:p>
                      <a:r>
                        <a:rPr lang="de-DE" sz="1500" b="0" baseline="0" dirty="0" err="1" smtClean="0"/>
                        <a:t>git</a:t>
                      </a:r>
                      <a:r>
                        <a:rPr lang="de-DE" sz="1500" b="0" baseline="0" dirty="0" smtClean="0"/>
                        <a:t> </a:t>
                      </a:r>
                      <a:r>
                        <a:rPr lang="de-DE" sz="1500" b="0" baseline="0" dirty="0" err="1" smtClean="0"/>
                        <a:t>clone</a:t>
                      </a:r>
                      <a:endParaRPr lang="de-DE" sz="1500" b="0" baseline="0" dirty="0" smtClean="0"/>
                    </a:p>
                  </a:txBody>
                  <a:tcPr/>
                </a:tc>
                <a:tc>
                  <a:txBody>
                    <a:bodyPr/>
                    <a:lstStyle/>
                    <a:p>
                      <a:endParaRPr lang="de-DE" sz="15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aseline="0" dirty="0" err="1" smtClean="0"/>
                        <a:t>git</a:t>
                      </a:r>
                      <a:r>
                        <a:rPr lang="de-DE" sz="1500" baseline="0" dirty="0" smtClean="0"/>
                        <a:t> </a:t>
                      </a:r>
                      <a:r>
                        <a:rPr lang="de-DE" sz="1500" baseline="0" dirty="0" err="1" smtClean="0"/>
                        <a:t>status</a:t>
                      </a:r>
                      <a:endParaRPr lang="de-DE" sz="1500" dirty="0" smtClean="0"/>
                    </a:p>
                  </a:txBody>
                  <a:tcPr/>
                </a:tc>
                <a:tc>
                  <a:txBody>
                    <a:bodyPr/>
                    <a:lstStyle/>
                    <a:p>
                      <a:endParaRPr lang="de-DE" sz="1500" dirty="0"/>
                    </a:p>
                  </a:txBody>
                  <a:tcPr/>
                </a:tc>
              </a:tr>
              <a:tr h="370840">
                <a:tc>
                  <a:txBody>
                    <a:bodyPr/>
                    <a:lstStyle/>
                    <a:p>
                      <a:r>
                        <a:rPr lang="de-DE" sz="1500" dirty="0" err="1" smtClean="0"/>
                        <a:t>git</a:t>
                      </a:r>
                      <a:r>
                        <a:rPr lang="de-DE" sz="1500" baseline="0" dirty="0" smtClean="0"/>
                        <a:t> </a:t>
                      </a:r>
                      <a:r>
                        <a:rPr lang="de-DE" sz="1500" baseline="0" dirty="0" err="1" smtClean="0"/>
                        <a:t>add</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commit</a:t>
                      </a:r>
                      <a:r>
                        <a:rPr lang="de-DE" sz="1500" baseline="0" dirty="0" smtClean="0"/>
                        <a:t> –m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push</a:t>
                      </a:r>
                      <a:endParaRPr lang="de-DE" sz="1500" dirty="0" smtClean="0"/>
                    </a:p>
                  </a:txBody>
                  <a:tcPr/>
                </a:tc>
                <a:tc>
                  <a:txBody>
                    <a:bodyPr/>
                    <a:lstStyle/>
                    <a:p>
                      <a:endParaRPr lang="de-DE" sz="1500" dirty="0"/>
                    </a:p>
                  </a:txBody>
                  <a:tcPr/>
                </a:tc>
              </a:tr>
              <a:tr h="370840">
                <a:tc>
                  <a:txBody>
                    <a:bodyPr/>
                    <a:lstStyle/>
                    <a:p>
                      <a:r>
                        <a:rPr lang="de-DE" sz="1500" dirty="0" err="1" smtClean="0"/>
                        <a:t>git</a:t>
                      </a:r>
                      <a:r>
                        <a:rPr lang="de-DE" sz="1500" baseline="0" dirty="0" smtClean="0"/>
                        <a:t> pull</a:t>
                      </a:r>
                    </a:p>
                  </a:txBody>
                  <a:tcPr/>
                </a:tc>
                <a:tc>
                  <a:txBody>
                    <a:bodyPr/>
                    <a:lstStyle/>
                    <a:p>
                      <a:endParaRPr lang="de-DE" sz="1500" dirty="0"/>
                    </a:p>
                  </a:txBody>
                  <a:tcPr/>
                </a:tc>
              </a:tr>
              <a:tr h="370840">
                <a:tc>
                  <a:txBody>
                    <a:bodyPr/>
                    <a:lstStyle/>
                    <a:p>
                      <a:r>
                        <a:rPr lang="de-DE" sz="1500" dirty="0" err="1" smtClean="0"/>
                        <a:t>git</a:t>
                      </a:r>
                      <a:r>
                        <a:rPr lang="de-DE" sz="1500" dirty="0" smtClean="0"/>
                        <a:t> log –</a:t>
                      </a:r>
                      <a:r>
                        <a:rPr lang="de-DE" sz="1500" dirty="0" err="1" smtClean="0"/>
                        <a:t>oneline</a:t>
                      </a:r>
                      <a:endParaRPr lang="de-DE" sz="1500" dirty="0" smtClean="0"/>
                    </a:p>
                    <a:p>
                      <a:r>
                        <a:rPr lang="de-DE" sz="1500" dirty="0" err="1" smtClean="0"/>
                        <a:t>gitk</a:t>
                      </a:r>
                      <a:endParaRPr lang="de-DE" sz="1500" dirty="0" smtClean="0"/>
                    </a:p>
                  </a:txBody>
                  <a:tcPr/>
                </a:tc>
                <a:tc>
                  <a:txBody>
                    <a:bodyPr/>
                    <a:lstStyle/>
                    <a:p>
                      <a:endParaRPr lang="de-DE" sz="1500" dirty="0"/>
                    </a:p>
                  </a:txBody>
                  <a:tcPr/>
                </a:tc>
              </a:tr>
              <a:tr h="370840">
                <a:tc>
                  <a:txBody>
                    <a:bodyPr/>
                    <a:lstStyle/>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–b </a:t>
                      </a:r>
                      <a:r>
                        <a:rPr lang="de-DE" sz="1500" dirty="0" err="1" smtClean="0">
                          <a:latin typeface="+mn-lt"/>
                          <a:ea typeface="Arial Unicode MS" panose="020B0604020202020204" pitchFamily="34" charset="-128"/>
                          <a:cs typeface="Arial Unicode MS" panose="020B0604020202020204" pitchFamily="34" charset="-128"/>
                        </a:rPr>
                        <a:t>name</a:t>
                      </a:r>
                      <a:endParaRPr lang="de-DE" sz="1500" dirty="0" smtClean="0">
                        <a:latin typeface="+mn-lt"/>
                        <a:ea typeface="Arial Unicode MS" panose="020B0604020202020204" pitchFamily="34" charset="-128"/>
                        <a:cs typeface="Arial Unicode MS" panose="020B0604020202020204" pitchFamily="34" charset="-128"/>
                      </a:endParaRP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master</a:t>
                      </a:r>
                      <a:endParaRPr lang="de-DE" sz="1500" dirty="0" smtClean="0">
                        <a:latin typeface="+mn-lt"/>
                        <a:ea typeface="Arial Unicode MS" panose="020B0604020202020204" pitchFamily="34" charset="-128"/>
                        <a:cs typeface="Arial Unicode MS" panose="020B060402020202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lognr</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merge</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branch</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diff</a:t>
                      </a:r>
                      <a:r>
                        <a:rPr lang="de-DE" sz="1500" dirty="0" smtClean="0">
                          <a:latin typeface="+mn-lt"/>
                          <a:ea typeface="Arial Unicode MS" panose="020B0604020202020204" pitchFamily="34" charset="-128"/>
                          <a:cs typeface="Arial Unicode MS" panose="020B0604020202020204" pitchFamily="34" charset="-128"/>
                        </a:rPr>
                        <a:t> &lt;quell&gt;&lt;ziel&gt;</a:t>
                      </a:r>
                    </a:p>
                  </a:txBody>
                  <a:tcPr/>
                </a:tc>
                <a:tc>
                  <a:txBody>
                    <a:bodyPr/>
                    <a:lstStyle/>
                    <a:p>
                      <a:endParaRPr lang="de-DE" sz="150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r>
              <a:rPr lang="de-DE" sz="2000" dirty="0"/>
              <a:t>https://www.atlassian.com/git/tutorials/comparing-workflows/centralized-workflow</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20000"/>
          </a:bodyPr>
          <a:lstStyle/>
          <a:p>
            <a:pPr marL="514350" indent="-514350">
              <a:buFont typeface="+mj-lt"/>
              <a:buAutoNum type="arabicPeriod"/>
            </a:pPr>
            <a:r>
              <a:rPr lang="de-DE" dirty="0" err="1" smtClean="0"/>
              <a:t>git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Workflow</a:t>
            </a:r>
            <a:endParaRPr lang="de-DE" dirty="0" smtClean="0"/>
          </a:p>
          <a:p>
            <a:pPr marL="788670" lvl="1" indent="-514350">
              <a:buFont typeface="+mj-lt"/>
              <a:buAutoNum type="arabicPeriod"/>
            </a:pPr>
            <a:r>
              <a:rPr lang="de-DE" dirty="0" err="1"/>
              <a:t>Gitflow</a:t>
            </a:r>
            <a:r>
              <a:rPr lang="de-DE" dirty="0"/>
              <a:t> Workflow</a:t>
            </a:r>
            <a:endParaRPr lang="de-DE" dirty="0" smtClean="0"/>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3296594508"/>
              </p:ext>
            </p:extLst>
          </p:nvPr>
        </p:nvGraphicFramePr>
        <p:xfrm>
          <a:off x="457200" y="1305064"/>
          <a:ext cx="8229600" cy="125984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Bearbeitung</a:t>
                      </a:r>
                      <a:r>
                        <a:rPr lang="de-DE" sz="1400" b="0" baseline="0" dirty="0" smtClean="0"/>
                        <a:t> der </a:t>
                      </a:r>
                      <a:r>
                        <a:rPr lang="de-DE" sz="1400" b="0" dirty="0" smtClean="0"/>
                        <a:t>Dateien im</a:t>
                      </a:r>
                      <a:r>
                        <a:rPr lang="de-DE" sz="1400" b="0" baseline="0" dirty="0" smtClean="0"/>
                        <a:t> </a:t>
                      </a:r>
                      <a:r>
                        <a:rPr lang="de-DE" sz="1400" b="0" dirty="0" smtClean="0"/>
                        <a:t>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Markierung der </a:t>
                      </a:r>
                      <a:r>
                        <a:rPr lang="de-DE" sz="1400" b="0" baseline="0" dirty="0" smtClean="0"/>
                        <a:t>Dateien(Snapshots) </a:t>
                      </a:r>
                      <a:r>
                        <a:rPr lang="de-DE" sz="1400" b="0" baseline="0" dirty="0" smtClean="0"/>
                        <a:t>für den nächsten </a:t>
                      </a:r>
                      <a:r>
                        <a:rPr lang="de-DE" sz="1400" b="0" baseline="0" dirty="0" smtClean="0"/>
                        <a:t>Commit</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Vorgemerkte </a:t>
                      </a:r>
                      <a:r>
                        <a:rPr lang="de-DE" sz="1400" b="0" baseline="0" dirty="0" smtClean="0"/>
                        <a:t>Snapshots </a:t>
                      </a:r>
                      <a:r>
                        <a:rPr lang="de-DE" sz="1400" b="0" baseline="0" dirty="0" smtClean="0"/>
                        <a:t>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Netzwerken</a:t>
            </a:r>
          </a:p>
          <a:p>
            <a:endParaRPr lang="de-DE" dirty="0" smtClean="0"/>
          </a:p>
          <a:p>
            <a:r>
              <a:rPr lang="de-DE" dirty="0" smtClean="0"/>
              <a:t>Tools für 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2050" name="Picture 2" descr="GitHub logo 2013 padded.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cekara\Desktop\2015-10-12 14_18_26-GitHub · Where software is bui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93255"/>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lstStyle/>
          <a:p>
            <a:pPr marL="0" indent="0">
              <a:buNone/>
            </a:pPr>
            <a:endParaRPr lang="de-DE" dirty="0"/>
          </a:p>
        </p:txBody>
      </p:sp>
    </p:spTree>
    <p:extLst>
      <p:ext uri="{BB962C8B-B14F-4D97-AF65-F5344CB8AC3E}">
        <p14:creationId xmlns:p14="http://schemas.microsoft.com/office/powerpoint/2010/main" val="1173658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Workflows – </a:t>
            </a:r>
            <a:r>
              <a:rPr lang="de-DE" dirty="0" err="1" smtClean="0"/>
              <a:t>Centralized</a:t>
            </a:r>
            <a:r>
              <a:rPr lang="de-DE" dirty="0" smtClean="0"/>
              <a:t> 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r>
              <a:rPr lang="de-DE" dirty="0" err="1" smtClean="0"/>
              <a:t>Sad</a:t>
            </a:r>
            <a:endParaRPr lang="de-DE" dirty="0" smtClean="0"/>
          </a:p>
          <a:p>
            <a:r>
              <a:rPr lang="de-DE" dirty="0" err="1" smtClean="0"/>
              <a:t>Asd</a:t>
            </a:r>
            <a:endParaRPr lang="de-DE" dirty="0" smtClean="0"/>
          </a:p>
          <a:p>
            <a:r>
              <a:rPr lang="de-DE" dirty="0" err="1" smtClean="0"/>
              <a:t>Asd</a:t>
            </a:r>
            <a:endParaRPr lang="de-DE" dirty="0" smtClean="0"/>
          </a:p>
          <a:p>
            <a:r>
              <a:rPr lang="de-DE" dirty="0" smtClean="0"/>
              <a:t>As</a:t>
            </a:r>
          </a:p>
          <a:p>
            <a:r>
              <a:rPr lang="de-DE" dirty="0" smtClean="0"/>
              <a:t>Das</a:t>
            </a:r>
          </a:p>
          <a:p>
            <a:r>
              <a:rPr lang="de-DE" dirty="0" smtClean="0"/>
              <a:t>D</a:t>
            </a:r>
          </a:p>
          <a:p>
            <a:r>
              <a:rPr lang="de-DE" dirty="0" err="1" smtClean="0"/>
              <a:t>Asd</a:t>
            </a:r>
            <a:endParaRPr lang="de-DE" dirty="0" smtClean="0"/>
          </a:p>
          <a:p>
            <a:r>
              <a:rPr lang="de-DE" dirty="0" smtClean="0"/>
              <a:t>As</a:t>
            </a:r>
          </a:p>
          <a:p>
            <a:endParaRPr lang="de-DE" dirty="0" smtClean="0"/>
          </a:p>
          <a:p>
            <a:endParaRPr lang="de-DE"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071858"/>
            <a:ext cx="42576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527</Words>
  <Application>Microsoft Office PowerPoint</Application>
  <PresentationFormat>Bildschirmpräsentation (4:3)</PresentationFormat>
  <Paragraphs>149</Paragraphs>
  <Slides>14</Slides>
  <Notes>9</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Okeanos</vt:lpstr>
      <vt:lpstr>git &amp; GitHub</vt:lpstr>
      <vt:lpstr>Übersicht</vt:lpstr>
      <vt:lpstr>           - Idee</vt:lpstr>
      <vt:lpstr>           - Eigenschaften</vt:lpstr>
      <vt:lpstr>           - Funktionsweise</vt:lpstr>
      <vt:lpstr>                - Idee</vt:lpstr>
      <vt:lpstr>                - Nutzung</vt:lpstr>
      <vt:lpstr>Workflows</vt:lpstr>
      <vt:lpstr>Workflows – Centralized Workflow</vt:lpstr>
      <vt:lpstr>Workflows - Feature Branch Workflow</vt:lpstr>
      <vt:lpstr>Workflows - Gitflow Workflow</vt:lpstr>
      <vt:lpstr>Workflows - Forking Workflow</vt:lpstr>
      <vt:lpstr>           - Befehlsübersicht</vt:lpstr>
      <vt:lpstr>Quellen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50</cp:revision>
  <dcterms:created xsi:type="dcterms:W3CDTF">2015-10-10T12:46:29Z</dcterms:created>
  <dcterms:modified xsi:type="dcterms:W3CDTF">2015-10-14T12:36:42Z</dcterms:modified>
</cp:coreProperties>
</file>