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1"/>
  </p:notesMasterIdLst>
  <p:sldIdLst>
    <p:sldId id="256" r:id="rId2"/>
    <p:sldId id="257" r:id="rId3"/>
    <p:sldId id="258" r:id="rId4"/>
    <p:sldId id="264" r:id="rId5"/>
    <p:sldId id="266" r:id="rId6"/>
    <p:sldId id="261" r:id="rId7"/>
    <p:sldId id="268" r:id="rId8"/>
    <p:sldId id="263" r:id="rId9"/>
    <p:sldId id="262" r:id="rId10"/>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C89EF96-8CEA-46FF-86C4-4CE0E7609802}" styleName="Helle Formatvorlage 3 - Akz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3774" autoAdjust="0"/>
  </p:normalViewPr>
  <p:slideViewPr>
    <p:cSldViewPr>
      <p:cViewPr varScale="1">
        <p:scale>
          <a:sx n="97" d="100"/>
          <a:sy n="97" d="100"/>
        </p:scale>
        <p:origin x="2004"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3A1A6D-234A-42C6-88C5-85D1460EE3B8}" type="datetimeFigureOut">
              <a:rPr lang="de-DE" smtClean="0"/>
              <a:t>11.10.2015</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505144-3BC5-4B32-83CF-491494C34331}" type="slidenum">
              <a:rPr lang="de-DE" smtClean="0"/>
              <a:t>‹Nr.›</a:t>
            </a:fld>
            <a:endParaRPr lang="de-DE"/>
          </a:p>
        </p:txBody>
      </p:sp>
    </p:spTree>
    <p:extLst>
      <p:ext uri="{BB962C8B-B14F-4D97-AF65-F5344CB8AC3E}">
        <p14:creationId xmlns:p14="http://schemas.microsoft.com/office/powerpoint/2010/main" val="4254556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Also, ich habe mir für</a:t>
            </a:r>
            <a:r>
              <a:rPr lang="de-DE" baseline="0" dirty="0" smtClean="0"/>
              <a:t> das </a:t>
            </a:r>
            <a:r>
              <a:rPr lang="de-DE" baseline="0" dirty="0" err="1" smtClean="0"/>
              <a:t>ePortfolie</a:t>
            </a:r>
            <a:r>
              <a:rPr lang="de-DE" baseline="0" dirty="0" smtClean="0"/>
              <a:t> das Thema </a:t>
            </a:r>
            <a:r>
              <a:rPr lang="de-DE" baseline="0" dirty="0" err="1" smtClean="0"/>
              <a:t>Git</a:t>
            </a:r>
            <a:r>
              <a:rPr lang="de-DE" baseline="0" dirty="0" smtClean="0"/>
              <a:t> und </a:t>
            </a:r>
            <a:r>
              <a:rPr lang="de-DE" baseline="0" dirty="0" err="1" smtClean="0"/>
              <a:t>GitHub</a:t>
            </a:r>
            <a:r>
              <a:rPr lang="de-DE" baseline="0" dirty="0" smtClean="0"/>
              <a:t> ausgesucht.</a:t>
            </a:r>
          </a:p>
          <a:p>
            <a:r>
              <a:rPr lang="de-DE" baseline="0" dirty="0" smtClean="0"/>
              <a:t>Erstmal die Frage: Hat jeder </a:t>
            </a:r>
            <a:r>
              <a:rPr lang="de-DE" baseline="0" dirty="0" err="1" smtClean="0"/>
              <a:t>Git</a:t>
            </a:r>
            <a:r>
              <a:rPr lang="de-DE" baseline="0" dirty="0" smtClean="0"/>
              <a:t> installiert und einen </a:t>
            </a:r>
            <a:r>
              <a:rPr lang="de-DE" baseline="0" dirty="0" err="1" smtClean="0"/>
              <a:t>GitHub</a:t>
            </a:r>
            <a:r>
              <a:rPr lang="de-DE" baseline="0" dirty="0" smtClean="0"/>
              <a:t> Account?</a:t>
            </a:r>
            <a:endParaRPr lang="de-DE" dirty="0"/>
          </a:p>
        </p:txBody>
      </p:sp>
      <p:sp>
        <p:nvSpPr>
          <p:cNvPr id="4" name="Foliennummernplatzhalter 3"/>
          <p:cNvSpPr>
            <a:spLocks noGrp="1"/>
          </p:cNvSpPr>
          <p:nvPr>
            <p:ph type="sldNum" sz="quarter" idx="10"/>
          </p:nvPr>
        </p:nvSpPr>
        <p:spPr/>
        <p:txBody>
          <a:bodyPr/>
          <a:lstStyle/>
          <a:p>
            <a:fld id="{4A505144-3BC5-4B32-83CF-491494C34331}" type="slidenum">
              <a:rPr lang="de-DE" smtClean="0"/>
              <a:t>1</a:t>
            </a:fld>
            <a:endParaRPr lang="de-DE"/>
          </a:p>
        </p:txBody>
      </p:sp>
    </p:spTree>
    <p:extLst>
      <p:ext uri="{BB962C8B-B14F-4D97-AF65-F5344CB8AC3E}">
        <p14:creationId xmlns:p14="http://schemas.microsoft.com/office/powerpoint/2010/main" val="2882203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Die verteilte Versionsverwaltung verwendet kein zentrales Repository mehr. Jeder, der an dem verwalteten Projekt arbeitet, hat sein eigenes Repository und kann dieses mit jedem beliebigen anderen Repository abgleichen. Die Versionsgeschichte ist dadurch genauso verteilt. Änderungen können lokal verfolgt werden, ohne eine Verbindung zu einem Server aufbauen zu müssen.</a:t>
            </a:r>
            <a:endParaRPr lang="de-DE" dirty="0"/>
          </a:p>
        </p:txBody>
      </p:sp>
      <p:sp>
        <p:nvSpPr>
          <p:cNvPr id="4" name="Foliennummernplatzhalter 3"/>
          <p:cNvSpPr>
            <a:spLocks noGrp="1"/>
          </p:cNvSpPr>
          <p:nvPr>
            <p:ph type="sldNum" sz="quarter" idx="10"/>
          </p:nvPr>
        </p:nvSpPr>
        <p:spPr/>
        <p:txBody>
          <a:bodyPr/>
          <a:lstStyle/>
          <a:p>
            <a:fld id="{4A505144-3BC5-4B32-83CF-491494C34331}" type="slidenum">
              <a:rPr lang="de-DE" smtClean="0"/>
              <a:t>3</a:t>
            </a:fld>
            <a:endParaRPr lang="de-DE"/>
          </a:p>
        </p:txBody>
      </p:sp>
    </p:spTree>
    <p:extLst>
      <p:ext uri="{BB962C8B-B14F-4D97-AF65-F5344CB8AC3E}">
        <p14:creationId xmlns:p14="http://schemas.microsoft.com/office/powerpoint/2010/main" val="2458812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de-DE" dirty="0" smtClean="0"/>
              <a:t>Nicht-lineare Entwicklung: Schnelles </a:t>
            </a:r>
            <a:r>
              <a:rPr lang="de-DE" dirty="0" err="1" smtClean="0"/>
              <a:t>branching</a:t>
            </a:r>
            <a:r>
              <a:rPr lang="de-DE" dirty="0" smtClean="0"/>
              <a:t> und </a:t>
            </a:r>
            <a:r>
              <a:rPr lang="de-DE" dirty="0" err="1" smtClean="0"/>
              <a:t>merching</a:t>
            </a:r>
            <a:r>
              <a:rPr lang="de-DE" dirty="0" smtClean="0"/>
              <a:t>.</a:t>
            </a:r>
            <a:r>
              <a:rPr lang="de-DE" baseline="0" dirty="0" smtClean="0"/>
              <a:t> </a:t>
            </a:r>
            <a:r>
              <a:rPr lang="de-DE" dirty="0" smtClean="0"/>
              <a:t>visualisierte Navigation durch die nicht-lineare Entwicklungshistorie</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Verteilte Entwicklung: lokale Kopie vom Repository und der ganzen Entwicklungshistorie</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Kompatibilität</a:t>
            </a:r>
            <a:r>
              <a:rPr lang="de-DE" baseline="0" dirty="0" smtClean="0"/>
              <a:t> mit vorhandenen Systemen/Protokollen: </a:t>
            </a:r>
            <a:r>
              <a:rPr lang="de-DE" dirty="0" smtClean="0"/>
              <a:t>Datentransfer zwischen </a:t>
            </a:r>
            <a:r>
              <a:rPr lang="de-DE" dirty="0" err="1" smtClean="0"/>
              <a:t>Repositories</a:t>
            </a:r>
            <a:r>
              <a:rPr lang="de-DE" dirty="0" smtClean="0"/>
              <a:t> via HTTP, FTP, SSH,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smtClean="0"/>
          </a:p>
          <a:p>
            <a:pPr lvl="0"/>
            <a:endParaRPr lang="de-DE" dirty="0" smtClean="0"/>
          </a:p>
          <a:p>
            <a:endParaRPr lang="de-DE" dirty="0" smtClean="0"/>
          </a:p>
        </p:txBody>
      </p:sp>
      <p:sp>
        <p:nvSpPr>
          <p:cNvPr id="4" name="Foliennummernplatzhalter 3"/>
          <p:cNvSpPr>
            <a:spLocks noGrp="1"/>
          </p:cNvSpPr>
          <p:nvPr>
            <p:ph type="sldNum" sz="quarter" idx="10"/>
          </p:nvPr>
        </p:nvSpPr>
        <p:spPr/>
        <p:txBody>
          <a:bodyPr/>
          <a:lstStyle/>
          <a:p>
            <a:fld id="{4A505144-3BC5-4B32-83CF-491494C34331}" type="slidenum">
              <a:rPr lang="de-DE" smtClean="0"/>
              <a:t>4</a:t>
            </a:fld>
            <a:endParaRPr lang="de-DE"/>
          </a:p>
        </p:txBody>
      </p:sp>
    </p:spTree>
    <p:extLst>
      <p:ext uri="{BB962C8B-B14F-4D97-AF65-F5344CB8AC3E}">
        <p14:creationId xmlns:p14="http://schemas.microsoft.com/office/powerpoint/2010/main" val="423507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8" name="Titel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de-DE" smtClean="0"/>
              <a:t>Titelmasterformat durch Klicken bearbeiten</a:t>
            </a:r>
            <a:endParaRPr kumimoji="0" lang="en-US"/>
          </a:p>
        </p:txBody>
      </p:sp>
      <p:sp>
        <p:nvSpPr>
          <p:cNvPr id="9" name="Untertitel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de-DE" smtClean="0"/>
              <a:t>Formatvorlage des Untertitelmasters durch Klicken bearbeiten</a:t>
            </a:r>
            <a:endParaRPr kumimoji="0" lang="en-US"/>
          </a:p>
        </p:txBody>
      </p:sp>
      <p:sp>
        <p:nvSpPr>
          <p:cNvPr id="28" name="Datumsplatzhalter 27"/>
          <p:cNvSpPr>
            <a:spLocks noGrp="1"/>
          </p:cNvSpPr>
          <p:nvPr>
            <p:ph type="dt" sz="half" idx="10"/>
          </p:nvPr>
        </p:nvSpPr>
        <p:spPr>
          <a:xfrm>
            <a:off x="6400800" y="6355080"/>
            <a:ext cx="2286000" cy="365760"/>
          </a:xfrm>
        </p:spPr>
        <p:txBody>
          <a:bodyPr/>
          <a:lstStyle>
            <a:lvl1pPr>
              <a:defRPr sz="1400"/>
            </a:lvl1pPr>
          </a:lstStyle>
          <a:p>
            <a:fld id="{D74EE171-6FB9-44C2-999A-3C78585CC55F}" type="datetime1">
              <a:rPr lang="de-DE" smtClean="0"/>
              <a:t>11.10.2015</a:t>
            </a:fld>
            <a:endParaRPr lang="de-DE"/>
          </a:p>
        </p:txBody>
      </p:sp>
      <p:sp>
        <p:nvSpPr>
          <p:cNvPr id="17" name="Fußzeilenplatzhalter 16"/>
          <p:cNvSpPr>
            <a:spLocks noGrp="1"/>
          </p:cNvSpPr>
          <p:nvPr>
            <p:ph type="ftr" sz="quarter" idx="11"/>
          </p:nvPr>
        </p:nvSpPr>
        <p:spPr>
          <a:xfrm>
            <a:off x="2898648" y="6355080"/>
            <a:ext cx="3474720" cy="365760"/>
          </a:xfrm>
        </p:spPr>
        <p:txBody>
          <a:bodyPr/>
          <a:lstStyle/>
          <a:p>
            <a:r>
              <a:rPr lang="de-DE" smtClean="0"/>
              <a:t>ePortfolio von Mehmet Ali Incekara</a:t>
            </a:r>
            <a:endParaRPr lang="de-DE"/>
          </a:p>
        </p:txBody>
      </p:sp>
      <p:sp>
        <p:nvSpPr>
          <p:cNvPr id="29" name="Foliennummernplatzhalter 28"/>
          <p:cNvSpPr>
            <a:spLocks noGrp="1"/>
          </p:cNvSpPr>
          <p:nvPr>
            <p:ph type="sldNum" sz="quarter" idx="12"/>
          </p:nvPr>
        </p:nvSpPr>
        <p:spPr>
          <a:xfrm>
            <a:off x="1216152" y="6355080"/>
            <a:ext cx="1219200" cy="365760"/>
          </a:xfrm>
        </p:spPr>
        <p:txBody>
          <a:bodyPr/>
          <a:lstStyle/>
          <a:p>
            <a:fld id="{32988457-9EFF-4998-891D-85ECFB4B79A4}" type="slidenum">
              <a:rPr lang="de-DE" smtClean="0"/>
              <a:t>‹Nr.›</a:t>
            </a:fld>
            <a:endParaRPr lang="de-DE"/>
          </a:p>
        </p:txBody>
      </p:sp>
      <p:sp>
        <p:nvSpPr>
          <p:cNvPr id="21" name="Rechteck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hteck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hteck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hteck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966EF4C5-04F6-4CAA-916B-E3B314346F2C}" type="datetime1">
              <a:rPr lang="de-DE" smtClean="0"/>
              <a:t>11.10.2015</a:t>
            </a:fld>
            <a:endParaRPr lang="de-DE"/>
          </a:p>
        </p:txBody>
      </p:sp>
      <p:sp>
        <p:nvSpPr>
          <p:cNvPr id="5" name="Fußzeilenplatzhalter 4"/>
          <p:cNvSpPr>
            <a:spLocks noGrp="1"/>
          </p:cNvSpPr>
          <p:nvPr>
            <p:ph type="ftr" sz="quarter" idx="11"/>
          </p:nvPr>
        </p:nvSpPr>
        <p:spPr/>
        <p:txBody>
          <a:bodyPr/>
          <a:lstStyle/>
          <a:p>
            <a:r>
              <a:rPr lang="de-DE" smtClean="0"/>
              <a:t>ePortfolio von Mehmet Ali Incekara</a:t>
            </a:r>
            <a:endParaRPr lang="de-DE"/>
          </a:p>
        </p:txBody>
      </p:sp>
      <p:sp>
        <p:nvSpPr>
          <p:cNvPr id="6" name="Foliennummernplatzhalter 5"/>
          <p:cNvSpPr>
            <a:spLocks noGrp="1"/>
          </p:cNvSpPr>
          <p:nvPr>
            <p:ph type="sldNum" sz="quarter" idx="12"/>
          </p:nvPr>
        </p:nvSpPr>
        <p:spPr/>
        <p:txBody>
          <a:bodyPr/>
          <a:lstStyle/>
          <a:p>
            <a:fld id="{32988457-9EFF-4998-891D-85ECFB4B79A4}"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274638"/>
            <a:ext cx="6019800" cy="5851525"/>
          </a:xfrm>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D4A1C9C1-76E8-482F-AC38-46CD1EA3A4C9}" type="datetime1">
              <a:rPr lang="de-DE" smtClean="0"/>
              <a:t>11.10.2015</a:t>
            </a:fld>
            <a:endParaRPr lang="de-DE"/>
          </a:p>
        </p:txBody>
      </p:sp>
      <p:sp>
        <p:nvSpPr>
          <p:cNvPr id="5" name="Fußzeilenplatzhalter 4"/>
          <p:cNvSpPr>
            <a:spLocks noGrp="1"/>
          </p:cNvSpPr>
          <p:nvPr>
            <p:ph type="ftr" sz="quarter" idx="11"/>
          </p:nvPr>
        </p:nvSpPr>
        <p:spPr/>
        <p:txBody>
          <a:bodyPr/>
          <a:lstStyle/>
          <a:p>
            <a:r>
              <a:rPr lang="de-DE" smtClean="0"/>
              <a:t>ePortfolio von Mehmet Ali Incekara</a:t>
            </a:r>
            <a:endParaRPr lang="de-DE"/>
          </a:p>
        </p:txBody>
      </p:sp>
      <p:sp>
        <p:nvSpPr>
          <p:cNvPr id="6" name="Foliennummernplatzhalter 5"/>
          <p:cNvSpPr>
            <a:spLocks noGrp="1"/>
          </p:cNvSpPr>
          <p:nvPr>
            <p:ph type="sldNum" sz="quarter" idx="12"/>
          </p:nvPr>
        </p:nvSpPr>
        <p:spPr/>
        <p:txBody>
          <a:bodyPr/>
          <a:lstStyle/>
          <a:p>
            <a:fld id="{32988457-9EFF-4998-891D-85ECFB4B79A4}" type="slidenum">
              <a:rPr lang="de-DE" smtClean="0"/>
              <a:t>‹Nr.›</a:t>
            </a:fld>
            <a:endParaRPr lang="de-DE"/>
          </a:p>
        </p:txBody>
      </p:sp>
      <p:sp>
        <p:nvSpPr>
          <p:cNvPr id="7" name="Gerade Verbindung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Gleichschenkliges Dreieck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Gerade Verbindung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4" name="Datumsplatzhalter 3"/>
          <p:cNvSpPr>
            <a:spLocks noGrp="1"/>
          </p:cNvSpPr>
          <p:nvPr>
            <p:ph type="dt" sz="half" idx="10"/>
          </p:nvPr>
        </p:nvSpPr>
        <p:spPr/>
        <p:txBody>
          <a:bodyPr/>
          <a:lstStyle/>
          <a:p>
            <a:fld id="{09957CAC-BFF1-498D-82E7-9462D790BC9E}" type="datetime1">
              <a:rPr lang="de-DE" smtClean="0"/>
              <a:t>11.10.2015</a:t>
            </a:fld>
            <a:endParaRPr lang="de-DE"/>
          </a:p>
        </p:txBody>
      </p:sp>
      <p:sp>
        <p:nvSpPr>
          <p:cNvPr id="5" name="Fußzeilenplatzhalter 4"/>
          <p:cNvSpPr>
            <a:spLocks noGrp="1"/>
          </p:cNvSpPr>
          <p:nvPr>
            <p:ph type="ftr" sz="quarter" idx="11"/>
          </p:nvPr>
        </p:nvSpPr>
        <p:spPr/>
        <p:txBody>
          <a:bodyPr/>
          <a:lstStyle/>
          <a:p>
            <a:r>
              <a:rPr lang="de-DE" smtClean="0"/>
              <a:t>ePortfolio von Mehmet Ali Incekara</a:t>
            </a:r>
            <a:endParaRPr lang="de-DE"/>
          </a:p>
        </p:txBody>
      </p:sp>
      <p:sp>
        <p:nvSpPr>
          <p:cNvPr id="6" name="Foliennummernplatzhalter 5"/>
          <p:cNvSpPr>
            <a:spLocks noGrp="1"/>
          </p:cNvSpPr>
          <p:nvPr>
            <p:ph type="sldNum" sz="quarter" idx="12"/>
          </p:nvPr>
        </p:nvSpPr>
        <p:spPr/>
        <p:txBody>
          <a:bodyPr/>
          <a:lstStyle/>
          <a:p>
            <a:fld id="{32988457-9EFF-4998-891D-85ECFB4B79A4}" type="slidenum">
              <a:rPr lang="de-DE" smtClean="0"/>
              <a:t>‹Nr.›</a:t>
            </a:fld>
            <a:endParaRPr lang="de-DE"/>
          </a:p>
        </p:txBody>
      </p:sp>
      <p:sp>
        <p:nvSpPr>
          <p:cNvPr id="8" name="Inhaltsplatzhalter 7"/>
          <p:cNvSpPr>
            <a:spLocks noGrp="1"/>
          </p:cNvSpPr>
          <p:nvPr>
            <p:ph sz="quarter" idx="1"/>
          </p:nvPr>
        </p:nvSpPr>
        <p:spPr>
          <a:xfrm>
            <a:off x="457200" y="1219200"/>
            <a:ext cx="8229600" cy="493776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Ref idx="1001">
        <a:schemeClr val="bg2"/>
      </p:bgRef>
    </p:bg>
    <p:spTree>
      <p:nvGrpSpPr>
        <p:cNvPr id="1" name=""/>
        <p:cNvGrpSpPr/>
        <p:nvPr/>
      </p:nvGrpSpPr>
      <p:grpSpPr>
        <a:xfrm>
          <a:off x="0" y="0"/>
          <a:ext cx="0" cy="0"/>
          <a:chOff x="0" y="0"/>
          <a:chExt cx="0" cy="0"/>
        </a:xfrm>
      </p:grpSpPr>
      <p:sp>
        <p:nvSpPr>
          <p:cNvPr id="2" name="Titel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de-DE" smtClean="0"/>
              <a:t>Textmasterformat bearbeiten</a:t>
            </a:r>
          </a:p>
        </p:txBody>
      </p:sp>
      <p:sp>
        <p:nvSpPr>
          <p:cNvPr id="4" name="Datumsplatzhalter 3"/>
          <p:cNvSpPr>
            <a:spLocks noGrp="1"/>
          </p:cNvSpPr>
          <p:nvPr>
            <p:ph type="dt" sz="half" idx="10"/>
          </p:nvPr>
        </p:nvSpPr>
        <p:spPr>
          <a:xfrm>
            <a:off x="6400800" y="6355080"/>
            <a:ext cx="2286000" cy="365760"/>
          </a:xfrm>
        </p:spPr>
        <p:txBody>
          <a:bodyPr/>
          <a:lstStyle/>
          <a:p>
            <a:fld id="{67E9C1B2-C123-4CB8-B829-0B1DE6516455}" type="datetime1">
              <a:rPr lang="de-DE" smtClean="0"/>
              <a:t>11.10.2015</a:t>
            </a:fld>
            <a:endParaRPr lang="de-DE"/>
          </a:p>
        </p:txBody>
      </p:sp>
      <p:sp>
        <p:nvSpPr>
          <p:cNvPr id="5" name="Fußzeilenplatzhalter 4"/>
          <p:cNvSpPr>
            <a:spLocks noGrp="1"/>
          </p:cNvSpPr>
          <p:nvPr>
            <p:ph type="ftr" sz="quarter" idx="11"/>
          </p:nvPr>
        </p:nvSpPr>
        <p:spPr>
          <a:xfrm>
            <a:off x="2898648" y="6355080"/>
            <a:ext cx="3474720" cy="365760"/>
          </a:xfrm>
        </p:spPr>
        <p:txBody>
          <a:bodyPr/>
          <a:lstStyle/>
          <a:p>
            <a:r>
              <a:rPr lang="de-DE" smtClean="0"/>
              <a:t>ePortfolio von Mehmet Ali Incekara</a:t>
            </a:r>
            <a:endParaRPr lang="de-DE"/>
          </a:p>
        </p:txBody>
      </p:sp>
      <p:sp>
        <p:nvSpPr>
          <p:cNvPr id="6" name="Foliennummernplatzhalter 5"/>
          <p:cNvSpPr>
            <a:spLocks noGrp="1"/>
          </p:cNvSpPr>
          <p:nvPr>
            <p:ph type="sldNum" sz="quarter" idx="12"/>
          </p:nvPr>
        </p:nvSpPr>
        <p:spPr>
          <a:xfrm>
            <a:off x="1069848" y="6355080"/>
            <a:ext cx="1520952" cy="365760"/>
          </a:xfrm>
        </p:spPr>
        <p:txBody>
          <a:bodyPr/>
          <a:lstStyle/>
          <a:p>
            <a:fld id="{32988457-9EFF-4998-891D-85ECFB4B79A4}" type="slidenum">
              <a:rPr lang="de-DE" smtClean="0"/>
              <a:t>‹Nr.›</a:t>
            </a:fld>
            <a:endParaRPr lang="de-DE"/>
          </a:p>
        </p:txBody>
      </p:sp>
      <p:sp>
        <p:nvSpPr>
          <p:cNvPr id="7" name="Rechteck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hteck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914400"/>
          </a:xfrm>
        </p:spPr>
        <p:txBody>
          <a:bodyPr/>
          <a:lstStyle/>
          <a:p>
            <a:r>
              <a:rPr kumimoji="0" lang="de-DE" smtClean="0"/>
              <a:t>Titelmasterformat durch Klicken bearbeiten</a:t>
            </a:r>
            <a:endParaRPr kumimoji="0" lang="en-US"/>
          </a:p>
        </p:txBody>
      </p:sp>
      <p:sp>
        <p:nvSpPr>
          <p:cNvPr id="5" name="Datumsplatzhalter 4"/>
          <p:cNvSpPr>
            <a:spLocks noGrp="1"/>
          </p:cNvSpPr>
          <p:nvPr>
            <p:ph type="dt" sz="half" idx="10"/>
          </p:nvPr>
        </p:nvSpPr>
        <p:spPr/>
        <p:txBody>
          <a:bodyPr/>
          <a:lstStyle/>
          <a:p>
            <a:fld id="{5F82951D-51DD-43CB-9395-2CD87029427A}" type="datetime1">
              <a:rPr lang="de-DE" smtClean="0"/>
              <a:t>11.10.2015</a:t>
            </a:fld>
            <a:endParaRPr lang="de-DE"/>
          </a:p>
        </p:txBody>
      </p:sp>
      <p:sp>
        <p:nvSpPr>
          <p:cNvPr id="6" name="Fußzeilenplatzhalter 5"/>
          <p:cNvSpPr>
            <a:spLocks noGrp="1"/>
          </p:cNvSpPr>
          <p:nvPr>
            <p:ph type="ftr" sz="quarter" idx="11"/>
          </p:nvPr>
        </p:nvSpPr>
        <p:spPr/>
        <p:txBody>
          <a:bodyPr/>
          <a:lstStyle/>
          <a:p>
            <a:r>
              <a:rPr lang="de-DE" smtClean="0"/>
              <a:t>ePortfolio von Mehmet Ali Incekara</a:t>
            </a:r>
            <a:endParaRPr lang="de-DE"/>
          </a:p>
        </p:txBody>
      </p:sp>
      <p:sp>
        <p:nvSpPr>
          <p:cNvPr id="7" name="Foliennummernplatzhalter 6"/>
          <p:cNvSpPr>
            <a:spLocks noGrp="1"/>
          </p:cNvSpPr>
          <p:nvPr>
            <p:ph type="sldNum" sz="quarter" idx="12"/>
          </p:nvPr>
        </p:nvSpPr>
        <p:spPr/>
        <p:txBody>
          <a:bodyPr/>
          <a:lstStyle/>
          <a:p>
            <a:fld id="{32988457-9EFF-4998-891D-85ECFB4B79A4}" type="slidenum">
              <a:rPr lang="de-DE" smtClean="0"/>
              <a:t>‹Nr.›</a:t>
            </a:fld>
            <a:endParaRPr lang="de-DE"/>
          </a:p>
        </p:txBody>
      </p:sp>
      <p:sp>
        <p:nvSpPr>
          <p:cNvPr id="9" name="Inhaltsplatzhalter 8"/>
          <p:cNvSpPr>
            <a:spLocks noGrp="1"/>
          </p:cNvSpPr>
          <p:nvPr>
            <p:ph sz="quarter" idx="1"/>
          </p:nvPr>
        </p:nvSpPr>
        <p:spPr>
          <a:xfrm>
            <a:off x="457200" y="1219200"/>
            <a:ext cx="4041648" cy="493776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11" name="Inhaltsplatzhalter 10"/>
          <p:cNvSpPr>
            <a:spLocks noGrp="1"/>
          </p:cNvSpPr>
          <p:nvPr>
            <p:ph sz="quarter" idx="2"/>
          </p:nvPr>
        </p:nvSpPr>
        <p:spPr>
          <a:xfrm>
            <a:off x="4632198" y="1216152"/>
            <a:ext cx="4041648" cy="493776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914400"/>
          </a:xfrm>
        </p:spPr>
        <p:txBody>
          <a:bodyPr anchor="ctr"/>
          <a:lstStyle>
            <a:lvl1pPr>
              <a:defRPr/>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4" name="Textplatzhalt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7" name="Datumsplatzhalter 6"/>
          <p:cNvSpPr>
            <a:spLocks noGrp="1"/>
          </p:cNvSpPr>
          <p:nvPr>
            <p:ph type="dt" sz="half" idx="10"/>
          </p:nvPr>
        </p:nvSpPr>
        <p:spPr/>
        <p:txBody>
          <a:bodyPr/>
          <a:lstStyle/>
          <a:p>
            <a:fld id="{F75640B3-CD2F-468A-9D6A-8FCCA521EAD8}" type="datetime1">
              <a:rPr lang="de-DE" smtClean="0"/>
              <a:t>11.10.2015</a:t>
            </a:fld>
            <a:endParaRPr lang="de-DE"/>
          </a:p>
        </p:txBody>
      </p:sp>
      <p:sp>
        <p:nvSpPr>
          <p:cNvPr id="8" name="Fußzeilenplatzhalter 7"/>
          <p:cNvSpPr>
            <a:spLocks noGrp="1"/>
          </p:cNvSpPr>
          <p:nvPr>
            <p:ph type="ftr" sz="quarter" idx="11"/>
          </p:nvPr>
        </p:nvSpPr>
        <p:spPr/>
        <p:txBody>
          <a:bodyPr/>
          <a:lstStyle/>
          <a:p>
            <a:r>
              <a:rPr lang="de-DE" smtClean="0"/>
              <a:t>ePortfolio von Mehmet Ali Incekara</a:t>
            </a:r>
            <a:endParaRPr lang="de-DE"/>
          </a:p>
        </p:txBody>
      </p:sp>
      <p:sp>
        <p:nvSpPr>
          <p:cNvPr id="9" name="Foliennummernplatzhalter 8"/>
          <p:cNvSpPr>
            <a:spLocks noGrp="1"/>
          </p:cNvSpPr>
          <p:nvPr>
            <p:ph type="sldNum" sz="quarter" idx="12"/>
          </p:nvPr>
        </p:nvSpPr>
        <p:spPr/>
        <p:txBody>
          <a:bodyPr/>
          <a:lstStyle/>
          <a:p>
            <a:fld id="{32988457-9EFF-4998-891D-85ECFB4B79A4}" type="slidenum">
              <a:rPr lang="de-DE" smtClean="0"/>
              <a:t>‹Nr.›</a:t>
            </a:fld>
            <a:endParaRPr lang="de-DE"/>
          </a:p>
        </p:txBody>
      </p:sp>
      <p:sp>
        <p:nvSpPr>
          <p:cNvPr id="11" name="Inhaltsplatzhalter 10"/>
          <p:cNvSpPr>
            <a:spLocks noGrp="1"/>
          </p:cNvSpPr>
          <p:nvPr>
            <p:ph sz="quarter" idx="2"/>
          </p:nvPr>
        </p:nvSpPr>
        <p:spPr>
          <a:xfrm>
            <a:off x="457200" y="2133600"/>
            <a:ext cx="4038600" cy="403860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13" name="Inhaltsplatzhalter 12"/>
          <p:cNvSpPr>
            <a:spLocks noGrp="1"/>
          </p:cNvSpPr>
          <p:nvPr>
            <p:ph sz="quarter" idx="4"/>
          </p:nvPr>
        </p:nvSpPr>
        <p:spPr>
          <a:xfrm>
            <a:off x="4648200" y="2133600"/>
            <a:ext cx="4038600" cy="403860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914400"/>
          </a:xfrm>
        </p:spPr>
        <p:txBody>
          <a:bodyPr/>
          <a:lstStyle/>
          <a:p>
            <a:r>
              <a:rPr kumimoji="0" lang="de-DE" smtClean="0"/>
              <a:t>Titelmasterformat durch Klicken bearbeiten</a:t>
            </a:r>
            <a:endParaRPr kumimoji="0" lang="en-US"/>
          </a:p>
        </p:txBody>
      </p:sp>
      <p:sp>
        <p:nvSpPr>
          <p:cNvPr id="3" name="Datumsplatzhalter 2"/>
          <p:cNvSpPr>
            <a:spLocks noGrp="1"/>
          </p:cNvSpPr>
          <p:nvPr>
            <p:ph type="dt" sz="half" idx="10"/>
          </p:nvPr>
        </p:nvSpPr>
        <p:spPr/>
        <p:txBody>
          <a:bodyPr/>
          <a:lstStyle/>
          <a:p>
            <a:fld id="{66B70435-1AE2-40EE-BD35-BF23134777A3}" type="datetime1">
              <a:rPr lang="de-DE" smtClean="0"/>
              <a:t>11.10.2015</a:t>
            </a:fld>
            <a:endParaRPr lang="de-DE"/>
          </a:p>
        </p:txBody>
      </p:sp>
      <p:sp>
        <p:nvSpPr>
          <p:cNvPr id="4" name="Fußzeilenplatzhalter 3"/>
          <p:cNvSpPr>
            <a:spLocks noGrp="1"/>
          </p:cNvSpPr>
          <p:nvPr>
            <p:ph type="ftr" sz="quarter" idx="11"/>
          </p:nvPr>
        </p:nvSpPr>
        <p:spPr/>
        <p:txBody>
          <a:bodyPr/>
          <a:lstStyle/>
          <a:p>
            <a:r>
              <a:rPr lang="de-DE" smtClean="0"/>
              <a:t>ePortfolio von Mehmet Ali Incekara</a:t>
            </a:r>
            <a:endParaRPr lang="de-DE"/>
          </a:p>
        </p:txBody>
      </p:sp>
      <p:sp>
        <p:nvSpPr>
          <p:cNvPr id="5" name="Foliennummernplatzhalter 4"/>
          <p:cNvSpPr>
            <a:spLocks noGrp="1"/>
          </p:cNvSpPr>
          <p:nvPr>
            <p:ph type="sldNum" sz="quarter" idx="12"/>
          </p:nvPr>
        </p:nvSpPr>
        <p:spPr/>
        <p:txBody>
          <a:bodyPr/>
          <a:lstStyle/>
          <a:p>
            <a:fld id="{32988457-9EFF-4998-891D-85ECFB4B79A4}" type="slidenum">
              <a:rPr lang="de-DE" smtClean="0"/>
              <a:t>‹Nr.›</a:t>
            </a:fld>
            <a:endParaRPr lang="de-DE"/>
          </a:p>
        </p:txBody>
      </p:sp>
      <p:sp>
        <p:nvSpPr>
          <p:cNvPr id="6" name="Gleichschenkliges Dreieck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264DE6B-16CC-45D3-A85A-C342E3C400B1}" type="datetime1">
              <a:rPr lang="de-DE" smtClean="0"/>
              <a:t>11.10.2015</a:t>
            </a:fld>
            <a:endParaRPr lang="de-DE"/>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‹Nr.›</a:t>
            </a:fld>
            <a:endParaRPr lang="de-DE"/>
          </a:p>
        </p:txBody>
      </p:sp>
      <p:sp>
        <p:nvSpPr>
          <p:cNvPr id="5" name="Gerade Verbindung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Gleichschenkliges Dreieck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de-DE" smtClean="0"/>
              <a:t>Textmasterformat bearbeiten</a:t>
            </a:r>
          </a:p>
        </p:txBody>
      </p:sp>
      <p:sp>
        <p:nvSpPr>
          <p:cNvPr id="5" name="Datumsplatzhalter 4"/>
          <p:cNvSpPr>
            <a:spLocks noGrp="1"/>
          </p:cNvSpPr>
          <p:nvPr>
            <p:ph type="dt" sz="half" idx="10"/>
          </p:nvPr>
        </p:nvSpPr>
        <p:spPr/>
        <p:txBody>
          <a:bodyPr/>
          <a:lstStyle/>
          <a:p>
            <a:fld id="{3012F5FB-2D99-4EE6-8329-8BC403EF3BB7}" type="datetime1">
              <a:rPr lang="de-DE" smtClean="0"/>
              <a:t>11.10.2015</a:t>
            </a:fld>
            <a:endParaRPr lang="de-DE"/>
          </a:p>
        </p:txBody>
      </p:sp>
      <p:sp>
        <p:nvSpPr>
          <p:cNvPr id="6" name="Fußzeilenplatzhalter 5"/>
          <p:cNvSpPr>
            <a:spLocks noGrp="1"/>
          </p:cNvSpPr>
          <p:nvPr>
            <p:ph type="ftr" sz="quarter" idx="11"/>
          </p:nvPr>
        </p:nvSpPr>
        <p:spPr/>
        <p:txBody>
          <a:bodyPr/>
          <a:lstStyle/>
          <a:p>
            <a:r>
              <a:rPr lang="de-DE" smtClean="0"/>
              <a:t>ePortfolio von Mehmet Ali Incekara</a:t>
            </a:r>
            <a:endParaRPr lang="de-DE"/>
          </a:p>
        </p:txBody>
      </p:sp>
      <p:sp>
        <p:nvSpPr>
          <p:cNvPr id="7" name="Foliennummernplatzhalter 6"/>
          <p:cNvSpPr>
            <a:spLocks noGrp="1"/>
          </p:cNvSpPr>
          <p:nvPr>
            <p:ph type="sldNum" sz="quarter" idx="12"/>
          </p:nvPr>
        </p:nvSpPr>
        <p:spPr/>
        <p:txBody>
          <a:bodyPr/>
          <a:lstStyle/>
          <a:p>
            <a:fld id="{32988457-9EFF-4998-891D-85ECFB4B79A4}" type="slidenum">
              <a:rPr lang="de-DE" smtClean="0"/>
              <a:t>‹Nr.›</a:t>
            </a:fld>
            <a:endParaRPr lang="de-DE"/>
          </a:p>
        </p:txBody>
      </p:sp>
      <p:sp>
        <p:nvSpPr>
          <p:cNvPr id="8" name="Gerade Verbindung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Gerade Verbindung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Gleichschenkliges Dreieck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Inhaltsplatzhalter 11"/>
          <p:cNvSpPr>
            <a:spLocks noGrp="1"/>
          </p:cNvSpPr>
          <p:nvPr>
            <p:ph sz="quarter" idx="1"/>
          </p:nvPr>
        </p:nvSpPr>
        <p:spPr>
          <a:xfrm>
            <a:off x="304800" y="304800"/>
            <a:ext cx="5715000" cy="571500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bg>
      <p:bgRef idx="1001">
        <a:schemeClr val="bg2"/>
      </p:bgRef>
    </p:bg>
    <p:spTree>
      <p:nvGrpSpPr>
        <p:cNvPr id="1" name=""/>
        <p:cNvGrpSpPr/>
        <p:nvPr/>
      </p:nvGrpSpPr>
      <p:grpSpPr>
        <a:xfrm>
          <a:off x="0" y="0"/>
          <a:ext cx="0" cy="0"/>
          <a:chOff x="0" y="0"/>
          <a:chExt cx="0" cy="0"/>
        </a:xfrm>
      </p:grpSpPr>
      <p:sp>
        <p:nvSpPr>
          <p:cNvPr id="2" name="Titel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de-DE" smtClean="0"/>
              <a:t>Titelmasterformat durch Klicken bearbeiten</a:t>
            </a:r>
            <a:endParaRPr kumimoji="0" lang="en-US"/>
          </a:p>
        </p:txBody>
      </p:sp>
      <p:sp>
        <p:nvSpPr>
          <p:cNvPr id="3" name="Bildplatzhalt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de-DE" smtClean="0"/>
              <a:t>Bild durch Klicken auf Symbol hinzufügen</a:t>
            </a:r>
            <a:endParaRPr kumimoji="0" lang="en-US" dirty="0"/>
          </a:p>
        </p:txBody>
      </p:sp>
      <p:sp>
        <p:nvSpPr>
          <p:cNvPr id="4" name="Textplatzhalt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de-DE" smtClean="0"/>
              <a:t>Textmasterformat bearbeiten</a:t>
            </a:r>
          </a:p>
        </p:txBody>
      </p:sp>
      <p:sp>
        <p:nvSpPr>
          <p:cNvPr id="5" name="Datumsplatzhalter 4"/>
          <p:cNvSpPr>
            <a:spLocks noGrp="1"/>
          </p:cNvSpPr>
          <p:nvPr>
            <p:ph type="dt" sz="half" idx="10"/>
          </p:nvPr>
        </p:nvSpPr>
        <p:spPr/>
        <p:txBody>
          <a:bodyPr/>
          <a:lstStyle/>
          <a:p>
            <a:fld id="{4ACBB3FE-65F3-496E-9475-85FAF27CCA0A}" type="datetime1">
              <a:rPr lang="de-DE" smtClean="0"/>
              <a:t>11.10.2015</a:t>
            </a:fld>
            <a:endParaRPr lang="de-DE"/>
          </a:p>
        </p:txBody>
      </p:sp>
      <p:sp>
        <p:nvSpPr>
          <p:cNvPr id="6" name="Fußzeilenplatzhalter 5"/>
          <p:cNvSpPr>
            <a:spLocks noGrp="1"/>
          </p:cNvSpPr>
          <p:nvPr>
            <p:ph type="ftr" sz="quarter" idx="11"/>
          </p:nvPr>
        </p:nvSpPr>
        <p:spPr/>
        <p:txBody>
          <a:bodyPr/>
          <a:lstStyle/>
          <a:p>
            <a:r>
              <a:rPr lang="de-DE" smtClean="0"/>
              <a:t>ePortfolio von Mehmet Ali Incekara</a:t>
            </a:r>
            <a:endParaRPr lang="de-DE"/>
          </a:p>
        </p:txBody>
      </p:sp>
      <p:sp>
        <p:nvSpPr>
          <p:cNvPr id="7" name="Foliennummernplatzhalter 6"/>
          <p:cNvSpPr>
            <a:spLocks noGrp="1"/>
          </p:cNvSpPr>
          <p:nvPr>
            <p:ph type="sldNum" sz="quarter" idx="12"/>
          </p:nvPr>
        </p:nvSpPr>
        <p:spPr/>
        <p:txBody>
          <a:bodyPr/>
          <a:lstStyle/>
          <a:p>
            <a:fld id="{32988457-9EFF-4998-891D-85ECFB4B79A4}" type="slidenum">
              <a:rPr lang="de-DE" smtClean="0"/>
              <a:t>‹Nr.›</a:t>
            </a:fld>
            <a:endParaRPr lang="de-DE"/>
          </a:p>
        </p:txBody>
      </p:sp>
      <p:sp>
        <p:nvSpPr>
          <p:cNvPr id="8" name="Gerade Verbindung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Gleichschenkliges Dreieck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hteck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elplatzhalter 21"/>
          <p:cNvSpPr>
            <a:spLocks noGrp="1"/>
          </p:cNvSpPr>
          <p:nvPr>
            <p:ph type="title"/>
          </p:nvPr>
        </p:nvSpPr>
        <p:spPr>
          <a:xfrm>
            <a:off x="457200" y="152400"/>
            <a:ext cx="8229600" cy="990600"/>
          </a:xfrm>
          <a:prstGeom prst="rect">
            <a:avLst/>
          </a:prstGeom>
        </p:spPr>
        <p:txBody>
          <a:bodyPr vert="horz" anchor="b" anchorCtr="0">
            <a:normAutofit/>
          </a:bodyPr>
          <a:lstStyle/>
          <a:p>
            <a:r>
              <a:rPr kumimoji="0" lang="de-DE" smtClean="0"/>
              <a:t>Titelmasterformat durch Klicken bearbeiten</a:t>
            </a:r>
            <a:endParaRPr kumimoji="0" lang="en-US"/>
          </a:p>
        </p:txBody>
      </p:sp>
      <p:sp>
        <p:nvSpPr>
          <p:cNvPr id="13" name="Textplatzhalt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de-DE" smtClean="0"/>
              <a:t>Textmasterformat bearbeiten</a:t>
            </a:r>
          </a:p>
          <a:p>
            <a:pPr lvl="1" eaLnBrk="1" latinLnBrk="0" hangingPunct="1"/>
            <a:r>
              <a:rPr kumimoji="0" lang="de-DE" smtClean="0"/>
              <a:t>Zweite Ebene</a:t>
            </a:r>
          </a:p>
          <a:p>
            <a:pPr lvl="2" eaLnBrk="1" latinLnBrk="0" hangingPunct="1"/>
            <a:r>
              <a:rPr kumimoji="0" lang="de-DE" smtClean="0"/>
              <a:t>Dritte Ebene</a:t>
            </a:r>
          </a:p>
          <a:p>
            <a:pPr lvl="3" eaLnBrk="1" latinLnBrk="0" hangingPunct="1"/>
            <a:r>
              <a:rPr kumimoji="0" lang="de-DE" smtClean="0"/>
              <a:t>Vierte Ebene</a:t>
            </a:r>
          </a:p>
          <a:p>
            <a:pPr lvl="4" eaLnBrk="1" latinLnBrk="0" hangingPunct="1"/>
            <a:r>
              <a:rPr kumimoji="0" lang="de-DE" smtClean="0"/>
              <a:t>Fünfte Ebene</a:t>
            </a:r>
            <a:endParaRPr kumimoji="0" lang="en-US"/>
          </a:p>
        </p:txBody>
      </p:sp>
      <p:sp>
        <p:nvSpPr>
          <p:cNvPr id="14" name="Datumsplatzhalt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198494A-36A3-42DF-97C6-C12EB15310DD}" type="datetime1">
              <a:rPr lang="de-DE" smtClean="0"/>
              <a:t>11.10.2015</a:t>
            </a:fld>
            <a:endParaRPr lang="de-DE"/>
          </a:p>
        </p:txBody>
      </p:sp>
      <p:sp>
        <p:nvSpPr>
          <p:cNvPr id="3" name="Fußzeilenplatzhalt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de-DE" smtClean="0"/>
              <a:t>ePortfolio von Mehmet Ali Incekara</a:t>
            </a:r>
            <a:endParaRPr lang="de-DE"/>
          </a:p>
        </p:txBody>
      </p:sp>
      <p:sp>
        <p:nvSpPr>
          <p:cNvPr id="23" name="Foliennummernplatzhalt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2988457-9EFF-4998-891D-85ECFB4B79A4}" type="slidenum">
              <a:rPr lang="de-DE" smtClean="0"/>
              <a:t>‹Nr.›</a:t>
            </a:fld>
            <a:endParaRPr lang="de-DE"/>
          </a:p>
        </p:txBody>
      </p:sp>
      <p:sp>
        <p:nvSpPr>
          <p:cNvPr id="28" name="Gerade Verbindung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Gerade Verbindung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Gleichschenkliges Dreieck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a:t>g</a:t>
            </a:r>
            <a:r>
              <a:rPr lang="de-DE" dirty="0" err="1" smtClean="0"/>
              <a:t>it</a:t>
            </a:r>
            <a:r>
              <a:rPr lang="de-DE" dirty="0" smtClean="0"/>
              <a:t> &amp; </a:t>
            </a:r>
            <a:r>
              <a:rPr lang="de-DE" dirty="0" err="1" smtClean="0"/>
              <a:t>GitHub</a:t>
            </a:r>
            <a:endParaRPr lang="de-DE" dirty="0"/>
          </a:p>
        </p:txBody>
      </p:sp>
      <p:sp>
        <p:nvSpPr>
          <p:cNvPr id="3" name="Untertitel 2"/>
          <p:cNvSpPr>
            <a:spLocks noGrp="1"/>
          </p:cNvSpPr>
          <p:nvPr>
            <p:ph type="subTitle" idx="1"/>
          </p:nvPr>
        </p:nvSpPr>
        <p:spPr/>
        <p:txBody>
          <a:bodyPr/>
          <a:lstStyle/>
          <a:p>
            <a:r>
              <a:rPr lang="de-DE" dirty="0" err="1" smtClean="0"/>
              <a:t>ePortfolio</a:t>
            </a:r>
            <a:r>
              <a:rPr lang="de-DE" dirty="0" smtClean="0"/>
              <a:t> von Mehmet Ali Incekara</a:t>
            </a:r>
            <a:endParaRPr lang="de-DE" dirty="0"/>
          </a:p>
        </p:txBody>
      </p:sp>
    </p:spTree>
    <p:extLst>
      <p:ext uri="{BB962C8B-B14F-4D97-AF65-F5344CB8AC3E}">
        <p14:creationId xmlns:p14="http://schemas.microsoft.com/office/powerpoint/2010/main" val="32999440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Übersicht</a:t>
            </a:r>
            <a:endParaRPr lang="de-DE" dirty="0"/>
          </a:p>
        </p:txBody>
      </p:sp>
      <p:sp>
        <p:nvSpPr>
          <p:cNvPr id="3" name="Inhaltsplatzhalter 2"/>
          <p:cNvSpPr>
            <a:spLocks noGrp="1"/>
          </p:cNvSpPr>
          <p:nvPr>
            <p:ph sz="quarter" idx="1"/>
          </p:nvPr>
        </p:nvSpPr>
        <p:spPr/>
        <p:txBody>
          <a:bodyPr/>
          <a:lstStyle/>
          <a:p>
            <a:pPr marL="514350" indent="-514350">
              <a:buFont typeface="+mj-lt"/>
              <a:buAutoNum type="arabicPeriod"/>
            </a:pPr>
            <a:r>
              <a:rPr lang="de-DE" dirty="0" err="1" smtClean="0"/>
              <a:t>g</a:t>
            </a:r>
            <a:r>
              <a:rPr lang="de-DE" dirty="0" err="1" smtClean="0"/>
              <a:t>it</a:t>
            </a:r>
            <a:endParaRPr lang="de-DE" dirty="0" smtClean="0"/>
          </a:p>
          <a:p>
            <a:pPr marL="788670" lvl="1" indent="-514350">
              <a:buFont typeface="+mj-lt"/>
              <a:buAutoNum type="arabicPeriod"/>
            </a:pPr>
            <a:r>
              <a:rPr lang="de-DE" dirty="0" smtClean="0"/>
              <a:t>Idee</a:t>
            </a:r>
          </a:p>
          <a:p>
            <a:pPr marL="788670" lvl="1" indent="-514350">
              <a:buFont typeface="+mj-lt"/>
              <a:buAutoNum type="arabicPeriod"/>
            </a:pPr>
            <a:r>
              <a:rPr lang="de-DE" dirty="0" smtClean="0"/>
              <a:t>Eigenschaften</a:t>
            </a:r>
          </a:p>
          <a:p>
            <a:pPr marL="788670" lvl="1" indent="-514350">
              <a:buFont typeface="+mj-lt"/>
              <a:buAutoNum type="arabicPeriod"/>
            </a:pPr>
            <a:r>
              <a:rPr lang="de-DE" dirty="0" smtClean="0"/>
              <a:t>Funktionsweise</a:t>
            </a:r>
            <a:endParaRPr lang="de-DE" dirty="0" smtClean="0"/>
          </a:p>
          <a:p>
            <a:pPr marL="514350" indent="-514350">
              <a:buFont typeface="+mj-lt"/>
              <a:buAutoNum type="arabicPeriod"/>
            </a:pPr>
            <a:r>
              <a:rPr lang="de-DE" dirty="0" err="1" smtClean="0"/>
              <a:t>GitHub</a:t>
            </a:r>
            <a:endParaRPr lang="de-DE" dirty="0" smtClean="0"/>
          </a:p>
          <a:p>
            <a:pPr marL="514350" indent="-514350">
              <a:buFont typeface="+mj-lt"/>
              <a:buAutoNum type="arabicPeriod"/>
            </a:pPr>
            <a:r>
              <a:rPr lang="de-DE" dirty="0" smtClean="0"/>
              <a:t>Demo </a:t>
            </a:r>
            <a:endParaRPr lang="de-DE" dirty="0" smtClean="0"/>
          </a:p>
          <a:p>
            <a:pPr marL="514350" indent="-514350">
              <a:buFont typeface="+mj-lt"/>
              <a:buAutoNum type="arabicPeriod"/>
            </a:pPr>
            <a:r>
              <a:rPr lang="de-DE" dirty="0" smtClean="0"/>
              <a:t>Übung</a:t>
            </a:r>
            <a:endParaRPr lang="de-DE" dirty="0" smtClean="0"/>
          </a:p>
          <a:p>
            <a:pPr marL="514350" indent="-514350">
              <a:buFont typeface="+mj-lt"/>
              <a:buAutoNum type="arabicPeriod"/>
            </a:pPr>
            <a:endParaRPr lang="de-DE" dirty="0" smtClean="0"/>
          </a:p>
        </p:txBody>
      </p:sp>
      <p:sp>
        <p:nvSpPr>
          <p:cNvPr id="4" name="Fußzeilenplatzhalter 3"/>
          <p:cNvSpPr>
            <a:spLocks noGrp="1"/>
          </p:cNvSpPr>
          <p:nvPr>
            <p:ph type="ftr" sz="quarter" idx="11"/>
          </p:nvPr>
        </p:nvSpPr>
        <p:spPr/>
        <p:txBody>
          <a:bodyPr/>
          <a:lstStyle/>
          <a:p>
            <a:r>
              <a:rPr lang="de-DE" smtClean="0"/>
              <a:t>ePortfolio von Mehmet Ali Incekara</a:t>
            </a:r>
            <a:endParaRPr lang="de-DE"/>
          </a:p>
        </p:txBody>
      </p:sp>
      <p:sp>
        <p:nvSpPr>
          <p:cNvPr id="5" name="Foliennummernplatzhalter 4"/>
          <p:cNvSpPr>
            <a:spLocks noGrp="1"/>
          </p:cNvSpPr>
          <p:nvPr>
            <p:ph type="sldNum" sz="quarter" idx="12"/>
          </p:nvPr>
        </p:nvSpPr>
        <p:spPr/>
        <p:txBody>
          <a:bodyPr/>
          <a:lstStyle/>
          <a:p>
            <a:fld id="{32988457-9EFF-4998-891D-85ECFB4B79A4}" type="slidenum">
              <a:rPr lang="de-DE" smtClean="0"/>
              <a:t>2</a:t>
            </a:fld>
            <a:endParaRPr lang="de-DE"/>
          </a:p>
        </p:txBody>
      </p:sp>
    </p:spTree>
    <p:extLst>
      <p:ext uri="{BB962C8B-B14F-4D97-AF65-F5344CB8AC3E}">
        <p14:creationId xmlns:p14="http://schemas.microsoft.com/office/powerpoint/2010/main" val="4493721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           </a:t>
            </a:r>
            <a:r>
              <a:rPr lang="de-DE" dirty="0" smtClean="0"/>
              <a:t>- Idee</a:t>
            </a:r>
            <a:endParaRPr lang="de-DE" dirty="0"/>
          </a:p>
        </p:txBody>
      </p:sp>
      <p:sp>
        <p:nvSpPr>
          <p:cNvPr id="3" name="Fußzeilenplatzhalter 2"/>
          <p:cNvSpPr>
            <a:spLocks noGrp="1"/>
          </p:cNvSpPr>
          <p:nvPr>
            <p:ph type="ftr" sz="quarter" idx="11"/>
          </p:nvPr>
        </p:nvSpPr>
        <p:spPr/>
        <p:txBody>
          <a:bodyPr/>
          <a:lstStyle/>
          <a:p>
            <a:r>
              <a:rPr lang="de-DE" dirty="0" err="1" smtClean="0"/>
              <a:t>ePortfolio</a:t>
            </a:r>
            <a:r>
              <a:rPr lang="de-DE" dirty="0" smtClean="0"/>
              <a:t> von Mehmet Ali Incekara</a:t>
            </a:r>
            <a:endParaRPr lang="de-DE" dirty="0"/>
          </a:p>
        </p:txBody>
      </p:sp>
      <p:sp>
        <p:nvSpPr>
          <p:cNvPr id="4" name="Foliennummernplatzhalter 3"/>
          <p:cNvSpPr>
            <a:spLocks noGrp="1"/>
          </p:cNvSpPr>
          <p:nvPr>
            <p:ph type="sldNum" sz="quarter" idx="12"/>
          </p:nvPr>
        </p:nvSpPr>
        <p:spPr/>
        <p:txBody>
          <a:bodyPr/>
          <a:lstStyle/>
          <a:p>
            <a:fld id="{32988457-9EFF-4998-891D-85ECFB4B79A4}" type="slidenum">
              <a:rPr lang="de-DE" smtClean="0"/>
              <a:t>3</a:t>
            </a:fld>
            <a:endParaRPr lang="de-DE"/>
          </a:p>
        </p:txBody>
      </p:sp>
      <p:sp>
        <p:nvSpPr>
          <p:cNvPr id="5" name="Inhaltsplatzhalter 4"/>
          <p:cNvSpPr>
            <a:spLocks noGrp="1"/>
          </p:cNvSpPr>
          <p:nvPr>
            <p:ph sz="quarter" idx="1"/>
          </p:nvPr>
        </p:nvSpPr>
        <p:spPr>
          <a:xfrm>
            <a:off x="2750804" y="6021288"/>
            <a:ext cx="3642392" cy="319864"/>
          </a:xfrm>
        </p:spPr>
        <p:txBody>
          <a:bodyPr>
            <a:normAutofit fontScale="70000" lnSpcReduction="20000"/>
          </a:bodyPr>
          <a:lstStyle/>
          <a:p>
            <a:pPr marL="0" indent="0">
              <a:buNone/>
            </a:pPr>
            <a:r>
              <a:rPr lang="de-DE" dirty="0" smtClean="0"/>
              <a:t>verteiltes Versionsverwaltungssystem </a:t>
            </a:r>
            <a:endParaRPr lang="de-DE" dirty="0" smtClean="0"/>
          </a:p>
        </p:txBody>
      </p:sp>
      <p:pic>
        <p:nvPicPr>
          <p:cNvPr id="1026"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19429"/>
            <a:ext cx="1428750" cy="6000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git-scm.com/figures/18333fig0103-t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2231" y="1266268"/>
            <a:ext cx="4139538" cy="4683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3126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           </a:t>
            </a:r>
            <a:r>
              <a:rPr lang="de-DE" dirty="0" smtClean="0"/>
              <a:t>- Eigenschaften</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4</a:t>
            </a:fld>
            <a:endParaRPr lang="de-DE"/>
          </a:p>
        </p:txBody>
      </p:sp>
      <p:sp>
        <p:nvSpPr>
          <p:cNvPr id="5" name="Inhaltsplatzhalter 4"/>
          <p:cNvSpPr>
            <a:spLocks noGrp="1"/>
          </p:cNvSpPr>
          <p:nvPr>
            <p:ph sz="quarter" idx="1"/>
          </p:nvPr>
        </p:nvSpPr>
        <p:spPr/>
        <p:txBody>
          <a:bodyPr/>
          <a:lstStyle/>
          <a:p>
            <a:r>
              <a:rPr lang="de-DE" dirty="0"/>
              <a:t>n</a:t>
            </a:r>
            <a:r>
              <a:rPr lang="de-DE" dirty="0" smtClean="0"/>
              <a:t>icht-lineare Entwicklung</a:t>
            </a:r>
          </a:p>
          <a:p>
            <a:pPr marL="0" indent="0">
              <a:buNone/>
            </a:pPr>
            <a:endParaRPr lang="de-DE" dirty="0"/>
          </a:p>
          <a:p>
            <a:r>
              <a:rPr lang="de-DE" dirty="0"/>
              <a:t>v</a:t>
            </a:r>
            <a:r>
              <a:rPr lang="de-DE" dirty="0" smtClean="0"/>
              <a:t>erteilte Entwicklung</a:t>
            </a:r>
          </a:p>
          <a:p>
            <a:endParaRPr lang="de-DE" dirty="0"/>
          </a:p>
          <a:p>
            <a:r>
              <a:rPr lang="de-DE" dirty="0" smtClean="0"/>
              <a:t>Datentransfer zwischen </a:t>
            </a:r>
            <a:r>
              <a:rPr lang="de-DE" dirty="0" err="1" smtClean="0"/>
              <a:t>Repositories</a:t>
            </a:r>
            <a:endParaRPr lang="de-DE" dirty="0" smtClean="0"/>
          </a:p>
          <a:p>
            <a:endParaRPr lang="de-DE" dirty="0"/>
          </a:p>
          <a:p>
            <a:r>
              <a:rPr lang="de-DE" dirty="0" smtClean="0"/>
              <a:t>kryptografische </a:t>
            </a:r>
            <a:r>
              <a:rPr lang="de-DE" dirty="0"/>
              <a:t>Sicherheit der </a:t>
            </a:r>
            <a:r>
              <a:rPr lang="de-DE" dirty="0" smtClean="0"/>
              <a:t>Historie</a:t>
            </a:r>
            <a:endParaRPr lang="de-DE" dirty="0"/>
          </a:p>
          <a:p>
            <a:endParaRPr lang="de-DE" dirty="0" smtClean="0"/>
          </a:p>
          <a:p>
            <a:r>
              <a:rPr lang="de-DE" dirty="0" smtClean="0"/>
              <a:t>effiziente Bearbeitung von großen Projekten</a:t>
            </a:r>
            <a:endParaRPr lang="de-DE" dirty="0"/>
          </a:p>
        </p:txBody>
      </p:sp>
      <p:pic>
        <p:nvPicPr>
          <p:cNvPr id="1026"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19429"/>
            <a:ext cx="1428750" cy="600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80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fade">
                                      <p:cBhvr>
                                        <p:cTn id="2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           </a:t>
            </a:r>
            <a:r>
              <a:rPr lang="de-DE" dirty="0" smtClean="0"/>
              <a:t>- Funktionsweise</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5</a:t>
            </a:fld>
            <a:endParaRPr lang="de-DE"/>
          </a:p>
        </p:txBody>
      </p:sp>
      <p:graphicFrame>
        <p:nvGraphicFramePr>
          <p:cNvPr id="6" name="Inhaltsplatzhalter 5"/>
          <p:cNvGraphicFramePr>
            <a:graphicFrameLocks noGrp="1"/>
          </p:cNvGraphicFramePr>
          <p:nvPr>
            <p:ph sz="quarter" idx="1"/>
            <p:extLst>
              <p:ext uri="{D42A27DB-BD31-4B8C-83A1-F6EECF244321}">
                <p14:modId xmlns:p14="http://schemas.microsoft.com/office/powerpoint/2010/main" val="4134528985"/>
              </p:ext>
            </p:extLst>
          </p:nvPr>
        </p:nvGraphicFramePr>
        <p:xfrm>
          <a:off x="457200" y="1305064"/>
          <a:ext cx="8229600" cy="1407160"/>
        </p:xfrm>
        <a:graphic>
          <a:graphicData uri="http://schemas.openxmlformats.org/drawingml/2006/table">
            <a:tbl>
              <a:tblPr firstRow="1" bandRow="1">
                <a:tableStyleId>{BC89EF96-8CEA-46FF-86C4-4CE0E7609802}</a:tableStyleId>
              </a:tblPr>
              <a:tblGrid>
                <a:gridCol w="1738536"/>
                <a:gridCol w="6491064"/>
              </a:tblGrid>
              <a:tr h="370840">
                <a:tc>
                  <a:txBody>
                    <a:bodyPr/>
                    <a:lstStyle/>
                    <a:p>
                      <a:r>
                        <a:rPr lang="de-DE" sz="1400" b="0" dirty="0" err="1" smtClean="0"/>
                        <a:t>working</a:t>
                      </a:r>
                      <a:r>
                        <a:rPr lang="de-DE" sz="1400" b="0" dirty="0" smtClean="0"/>
                        <a:t> </a:t>
                      </a:r>
                      <a:r>
                        <a:rPr lang="de-DE" sz="1400" b="0" dirty="0" err="1" smtClean="0"/>
                        <a:t>directory</a:t>
                      </a:r>
                      <a:endParaRPr lang="de-DE" sz="1400" b="0" dirty="0"/>
                    </a:p>
                  </a:txBody>
                  <a:tcPr/>
                </a:tc>
                <a:tc>
                  <a:txBody>
                    <a:bodyPr/>
                    <a:lstStyle/>
                    <a:p>
                      <a:r>
                        <a:rPr lang="de-DE" sz="1400" b="0" dirty="0" smtClean="0"/>
                        <a:t>Du bearbeitest Dateien in deinem lokalen</a:t>
                      </a:r>
                      <a:r>
                        <a:rPr lang="de-DE" sz="1400" b="0" baseline="0" dirty="0" smtClean="0"/>
                        <a:t> Arbeitsverzeichnis.</a:t>
                      </a:r>
                      <a:endParaRPr lang="de-DE" sz="1400" b="0" dirty="0"/>
                    </a:p>
                  </a:txBody>
                  <a:tcPr/>
                </a:tc>
              </a:tr>
              <a:tr h="370840">
                <a:tc>
                  <a:txBody>
                    <a:bodyPr/>
                    <a:lstStyle/>
                    <a:p>
                      <a:r>
                        <a:rPr lang="de-DE" sz="1400" b="0" dirty="0" err="1" smtClean="0"/>
                        <a:t>staging</a:t>
                      </a:r>
                      <a:r>
                        <a:rPr lang="de-DE" sz="1400" b="0" dirty="0" smtClean="0"/>
                        <a:t> </a:t>
                      </a:r>
                      <a:r>
                        <a:rPr lang="de-DE" sz="1400" b="0" dirty="0" err="1" smtClean="0"/>
                        <a:t>area</a:t>
                      </a:r>
                      <a:endParaRPr lang="de-DE" sz="1400" b="0" dirty="0"/>
                    </a:p>
                  </a:txBody>
                  <a:tcPr/>
                </a:tc>
                <a:tc>
                  <a:txBody>
                    <a:bodyPr/>
                    <a:lstStyle/>
                    <a:p>
                      <a:r>
                        <a:rPr lang="de-DE" sz="1400" b="0" dirty="0" smtClean="0"/>
                        <a:t>Du markierst</a:t>
                      </a:r>
                      <a:r>
                        <a:rPr lang="de-DE" sz="1400" b="0" baseline="0" dirty="0" smtClean="0"/>
                        <a:t> Dateien für den nächsten Commit, indem Snapshots zur </a:t>
                      </a:r>
                      <a:r>
                        <a:rPr lang="de-DE" sz="1400" b="0" baseline="0" dirty="0" err="1" smtClean="0"/>
                        <a:t>staging</a:t>
                      </a:r>
                      <a:r>
                        <a:rPr lang="de-DE" sz="1400" b="0" baseline="0" dirty="0" smtClean="0"/>
                        <a:t> </a:t>
                      </a:r>
                      <a:r>
                        <a:rPr lang="de-DE" sz="1400" b="0" baseline="0" dirty="0" err="1" smtClean="0"/>
                        <a:t>are</a:t>
                      </a:r>
                      <a:r>
                        <a:rPr lang="de-DE" sz="1400" b="0" baseline="0" dirty="0" smtClean="0"/>
                        <a:t> hinzugefügt werden</a:t>
                      </a:r>
                      <a:endParaRPr lang="de-DE" sz="1400" b="0" dirty="0"/>
                    </a:p>
                  </a:txBody>
                  <a:tcPr/>
                </a:tc>
              </a:tr>
              <a:tr h="370840">
                <a:tc>
                  <a:txBody>
                    <a:bodyPr/>
                    <a:lstStyle/>
                    <a:p>
                      <a:r>
                        <a:rPr lang="de-DE" sz="1400" b="0" dirty="0" err="1" smtClean="0"/>
                        <a:t>Git</a:t>
                      </a:r>
                      <a:r>
                        <a:rPr lang="de-DE" sz="1400" b="0" dirty="0" smtClean="0"/>
                        <a:t> </a:t>
                      </a:r>
                      <a:r>
                        <a:rPr lang="de-DE" sz="1400" b="0" dirty="0" err="1" smtClean="0"/>
                        <a:t>directory</a:t>
                      </a:r>
                      <a:r>
                        <a:rPr lang="de-DE" sz="1400" b="0" dirty="0" smtClean="0"/>
                        <a:t/>
                      </a:r>
                      <a:br>
                        <a:rPr lang="de-DE" sz="1400" b="0" dirty="0" smtClean="0"/>
                      </a:br>
                      <a:r>
                        <a:rPr lang="de-DE" sz="1400" b="0" dirty="0" smtClean="0"/>
                        <a:t>(</a:t>
                      </a:r>
                      <a:r>
                        <a:rPr lang="de-DE" sz="1400" b="0" dirty="0" err="1" smtClean="0"/>
                        <a:t>repository</a:t>
                      </a:r>
                      <a:r>
                        <a:rPr lang="de-DE" sz="1400" b="0" dirty="0" smtClean="0"/>
                        <a:t>)</a:t>
                      </a:r>
                      <a:endParaRPr lang="de-DE" sz="1400" b="0" dirty="0"/>
                    </a:p>
                  </a:txBody>
                  <a:tcPr/>
                </a:tc>
                <a:tc>
                  <a:txBody>
                    <a:bodyPr/>
                    <a:lstStyle/>
                    <a:p>
                      <a:r>
                        <a:rPr lang="de-DE" sz="1400" b="0" dirty="0" smtClean="0"/>
                        <a:t>Die in der </a:t>
                      </a:r>
                      <a:r>
                        <a:rPr lang="de-DE" sz="1400" b="0" dirty="0" err="1" smtClean="0"/>
                        <a:t>staging</a:t>
                      </a:r>
                      <a:r>
                        <a:rPr lang="de-DE" sz="1400" b="0" baseline="0" dirty="0" smtClean="0"/>
                        <a:t> </a:t>
                      </a:r>
                      <a:r>
                        <a:rPr lang="de-DE" sz="1400" b="0" baseline="0" dirty="0" err="1" smtClean="0"/>
                        <a:t>area</a:t>
                      </a:r>
                      <a:r>
                        <a:rPr lang="de-DE" sz="1400" b="0" baseline="0" dirty="0" smtClean="0"/>
                        <a:t> vorgemerkten Snapshots werden dauerhaft im </a:t>
                      </a:r>
                      <a:r>
                        <a:rPr lang="de-DE" sz="1400" b="0" baseline="0" dirty="0" err="1" smtClean="0"/>
                        <a:t>Git</a:t>
                      </a:r>
                      <a:r>
                        <a:rPr lang="de-DE" sz="1400" b="0" baseline="0" dirty="0" smtClean="0"/>
                        <a:t> Verzeichnis (d.h. der lokalen Datenbank) abgespeichert</a:t>
                      </a:r>
                      <a:endParaRPr lang="de-DE" sz="1400" b="0" dirty="0"/>
                    </a:p>
                  </a:txBody>
                  <a:tcPr/>
                </a:tc>
              </a:tr>
            </a:tbl>
          </a:graphicData>
        </a:graphic>
      </p:graphicFrame>
      <p:pic>
        <p:nvPicPr>
          <p:cNvPr id="1026" name="Picture 2"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19429"/>
            <a:ext cx="1428750" cy="6000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git-scm.com/figures/18333fig0106-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2872" y="2924844"/>
            <a:ext cx="3498256" cy="3218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924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            </a:t>
            </a:r>
            <a:r>
              <a:rPr lang="de-DE" dirty="0"/>
              <a:t> </a:t>
            </a:r>
            <a:r>
              <a:rPr lang="de-DE" dirty="0" smtClean="0"/>
              <a:t>   - Idee</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6</a:t>
            </a:fld>
            <a:endParaRPr lang="de-DE"/>
          </a:p>
        </p:txBody>
      </p:sp>
      <p:sp>
        <p:nvSpPr>
          <p:cNvPr id="5" name="Inhaltsplatzhalter 4"/>
          <p:cNvSpPr>
            <a:spLocks noGrp="1"/>
          </p:cNvSpPr>
          <p:nvPr>
            <p:ph sz="quarter" idx="1"/>
          </p:nvPr>
        </p:nvSpPr>
        <p:spPr/>
        <p:txBody>
          <a:bodyPr/>
          <a:lstStyle/>
          <a:p>
            <a:r>
              <a:rPr lang="de-DE" dirty="0" smtClean="0"/>
              <a:t>webbasierter </a:t>
            </a:r>
            <a:r>
              <a:rPr lang="de-DE" dirty="0" err="1" smtClean="0"/>
              <a:t>Hostingservice</a:t>
            </a:r>
            <a:r>
              <a:rPr lang="de-DE" dirty="0" smtClean="0"/>
              <a:t> </a:t>
            </a:r>
          </a:p>
          <a:p>
            <a:endParaRPr lang="de-DE" dirty="0" smtClean="0"/>
          </a:p>
          <a:p>
            <a:r>
              <a:rPr lang="de-DE" dirty="0" err="1" smtClean="0"/>
              <a:t>Git</a:t>
            </a:r>
            <a:r>
              <a:rPr lang="de-DE" dirty="0" smtClean="0"/>
              <a:t> als grafische Oberfläche</a:t>
            </a:r>
          </a:p>
          <a:p>
            <a:endParaRPr lang="de-DE" dirty="0" smtClean="0"/>
          </a:p>
          <a:p>
            <a:r>
              <a:rPr lang="de-DE" dirty="0" smtClean="0"/>
              <a:t>Erweiterung um Komponenten von Sozialen </a:t>
            </a:r>
            <a:r>
              <a:rPr lang="de-DE" dirty="0" smtClean="0"/>
              <a:t>Netzwerken</a:t>
            </a:r>
          </a:p>
          <a:p>
            <a:endParaRPr lang="de-DE" dirty="0" smtClean="0"/>
          </a:p>
          <a:p>
            <a:r>
              <a:rPr lang="de-DE" dirty="0" smtClean="0"/>
              <a:t>Tools für </a:t>
            </a:r>
            <a:r>
              <a:rPr lang="de-DE" dirty="0" smtClean="0"/>
              <a:t>Projektmanagement</a:t>
            </a:r>
          </a:p>
          <a:p>
            <a:endParaRPr lang="de-DE" dirty="0"/>
          </a:p>
          <a:p>
            <a:r>
              <a:rPr lang="de-DE" dirty="0" smtClean="0"/>
              <a:t>Alternativen: </a:t>
            </a:r>
            <a:r>
              <a:rPr lang="de-DE" dirty="0" err="1" smtClean="0"/>
              <a:t>Gitlab</a:t>
            </a:r>
            <a:r>
              <a:rPr lang="de-DE" dirty="0" smtClean="0"/>
              <a:t>, </a:t>
            </a:r>
            <a:r>
              <a:rPr lang="de-DE" dirty="0" err="1" smtClean="0"/>
              <a:t>Bitbucket</a:t>
            </a:r>
            <a:r>
              <a:rPr lang="de-DE" dirty="0" smtClean="0"/>
              <a:t>, …</a:t>
            </a:r>
            <a:endParaRPr lang="de-DE" dirty="0"/>
          </a:p>
        </p:txBody>
      </p:sp>
      <p:pic>
        <p:nvPicPr>
          <p:cNvPr id="2050" name="Picture 2" descr="GitHub logo 2013 padded.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05600"/>
            <a:ext cx="2095500" cy="619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3896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           </a:t>
            </a:r>
            <a:r>
              <a:rPr lang="de-DE" dirty="0" smtClean="0"/>
              <a:t>- Befehle</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7</a:t>
            </a:fld>
            <a:endParaRPr lang="de-DE"/>
          </a:p>
        </p:txBody>
      </p:sp>
      <p:sp>
        <p:nvSpPr>
          <p:cNvPr id="5" name="Inhaltsplatzhalter 4"/>
          <p:cNvSpPr>
            <a:spLocks noGrp="1"/>
          </p:cNvSpPr>
          <p:nvPr>
            <p:ph sz="quarter" idx="1"/>
          </p:nvPr>
        </p:nvSpPr>
        <p:spPr/>
        <p:txBody>
          <a:bodyPr/>
          <a:lstStyle/>
          <a:p>
            <a:r>
              <a:rPr lang="de-DE" dirty="0" err="1">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a:latin typeface="Arial Unicode MS" panose="020B0604020202020204" pitchFamily="34" charset="-128"/>
                <a:ea typeface="Arial Unicode MS" panose="020B0604020202020204" pitchFamily="34" charset="-128"/>
                <a:cs typeface="Arial Unicode MS" panose="020B0604020202020204" pitchFamily="34" charset="-128"/>
              </a:rPr>
              <a:t> log –</a:t>
            </a:r>
            <a:r>
              <a:rPr lang="de-DE" dirty="0" err="1">
                <a:latin typeface="Arial Unicode MS" panose="020B0604020202020204" pitchFamily="34" charset="-128"/>
                <a:ea typeface="Arial Unicode MS" panose="020B0604020202020204" pitchFamily="34" charset="-128"/>
                <a:cs typeface="Arial Unicode MS" panose="020B0604020202020204" pitchFamily="34" charset="-128"/>
              </a:rPr>
              <a:t>oneline</a:t>
            </a:r>
            <a:endParaRPr lang="de-DE"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de-DE" dirty="0" err="1">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a:latin typeface="Arial Unicode MS" panose="020B0604020202020204" pitchFamily="34" charset="-128"/>
                <a:ea typeface="Arial Unicode MS" panose="020B0604020202020204" pitchFamily="34" charset="-128"/>
                <a:cs typeface="Arial Unicode MS" panose="020B0604020202020204" pitchFamily="34" charset="-128"/>
              </a:rPr>
              <a:t>checkout</a:t>
            </a:r>
            <a:r>
              <a:rPr lang="de-DE" dirty="0">
                <a:latin typeface="Arial Unicode MS" panose="020B0604020202020204" pitchFamily="34" charset="-128"/>
                <a:ea typeface="Arial Unicode MS" panose="020B0604020202020204" pitchFamily="34" charset="-128"/>
                <a:cs typeface="Arial Unicode MS" panose="020B0604020202020204" pitchFamily="34" charset="-128"/>
              </a:rPr>
              <a:t> &lt;</a:t>
            </a:r>
            <a:r>
              <a:rPr lang="de-DE" dirty="0" err="1">
                <a:latin typeface="Arial Unicode MS" panose="020B0604020202020204" pitchFamily="34" charset="-128"/>
                <a:ea typeface="Arial Unicode MS" panose="020B0604020202020204" pitchFamily="34" charset="-128"/>
                <a:cs typeface="Arial Unicode MS" panose="020B0604020202020204" pitchFamily="34" charset="-128"/>
              </a:rPr>
              <a:t>lognr</a:t>
            </a:r>
            <a:r>
              <a:rPr lang="de-DE" dirty="0">
                <a:latin typeface="Arial Unicode MS" panose="020B0604020202020204" pitchFamily="34" charset="-128"/>
                <a:ea typeface="Arial Unicode MS" panose="020B0604020202020204" pitchFamily="34" charset="-128"/>
                <a:cs typeface="Arial Unicode MS" panose="020B0604020202020204" pitchFamily="34" charset="-128"/>
              </a:rPr>
              <a:t>&gt;</a:t>
            </a:r>
          </a:p>
          <a:p>
            <a:r>
              <a:rPr lang="de-DE" dirty="0" err="1">
                <a:latin typeface="Arial Unicode MS" panose="020B0604020202020204" pitchFamily="34" charset="-128"/>
                <a:ea typeface="Arial Unicode MS" panose="020B0604020202020204" pitchFamily="34" charset="-128"/>
                <a:cs typeface="Arial Unicode MS" panose="020B0604020202020204" pitchFamily="34" charset="-128"/>
              </a:rPr>
              <a:t>gitk</a:t>
            </a:r>
            <a:endParaRPr lang="de-DE"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de-DE" dirty="0" smtClean="0"/>
          </a:p>
        </p:txBody>
      </p:sp>
      <p:pic>
        <p:nvPicPr>
          <p:cNvPr id="1026" name="Picture 2"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19429"/>
            <a:ext cx="1428750" cy="600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84623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Befehle</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8</a:t>
            </a:fld>
            <a:endParaRPr lang="de-DE"/>
          </a:p>
        </p:txBody>
      </p:sp>
      <p:sp>
        <p:nvSpPr>
          <p:cNvPr id="5" name="Inhaltsplatzhalter 4"/>
          <p:cNvSpPr>
            <a:spLocks noGrp="1"/>
          </p:cNvSpPr>
          <p:nvPr>
            <p:ph sz="quarter" idx="1"/>
          </p:nvPr>
        </p:nvSpPr>
        <p:spPr/>
        <p:txBody>
          <a:bodyPr>
            <a:normAutofit fontScale="92500" lnSpcReduction="20000"/>
          </a:bodyPr>
          <a:lstStyle/>
          <a:p>
            <a:r>
              <a:rPr lang="de-DE" dirty="0" err="1">
                <a:latin typeface="Arial Unicode MS" panose="020B0604020202020204" pitchFamily="34" charset="-128"/>
                <a:ea typeface="Arial Unicode MS" panose="020B0604020202020204" pitchFamily="34" charset="-128"/>
                <a:cs typeface="Arial Unicode MS" panose="020B0604020202020204" pitchFamily="34" charset="-128"/>
              </a:rPr>
              <a:t>g</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init</a:t>
            </a:r>
            <a:endParaRPr lang="de-DE"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clone</a:t>
            </a:r>
            <a:endParaRPr lang="de-DE"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add</a:t>
            </a:r>
            <a:endParaRPr lang="de-DE"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commit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–m ““</a:t>
            </a: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push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origin</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master</a:t>
            </a:r>
            <a:endParaRPr lang="de-DE"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remote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add</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origin</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&lt;</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server</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&gt;</a:t>
            </a: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checkout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–b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name</a:t>
            </a:r>
            <a:endParaRPr lang="de-DE"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checkout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master</a:t>
            </a:r>
            <a:endParaRPr lang="de-DE"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branche</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–d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feature</a:t>
            </a:r>
            <a:endParaRPr lang="de-DE"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push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origin</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&lt;</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branche</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&gt;</a:t>
            </a: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pull</a:t>
            </a: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merge</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&lt;</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branch</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&gt;</a:t>
            </a: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diff</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&lt;quell&gt;&lt;ziel&gt;</a:t>
            </a:r>
            <a:endParaRPr lang="de-DE"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349121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Quellen</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9</a:t>
            </a:fld>
            <a:endParaRPr lang="de-DE"/>
          </a:p>
        </p:txBody>
      </p:sp>
      <p:sp>
        <p:nvSpPr>
          <p:cNvPr id="5" name="Inhaltsplatzhalter 4"/>
          <p:cNvSpPr>
            <a:spLocks noGrp="1"/>
          </p:cNvSpPr>
          <p:nvPr>
            <p:ph sz="quarter" idx="1"/>
          </p:nvPr>
        </p:nvSpPr>
        <p:spPr/>
        <p:txBody>
          <a:bodyPr>
            <a:normAutofit/>
          </a:bodyPr>
          <a:lstStyle/>
          <a:p>
            <a:pPr marL="0" indent="0">
              <a:buNone/>
            </a:pPr>
            <a:r>
              <a:rPr lang="de-DE" sz="2000" dirty="0" err="1" smtClean="0"/>
              <a:t>git</a:t>
            </a:r>
            <a:r>
              <a:rPr lang="de-DE" sz="2000" dirty="0" smtClean="0"/>
              <a:t>:</a:t>
            </a:r>
          </a:p>
          <a:p>
            <a:r>
              <a:rPr lang="de-DE" sz="2000" dirty="0" smtClean="0"/>
              <a:t>https</a:t>
            </a:r>
            <a:r>
              <a:rPr lang="de-DE" sz="2000" dirty="0"/>
              <a:t>://</a:t>
            </a:r>
            <a:r>
              <a:rPr lang="de-DE" sz="2000" dirty="0" smtClean="0"/>
              <a:t>git-scm.com/about </a:t>
            </a:r>
            <a:r>
              <a:rPr lang="de-DE" sz="1200" dirty="0"/>
              <a:t>(11.10.2015)</a:t>
            </a:r>
            <a:endParaRPr lang="de-DE" sz="1200" dirty="0" smtClean="0"/>
          </a:p>
          <a:p>
            <a:r>
              <a:rPr lang="de-DE" sz="2000" dirty="0"/>
              <a:t>http://git-scm.com/book/de/v1</a:t>
            </a:r>
            <a:r>
              <a:rPr lang="de-DE" sz="2000" dirty="0" smtClean="0"/>
              <a:t>/ </a:t>
            </a:r>
            <a:r>
              <a:rPr lang="de-DE" sz="1200" dirty="0" smtClean="0"/>
              <a:t>(11.10.2015)</a:t>
            </a:r>
            <a:endParaRPr lang="de-DE" sz="2000" dirty="0" smtClean="0"/>
          </a:p>
          <a:p>
            <a:r>
              <a:rPr lang="de-DE" sz="2000" dirty="0" smtClean="0"/>
              <a:t>https</a:t>
            </a:r>
            <a:r>
              <a:rPr lang="de-DE" sz="2000" dirty="0"/>
              <a:t>://en.wikipedia.org/wiki/Git_%</a:t>
            </a:r>
            <a:r>
              <a:rPr lang="de-DE" sz="2000" dirty="0" smtClean="0"/>
              <a:t>28software%29 </a:t>
            </a:r>
            <a:r>
              <a:rPr lang="de-DE" sz="1200" dirty="0" smtClean="0"/>
              <a:t>(11.10.2015)</a:t>
            </a:r>
            <a:endParaRPr lang="de-DE" sz="2000" dirty="0"/>
          </a:p>
          <a:p>
            <a:r>
              <a:rPr lang="de-DE" sz="2000" dirty="0"/>
              <a:t>https://</a:t>
            </a:r>
            <a:r>
              <a:rPr lang="de-DE" sz="2000" dirty="0" smtClean="0"/>
              <a:t>rogerdudler.github.io/git-guide/index.de.html</a:t>
            </a:r>
          </a:p>
          <a:p>
            <a:pPr marL="0" indent="0">
              <a:buNone/>
            </a:pPr>
            <a:r>
              <a:rPr lang="de-DE" sz="2000" dirty="0" err="1" smtClean="0"/>
              <a:t>GitHub</a:t>
            </a:r>
            <a:r>
              <a:rPr lang="de-DE" sz="2000" dirty="0"/>
              <a:t>:</a:t>
            </a:r>
            <a:endParaRPr lang="de-DE" sz="2000" dirty="0" smtClean="0"/>
          </a:p>
          <a:p>
            <a:r>
              <a:rPr lang="de-DE" sz="2000" dirty="0"/>
              <a:t>https://help.github.com/articles/set-up-git</a:t>
            </a:r>
            <a:r>
              <a:rPr lang="de-DE" sz="2000" dirty="0" smtClean="0"/>
              <a:t>/</a:t>
            </a:r>
          </a:p>
          <a:p>
            <a:r>
              <a:rPr lang="de-DE" sz="2000" dirty="0"/>
              <a:t>https://</a:t>
            </a:r>
            <a:r>
              <a:rPr lang="de-DE" sz="2000" dirty="0" smtClean="0"/>
              <a:t>github.com/features</a:t>
            </a:r>
          </a:p>
          <a:p>
            <a:pPr marL="0" indent="0">
              <a:buNone/>
            </a:pPr>
            <a:r>
              <a:rPr lang="de-DE" sz="2000" dirty="0" smtClean="0"/>
              <a:t>Bilder:</a:t>
            </a:r>
            <a:endParaRPr lang="de-DE" sz="2000" dirty="0"/>
          </a:p>
          <a:p>
            <a:r>
              <a:rPr lang="de-DE" sz="2000" dirty="0"/>
              <a:t>http://</a:t>
            </a:r>
            <a:r>
              <a:rPr lang="de-DE" sz="2000" dirty="0" smtClean="0"/>
              <a:t>git-scm.com/figures/18333fig0103-tn.png</a:t>
            </a:r>
          </a:p>
          <a:p>
            <a:r>
              <a:rPr lang="de-DE" sz="2000" dirty="0"/>
              <a:t>http://</a:t>
            </a:r>
            <a:r>
              <a:rPr lang="de-DE" sz="2000" dirty="0" smtClean="0"/>
              <a:t>git-scm.com/figures/18333fig0106-tn.png</a:t>
            </a:r>
          </a:p>
          <a:p>
            <a:endParaRPr lang="de-DE" sz="2000" dirty="0" smtClean="0"/>
          </a:p>
        </p:txBody>
      </p:sp>
    </p:spTree>
    <p:extLst>
      <p:ext uri="{BB962C8B-B14F-4D97-AF65-F5344CB8AC3E}">
        <p14:creationId xmlns:p14="http://schemas.microsoft.com/office/powerpoint/2010/main" val="11844645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keanos">
  <a:themeElements>
    <a:clrScheme name="Okeanos">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keanos">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keanos">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0</TotalTime>
  <Words>405</Words>
  <Application>Microsoft Office PowerPoint</Application>
  <PresentationFormat>Bildschirmpräsentation (4:3)</PresentationFormat>
  <Paragraphs>95</Paragraphs>
  <Slides>9</Slides>
  <Notes>3</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9</vt:i4>
      </vt:variant>
    </vt:vector>
  </HeadingPairs>
  <TitlesOfParts>
    <vt:vector size="17" baseType="lpstr">
      <vt:lpstr>Arial Unicode MS</vt:lpstr>
      <vt:lpstr>Arial</vt:lpstr>
      <vt:lpstr>Bookman Old Style</vt:lpstr>
      <vt:lpstr>Calibri</vt:lpstr>
      <vt:lpstr>Gill Sans MT</vt:lpstr>
      <vt:lpstr>Wingdings</vt:lpstr>
      <vt:lpstr>Wingdings 3</vt:lpstr>
      <vt:lpstr>Okeanos</vt:lpstr>
      <vt:lpstr>git &amp; GitHub</vt:lpstr>
      <vt:lpstr>Übersicht</vt:lpstr>
      <vt:lpstr>           - Idee</vt:lpstr>
      <vt:lpstr>           - Eigenschaften</vt:lpstr>
      <vt:lpstr>           - Funktionsweise</vt:lpstr>
      <vt:lpstr>                - Idee</vt:lpstr>
      <vt:lpstr>           - Befehle</vt:lpstr>
      <vt:lpstr>Befehle</vt:lpstr>
      <vt:lpstr>Quellen</vt:lpstr>
    </vt:vector>
  </TitlesOfParts>
  <Company>1&amp;1 Internet AG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und GitHub</dc:title>
  <dc:creator>Mehmet Ali Incekara</dc:creator>
  <cp:lastModifiedBy>Mehmet Incekara</cp:lastModifiedBy>
  <cp:revision>31</cp:revision>
  <dcterms:created xsi:type="dcterms:W3CDTF">2015-10-10T12:46:29Z</dcterms:created>
  <dcterms:modified xsi:type="dcterms:W3CDTF">2015-10-11T13:00:58Z</dcterms:modified>
</cp:coreProperties>
</file>