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3/20/19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3/20/19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 Dog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Alwyn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Specifications of The Model and Training Process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Convolutional Neural Network Architecture: mobilenet_v2_035_128</a:t>
            </a:r>
          </a:p>
          <a:p>
            <a:r>
              <a:rPr lang="de-DE" dirty="0" smtClean="0"/>
              <a:t>Fully Connected Neural Network Architecture:</a:t>
            </a:r>
          </a:p>
          <a:p>
            <a:pPr lvl="1"/>
            <a:r>
              <a:rPr lang="de-DE" dirty="0" smtClean="0"/>
              <a:t>ReLU Layer with 70 nodes.</a:t>
            </a:r>
          </a:p>
          <a:p>
            <a:pPr lvl="1"/>
            <a:r>
              <a:rPr lang="en-US" dirty="0" smtClean="0"/>
              <a:t>Output Layer with 2 nodes. (To give out the </a:t>
            </a:r>
            <a:r>
              <a:rPr lang="en-US" dirty="0"/>
              <a:t>l</a:t>
            </a:r>
            <a:r>
              <a:rPr lang="en-US" dirty="0" smtClean="0"/>
              <a:t>ogits for the model then afterwards compute the softmax cross entropy).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Adam Gradient Descent </a:t>
            </a:r>
          </a:p>
          <a:p>
            <a:pPr lvl="1"/>
            <a:r>
              <a:rPr lang="en-US" dirty="0" smtClean="0"/>
              <a:t>Learning rate 	= 	0.01</a:t>
            </a:r>
          </a:p>
          <a:p>
            <a:pPr lvl="1"/>
            <a:r>
              <a:rPr lang="en-US" dirty="0" smtClean="0"/>
              <a:t>Number of Epochs 	= 	100</a:t>
            </a:r>
          </a:p>
          <a:p>
            <a:pPr lvl="1"/>
            <a:r>
              <a:rPr lang="en-US" dirty="0" smtClean="0"/>
              <a:t>Batch Size 		= 	100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3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Example Pictures</a:t>
            </a:r>
            <a:endParaRPr lang="en-US" u="sng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6" y="1417638"/>
            <a:ext cx="7756854" cy="45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Training Process of the Model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the Data into two sets: Train Set (80%) and Test Set (20%)</a:t>
            </a:r>
          </a:p>
          <a:p>
            <a:r>
              <a:rPr lang="en-US" dirty="0" smtClean="0"/>
              <a:t>Train on the Train Set, and for every 10 epochs check the accuracy on the Test Set.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0: 50.00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10: 50.00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20: 50.00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30: 50.00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40: 50.00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50: 82.50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60: 85.00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70: 85.50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80: 86.50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90: 86.00</a:t>
            </a:r>
            <a:r>
              <a:rPr lang="en-US" dirty="0" smtClean="0"/>
              <a:t>%</a:t>
            </a:r>
          </a:p>
          <a:p>
            <a:pPr marL="114300" indent="0" algn="ctr">
              <a:buNone/>
            </a:pPr>
            <a:r>
              <a:rPr lang="en-US" dirty="0" smtClean="0"/>
              <a:t>Test </a:t>
            </a:r>
            <a:r>
              <a:rPr lang="en-US" dirty="0"/>
              <a:t>accuracy at step 99: 86.50%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8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known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6" y="655591"/>
            <a:ext cx="6306459" cy="55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known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63" y="0"/>
            <a:ext cx="578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47</TotalTime>
  <Words>193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Hot Dog Detector</vt:lpstr>
      <vt:lpstr>Specifications of The Model and Training Process</vt:lpstr>
      <vt:lpstr>Example Pictures</vt:lpstr>
      <vt:lpstr>Training Process of the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Dog Detector</dc:title>
  <dc:creator>Alwyn Lopez</dc:creator>
  <cp:lastModifiedBy>Alwyn Lopez</cp:lastModifiedBy>
  <cp:revision>5</cp:revision>
  <dcterms:created xsi:type="dcterms:W3CDTF">2019-03-20T16:08:07Z</dcterms:created>
  <dcterms:modified xsi:type="dcterms:W3CDTF">2019-03-20T16:55:31Z</dcterms:modified>
</cp:coreProperties>
</file>